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15"/>
  </p:notesMasterIdLst>
  <p:sldIdLst>
    <p:sldId id="256" r:id="rId2"/>
    <p:sldId id="257" r:id="rId3"/>
    <p:sldId id="258" r:id="rId4"/>
    <p:sldId id="295" r:id="rId5"/>
    <p:sldId id="259" r:id="rId6"/>
    <p:sldId id="296" r:id="rId7"/>
    <p:sldId id="293" r:id="rId8"/>
    <p:sldId id="265" r:id="rId9"/>
    <p:sldId id="263" r:id="rId10"/>
    <p:sldId id="297" r:id="rId11"/>
    <p:sldId id="298" r:id="rId12"/>
    <p:sldId id="261" r:id="rId13"/>
    <p:sldId id="260" r:id="rId14"/>
  </p:sldIdLst>
  <p:sldSz cx="9144000" cy="5143500" type="screen16x9"/>
  <p:notesSz cx="6858000" cy="9144000"/>
  <p:embeddedFontLst>
    <p:embeddedFont>
      <p:font typeface="Walter Turncoat" panose="020B0604020202020204" charset="0"/>
      <p:regular r:id="rId16"/>
    </p:embeddedFont>
    <p:embeddedFont>
      <p:font typeface="Calibri" panose="020F0502020204030204" pitchFamily="34" charset="0"/>
      <p:regular r:id="rId17"/>
      <p:bold r:id="rId18"/>
      <p:italic r:id="rId19"/>
      <p:boldItalic r:id="rId20"/>
    </p:embeddedFont>
    <p:embeddedFont>
      <p:font typeface="Sniglet" panose="020B0604020202020204" charset="0"/>
      <p:regular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A1826B-27E0-488B-8631-3B5343B6F916}" v="29" dt="2022-10-23T11:10:00.484"/>
  </p1510:revLst>
</p1510:revInfo>
</file>

<file path=ppt/tableStyles.xml><?xml version="1.0" encoding="utf-8"?>
<a:tblStyleLst xmlns:a="http://schemas.openxmlformats.org/drawingml/2006/main" def="{3D0B942B-5FDC-419F-A31C-88048C057ADA}">
  <a:tblStyle styleId="{3D0B942B-5FDC-419F-A31C-88048C057AD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F752B63-FEDA-48D4-B3B7-9A5BAED3138D}"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4" d="100"/>
          <a:sy n="124" d="100"/>
        </p:scale>
        <p:origin x="274"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dre Botes" userId="ffbe4790-9369-4ba3-9a01-6e1d80d8d5ca" providerId="ADAL" clId="{D4A1826B-27E0-488B-8631-3B5343B6F916}"/>
    <pc:docChg chg="undo redo custSel modSld">
      <pc:chgData name="Jandre Botes" userId="ffbe4790-9369-4ba3-9a01-6e1d80d8d5ca" providerId="ADAL" clId="{D4A1826B-27E0-488B-8631-3B5343B6F916}" dt="2022-10-24T08:54:16.047" v="407" actId="20577"/>
      <pc:docMkLst>
        <pc:docMk/>
      </pc:docMkLst>
      <pc:sldChg chg="addSp modSp mod">
        <pc:chgData name="Jandre Botes" userId="ffbe4790-9369-4ba3-9a01-6e1d80d8d5ca" providerId="ADAL" clId="{D4A1826B-27E0-488B-8631-3B5343B6F916}" dt="2022-10-23T10:44:26.481" v="32" actId="20577"/>
        <pc:sldMkLst>
          <pc:docMk/>
          <pc:sldMk cId="0" sldId="256"/>
        </pc:sldMkLst>
        <pc:spChg chg="mod">
          <ac:chgData name="Jandre Botes" userId="ffbe4790-9369-4ba3-9a01-6e1d80d8d5ca" providerId="ADAL" clId="{D4A1826B-27E0-488B-8631-3B5343B6F916}" dt="2022-10-23T10:44:26.481" v="32" actId="20577"/>
          <ac:spMkLst>
            <pc:docMk/>
            <pc:sldMk cId="0" sldId="256"/>
            <ac:spMk id="2" creationId="{90FE0A35-F70B-3061-756E-95F1008B4FAE}"/>
          </ac:spMkLst>
        </pc:spChg>
        <pc:spChg chg="add mod">
          <ac:chgData name="Jandre Botes" userId="ffbe4790-9369-4ba3-9a01-6e1d80d8d5ca" providerId="ADAL" clId="{D4A1826B-27E0-488B-8631-3B5343B6F916}" dt="2022-10-23T10:43:10.467" v="24" actId="207"/>
          <ac:spMkLst>
            <pc:docMk/>
            <pc:sldMk cId="0" sldId="256"/>
            <ac:spMk id="6" creationId="{8C323800-369F-BDC5-1CC9-1A8C07201E41}"/>
          </ac:spMkLst>
        </pc:spChg>
        <pc:spChg chg="mod">
          <ac:chgData name="Jandre Botes" userId="ffbe4790-9369-4ba3-9a01-6e1d80d8d5ca" providerId="ADAL" clId="{D4A1826B-27E0-488B-8631-3B5343B6F916}" dt="2022-10-23T10:44:16.414" v="28" actId="1076"/>
          <ac:spMkLst>
            <pc:docMk/>
            <pc:sldMk cId="0" sldId="256"/>
            <ac:spMk id="47" creationId="{00000000-0000-0000-0000-000000000000}"/>
          </ac:spMkLst>
        </pc:spChg>
        <pc:picChg chg="mod">
          <ac:chgData name="Jandre Botes" userId="ffbe4790-9369-4ba3-9a01-6e1d80d8d5ca" providerId="ADAL" clId="{D4A1826B-27E0-488B-8631-3B5343B6F916}" dt="2022-10-23T10:44:19.311" v="29" actId="1076"/>
          <ac:picMkLst>
            <pc:docMk/>
            <pc:sldMk cId="0" sldId="256"/>
            <ac:picMk id="4" creationId="{D508907D-7E1A-5BB1-B7BC-8E9647828805}"/>
          </ac:picMkLst>
        </pc:picChg>
      </pc:sldChg>
      <pc:sldChg chg="addSp modSp mod">
        <pc:chgData name="Jandre Botes" userId="ffbe4790-9369-4ba3-9a01-6e1d80d8d5ca" providerId="ADAL" clId="{D4A1826B-27E0-488B-8631-3B5343B6F916}" dt="2022-10-23T10:46:58.039" v="74" actId="20577"/>
        <pc:sldMkLst>
          <pc:docMk/>
          <pc:sldMk cId="0" sldId="257"/>
        </pc:sldMkLst>
        <pc:spChg chg="add mod">
          <ac:chgData name="Jandre Botes" userId="ffbe4790-9369-4ba3-9a01-6e1d80d8d5ca" providerId="ADAL" clId="{D4A1826B-27E0-488B-8631-3B5343B6F916}" dt="2022-10-23T10:46:30.862" v="53" actId="14100"/>
          <ac:spMkLst>
            <pc:docMk/>
            <pc:sldMk cId="0" sldId="257"/>
            <ac:spMk id="2" creationId="{C3DFA4CD-7E81-6B66-C9EB-F5110D64EBC8}"/>
          </ac:spMkLst>
        </pc:spChg>
        <pc:spChg chg="add mod">
          <ac:chgData name="Jandre Botes" userId="ffbe4790-9369-4ba3-9a01-6e1d80d8d5ca" providerId="ADAL" clId="{D4A1826B-27E0-488B-8631-3B5343B6F916}" dt="2022-10-23T10:46:58.039" v="74" actId="20577"/>
          <ac:spMkLst>
            <pc:docMk/>
            <pc:sldMk cId="0" sldId="257"/>
            <ac:spMk id="3" creationId="{7E7EEE9D-8FB0-E770-C90E-591900107302}"/>
          </ac:spMkLst>
        </pc:spChg>
        <pc:spChg chg="mod">
          <ac:chgData name="Jandre Botes" userId="ffbe4790-9369-4ba3-9a01-6e1d80d8d5ca" providerId="ADAL" clId="{D4A1826B-27E0-488B-8631-3B5343B6F916}" dt="2022-10-23T10:46:08.456" v="50" actId="14100"/>
          <ac:spMkLst>
            <pc:docMk/>
            <pc:sldMk cId="0" sldId="257"/>
            <ac:spMk id="14" creationId="{B5127E36-FC94-E0A4-2194-33BC8F725E07}"/>
          </ac:spMkLst>
        </pc:spChg>
        <pc:spChg chg="mod">
          <ac:chgData name="Jandre Botes" userId="ffbe4790-9369-4ba3-9a01-6e1d80d8d5ca" providerId="ADAL" clId="{D4A1826B-27E0-488B-8631-3B5343B6F916}" dt="2022-10-23T10:45:58.698" v="46" actId="20577"/>
          <ac:spMkLst>
            <pc:docMk/>
            <pc:sldMk cId="0" sldId="257"/>
            <ac:spMk id="65" creationId="{00000000-0000-0000-0000-000000000000}"/>
          </ac:spMkLst>
        </pc:spChg>
      </pc:sldChg>
      <pc:sldChg chg="modSp mod">
        <pc:chgData name="Jandre Botes" userId="ffbe4790-9369-4ba3-9a01-6e1d80d8d5ca" providerId="ADAL" clId="{D4A1826B-27E0-488B-8631-3B5343B6F916}" dt="2022-10-23T10:51:53.352" v="123" actId="1076"/>
        <pc:sldMkLst>
          <pc:docMk/>
          <pc:sldMk cId="0" sldId="258"/>
        </pc:sldMkLst>
        <pc:spChg chg="mod">
          <ac:chgData name="Jandre Botes" userId="ffbe4790-9369-4ba3-9a01-6e1d80d8d5ca" providerId="ADAL" clId="{D4A1826B-27E0-488B-8631-3B5343B6F916}" dt="2022-10-23T10:51:39.130" v="120" actId="1076"/>
          <ac:spMkLst>
            <pc:docMk/>
            <pc:sldMk cId="0" sldId="258"/>
            <ac:spMk id="2" creationId="{D04A6F7D-7604-ED29-5F67-8D2B583E9DF5}"/>
          </ac:spMkLst>
        </pc:spChg>
        <pc:spChg chg="mod">
          <ac:chgData name="Jandre Botes" userId="ffbe4790-9369-4ba3-9a01-6e1d80d8d5ca" providerId="ADAL" clId="{D4A1826B-27E0-488B-8631-3B5343B6F916}" dt="2022-10-23T10:51:53.352" v="123" actId="1076"/>
          <ac:spMkLst>
            <pc:docMk/>
            <pc:sldMk cId="0" sldId="258"/>
            <ac:spMk id="3" creationId="{86ECF04E-67E1-6186-C0C8-011110BF2C31}"/>
          </ac:spMkLst>
        </pc:spChg>
        <pc:spChg chg="mod">
          <ac:chgData name="Jandre Botes" userId="ffbe4790-9369-4ba3-9a01-6e1d80d8d5ca" providerId="ADAL" clId="{D4A1826B-27E0-488B-8631-3B5343B6F916}" dt="2022-10-23T10:49:13.742" v="89" actId="20577"/>
          <ac:spMkLst>
            <pc:docMk/>
            <pc:sldMk cId="0" sldId="258"/>
            <ac:spMk id="72" creationId="{00000000-0000-0000-0000-000000000000}"/>
          </ac:spMkLst>
        </pc:spChg>
      </pc:sldChg>
      <pc:sldChg chg="addSp modSp mod">
        <pc:chgData name="Jandre Botes" userId="ffbe4790-9369-4ba3-9a01-6e1d80d8d5ca" providerId="ADAL" clId="{D4A1826B-27E0-488B-8631-3B5343B6F916}" dt="2022-10-24T08:48:11.795" v="380" actId="20577"/>
        <pc:sldMkLst>
          <pc:docMk/>
          <pc:sldMk cId="0" sldId="259"/>
        </pc:sldMkLst>
        <pc:spChg chg="add mod">
          <ac:chgData name="Jandre Botes" userId="ffbe4790-9369-4ba3-9a01-6e1d80d8d5ca" providerId="ADAL" clId="{D4A1826B-27E0-488B-8631-3B5343B6F916}" dt="2022-10-23T10:53:46.175" v="160" actId="113"/>
          <ac:spMkLst>
            <pc:docMk/>
            <pc:sldMk cId="0" sldId="259"/>
            <ac:spMk id="2" creationId="{437BDB3C-CAD1-54AA-5179-25F83EEDA447}"/>
          </ac:spMkLst>
        </pc:spChg>
        <pc:spChg chg="mod">
          <ac:chgData name="Jandre Botes" userId="ffbe4790-9369-4ba3-9a01-6e1d80d8d5ca" providerId="ADAL" clId="{D4A1826B-27E0-488B-8631-3B5343B6F916}" dt="2022-10-24T08:48:11.795" v="380" actId="20577"/>
          <ac:spMkLst>
            <pc:docMk/>
            <pc:sldMk cId="0" sldId="259"/>
            <ac:spMk id="81" creationId="{00000000-0000-0000-0000-000000000000}"/>
          </ac:spMkLst>
        </pc:spChg>
      </pc:sldChg>
      <pc:sldChg chg="modSp mod">
        <pc:chgData name="Jandre Botes" userId="ffbe4790-9369-4ba3-9a01-6e1d80d8d5ca" providerId="ADAL" clId="{D4A1826B-27E0-488B-8631-3B5343B6F916}" dt="2022-10-23T11:10:16.685" v="373" actId="255"/>
        <pc:sldMkLst>
          <pc:docMk/>
          <pc:sldMk cId="0" sldId="260"/>
        </pc:sldMkLst>
        <pc:spChg chg="mod">
          <ac:chgData name="Jandre Botes" userId="ffbe4790-9369-4ba3-9a01-6e1d80d8d5ca" providerId="ADAL" clId="{D4A1826B-27E0-488B-8631-3B5343B6F916}" dt="2022-10-23T11:10:16.685" v="373" actId="255"/>
          <ac:spMkLst>
            <pc:docMk/>
            <pc:sldMk cId="0" sldId="260"/>
            <ac:spMk id="2" creationId="{D9629717-9DAE-D098-82DD-424C80C42235}"/>
          </ac:spMkLst>
        </pc:spChg>
      </pc:sldChg>
      <pc:sldChg chg="addSp delSp modSp mod">
        <pc:chgData name="Jandre Botes" userId="ffbe4790-9369-4ba3-9a01-6e1d80d8d5ca" providerId="ADAL" clId="{D4A1826B-27E0-488B-8631-3B5343B6F916}" dt="2022-10-24T08:54:16.047" v="407" actId="20577"/>
        <pc:sldMkLst>
          <pc:docMk/>
          <pc:sldMk cId="0" sldId="261"/>
        </pc:sldMkLst>
        <pc:spChg chg="add mod">
          <ac:chgData name="Jandre Botes" userId="ffbe4790-9369-4ba3-9a01-6e1d80d8d5ca" providerId="ADAL" clId="{D4A1826B-27E0-488B-8631-3B5343B6F916}" dt="2022-10-24T08:53:39.409" v="396" actId="2711"/>
          <ac:spMkLst>
            <pc:docMk/>
            <pc:sldMk cId="0" sldId="261"/>
            <ac:spMk id="2" creationId="{340F81F1-AB21-2E68-EF49-1DD989BB9B31}"/>
          </ac:spMkLst>
        </pc:spChg>
        <pc:spChg chg="add del mod">
          <ac:chgData name="Jandre Botes" userId="ffbe4790-9369-4ba3-9a01-6e1d80d8d5ca" providerId="ADAL" clId="{D4A1826B-27E0-488B-8631-3B5343B6F916}" dt="2022-10-23T11:05:49.757" v="292" actId="478"/>
          <ac:spMkLst>
            <pc:docMk/>
            <pc:sldMk cId="0" sldId="261"/>
            <ac:spMk id="3" creationId="{D3C5737F-6E2F-28F3-C6BC-58A7B3452C1D}"/>
          </ac:spMkLst>
        </pc:spChg>
        <pc:spChg chg="add mod">
          <ac:chgData name="Jandre Botes" userId="ffbe4790-9369-4ba3-9a01-6e1d80d8d5ca" providerId="ADAL" clId="{D4A1826B-27E0-488B-8631-3B5343B6F916}" dt="2022-10-24T08:53:43.800" v="397" actId="2711"/>
          <ac:spMkLst>
            <pc:docMk/>
            <pc:sldMk cId="0" sldId="261"/>
            <ac:spMk id="4" creationId="{BB117B76-D7C9-9A17-D6EF-6817AFE3F654}"/>
          </ac:spMkLst>
        </pc:spChg>
        <pc:spChg chg="add mod">
          <ac:chgData name="Jandre Botes" userId="ffbe4790-9369-4ba3-9a01-6e1d80d8d5ca" providerId="ADAL" clId="{D4A1826B-27E0-488B-8631-3B5343B6F916}" dt="2022-10-24T08:53:47.480" v="398" actId="2711"/>
          <ac:spMkLst>
            <pc:docMk/>
            <pc:sldMk cId="0" sldId="261"/>
            <ac:spMk id="5" creationId="{C2BD1338-2C12-9BE0-979E-F1397EABD9C9}"/>
          </ac:spMkLst>
        </pc:spChg>
        <pc:spChg chg="mod">
          <ac:chgData name="Jandre Botes" userId="ffbe4790-9369-4ba3-9a01-6e1d80d8d5ca" providerId="ADAL" clId="{D4A1826B-27E0-488B-8631-3B5343B6F916}" dt="2022-10-23T11:09:44.768" v="362" actId="1076"/>
          <ac:spMkLst>
            <pc:docMk/>
            <pc:sldMk cId="0" sldId="261"/>
            <ac:spMk id="10" creationId="{FB5E086E-BEF9-BFB4-1CFD-AA30BA2C9533}"/>
          </ac:spMkLst>
        </pc:spChg>
        <pc:spChg chg="add del mod">
          <ac:chgData name="Jandre Botes" userId="ffbe4790-9369-4ba3-9a01-6e1d80d8d5ca" providerId="ADAL" clId="{D4A1826B-27E0-488B-8631-3B5343B6F916}" dt="2022-10-23T11:08:18.967" v="348" actId="478"/>
          <ac:spMkLst>
            <pc:docMk/>
            <pc:sldMk cId="0" sldId="261"/>
            <ac:spMk id="14" creationId="{B0807D8C-74B6-3F22-B5E6-907A2586F28F}"/>
          </ac:spMkLst>
        </pc:spChg>
        <pc:spChg chg="add del">
          <ac:chgData name="Jandre Botes" userId="ffbe4790-9369-4ba3-9a01-6e1d80d8d5ca" providerId="ADAL" clId="{D4A1826B-27E0-488B-8631-3B5343B6F916}" dt="2022-10-23T11:08:38.146" v="352" actId="11529"/>
          <ac:spMkLst>
            <pc:docMk/>
            <pc:sldMk cId="0" sldId="261"/>
            <ac:spMk id="15" creationId="{84F500FD-83BA-308E-76C1-9A6DF3B19DEB}"/>
          </ac:spMkLst>
        </pc:spChg>
        <pc:spChg chg="add mod">
          <ac:chgData name="Jandre Botes" userId="ffbe4790-9369-4ba3-9a01-6e1d80d8d5ca" providerId="ADAL" clId="{D4A1826B-27E0-488B-8631-3B5343B6F916}" dt="2022-10-24T08:54:16.047" v="407" actId="20577"/>
          <ac:spMkLst>
            <pc:docMk/>
            <pc:sldMk cId="0" sldId="261"/>
            <ac:spMk id="16" creationId="{E9862A82-E1AE-59B1-A19A-0CB05BB79A09}"/>
          </ac:spMkLst>
        </pc:spChg>
        <pc:picChg chg="mod">
          <ac:chgData name="Jandre Botes" userId="ffbe4790-9369-4ba3-9a01-6e1d80d8d5ca" providerId="ADAL" clId="{D4A1826B-27E0-488B-8631-3B5343B6F916}" dt="2022-10-23T11:08:33.303" v="351" actId="1076"/>
          <ac:picMkLst>
            <pc:docMk/>
            <pc:sldMk cId="0" sldId="261"/>
            <ac:picMk id="9" creationId="{1897C38E-1C54-E652-A6A2-9A3EE927A32B}"/>
          </ac:picMkLst>
        </pc:picChg>
      </pc:sldChg>
      <pc:sldChg chg="modSp mod">
        <pc:chgData name="Jandre Botes" userId="ffbe4790-9369-4ba3-9a01-6e1d80d8d5ca" providerId="ADAL" clId="{D4A1826B-27E0-488B-8631-3B5343B6F916}" dt="2022-10-23T11:00:49.719" v="252" actId="20577"/>
        <pc:sldMkLst>
          <pc:docMk/>
          <pc:sldMk cId="0" sldId="263"/>
        </pc:sldMkLst>
        <pc:spChg chg="mod">
          <ac:chgData name="Jandre Botes" userId="ffbe4790-9369-4ba3-9a01-6e1d80d8d5ca" providerId="ADAL" clId="{D4A1826B-27E0-488B-8631-3B5343B6F916}" dt="2022-10-23T11:00:49.719" v="252" actId="20577"/>
          <ac:spMkLst>
            <pc:docMk/>
            <pc:sldMk cId="0" sldId="263"/>
            <ac:spMk id="121" creationId="{00000000-0000-0000-0000-000000000000}"/>
          </ac:spMkLst>
        </pc:spChg>
        <pc:spChg chg="mod">
          <ac:chgData name="Jandre Botes" userId="ffbe4790-9369-4ba3-9a01-6e1d80d8d5ca" providerId="ADAL" clId="{D4A1826B-27E0-488B-8631-3B5343B6F916}" dt="2022-10-23T10:58:52.923" v="235" actId="14100"/>
          <ac:spMkLst>
            <pc:docMk/>
            <pc:sldMk cId="0" sldId="263"/>
            <ac:spMk id="122" creationId="{00000000-0000-0000-0000-000000000000}"/>
          </ac:spMkLst>
        </pc:spChg>
        <pc:picChg chg="mod">
          <ac:chgData name="Jandre Botes" userId="ffbe4790-9369-4ba3-9a01-6e1d80d8d5ca" providerId="ADAL" clId="{D4A1826B-27E0-488B-8631-3B5343B6F916}" dt="2022-10-23T11:00:41.418" v="251" actId="14100"/>
          <ac:picMkLst>
            <pc:docMk/>
            <pc:sldMk cId="0" sldId="263"/>
            <ac:picMk id="4" creationId="{83AC5EBA-7A80-BD6D-5436-D074D4C07700}"/>
          </ac:picMkLst>
        </pc:picChg>
      </pc:sldChg>
      <pc:sldChg chg="addSp modSp mod">
        <pc:chgData name="Jandre Botes" userId="ffbe4790-9369-4ba3-9a01-6e1d80d8d5ca" providerId="ADAL" clId="{D4A1826B-27E0-488B-8631-3B5343B6F916}" dt="2022-10-24T08:50:27.062" v="384" actId="403"/>
        <pc:sldMkLst>
          <pc:docMk/>
          <pc:sldMk cId="0" sldId="265"/>
        </pc:sldMkLst>
        <pc:spChg chg="add mod">
          <ac:chgData name="Jandre Botes" userId="ffbe4790-9369-4ba3-9a01-6e1d80d8d5ca" providerId="ADAL" clId="{D4A1826B-27E0-488B-8631-3B5343B6F916}" dt="2022-10-24T08:50:27.062" v="384" actId="403"/>
          <ac:spMkLst>
            <pc:docMk/>
            <pc:sldMk cId="0" sldId="265"/>
            <ac:spMk id="2" creationId="{10E63234-C8C7-7807-4BC6-ED17595574EA}"/>
          </ac:spMkLst>
        </pc:spChg>
        <pc:spChg chg="add mod">
          <ac:chgData name="Jandre Botes" userId="ffbe4790-9369-4ba3-9a01-6e1d80d8d5ca" providerId="ADAL" clId="{D4A1826B-27E0-488B-8631-3B5343B6F916}" dt="2022-10-24T08:50:25.002" v="383" actId="2711"/>
          <ac:spMkLst>
            <pc:docMk/>
            <pc:sldMk cId="0" sldId="265"/>
            <ac:spMk id="3" creationId="{FD37EFDC-A22B-B25E-27C2-F76D744D1774}"/>
          </ac:spMkLst>
        </pc:spChg>
        <pc:spChg chg="mod">
          <ac:chgData name="Jandre Botes" userId="ffbe4790-9369-4ba3-9a01-6e1d80d8d5ca" providerId="ADAL" clId="{D4A1826B-27E0-488B-8631-3B5343B6F916}" dt="2022-10-24T08:49:15.219" v="381" actId="1076"/>
          <ac:spMkLst>
            <pc:docMk/>
            <pc:sldMk cId="0" sldId="265"/>
            <ac:spMk id="143" creationId="{00000000-0000-0000-0000-000000000000}"/>
          </ac:spMkLst>
        </pc:spChg>
      </pc:sldChg>
      <pc:sldChg chg="modSp mod">
        <pc:chgData name="Jandre Botes" userId="ffbe4790-9369-4ba3-9a01-6e1d80d8d5ca" providerId="ADAL" clId="{D4A1826B-27E0-488B-8631-3B5343B6F916}" dt="2022-10-23T10:55:03.496" v="173"/>
        <pc:sldMkLst>
          <pc:docMk/>
          <pc:sldMk cId="3175132505" sldId="293"/>
        </pc:sldMkLst>
        <pc:spChg chg="mod">
          <ac:chgData name="Jandre Botes" userId="ffbe4790-9369-4ba3-9a01-6e1d80d8d5ca" providerId="ADAL" clId="{D4A1826B-27E0-488B-8631-3B5343B6F916}" dt="2022-10-23T10:55:03.496" v="173"/>
          <ac:spMkLst>
            <pc:docMk/>
            <pc:sldMk cId="3175132505" sldId="293"/>
            <ac:spMk id="121" creationId="{00000000-0000-0000-0000-000000000000}"/>
          </ac:spMkLst>
        </pc:spChg>
      </pc:sldChg>
      <pc:sldChg chg="modSp mod">
        <pc:chgData name="Jandre Botes" userId="ffbe4790-9369-4ba3-9a01-6e1d80d8d5ca" providerId="ADAL" clId="{D4A1826B-27E0-488B-8631-3B5343B6F916}" dt="2022-10-23T11:02:06.095" v="257" actId="115"/>
        <pc:sldMkLst>
          <pc:docMk/>
          <pc:sldMk cId="3875927996" sldId="297"/>
        </pc:sldMkLst>
        <pc:spChg chg="mod">
          <ac:chgData name="Jandre Botes" userId="ffbe4790-9369-4ba3-9a01-6e1d80d8d5ca" providerId="ADAL" clId="{D4A1826B-27E0-488B-8631-3B5343B6F916}" dt="2022-10-23T11:02:06.095" v="257" actId="115"/>
          <ac:spMkLst>
            <pc:docMk/>
            <pc:sldMk cId="3875927996" sldId="297"/>
            <ac:spMk id="121" creationId="{00000000-0000-0000-0000-000000000000}"/>
          </ac:spMkLst>
        </pc:spChg>
        <pc:spChg chg="mod">
          <ac:chgData name="Jandre Botes" userId="ffbe4790-9369-4ba3-9a01-6e1d80d8d5ca" providerId="ADAL" clId="{D4A1826B-27E0-488B-8631-3B5343B6F916}" dt="2022-10-23T11:01:28.021" v="253" actId="14100"/>
          <ac:spMkLst>
            <pc:docMk/>
            <pc:sldMk cId="3875927996" sldId="297"/>
            <ac:spMk id="122" creationId="{00000000-0000-0000-0000-000000000000}"/>
          </ac:spMkLst>
        </pc:spChg>
      </pc:sldChg>
      <pc:sldChg chg="addSp modSp mod">
        <pc:chgData name="Jandre Botes" userId="ffbe4790-9369-4ba3-9a01-6e1d80d8d5ca" providerId="ADAL" clId="{D4A1826B-27E0-488B-8631-3B5343B6F916}" dt="2022-10-24T08:53:05.030" v="395" actId="255"/>
        <pc:sldMkLst>
          <pc:docMk/>
          <pc:sldMk cId="363448504" sldId="298"/>
        </pc:sldMkLst>
        <pc:spChg chg="add mod">
          <ac:chgData name="Jandre Botes" userId="ffbe4790-9369-4ba3-9a01-6e1d80d8d5ca" providerId="ADAL" clId="{D4A1826B-27E0-488B-8631-3B5343B6F916}" dt="2022-10-24T08:52:03.587" v="389" actId="2711"/>
          <ac:spMkLst>
            <pc:docMk/>
            <pc:sldMk cId="363448504" sldId="298"/>
            <ac:spMk id="2" creationId="{79817924-A1AC-279C-47E1-C10CE8BF3518}"/>
          </ac:spMkLst>
        </pc:spChg>
        <pc:spChg chg="add mod">
          <ac:chgData name="Jandre Botes" userId="ffbe4790-9369-4ba3-9a01-6e1d80d8d5ca" providerId="ADAL" clId="{D4A1826B-27E0-488B-8631-3B5343B6F916}" dt="2022-10-24T08:51:47.319" v="385" actId="2711"/>
          <ac:spMkLst>
            <pc:docMk/>
            <pc:sldMk cId="363448504" sldId="298"/>
            <ac:spMk id="3" creationId="{53FA27C8-E7A0-8C4F-74DE-CA0EED463D84}"/>
          </ac:spMkLst>
        </pc:spChg>
        <pc:spChg chg="add mod">
          <ac:chgData name="Jandre Botes" userId="ffbe4790-9369-4ba3-9a01-6e1d80d8d5ca" providerId="ADAL" clId="{D4A1826B-27E0-488B-8631-3B5343B6F916}" dt="2022-10-24T08:53:05.030" v="395" actId="255"/>
          <ac:spMkLst>
            <pc:docMk/>
            <pc:sldMk cId="363448504" sldId="298"/>
            <ac:spMk id="4" creationId="{EC94EDDB-E17E-83CB-E7B6-FD0731D4C154}"/>
          </ac:spMkLst>
        </pc:spChg>
        <pc:spChg chg="mod">
          <ac:chgData name="Jandre Botes" userId="ffbe4790-9369-4ba3-9a01-6e1d80d8d5ca" providerId="ADAL" clId="{D4A1826B-27E0-488B-8631-3B5343B6F916}" dt="2022-10-23T11:05:25.790" v="281" actId="1076"/>
          <ac:spMkLst>
            <pc:docMk/>
            <pc:sldMk cId="363448504" sldId="298"/>
            <ac:spMk id="15" creationId="{EA4DE4B1-8B47-5E19-3AB8-FF4CF04062A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 name="Google Shape;45;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4595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8584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7200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685800" y="1991813"/>
            <a:ext cx="77724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685800" y="1964342"/>
            <a:ext cx="77724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3" name="Google Shape;13;p3"/>
          <p:cNvSpPr txBox="1">
            <a:spLocks noGrp="1"/>
          </p:cNvSpPr>
          <p:nvPr>
            <p:ph type="subTitle" idx="1"/>
          </p:nvPr>
        </p:nvSpPr>
        <p:spPr>
          <a:xfrm>
            <a:off x="685800" y="3144853"/>
            <a:ext cx="7772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None/>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4" name="Google Shape;14;p3"/>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5"/>
        <p:cNvGrpSpPr/>
        <p:nvPr/>
      </p:nvGrpSpPr>
      <p:grpSpPr>
        <a:xfrm>
          <a:off x="0" y="0"/>
          <a:ext cx="0" cy="0"/>
          <a:chOff x="0" y="0"/>
          <a:chExt cx="0" cy="0"/>
        </a:xfrm>
      </p:grpSpPr>
      <p:sp>
        <p:nvSpPr>
          <p:cNvPr id="16" name="Google Shape;16;p4"/>
          <p:cNvSpPr txBox="1">
            <a:spLocks noGrp="1"/>
          </p:cNvSpPr>
          <p:nvPr>
            <p:ph type="body" idx="1"/>
          </p:nvPr>
        </p:nvSpPr>
        <p:spPr>
          <a:xfrm>
            <a:off x="1700925" y="1399800"/>
            <a:ext cx="5742300" cy="819900"/>
          </a:xfrm>
          <a:prstGeom prst="rect">
            <a:avLst/>
          </a:prstGeom>
        </p:spPr>
        <p:txBody>
          <a:bodyPr spcFirstLastPara="1" wrap="square" lIns="91425" tIns="91425" rIns="91425" bIns="91425" anchor="t" anchorCtr="0">
            <a:noAutofit/>
          </a:bodyPr>
          <a:lstStyle>
            <a:lvl1pPr marL="457200" lvl="0" indent="-419100" algn="ctr" rtl="0">
              <a:spcBef>
                <a:spcPts val="600"/>
              </a:spcBef>
              <a:spcAft>
                <a:spcPts val="0"/>
              </a:spcAft>
              <a:buSzPts val="3000"/>
              <a:buChar char="✘"/>
              <a:defRPr sz="3000"/>
            </a:lvl1pPr>
            <a:lvl2pPr marL="914400" lvl="1" indent="-419100" algn="ctr" rtl="0">
              <a:spcBef>
                <a:spcPts val="0"/>
              </a:spcBef>
              <a:spcAft>
                <a:spcPts val="0"/>
              </a:spcAft>
              <a:buSzPts val="3000"/>
              <a:buChar char="○"/>
              <a:defRPr sz="3000"/>
            </a:lvl2pPr>
            <a:lvl3pPr marL="1371600" lvl="2" indent="-419100" algn="ctr" rtl="0">
              <a:spcBef>
                <a:spcPts val="0"/>
              </a:spcBef>
              <a:spcAft>
                <a:spcPts val="0"/>
              </a:spcAft>
              <a:buSzPts val="3000"/>
              <a:buChar char="■"/>
              <a:defRPr sz="3000"/>
            </a:lvl3pPr>
            <a:lvl4pPr marL="1828800" lvl="3" indent="-419100" algn="ctr" rtl="0">
              <a:spcBef>
                <a:spcPts val="0"/>
              </a:spcBef>
              <a:spcAft>
                <a:spcPts val="0"/>
              </a:spcAft>
              <a:buSzPts val="3000"/>
              <a:buChar char="●"/>
              <a:defRPr sz="3000"/>
            </a:lvl4pPr>
            <a:lvl5pPr marL="2286000" lvl="4" indent="-419100" algn="ctr" rtl="0">
              <a:spcBef>
                <a:spcPts val="0"/>
              </a:spcBef>
              <a:spcAft>
                <a:spcPts val="0"/>
              </a:spcAft>
              <a:buSzPts val="3000"/>
              <a:buChar char="○"/>
              <a:defRPr sz="3000"/>
            </a:lvl5pPr>
            <a:lvl6pPr marL="2743200" lvl="5" indent="-419100" algn="ctr" rtl="0">
              <a:spcBef>
                <a:spcPts val="0"/>
              </a:spcBef>
              <a:spcAft>
                <a:spcPts val="0"/>
              </a:spcAft>
              <a:buSzPts val="3000"/>
              <a:buChar char="■"/>
              <a:defRPr sz="3000"/>
            </a:lvl6pPr>
            <a:lvl7pPr marL="3200400" lvl="6" indent="-419100" algn="ctr" rtl="0">
              <a:spcBef>
                <a:spcPts val="0"/>
              </a:spcBef>
              <a:spcAft>
                <a:spcPts val="0"/>
              </a:spcAft>
              <a:buSzPts val="3000"/>
              <a:buChar char="●"/>
              <a:defRPr sz="3000"/>
            </a:lvl7pPr>
            <a:lvl8pPr marL="3657600" lvl="7" indent="-419100" algn="ctr" rtl="0">
              <a:spcBef>
                <a:spcPts val="0"/>
              </a:spcBef>
              <a:spcAft>
                <a:spcPts val="0"/>
              </a:spcAft>
              <a:buSzPts val="3000"/>
              <a:buChar char="○"/>
              <a:defRPr sz="3000"/>
            </a:lvl8pPr>
            <a:lvl9pPr marL="4114800" lvl="8" indent="-419100" algn="ctr">
              <a:spcBef>
                <a:spcPts val="0"/>
              </a:spcBef>
              <a:spcAft>
                <a:spcPts val="0"/>
              </a:spcAft>
              <a:buSzPts val="3000"/>
              <a:buChar char="■"/>
              <a:defRPr sz="3000"/>
            </a:lvl9pPr>
          </a:lstStyle>
          <a:p>
            <a:endParaRPr/>
          </a:p>
        </p:txBody>
      </p:sp>
      <p:sp>
        <p:nvSpPr>
          <p:cNvPr id="17" name="Google Shape;17;p4"/>
          <p:cNvSpPr txBox="1"/>
          <p:nvPr/>
        </p:nvSpPr>
        <p:spPr>
          <a:xfrm>
            <a:off x="3593400" y="857569"/>
            <a:ext cx="1957200" cy="653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600">
                <a:solidFill>
                  <a:srgbClr val="FFFFFF"/>
                </a:solidFill>
                <a:latin typeface="Walter Turncoat"/>
                <a:ea typeface="Walter Turncoat"/>
                <a:cs typeface="Walter Turncoat"/>
                <a:sym typeface="Walter Turncoat"/>
              </a:rPr>
              <a:t>“</a:t>
            </a:r>
            <a:endParaRPr sz="9600">
              <a:solidFill>
                <a:srgbClr val="FFFFFF"/>
              </a:solidFill>
              <a:latin typeface="Walter Turncoat"/>
              <a:ea typeface="Walter Turncoat"/>
              <a:cs typeface="Walter Turncoat"/>
              <a:sym typeface="Walter Turncoat"/>
            </a:endParaRPr>
          </a:p>
        </p:txBody>
      </p:sp>
      <p:sp>
        <p:nvSpPr>
          <p:cNvPr id="18" name="Google Shape;18;p4"/>
          <p:cNvSpPr/>
          <p:nvPr/>
        </p:nvSpPr>
        <p:spPr>
          <a:xfrm>
            <a:off x="4128150" y="550650"/>
            <a:ext cx="887711" cy="849160"/>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22" name="Google Shape;22;p5"/>
          <p:cNvSpPr txBox="1">
            <a:spLocks noGrp="1"/>
          </p:cNvSpPr>
          <p:nvPr>
            <p:ph type="body" idx="1"/>
          </p:nvPr>
        </p:nvSpPr>
        <p:spPr>
          <a:xfrm>
            <a:off x="457200" y="1563400"/>
            <a:ext cx="8229600" cy="25032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23" name="Google Shape;23;p5"/>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26" name="Google Shape;26;p6"/>
          <p:cNvSpPr txBox="1">
            <a:spLocks noGrp="1"/>
          </p:cNvSpPr>
          <p:nvPr>
            <p:ph type="body" idx="1"/>
          </p:nvPr>
        </p:nvSpPr>
        <p:spPr>
          <a:xfrm>
            <a:off x="457200" y="1507925"/>
            <a:ext cx="3994500" cy="3417900"/>
          </a:xfrm>
          <a:prstGeom prst="rect">
            <a:avLst/>
          </a:prstGeom>
        </p:spPr>
        <p:txBody>
          <a:bodyPr spcFirstLastPara="1" wrap="square" lIns="91425" tIns="91425" rIns="91425" bIns="91425" anchor="t" anchorCtr="0">
            <a:noAutofit/>
          </a:bodyPr>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7" name="Google Shape;27;p6"/>
          <p:cNvSpPr txBox="1">
            <a:spLocks noGrp="1"/>
          </p:cNvSpPr>
          <p:nvPr>
            <p:ph type="body" idx="2"/>
          </p:nvPr>
        </p:nvSpPr>
        <p:spPr>
          <a:xfrm>
            <a:off x="4692275" y="1507925"/>
            <a:ext cx="3994500" cy="3417900"/>
          </a:xfrm>
          <a:prstGeom prst="rect">
            <a:avLst/>
          </a:prstGeom>
        </p:spPr>
        <p:txBody>
          <a:bodyPr spcFirstLastPara="1" wrap="square" lIns="91425" tIns="91425" rIns="91425" bIns="91425" anchor="t" anchorCtr="0">
            <a:noAutofit/>
          </a:bodyPr>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8" name="Google Shape;28;p6"/>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7">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025" y="967975"/>
            <a:ext cx="9156000" cy="8574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1pPr>
            <a:lvl2pPr lvl="1"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2pPr>
            <a:lvl3pPr lvl="2"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3pPr>
            <a:lvl4pPr lvl="3"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4pPr>
            <a:lvl5pPr lvl="4"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5pPr>
            <a:lvl6pPr lvl="5"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6pPr>
            <a:lvl7pPr lvl="6"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7pPr>
            <a:lvl8pPr lvl="7"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8pPr>
            <a:lvl9pPr lvl="8"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9pPr>
          </a:lstStyle>
          <a:p>
            <a:endParaRPr/>
          </a:p>
        </p:txBody>
      </p:sp>
      <p:sp>
        <p:nvSpPr>
          <p:cNvPr id="7" name="Google Shape;7;p1"/>
          <p:cNvSpPr txBox="1">
            <a:spLocks noGrp="1"/>
          </p:cNvSpPr>
          <p:nvPr>
            <p:ph type="body" idx="1"/>
          </p:nvPr>
        </p:nvSpPr>
        <p:spPr>
          <a:xfrm>
            <a:off x="457200" y="1563400"/>
            <a:ext cx="8229600" cy="25032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lt1"/>
              </a:buClr>
              <a:buSzPts val="2000"/>
              <a:buFont typeface="Sniglet"/>
              <a:buChar char="✘"/>
              <a:defRPr sz="2000">
                <a:solidFill>
                  <a:schemeClr val="lt1"/>
                </a:solidFill>
                <a:latin typeface="Sniglet"/>
                <a:ea typeface="Sniglet"/>
                <a:cs typeface="Sniglet"/>
                <a:sym typeface="Sniglet"/>
              </a:defRPr>
            </a:lvl1pPr>
            <a:lvl2pPr marL="914400" lvl="1"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2pPr>
            <a:lvl3pPr marL="1371600" lvl="2"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3pPr>
            <a:lvl4pPr marL="1828800" lvl="3"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4pPr>
            <a:lvl5pPr marL="2286000" lvl="4"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5pPr>
            <a:lvl6pPr marL="2743200" lvl="5"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6pPr>
            <a:lvl7pPr marL="3200400" lvl="6"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7pPr>
            <a:lvl8pPr marL="3657600" lvl="7"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8pPr>
            <a:lvl9pPr marL="4114800" lvl="8"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9pPr>
          </a:lstStyle>
          <a:p>
            <a:endParaRPr/>
          </a:p>
        </p:txBody>
      </p:sp>
      <p:sp>
        <p:nvSpPr>
          <p:cNvPr id="8" name="Google Shape;8;p1"/>
          <p:cNvSpPr txBox="1">
            <a:spLocks noGrp="1"/>
          </p:cNvSpPr>
          <p:nvPr>
            <p:ph type="sldNum" idx="12"/>
          </p:nvPr>
        </p:nvSpPr>
        <p:spPr>
          <a:xfrm>
            <a:off x="4297650" y="4832975"/>
            <a:ext cx="548700" cy="310500"/>
          </a:xfrm>
          <a:prstGeom prst="rect">
            <a:avLst/>
          </a:prstGeom>
          <a:noFill/>
          <a:ln>
            <a:noFill/>
          </a:ln>
        </p:spPr>
        <p:txBody>
          <a:bodyPr spcFirstLastPara="1" wrap="square" lIns="91425" tIns="91425" rIns="91425" bIns="91425" anchor="t" anchorCtr="0">
            <a:noAutofit/>
          </a:bodyPr>
          <a:lstStyle>
            <a:lvl1pPr lvl="0" algn="ctr">
              <a:buNone/>
              <a:defRPr sz="1000">
                <a:solidFill>
                  <a:schemeClr val="lt1"/>
                </a:solidFill>
                <a:latin typeface="Sniglet"/>
                <a:ea typeface="Sniglet"/>
                <a:cs typeface="Sniglet"/>
                <a:sym typeface="Sniglet"/>
              </a:defRPr>
            </a:lvl1pPr>
            <a:lvl2pPr lvl="1" algn="ctr">
              <a:buNone/>
              <a:defRPr sz="1000">
                <a:solidFill>
                  <a:schemeClr val="lt1"/>
                </a:solidFill>
                <a:latin typeface="Sniglet"/>
                <a:ea typeface="Sniglet"/>
                <a:cs typeface="Sniglet"/>
                <a:sym typeface="Sniglet"/>
              </a:defRPr>
            </a:lvl2pPr>
            <a:lvl3pPr lvl="2" algn="ctr">
              <a:buNone/>
              <a:defRPr sz="1000">
                <a:solidFill>
                  <a:schemeClr val="lt1"/>
                </a:solidFill>
                <a:latin typeface="Sniglet"/>
                <a:ea typeface="Sniglet"/>
                <a:cs typeface="Sniglet"/>
                <a:sym typeface="Sniglet"/>
              </a:defRPr>
            </a:lvl3pPr>
            <a:lvl4pPr lvl="3" algn="ctr">
              <a:buNone/>
              <a:defRPr sz="1000">
                <a:solidFill>
                  <a:schemeClr val="lt1"/>
                </a:solidFill>
                <a:latin typeface="Sniglet"/>
                <a:ea typeface="Sniglet"/>
                <a:cs typeface="Sniglet"/>
                <a:sym typeface="Sniglet"/>
              </a:defRPr>
            </a:lvl4pPr>
            <a:lvl5pPr lvl="4" algn="ctr">
              <a:buNone/>
              <a:defRPr sz="1000">
                <a:solidFill>
                  <a:schemeClr val="lt1"/>
                </a:solidFill>
                <a:latin typeface="Sniglet"/>
                <a:ea typeface="Sniglet"/>
                <a:cs typeface="Sniglet"/>
                <a:sym typeface="Sniglet"/>
              </a:defRPr>
            </a:lvl5pPr>
            <a:lvl6pPr lvl="5" algn="ctr">
              <a:buNone/>
              <a:defRPr sz="1000">
                <a:solidFill>
                  <a:schemeClr val="lt1"/>
                </a:solidFill>
                <a:latin typeface="Sniglet"/>
                <a:ea typeface="Sniglet"/>
                <a:cs typeface="Sniglet"/>
                <a:sym typeface="Sniglet"/>
              </a:defRPr>
            </a:lvl6pPr>
            <a:lvl7pPr lvl="6" algn="ctr">
              <a:buNone/>
              <a:defRPr sz="1000">
                <a:solidFill>
                  <a:schemeClr val="lt1"/>
                </a:solidFill>
                <a:latin typeface="Sniglet"/>
                <a:ea typeface="Sniglet"/>
                <a:cs typeface="Sniglet"/>
                <a:sym typeface="Sniglet"/>
              </a:defRPr>
            </a:lvl7pPr>
            <a:lvl8pPr lvl="7" algn="ctr">
              <a:buNone/>
              <a:defRPr sz="1000">
                <a:solidFill>
                  <a:schemeClr val="lt1"/>
                </a:solidFill>
                <a:latin typeface="Sniglet"/>
                <a:ea typeface="Sniglet"/>
                <a:cs typeface="Sniglet"/>
                <a:sym typeface="Sniglet"/>
              </a:defRPr>
            </a:lvl8pPr>
            <a:lvl9pPr lvl="8" algn="ctr">
              <a:buNone/>
              <a:defRPr sz="1000">
                <a:solidFill>
                  <a:schemeClr val="lt1"/>
                </a:solidFill>
                <a:latin typeface="Sniglet"/>
                <a:ea typeface="Sniglet"/>
                <a:cs typeface="Sniglet"/>
                <a:sym typeface="Sniglet"/>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11"/>
          <p:cNvSpPr txBox="1">
            <a:spLocks noGrp="1"/>
          </p:cNvSpPr>
          <p:nvPr>
            <p:ph type="ctrTitle"/>
          </p:nvPr>
        </p:nvSpPr>
        <p:spPr>
          <a:xfrm>
            <a:off x="76400" y="1371373"/>
            <a:ext cx="5458858" cy="4214346"/>
          </a:xfrm>
          <a:prstGeom prst="rect">
            <a:avLst/>
          </a:prstGeom>
        </p:spPr>
        <p:txBody>
          <a:bodyPr spcFirstLastPara="1" wrap="square" lIns="91425" tIns="91425" rIns="91425" bIns="91425" anchor="ctr" anchorCtr="0">
            <a:noAutofit/>
          </a:bodyPr>
          <a:lstStyle/>
          <a:p>
            <a:pPr lvl="0"/>
            <a:r>
              <a:rPr lang="en-ZA" sz="5400" spc="-300" dirty="0">
                <a:solidFill>
                  <a:srgbClr val="FF6600"/>
                </a:solidFill>
              </a:rPr>
              <a:t>KULTURELE DIVERSITEIT in </a:t>
            </a:r>
            <a:r>
              <a:rPr lang="en-ZA" sz="5400" spc="-300" dirty="0" err="1">
                <a:solidFill>
                  <a:srgbClr val="FF6600"/>
                </a:solidFill>
              </a:rPr>
              <a:t>Suid</a:t>
            </a:r>
            <a:r>
              <a:rPr lang="en-ZA" sz="5400" spc="-300" dirty="0">
                <a:solidFill>
                  <a:srgbClr val="FF6600"/>
                </a:solidFill>
              </a:rPr>
              <a:t>-</a:t>
            </a:r>
            <a:br>
              <a:rPr lang="en-ZA" sz="5400" spc="-300" dirty="0">
                <a:solidFill>
                  <a:srgbClr val="FF6600"/>
                </a:solidFill>
              </a:rPr>
            </a:br>
            <a:r>
              <a:rPr lang="en-ZA" sz="5400" spc="-300" dirty="0">
                <a:solidFill>
                  <a:srgbClr val="FF6600"/>
                </a:solidFill>
              </a:rPr>
              <a:t>Afrika
</a:t>
            </a:r>
            <a:endParaRPr sz="5400" spc="-300" dirty="0">
              <a:solidFill>
                <a:srgbClr val="FF6600"/>
              </a:solidFill>
            </a:endParaRPr>
          </a:p>
        </p:txBody>
      </p:sp>
      <p:sp>
        <p:nvSpPr>
          <p:cNvPr id="54" name="Google Shape;54;p11"/>
          <p:cNvSpPr/>
          <p:nvPr/>
        </p:nvSpPr>
        <p:spPr>
          <a:xfrm rot="10800000">
            <a:off x="2084589" y="676845"/>
            <a:ext cx="1442481" cy="10297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55;p11"/>
          <p:cNvSpPr/>
          <p:nvPr/>
        </p:nvSpPr>
        <p:spPr>
          <a:xfrm>
            <a:off x="7529904" y="4376587"/>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7;p11">
            <a:extLst>
              <a:ext uri="{FF2B5EF4-FFF2-40B4-BE49-F238E27FC236}">
                <a16:creationId xmlns:a16="http://schemas.microsoft.com/office/drawing/2014/main" id="{5893CEF8-D456-E462-CD75-6A3848C4B821}"/>
              </a:ext>
            </a:extLst>
          </p:cNvPr>
          <p:cNvSpPr txBox="1">
            <a:spLocks/>
          </p:cNvSpPr>
          <p:nvPr/>
        </p:nvSpPr>
        <p:spPr>
          <a:xfrm>
            <a:off x="-982789" y="240071"/>
            <a:ext cx="7772400" cy="5206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Walter Turncoat"/>
              <a:buNone/>
              <a:defRPr sz="6000" b="0" i="0" u="none" strike="noStrike" cap="none">
                <a:solidFill>
                  <a:schemeClr val="lt1"/>
                </a:solidFill>
                <a:latin typeface="Walter Turncoat"/>
                <a:ea typeface="Walter Turncoat"/>
                <a:cs typeface="Walter Turncoat"/>
                <a:sym typeface="Walter Turncoat"/>
              </a:defRPr>
            </a:lvl1pPr>
            <a:lvl2pPr marR="0" lvl="1" algn="ctr" rtl="0">
              <a:lnSpc>
                <a:spcPct val="100000"/>
              </a:lnSpc>
              <a:spcBef>
                <a:spcPts val="0"/>
              </a:spcBef>
              <a:spcAft>
                <a:spcPts val="0"/>
              </a:spcAft>
              <a:buClr>
                <a:schemeClr val="lt1"/>
              </a:buClr>
              <a:buSzPts val="6000"/>
              <a:buFont typeface="Walter Turncoat"/>
              <a:buNone/>
              <a:defRPr sz="6000" b="0" i="0" u="none" strike="noStrike" cap="none">
                <a:solidFill>
                  <a:schemeClr val="lt1"/>
                </a:solidFill>
                <a:latin typeface="Walter Turncoat"/>
                <a:ea typeface="Walter Turncoat"/>
                <a:cs typeface="Walter Turncoat"/>
                <a:sym typeface="Walter Turncoat"/>
              </a:defRPr>
            </a:lvl2pPr>
            <a:lvl3pPr marR="0" lvl="2" algn="ctr" rtl="0">
              <a:lnSpc>
                <a:spcPct val="100000"/>
              </a:lnSpc>
              <a:spcBef>
                <a:spcPts val="0"/>
              </a:spcBef>
              <a:spcAft>
                <a:spcPts val="0"/>
              </a:spcAft>
              <a:buClr>
                <a:schemeClr val="lt1"/>
              </a:buClr>
              <a:buSzPts val="6000"/>
              <a:buFont typeface="Walter Turncoat"/>
              <a:buNone/>
              <a:defRPr sz="6000" b="0" i="0" u="none" strike="noStrike" cap="none">
                <a:solidFill>
                  <a:schemeClr val="lt1"/>
                </a:solidFill>
                <a:latin typeface="Walter Turncoat"/>
                <a:ea typeface="Walter Turncoat"/>
                <a:cs typeface="Walter Turncoat"/>
                <a:sym typeface="Walter Turncoat"/>
              </a:defRPr>
            </a:lvl3pPr>
            <a:lvl4pPr marR="0" lvl="3" algn="ctr" rtl="0">
              <a:lnSpc>
                <a:spcPct val="100000"/>
              </a:lnSpc>
              <a:spcBef>
                <a:spcPts val="0"/>
              </a:spcBef>
              <a:spcAft>
                <a:spcPts val="0"/>
              </a:spcAft>
              <a:buClr>
                <a:schemeClr val="lt1"/>
              </a:buClr>
              <a:buSzPts val="6000"/>
              <a:buFont typeface="Walter Turncoat"/>
              <a:buNone/>
              <a:defRPr sz="6000" b="0" i="0" u="none" strike="noStrike" cap="none">
                <a:solidFill>
                  <a:schemeClr val="lt1"/>
                </a:solidFill>
                <a:latin typeface="Walter Turncoat"/>
                <a:ea typeface="Walter Turncoat"/>
                <a:cs typeface="Walter Turncoat"/>
                <a:sym typeface="Walter Turncoat"/>
              </a:defRPr>
            </a:lvl4pPr>
            <a:lvl5pPr marR="0" lvl="4" algn="ctr" rtl="0">
              <a:lnSpc>
                <a:spcPct val="100000"/>
              </a:lnSpc>
              <a:spcBef>
                <a:spcPts val="0"/>
              </a:spcBef>
              <a:spcAft>
                <a:spcPts val="0"/>
              </a:spcAft>
              <a:buClr>
                <a:schemeClr val="lt1"/>
              </a:buClr>
              <a:buSzPts val="6000"/>
              <a:buFont typeface="Walter Turncoat"/>
              <a:buNone/>
              <a:defRPr sz="6000" b="0" i="0" u="none" strike="noStrike" cap="none">
                <a:solidFill>
                  <a:schemeClr val="lt1"/>
                </a:solidFill>
                <a:latin typeface="Walter Turncoat"/>
                <a:ea typeface="Walter Turncoat"/>
                <a:cs typeface="Walter Turncoat"/>
                <a:sym typeface="Walter Turncoat"/>
              </a:defRPr>
            </a:lvl5pPr>
            <a:lvl6pPr marR="0" lvl="5" algn="ctr" rtl="0">
              <a:lnSpc>
                <a:spcPct val="100000"/>
              </a:lnSpc>
              <a:spcBef>
                <a:spcPts val="0"/>
              </a:spcBef>
              <a:spcAft>
                <a:spcPts val="0"/>
              </a:spcAft>
              <a:buClr>
                <a:schemeClr val="lt1"/>
              </a:buClr>
              <a:buSzPts val="6000"/>
              <a:buFont typeface="Walter Turncoat"/>
              <a:buNone/>
              <a:defRPr sz="6000" b="0" i="0" u="none" strike="noStrike" cap="none">
                <a:solidFill>
                  <a:schemeClr val="lt1"/>
                </a:solidFill>
                <a:latin typeface="Walter Turncoat"/>
                <a:ea typeface="Walter Turncoat"/>
                <a:cs typeface="Walter Turncoat"/>
                <a:sym typeface="Walter Turncoat"/>
              </a:defRPr>
            </a:lvl6pPr>
            <a:lvl7pPr marR="0" lvl="6" algn="ctr" rtl="0">
              <a:lnSpc>
                <a:spcPct val="100000"/>
              </a:lnSpc>
              <a:spcBef>
                <a:spcPts val="0"/>
              </a:spcBef>
              <a:spcAft>
                <a:spcPts val="0"/>
              </a:spcAft>
              <a:buClr>
                <a:schemeClr val="lt1"/>
              </a:buClr>
              <a:buSzPts val="6000"/>
              <a:buFont typeface="Walter Turncoat"/>
              <a:buNone/>
              <a:defRPr sz="6000" b="0" i="0" u="none" strike="noStrike" cap="none">
                <a:solidFill>
                  <a:schemeClr val="lt1"/>
                </a:solidFill>
                <a:latin typeface="Walter Turncoat"/>
                <a:ea typeface="Walter Turncoat"/>
                <a:cs typeface="Walter Turncoat"/>
                <a:sym typeface="Walter Turncoat"/>
              </a:defRPr>
            </a:lvl7pPr>
            <a:lvl8pPr marR="0" lvl="7" algn="ctr" rtl="0">
              <a:lnSpc>
                <a:spcPct val="100000"/>
              </a:lnSpc>
              <a:spcBef>
                <a:spcPts val="0"/>
              </a:spcBef>
              <a:spcAft>
                <a:spcPts val="0"/>
              </a:spcAft>
              <a:buClr>
                <a:schemeClr val="lt1"/>
              </a:buClr>
              <a:buSzPts val="6000"/>
              <a:buFont typeface="Walter Turncoat"/>
              <a:buNone/>
              <a:defRPr sz="6000" b="0" i="0" u="none" strike="noStrike" cap="none">
                <a:solidFill>
                  <a:schemeClr val="lt1"/>
                </a:solidFill>
                <a:latin typeface="Walter Turncoat"/>
                <a:ea typeface="Walter Turncoat"/>
                <a:cs typeface="Walter Turncoat"/>
                <a:sym typeface="Walter Turncoat"/>
              </a:defRPr>
            </a:lvl8pPr>
            <a:lvl9pPr marR="0" lvl="8" algn="ctr" rtl="0">
              <a:lnSpc>
                <a:spcPct val="100000"/>
              </a:lnSpc>
              <a:spcBef>
                <a:spcPts val="0"/>
              </a:spcBef>
              <a:spcAft>
                <a:spcPts val="0"/>
              </a:spcAft>
              <a:buClr>
                <a:schemeClr val="lt1"/>
              </a:buClr>
              <a:buSzPts val="6000"/>
              <a:buFont typeface="Walter Turncoat"/>
              <a:buNone/>
              <a:defRPr sz="6000" b="0" i="0" u="none" strike="noStrike" cap="none">
                <a:solidFill>
                  <a:schemeClr val="lt1"/>
                </a:solidFill>
                <a:latin typeface="Walter Turncoat"/>
                <a:ea typeface="Walter Turncoat"/>
                <a:cs typeface="Walter Turncoat"/>
                <a:sym typeface="Walter Turncoat"/>
              </a:defRPr>
            </a:lvl9pPr>
          </a:lstStyle>
          <a:p>
            <a:r>
              <a:rPr lang="en-US" sz="2000" dirty="0" err="1">
                <a:solidFill>
                  <a:schemeClr val="accent4">
                    <a:lumMod val="60000"/>
                    <a:lumOff val="40000"/>
                  </a:schemeClr>
                </a:solidFill>
              </a:rPr>
              <a:t>Grondwetlike</a:t>
            </a:r>
            <a:r>
              <a:rPr lang="en-US" sz="2000" dirty="0">
                <a:solidFill>
                  <a:schemeClr val="accent4">
                    <a:lumMod val="60000"/>
                    <a:lumOff val="40000"/>
                  </a:schemeClr>
                </a:solidFill>
              </a:rPr>
              <a:t> </a:t>
            </a:r>
            <a:r>
              <a:rPr lang="en-US" sz="2000" dirty="0" err="1">
                <a:solidFill>
                  <a:schemeClr val="accent4">
                    <a:lumMod val="60000"/>
                    <a:lumOff val="40000"/>
                  </a:schemeClr>
                </a:solidFill>
              </a:rPr>
              <a:t>regte</a:t>
            </a:r>
            <a:r>
              <a:rPr lang="en-US" sz="2000" dirty="0">
                <a:solidFill>
                  <a:schemeClr val="accent4">
                    <a:lumMod val="60000"/>
                    <a:lumOff val="40000"/>
                  </a:schemeClr>
                </a:solidFill>
              </a:rPr>
              <a:t> </a:t>
            </a:r>
            <a:r>
              <a:rPr lang="en-US" sz="2000" dirty="0" err="1">
                <a:solidFill>
                  <a:schemeClr val="accent4">
                    <a:lumMod val="60000"/>
                    <a:lumOff val="40000"/>
                  </a:schemeClr>
                </a:solidFill>
              </a:rPr>
              <a:t>en</a:t>
            </a:r>
            <a:r>
              <a:rPr lang="en-US" sz="2000" dirty="0">
                <a:solidFill>
                  <a:schemeClr val="accent4">
                    <a:lumMod val="60000"/>
                    <a:lumOff val="40000"/>
                  </a:schemeClr>
                </a:solidFill>
              </a:rPr>
              <a:t> </a:t>
            </a:r>
            <a:r>
              <a:rPr lang="en-US" sz="2000" dirty="0" err="1">
                <a:solidFill>
                  <a:schemeClr val="accent4">
                    <a:lumMod val="60000"/>
                    <a:lumOff val="40000"/>
                  </a:schemeClr>
                </a:solidFill>
              </a:rPr>
              <a:t>verantwoordelikhede</a:t>
            </a:r>
            <a:r>
              <a:rPr lang="en-US" sz="2000" dirty="0">
                <a:solidFill>
                  <a:schemeClr val="accent4">
                    <a:lumMod val="60000"/>
                    <a:lumOff val="40000"/>
                  </a:schemeClr>
                </a:solidFill>
              </a:rPr>
              <a:t>: </a:t>
            </a:r>
          </a:p>
        </p:txBody>
      </p:sp>
      <p:sp>
        <p:nvSpPr>
          <p:cNvPr id="14" name="Google Shape;731;p47">
            <a:extLst>
              <a:ext uri="{FF2B5EF4-FFF2-40B4-BE49-F238E27FC236}">
                <a16:creationId xmlns:a16="http://schemas.microsoft.com/office/drawing/2014/main" id="{BFCB182B-F015-6E7B-0B87-D026FFCBCC9D}"/>
              </a:ext>
            </a:extLst>
          </p:cNvPr>
          <p:cNvSpPr/>
          <p:nvPr/>
        </p:nvSpPr>
        <p:spPr>
          <a:xfrm>
            <a:off x="0" y="854136"/>
            <a:ext cx="956607" cy="887628"/>
          </a:xfrm>
          <a:custGeom>
            <a:avLst/>
            <a:gdLst/>
            <a:ahLst/>
            <a:cxnLst/>
            <a:rect l="l" t="t" r="r" b="b"/>
            <a:pathLst>
              <a:path w="20975" h="20659" extrusionOk="0">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33;p47">
            <a:extLst>
              <a:ext uri="{FF2B5EF4-FFF2-40B4-BE49-F238E27FC236}">
                <a16:creationId xmlns:a16="http://schemas.microsoft.com/office/drawing/2014/main" id="{AC23280B-C80F-F859-963E-68AD15769B73}"/>
              </a:ext>
            </a:extLst>
          </p:cNvPr>
          <p:cNvSpPr/>
          <p:nvPr/>
        </p:nvSpPr>
        <p:spPr>
          <a:xfrm>
            <a:off x="4580449" y="1021386"/>
            <a:ext cx="1052391" cy="643569"/>
          </a:xfrm>
          <a:custGeom>
            <a:avLst/>
            <a:gdLst/>
            <a:ahLst/>
            <a:cxnLst/>
            <a:rect l="l" t="t" r="r" b="b"/>
            <a:pathLst>
              <a:path w="19978" h="12216" extrusionOk="0">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6FA8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30;p47">
            <a:extLst>
              <a:ext uri="{FF2B5EF4-FFF2-40B4-BE49-F238E27FC236}">
                <a16:creationId xmlns:a16="http://schemas.microsoft.com/office/drawing/2014/main" id="{CC1F30B8-2211-7E94-C78A-7543CBEE41A3}"/>
              </a:ext>
            </a:extLst>
          </p:cNvPr>
          <p:cNvSpPr/>
          <p:nvPr/>
        </p:nvSpPr>
        <p:spPr>
          <a:xfrm>
            <a:off x="4501368" y="3175856"/>
            <a:ext cx="868374" cy="854252"/>
          </a:xfrm>
          <a:custGeom>
            <a:avLst/>
            <a:gdLst/>
            <a:ahLst/>
            <a:cxnLst/>
            <a:rect l="l" t="t" r="r" b="b"/>
            <a:pathLst>
              <a:path w="20975" h="20659" extrusionOk="0">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732;p47">
            <a:extLst>
              <a:ext uri="{FF2B5EF4-FFF2-40B4-BE49-F238E27FC236}">
                <a16:creationId xmlns:a16="http://schemas.microsoft.com/office/drawing/2014/main" id="{8BB153F6-76B4-376C-3990-24F42FBE174B}"/>
              </a:ext>
            </a:extLst>
          </p:cNvPr>
          <p:cNvSpPr/>
          <p:nvPr/>
        </p:nvSpPr>
        <p:spPr>
          <a:xfrm>
            <a:off x="4238270" y="2997975"/>
            <a:ext cx="868374" cy="541558"/>
          </a:xfrm>
          <a:custGeom>
            <a:avLst/>
            <a:gdLst/>
            <a:ahLst/>
            <a:cxnLst/>
            <a:rect l="l" t="t" r="r" b="b"/>
            <a:pathLst>
              <a:path w="19978" h="12216" extrusionOk="0">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a:extLst>
              <a:ext uri="{FF2B5EF4-FFF2-40B4-BE49-F238E27FC236}">
                <a16:creationId xmlns:a16="http://schemas.microsoft.com/office/drawing/2014/main" id="{90FE0A35-F70B-3061-756E-95F1008B4FAE}"/>
              </a:ext>
            </a:extLst>
          </p:cNvPr>
          <p:cNvSpPr txBox="1"/>
          <p:nvPr/>
        </p:nvSpPr>
        <p:spPr>
          <a:xfrm rot="16200000">
            <a:off x="-407726" y="3950180"/>
            <a:ext cx="1414945" cy="369332"/>
          </a:xfrm>
          <a:prstGeom prst="rect">
            <a:avLst/>
          </a:prstGeom>
          <a:noFill/>
        </p:spPr>
        <p:txBody>
          <a:bodyPr wrap="square" rtlCol="0">
            <a:spAutoFit/>
          </a:bodyPr>
          <a:lstStyle/>
          <a:p>
            <a:pPr algn="ctr"/>
            <a:r>
              <a:rPr lang="en-ZA" sz="1800" dirty="0">
                <a:solidFill>
                  <a:srgbClr val="00FF00"/>
                </a:solidFill>
                <a:latin typeface="Walter Turncoat" panose="02000000000000000000" charset="0"/>
              </a:rPr>
              <a:t>Les 1</a:t>
            </a:r>
          </a:p>
        </p:txBody>
      </p:sp>
      <p:pic>
        <p:nvPicPr>
          <p:cNvPr id="4" name="Picture 3" descr="A picture containing toy, doll, vector graphics&#10;&#10;Description automatically generated">
            <a:extLst>
              <a:ext uri="{FF2B5EF4-FFF2-40B4-BE49-F238E27FC236}">
                <a16:creationId xmlns:a16="http://schemas.microsoft.com/office/drawing/2014/main" id="{D508907D-7E1A-5BB1-B7BC-8E9647828805}"/>
              </a:ext>
            </a:extLst>
          </p:cNvPr>
          <p:cNvPicPr>
            <a:picLocks noChangeAspect="1"/>
          </p:cNvPicPr>
          <p:nvPr/>
        </p:nvPicPr>
        <p:blipFill rotWithShape="1">
          <a:blip r:embed="rId3"/>
          <a:srcRect l="31548" t="8330" r="29643" b="7093"/>
          <a:stretch/>
        </p:blipFill>
        <p:spPr>
          <a:xfrm>
            <a:off x="625905" y="2997975"/>
            <a:ext cx="822792" cy="1793114"/>
          </a:xfrm>
          <a:prstGeom prst="rect">
            <a:avLst/>
          </a:prstGeom>
        </p:spPr>
      </p:pic>
      <p:pic>
        <p:nvPicPr>
          <p:cNvPr id="3" name="Picture 2" descr="What is Culture? Types and Characteristics | Marketing91">
            <a:extLst>
              <a:ext uri="{FF2B5EF4-FFF2-40B4-BE49-F238E27FC236}">
                <a16:creationId xmlns:a16="http://schemas.microsoft.com/office/drawing/2014/main" id="{840EC2B1-3E21-2998-3DC1-605BFAC0997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1218" y="2325842"/>
            <a:ext cx="3098800" cy="1743075"/>
          </a:xfrm>
          <a:prstGeom prst="rect">
            <a:avLst/>
          </a:prstGeom>
          <a:noFill/>
          <a:ln>
            <a:noFill/>
          </a:ln>
        </p:spPr>
      </p:pic>
      <p:pic>
        <p:nvPicPr>
          <p:cNvPr id="5" name="Picture 4" descr="What is Culture? – Gary Gillespie - Eagle">
            <a:extLst>
              <a:ext uri="{FF2B5EF4-FFF2-40B4-BE49-F238E27FC236}">
                <a16:creationId xmlns:a16="http://schemas.microsoft.com/office/drawing/2014/main" id="{B57E5053-7339-2AF0-738A-4BEE5F596D3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52973" y="854136"/>
            <a:ext cx="3099435" cy="1285875"/>
          </a:xfrm>
          <a:prstGeom prst="rect">
            <a:avLst/>
          </a:prstGeom>
          <a:noFill/>
          <a:ln>
            <a:noFill/>
          </a:ln>
        </p:spPr>
      </p:pic>
      <p:sp>
        <p:nvSpPr>
          <p:cNvPr id="6" name="Rectangle 5">
            <a:extLst>
              <a:ext uri="{FF2B5EF4-FFF2-40B4-BE49-F238E27FC236}">
                <a16:creationId xmlns:a16="http://schemas.microsoft.com/office/drawing/2014/main" id="{8C323800-369F-BDC5-1CC9-1A8C07201E41}"/>
              </a:ext>
            </a:extLst>
          </p:cNvPr>
          <p:cNvSpPr/>
          <p:nvPr/>
        </p:nvSpPr>
        <p:spPr>
          <a:xfrm>
            <a:off x="5852973" y="1128675"/>
            <a:ext cx="3099435" cy="6435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400" dirty="0"/>
              <a:t>KULTUUR</a:t>
            </a:r>
          </a:p>
        </p:txBody>
      </p:sp>
      <p:pic>
        <p:nvPicPr>
          <p:cNvPr id="7" name="Picture 6"/>
          <p:cNvPicPr>
            <a:picLocks noChangeAspect="1"/>
          </p:cNvPicPr>
          <p:nvPr/>
        </p:nvPicPr>
        <p:blipFill>
          <a:blip r:embed="rId6"/>
          <a:stretch>
            <a:fillRect/>
          </a:stretch>
        </p:blipFill>
        <p:spPr>
          <a:xfrm>
            <a:off x="7650255" y="4516632"/>
            <a:ext cx="1365622" cy="46943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2" name="Google Shape;122;p18"/>
          <p:cNvSpPr txBox="1">
            <a:spLocks noGrp="1"/>
          </p:cNvSpPr>
          <p:nvPr>
            <p:ph type="title"/>
          </p:nvPr>
        </p:nvSpPr>
        <p:spPr>
          <a:xfrm>
            <a:off x="1436246" y="307577"/>
            <a:ext cx="7439567" cy="639092"/>
          </a:xfrm>
          <a:prstGeom prst="rect">
            <a:avLst/>
          </a:prstGeom>
        </p:spPr>
        <p:txBody>
          <a:bodyPr spcFirstLastPara="1" wrap="square" lIns="91425" tIns="91425" rIns="91425" bIns="91425" anchor="t" anchorCtr="0">
            <a:noAutofit/>
          </a:bodyPr>
          <a:lstStyle/>
          <a:p>
            <a:pPr algn="l">
              <a:lnSpc>
                <a:spcPct val="107000"/>
              </a:lnSpc>
              <a:spcAft>
                <a:spcPts val="800"/>
              </a:spcAft>
            </a:pPr>
            <a:r>
              <a:rPr lang="nl-NL" sz="3200" b="1" dirty="0">
                <a:solidFill>
                  <a:srgbClr val="FFC000"/>
                </a:solidFill>
                <a:latin typeface="Walter Turncoat" panose="02000000000000000000" pitchFamily="2" charset="0"/>
                <a:ea typeface="Walter Turncoat" panose="02000000000000000000" pitchFamily="2" charset="0"/>
                <a:cs typeface="Times New Roman" panose="02020603050405020304" pitchFamily="18" charset="0"/>
              </a:rPr>
              <a:t>Diverse kulturele norme en waardes
</a:t>
            </a:r>
            <a:endParaRPr lang="en-ZA" sz="3200" b="1" dirty="0">
              <a:solidFill>
                <a:srgbClr val="FFC000"/>
              </a:solidFill>
              <a:effectLst/>
              <a:latin typeface="Walter Turncoat" panose="02000000000000000000" pitchFamily="2" charset="0"/>
              <a:ea typeface="Walter Turncoat" panose="02000000000000000000" pitchFamily="2" charset="0"/>
              <a:cs typeface="Times New Roman" panose="02020603050405020304" pitchFamily="18" charset="0"/>
            </a:endParaRPr>
          </a:p>
        </p:txBody>
      </p:sp>
      <p:sp>
        <p:nvSpPr>
          <p:cNvPr id="121" name="Google Shape;121;p18"/>
          <p:cNvSpPr txBox="1">
            <a:spLocks noGrp="1"/>
          </p:cNvSpPr>
          <p:nvPr>
            <p:ph type="body" idx="1"/>
          </p:nvPr>
        </p:nvSpPr>
        <p:spPr>
          <a:xfrm>
            <a:off x="403412" y="913192"/>
            <a:ext cx="8654683" cy="3941779"/>
          </a:xfrm>
          <a:prstGeom prst="rect">
            <a:avLst/>
          </a:prstGeom>
        </p:spPr>
        <p:txBody>
          <a:bodyPr spcFirstLastPara="1" wrap="square" lIns="91425" tIns="91425" rIns="91425" bIns="91425" anchor="t" anchorCtr="0">
            <a:noAutofit/>
          </a:bodyPr>
          <a:lstStyle/>
          <a:p>
            <a:pPr marL="101600" indent="0" algn="ctr">
              <a:lnSpc>
                <a:spcPct val="107000"/>
              </a:lnSpc>
              <a:spcBef>
                <a:spcPts val="0"/>
              </a:spcBef>
              <a:buNone/>
            </a:pPr>
            <a:r>
              <a:rPr lang="nl-NL" sz="2400" b="1" u="sng" dirty="0">
                <a:solidFill>
                  <a:schemeClr val="accent4">
                    <a:lumMod val="60000"/>
                    <a:lumOff val="40000"/>
                  </a:schemeClr>
                </a:solidFill>
                <a:latin typeface="+mn-lt"/>
              </a:rPr>
              <a:t>Kulturele waardes</a:t>
            </a:r>
            <a:r>
              <a:rPr lang="nl-NL" sz="2400" b="1" dirty="0">
                <a:solidFill>
                  <a:schemeClr val="accent4">
                    <a:lumMod val="60000"/>
                    <a:lumOff val="40000"/>
                  </a:schemeClr>
                </a:solidFill>
                <a:latin typeface="+mn-lt"/>
              </a:rPr>
              <a:t> </a:t>
            </a:r>
            <a:r>
              <a:rPr lang="nl-NL" sz="2400" dirty="0">
                <a:solidFill>
                  <a:schemeClr val="accent4">
                    <a:lumMod val="60000"/>
                    <a:lumOff val="40000"/>
                  </a:schemeClr>
                </a:solidFill>
                <a:latin typeface="+mn-lt"/>
              </a:rPr>
              <a:t>is idees oor wat goed, reg en regverdig is. Kulturele waardes is 'n reeks beginsels en waardes wat van geslag </a:t>
            </a:r>
            <a:r>
              <a:rPr lang="nl-NL" sz="2400" dirty="0" smtClean="0">
                <a:solidFill>
                  <a:schemeClr val="accent4">
                    <a:lumMod val="60000"/>
                    <a:lumOff val="40000"/>
                  </a:schemeClr>
                </a:solidFill>
                <a:latin typeface="+mn-lt"/>
              </a:rPr>
              <a:t>tot </a:t>
            </a:r>
            <a:r>
              <a:rPr lang="nl-NL" sz="2400" dirty="0">
                <a:solidFill>
                  <a:schemeClr val="accent4">
                    <a:lumMod val="60000"/>
                    <a:lumOff val="40000"/>
                  </a:schemeClr>
                </a:solidFill>
                <a:latin typeface="+mn-lt"/>
              </a:rPr>
              <a:t>geslag deur ons voorvaders / voorouers oorgedra word. Op grond van waardes, bepaal die hele kultuurgemeenskap hul lewenswyse. Hierdie idees besluit hoe 'n persoon van daardie kultuur sal optree en hoe hulle hul lewens sal lei.</a:t>
            </a:r>
            <a:endParaRPr lang="en-ZA" sz="2400" dirty="0">
              <a:solidFill>
                <a:schemeClr val="accent4">
                  <a:lumMod val="60000"/>
                  <a:lumOff val="40000"/>
                </a:schemeClr>
              </a:solidFill>
              <a:latin typeface="+mn-lt"/>
            </a:endParaRPr>
          </a:p>
        </p:txBody>
      </p:sp>
      <p:sp>
        <p:nvSpPr>
          <p:cNvPr id="8" name="Google Shape;55;p11">
            <a:extLst>
              <a:ext uri="{FF2B5EF4-FFF2-40B4-BE49-F238E27FC236}">
                <a16:creationId xmlns:a16="http://schemas.microsoft.com/office/drawing/2014/main" id="{FE53B9AA-649D-716C-72EA-93DF080B8A3A}"/>
              </a:ext>
            </a:extLst>
          </p:cNvPr>
          <p:cNvSpPr/>
          <p:nvPr/>
        </p:nvSpPr>
        <p:spPr>
          <a:xfrm>
            <a:off x="7410981" y="4317792"/>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730;p47">
            <a:extLst>
              <a:ext uri="{FF2B5EF4-FFF2-40B4-BE49-F238E27FC236}">
                <a16:creationId xmlns:a16="http://schemas.microsoft.com/office/drawing/2014/main" id="{897D2140-8CFD-C639-9856-49832983D254}"/>
              </a:ext>
            </a:extLst>
          </p:cNvPr>
          <p:cNvSpPr/>
          <p:nvPr/>
        </p:nvSpPr>
        <p:spPr>
          <a:xfrm>
            <a:off x="567872" y="111258"/>
            <a:ext cx="868374" cy="854252"/>
          </a:xfrm>
          <a:custGeom>
            <a:avLst/>
            <a:gdLst/>
            <a:ahLst/>
            <a:cxnLst/>
            <a:rect l="l" t="t" r="r" b="b"/>
            <a:pathLst>
              <a:path w="20975" h="20659" extrusionOk="0">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 name="Google Shape;732;p47">
            <a:extLst>
              <a:ext uri="{FF2B5EF4-FFF2-40B4-BE49-F238E27FC236}">
                <a16:creationId xmlns:a16="http://schemas.microsoft.com/office/drawing/2014/main" id="{B173858A-14F2-9C8A-2FFB-C7FEB4B5EDCD}"/>
              </a:ext>
            </a:extLst>
          </p:cNvPr>
          <p:cNvSpPr/>
          <p:nvPr/>
        </p:nvSpPr>
        <p:spPr>
          <a:xfrm>
            <a:off x="133685" y="364960"/>
            <a:ext cx="868374" cy="541558"/>
          </a:xfrm>
          <a:custGeom>
            <a:avLst/>
            <a:gdLst/>
            <a:ahLst/>
            <a:cxnLst/>
            <a:rect l="l" t="t" r="r" b="b"/>
            <a:pathLst>
              <a:path w="19978" h="12216" extrusionOk="0">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descr="A group of people posing for the camera&#10;&#10;Description automatically generated with medium confidence">
            <a:extLst>
              <a:ext uri="{FF2B5EF4-FFF2-40B4-BE49-F238E27FC236}">
                <a16:creationId xmlns:a16="http://schemas.microsoft.com/office/drawing/2014/main" id="{83AC5EBA-7A80-BD6D-5436-D074D4C07700}"/>
              </a:ext>
            </a:extLst>
          </p:cNvPr>
          <p:cNvPicPr>
            <a:picLocks noChangeAspect="1"/>
          </p:cNvPicPr>
          <p:nvPr/>
        </p:nvPicPr>
        <p:blipFill>
          <a:blip r:embed="rId3"/>
          <a:stretch>
            <a:fillRect/>
          </a:stretch>
        </p:blipFill>
        <p:spPr>
          <a:xfrm>
            <a:off x="70226" y="3778786"/>
            <a:ext cx="1676136" cy="1288530"/>
          </a:xfrm>
          <a:prstGeom prst="rect">
            <a:avLst/>
          </a:prstGeom>
        </p:spPr>
      </p:pic>
      <p:pic>
        <p:nvPicPr>
          <p:cNvPr id="5" name="Picture 4"/>
          <p:cNvPicPr>
            <a:picLocks noChangeAspect="1"/>
          </p:cNvPicPr>
          <p:nvPr/>
        </p:nvPicPr>
        <p:blipFill>
          <a:blip r:embed="rId4"/>
          <a:stretch>
            <a:fillRect/>
          </a:stretch>
        </p:blipFill>
        <p:spPr>
          <a:xfrm>
            <a:off x="7531332" y="4457837"/>
            <a:ext cx="1365622" cy="469433"/>
          </a:xfrm>
          <a:prstGeom prst="rect">
            <a:avLst/>
          </a:prstGeom>
        </p:spPr>
      </p:pic>
    </p:spTree>
    <p:extLst>
      <p:ext uri="{BB962C8B-B14F-4D97-AF65-F5344CB8AC3E}">
        <p14:creationId xmlns:p14="http://schemas.microsoft.com/office/powerpoint/2010/main" val="3875927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8"/>
          <p:cNvSpPr txBox="1">
            <a:spLocks noGrp="1"/>
          </p:cNvSpPr>
          <p:nvPr>
            <p:ph type="body" idx="1"/>
          </p:nvPr>
        </p:nvSpPr>
        <p:spPr>
          <a:xfrm>
            <a:off x="142293" y="223303"/>
            <a:ext cx="8692309" cy="4219460"/>
          </a:xfrm>
          <a:prstGeom prst="rect">
            <a:avLst/>
          </a:prstGeom>
        </p:spPr>
        <p:txBody>
          <a:bodyPr spcFirstLastPara="1" wrap="square" lIns="91425" tIns="91425" rIns="91425" bIns="91425" anchor="t" anchorCtr="0">
            <a:noAutofit/>
          </a:bodyPr>
          <a:lstStyle/>
          <a:p>
            <a:pPr marL="101600" indent="0" algn="ctr">
              <a:lnSpc>
                <a:spcPct val="107000"/>
              </a:lnSpc>
              <a:spcAft>
                <a:spcPts val="800"/>
              </a:spcAft>
              <a:buNone/>
            </a:pPr>
            <a:endParaRPr lang="en-ZA" dirty="0">
              <a:solidFill>
                <a:schemeClr val="accent4">
                  <a:lumMod val="60000"/>
                  <a:lumOff val="40000"/>
                </a:schemeClr>
              </a:solidFill>
              <a:latin typeface="Walter Turncoat" panose="02000000000000000000" pitchFamily="2" charset="0"/>
              <a:ea typeface="Walter Turncoat" panose="02000000000000000000" pitchFamily="2" charset="0"/>
            </a:endParaRPr>
          </a:p>
          <a:p>
            <a:pPr marL="101600" indent="0">
              <a:lnSpc>
                <a:spcPct val="107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Google Shape;55;p11">
            <a:extLst>
              <a:ext uri="{FF2B5EF4-FFF2-40B4-BE49-F238E27FC236}">
                <a16:creationId xmlns:a16="http://schemas.microsoft.com/office/drawing/2014/main" id="{FE53B9AA-649D-716C-72EA-93DF080B8A3A}"/>
              </a:ext>
            </a:extLst>
          </p:cNvPr>
          <p:cNvSpPr/>
          <p:nvPr/>
        </p:nvSpPr>
        <p:spPr>
          <a:xfrm>
            <a:off x="9291" y="4349146"/>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Box 14">
            <a:extLst>
              <a:ext uri="{FF2B5EF4-FFF2-40B4-BE49-F238E27FC236}">
                <a16:creationId xmlns:a16="http://schemas.microsoft.com/office/drawing/2014/main" id="{EA4DE4B1-8B47-5E19-3AB8-FF4CF04062A0}"/>
              </a:ext>
            </a:extLst>
          </p:cNvPr>
          <p:cNvSpPr txBox="1"/>
          <p:nvPr/>
        </p:nvSpPr>
        <p:spPr>
          <a:xfrm>
            <a:off x="150784" y="361860"/>
            <a:ext cx="4105305" cy="3690947"/>
          </a:xfrm>
          <a:prstGeom prst="rect">
            <a:avLst/>
          </a:prstGeom>
          <a:noFill/>
        </p:spPr>
        <p:txBody>
          <a:bodyPr wrap="square">
            <a:spAutoFit/>
          </a:bodyPr>
          <a:lstStyle/>
          <a:p>
            <a:pPr algn="ctr">
              <a:lnSpc>
                <a:spcPct val="107000"/>
              </a:lnSpc>
            </a:pPr>
            <a:r>
              <a:rPr lang="nl-NL" sz="2000" dirty="0">
                <a:solidFill>
                  <a:schemeClr val="accent4">
                    <a:lumMod val="60000"/>
                    <a:lumOff val="40000"/>
                  </a:schemeClr>
                </a:solidFill>
                <a:effectLst/>
                <a:latin typeface="+mj-lt"/>
                <a:ea typeface="Walter Turncoat" panose="02000000000000000000" pitchFamily="2" charset="0"/>
                <a:cs typeface="Times New Roman" panose="02020603050405020304" pitchFamily="18" charset="0"/>
              </a:rPr>
              <a:t>Kulturele norme en waardes is belangrik en </a:t>
            </a:r>
            <a:r>
              <a:rPr lang="nl-NL" sz="2000" dirty="0" smtClean="0">
                <a:solidFill>
                  <a:schemeClr val="accent4">
                    <a:lumMod val="60000"/>
                    <a:lumOff val="40000"/>
                  </a:schemeClr>
                </a:solidFill>
                <a:latin typeface="+mj-lt"/>
                <a:ea typeface="Walter Turncoat" panose="02000000000000000000" pitchFamily="2" charset="0"/>
                <a:cs typeface="Times New Roman" panose="02020603050405020304" pitchFamily="18" charset="0"/>
              </a:rPr>
              <a:t>hou verband met</a:t>
            </a:r>
            <a:r>
              <a:rPr lang="nl-NL" sz="2000" dirty="0" smtClean="0">
                <a:solidFill>
                  <a:schemeClr val="accent4">
                    <a:lumMod val="60000"/>
                    <a:lumOff val="40000"/>
                  </a:schemeClr>
                </a:solidFill>
                <a:effectLst/>
                <a:latin typeface="+mj-lt"/>
                <a:ea typeface="Walter Turncoat" panose="02000000000000000000" pitchFamily="2" charset="0"/>
                <a:cs typeface="Times New Roman" panose="02020603050405020304" pitchFamily="18" charset="0"/>
              </a:rPr>
              <a:t> </a:t>
            </a:r>
            <a:r>
              <a:rPr lang="nl-NL" sz="2000" dirty="0">
                <a:solidFill>
                  <a:schemeClr val="accent4">
                    <a:lumMod val="60000"/>
                    <a:lumOff val="40000"/>
                  </a:schemeClr>
                </a:solidFill>
                <a:effectLst/>
                <a:latin typeface="+mj-lt"/>
                <a:ea typeface="Walter Turncoat" panose="02000000000000000000" pitchFamily="2" charset="0"/>
                <a:cs typeface="Times New Roman" panose="02020603050405020304" pitchFamily="18" charset="0"/>
              </a:rPr>
              <a:t>mekaar. Norme en waardes lei mense in baie aspekte van hul lewens. Soms moet gedrag en houdings verander om aan te pas by of in te pas by die praktyke van 'n kultuur. Soms kan persoonlike keuses en voorkeure beperk word as gevolg van tradisies en praktyke van 'n kultuur. </a:t>
            </a:r>
            <a:endParaRPr lang="en-ZA" sz="2000" dirty="0">
              <a:solidFill>
                <a:schemeClr val="accent4">
                  <a:lumMod val="60000"/>
                  <a:lumOff val="40000"/>
                </a:schemeClr>
              </a:solidFill>
              <a:latin typeface="+mj-lt"/>
              <a:ea typeface="Walter Turncoat" panose="02000000000000000000" pitchFamily="2" charset="0"/>
              <a:cs typeface="Times New Roman" panose="02020603050405020304" pitchFamily="18" charset="0"/>
            </a:endParaRPr>
          </a:p>
        </p:txBody>
      </p:sp>
      <p:pic>
        <p:nvPicPr>
          <p:cNvPr id="16" name="Picture 15" descr="What is the Difference Between Norms and Values - Pediaa.Com">
            <a:extLst>
              <a:ext uri="{FF2B5EF4-FFF2-40B4-BE49-F238E27FC236}">
                <a16:creationId xmlns:a16="http://schemas.microsoft.com/office/drawing/2014/main" id="{3E0C76EC-200F-F9F7-E992-3ED39D236B2B}"/>
              </a:ext>
            </a:extLst>
          </p:cNvPr>
          <p:cNvPicPr>
            <a:picLocks noChangeAspect="1"/>
          </p:cNvPicPr>
          <p:nvPr/>
        </p:nvPicPr>
        <p:blipFill rotWithShape="1">
          <a:blip r:embed="rId3">
            <a:extLst>
              <a:ext uri="{28A0092B-C50C-407E-A947-70E740481C1C}">
                <a14:useLocalDpi xmlns:a14="http://schemas.microsoft.com/office/drawing/2010/main" val="0"/>
              </a:ext>
            </a:extLst>
          </a:blip>
          <a:srcRect b="3131"/>
          <a:stretch/>
        </p:blipFill>
        <p:spPr bwMode="auto">
          <a:xfrm>
            <a:off x="4572000" y="374777"/>
            <a:ext cx="4108023" cy="4219460"/>
          </a:xfrm>
          <a:prstGeom prst="rect">
            <a:avLst/>
          </a:prstGeom>
          <a:noFill/>
          <a:ln>
            <a:noFill/>
          </a:ln>
        </p:spPr>
      </p:pic>
      <p:sp>
        <p:nvSpPr>
          <p:cNvPr id="18" name="Google Shape;147;p20">
            <a:extLst>
              <a:ext uri="{FF2B5EF4-FFF2-40B4-BE49-F238E27FC236}">
                <a16:creationId xmlns:a16="http://schemas.microsoft.com/office/drawing/2014/main" id="{815C222E-0FE4-D27C-50A6-63054CB0A7E4}"/>
              </a:ext>
            </a:extLst>
          </p:cNvPr>
          <p:cNvSpPr/>
          <p:nvPr/>
        </p:nvSpPr>
        <p:spPr>
          <a:xfrm>
            <a:off x="4256090" y="214499"/>
            <a:ext cx="4711513" cy="4752528"/>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79817924-A1AC-279C-47E1-C10CE8BF3518}"/>
              </a:ext>
            </a:extLst>
          </p:cNvPr>
          <p:cNvSpPr/>
          <p:nvPr/>
        </p:nvSpPr>
        <p:spPr>
          <a:xfrm>
            <a:off x="4571999" y="374777"/>
            <a:ext cx="4108022" cy="32596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b="1">
                <a:solidFill>
                  <a:srgbClr val="000000"/>
                </a:solidFill>
                <a:effectLst/>
                <a:latin typeface="Walter Turncoat" panose="020B0604020202020204" charset="0"/>
                <a:ea typeface="Walter Turncoat" panose="020B0604020202020204" charset="0"/>
                <a:cs typeface="Times New Roman" panose="02020603050405020304" pitchFamily="18" charset="0"/>
              </a:rPr>
              <a:t>NORME TEENOOR WAARDES</a:t>
            </a:r>
            <a:endParaRPr lang="en-ZA">
              <a:effectLst/>
              <a:latin typeface="Walter Turncoat" panose="020B0604020202020204" charset="0"/>
              <a:ea typeface="Walter Turncoat" panose="020B0604020202020204" charset="0"/>
              <a:cs typeface="Times New Roman" panose="02020603050405020304" pitchFamily="18" charset="0"/>
            </a:endParaRPr>
          </a:p>
        </p:txBody>
      </p:sp>
      <p:sp>
        <p:nvSpPr>
          <p:cNvPr id="3" name="Rectangle 2">
            <a:extLst>
              <a:ext uri="{FF2B5EF4-FFF2-40B4-BE49-F238E27FC236}">
                <a16:creationId xmlns:a16="http://schemas.microsoft.com/office/drawing/2014/main" id="{53FA27C8-E7A0-8C4F-74DE-CA0EED463D84}"/>
              </a:ext>
            </a:extLst>
          </p:cNvPr>
          <p:cNvSpPr/>
          <p:nvPr/>
        </p:nvSpPr>
        <p:spPr>
          <a:xfrm>
            <a:off x="4571998" y="735690"/>
            <a:ext cx="2004061" cy="3858547"/>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050" b="1" dirty="0">
                <a:solidFill>
                  <a:srgbClr val="FFFFFF"/>
                </a:solidFill>
                <a:effectLst/>
                <a:latin typeface="Walter Turncoat" panose="020B0604020202020204" charset="0"/>
                <a:ea typeface="Walter Turncoat" panose="020B0604020202020204" charset="0"/>
                <a:cs typeface="Times New Roman" panose="02020603050405020304" pitchFamily="18" charset="0"/>
              </a:rPr>
              <a:t>NORME</a:t>
            </a:r>
            <a:endParaRPr lang="en-ZA"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Norme</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is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aanvaarde</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gedragstandaarde</a:t>
            </a:r>
            <a:endParaRPr lang="en-ZA"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Spesifieke</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riglyne</a:t>
            </a:r>
            <a:endParaRPr lang="en-ZA"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Gedrag</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wat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deur</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die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samelewing</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aanvaar</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word</a:t>
            </a:r>
            <a:endParaRPr lang="en-ZA"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Mag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verskil</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van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samelewing</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tot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samelewing</a:t>
            </a:r>
            <a:endParaRPr lang="en-ZA"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Voorbeelde</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bedek</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jou</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mond</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wanneer</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jy</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hoes,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handdrukke</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as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groetvorm</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om ‘jammer’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te</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sê</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as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jy</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teen </a:t>
            </a:r>
            <a:r>
              <a:rPr lang="en-ZA" sz="105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iemand</a:t>
            </a: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stamp</a:t>
            </a:r>
            <a:endParaRPr lang="en-ZA"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5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dirty="0">
              <a:effectLst/>
              <a:latin typeface="Walter Turncoat" panose="020B0604020202020204" charset="0"/>
              <a:ea typeface="Walter Turncoat" panose="020B0604020202020204" charset="0"/>
              <a:cs typeface="Times New Roman" panose="02020603050405020304" pitchFamily="18" charset="0"/>
            </a:endParaRPr>
          </a:p>
        </p:txBody>
      </p:sp>
      <p:sp>
        <p:nvSpPr>
          <p:cNvPr id="4" name="Rectangle 3">
            <a:extLst>
              <a:ext uri="{FF2B5EF4-FFF2-40B4-BE49-F238E27FC236}">
                <a16:creationId xmlns:a16="http://schemas.microsoft.com/office/drawing/2014/main" id="{EC94EDDB-E17E-83CB-E7B6-FD0731D4C154}"/>
              </a:ext>
            </a:extLst>
          </p:cNvPr>
          <p:cNvSpPr/>
          <p:nvPr/>
        </p:nvSpPr>
        <p:spPr>
          <a:xfrm>
            <a:off x="6626009" y="735690"/>
            <a:ext cx="2054011" cy="3858547"/>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ZA" sz="1000" b="1" dirty="0">
              <a:solidFill>
                <a:srgbClr val="FFFFFF"/>
              </a:solidFill>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b="1" dirty="0">
                <a:solidFill>
                  <a:srgbClr val="FFFFFF"/>
                </a:solidFill>
                <a:effectLst/>
                <a:latin typeface="Walter Turncoat" panose="020B0604020202020204" charset="0"/>
                <a:ea typeface="Walter Turncoat" panose="020B0604020202020204" charset="0"/>
                <a:cs typeface="Times New Roman" panose="02020603050405020304" pitchFamily="18" charset="0"/>
              </a:rPr>
              <a:t>WAARDES</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just">
              <a:lnSpc>
                <a:spcPct val="107000"/>
              </a:lnSpc>
              <a:spcAft>
                <a:spcPts val="600"/>
              </a:spcAft>
            </a:pPr>
            <a:r>
              <a:rPr lang="en-ZA" sz="1000" b="1"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Waardes</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is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beginsels</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wat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jou</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help om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te</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besluit</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wat reg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en</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verkeerd</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is</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6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Algemene</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riglyne</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6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Beginsels</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waaraan</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‘n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individu</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glo</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6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Mag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verskil</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van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een</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mens</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na</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‘n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ander</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Voorbeelde</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eerlikheid</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integriteit</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moed</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vriendelikheid</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regverdigheid</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vrygewigheid</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150784" y="4489191"/>
            <a:ext cx="1365622" cy="469433"/>
          </a:xfrm>
          <a:prstGeom prst="rect">
            <a:avLst/>
          </a:prstGeom>
        </p:spPr>
      </p:pic>
    </p:spTree>
    <p:extLst>
      <p:ext uri="{BB962C8B-B14F-4D97-AF65-F5344CB8AC3E}">
        <p14:creationId xmlns:p14="http://schemas.microsoft.com/office/powerpoint/2010/main" val="363448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7" name="Google Shape;55;p11">
            <a:extLst>
              <a:ext uri="{FF2B5EF4-FFF2-40B4-BE49-F238E27FC236}">
                <a16:creationId xmlns:a16="http://schemas.microsoft.com/office/drawing/2014/main" id="{A70F0581-FD62-25E4-F1FA-D0C3F92A5DBD}"/>
              </a:ext>
            </a:extLst>
          </p:cNvPr>
          <p:cNvSpPr/>
          <p:nvPr/>
        </p:nvSpPr>
        <p:spPr>
          <a:xfrm>
            <a:off x="7377929" y="162456"/>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descr="How to Create Healthy Group Norms for Team Communication">
            <a:extLst>
              <a:ext uri="{FF2B5EF4-FFF2-40B4-BE49-F238E27FC236}">
                <a16:creationId xmlns:a16="http://schemas.microsoft.com/office/drawing/2014/main" id="{B65B3E5F-2A8D-F053-32CE-8571E6ACD897}"/>
              </a:ext>
            </a:extLst>
          </p:cNvPr>
          <p:cNvPicPr>
            <a:picLocks noChangeAspect="1"/>
          </p:cNvPicPr>
          <p:nvPr/>
        </p:nvPicPr>
        <p:blipFill rotWithShape="1">
          <a:blip r:embed="rId3">
            <a:extLst>
              <a:ext uri="{28A0092B-C50C-407E-A947-70E740481C1C}">
                <a14:useLocalDpi xmlns:a14="http://schemas.microsoft.com/office/drawing/2010/main" val="0"/>
              </a:ext>
            </a:extLst>
          </a:blip>
          <a:srcRect t="7490" b="41721"/>
          <a:stretch/>
        </p:blipFill>
        <p:spPr bwMode="auto">
          <a:xfrm>
            <a:off x="159746" y="162456"/>
            <a:ext cx="5551171" cy="3646019"/>
          </a:xfrm>
          <a:prstGeom prst="rect">
            <a:avLst/>
          </a:prstGeom>
          <a:noFill/>
          <a:ln>
            <a:noFill/>
          </a:ln>
          <a:extLst>
            <a:ext uri="{53640926-AAD7-44D8-BBD7-CCE9431645EC}">
              <a14:shadowObscured xmlns:a14="http://schemas.microsoft.com/office/drawing/2010/main"/>
            </a:ext>
          </a:extLst>
        </p:spPr>
      </p:pic>
      <p:pic>
        <p:nvPicPr>
          <p:cNvPr id="9" name="Picture 8" descr="How to Create Healthy Group Norms for Team Communication">
            <a:extLst>
              <a:ext uri="{FF2B5EF4-FFF2-40B4-BE49-F238E27FC236}">
                <a16:creationId xmlns:a16="http://schemas.microsoft.com/office/drawing/2014/main" id="{1897C38E-1C54-E652-A6A2-9A3EE927A32B}"/>
              </a:ext>
            </a:extLst>
          </p:cNvPr>
          <p:cNvPicPr>
            <a:picLocks noChangeAspect="1"/>
          </p:cNvPicPr>
          <p:nvPr/>
        </p:nvPicPr>
        <p:blipFill rotWithShape="1">
          <a:blip r:embed="rId3">
            <a:extLst>
              <a:ext uri="{28A0092B-C50C-407E-A947-70E740481C1C}">
                <a14:useLocalDpi xmlns:a14="http://schemas.microsoft.com/office/drawing/2010/main" val="0"/>
              </a:ext>
            </a:extLst>
          </a:blip>
          <a:srcRect l="13195" t="60784" r="15783" b="6581"/>
          <a:stretch/>
        </p:blipFill>
        <p:spPr bwMode="auto">
          <a:xfrm>
            <a:off x="4919030" y="2571750"/>
            <a:ext cx="4065224" cy="2415678"/>
          </a:xfrm>
          <a:prstGeom prst="rect">
            <a:avLst/>
          </a:prstGeom>
          <a:noFill/>
          <a:ln>
            <a:noFill/>
          </a:ln>
          <a:extLst>
            <a:ext uri="{53640926-AAD7-44D8-BBD7-CCE9431645EC}">
              <a14:shadowObscured xmlns:a14="http://schemas.microsoft.com/office/drawing/2010/main"/>
            </a:ext>
          </a:extLst>
        </p:spPr>
      </p:pic>
      <p:sp>
        <p:nvSpPr>
          <p:cNvPr id="10" name="Google Shape;104;p17">
            <a:extLst>
              <a:ext uri="{FF2B5EF4-FFF2-40B4-BE49-F238E27FC236}">
                <a16:creationId xmlns:a16="http://schemas.microsoft.com/office/drawing/2014/main" id="{FB5E086E-BEF9-BFB4-1CFD-AA30BA2C9533}"/>
              </a:ext>
            </a:extLst>
          </p:cNvPr>
          <p:cNvSpPr txBox="1">
            <a:spLocks/>
          </p:cNvSpPr>
          <p:nvPr/>
        </p:nvSpPr>
        <p:spPr>
          <a:xfrm>
            <a:off x="5710917" y="1131722"/>
            <a:ext cx="3524417" cy="121127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1pPr>
            <a:lvl2pPr marR="0" lvl="1"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2pPr>
            <a:lvl3pPr marR="0" lvl="2"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3pPr>
            <a:lvl4pPr marR="0" lvl="3"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4pPr>
            <a:lvl5pPr marR="0" lvl="4"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5pPr>
            <a:lvl6pPr marR="0" lvl="5"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6pPr>
            <a:lvl7pPr marR="0" lvl="6"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7pPr>
            <a:lvl8pPr marR="0" lvl="7"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8pPr>
            <a:lvl9pPr marR="0" lvl="8"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9pPr>
          </a:lstStyle>
          <a:p>
            <a:r>
              <a:rPr lang="nl-NL" sz="3200" dirty="0">
                <a:solidFill>
                  <a:schemeClr val="accent5">
                    <a:lumMod val="60000"/>
                    <a:lumOff val="40000"/>
                  </a:schemeClr>
                </a:solidFill>
              </a:rPr>
              <a:t>Hoe word die twee gekoppel?</a:t>
            </a:r>
            <a:r>
              <a:rPr lang="en-US" sz="3200" dirty="0">
                <a:solidFill>
                  <a:schemeClr val="accent5">
                    <a:lumMod val="60000"/>
                    <a:lumOff val="40000"/>
                  </a:schemeClr>
                </a:solidFill>
              </a:rPr>
              <a:t>?</a:t>
            </a:r>
          </a:p>
        </p:txBody>
      </p:sp>
      <p:grpSp>
        <p:nvGrpSpPr>
          <p:cNvPr id="11" name="Google Shape;106;p17">
            <a:extLst>
              <a:ext uri="{FF2B5EF4-FFF2-40B4-BE49-F238E27FC236}">
                <a16:creationId xmlns:a16="http://schemas.microsoft.com/office/drawing/2014/main" id="{CD654AE0-74E1-1676-2D6D-3B26CEF96D54}"/>
              </a:ext>
            </a:extLst>
          </p:cNvPr>
          <p:cNvGrpSpPr/>
          <p:nvPr/>
        </p:nvGrpSpPr>
        <p:grpSpPr>
          <a:xfrm rot="3274064">
            <a:off x="3204294" y="3766559"/>
            <a:ext cx="1516808" cy="960909"/>
            <a:chOff x="238125" y="1918825"/>
            <a:chExt cx="1042450" cy="660400"/>
          </a:xfrm>
        </p:grpSpPr>
        <p:sp>
          <p:nvSpPr>
            <p:cNvPr id="12" name="Google Shape;107;p17">
              <a:extLst>
                <a:ext uri="{FF2B5EF4-FFF2-40B4-BE49-F238E27FC236}">
                  <a16:creationId xmlns:a16="http://schemas.microsoft.com/office/drawing/2014/main" id="{B8D14DC4-3842-3764-F0C4-CC3A431CEF5F}"/>
                </a:ext>
              </a:extLst>
            </p:cNvPr>
            <p:cNvSpPr/>
            <p:nvPr/>
          </p:nvSpPr>
          <p:spPr>
            <a:xfrm>
              <a:off x="238125" y="1918825"/>
              <a:ext cx="966975" cy="660400"/>
            </a:xfrm>
            <a:custGeom>
              <a:avLst/>
              <a:gdLst/>
              <a:ahLst/>
              <a:cxnLst/>
              <a:rect l="l" t="t" r="r" b="b"/>
              <a:pathLst>
                <a:path w="38679" h="26416" extrusionOk="0">
                  <a:moveTo>
                    <a:pt x="377" y="7642"/>
                  </a:moveTo>
                  <a:lnTo>
                    <a:pt x="377" y="7925"/>
                  </a:lnTo>
                  <a:lnTo>
                    <a:pt x="472" y="7642"/>
                  </a:lnTo>
                  <a:close/>
                  <a:moveTo>
                    <a:pt x="33584" y="19246"/>
                  </a:moveTo>
                  <a:lnTo>
                    <a:pt x="33396" y="19434"/>
                  </a:lnTo>
                  <a:lnTo>
                    <a:pt x="33396" y="19623"/>
                  </a:lnTo>
                  <a:lnTo>
                    <a:pt x="33584" y="19246"/>
                  </a:lnTo>
                  <a:close/>
                  <a:moveTo>
                    <a:pt x="24434" y="24151"/>
                  </a:moveTo>
                  <a:lnTo>
                    <a:pt x="24339" y="24245"/>
                  </a:lnTo>
                  <a:lnTo>
                    <a:pt x="24434" y="24340"/>
                  </a:lnTo>
                  <a:lnTo>
                    <a:pt x="24434" y="24245"/>
                  </a:lnTo>
                  <a:lnTo>
                    <a:pt x="24434" y="24151"/>
                  </a:lnTo>
                  <a:close/>
                  <a:moveTo>
                    <a:pt x="14717" y="24434"/>
                  </a:moveTo>
                  <a:lnTo>
                    <a:pt x="14764" y="24481"/>
                  </a:lnTo>
                  <a:lnTo>
                    <a:pt x="14764" y="24481"/>
                  </a:lnTo>
                  <a:lnTo>
                    <a:pt x="14811" y="24434"/>
                  </a:lnTo>
                  <a:close/>
                  <a:moveTo>
                    <a:pt x="2924" y="1"/>
                  </a:moveTo>
                  <a:lnTo>
                    <a:pt x="2641" y="95"/>
                  </a:lnTo>
                  <a:lnTo>
                    <a:pt x="2547" y="378"/>
                  </a:lnTo>
                  <a:lnTo>
                    <a:pt x="2547" y="189"/>
                  </a:lnTo>
                  <a:lnTo>
                    <a:pt x="2453" y="378"/>
                  </a:lnTo>
                  <a:lnTo>
                    <a:pt x="2358" y="567"/>
                  </a:lnTo>
                  <a:lnTo>
                    <a:pt x="2453" y="944"/>
                  </a:lnTo>
                  <a:lnTo>
                    <a:pt x="2358" y="850"/>
                  </a:lnTo>
                  <a:lnTo>
                    <a:pt x="2170" y="944"/>
                  </a:lnTo>
                  <a:lnTo>
                    <a:pt x="2358" y="944"/>
                  </a:lnTo>
                  <a:lnTo>
                    <a:pt x="2453" y="1133"/>
                  </a:lnTo>
                  <a:lnTo>
                    <a:pt x="2264" y="1227"/>
                  </a:lnTo>
                  <a:lnTo>
                    <a:pt x="2170" y="1227"/>
                  </a:lnTo>
                  <a:lnTo>
                    <a:pt x="2170" y="1604"/>
                  </a:lnTo>
                  <a:lnTo>
                    <a:pt x="2075" y="1887"/>
                  </a:lnTo>
                  <a:lnTo>
                    <a:pt x="1792" y="2453"/>
                  </a:lnTo>
                  <a:lnTo>
                    <a:pt x="1415" y="3019"/>
                  </a:lnTo>
                  <a:lnTo>
                    <a:pt x="1321" y="3397"/>
                  </a:lnTo>
                  <a:lnTo>
                    <a:pt x="1321" y="3680"/>
                  </a:lnTo>
                  <a:lnTo>
                    <a:pt x="1226" y="3774"/>
                  </a:lnTo>
                  <a:lnTo>
                    <a:pt x="1226" y="3963"/>
                  </a:lnTo>
                  <a:lnTo>
                    <a:pt x="1321" y="4529"/>
                  </a:lnTo>
                  <a:lnTo>
                    <a:pt x="1226" y="4529"/>
                  </a:lnTo>
                  <a:lnTo>
                    <a:pt x="1132" y="4435"/>
                  </a:lnTo>
                  <a:lnTo>
                    <a:pt x="1038" y="4340"/>
                  </a:lnTo>
                  <a:lnTo>
                    <a:pt x="943" y="4340"/>
                  </a:lnTo>
                  <a:lnTo>
                    <a:pt x="1038" y="4435"/>
                  </a:lnTo>
                  <a:lnTo>
                    <a:pt x="1132" y="4623"/>
                  </a:lnTo>
                  <a:lnTo>
                    <a:pt x="1038" y="4812"/>
                  </a:lnTo>
                  <a:lnTo>
                    <a:pt x="849" y="4906"/>
                  </a:lnTo>
                  <a:lnTo>
                    <a:pt x="943" y="4906"/>
                  </a:lnTo>
                  <a:lnTo>
                    <a:pt x="943" y="5001"/>
                  </a:lnTo>
                  <a:lnTo>
                    <a:pt x="943" y="5189"/>
                  </a:lnTo>
                  <a:lnTo>
                    <a:pt x="755" y="5284"/>
                  </a:lnTo>
                  <a:lnTo>
                    <a:pt x="566" y="5378"/>
                  </a:lnTo>
                  <a:lnTo>
                    <a:pt x="566" y="5472"/>
                  </a:lnTo>
                  <a:lnTo>
                    <a:pt x="755" y="5567"/>
                  </a:lnTo>
                  <a:lnTo>
                    <a:pt x="849" y="5661"/>
                  </a:lnTo>
                  <a:lnTo>
                    <a:pt x="755" y="5755"/>
                  </a:lnTo>
                  <a:lnTo>
                    <a:pt x="472" y="5755"/>
                  </a:lnTo>
                  <a:lnTo>
                    <a:pt x="566" y="6604"/>
                  </a:lnTo>
                  <a:lnTo>
                    <a:pt x="566" y="7076"/>
                  </a:lnTo>
                  <a:lnTo>
                    <a:pt x="566" y="7265"/>
                  </a:lnTo>
                  <a:lnTo>
                    <a:pt x="755" y="7265"/>
                  </a:lnTo>
                  <a:lnTo>
                    <a:pt x="849" y="7359"/>
                  </a:lnTo>
                  <a:lnTo>
                    <a:pt x="849" y="7453"/>
                  </a:lnTo>
                  <a:lnTo>
                    <a:pt x="755" y="7548"/>
                  </a:lnTo>
                  <a:lnTo>
                    <a:pt x="566" y="7453"/>
                  </a:lnTo>
                  <a:lnTo>
                    <a:pt x="566" y="7736"/>
                  </a:lnTo>
                  <a:lnTo>
                    <a:pt x="566" y="8114"/>
                  </a:lnTo>
                  <a:lnTo>
                    <a:pt x="472" y="8019"/>
                  </a:lnTo>
                  <a:lnTo>
                    <a:pt x="472" y="7925"/>
                  </a:lnTo>
                  <a:lnTo>
                    <a:pt x="472" y="7831"/>
                  </a:lnTo>
                  <a:lnTo>
                    <a:pt x="377" y="7925"/>
                  </a:lnTo>
                  <a:lnTo>
                    <a:pt x="377" y="8680"/>
                  </a:lnTo>
                  <a:lnTo>
                    <a:pt x="283" y="8868"/>
                  </a:lnTo>
                  <a:lnTo>
                    <a:pt x="189" y="8963"/>
                  </a:lnTo>
                  <a:lnTo>
                    <a:pt x="94" y="8963"/>
                  </a:lnTo>
                  <a:lnTo>
                    <a:pt x="0" y="9151"/>
                  </a:lnTo>
                  <a:lnTo>
                    <a:pt x="94" y="9340"/>
                  </a:lnTo>
                  <a:lnTo>
                    <a:pt x="189" y="9434"/>
                  </a:lnTo>
                  <a:lnTo>
                    <a:pt x="283" y="9623"/>
                  </a:lnTo>
                  <a:lnTo>
                    <a:pt x="283" y="9812"/>
                  </a:lnTo>
                  <a:lnTo>
                    <a:pt x="94" y="9717"/>
                  </a:lnTo>
                  <a:lnTo>
                    <a:pt x="94" y="9906"/>
                  </a:lnTo>
                  <a:lnTo>
                    <a:pt x="189" y="10000"/>
                  </a:lnTo>
                  <a:lnTo>
                    <a:pt x="283" y="10095"/>
                  </a:lnTo>
                  <a:lnTo>
                    <a:pt x="283" y="10378"/>
                  </a:lnTo>
                  <a:lnTo>
                    <a:pt x="94" y="10095"/>
                  </a:lnTo>
                  <a:lnTo>
                    <a:pt x="94" y="10283"/>
                  </a:lnTo>
                  <a:lnTo>
                    <a:pt x="94" y="10566"/>
                  </a:lnTo>
                  <a:lnTo>
                    <a:pt x="94" y="11510"/>
                  </a:lnTo>
                  <a:lnTo>
                    <a:pt x="189" y="12453"/>
                  </a:lnTo>
                  <a:lnTo>
                    <a:pt x="377" y="13208"/>
                  </a:lnTo>
                  <a:lnTo>
                    <a:pt x="566" y="13680"/>
                  </a:lnTo>
                  <a:lnTo>
                    <a:pt x="849" y="14340"/>
                  </a:lnTo>
                  <a:lnTo>
                    <a:pt x="1132" y="14906"/>
                  </a:lnTo>
                  <a:lnTo>
                    <a:pt x="1226" y="15189"/>
                  </a:lnTo>
                  <a:lnTo>
                    <a:pt x="1132" y="15378"/>
                  </a:lnTo>
                  <a:lnTo>
                    <a:pt x="1321" y="15944"/>
                  </a:lnTo>
                  <a:lnTo>
                    <a:pt x="1698" y="16510"/>
                  </a:lnTo>
                  <a:lnTo>
                    <a:pt x="2453" y="17736"/>
                  </a:lnTo>
                  <a:lnTo>
                    <a:pt x="3019" y="18491"/>
                  </a:lnTo>
                  <a:lnTo>
                    <a:pt x="3679" y="19057"/>
                  </a:lnTo>
                  <a:lnTo>
                    <a:pt x="3491" y="19246"/>
                  </a:lnTo>
                  <a:lnTo>
                    <a:pt x="3774" y="19434"/>
                  </a:lnTo>
                  <a:lnTo>
                    <a:pt x="3868" y="19434"/>
                  </a:lnTo>
                  <a:lnTo>
                    <a:pt x="4151" y="19623"/>
                  </a:lnTo>
                  <a:lnTo>
                    <a:pt x="4245" y="19906"/>
                  </a:lnTo>
                  <a:lnTo>
                    <a:pt x="4434" y="20189"/>
                  </a:lnTo>
                  <a:lnTo>
                    <a:pt x="4717" y="20378"/>
                  </a:lnTo>
                  <a:lnTo>
                    <a:pt x="4623" y="20472"/>
                  </a:lnTo>
                  <a:lnTo>
                    <a:pt x="4717" y="20472"/>
                  </a:lnTo>
                  <a:lnTo>
                    <a:pt x="4811" y="20566"/>
                  </a:lnTo>
                  <a:lnTo>
                    <a:pt x="5566" y="21321"/>
                  </a:lnTo>
                  <a:lnTo>
                    <a:pt x="5849" y="21604"/>
                  </a:lnTo>
                  <a:lnTo>
                    <a:pt x="6415" y="22076"/>
                  </a:lnTo>
                  <a:lnTo>
                    <a:pt x="6415" y="21887"/>
                  </a:lnTo>
                  <a:lnTo>
                    <a:pt x="6604" y="21793"/>
                  </a:lnTo>
                  <a:lnTo>
                    <a:pt x="6604" y="21793"/>
                  </a:lnTo>
                  <a:lnTo>
                    <a:pt x="6509" y="21981"/>
                  </a:lnTo>
                  <a:lnTo>
                    <a:pt x="6604" y="21887"/>
                  </a:lnTo>
                  <a:lnTo>
                    <a:pt x="6698" y="21887"/>
                  </a:lnTo>
                  <a:lnTo>
                    <a:pt x="6698" y="22076"/>
                  </a:lnTo>
                  <a:lnTo>
                    <a:pt x="6509" y="22076"/>
                  </a:lnTo>
                  <a:lnTo>
                    <a:pt x="7075" y="22547"/>
                  </a:lnTo>
                  <a:lnTo>
                    <a:pt x="7924" y="23113"/>
                  </a:lnTo>
                  <a:lnTo>
                    <a:pt x="8773" y="23585"/>
                  </a:lnTo>
                  <a:lnTo>
                    <a:pt x="9245" y="23679"/>
                  </a:lnTo>
                  <a:lnTo>
                    <a:pt x="9622" y="23679"/>
                  </a:lnTo>
                  <a:lnTo>
                    <a:pt x="9528" y="23868"/>
                  </a:lnTo>
                  <a:lnTo>
                    <a:pt x="9622" y="23962"/>
                  </a:lnTo>
                  <a:lnTo>
                    <a:pt x="10094" y="24151"/>
                  </a:lnTo>
                  <a:lnTo>
                    <a:pt x="10660" y="24151"/>
                  </a:lnTo>
                  <a:lnTo>
                    <a:pt x="11226" y="24340"/>
                  </a:lnTo>
                  <a:lnTo>
                    <a:pt x="11981" y="24811"/>
                  </a:lnTo>
                  <a:lnTo>
                    <a:pt x="13113" y="25377"/>
                  </a:lnTo>
                  <a:lnTo>
                    <a:pt x="13490" y="25377"/>
                  </a:lnTo>
                  <a:lnTo>
                    <a:pt x="13868" y="25472"/>
                  </a:lnTo>
                  <a:lnTo>
                    <a:pt x="14811" y="25660"/>
                  </a:lnTo>
                  <a:lnTo>
                    <a:pt x="16320" y="26226"/>
                  </a:lnTo>
                  <a:lnTo>
                    <a:pt x="16415" y="26132"/>
                  </a:lnTo>
                  <a:lnTo>
                    <a:pt x="16604" y="26038"/>
                  </a:lnTo>
                  <a:lnTo>
                    <a:pt x="17264" y="26132"/>
                  </a:lnTo>
                  <a:lnTo>
                    <a:pt x="18490" y="26321"/>
                  </a:lnTo>
                  <a:lnTo>
                    <a:pt x="19056" y="26415"/>
                  </a:lnTo>
                  <a:lnTo>
                    <a:pt x="19811" y="26415"/>
                  </a:lnTo>
                  <a:lnTo>
                    <a:pt x="19905" y="26226"/>
                  </a:lnTo>
                  <a:lnTo>
                    <a:pt x="20094" y="26132"/>
                  </a:lnTo>
                  <a:lnTo>
                    <a:pt x="20283" y="26132"/>
                  </a:lnTo>
                  <a:lnTo>
                    <a:pt x="20188" y="26321"/>
                  </a:lnTo>
                  <a:lnTo>
                    <a:pt x="20754" y="26226"/>
                  </a:lnTo>
                  <a:lnTo>
                    <a:pt x="21415" y="26132"/>
                  </a:lnTo>
                  <a:lnTo>
                    <a:pt x="21981" y="26038"/>
                  </a:lnTo>
                  <a:lnTo>
                    <a:pt x="22641" y="25849"/>
                  </a:lnTo>
                  <a:lnTo>
                    <a:pt x="22641" y="25943"/>
                  </a:lnTo>
                  <a:lnTo>
                    <a:pt x="23113" y="25943"/>
                  </a:lnTo>
                  <a:lnTo>
                    <a:pt x="23679" y="25849"/>
                  </a:lnTo>
                  <a:lnTo>
                    <a:pt x="24151" y="25566"/>
                  </a:lnTo>
                  <a:lnTo>
                    <a:pt x="24811" y="25283"/>
                  </a:lnTo>
                  <a:lnTo>
                    <a:pt x="25943" y="24906"/>
                  </a:lnTo>
                  <a:lnTo>
                    <a:pt x="26603" y="24717"/>
                  </a:lnTo>
                  <a:lnTo>
                    <a:pt x="27358" y="24340"/>
                  </a:lnTo>
                  <a:lnTo>
                    <a:pt x="28113" y="23962"/>
                  </a:lnTo>
                  <a:lnTo>
                    <a:pt x="28867" y="23396"/>
                  </a:lnTo>
                  <a:lnTo>
                    <a:pt x="28867" y="23491"/>
                  </a:lnTo>
                  <a:lnTo>
                    <a:pt x="28773" y="23585"/>
                  </a:lnTo>
                  <a:lnTo>
                    <a:pt x="28679" y="23679"/>
                  </a:lnTo>
                  <a:lnTo>
                    <a:pt x="28490" y="23868"/>
                  </a:lnTo>
                  <a:lnTo>
                    <a:pt x="28396" y="23868"/>
                  </a:lnTo>
                  <a:lnTo>
                    <a:pt x="28490" y="23962"/>
                  </a:lnTo>
                  <a:lnTo>
                    <a:pt x="29056" y="23302"/>
                  </a:lnTo>
                  <a:lnTo>
                    <a:pt x="29433" y="23113"/>
                  </a:lnTo>
                  <a:lnTo>
                    <a:pt x="29528" y="23113"/>
                  </a:lnTo>
                  <a:lnTo>
                    <a:pt x="29528" y="23208"/>
                  </a:lnTo>
                  <a:lnTo>
                    <a:pt x="30094" y="22736"/>
                  </a:lnTo>
                  <a:lnTo>
                    <a:pt x="30377" y="22547"/>
                  </a:lnTo>
                  <a:lnTo>
                    <a:pt x="30660" y="22264"/>
                  </a:lnTo>
                  <a:lnTo>
                    <a:pt x="30754" y="22264"/>
                  </a:lnTo>
                  <a:lnTo>
                    <a:pt x="30754" y="22170"/>
                  </a:lnTo>
                  <a:lnTo>
                    <a:pt x="30754" y="21981"/>
                  </a:lnTo>
                  <a:lnTo>
                    <a:pt x="30754" y="21793"/>
                  </a:lnTo>
                  <a:lnTo>
                    <a:pt x="31132" y="21793"/>
                  </a:lnTo>
                  <a:lnTo>
                    <a:pt x="31226" y="21981"/>
                  </a:lnTo>
                  <a:lnTo>
                    <a:pt x="31415" y="21604"/>
                  </a:lnTo>
                  <a:lnTo>
                    <a:pt x="31509" y="21510"/>
                  </a:lnTo>
                  <a:lnTo>
                    <a:pt x="31603" y="21510"/>
                  </a:lnTo>
                  <a:lnTo>
                    <a:pt x="31698" y="21227"/>
                  </a:lnTo>
                  <a:lnTo>
                    <a:pt x="31886" y="21038"/>
                  </a:lnTo>
                  <a:lnTo>
                    <a:pt x="32264" y="20566"/>
                  </a:lnTo>
                  <a:lnTo>
                    <a:pt x="33207" y="20000"/>
                  </a:lnTo>
                  <a:lnTo>
                    <a:pt x="33018" y="20000"/>
                  </a:lnTo>
                  <a:lnTo>
                    <a:pt x="33396" y="19434"/>
                  </a:lnTo>
                  <a:lnTo>
                    <a:pt x="33584" y="18963"/>
                  </a:lnTo>
                  <a:lnTo>
                    <a:pt x="33679" y="18679"/>
                  </a:lnTo>
                  <a:lnTo>
                    <a:pt x="33962" y="18491"/>
                  </a:lnTo>
                  <a:lnTo>
                    <a:pt x="34150" y="18679"/>
                  </a:lnTo>
                  <a:lnTo>
                    <a:pt x="34339" y="18019"/>
                  </a:lnTo>
                  <a:lnTo>
                    <a:pt x="34433" y="18113"/>
                  </a:lnTo>
                  <a:lnTo>
                    <a:pt x="34528" y="18019"/>
                  </a:lnTo>
                  <a:lnTo>
                    <a:pt x="34622" y="17736"/>
                  </a:lnTo>
                  <a:lnTo>
                    <a:pt x="34716" y="17642"/>
                  </a:lnTo>
                  <a:lnTo>
                    <a:pt x="34905" y="17359"/>
                  </a:lnTo>
                  <a:lnTo>
                    <a:pt x="35282" y="16887"/>
                  </a:lnTo>
                  <a:lnTo>
                    <a:pt x="35282" y="16981"/>
                  </a:lnTo>
                  <a:lnTo>
                    <a:pt x="35282" y="17076"/>
                  </a:lnTo>
                  <a:lnTo>
                    <a:pt x="35282" y="17170"/>
                  </a:lnTo>
                  <a:lnTo>
                    <a:pt x="35377" y="17170"/>
                  </a:lnTo>
                  <a:lnTo>
                    <a:pt x="35565" y="16510"/>
                  </a:lnTo>
                  <a:lnTo>
                    <a:pt x="35754" y="16132"/>
                  </a:lnTo>
                  <a:lnTo>
                    <a:pt x="35943" y="15755"/>
                  </a:lnTo>
                  <a:lnTo>
                    <a:pt x="36226" y="15189"/>
                  </a:lnTo>
                  <a:lnTo>
                    <a:pt x="36698" y="14340"/>
                  </a:lnTo>
                  <a:lnTo>
                    <a:pt x="37075" y="13114"/>
                  </a:lnTo>
                  <a:lnTo>
                    <a:pt x="37358" y="12359"/>
                  </a:lnTo>
                  <a:lnTo>
                    <a:pt x="37452" y="12170"/>
                  </a:lnTo>
                  <a:lnTo>
                    <a:pt x="37641" y="11887"/>
                  </a:lnTo>
                  <a:lnTo>
                    <a:pt x="37641" y="11982"/>
                  </a:lnTo>
                  <a:lnTo>
                    <a:pt x="37641" y="12076"/>
                  </a:lnTo>
                  <a:lnTo>
                    <a:pt x="37735" y="11604"/>
                  </a:lnTo>
                  <a:lnTo>
                    <a:pt x="37547" y="11699"/>
                  </a:lnTo>
                  <a:lnTo>
                    <a:pt x="37452" y="11416"/>
                  </a:lnTo>
                  <a:lnTo>
                    <a:pt x="37547" y="11416"/>
                  </a:lnTo>
                  <a:lnTo>
                    <a:pt x="37641" y="11321"/>
                  </a:lnTo>
                  <a:lnTo>
                    <a:pt x="37735" y="11321"/>
                  </a:lnTo>
                  <a:lnTo>
                    <a:pt x="37735" y="11227"/>
                  </a:lnTo>
                  <a:lnTo>
                    <a:pt x="37641" y="10944"/>
                  </a:lnTo>
                  <a:lnTo>
                    <a:pt x="37735" y="10472"/>
                  </a:lnTo>
                  <a:lnTo>
                    <a:pt x="37924" y="10661"/>
                  </a:lnTo>
                  <a:lnTo>
                    <a:pt x="37830" y="10378"/>
                  </a:lnTo>
                  <a:lnTo>
                    <a:pt x="37924" y="10095"/>
                  </a:lnTo>
                  <a:lnTo>
                    <a:pt x="37924" y="10283"/>
                  </a:lnTo>
                  <a:lnTo>
                    <a:pt x="38018" y="10283"/>
                  </a:lnTo>
                  <a:lnTo>
                    <a:pt x="38207" y="9906"/>
                  </a:lnTo>
                  <a:lnTo>
                    <a:pt x="38301" y="9812"/>
                  </a:lnTo>
                  <a:lnTo>
                    <a:pt x="38113" y="9623"/>
                  </a:lnTo>
                  <a:lnTo>
                    <a:pt x="38113" y="9434"/>
                  </a:lnTo>
                  <a:lnTo>
                    <a:pt x="38113" y="9246"/>
                  </a:lnTo>
                  <a:lnTo>
                    <a:pt x="38018" y="8963"/>
                  </a:lnTo>
                  <a:lnTo>
                    <a:pt x="38207" y="9151"/>
                  </a:lnTo>
                  <a:lnTo>
                    <a:pt x="38301" y="9057"/>
                  </a:lnTo>
                  <a:lnTo>
                    <a:pt x="38490" y="8680"/>
                  </a:lnTo>
                  <a:lnTo>
                    <a:pt x="38679" y="8302"/>
                  </a:lnTo>
                  <a:lnTo>
                    <a:pt x="38490" y="8302"/>
                  </a:lnTo>
                  <a:lnTo>
                    <a:pt x="38490" y="8114"/>
                  </a:lnTo>
                  <a:lnTo>
                    <a:pt x="38490" y="7831"/>
                  </a:lnTo>
                  <a:lnTo>
                    <a:pt x="38584" y="7642"/>
                  </a:lnTo>
                  <a:lnTo>
                    <a:pt x="38584" y="7359"/>
                  </a:lnTo>
                  <a:lnTo>
                    <a:pt x="38396" y="6793"/>
                  </a:lnTo>
                  <a:lnTo>
                    <a:pt x="38207" y="6321"/>
                  </a:lnTo>
                  <a:lnTo>
                    <a:pt x="38301" y="6321"/>
                  </a:lnTo>
                  <a:lnTo>
                    <a:pt x="38396" y="6416"/>
                  </a:lnTo>
                  <a:lnTo>
                    <a:pt x="38396" y="6133"/>
                  </a:lnTo>
                  <a:lnTo>
                    <a:pt x="38490" y="5850"/>
                  </a:lnTo>
                  <a:lnTo>
                    <a:pt x="38490" y="5567"/>
                  </a:lnTo>
                  <a:lnTo>
                    <a:pt x="38584" y="5567"/>
                  </a:lnTo>
                  <a:lnTo>
                    <a:pt x="38679" y="5661"/>
                  </a:lnTo>
                  <a:lnTo>
                    <a:pt x="38490" y="5189"/>
                  </a:lnTo>
                  <a:lnTo>
                    <a:pt x="38679" y="5284"/>
                  </a:lnTo>
                  <a:lnTo>
                    <a:pt x="38584" y="5001"/>
                  </a:lnTo>
                  <a:lnTo>
                    <a:pt x="38490" y="5095"/>
                  </a:lnTo>
                  <a:lnTo>
                    <a:pt x="38396" y="5095"/>
                  </a:lnTo>
                  <a:lnTo>
                    <a:pt x="38396" y="5001"/>
                  </a:lnTo>
                  <a:lnTo>
                    <a:pt x="38301" y="5095"/>
                  </a:lnTo>
                  <a:lnTo>
                    <a:pt x="38207" y="5189"/>
                  </a:lnTo>
                  <a:lnTo>
                    <a:pt x="38301" y="5378"/>
                  </a:lnTo>
                  <a:lnTo>
                    <a:pt x="38396" y="5755"/>
                  </a:lnTo>
                  <a:lnTo>
                    <a:pt x="38396" y="5755"/>
                  </a:lnTo>
                  <a:lnTo>
                    <a:pt x="38207" y="5661"/>
                  </a:lnTo>
                  <a:lnTo>
                    <a:pt x="38396" y="5944"/>
                  </a:lnTo>
                  <a:lnTo>
                    <a:pt x="38207" y="6038"/>
                  </a:lnTo>
                  <a:lnTo>
                    <a:pt x="38113" y="5944"/>
                  </a:lnTo>
                  <a:lnTo>
                    <a:pt x="38113" y="6038"/>
                  </a:lnTo>
                  <a:lnTo>
                    <a:pt x="38113" y="6133"/>
                  </a:lnTo>
                  <a:lnTo>
                    <a:pt x="38113" y="6416"/>
                  </a:lnTo>
                  <a:lnTo>
                    <a:pt x="38018" y="6416"/>
                  </a:lnTo>
                  <a:lnTo>
                    <a:pt x="38018" y="6887"/>
                  </a:lnTo>
                  <a:lnTo>
                    <a:pt x="38018" y="7076"/>
                  </a:lnTo>
                  <a:lnTo>
                    <a:pt x="38113" y="7170"/>
                  </a:lnTo>
                  <a:lnTo>
                    <a:pt x="38207" y="7170"/>
                  </a:lnTo>
                  <a:lnTo>
                    <a:pt x="38301" y="7359"/>
                  </a:lnTo>
                  <a:lnTo>
                    <a:pt x="37830" y="7548"/>
                  </a:lnTo>
                  <a:lnTo>
                    <a:pt x="38018" y="7642"/>
                  </a:lnTo>
                  <a:lnTo>
                    <a:pt x="38113" y="8019"/>
                  </a:lnTo>
                  <a:lnTo>
                    <a:pt x="38113" y="8302"/>
                  </a:lnTo>
                  <a:lnTo>
                    <a:pt x="38018" y="8397"/>
                  </a:lnTo>
                  <a:lnTo>
                    <a:pt x="37830" y="8397"/>
                  </a:lnTo>
                  <a:lnTo>
                    <a:pt x="37924" y="8585"/>
                  </a:lnTo>
                  <a:lnTo>
                    <a:pt x="38018" y="8774"/>
                  </a:lnTo>
                  <a:lnTo>
                    <a:pt x="37924" y="8963"/>
                  </a:lnTo>
                  <a:lnTo>
                    <a:pt x="37830" y="8774"/>
                  </a:lnTo>
                  <a:lnTo>
                    <a:pt x="37641" y="8868"/>
                  </a:lnTo>
                  <a:lnTo>
                    <a:pt x="37735" y="8963"/>
                  </a:lnTo>
                  <a:lnTo>
                    <a:pt x="37735" y="9246"/>
                  </a:lnTo>
                  <a:lnTo>
                    <a:pt x="37641" y="9812"/>
                  </a:lnTo>
                  <a:lnTo>
                    <a:pt x="37358" y="10378"/>
                  </a:lnTo>
                  <a:lnTo>
                    <a:pt x="37169" y="10755"/>
                  </a:lnTo>
                  <a:lnTo>
                    <a:pt x="37358" y="11038"/>
                  </a:lnTo>
                  <a:lnTo>
                    <a:pt x="37264" y="11321"/>
                  </a:lnTo>
                  <a:lnTo>
                    <a:pt x="37075" y="11227"/>
                  </a:lnTo>
                  <a:lnTo>
                    <a:pt x="37075" y="11321"/>
                  </a:lnTo>
                  <a:lnTo>
                    <a:pt x="37075" y="11604"/>
                  </a:lnTo>
                  <a:lnTo>
                    <a:pt x="36981" y="11510"/>
                  </a:lnTo>
                  <a:lnTo>
                    <a:pt x="36886" y="11887"/>
                  </a:lnTo>
                  <a:lnTo>
                    <a:pt x="36792" y="12265"/>
                  </a:lnTo>
                  <a:lnTo>
                    <a:pt x="36886" y="12359"/>
                  </a:lnTo>
                  <a:lnTo>
                    <a:pt x="37169" y="12359"/>
                  </a:lnTo>
                  <a:lnTo>
                    <a:pt x="37264" y="12548"/>
                  </a:lnTo>
                  <a:lnTo>
                    <a:pt x="37075" y="12453"/>
                  </a:lnTo>
                  <a:lnTo>
                    <a:pt x="36981" y="12548"/>
                  </a:lnTo>
                  <a:lnTo>
                    <a:pt x="36886" y="12359"/>
                  </a:lnTo>
                  <a:lnTo>
                    <a:pt x="36981" y="12642"/>
                  </a:lnTo>
                  <a:lnTo>
                    <a:pt x="36981" y="12642"/>
                  </a:lnTo>
                  <a:lnTo>
                    <a:pt x="36886" y="12548"/>
                  </a:lnTo>
                  <a:lnTo>
                    <a:pt x="36792" y="12453"/>
                  </a:lnTo>
                  <a:lnTo>
                    <a:pt x="36414" y="13114"/>
                  </a:lnTo>
                  <a:lnTo>
                    <a:pt x="36320" y="13491"/>
                  </a:lnTo>
                  <a:lnTo>
                    <a:pt x="36320" y="13868"/>
                  </a:lnTo>
                  <a:lnTo>
                    <a:pt x="35754" y="15095"/>
                  </a:lnTo>
                  <a:lnTo>
                    <a:pt x="35377" y="15755"/>
                  </a:lnTo>
                  <a:lnTo>
                    <a:pt x="34999" y="16227"/>
                  </a:lnTo>
                  <a:lnTo>
                    <a:pt x="34999" y="16038"/>
                  </a:lnTo>
                  <a:lnTo>
                    <a:pt x="34716" y="16321"/>
                  </a:lnTo>
                  <a:lnTo>
                    <a:pt x="34528" y="16698"/>
                  </a:lnTo>
                  <a:lnTo>
                    <a:pt x="34528" y="16698"/>
                  </a:lnTo>
                  <a:lnTo>
                    <a:pt x="34716" y="16604"/>
                  </a:lnTo>
                  <a:lnTo>
                    <a:pt x="34150" y="17170"/>
                  </a:lnTo>
                  <a:lnTo>
                    <a:pt x="33584" y="17736"/>
                  </a:lnTo>
                  <a:lnTo>
                    <a:pt x="33679" y="17830"/>
                  </a:lnTo>
                  <a:lnTo>
                    <a:pt x="33773" y="17736"/>
                  </a:lnTo>
                  <a:lnTo>
                    <a:pt x="33867" y="17736"/>
                  </a:lnTo>
                  <a:lnTo>
                    <a:pt x="33867" y="17830"/>
                  </a:lnTo>
                  <a:lnTo>
                    <a:pt x="33679" y="17925"/>
                  </a:lnTo>
                  <a:lnTo>
                    <a:pt x="33490" y="18019"/>
                  </a:lnTo>
                  <a:lnTo>
                    <a:pt x="33396" y="18113"/>
                  </a:lnTo>
                  <a:lnTo>
                    <a:pt x="33207" y="18208"/>
                  </a:lnTo>
                  <a:lnTo>
                    <a:pt x="33113" y="18585"/>
                  </a:lnTo>
                  <a:lnTo>
                    <a:pt x="33207" y="18679"/>
                  </a:lnTo>
                  <a:lnTo>
                    <a:pt x="33207" y="18774"/>
                  </a:lnTo>
                  <a:lnTo>
                    <a:pt x="33018" y="18963"/>
                  </a:lnTo>
                  <a:lnTo>
                    <a:pt x="32924" y="18963"/>
                  </a:lnTo>
                  <a:lnTo>
                    <a:pt x="32924" y="18868"/>
                  </a:lnTo>
                  <a:lnTo>
                    <a:pt x="32924" y="18679"/>
                  </a:lnTo>
                  <a:lnTo>
                    <a:pt x="32735" y="18868"/>
                  </a:lnTo>
                  <a:lnTo>
                    <a:pt x="32641" y="18963"/>
                  </a:lnTo>
                  <a:lnTo>
                    <a:pt x="32547" y="18963"/>
                  </a:lnTo>
                  <a:lnTo>
                    <a:pt x="32547" y="19057"/>
                  </a:lnTo>
                  <a:lnTo>
                    <a:pt x="32735" y="18963"/>
                  </a:lnTo>
                  <a:lnTo>
                    <a:pt x="32735" y="18963"/>
                  </a:lnTo>
                  <a:lnTo>
                    <a:pt x="32075" y="19717"/>
                  </a:lnTo>
                  <a:lnTo>
                    <a:pt x="31698" y="20000"/>
                  </a:lnTo>
                  <a:lnTo>
                    <a:pt x="31603" y="20000"/>
                  </a:lnTo>
                  <a:lnTo>
                    <a:pt x="31603" y="19906"/>
                  </a:lnTo>
                  <a:lnTo>
                    <a:pt x="31320" y="20095"/>
                  </a:lnTo>
                  <a:lnTo>
                    <a:pt x="31037" y="20283"/>
                  </a:lnTo>
                  <a:lnTo>
                    <a:pt x="31132" y="20095"/>
                  </a:lnTo>
                  <a:lnTo>
                    <a:pt x="30943" y="20283"/>
                  </a:lnTo>
                  <a:lnTo>
                    <a:pt x="31132" y="20378"/>
                  </a:lnTo>
                  <a:lnTo>
                    <a:pt x="31037" y="20661"/>
                  </a:lnTo>
                  <a:lnTo>
                    <a:pt x="30849" y="20849"/>
                  </a:lnTo>
                  <a:lnTo>
                    <a:pt x="30754" y="20944"/>
                  </a:lnTo>
                  <a:lnTo>
                    <a:pt x="30660" y="20849"/>
                  </a:lnTo>
                  <a:lnTo>
                    <a:pt x="30849" y="20755"/>
                  </a:lnTo>
                  <a:lnTo>
                    <a:pt x="30754" y="20755"/>
                  </a:lnTo>
                  <a:lnTo>
                    <a:pt x="30754" y="20661"/>
                  </a:lnTo>
                  <a:lnTo>
                    <a:pt x="30754" y="20566"/>
                  </a:lnTo>
                  <a:lnTo>
                    <a:pt x="30660" y="20661"/>
                  </a:lnTo>
                  <a:lnTo>
                    <a:pt x="30471" y="20849"/>
                  </a:lnTo>
                  <a:lnTo>
                    <a:pt x="30094" y="21038"/>
                  </a:lnTo>
                  <a:lnTo>
                    <a:pt x="30188" y="21038"/>
                  </a:lnTo>
                  <a:lnTo>
                    <a:pt x="30188" y="21227"/>
                  </a:lnTo>
                  <a:lnTo>
                    <a:pt x="29905" y="21604"/>
                  </a:lnTo>
                  <a:lnTo>
                    <a:pt x="30188" y="21415"/>
                  </a:lnTo>
                  <a:lnTo>
                    <a:pt x="29905" y="21793"/>
                  </a:lnTo>
                  <a:lnTo>
                    <a:pt x="29905" y="21698"/>
                  </a:lnTo>
                  <a:lnTo>
                    <a:pt x="29811" y="21793"/>
                  </a:lnTo>
                  <a:lnTo>
                    <a:pt x="29716" y="21887"/>
                  </a:lnTo>
                  <a:lnTo>
                    <a:pt x="29339" y="21981"/>
                  </a:lnTo>
                  <a:lnTo>
                    <a:pt x="28867" y="21981"/>
                  </a:lnTo>
                  <a:lnTo>
                    <a:pt x="28773" y="22076"/>
                  </a:lnTo>
                  <a:lnTo>
                    <a:pt x="28584" y="22170"/>
                  </a:lnTo>
                  <a:lnTo>
                    <a:pt x="28679" y="22264"/>
                  </a:lnTo>
                  <a:lnTo>
                    <a:pt x="28679" y="22453"/>
                  </a:lnTo>
                  <a:lnTo>
                    <a:pt x="28962" y="22076"/>
                  </a:lnTo>
                  <a:lnTo>
                    <a:pt x="28867" y="22453"/>
                  </a:lnTo>
                  <a:lnTo>
                    <a:pt x="29150" y="22264"/>
                  </a:lnTo>
                  <a:lnTo>
                    <a:pt x="29150" y="22359"/>
                  </a:lnTo>
                  <a:lnTo>
                    <a:pt x="28679" y="22642"/>
                  </a:lnTo>
                  <a:lnTo>
                    <a:pt x="28490" y="22547"/>
                  </a:lnTo>
                  <a:lnTo>
                    <a:pt x="28396" y="22453"/>
                  </a:lnTo>
                  <a:lnTo>
                    <a:pt x="28301" y="22453"/>
                  </a:lnTo>
                  <a:lnTo>
                    <a:pt x="28207" y="22547"/>
                  </a:lnTo>
                  <a:lnTo>
                    <a:pt x="27924" y="22736"/>
                  </a:lnTo>
                  <a:lnTo>
                    <a:pt x="27641" y="22925"/>
                  </a:lnTo>
                  <a:lnTo>
                    <a:pt x="27735" y="22925"/>
                  </a:lnTo>
                  <a:lnTo>
                    <a:pt x="26886" y="23491"/>
                  </a:lnTo>
                  <a:lnTo>
                    <a:pt x="26132" y="23962"/>
                  </a:lnTo>
                  <a:lnTo>
                    <a:pt x="26132" y="23774"/>
                  </a:lnTo>
                  <a:lnTo>
                    <a:pt x="26226" y="23585"/>
                  </a:lnTo>
                  <a:lnTo>
                    <a:pt x="25754" y="23868"/>
                  </a:lnTo>
                  <a:lnTo>
                    <a:pt x="25471" y="24151"/>
                  </a:lnTo>
                  <a:lnTo>
                    <a:pt x="25377" y="24245"/>
                  </a:lnTo>
                  <a:lnTo>
                    <a:pt x="25471" y="24340"/>
                  </a:lnTo>
                  <a:lnTo>
                    <a:pt x="25188" y="24245"/>
                  </a:lnTo>
                  <a:lnTo>
                    <a:pt x="24905" y="24245"/>
                  </a:lnTo>
                  <a:lnTo>
                    <a:pt x="24434" y="24340"/>
                  </a:lnTo>
                  <a:lnTo>
                    <a:pt x="23585" y="24811"/>
                  </a:lnTo>
                  <a:lnTo>
                    <a:pt x="23207" y="24906"/>
                  </a:lnTo>
                  <a:lnTo>
                    <a:pt x="22924" y="25000"/>
                  </a:lnTo>
                  <a:lnTo>
                    <a:pt x="22830" y="24906"/>
                  </a:lnTo>
                  <a:lnTo>
                    <a:pt x="22924" y="24811"/>
                  </a:lnTo>
                  <a:lnTo>
                    <a:pt x="22830" y="24717"/>
                  </a:lnTo>
                  <a:lnTo>
                    <a:pt x="21886" y="24717"/>
                  </a:lnTo>
                  <a:lnTo>
                    <a:pt x="21509" y="24906"/>
                  </a:lnTo>
                  <a:lnTo>
                    <a:pt x="21037" y="25189"/>
                  </a:lnTo>
                  <a:lnTo>
                    <a:pt x="20660" y="25283"/>
                  </a:lnTo>
                  <a:lnTo>
                    <a:pt x="20754" y="25189"/>
                  </a:lnTo>
                  <a:lnTo>
                    <a:pt x="20754" y="25094"/>
                  </a:lnTo>
                  <a:lnTo>
                    <a:pt x="20471" y="25283"/>
                  </a:lnTo>
                  <a:lnTo>
                    <a:pt x="20377" y="25377"/>
                  </a:lnTo>
                  <a:lnTo>
                    <a:pt x="20188" y="25094"/>
                  </a:lnTo>
                  <a:lnTo>
                    <a:pt x="20471" y="25094"/>
                  </a:lnTo>
                  <a:lnTo>
                    <a:pt x="20094" y="25000"/>
                  </a:lnTo>
                  <a:lnTo>
                    <a:pt x="19339" y="25094"/>
                  </a:lnTo>
                  <a:lnTo>
                    <a:pt x="18019" y="25377"/>
                  </a:lnTo>
                  <a:lnTo>
                    <a:pt x="18019" y="25377"/>
                  </a:lnTo>
                  <a:lnTo>
                    <a:pt x="18679" y="25000"/>
                  </a:lnTo>
                  <a:lnTo>
                    <a:pt x="18396" y="25000"/>
                  </a:lnTo>
                  <a:lnTo>
                    <a:pt x="18113" y="25094"/>
                  </a:lnTo>
                  <a:lnTo>
                    <a:pt x="17830" y="25094"/>
                  </a:lnTo>
                  <a:lnTo>
                    <a:pt x="17075" y="25000"/>
                  </a:lnTo>
                  <a:lnTo>
                    <a:pt x="15943" y="24717"/>
                  </a:lnTo>
                  <a:lnTo>
                    <a:pt x="15094" y="24623"/>
                  </a:lnTo>
                  <a:lnTo>
                    <a:pt x="14811" y="24528"/>
                  </a:lnTo>
                  <a:lnTo>
                    <a:pt x="14764" y="24481"/>
                  </a:lnTo>
                  <a:lnTo>
                    <a:pt x="14764" y="24481"/>
                  </a:lnTo>
                  <a:lnTo>
                    <a:pt x="14717" y="24528"/>
                  </a:lnTo>
                  <a:lnTo>
                    <a:pt x="14339" y="24340"/>
                  </a:lnTo>
                  <a:lnTo>
                    <a:pt x="13868" y="24057"/>
                  </a:lnTo>
                  <a:lnTo>
                    <a:pt x="13868" y="24057"/>
                  </a:lnTo>
                  <a:lnTo>
                    <a:pt x="14056" y="24245"/>
                  </a:lnTo>
                  <a:lnTo>
                    <a:pt x="13868" y="24245"/>
                  </a:lnTo>
                  <a:lnTo>
                    <a:pt x="13679" y="24151"/>
                  </a:lnTo>
                  <a:lnTo>
                    <a:pt x="13585" y="23962"/>
                  </a:lnTo>
                  <a:lnTo>
                    <a:pt x="13396" y="23962"/>
                  </a:lnTo>
                  <a:lnTo>
                    <a:pt x="13490" y="23868"/>
                  </a:lnTo>
                  <a:lnTo>
                    <a:pt x="12924" y="23868"/>
                  </a:lnTo>
                  <a:lnTo>
                    <a:pt x="12170" y="23679"/>
                  </a:lnTo>
                  <a:lnTo>
                    <a:pt x="11509" y="23491"/>
                  </a:lnTo>
                  <a:lnTo>
                    <a:pt x="11226" y="23302"/>
                  </a:lnTo>
                  <a:lnTo>
                    <a:pt x="11132" y="23113"/>
                  </a:lnTo>
                  <a:lnTo>
                    <a:pt x="10755" y="23113"/>
                  </a:lnTo>
                  <a:lnTo>
                    <a:pt x="10472" y="22925"/>
                  </a:lnTo>
                  <a:lnTo>
                    <a:pt x="10566" y="22925"/>
                  </a:lnTo>
                  <a:lnTo>
                    <a:pt x="10094" y="22736"/>
                  </a:lnTo>
                  <a:lnTo>
                    <a:pt x="9717" y="22642"/>
                  </a:lnTo>
                  <a:lnTo>
                    <a:pt x="9339" y="22642"/>
                  </a:lnTo>
                  <a:lnTo>
                    <a:pt x="9339" y="22453"/>
                  </a:lnTo>
                  <a:lnTo>
                    <a:pt x="9339" y="22264"/>
                  </a:lnTo>
                  <a:lnTo>
                    <a:pt x="9056" y="21981"/>
                  </a:lnTo>
                  <a:lnTo>
                    <a:pt x="7924" y="21321"/>
                  </a:lnTo>
                  <a:lnTo>
                    <a:pt x="7453" y="21038"/>
                  </a:lnTo>
                  <a:lnTo>
                    <a:pt x="6887" y="20566"/>
                  </a:lnTo>
                  <a:lnTo>
                    <a:pt x="6132" y="19906"/>
                  </a:lnTo>
                  <a:lnTo>
                    <a:pt x="5755" y="19717"/>
                  </a:lnTo>
                  <a:lnTo>
                    <a:pt x="5660" y="19623"/>
                  </a:lnTo>
                  <a:lnTo>
                    <a:pt x="5472" y="19623"/>
                  </a:lnTo>
                  <a:lnTo>
                    <a:pt x="5283" y="19246"/>
                  </a:lnTo>
                  <a:lnTo>
                    <a:pt x="4906" y="18774"/>
                  </a:lnTo>
                  <a:lnTo>
                    <a:pt x="4528" y="18302"/>
                  </a:lnTo>
                  <a:lnTo>
                    <a:pt x="4151" y="18019"/>
                  </a:lnTo>
                  <a:lnTo>
                    <a:pt x="4151" y="17736"/>
                  </a:lnTo>
                  <a:lnTo>
                    <a:pt x="4057" y="17547"/>
                  </a:lnTo>
                  <a:lnTo>
                    <a:pt x="3679" y="17076"/>
                  </a:lnTo>
                  <a:lnTo>
                    <a:pt x="3868" y="17076"/>
                  </a:lnTo>
                  <a:lnTo>
                    <a:pt x="3113" y="16887"/>
                  </a:lnTo>
                  <a:lnTo>
                    <a:pt x="3207" y="16604"/>
                  </a:lnTo>
                  <a:lnTo>
                    <a:pt x="3113" y="16227"/>
                  </a:lnTo>
                  <a:lnTo>
                    <a:pt x="2924" y="15849"/>
                  </a:lnTo>
                  <a:lnTo>
                    <a:pt x="2641" y="15661"/>
                  </a:lnTo>
                  <a:lnTo>
                    <a:pt x="2736" y="15566"/>
                  </a:lnTo>
                  <a:lnTo>
                    <a:pt x="2641" y="15472"/>
                  </a:lnTo>
                  <a:lnTo>
                    <a:pt x="2453" y="15095"/>
                  </a:lnTo>
                  <a:lnTo>
                    <a:pt x="1981" y="14529"/>
                  </a:lnTo>
                  <a:lnTo>
                    <a:pt x="2170" y="14434"/>
                  </a:lnTo>
                  <a:lnTo>
                    <a:pt x="1981" y="14340"/>
                  </a:lnTo>
                  <a:lnTo>
                    <a:pt x="1887" y="14246"/>
                  </a:lnTo>
                  <a:lnTo>
                    <a:pt x="1792" y="14151"/>
                  </a:lnTo>
                  <a:lnTo>
                    <a:pt x="1604" y="13680"/>
                  </a:lnTo>
                  <a:lnTo>
                    <a:pt x="1698" y="13774"/>
                  </a:lnTo>
                  <a:lnTo>
                    <a:pt x="1698" y="13774"/>
                  </a:lnTo>
                  <a:lnTo>
                    <a:pt x="1509" y="13302"/>
                  </a:lnTo>
                  <a:lnTo>
                    <a:pt x="1321" y="12831"/>
                  </a:lnTo>
                  <a:lnTo>
                    <a:pt x="1226" y="12453"/>
                  </a:lnTo>
                  <a:lnTo>
                    <a:pt x="1226" y="12170"/>
                  </a:lnTo>
                  <a:lnTo>
                    <a:pt x="1321" y="11982"/>
                  </a:lnTo>
                  <a:lnTo>
                    <a:pt x="1415" y="12453"/>
                  </a:lnTo>
                  <a:lnTo>
                    <a:pt x="1509" y="12359"/>
                  </a:lnTo>
                  <a:lnTo>
                    <a:pt x="1792" y="12359"/>
                  </a:lnTo>
                  <a:lnTo>
                    <a:pt x="1604" y="12170"/>
                  </a:lnTo>
                  <a:lnTo>
                    <a:pt x="1604" y="11887"/>
                  </a:lnTo>
                  <a:lnTo>
                    <a:pt x="1509" y="11227"/>
                  </a:lnTo>
                  <a:lnTo>
                    <a:pt x="1415" y="11132"/>
                  </a:lnTo>
                  <a:lnTo>
                    <a:pt x="1415" y="10944"/>
                  </a:lnTo>
                  <a:lnTo>
                    <a:pt x="1321" y="10849"/>
                  </a:lnTo>
                  <a:lnTo>
                    <a:pt x="1226" y="10849"/>
                  </a:lnTo>
                  <a:lnTo>
                    <a:pt x="1226" y="11038"/>
                  </a:lnTo>
                  <a:lnTo>
                    <a:pt x="1321" y="11321"/>
                  </a:lnTo>
                  <a:lnTo>
                    <a:pt x="1132" y="11227"/>
                  </a:lnTo>
                  <a:lnTo>
                    <a:pt x="1132" y="11132"/>
                  </a:lnTo>
                  <a:lnTo>
                    <a:pt x="1132" y="11038"/>
                  </a:lnTo>
                  <a:lnTo>
                    <a:pt x="943" y="10849"/>
                  </a:lnTo>
                  <a:lnTo>
                    <a:pt x="1038" y="10661"/>
                  </a:lnTo>
                  <a:lnTo>
                    <a:pt x="1132" y="10378"/>
                  </a:lnTo>
                  <a:lnTo>
                    <a:pt x="1226" y="9812"/>
                  </a:lnTo>
                  <a:lnTo>
                    <a:pt x="1132" y="9340"/>
                  </a:lnTo>
                  <a:lnTo>
                    <a:pt x="1132" y="9151"/>
                  </a:lnTo>
                  <a:lnTo>
                    <a:pt x="1226" y="9057"/>
                  </a:lnTo>
                  <a:lnTo>
                    <a:pt x="1226" y="8491"/>
                  </a:lnTo>
                  <a:lnTo>
                    <a:pt x="1321" y="7831"/>
                  </a:lnTo>
                  <a:lnTo>
                    <a:pt x="1604" y="6416"/>
                  </a:lnTo>
                  <a:lnTo>
                    <a:pt x="1981" y="4906"/>
                  </a:lnTo>
                  <a:lnTo>
                    <a:pt x="2453" y="3302"/>
                  </a:lnTo>
                  <a:lnTo>
                    <a:pt x="2736" y="2359"/>
                  </a:lnTo>
                  <a:lnTo>
                    <a:pt x="2924" y="1887"/>
                  </a:lnTo>
                  <a:lnTo>
                    <a:pt x="3019" y="1416"/>
                  </a:lnTo>
                  <a:lnTo>
                    <a:pt x="3302" y="1133"/>
                  </a:lnTo>
                  <a:lnTo>
                    <a:pt x="3491" y="755"/>
                  </a:lnTo>
                  <a:lnTo>
                    <a:pt x="3585" y="567"/>
                  </a:lnTo>
                  <a:lnTo>
                    <a:pt x="3585" y="472"/>
                  </a:lnTo>
                  <a:lnTo>
                    <a:pt x="3491" y="378"/>
                  </a:lnTo>
                  <a:lnTo>
                    <a:pt x="3302" y="284"/>
                  </a:lnTo>
                  <a:lnTo>
                    <a:pt x="3207" y="95"/>
                  </a:lnTo>
                  <a:lnTo>
                    <a:pt x="31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108;p17">
              <a:extLst>
                <a:ext uri="{FF2B5EF4-FFF2-40B4-BE49-F238E27FC236}">
                  <a16:creationId xmlns:a16="http://schemas.microsoft.com/office/drawing/2014/main" id="{DE01632E-8361-380A-B459-B4E4F0AA4E3E}"/>
                </a:ext>
              </a:extLst>
            </p:cNvPr>
            <p:cNvSpPr/>
            <p:nvPr/>
          </p:nvSpPr>
          <p:spPr>
            <a:xfrm>
              <a:off x="1091875" y="1951850"/>
              <a:ext cx="188700" cy="136800"/>
            </a:xfrm>
            <a:custGeom>
              <a:avLst/>
              <a:gdLst/>
              <a:ahLst/>
              <a:cxnLst/>
              <a:rect l="l" t="t" r="r" b="b"/>
              <a:pathLst>
                <a:path w="7548" h="5472" extrusionOk="0">
                  <a:moveTo>
                    <a:pt x="5000" y="0"/>
                  </a:moveTo>
                  <a:lnTo>
                    <a:pt x="4812" y="95"/>
                  </a:lnTo>
                  <a:lnTo>
                    <a:pt x="4717" y="95"/>
                  </a:lnTo>
                  <a:lnTo>
                    <a:pt x="4340" y="472"/>
                  </a:lnTo>
                  <a:lnTo>
                    <a:pt x="4057" y="566"/>
                  </a:lnTo>
                  <a:lnTo>
                    <a:pt x="3774" y="566"/>
                  </a:lnTo>
                  <a:lnTo>
                    <a:pt x="3397" y="378"/>
                  </a:lnTo>
                  <a:lnTo>
                    <a:pt x="3208" y="944"/>
                  </a:lnTo>
                  <a:lnTo>
                    <a:pt x="2548" y="1887"/>
                  </a:lnTo>
                  <a:lnTo>
                    <a:pt x="2170" y="2359"/>
                  </a:lnTo>
                  <a:lnTo>
                    <a:pt x="1793" y="2736"/>
                  </a:lnTo>
                  <a:lnTo>
                    <a:pt x="1415" y="2925"/>
                  </a:lnTo>
                  <a:lnTo>
                    <a:pt x="1321" y="2925"/>
                  </a:lnTo>
                  <a:lnTo>
                    <a:pt x="1227" y="2831"/>
                  </a:lnTo>
                  <a:lnTo>
                    <a:pt x="1321" y="3114"/>
                  </a:lnTo>
                  <a:lnTo>
                    <a:pt x="1132" y="3114"/>
                  </a:lnTo>
                  <a:lnTo>
                    <a:pt x="1227" y="3302"/>
                  </a:lnTo>
                  <a:lnTo>
                    <a:pt x="1227" y="3208"/>
                  </a:lnTo>
                  <a:lnTo>
                    <a:pt x="1321" y="3302"/>
                  </a:lnTo>
                  <a:lnTo>
                    <a:pt x="1510" y="3491"/>
                  </a:lnTo>
                  <a:lnTo>
                    <a:pt x="1321" y="3397"/>
                  </a:lnTo>
                  <a:lnTo>
                    <a:pt x="1132" y="3491"/>
                  </a:lnTo>
                  <a:lnTo>
                    <a:pt x="755" y="3963"/>
                  </a:lnTo>
                  <a:lnTo>
                    <a:pt x="472" y="4529"/>
                  </a:lnTo>
                  <a:lnTo>
                    <a:pt x="283" y="4623"/>
                  </a:lnTo>
                  <a:lnTo>
                    <a:pt x="0" y="4623"/>
                  </a:lnTo>
                  <a:lnTo>
                    <a:pt x="378" y="5095"/>
                  </a:lnTo>
                  <a:lnTo>
                    <a:pt x="944" y="5472"/>
                  </a:lnTo>
                  <a:lnTo>
                    <a:pt x="849" y="5378"/>
                  </a:lnTo>
                  <a:lnTo>
                    <a:pt x="944" y="5283"/>
                  </a:lnTo>
                  <a:lnTo>
                    <a:pt x="1132" y="5189"/>
                  </a:lnTo>
                  <a:lnTo>
                    <a:pt x="1321" y="5000"/>
                  </a:lnTo>
                  <a:lnTo>
                    <a:pt x="1321" y="4812"/>
                  </a:lnTo>
                  <a:lnTo>
                    <a:pt x="1227" y="4623"/>
                  </a:lnTo>
                  <a:lnTo>
                    <a:pt x="1227" y="4623"/>
                  </a:lnTo>
                  <a:lnTo>
                    <a:pt x="1510" y="4812"/>
                  </a:lnTo>
                  <a:lnTo>
                    <a:pt x="1415" y="4717"/>
                  </a:lnTo>
                  <a:lnTo>
                    <a:pt x="1415" y="4717"/>
                  </a:lnTo>
                  <a:lnTo>
                    <a:pt x="1604" y="4812"/>
                  </a:lnTo>
                  <a:lnTo>
                    <a:pt x="1698" y="4906"/>
                  </a:lnTo>
                  <a:lnTo>
                    <a:pt x="1604" y="4717"/>
                  </a:lnTo>
                  <a:lnTo>
                    <a:pt x="1415" y="4151"/>
                  </a:lnTo>
                  <a:lnTo>
                    <a:pt x="1510" y="4340"/>
                  </a:lnTo>
                  <a:lnTo>
                    <a:pt x="1887" y="4529"/>
                  </a:lnTo>
                  <a:lnTo>
                    <a:pt x="4812" y="1321"/>
                  </a:lnTo>
                  <a:lnTo>
                    <a:pt x="4812" y="1415"/>
                  </a:lnTo>
                  <a:lnTo>
                    <a:pt x="4812" y="1510"/>
                  </a:lnTo>
                  <a:lnTo>
                    <a:pt x="5095" y="1510"/>
                  </a:lnTo>
                  <a:lnTo>
                    <a:pt x="5000" y="1604"/>
                  </a:lnTo>
                  <a:lnTo>
                    <a:pt x="5000" y="1698"/>
                  </a:lnTo>
                  <a:lnTo>
                    <a:pt x="5189" y="1981"/>
                  </a:lnTo>
                  <a:lnTo>
                    <a:pt x="5472" y="2264"/>
                  </a:lnTo>
                  <a:lnTo>
                    <a:pt x="5661" y="2264"/>
                  </a:lnTo>
                  <a:lnTo>
                    <a:pt x="5944" y="2170"/>
                  </a:lnTo>
                  <a:lnTo>
                    <a:pt x="5661" y="2359"/>
                  </a:lnTo>
                  <a:lnTo>
                    <a:pt x="5566" y="2453"/>
                  </a:lnTo>
                  <a:lnTo>
                    <a:pt x="5566" y="2642"/>
                  </a:lnTo>
                  <a:lnTo>
                    <a:pt x="5661" y="2736"/>
                  </a:lnTo>
                  <a:lnTo>
                    <a:pt x="5944" y="2831"/>
                  </a:lnTo>
                  <a:lnTo>
                    <a:pt x="6132" y="2831"/>
                  </a:lnTo>
                  <a:lnTo>
                    <a:pt x="6227" y="3114"/>
                  </a:lnTo>
                  <a:lnTo>
                    <a:pt x="6415" y="3585"/>
                  </a:lnTo>
                  <a:lnTo>
                    <a:pt x="6698" y="4057"/>
                  </a:lnTo>
                  <a:lnTo>
                    <a:pt x="6887" y="4151"/>
                  </a:lnTo>
                  <a:lnTo>
                    <a:pt x="7076" y="4151"/>
                  </a:lnTo>
                  <a:lnTo>
                    <a:pt x="6887" y="4340"/>
                  </a:lnTo>
                  <a:lnTo>
                    <a:pt x="6793" y="4434"/>
                  </a:lnTo>
                  <a:lnTo>
                    <a:pt x="6887" y="4529"/>
                  </a:lnTo>
                  <a:lnTo>
                    <a:pt x="7076" y="4717"/>
                  </a:lnTo>
                  <a:lnTo>
                    <a:pt x="7453" y="4812"/>
                  </a:lnTo>
                  <a:lnTo>
                    <a:pt x="7264" y="5000"/>
                  </a:lnTo>
                  <a:lnTo>
                    <a:pt x="7076" y="5095"/>
                  </a:lnTo>
                  <a:lnTo>
                    <a:pt x="7359" y="5095"/>
                  </a:lnTo>
                  <a:lnTo>
                    <a:pt x="7547" y="4717"/>
                  </a:lnTo>
                  <a:lnTo>
                    <a:pt x="7453" y="4623"/>
                  </a:lnTo>
                  <a:lnTo>
                    <a:pt x="7264" y="4717"/>
                  </a:lnTo>
                  <a:lnTo>
                    <a:pt x="7453" y="4434"/>
                  </a:lnTo>
                  <a:lnTo>
                    <a:pt x="7453" y="4340"/>
                  </a:lnTo>
                  <a:lnTo>
                    <a:pt x="7453" y="4151"/>
                  </a:lnTo>
                  <a:lnTo>
                    <a:pt x="7170" y="3963"/>
                  </a:lnTo>
                  <a:lnTo>
                    <a:pt x="6793" y="3868"/>
                  </a:lnTo>
                  <a:lnTo>
                    <a:pt x="6981" y="3774"/>
                  </a:lnTo>
                  <a:lnTo>
                    <a:pt x="7264" y="3585"/>
                  </a:lnTo>
                  <a:lnTo>
                    <a:pt x="6981" y="3114"/>
                  </a:lnTo>
                  <a:lnTo>
                    <a:pt x="6698" y="2831"/>
                  </a:lnTo>
                  <a:lnTo>
                    <a:pt x="6415" y="2642"/>
                  </a:lnTo>
                  <a:lnTo>
                    <a:pt x="6604" y="2264"/>
                  </a:lnTo>
                  <a:lnTo>
                    <a:pt x="6887" y="1981"/>
                  </a:lnTo>
                  <a:lnTo>
                    <a:pt x="6415" y="2076"/>
                  </a:lnTo>
                  <a:lnTo>
                    <a:pt x="6604" y="1887"/>
                  </a:lnTo>
                  <a:lnTo>
                    <a:pt x="6227" y="1887"/>
                  </a:lnTo>
                  <a:lnTo>
                    <a:pt x="6415" y="1698"/>
                  </a:lnTo>
                  <a:lnTo>
                    <a:pt x="6510" y="1604"/>
                  </a:lnTo>
                  <a:lnTo>
                    <a:pt x="6510" y="1510"/>
                  </a:lnTo>
                  <a:lnTo>
                    <a:pt x="6227" y="1604"/>
                  </a:lnTo>
                  <a:lnTo>
                    <a:pt x="6132" y="1793"/>
                  </a:lnTo>
                  <a:lnTo>
                    <a:pt x="6132" y="1510"/>
                  </a:lnTo>
                  <a:lnTo>
                    <a:pt x="6038" y="1321"/>
                  </a:lnTo>
                  <a:lnTo>
                    <a:pt x="5755" y="944"/>
                  </a:lnTo>
                  <a:lnTo>
                    <a:pt x="5283" y="566"/>
                  </a:lnTo>
                  <a:lnTo>
                    <a:pt x="5095" y="283"/>
                  </a:lnTo>
                  <a:lnTo>
                    <a:pt x="50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Rounded Corners 1">
            <a:extLst>
              <a:ext uri="{FF2B5EF4-FFF2-40B4-BE49-F238E27FC236}">
                <a16:creationId xmlns:a16="http://schemas.microsoft.com/office/drawing/2014/main" id="{340F81F1-AB21-2E68-EF49-1DD989BB9B31}"/>
              </a:ext>
            </a:extLst>
          </p:cNvPr>
          <p:cNvSpPr/>
          <p:nvPr/>
        </p:nvSpPr>
        <p:spPr>
          <a:xfrm>
            <a:off x="624840" y="1737360"/>
            <a:ext cx="1318260" cy="37338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latin typeface="Walter Turncoat" panose="020B0604020202020204" charset="0"/>
                <a:ea typeface="Walter Turncoat" panose="020B0604020202020204" charset="0"/>
              </a:rPr>
              <a:t>WAARDES</a:t>
            </a:r>
          </a:p>
        </p:txBody>
      </p:sp>
      <p:sp>
        <p:nvSpPr>
          <p:cNvPr id="4" name="Rectangle: Rounded Corners 3">
            <a:extLst>
              <a:ext uri="{FF2B5EF4-FFF2-40B4-BE49-F238E27FC236}">
                <a16:creationId xmlns:a16="http://schemas.microsoft.com/office/drawing/2014/main" id="{BB117B76-D7C9-9A17-D6EF-6817AFE3F654}"/>
              </a:ext>
            </a:extLst>
          </p:cNvPr>
          <p:cNvSpPr/>
          <p:nvPr/>
        </p:nvSpPr>
        <p:spPr>
          <a:xfrm>
            <a:off x="2331720" y="1748790"/>
            <a:ext cx="1318260" cy="37338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latin typeface="Walter Turncoat" panose="020B0604020202020204" charset="0"/>
                <a:ea typeface="Walter Turncoat" panose="020B0604020202020204" charset="0"/>
              </a:rPr>
              <a:t>KULTUUR</a:t>
            </a:r>
          </a:p>
        </p:txBody>
      </p:sp>
      <p:sp>
        <p:nvSpPr>
          <p:cNvPr id="5" name="Rectangle: Rounded Corners 4">
            <a:extLst>
              <a:ext uri="{FF2B5EF4-FFF2-40B4-BE49-F238E27FC236}">
                <a16:creationId xmlns:a16="http://schemas.microsoft.com/office/drawing/2014/main" id="{C2BD1338-2C12-9BE0-979E-F1397EABD9C9}"/>
              </a:ext>
            </a:extLst>
          </p:cNvPr>
          <p:cNvSpPr/>
          <p:nvPr/>
        </p:nvSpPr>
        <p:spPr>
          <a:xfrm>
            <a:off x="3934885" y="1770882"/>
            <a:ext cx="1318260" cy="37338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latin typeface="Walter Turncoat" panose="020B0604020202020204" charset="0"/>
                <a:ea typeface="Walter Turncoat" panose="020B0604020202020204" charset="0"/>
              </a:rPr>
              <a:t>NORME</a:t>
            </a:r>
          </a:p>
        </p:txBody>
      </p:sp>
      <p:sp>
        <p:nvSpPr>
          <p:cNvPr id="16" name="Rectangle 15">
            <a:extLst>
              <a:ext uri="{FF2B5EF4-FFF2-40B4-BE49-F238E27FC236}">
                <a16:creationId xmlns:a16="http://schemas.microsoft.com/office/drawing/2014/main" id="{E9862A82-E1AE-59B1-A19A-0CB05BB79A09}"/>
              </a:ext>
            </a:extLst>
          </p:cNvPr>
          <p:cNvSpPr/>
          <p:nvPr/>
        </p:nvSpPr>
        <p:spPr>
          <a:xfrm>
            <a:off x="5593080" y="2571750"/>
            <a:ext cx="3391174" cy="24092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Waardes </a:t>
            </a:r>
            <a:r>
              <a:rPr lang="nl-NL" dirty="0">
                <a:solidFill>
                  <a:schemeClr val="tx1"/>
                </a:solidFill>
              </a:rPr>
              <a:t>is die oortuigings, filosofieë en beginsels wat 'n groep dryf.  </a:t>
            </a:r>
          </a:p>
          <a:p>
            <a:endParaRPr lang="nl-NL" b="1" dirty="0">
              <a:solidFill>
                <a:schemeClr val="tx1"/>
              </a:solidFill>
            </a:endParaRPr>
          </a:p>
          <a:p>
            <a:r>
              <a:rPr lang="nl-NL" b="1" dirty="0">
                <a:solidFill>
                  <a:schemeClr val="tx1"/>
                </a:solidFill>
              </a:rPr>
              <a:t>Kultuur </a:t>
            </a:r>
            <a:r>
              <a:rPr lang="nl-NL" dirty="0">
                <a:solidFill>
                  <a:schemeClr val="tx1"/>
                </a:solidFill>
              </a:rPr>
              <a:t>is waar die twee oorvleuel en dit </a:t>
            </a:r>
            <a:r>
              <a:rPr lang="nl-NL" dirty="0" smtClean="0">
                <a:solidFill>
                  <a:schemeClr val="tx1"/>
                </a:solidFill>
              </a:rPr>
              <a:t>handel </a:t>
            </a:r>
            <a:r>
              <a:rPr lang="nl-NL" dirty="0">
                <a:solidFill>
                  <a:schemeClr val="tx1"/>
                </a:solidFill>
              </a:rPr>
              <a:t>oor die oortuigings en gedrag van 'n groep.</a:t>
            </a:r>
          </a:p>
          <a:p>
            <a:endParaRPr lang="nl-NL" b="1" dirty="0">
              <a:solidFill>
                <a:schemeClr val="tx1"/>
              </a:solidFill>
            </a:endParaRPr>
          </a:p>
          <a:p>
            <a:r>
              <a:rPr lang="nl-NL" b="1" dirty="0">
                <a:solidFill>
                  <a:schemeClr val="tx1"/>
                </a:solidFill>
              </a:rPr>
              <a:t>Norme </a:t>
            </a:r>
            <a:r>
              <a:rPr lang="nl-NL" dirty="0">
                <a:solidFill>
                  <a:schemeClr val="tx1"/>
                </a:solidFill>
              </a:rPr>
              <a:t>is die hoofreëls wat bepaal hoe ons interaksies het.</a:t>
            </a:r>
            <a:endParaRPr lang="en-ZA" dirty="0">
              <a:solidFill>
                <a:schemeClr val="tx1"/>
              </a:solidFill>
            </a:endParaRPr>
          </a:p>
        </p:txBody>
      </p:sp>
      <p:pic>
        <p:nvPicPr>
          <p:cNvPr id="3" name="Picture 2"/>
          <p:cNvPicPr>
            <a:picLocks noChangeAspect="1"/>
          </p:cNvPicPr>
          <p:nvPr/>
        </p:nvPicPr>
        <p:blipFill>
          <a:blip r:embed="rId4"/>
          <a:stretch>
            <a:fillRect/>
          </a:stretch>
        </p:blipFill>
        <p:spPr>
          <a:xfrm>
            <a:off x="7498280" y="302501"/>
            <a:ext cx="1365622" cy="46943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6" name="Picture 5" descr="The Benefits of Cultural Diversity | Other - Quizizz">
            <a:extLst>
              <a:ext uri="{FF2B5EF4-FFF2-40B4-BE49-F238E27FC236}">
                <a16:creationId xmlns:a16="http://schemas.microsoft.com/office/drawing/2014/main" id="{A932CD97-C34D-4488-EE27-AA10CF6F392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343" y="249385"/>
            <a:ext cx="7690636" cy="4101424"/>
          </a:xfrm>
          <a:prstGeom prst="rect">
            <a:avLst/>
          </a:prstGeom>
          <a:noFill/>
          <a:ln>
            <a:noFill/>
          </a:ln>
        </p:spPr>
      </p:pic>
      <p:sp>
        <p:nvSpPr>
          <p:cNvPr id="4" name="Google Shape;55;p11">
            <a:extLst>
              <a:ext uri="{FF2B5EF4-FFF2-40B4-BE49-F238E27FC236}">
                <a16:creationId xmlns:a16="http://schemas.microsoft.com/office/drawing/2014/main" id="{DB3C870F-440E-4C38-3876-ADF613A3E950}"/>
              </a:ext>
            </a:extLst>
          </p:cNvPr>
          <p:cNvSpPr/>
          <p:nvPr/>
        </p:nvSpPr>
        <p:spPr>
          <a:xfrm>
            <a:off x="7410981" y="4317792"/>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104;p17">
            <a:extLst>
              <a:ext uri="{FF2B5EF4-FFF2-40B4-BE49-F238E27FC236}">
                <a16:creationId xmlns:a16="http://schemas.microsoft.com/office/drawing/2014/main" id="{D9629717-9DAE-D098-82DD-424C80C42235}"/>
              </a:ext>
            </a:extLst>
          </p:cNvPr>
          <p:cNvSpPr txBox="1">
            <a:spLocks/>
          </p:cNvSpPr>
          <p:nvPr/>
        </p:nvSpPr>
        <p:spPr>
          <a:xfrm>
            <a:off x="126694" y="4417696"/>
            <a:ext cx="7979934" cy="86161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1pPr>
            <a:lvl2pPr marR="0" lvl="1"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2pPr>
            <a:lvl3pPr marR="0" lvl="2"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3pPr>
            <a:lvl4pPr marR="0" lvl="3"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4pPr>
            <a:lvl5pPr marR="0" lvl="4"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5pPr>
            <a:lvl6pPr marR="0" lvl="5"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6pPr>
            <a:lvl7pPr marR="0" lvl="6"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7pPr>
            <a:lvl8pPr marR="0" lvl="7"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8pPr>
            <a:lvl9pPr marR="0" lvl="8"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9pPr>
          </a:lstStyle>
          <a:p>
            <a:pPr algn="l"/>
            <a:r>
              <a:rPr lang="nl-NL" sz="3000" dirty="0">
                <a:solidFill>
                  <a:schemeClr val="accent5">
                    <a:lumMod val="60000"/>
                    <a:lumOff val="40000"/>
                  </a:schemeClr>
                </a:solidFill>
              </a:rPr>
              <a:t>En nou, jou TAAK vir hierdie afdeling</a:t>
            </a:r>
            <a:r>
              <a:rPr lang="en-US" sz="3200" dirty="0">
                <a:solidFill>
                  <a:schemeClr val="accent5">
                    <a:lumMod val="60000"/>
                    <a:lumOff val="40000"/>
                  </a:schemeClr>
                </a:solidFill>
              </a:rPr>
              <a:t>.</a:t>
            </a:r>
          </a:p>
        </p:txBody>
      </p:sp>
      <p:pic>
        <p:nvPicPr>
          <p:cNvPr id="3" name="Picture 2"/>
          <p:cNvPicPr>
            <a:picLocks noChangeAspect="1"/>
          </p:cNvPicPr>
          <p:nvPr/>
        </p:nvPicPr>
        <p:blipFill>
          <a:blip r:embed="rId4"/>
          <a:stretch>
            <a:fillRect/>
          </a:stretch>
        </p:blipFill>
        <p:spPr>
          <a:xfrm>
            <a:off x="7531332" y="4450713"/>
            <a:ext cx="1365622" cy="46943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2"/>
          <p:cNvSpPr txBox="1">
            <a:spLocks noGrp="1"/>
          </p:cNvSpPr>
          <p:nvPr>
            <p:ph type="title"/>
          </p:nvPr>
        </p:nvSpPr>
        <p:spPr>
          <a:xfrm>
            <a:off x="1821077" y="314227"/>
            <a:ext cx="4866162" cy="606534"/>
          </a:xfrm>
          <a:prstGeom prst="rect">
            <a:avLst/>
          </a:prstGeom>
        </p:spPr>
        <p:txBody>
          <a:bodyPr spcFirstLastPara="1" wrap="square" lIns="91425" tIns="91425" rIns="91425" bIns="91425" anchor="t" anchorCtr="0">
            <a:noAutofit/>
          </a:bodyPr>
          <a:lstStyle/>
          <a:p>
            <a:pPr lvl="0" algn="l"/>
            <a:r>
              <a:rPr lang="en-ZA" sz="3600" b="1" dirty="0" err="1">
                <a:solidFill>
                  <a:srgbClr val="FFC000"/>
                </a:solidFill>
              </a:rPr>
              <a:t>Ons</a:t>
            </a:r>
            <a:r>
              <a:rPr lang="en-ZA" sz="3600" b="1" dirty="0">
                <a:solidFill>
                  <a:srgbClr val="FFC000"/>
                </a:solidFill>
              </a:rPr>
              <a:t> </a:t>
            </a:r>
            <a:r>
              <a:rPr lang="en-ZA" sz="3600" b="1" dirty="0" err="1">
                <a:solidFill>
                  <a:srgbClr val="FFC000"/>
                </a:solidFill>
              </a:rPr>
              <a:t>beginpunt</a:t>
            </a:r>
            <a:r>
              <a:rPr lang="en" sz="3600" b="1" dirty="0">
                <a:solidFill>
                  <a:srgbClr val="FFC000"/>
                </a:solidFill>
              </a:rPr>
              <a:t>:</a:t>
            </a:r>
            <a:endParaRPr sz="3600" b="1" dirty="0">
              <a:solidFill>
                <a:srgbClr val="FFC000"/>
              </a:solidFill>
            </a:endParaRPr>
          </a:p>
        </p:txBody>
      </p:sp>
      <p:sp>
        <p:nvSpPr>
          <p:cNvPr id="62" name="Google Shape;62;p12"/>
          <p:cNvSpPr/>
          <p:nvPr/>
        </p:nvSpPr>
        <p:spPr>
          <a:xfrm>
            <a:off x="651197" y="169979"/>
            <a:ext cx="1058213" cy="895030"/>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2"/>
          <p:cNvSpPr/>
          <p:nvPr/>
        </p:nvSpPr>
        <p:spPr>
          <a:xfrm>
            <a:off x="990186" y="453964"/>
            <a:ext cx="380233" cy="327060"/>
          </a:xfrm>
          <a:custGeom>
            <a:avLst/>
            <a:gdLst/>
            <a:ahLst/>
            <a:cxnLst/>
            <a:rect l="l" t="t" r="r" b="b"/>
            <a:pathLst>
              <a:path w="17398" h="14965" extrusionOk="0">
                <a:moveTo>
                  <a:pt x="4258" y="12069"/>
                </a:moveTo>
                <a:lnTo>
                  <a:pt x="4599" y="12093"/>
                </a:lnTo>
                <a:lnTo>
                  <a:pt x="4769" y="12093"/>
                </a:lnTo>
                <a:lnTo>
                  <a:pt x="4721" y="12264"/>
                </a:lnTo>
                <a:lnTo>
                  <a:pt x="4672" y="12458"/>
                </a:lnTo>
                <a:lnTo>
                  <a:pt x="4672" y="12580"/>
                </a:lnTo>
                <a:lnTo>
                  <a:pt x="4477" y="12580"/>
                </a:lnTo>
                <a:lnTo>
                  <a:pt x="4307" y="12215"/>
                </a:lnTo>
                <a:lnTo>
                  <a:pt x="4258" y="12069"/>
                </a:lnTo>
                <a:close/>
                <a:moveTo>
                  <a:pt x="3991" y="12069"/>
                </a:moveTo>
                <a:lnTo>
                  <a:pt x="3991" y="12166"/>
                </a:lnTo>
                <a:lnTo>
                  <a:pt x="3991" y="12239"/>
                </a:lnTo>
                <a:lnTo>
                  <a:pt x="4015" y="12434"/>
                </a:lnTo>
                <a:lnTo>
                  <a:pt x="4064" y="12580"/>
                </a:lnTo>
                <a:lnTo>
                  <a:pt x="3553" y="12629"/>
                </a:lnTo>
                <a:lnTo>
                  <a:pt x="3529" y="12531"/>
                </a:lnTo>
                <a:lnTo>
                  <a:pt x="3504" y="12434"/>
                </a:lnTo>
                <a:lnTo>
                  <a:pt x="3480" y="12361"/>
                </a:lnTo>
                <a:lnTo>
                  <a:pt x="3456" y="12118"/>
                </a:lnTo>
                <a:lnTo>
                  <a:pt x="3456" y="12093"/>
                </a:lnTo>
                <a:lnTo>
                  <a:pt x="3991" y="12069"/>
                </a:lnTo>
                <a:close/>
                <a:moveTo>
                  <a:pt x="4940" y="12093"/>
                </a:moveTo>
                <a:lnTo>
                  <a:pt x="5499" y="12166"/>
                </a:lnTo>
                <a:lnTo>
                  <a:pt x="5475" y="12264"/>
                </a:lnTo>
                <a:lnTo>
                  <a:pt x="5451" y="12361"/>
                </a:lnTo>
                <a:lnTo>
                  <a:pt x="5451" y="12483"/>
                </a:lnTo>
                <a:lnTo>
                  <a:pt x="5475" y="12629"/>
                </a:lnTo>
                <a:lnTo>
                  <a:pt x="5378" y="12604"/>
                </a:lnTo>
                <a:lnTo>
                  <a:pt x="5061" y="12604"/>
                </a:lnTo>
                <a:lnTo>
                  <a:pt x="5061" y="12531"/>
                </a:lnTo>
                <a:lnTo>
                  <a:pt x="4988" y="12312"/>
                </a:lnTo>
                <a:lnTo>
                  <a:pt x="4940" y="12093"/>
                </a:lnTo>
                <a:close/>
                <a:moveTo>
                  <a:pt x="13699" y="12069"/>
                </a:moveTo>
                <a:lnTo>
                  <a:pt x="13651" y="12215"/>
                </a:lnTo>
                <a:lnTo>
                  <a:pt x="13602" y="12361"/>
                </a:lnTo>
                <a:lnTo>
                  <a:pt x="13602" y="12653"/>
                </a:lnTo>
                <a:lnTo>
                  <a:pt x="13188" y="12653"/>
                </a:lnTo>
                <a:lnTo>
                  <a:pt x="13115" y="12385"/>
                </a:lnTo>
                <a:lnTo>
                  <a:pt x="13091" y="12093"/>
                </a:lnTo>
                <a:lnTo>
                  <a:pt x="13699" y="12069"/>
                </a:lnTo>
                <a:close/>
                <a:moveTo>
                  <a:pt x="13845" y="12069"/>
                </a:moveTo>
                <a:lnTo>
                  <a:pt x="14381" y="12093"/>
                </a:lnTo>
                <a:lnTo>
                  <a:pt x="14332" y="12215"/>
                </a:lnTo>
                <a:lnTo>
                  <a:pt x="14283" y="12361"/>
                </a:lnTo>
                <a:lnTo>
                  <a:pt x="14283" y="12507"/>
                </a:lnTo>
                <a:lnTo>
                  <a:pt x="14283" y="12677"/>
                </a:lnTo>
                <a:lnTo>
                  <a:pt x="13943" y="12653"/>
                </a:lnTo>
                <a:lnTo>
                  <a:pt x="13943" y="12361"/>
                </a:lnTo>
                <a:lnTo>
                  <a:pt x="13894" y="12215"/>
                </a:lnTo>
                <a:lnTo>
                  <a:pt x="13845" y="12069"/>
                </a:lnTo>
                <a:close/>
                <a:moveTo>
                  <a:pt x="3188" y="12093"/>
                </a:moveTo>
                <a:lnTo>
                  <a:pt x="3139" y="12215"/>
                </a:lnTo>
                <a:lnTo>
                  <a:pt x="3139" y="12434"/>
                </a:lnTo>
                <a:lnTo>
                  <a:pt x="3139" y="12556"/>
                </a:lnTo>
                <a:lnTo>
                  <a:pt x="3164" y="12653"/>
                </a:lnTo>
                <a:lnTo>
                  <a:pt x="2750" y="12726"/>
                </a:lnTo>
                <a:lnTo>
                  <a:pt x="2677" y="12726"/>
                </a:lnTo>
                <a:lnTo>
                  <a:pt x="2701" y="12677"/>
                </a:lnTo>
                <a:lnTo>
                  <a:pt x="2701" y="12629"/>
                </a:lnTo>
                <a:lnTo>
                  <a:pt x="2701" y="12580"/>
                </a:lnTo>
                <a:lnTo>
                  <a:pt x="2653" y="12531"/>
                </a:lnTo>
                <a:lnTo>
                  <a:pt x="2628" y="12458"/>
                </a:lnTo>
                <a:lnTo>
                  <a:pt x="2604" y="12361"/>
                </a:lnTo>
                <a:lnTo>
                  <a:pt x="2580" y="12166"/>
                </a:lnTo>
                <a:lnTo>
                  <a:pt x="3188" y="12093"/>
                </a:lnTo>
                <a:close/>
                <a:moveTo>
                  <a:pt x="5694" y="12215"/>
                </a:moveTo>
                <a:lnTo>
                  <a:pt x="5986" y="12288"/>
                </a:lnTo>
                <a:lnTo>
                  <a:pt x="6278" y="12361"/>
                </a:lnTo>
                <a:lnTo>
                  <a:pt x="6229" y="12507"/>
                </a:lnTo>
                <a:lnTo>
                  <a:pt x="6229" y="12677"/>
                </a:lnTo>
                <a:lnTo>
                  <a:pt x="6229" y="12726"/>
                </a:lnTo>
                <a:lnTo>
                  <a:pt x="5791" y="12653"/>
                </a:lnTo>
                <a:lnTo>
                  <a:pt x="5767" y="12531"/>
                </a:lnTo>
                <a:lnTo>
                  <a:pt x="5743" y="12410"/>
                </a:lnTo>
                <a:lnTo>
                  <a:pt x="5694" y="12215"/>
                </a:lnTo>
                <a:close/>
                <a:moveTo>
                  <a:pt x="13383" y="487"/>
                </a:moveTo>
                <a:lnTo>
                  <a:pt x="13699" y="511"/>
                </a:lnTo>
                <a:lnTo>
                  <a:pt x="14308" y="584"/>
                </a:lnTo>
                <a:lnTo>
                  <a:pt x="14648" y="657"/>
                </a:lnTo>
                <a:lnTo>
                  <a:pt x="14989" y="730"/>
                </a:lnTo>
                <a:lnTo>
                  <a:pt x="15305" y="827"/>
                </a:lnTo>
                <a:lnTo>
                  <a:pt x="15646" y="949"/>
                </a:lnTo>
                <a:lnTo>
                  <a:pt x="15938" y="1095"/>
                </a:lnTo>
                <a:lnTo>
                  <a:pt x="16230" y="1265"/>
                </a:lnTo>
                <a:lnTo>
                  <a:pt x="16498" y="1484"/>
                </a:lnTo>
                <a:lnTo>
                  <a:pt x="16741" y="1728"/>
                </a:lnTo>
                <a:lnTo>
                  <a:pt x="16741" y="1801"/>
                </a:lnTo>
                <a:lnTo>
                  <a:pt x="16790" y="2020"/>
                </a:lnTo>
                <a:lnTo>
                  <a:pt x="16838" y="2214"/>
                </a:lnTo>
                <a:lnTo>
                  <a:pt x="16887" y="2652"/>
                </a:lnTo>
                <a:lnTo>
                  <a:pt x="16887" y="3066"/>
                </a:lnTo>
                <a:lnTo>
                  <a:pt x="16911" y="3504"/>
                </a:lnTo>
                <a:lnTo>
                  <a:pt x="16887" y="4477"/>
                </a:lnTo>
                <a:lnTo>
                  <a:pt x="16863" y="5475"/>
                </a:lnTo>
                <a:lnTo>
                  <a:pt x="16814" y="6983"/>
                </a:lnTo>
                <a:lnTo>
                  <a:pt x="16790" y="8492"/>
                </a:lnTo>
                <a:lnTo>
                  <a:pt x="16838" y="10244"/>
                </a:lnTo>
                <a:lnTo>
                  <a:pt x="16838" y="11120"/>
                </a:lnTo>
                <a:lnTo>
                  <a:pt x="16790" y="11996"/>
                </a:lnTo>
                <a:lnTo>
                  <a:pt x="16473" y="11947"/>
                </a:lnTo>
                <a:lnTo>
                  <a:pt x="16181" y="11874"/>
                </a:lnTo>
                <a:lnTo>
                  <a:pt x="15622" y="11753"/>
                </a:lnTo>
                <a:lnTo>
                  <a:pt x="15354" y="11680"/>
                </a:lnTo>
                <a:lnTo>
                  <a:pt x="15062" y="11655"/>
                </a:lnTo>
                <a:lnTo>
                  <a:pt x="14405" y="11607"/>
                </a:lnTo>
                <a:lnTo>
                  <a:pt x="13724" y="11582"/>
                </a:lnTo>
                <a:lnTo>
                  <a:pt x="13067" y="11607"/>
                </a:lnTo>
                <a:lnTo>
                  <a:pt x="12385" y="11655"/>
                </a:lnTo>
                <a:lnTo>
                  <a:pt x="11850" y="11704"/>
                </a:lnTo>
                <a:lnTo>
                  <a:pt x="11315" y="11801"/>
                </a:lnTo>
                <a:lnTo>
                  <a:pt x="10780" y="11923"/>
                </a:lnTo>
                <a:lnTo>
                  <a:pt x="10269" y="12118"/>
                </a:lnTo>
                <a:lnTo>
                  <a:pt x="10025" y="12215"/>
                </a:lnTo>
                <a:lnTo>
                  <a:pt x="9733" y="12361"/>
                </a:lnTo>
                <a:lnTo>
                  <a:pt x="9417" y="12531"/>
                </a:lnTo>
                <a:lnTo>
                  <a:pt x="9149" y="12726"/>
                </a:lnTo>
                <a:lnTo>
                  <a:pt x="9101" y="11363"/>
                </a:lnTo>
                <a:lnTo>
                  <a:pt x="9052" y="10001"/>
                </a:lnTo>
                <a:lnTo>
                  <a:pt x="8979" y="8662"/>
                </a:lnTo>
                <a:lnTo>
                  <a:pt x="8955" y="7300"/>
                </a:lnTo>
                <a:lnTo>
                  <a:pt x="8955" y="5913"/>
                </a:lnTo>
                <a:lnTo>
                  <a:pt x="8930" y="4526"/>
                </a:lnTo>
                <a:lnTo>
                  <a:pt x="8930" y="3942"/>
                </a:lnTo>
                <a:lnTo>
                  <a:pt x="8930" y="3358"/>
                </a:lnTo>
                <a:lnTo>
                  <a:pt x="8930" y="2774"/>
                </a:lnTo>
                <a:lnTo>
                  <a:pt x="8930" y="2214"/>
                </a:lnTo>
                <a:lnTo>
                  <a:pt x="8930" y="2166"/>
                </a:lnTo>
                <a:lnTo>
                  <a:pt x="9222" y="2020"/>
                </a:lnTo>
                <a:lnTo>
                  <a:pt x="9490" y="1849"/>
                </a:lnTo>
                <a:lnTo>
                  <a:pt x="9758" y="1679"/>
                </a:lnTo>
                <a:lnTo>
                  <a:pt x="10001" y="1533"/>
                </a:lnTo>
                <a:lnTo>
                  <a:pt x="10877" y="1046"/>
                </a:lnTo>
                <a:lnTo>
                  <a:pt x="11339" y="827"/>
                </a:lnTo>
                <a:lnTo>
                  <a:pt x="11777" y="657"/>
                </a:lnTo>
                <a:lnTo>
                  <a:pt x="12069" y="560"/>
                </a:lnTo>
                <a:lnTo>
                  <a:pt x="12385" y="511"/>
                </a:lnTo>
                <a:lnTo>
                  <a:pt x="12702" y="487"/>
                </a:lnTo>
                <a:close/>
                <a:moveTo>
                  <a:pt x="12872" y="12093"/>
                </a:moveTo>
                <a:lnTo>
                  <a:pt x="12823" y="12166"/>
                </a:lnTo>
                <a:lnTo>
                  <a:pt x="12775" y="12264"/>
                </a:lnTo>
                <a:lnTo>
                  <a:pt x="12750" y="12361"/>
                </a:lnTo>
                <a:lnTo>
                  <a:pt x="12750" y="12458"/>
                </a:lnTo>
                <a:lnTo>
                  <a:pt x="12775" y="12677"/>
                </a:lnTo>
                <a:lnTo>
                  <a:pt x="12215" y="12726"/>
                </a:lnTo>
                <a:lnTo>
                  <a:pt x="12215" y="12702"/>
                </a:lnTo>
                <a:lnTo>
                  <a:pt x="12191" y="12629"/>
                </a:lnTo>
                <a:lnTo>
                  <a:pt x="12166" y="12580"/>
                </a:lnTo>
                <a:lnTo>
                  <a:pt x="12166" y="12434"/>
                </a:lnTo>
                <a:lnTo>
                  <a:pt x="12166" y="12191"/>
                </a:lnTo>
                <a:lnTo>
                  <a:pt x="12166" y="12166"/>
                </a:lnTo>
                <a:lnTo>
                  <a:pt x="12677" y="12118"/>
                </a:lnTo>
                <a:lnTo>
                  <a:pt x="12872" y="12093"/>
                </a:lnTo>
                <a:close/>
                <a:moveTo>
                  <a:pt x="14673" y="12093"/>
                </a:moveTo>
                <a:lnTo>
                  <a:pt x="15232" y="12166"/>
                </a:lnTo>
                <a:lnTo>
                  <a:pt x="15184" y="12239"/>
                </a:lnTo>
                <a:lnTo>
                  <a:pt x="15135" y="12312"/>
                </a:lnTo>
                <a:lnTo>
                  <a:pt x="15111" y="12410"/>
                </a:lnTo>
                <a:lnTo>
                  <a:pt x="15111" y="12483"/>
                </a:lnTo>
                <a:lnTo>
                  <a:pt x="15135" y="12629"/>
                </a:lnTo>
                <a:lnTo>
                  <a:pt x="15159" y="12775"/>
                </a:lnTo>
                <a:lnTo>
                  <a:pt x="15159" y="12775"/>
                </a:lnTo>
                <a:lnTo>
                  <a:pt x="14648" y="12702"/>
                </a:lnTo>
                <a:lnTo>
                  <a:pt x="14673" y="12410"/>
                </a:lnTo>
                <a:lnTo>
                  <a:pt x="14673" y="12239"/>
                </a:lnTo>
                <a:lnTo>
                  <a:pt x="14673" y="12093"/>
                </a:lnTo>
                <a:close/>
                <a:moveTo>
                  <a:pt x="6521" y="12458"/>
                </a:moveTo>
                <a:lnTo>
                  <a:pt x="6838" y="12580"/>
                </a:lnTo>
                <a:lnTo>
                  <a:pt x="6789" y="12702"/>
                </a:lnTo>
                <a:lnTo>
                  <a:pt x="6765" y="12848"/>
                </a:lnTo>
                <a:lnTo>
                  <a:pt x="6667" y="12799"/>
                </a:lnTo>
                <a:lnTo>
                  <a:pt x="6570" y="12629"/>
                </a:lnTo>
                <a:lnTo>
                  <a:pt x="6521" y="12458"/>
                </a:lnTo>
                <a:close/>
                <a:moveTo>
                  <a:pt x="2215" y="12239"/>
                </a:moveTo>
                <a:lnTo>
                  <a:pt x="2190" y="12361"/>
                </a:lnTo>
                <a:lnTo>
                  <a:pt x="2215" y="12507"/>
                </a:lnTo>
                <a:lnTo>
                  <a:pt x="2239" y="12629"/>
                </a:lnTo>
                <a:lnTo>
                  <a:pt x="2312" y="12750"/>
                </a:lnTo>
                <a:lnTo>
                  <a:pt x="2336" y="12775"/>
                </a:lnTo>
                <a:lnTo>
                  <a:pt x="1850" y="12872"/>
                </a:lnTo>
                <a:lnTo>
                  <a:pt x="1850" y="12604"/>
                </a:lnTo>
                <a:lnTo>
                  <a:pt x="1850" y="12312"/>
                </a:lnTo>
                <a:lnTo>
                  <a:pt x="2215" y="12239"/>
                </a:lnTo>
                <a:close/>
                <a:moveTo>
                  <a:pt x="11850" y="12191"/>
                </a:moveTo>
                <a:lnTo>
                  <a:pt x="11826" y="12385"/>
                </a:lnTo>
                <a:lnTo>
                  <a:pt x="11826" y="12580"/>
                </a:lnTo>
                <a:lnTo>
                  <a:pt x="11850" y="12775"/>
                </a:lnTo>
                <a:lnTo>
                  <a:pt x="11315" y="12848"/>
                </a:lnTo>
                <a:lnTo>
                  <a:pt x="11242" y="12872"/>
                </a:lnTo>
                <a:lnTo>
                  <a:pt x="11193" y="12823"/>
                </a:lnTo>
                <a:lnTo>
                  <a:pt x="11193" y="12775"/>
                </a:lnTo>
                <a:lnTo>
                  <a:pt x="11193" y="12580"/>
                </a:lnTo>
                <a:lnTo>
                  <a:pt x="11193" y="12410"/>
                </a:lnTo>
                <a:lnTo>
                  <a:pt x="11169" y="12337"/>
                </a:lnTo>
                <a:lnTo>
                  <a:pt x="11510" y="12239"/>
                </a:lnTo>
                <a:lnTo>
                  <a:pt x="11850" y="12191"/>
                </a:lnTo>
                <a:close/>
                <a:moveTo>
                  <a:pt x="4842" y="511"/>
                </a:moveTo>
                <a:lnTo>
                  <a:pt x="5183" y="535"/>
                </a:lnTo>
                <a:lnTo>
                  <a:pt x="5548" y="584"/>
                </a:lnTo>
                <a:lnTo>
                  <a:pt x="5889" y="657"/>
                </a:lnTo>
                <a:lnTo>
                  <a:pt x="6229" y="754"/>
                </a:lnTo>
                <a:lnTo>
                  <a:pt x="6546" y="876"/>
                </a:lnTo>
                <a:lnTo>
                  <a:pt x="6862" y="1022"/>
                </a:lnTo>
                <a:lnTo>
                  <a:pt x="7178" y="1168"/>
                </a:lnTo>
                <a:lnTo>
                  <a:pt x="7470" y="1363"/>
                </a:lnTo>
                <a:lnTo>
                  <a:pt x="7738" y="1557"/>
                </a:lnTo>
                <a:lnTo>
                  <a:pt x="8006" y="1801"/>
                </a:lnTo>
                <a:lnTo>
                  <a:pt x="8225" y="2044"/>
                </a:lnTo>
                <a:lnTo>
                  <a:pt x="8444" y="2287"/>
                </a:lnTo>
                <a:lnTo>
                  <a:pt x="8492" y="2360"/>
                </a:lnTo>
                <a:lnTo>
                  <a:pt x="8444" y="2847"/>
                </a:lnTo>
                <a:lnTo>
                  <a:pt x="8419" y="3358"/>
                </a:lnTo>
                <a:lnTo>
                  <a:pt x="8444" y="4331"/>
                </a:lnTo>
                <a:lnTo>
                  <a:pt x="8468" y="5718"/>
                </a:lnTo>
                <a:lnTo>
                  <a:pt x="8468" y="7105"/>
                </a:lnTo>
                <a:lnTo>
                  <a:pt x="8468" y="7835"/>
                </a:lnTo>
                <a:lnTo>
                  <a:pt x="8492" y="8565"/>
                </a:lnTo>
                <a:lnTo>
                  <a:pt x="8541" y="10049"/>
                </a:lnTo>
                <a:lnTo>
                  <a:pt x="8614" y="11509"/>
                </a:lnTo>
                <a:lnTo>
                  <a:pt x="8663" y="12969"/>
                </a:lnTo>
                <a:lnTo>
                  <a:pt x="8663" y="12969"/>
                </a:lnTo>
                <a:lnTo>
                  <a:pt x="7860" y="12507"/>
                </a:lnTo>
                <a:lnTo>
                  <a:pt x="7446" y="12288"/>
                </a:lnTo>
                <a:lnTo>
                  <a:pt x="7032" y="12069"/>
                </a:lnTo>
                <a:lnTo>
                  <a:pt x="6765" y="11947"/>
                </a:lnTo>
                <a:lnTo>
                  <a:pt x="6497" y="11850"/>
                </a:lnTo>
                <a:lnTo>
                  <a:pt x="6205" y="11777"/>
                </a:lnTo>
                <a:lnTo>
                  <a:pt x="5937" y="11704"/>
                </a:lnTo>
                <a:lnTo>
                  <a:pt x="5353" y="11607"/>
                </a:lnTo>
                <a:lnTo>
                  <a:pt x="4769" y="11534"/>
                </a:lnTo>
                <a:lnTo>
                  <a:pt x="3650" y="11534"/>
                </a:lnTo>
                <a:lnTo>
                  <a:pt x="3066" y="11558"/>
                </a:lnTo>
                <a:lnTo>
                  <a:pt x="2507" y="11631"/>
                </a:lnTo>
                <a:lnTo>
                  <a:pt x="2044" y="11704"/>
                </a:lnTo>
                <a:lnTo>
                  <a:pt x="1533" y="11801"/>
                </a:lnTo>
                <a:lnTo>
                  <a:pt x="1290" y="11874"/>
                </a:lnTo>
                <a:lnTo>
                  <a:pt x="1047" y="11947"/>
                </a:lnTo>
                <a:lnTo>
                  <a:pt x="828" y="12045"/>
                </a:lnTo>
                <a:lnTo>
                  <a:pt x="609" y="12166"/>
                </a:lnTo>
                <a:lnTo>
                  <a:pt x="609" y="12166"/>
                </a:lnTo>
                <a:lnTo>
                  <a:pt x="633" y="11972"/>
                </a:lnTo>
                <a:lnTo>
                  <a:pt x="657" y="11777"/>
                </a:lnTo>
                <a:lnTo>
                  <a:pt x="657" y="11485"/>
                </a:lnTo>
                <a:lnTo>
                  <a:pt x="584" y="10147"/>
                </a:lnTo>
                <a:lnTo>
                  <a:pt x="536" y="9490"/>
                </a:lnTo>
                <a:lnTo>
                  <a:pt x="536" y="8833"/>
                </a:lnTo>
                <a:lnTo>
                  <a:pt x="560" y="7908"/>
                </a:lnTo>
                <a:lnTo>
                  <a:pt x="609" y="7008"/>
                </a:lnTo>
                <a:lnTo>
                  <a:pt x="657" y="6083"/>
                </a:lnTo>
                <a:lnTo>
                  <a:pt x="657" y="5645"/>
                </a:lnTo>
                <a:lnTo>
                  <a:pt x="657" y="5183"/>
                </a:lnTo>
                <a:lnTo>
                  <a:pt x="609" y="4234"/>
                </a:lnTo>
                <a:lnTo>
                  <a:pt x="584" y="3309"/>
                </a:lnTo>
                <a:lnTo>
                  <a:pt x="584" y="2896"/>
                </a:lnTo>
                <a:lnTo>
                  <a:pt x="609" y="2506"/>
                </a:lnTo>
                <a:lnTo>
                  <a:pt x="657" y="1728"/>
                </a:lnTo>
                <a:lnTo>
                  <a:pt x="949" y="1582"/>
                </a:lnTo>
                <a:lnTo>
                  <a:pt x="1241" y="1460"/>
                </a:lnTo>
                <a:lnTo>
                  <a:pt x="1801" y="1241"/>
                </a:lnTo>
                <a:lnTo>
                  <a:pt x="2653" y="949"/>
                </a:lnTo>
                <a:lnTo>
                  <a:pt x="3504" y="681"/>
                </a:lnTo>
                <a:lnTo>
                  <a:pt x="3821" y="608"/>
                </a:lnTo>
                <a:lnTo>
                  <a:pt x="4161" y="535"/>
                </a:lnTo>
                <a:lnTo>
                  <a:pt x="4502" y="511"/>
                </a:lnTo>
                <a:close/>
                <a:moveTo>
                  <a:pt x="15354" y="12191"/>
                </a:moveTo>
                <a:lnTo>
                  <a:pt x="15646" y="12239"/>
                </a:lnTo>
                <a:lnTo>
                  <a:pt x="15938" y="12337"/>
                </a:lnTo>
                <a:lnTo>
                  <a:pt x="15889" y="12507"/>
                </a:lnTo>
                <a:lnTo>
                  <a:pt x="15889" y="12653"/>
                </a:lnTo>
                <a:lnTo>
                  <a:pt x="15889" y="12994"/>
                </a:lnTo>
                <a:lnTo>
                  <a:pt x="15524" y="12872"/>
                </a:lnTo>
                <a:lnTo>
                  <a:pt x="15500" y="12702"/>
                </a:lnTo>
                <a:lnTo>
                  <a:pt x="15427" y="12507"/>
                </a:lnTo>
                <a:lnTo>
                  <a:pt x="15378" y="12337"/>
                </a:lnTo>
                <a:lnTo>
                  <a:pt x="15330" y="12191"/>
                </a:lnTo>
                <a:close/>
                <a:moveTo>
                  <a:pt x="1509" y="12385"/>
                </a:moveTo>
                <a:lnTo>
                  <a:pt x="1460" y="12677"/>
                </a:lnTo>
                <a:lnTo>
                  <a:pt x="1436" y="12848"/>
                </a:lnTo>
                <a:lnTo>
                  <a:pt x="1460" y="13018"/>
                </a:lnTo>
                <a:lnTo>
                  <a:pt x="1290" y="13091"/>
                </a:lnTo>
                <a:lnTo>
                  <a:pt x="1290" y="12969"/>
                </a:lnTo>
                <a:lnTo>
                  <a:pt x="1290" y="12726"/>
                </a:lnTo>
                <a:lnTo>
                  <a:pt x="1266" y="12580"/>
                </a:lnTo>
                <a:lnTo>
                  <a:pt x="1241" y="12458"/>
                </a:lnTo>
                <a:lnTo>
                  <a:pt x="1509" y="12385"/>
                </a:lnTo>
                <a:close/>
                <a:moveTo>
                  <a:pt x="10926" y="12385"/>
                </a:moveTo>
                <a:lnTo>
                  <a:pt x="10877" y="12531"/>
                </a:lnTo>
                <a:lnTo>
                  <a:pt x="10828" y="12750"/>
                </a:lnTo>
                <a:lnTo>
                  <a:pt x="10804" y="12969"/>
                </a:lnTo>
                <a:lnTo>
                  <a:pt x="10366" y="13091"/>
                </a:lnTo>
                <a:lnTo>
                  <a:pt x="10366" y="12921"/>
                </a:lnTo>
                <a:lnTo>
                  <a:pt x="10366" y="12750"/>
                </a:lnTo>
                <a:lnTo>
                  <a:pt x="10366" y="12677"/>
                </a:lnTo>
                <a:lnTo>
                  <a:pt x="10342" y="12604"/>
                </a:lnTo>
                <a:lnTo>
                  <a:pt x="10536" y="12531"/>
                </a:lnTo>
                <a:lnTo>
                  <a:pt x="10926" y="12385"/>
                </a:lnTo>
                <a:close/>
                <a:moveTo>
                  <a:pt x="7105" y="12726"/>
                </a:moveTo>
                <a:lnTo>
                  <a:pt x="7641" y="13018"/>
                </a:lnTo>
                <a:lnTo>
                  <a:pt x="7616" y="13115"/>
                </a:lnTo>
                <a:lnTo>
                  <a:pt x="7616" y="13140"/>
                </a:lnTo>
                <a:lnTo>
                  <a:pt x="7397" y="13042"/>
                </a:lnTo>
                <a:lnTo>
                  <a:pt x="7178" y="12969"/>
                </a:lnTo>
                <a:lnTo>
                  <a:pt x="7130" y="12823"/>
                </a:lnTo>
                <a:lnTo>
                  <a:pt x="7105" y="12726"/>
                </a:lnTo>
                <a:close/>
                <a:moveTo>
                  <a:pt x="16181" y="12410"/>
                </a:moveTo>
                <a:lnTo>
                  <a:pt x="16303" y="12458"/>
                </a:lnTo>
                <a:lnTo>
                  <a:pt x="16254" y="12604"/>
                </a:lnTo>
                <a:lnTo>
                  <a:pt x="16230" y="12775"/>
                </a:lnTo>
                <a:lnTo>
                  <a:pt x="16206" y="13140"/>
                </a:lnTo>
                <a:lnTo>
                  <a:pt x="16157" y="13115"/>
                </a:lnTo>
                <a:lnTo>
                  <a:pt x="16206" y="13067"/>
                </a:lnTo>
                <a:lnTo>
                  <a:pt x="16206" y="12994"/>
                </a:lnTo>
                <a:lnTo>
                  <a:pt x="16181" y="12702"/>
                </a:lnTo>
                <a:lnTo>
                  <a:pt x="16181" y="12410"/>
                </a:lnTo>
                <a:close/>
                <a:moveTo>
                  <a:pt x="10025" y="12750"/>
                </a:moveTo>
                <a:lnTo>
                  <a:pt x="9977" y="12994"/>
                </a:lnTo>
                <a:lnTo>
                  <a:pt x="9928" y="13213"/>
                </a:lnTo>
                <a:lnTo>
                  <a:pt x="9928" y="13261"/>
                </a:lnTo>
                <a:lnTo>
                  <a:pt x="9563" y="13432"/>
                </a:lnTo>
                <a:lnTo>
                  <a:pt x="9563" y="13286"/>
                </a:lnTo>
                <a:lnTo>
                  <a:pt x="9563" y="13164"/>
                </a:lnTo>
                <a:lnTo>
                  <a:pt x="9539" y="13067"/>
                </a:lnTo>
                <a:lnTo>
                  <a:pt x="9539" y="13042"/>
                </a:lnTo>
                <a:lnTo>
                  <a:pt x="9563" y="13018"/>
                </a:lnTo>
                <a:lnTo>
                  <a:pt x="9782" y="12896"/>
                </a:lnTo>
                <a:lnTo>
                  <a:pt x="10025" y="12750"/>
                </a:lnTo>
                <a:close/>
                <a:moveTo>
                  <a:pt x="8030" y="13261"/>
                </a:moveTo>
                <a:lnTo>
                  <a:pt x="8322" y="13432"/>
                </a:lnTo>
                <a:lnTo>
                  <a:pt x="8614" y="13553"/>
                </a:lnTo>
                <a:lnTo>
                  <a:pt x="8565" y="13675"/>
                </a:lnTo>
                <a:lnTo>
                  <a:pt x="8541" y="13870"/>
                </a:lnTo>
                <a:lnTo>
                  <a:pt x="8419" y="13724"/>
                </a:lnTo>
                <a:lnTo>
                  <a:pt x="8298" y="13602"/>
                </a:lnTo>
                <a:lnTo>
                  <a:pt x="8030" y="13383"/>
                </a:lnTo>
                <a:lnTo>
                  <a:pt x="8030" y="13261"/>
                </a:lnTo>
                <a:close/>
                <a:moveTo>
                  <a:pt x="9247" y="13261"/>
                </a:moveTo>
                <a:lnTo>
                  <a:pt x="9247" y="13383"/>
                </a:lnTo>
                <a:lnTo>
                  <a:pt x="9271" y="13578"/>
                </a:lnTo>
                <a:lnTo>
                  <a:pt x="9052" y="13724"/>
                </a:lnTo>
                <a:lnTo>
                  <a:pt x="8857" y="13894"/>
                </a:lnTo>
                <a:lnTo>
                  <a:pt x="8857" y="13699"/>
                </a:lnTo>
                <a:lnTo>
                  <a:pt x="8857" y="13626"/>
                </a:lnTo>
                <a:lnTo>
                  <a:pt x="8930" y="13602"/>
                </a:lnTo>
                <a:lnTo>
                  <a:pt x="8979" y="13553"/>
                </a:lnTo>
                <a:lnTo>
                  <a:pt x="9052" y="13456"/>
                </a:lnTo>
                <a:lnTo>
                  <a:pt x="9101" y="13407"/>
                </a:lnTo>
                <a:lnTo>
                  <a:pt x="9149" y="13334"/>
                </a:lnTo>
                <a:lnTo>
                  <a:pt x="9247" y="13261"/>
                </a:lnTo>
                <a:close/>
                <a:moveTo>
                  <a:pt x="4550" y="0"/>
                </a:moveTo>
                <a:lnTo>
                  <a:pt x="4185" y="24"/>
                </a:lnTo>
                <a:lnTo>
                  <a:pt x="3845" y="49"/>
                </a:lnTo>
                <a:lnTo>
                  <a:pt x="3504" y="122"/>
                </a:lnTo>
                <a:lnTo>
                  <a:pt x="3042" y="243"/>
                </a:lnTo>
                <a:lnTo>
                  <a:pt x="2580" y="414"/>
                </a:lnTo>
                <a:lnTo>
                  <a:pt x="1679" y="754"/>
                </a:lnTo>
                <a:lnTo>
                  <a:pt x="1290" y="876"/>
                </a:lnTo>
                <a:lnTo>
                  <a:pt x="852" y="1046"/>
                </a:lnTo>
                <a:lnTo>
                  <a:pt x="633" y="1168"/>
                </a:lnTo>
                <a:lnTo>
                  <a:pt x="438" y="1290"/>
                </a:lnTo>
                <a:lnTo>
                  <a:pt x="292" y="1436"/>
                </a:lnTo>
                <a:lnTo>
                  <a:pt x="195" y="1606"/>
                </a:lnTo>
                <a:lnTo>
                  <a:pt x="171" y="1703"/>
                </a:lnTo>
                <a:lnTo>
                  <a:pt x="195" y="1801"/>
                </a:lnTo>
                <a:lnTo>
                  <a:pt x="122" y="2093"/>
                </a:lnTo>
                <a:lnTo>
                  <a:pt x="73" y="2409"/>
                </a:lnTo>
                <a:lnTo>
                  <a:pt x="49" y="2725"/>
                </a:lnTo>
                <a:lnTo>
                  <a:pt x="49" y="3066"/>
                </a:lnTo>
                <a:lnTo>
                  <a:pt x="73" y="3699"/>
                </a:lnTo>
                <a:lnTo>
                  <a:pt x="98" y="4331"/>
                </a:lnTo>
                <a:lnTo>
                  <a:pt x="122" y="5183"/>
                </a:lnTo>
                <a:lnTo>
                  <a:pt x="122" y="6034"/>
                </a:lnTo>
                <a:lnTo>
                  <a:pt x="98" y="6886"/>
                </a:lnTo>
                <a:lnTo>
                  <a:pt x="25" y="7738"/>
                </a:lnTo>
                <a:lnTo>
                  <a:pt x="0" y="8468"/>
                </a:lnTo>
                <a:lnTo>
                  <a:pt x="0" y="9198"/>
                </a:lnTo>
                <a:lnTo>
                  <a:pt x="0" y="9928"/>
                </a:lnTo>
                <a:lnTo>
                  <a:pt x="49" y="10633"/>
                </a:lnTo>
                <a:lnTo>
                  <a:pt x="122" y="11680"/>
                </a:lnTo>
                <a:lnTo>
                  <a:pt x="122" y="12045"/>
                </a:lnTo>
                <a:lnTo>
                  <a:pt x="122" y="12166"/>
                </a:lnTo>
                <a:lnTo>
                  <a:pt x="171" y="12264"/>
                </a:lnTo>
                <a:lnTo>
                  <a:pt x="195" y="12337"/>
                </a:lnTo>
                <a:lnTo>
                  <a:pt x="292" y="12385"/>
                </a:lnTo>
                <a:lnTo>
                  <a:pt x="341" y="12410"/>
                </a:lnTo>
                <a:lnTo>
                  <a:pt x="365" y="12507"/>
                </a:lnTo>
                <a:lnTo>
                  <a:pt x="414" y="12580"/>
                </a:lnTo>
                <a:lnTo>
                  <a:pt x="487" y="12629"/>
                </a:lnTo>
                <a:lnTo>
                  <a:pt x="584" y="12629"/>
                </a:lnTo>
                <a:lnTo>
                  <a:pt x="803" y="12580"/>
                </a:lnTo>
                <a:lnTo>
                  <a:pt x="803" y="12896"/>
                </a:lnTo>
                <a:lnTo>
                  <a:pt x="803" y="13188"/>
                </a:lnTo>
                <a:lnTo>
                  <a:pt x="828" y="13334"/>
                </a:lnTo>
                <a:lnTo>
                  <a:pt x="876" y="13480"/>
                </a:lnTo>
                <a:lnTo>
                  <a:pt x="925" y="13529"/>
                </a:lnTo>
                <a:lnTo>
                  <a:pt x="998" y="13578"/>
                </a:lnTo>
                <a:lnTo>
                  <a:pt x="1144" y="13578"/>
                </a:lnTo>
                <a:lnTo>
                  <a:pt x="1217" y="13553"/>
                </a:lnTo>
                <a:lnTo>
                  <a:pt x="1241" y="13529"/>
                </a:lnTo>
                <a:lnTo>
                  <a:pt x="1363" y="13529"/>
                </a:lnTo>
                <a:lnTo>
                  <a:pt x="1485" y="13505"/>
                </a:lnTo>
                <a:lnTo>
                  <a:pt x="1704" y="13432"/>
                </a:lnTo>
                <a:lnTo>
                  <a:pt x="2142" y="13310"/>
                </a:lnTo>
                <a:lnTo>
                  <a:pt x="2604" y="13213"/>
                </a:lnTo>
                <a:lnTo>
                  <a:pt x="3188" y="13140"/>
                </a:lnTo>
                <a:lnTo>
                  <a:pt x="3772" y="13091"/>
                </a:lnTo>
                <a:lnTo>
                  <a:pt x="4356" y="13067"/>
                </a:lnTo>
                <a:lnTo>
                  <a:pt x="4940" y="13091"/>
                </a:lnTo>
                <a:lnTo>
                  <a:pt x="5402" y="13115"/>
                </a:lnTo>
                <a:lnTo>
                  <a:pt x="5937" y="13164"/>
                </a:lnTo>
                <a:lnTo>
                  <a:pt x="6473" y="13261"/>
                </a:lnTo>
                <a:lnTo>
                  <a:pt x="6740" y="13334"/>
                </a:lnTo>
                <a:lnTo>
                  <a:pt x="7008" y="13407"/>
                </a:lnTo>
                <a:lnTo>
                  <a:pt x="7251" y="13505"/>
                </a:lnTo>
                <a:lnTo>
                  <a:pt x="7495" y="13626"/>
                </a:lnTo>
                <a:lnTo>
                  <a:pt x="7714" y="13772"/>
                </a:lnTo>
                <a:lnTo>
                  <a:pt x="7908" y="13918"/>
                </a:lnTo>
                <a:lnTo>
                  <a:pt x="8079" y="14088"/>
                </a:lnTo>
                <a:lnTo>
                  <a:pt x="8225" y="14307"/>
                </a:lnTo>
                <a:lnTo>
                  <a:pt x="8322" y="14526"/>
                </a:lnTo>
                <a:lnTo>
                  <a:pt x="8371" y="14794"/>
                </a:lnTo>
                <a:lnTo>
                  <a:pt x="8419" y="14891"/>
                </a:lnTo>
                <a:lnTo>
                  <a:pt x="8468" y="14940"/>
                </a:lnTo>
                <a:lnTo>
                  <a:pt x="8565" y="14964"/>
                </a:lnTo>
                <a:lnTo>
                  <a:pt x="8638" y="14964"/>
                </a:lnTo>
                <a:lnTo>
                  <a:pt x="8736" y="14916"/>
                </a:lnTo>
                <a:lnTo>
                  <a:pt x="8809" y="14843"/>
                </a:lnTo>
                <a:lnTo>
                  <a:pt x="8857" y="14770"/>
                </a:lnTo>
                <a:lnTo>
                  <a:pt x="8857" y="14648"/>
                </a:lnTo>
                <a:lnTo>
                  <a:pt x="8833" y="14599"/>
                </a:lnTo>
                <a:lnTo>
                  <a:pt x="9052" y="14332"/>
                </a:lnTo>
                <a:lnTo>
                  <a:pt x="9247" y="14113"/>
                </a:lnTo>
                <a:lnTo>
                  <a:pt x="9514" y="13943"/>
                </a:lnTo>
                <a:lnTo>
                  <a:pt x="9806" y="13772"/>
                </a:lnTo>
                <a:lnTo>
                  <a:pt x="10220" y="13602"/>
                </a:lnTo>
                <a:lnTo>
                  <a:pt x="10658" y="13456"/>
                </a:lnTo>
                <a:lnTo>
                  <a:pt x="11096" y="13334"/>
                </a:lnTo>
                <a:lnTo>
                  <a:pt x="11534" y="13261"/>
                </a:lnTo>
                <a:lnTo>
                  <a:pt x="12045" y="13188"/>
                </a:lnTo>
                <a:lnTo>
                  <a:pt x="12580" y="13140"/>
                </a:lnTo>
                <a:lnTo>
                  <a:pt x="13626" y="13091"/>
                </a:lnTo>
                <a:lnTo>
                  <a:pt x="13967" y="13091"/>
                </a:lnTo>
                <a:lnTo>
                  <a:pt x="14308" y="13115"/>
                </a:lnTo>
                <a:lnTo>
                  <a:pt x="14648" y="13140"/>
                </a:lnTo>
                <a:lnTo>
                  <a:pt x="14965" y="13188"/>
                </a:lnTo>
                <a:lnTo>
                  <a:pt x="15305" y="13261"/>
                </a:lnTo>
                <a:lnTo>
                  <a:pt x="15622" y="13359"/>
                </a:lnTo>
                <a:lnTo>
                  <a:pt x="15938" y="13480"/>
                </a:lnTo>
                <a:lnTo>
                  <a:pt x="16254" y="13651"/>
                </a:lnTo>
                <a:lnTo>
                  <a:pt x="16303" y="13675"/>
                </a:lnTo>
                <a:lnTo>
                  <a:pt x="16376" y="13675"/>
                </a:lnTo>
                <a:lnTo>
                  <a:pt x="16425" y="13651"/>
                </a:lnTo>
                <a:lnTo>
                  <a:pt x="16473" y="13626"/>
                </a:lnTo>
                <a:lnTo>
                  <a:pt x="16522" y="13578"/>
                </a:lnTo>
                <a:lnTo>
                  <a:pt x="16546" y="13529"/>
                </a:lnTo>
                <a:lnTo>
                  <a:pt x="16571" y="13456"/>
                </a:lnTo>
                <a:lnTo>
                  <a:pt x="16571" y="13407"/>
                </a:lnTo>
                <a:lnTo>
                  <a:pt x="16595" y="13310"/>
                </a:lnTo>
                <a:lnTo>
                  <a:pt x="16595" y="12921"/>
                </a:lnTo>
                <a:lnTo>
                  <a:pt x="16571" y="12531"/>
                </a:lnTo>
                <a:lnTo>
                  <a:pt x="16765" y="12556"/>
                </a:lnTo>
                <a:lnTo>
                  <a:pt x="16911" y="12556"/>
                </a:lnTo>
                <a:lnTo>
                  <a:pt x="17082" y="12531"/>
                </a:lnTo>
                <a:lnTo>
                  <a:pt x="17228" y="12483"/>
                </a:lnTo>
                <a:lnTo>
                  <a:pt x="17301" y="12458"/>
                </a:lnTo>
                <a:lnTo>
                  <a:pt x="17325" y="12410"/>
                </a:lnTo>
                <a:lnTo>
                  <a:pt x="17374" y="12361"/>
                </a:lnTo>
                <a:lnTo>
                  <a:pt x="17374" y="12312"/>
                </a:lnTo>
                <a:lnTo>
                  <a:pt x="17398" y="12264"/>
                </a:lnTo>
                <a:lnTo>
                  <a:pt x="17374" y="12191"/>
                </a:lnTo>
                <a:lnTo>
                  <a:pt x="17349" y="12142"/>
                </a:lnTo>
                <a:lnTo>
                  <a:pt x="17301" y="12118"/>
                </a:lnTo>
                <a:lnTo>
                  <a:pt x="17325" y="11972"/>
                </a:lnTo>
                <a:lnTo>
                  <a:pt x="17349" y="11826"/>
                </a:lnTo>
                <a:lnTo>
                  <a:pt x="17349" y="11558"/>
                </a:lnTo>
                <a:lnTo>
                  <a:pt x="17325" y="10998"/>
                </a:lnTo>
                <a:lnTo>
                  <a:pt x="17301" y="8881"/>
                </a:lnTo>
                <a:lnTo>
                  <a:pt x="17301" y="7178"/>
                </a:lnTo>
                <a:lnTo>
                  <a:pt x="17301" y="6326"/>
                </a:lnTo>
                <a:lnTo>
                  <a:pt x="17349" y="5475"/>
                </a:lnTo>
                <a:lnTo>
                  <a:pt x="17374" y="4380"/>
                </a:lnTo>
                <a:lnTo>
                  <a:pt x="17374" y="3820"/>
                </a:lnTo>
                <a:lnTo>
                  <a:pt x="17374" y="3285"/>
                </a:lnTo>
                <a:lnTo>
                  <a:pt x="17349" y="2920"/>
                </a:lnTo>
                <a:lnTo>
                  <a:pt x="17325" y="2531"/>
                </a:lnTo>
                <a:lnTo>
                  <a:pt x="17301" y="2336"/>
                </a:lnTo>
                <a:lnTo>
                  <a:pt x="17276" y="2141"/>
                </a:lnTo>
                <a:lnTo>
                  <a:pt x="17228" y="1971"/>
                </a:lnTo>
                <a:lnTo>
                  <a:pt x="17130" y="1801"/>
                </a:lnTo>
                <a:lnTo>
                  <a:pt x="17179" y="1728"/>
                </a:lnTo>
                <a:lnTo>
                  <a:pt x="17203" y="1630"/>
                </a:lnTo>
                <a:lnTo>
                  <a:pt x="17203" y="1557"/>
                </a:lnTo>
                <a:lnTo>
                  <a:pt x="17155" y="1460"/>
                </a:lnTo>
                <a:lnTo>
                  <a:pt x="16911" y="1217"/>
                </a:lnTo>
                <a:lnTo>
                  <a:pt x="16644" y="998"/>
                </a:lnTo>
                <a:lnTo>
                  <a:pt x="16352" y="803"/>
                </a:lnTo>
                <a:lnTo>
                  <a:pt x="16035" y="633"/>
                </a:lnTo>
                <a:lnTo>
                  <a:pt x="15719" y="487"/>
                </a:lnTo>
                <a:lnTo>
                  <a:pt x="15378" y="365"/>
                </a:lnTo>
                <a:lnTo>
                  <a:pt x="15038" y="268"/>
                </a:lnTo>
                <a:lnTo>
                  <a:pt x="14697" y="195"/>
                </a:lnTo>
                <a:lnTo>
                  <a:pt x="14356" y="146"/>
                </a:lnTo>
                <a:lnTo>
                  <a:pt x="14016" y="97"/>
                </a:lnTo>
                <a:lnTo>
                  <a:pt x="13626" y="49"/>
                </a:lnTo>
                <a:lnTo>
                  <a:pt x="13261" y="24"/>
                </a:lnTo>
                <a:lnTo>
                  <a:pt x="12896" y="24"/>
                </a:lnTo>
                <a:lnTo>
                  <a:pt x="12531" y="49"/>
                </a:lnTo>
                <a:lnTo>
                  <a:pt x="12166" y="97"/>
                </a:lnTo>
                <a:lnTo>
                  <a:pt x="11826" y="170"/>
                </a:lnTo>
                <a:lnTo>
                  <a:pt x="11583" y="243"/>
                </a:lnTo>
                <a:lnTo>
                  <a:pt x="11339" y="316"/>
                </a:lnTo>
                <a:lnTo>
                  <a:pt x="10877" y="560"/>
                </a:lnTo>
                <a:lnTo>
                  <a:pt x="10415" y="803"/>
                </a:lnTo>
                <a:lnTo>
                  <a:pt x="9977" y="1046"/>
                </a:lnTo>
                <a:lnTo>
                  <a:pt x="9441" y="1338"/>
                </a:lnTo>
                <a:lnTo>
                  <a:pt x="9125" y="1509"/>
                </a:lnTo>
                <a:lnTo>
                  <a:pt x="8857" y="1703"/>
                </a:lnTo>
                <a:lnTo>
                  <a:pt x="8809" y="1679"/>
                </a:lnTo>
                <a:lnTo>
                  <a:pt x="8687" y="1679"/>
                </a:lnTo>
                <a:lnTo>
                  <a:pt x="8638" y="1728"/>
                </a:lnTo>
                <a:lnTo>
                  <a:pt x="8419" y="1460"/>
                </a:lnTo>
                <a:lnTo>
                  <a:pt x="8152" y="1217"/>
                </a:lnTo>
                <a:lnTo>
                  <a:pt x="7884" y="1022"/>
                </a:lnTo>
                <a:lnTo>
                  <a:pt x="7592" y="803"/>
                </a:lnTo>
                <a:lnTo>
                  <a:pt x="7276" y="633"/>
                </a:lnTo>
                <a:lnTo>
                  <a:pt x="6959" y="487"/>
                </a:lnTo>
                <a:lnTo>
                  <a:pt x="6643" y="341"/>
                </a:lnTo>
                <a:lnTo>
                  <a:pt x="6302" y="243"/>
                </a:lnTo>
                <a:lnTo>
                  <a:pt x="5962" y="146"/>
                </a:lnTo>
                <a:lnTo>
                  <a:pt x="5597" y="73"/>
                </a:lnTo>
                <a:lnTo>
                  <a:pt x="5256" y="24"/>
                </a:lnTo>
                <a:lnTo>
                  <a:pt x="48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65;p12"/>
          <p:cNvSpPr txBox="1"/>
          <p:nvPr/>
        </p:nvSpPr>
        <p:spPr>
          <a:xfrm>
            <a:off x="807717" y="1010950"/>
            <a:ext cx="7554085" cy="895030"/>
          </a:xfrm>
          <a:prstGeom prst="rect">
            <a:avLst/>
          </a:prstGeom>
          <a:noFill/>
          <a:ln>
            <a:noFill/>
          </a:ln>
        </p:spPr>
        <p:txBody>
          <a:bodyPr spcFirstLastPara="1" wrap="square" lIns="91425" tIns="91425" rIns="91425" bIns="91425" anchor="t" anchorCtr="0">
            <a:noAutofit/>
          </a:bodyPr>
          <a:lstStyle/>
          <a:p>
            <a:pPr lvl="0">
              <a:spcBef>
                <a:spcPts val="600"/>
              </a:spcBef>
            </a:pPr>
            <a:r>
              <a:rPr lang="nl-NL" sz="2400" dirty="0">
                <a:solidFill>
                  <a:schemeClr val="accent4">
                    <a:lumMod val="60000"/>
                    <a:lumOff val="40000"/>
                  </a:schemeClr>
                </a:solidFill>
                <a:latin typeface="+mn-lt"/>
                <a:ea typeface="Sniglet"/>
                <a:cs typeface="Sniglet"/>
                <a:sym typeface="Sniglet"/>
              </a:rPr>
              <a:t>Haal jou aktiwiteit </a:t>
            </a:r>
            <a:r>
              <a:rPr lang="nl-NL" sz="2400" dirty="0" smtClean="0">
                <a:solidFill>
                  <a:schemeClr val="accent4">
                    <a:lumMod val="60000"/>
                    <a:lumOff val="40000"/>
                  </a:schemeClr>
                </a:solidFill>
                <a:latin typeface="+mn-lt"/>
                <a:ea typeface="Sniglet"/>
                <a:cs typeface="Sniglet"/>
                <a:sym typeface="Sniglet"/>
              </a:rPr>
              <a:t> </a:t>
            </a:r>
            <a:r>
              <a:rPr lang="nl-NL" sz="2400" dirty="0">
                <a:solidFill>
                  <a:schemeClr val="accent4">
                    <a:lumMod val="60000"/>
                    <a:lumOff val="40000"/>
                  </a:schemeClr>
                </a:solidFill>
                <a:latin typeface="+mn-lt"/>
                <a:ea typeface="Sniglet"/>
                <a:cs typeface="Sniglet"/>
                <a:sym typeface="Sniglet"/>
              </a:rPr>
              <a:t>wat jy aan die einde van jou vorige les ontvang het </a:t>
            </a:r>
            <a:r>
              <a:rPr lang="nl-NL" sz="2400" dirty="0" smtClean="0">
                <a:solidFill>
                  <a:schemeClr val="accent4">
                    <a:lumMod val="60000"/>
                    <a:lumOff val="40000"/>
                  </a:schemeClr>
                </a:solidFill>
                <a:latin typeface="+mn-lt"/>
                <a:ea typeface="Sniglet"/>
                <a:cs typeface="Sniglet"/>
                <a:sym typeface="Sniglet"/>
              </a:rPr>
              <a:t>uit</a:t>
            </a:r>
            <a:r>
              <a:rPr lang="en-ZA" sz="2400" dirty="0">
                <a:solidFill>
                  <a:schemeClr val="accent4">
                    <a:lumMod val="60000"/>
                    <a:lumOff val="40000"/>
                  </a:schemeClr>
                </a:solidFill>
                <a:latin typeface="+mn-lt"/>
                <a:ea typeface="Sniglet"/>
                <a:cs typeface="Sniglet"/>
                <a:sym typeface="Sniglet"/>
              </a:rPr>
              <a:t>.</a:t>
            </a:r>
            <a:endParaRPr sz="2400" dirty="0">
              <a:solidFill>
                <a:schemeClr val="accent4">
                  <a:lumMod val="60000"/>
                  <a:lumOff val="40000"/>
                </a:schemeClr>
              </a:solidFill>
              <a:latin typeface="+mn-lt"/>
              <a:ea typeface="Sniglet"/>
              <a:cs typeface="Sniglet"/>
              <a:sym typeface="Sniglet"/>
            </a:endParaRPr>
          </a:p>
        </p:txBody>
      </p:sp>
      <p:sp>
        <p:nvSpPr>
          <p:cNvPr id="10" name="Google Shape;55;p11">
            <a:extLst>
              <a:ext uri="{FF2B5EF4-FFF2-40B4-BE49-F238E27FC236}">
                <a16:creationId xmlns:a16="http://schemas.microsoft.com/office/drawing/2014/main" id="{DB46305F-88E0-6B4D-4D90-E4F83BC2FC89}"/>
              </a:ext>
            </a:extLst>
          </p:cNvPr>
          <p:cNvSpPr/>
          <p:nvPr/>
        </p:nvSpPr>
        <p:spPr>
          <a:xfrm>
            <a:off x="7410981" y="4317792"/>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 name="Picture 11" descr="What is Culture? – Gary Gillespie - Eagle">
            <a:extLst>
              <a:ext uri="{FF2B5EF4-FFF2-40B4-BE49-F238E27FC236}">
                <a16:creationId xmlns:a16="http://schemas.microsoft.com/office/drawing/2014/main" id="{A21B2F47-C987-55EB-1174-6E72F8A3F1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063" y="3335104"/>
            <a:ext cx="3949192" cy="1638417"/>
          </a:xfrm>
          <a:prstGeom prst="rect">
            <a:avLst/>
          </a:prstGeom>
          <a:noFill/>
          <a:ln>
            <a:noFill/>
          </a:ln>
        </p:spPr>
      </p:pic>
      <p:pic>
        <p:nvPicPr>
          <p:cNvPr id="13" name="Picture 12" descr="Culture and Diversity Event Ideas From the Comfort of Your Couch -  RandomDots">
            <a:extLst>
              <a:ext uri="{FF2B5EF4-FFF2-40B4-BE49-F238E27FC236}">
                <a16:creationId xmlns:a16="http://schemas.microsoft.com/office/drawing/2014/main" id="{CBC01CE5-0A82-2479-04AA-4D6A89DA8FB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8465"/>
          <a:stretch/>
        </p:blipFill>
        <p:spPr bwMode="auto">
          <a:xfrm>
            <a:off x="4837941" y="2001667"/>
            <a:ext cx="3949192" cy="2152645"/>
          </a:xfrm>
          <a:prstGeom prst="rect">
            <a:avLst/>
          </a:prstGeom>
          <a:noFill/>
          <a:ln>
            <a:noFill/>
          </a:ln>
        </p:spPr>
      </p:pic>
      <p:sp>
        <p:nvSpPr>
          <p:cNvPr id="14" name="Google Shape;61;p12">
            <a:extLst>
              <a:ext uri="{FF2B5EF4-FFF2-40B4-BE49-F238E27FC236}">
                <a16:creationId xmlns:a16="http://schemas.microsoft.com/office/drawing/2014/main" id="{B5127E36-FC94-E0A4-2194-33BC8F725E07}"/>
              </a:ext>
            </a:extLst>
          </p:cNvPr>
          <p:cNvSpPr txBox="1">
            <a:spLocks/>
          </p:cNvSpPr>
          <p:nvPr/>
        </p:nvSpPr>
        <p:spPr>
          <a:xfrm>
            <a:off x="1092000" y="1936143"/>
            <a:ext cx="3214060" cy="12712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1pPr>
            <a:lvl2pPr marR="0" lvl="1"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2pPr>
            <a:lvl3pPr marR="0" lvl="2"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3pPr>
            <a:lvl4pPr marR="0" lvl="3"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4pPr>
            <a:lvl5pPr marR="0" lvl="4"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5pPr>
            <a:lvl6pPr marR="0" lvl="5"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6pPr>
            <a:lvl7pPr marR="0" lvl="6"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7pPr>
            <a:lvl8pPr marR="0" lvl="7"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8pPr>
            <a:lvl9pPr marR="0" lvl="8" algn="ctr" rtl="0">
              <a:lnSpc>
                <a:spcPct val="100000"/>
              </a:lnSpc>
              <a:spcBef>
                <a:spcPts val="0"/>
              </a:spcBef>
              <a:spcAft>
                <a:spcPts val="0"/>
              </a:spcAft>
              <a:buClr>
                <a:schemeClr val="lt1"/>
              </a:buClr>
              <a:buSzPts val="2600"/>
              <a:buFont typeface="Walter Turncoat"/>
              <a:buNone/>
              <a:defRPr sz="2600" b="0" i="0" u="none" strike="noStrike" cap="none">
                <a:solidFill>
                  <a:schemeClr val="lt1"/>
                </a:solidFill>
                <a:latin typeface="Walter Turncoat"/>
                <a:ea typeface="Walter Turncoat"/>
                <a:cs typeface="Walter Turncoat"/>
                <a:sym typeface="Walter Turncoat"/>
              </a:defRPr>
            </a:lvl9pPr>
          </a:lstStyle>
          <a:p>
            <a:r>
              <a:rPr lang="nl-NL" sz="2400" dirty="0">
                <a:solidFill>
                  <a:schemeClr val="accent4">
                    <a:lumMod val="60000"/>
                    <a:lumOff val="40000"/>
                  </a:schemeClr>
                </a:solidFill>
                <a:latin typeface="+mn-lt"/>
              </a:rPr>
              <a:t>JY is gevra om te verduidelik wat hierdie twee woorde beteken:
</a:t>
            </a:r>
            <a:endParaRPr lang="en-ZA" sz="2400" dirty="0">
              <a:solidFill>
                <a:schemeClr val="accent4">
                  <a:lumMod val="60000"/>
                  <a:lumOff val="40000"/>
                </a:schemeClr>
              </a:solidFill>
              <a:latin typeface="+mn-lt"/>
            </a:endParaRPr>
          </a:p>
        </p:txBody>
      </p:sp>
      <p:grpSp>
        <p:nvGrpSpPr>
          <p:cNvPr id="15" name="Google Shape;630;p46">
            <a:extLst>
              <a:ext uri="{FF2B5EF4-FFF2-40B4-BE49-F238E27FC236}">
                <a16:creationId xmlns:a16="http://schemas.microsoft.com/office/drawing/2014/main" id="{1C4AE0EE-2741-EDD6-713B-3518A1D43A2D}"/>
              </a:ext>
            </a:extLst>
          </p:cNvPr>
          <p:cNvGrpSpPr/>
          <p:nvPr/>
        </p:nvGrpSpPr>
        <p:grpSpPr>
          <a:xfrm rot="4440235">
            <a:off x="-300090" y="1825672"/>
            <a:ext cx="1670147" cy="755704"/>
            <a:chOff x="238125" y="1918825"/>
            <a:chExt cx="1042450" cy="660400"/>
          </a:xfrm>
        </p:grpSpPr>
        <p:sp>
          <p:nvSpPr>
            <p:cNvPr id="16" name="Google Shape;631;p46">
              <a:extLst>
                <a:ext uri="{FF2B5EF4-FFF2-40B4-BE49-F238E27FC236}">
                  <a16:creationId xmlns:a16="http://schemas.microsoft.com/office/drawing/2014/main" id="{BDDB3E03-29B3-0DFD-BBEF-FDB9C4091804}"/>
                </a:ext>
              </a:extLst>
            </p:cNvPr>
            <p:cNvSpPr/>
            <p:nvPr/>
          </p:nvSpPr>
          <p:spPr>
            <a:xfrm>
              <a:off x="238125" y="1918825"/>
              <a:ext cx="966975" cy="660400"/>
            </a:xfrm>
            <a:custGeom>
              <a:avLst/>
              <a:gdLst/>
              <a:ahLst/>
              <a:cxnLst/>
              <a:rect l="l" t="t" r="r" b="b"/>
              <a:pathLst>
                <a:path w="38679" h="26416" extrusionOk="0">
                  <a:moveTo>
                    <a:pt x="377" y="7642"/>
                  </a:moveTo>
                  <a:lnTo>
                    <a:pt x="377" y="7925"/>
                  </a:lnTo>
                  <a:lnTo>
                    <a:pt x="472" y="7642"/>
                  </a:lnTo>
                  <a:close/>
                  <a:moveTo>
                    <a:pt x="33584" y="19246"/>
                  </a:moveTo>
                  <a:lnTo>
                    <a:pt x="33396" y="19434"/>
                  </a:lnTo>
                  <a:lnTo>
                    <a:pt x="33396" y="19623"/>
                  </a:lnTo>
                  <a:lnTo>
                    <a:pt x="33584" y="19246"/>
                  </a:lnTo>
                  <a:close/>
                  <a:moveTo>
                    <a:pt x="24434" y="24151"/>
                  </a:moveTo>
                  <a:lnTo>
                    <a:pt x="24339" y="24245"/>
                  </a:lnTo>
                  <a:lnTo>
                    <a:pt x="24434" y="24340"/>
                  </a:lnTo>
                  <a:lnTo>
                    <a:pt x="24434" y="24245"/>
                  </a:lnTo>
                  <a:lnTo>
                    <a:pt x="24434" y="24151"/>
                  </a:lnTo>
                  <a:close/>
                  <a:moveTo>
                    <a:pt x="14717" y="24434"/>
                  </a:moveTo>
                  <a:lnTo>
                    <a:pt x="14764" y="24481"/>
                  </a:lnTo>
                  <a:lnTo>
                    <a:pt x="14764" y="24481"/>
                  </a:lnTo>
                  <a:lnTo>
                    <a:pt x="14811" y="24434"/>
                  </a:lnTo>
                  <a:close/>
                  <a:moveTo>
                    <a:pt x="2924" y="1"/>
                  </a:moveTo>
                  <a:lnTo>
                    <a:pt x="2641" y="95"/>
                  </a:lnTo>
                  <a:lnTo>
                    <a:pt x="2547" y="378"/>
                  </a:lnTo>
                  <a:lnTo>
                    <a:pt x="2547" y="189"/>
                  </a:lnTo>
                  <a:lnTo>
                    <a:pt x="2453" y="378"/>
                  </a:lnTo>
                  <a:lnTo>
                    <a:pt x="2358" y="567"/>
                  </a:lnTo>
                  <a:lnTo>
                    <a:pt x="2453" y="944"/>
                  </a:lnTo>
                  <a:lnTo>
                    <a:pt x="2358" y="850"/>
                  </a:lnTo>
                  <a:lnTo>
                    <a:pt x="2170" y="944"/>
                  </a:lnTo>
                  <a:lnTo>
                    <a:pt x="2358" y="944"/>
                  </a:lnTo>
                  <a:lnTo>
                    <a:pt x="2453" y="1133"/>
                  </a:lnTo>
                  <a:lnTo>
                    <a:pt x="2264" y="1227"/>
                  </a:lnTo>
                  <a:lnTo>
                    <a:pt x="2170" y="1227"/>
                  </a:lnTo>
                  <a:lnTo>
                    <a:pt x="2170" y="1604"/>
                  </a:lnTo>
                  <a:lnTo>
                    <a:pt x="2075" y="1887"/>
                  </a:lnTo>
                  <a:lnTo>
                    <a:pt x="1792" y="2453"/>
                  </a:lnTo>
                  <a:lnTo>
                    <a:pt x="1415" y="3019"/>
                  </a:lnTo>
                  <a:lnTo>
                    <a:pt x="1321" y="3397"/>
                  </a:lnTo>
                  <a:lnTo>
                    <a:pt x="1321" y="3680"/>
                  </a:lnTo>
                  <a:lnTo>
                    <a:pt x="1226" y="3774"/>
                  </a:lnTo>
                  <a:lnTo>
                    <a:pt x="1226" y="3963"/>
                  </a:lnTo>
                  <a:lnTo>
                    <a:pt x="1321" y="4529"/>
                  </a:lnTo>
                  <a:lnTo>
                    <a:pt x="1226" y="4529"/>
                  </a:lnTo>
                  <a:lnTo>
                    <a:pt x="1132" y="4435"/>
                  </a:lnTo>
                  <a:lnTo>
                    <a:pt x="1038" y="4340"/>
                  </a:lnTo>
                  <a:lnTo>
                    <a:pt x="943" y="4340"/>
                  </a:lnTo>
                  <a:lnTo>
                    <a:pt x="1038" y="4435"/>
                  </a:lnTo>
                  <a:lnTo>
                    <a:pt x="1132" y="4623"/>
                  </a:lnTo>
                  <a:lnTo>
                    <a:pt x="1038" y="4812"/>
                  </a:lnTo>
                  <a:lnTo>
                    <a:pt x="849" y="4906"/>
                  </a:lnTo>
                  <a:lnTo>
                    <a:pt x="943" y="4906"/>
                  </a:lnTo>
                  <a:lnTo>
                    <a:pt x="943" y="5001"/>
                  </a:lnTo>
                  <a:lnTo>
                    <a:pt x="943" y="5189"/>
                  </a:lnTo>
                  <a:lnTo>
                    <a:pt x="755" y="5284"/>
                  </a:lnTo>
                  <a:lnTo>
                    <a:pt x="566" y="5378"/>
                  </a:lnTo>
                  <a:lnTo>
                    <a:pt x="566" y="5472"/>
                  </a:lnTo>
                  <a:lnTo>
                    <a:pt x="755" y="5567"/>
                  </a:lnTo>
                  <a:lnTo>
                    <a:pt x="849" y="5661"/>
                  </a:lnTo>
                  <a:lnTo>
                    <a:pt x="755" y="5755"/>
                  </a:lnTo>
                  <a:lnTo>
                    <a:pt x="472" y="5755"/>
                  </a:lnTo>
                  <a:lnTo>
                    <a:pt x="566" y="6604"/>
                  </a:lnTo>
                  <a:lnTo>
                    <a:pt x="566" y="7076"/>
                  </a:lnTo>
                  <a:lnTo>
                    <a:pt x="566" y="7265"/>
                  </a:lnTo>
                  <a:lnTo>
                    <a:pt x="755" y="7265"/>
                  </a:lnTo>
                  <a:lnTo>
                    <a:pt x="849" y="7359"/>
                  </a:lnTo>
                  <a:lnTo>
                    <a:pt x="849" y="7453"/>
                  </a:lnTo>
                  <a:lnTo>
                    <a:pt x="755" y="7548"/>
                  </a:lnTo>
                  <a:lnTo>
                    <a:pt x="566" y="7453"/>
                  </a:lnTo>
                  <a:lnTo>
                    <a:pt x="566" y="7736"/>
                  </a:lnTo>
                  <a:lnTo>
                    <a:pt x="566" y="8114"/>
                  </a:lnTo>
                  <a:lnTo>
                    <a:pt x="472" y="8019"/>
                  </a:lnTo>
                  <a:lnTo>
                    <a:pt x="472" y="7925"/>
                  </a:lnTo>
                  <a:lnTo>
                    <a:pt x="472" y="7831"/>
                  </a:lnTo>
                  <a:lnTo>
                    <a:pt x="377" y="7925"/>
                  </a:lnTo>
                  <a:lnTo>
                    <a:pt x="377" y="8680"/>
                  </a:lnTo>
                  <a:lnTo>
                    <a:pt x="283" y="8868"/>
                  </a:lnTo>
                  <a:lnTo>
                    <a:pt x="189" y="8963"/>
                  </a:lnTo>
                  <a:lnTo>
                    <a:pt x="94" y="8963"/>
                  </a:lnTo>
                  <a:lnTo>
                    <a:pt x="0" y="9151"/>
                  </a:lnTo>
                  <a:lnTo>
                    <a:pt x="94" y="9340"/>
                  </a:lnTo>
                  <a:lnTo>
                    <a:pt x="189" y="9434"/>
                  </a:lnTo>
                  <a:lnTo>
                    <a:pt x="283" y="9623"/>
                  </a:lnTo>
                  <a:lnTo>
                    <a:pt x="283" y="9812"/>
                  </a:lnTo>
                  <a:lnTo>
                    <a:pt x="94" y="9717"/>
                  </a:lnTo>
                  <a:lnTo>
                    <a:pt x="94" y="9906"/>
                  </a:lnTo>
                  <a:lnTo>
                    <a:pt x="189" y="10000"/>
                  </a:lnTo>
                  <a:lnTo>
                    <a:pt x="283" y="10095"/>
                  </a:lnTo>
                  <a:lnTo>
                    <a:pt x="283" y="10378"/>
                  </a:lnTo>
                  <a:lnTo>
                    <a:pt x="94" y="10095"/>
                  </a:lnTo>
                  <a:lnTo>
                    <a:pt x="94" y="10283"/>
                  </a:lnTo>
                  <a:lnTo>
                    <a:pt x="94" y="10566"/>
                  </a:lnTo>
                  <a:lnTo>
                    <a:pt x="94" y="11510"/>
                  </a:lnTo>
                  <a:lnTo>
                    <a:pt x="189" y="12453"/>
                  </a:lnTo>
                  <a:lnTo>
                    <a:pt x="377" y="13208"/>
                  </a:lnTo>
                  <a:lnTo>
                    <a:pt x="566" y="13680"/>
                  </a:lnTo>
                  <a:lnTo>
                    <a:pt x="849" y="14340"/>
                  </a:lnTo>
                  <a:lnTo>
                    <a:pt x="1132" y="14906"/>
                  </a:lnTo>
                  <a:lnTo>
                    <a:pt x="1226" y="15189"/>
                  </a:lnTo>
                  <a:lnTo>
                    <a:pt x="1132" y="15378"/>
                  </a:lnTo>
                  <a:lnTo>
                    <a:pt x="1321" y="15944"/>
                  </a:lnTo>
                  <a:lnTo>
                    <a:pt x="1698" y="16510"/>
                  </a:lnTo>
                  <a:lnTo>
                    <a:pt x="2453" y="17736"/>
                  </a:lnTo>
                  <a:lnTo>
                    <a:pt x="3019" y="18491"/>
                  </a:lnTo>
                  <a:lnTo>
                    <a:pt x="3679" y="19057"/>
                  </a:lnTo>
                  <a:lnTo>
                    <a:pt x="3491" y="19246"/>
                  </a:lnTo>
                  <a:lnTo>
                    <a:pt x="3774" y="19434"/>
                  </a:lnTo>
                  <a:lnTo>
                    <a:pt x="3868" y="19434"/>
                  </a:lnTo>
                  <a:lnTo>
                    <a:pt x="4151" y="19623"/>
                  </a:lnTo>
                  <a:lnTo>
                    <a:pt x="4245" y="19906"/>
                  </a:lnTo>
                  <a:lnTo>
                    <a:pt x="4434" y="20189"/>
                  </a:lnTo>
                  <a:lnTo>
                    <a:pt x="4717" y="20378"/>
                  </a:lnTo>
                  <a:lnTo>
                    <a:pt x="4623" y="20472"/>
                  </a:lnTo>
                  <a:lnTo>
                    <a:pt x="4717" y="20472"/>
                  </a:lnTo>
                  <a:lnTo>
                    <a:pt x="4811" y="20566"/>
                  </a:lnTo>
                  <a:lnTo>
                    <a:pt x="5566" y="21321"/>
                  </a:lnTo>
                  <a:lnTo>
                    <a:pt x="5849" y="21604"/>
                  </a:lnTo>
                  <a:lnTo>
                    <a:pt x="6415" y="22076"/>
                  </a:lnTo>
                  <a:lnTo>
                    <a:pt x="6415" y="21887"/>
                  </a:lnTo>
                  <a:lnTo>
                    <a:pt x="6604" y="21793"/>
                  </a:lnTo>
                  <a:lnTo>
                    <a:pt x="6604" y="21793"/>
                  </a:lnTo>
                  <a:lnTo>
                    <a:pt x="6509" y="21981"/>
                  </a:lnTo>
                  <a:lnTo>
                    <a:pt x="6604" y="21887"/>
                  </a:lnTo>
                  <a:lnTo>
                    <a:pt x="6698" y="21887"/>
                  </a:lnTo>
                  <a:lnTo>
                    <a:pt x="6698" y="22076"/>
                  </a:lnTo>
                  <a:lnTo>
                    <a:pt x="6509" y="22076"/>
                  </a:lnTo>
                  <a:lnTo>
                    <a:pt x="7075" y="22547"/>
                  </a:lnTo>
                  <a:lnTo>
                    <a:pt x="7924" y="23113"/>
                  </a:lnTo>
                  <a:lnTo>
                    <a:pt x="8773" y="23585"/>
                  </a:lnTo>
                  <a:lnTo>
                    <a:pt x="9245" y="23679"/>
                  </a:lnTo>
                  <a:lnTo>
                    <a:pt x="9622" y="23679"/>
                  </a:lnTo>
                  <a:lnTo>
                    <a:pt x="9528" y="23868"/>
                  </a:lnTo>
                  <a:lnTo>
                    <a:pt x="9622" y="23962"/>
                  </a:lnTo>
                  <a:lnTo>
                    <a:pt x="10094" y="24151"/>
                  </a:lnTo>
                  <a:lnTo>
                    <a:pt x="10660" y="24151"/>
                  </a:lnTo>
                  <a:lnTo>
                    <a:pt x="11226" y="24340"/>
                  </a:lnTo>
                  <a:lnTo>
                    <a:pt x="11981" y="24811"/>
                  </a:lnTo>
                  <a:lnTo>
                    <a:pt x="13113" y="25377"/>
                  </a:lnTo>
                  <a:lnTo>
                    <a:pt x="13490" y="25377"/>
                  </a:lnTo>
                  <a:lnTo>
                    <a:pt x="13868" y="25472"/>
                  </a:lnTo>
                  <a:lnTo>
                    <a:pt x="14811" y="25660"/>
                  </a:lnTo>
                  <a:lnTo>
                    <a:pt x="16320" y="26226"/>
                  </a:lnTo>
                  <a:lnTo>
                    <a:pt x="16415" y="26132"/>
                  </a:lnTo>
                  <a:lnTo>
                    <a:pt x="16604" y="26038"/>
                  </a:lnTo>
                  <a:lnTo>
                    <a:pt x="17264" y="26132"/>
                  </a:lnTo>
                  <a:lnTo>
                    <a:pt x="18490" y="26321"/>
                  </a:lnTo>
                  <a:lnTo>
                    <a:pt x="19056" y="26415"/>
                  </a:lnTo>
                  <a:lnTo>
                    <a:pt x="19811" y="26415"/>
                  </a:lnTo>
                  <a:lnTo>
                    <a:pt x="19905" y="26226"/>
                  </a:lnTo>
                  <a:lnTo>
                    <a:pt x="20094" y="26132"/>
                  </a:lnTo>
                  <a:lnTo>
                    <a:pt x="20283" y="26132"/>
                  </a:lnTo>
                  <a:lnTo>
                    <a:pt x="20188" y="26321"/>
                  </a:lnTo>
                  <a:lnTo>
                    <a:pt x="20754" y="26226"/>
                  </a:lnTo>
                  <a:lnTo>
                    <a:pt x="21415" y="26132"/>
                  </a:lnTo>
                  <a:lnTo>
                    <a:pt x="21981" y="26038"/>
                  </a:lnTo>
                  <a:lnTo>
                    <a:pt x="22641" y="25849"/>
                  </a:lnTo>
                  <a:lnTo>
                    <a:pt x="22641" y="25943"/>
                  </a:lnTo>
                  <a:lnTo>
                    <a:pt x="23113" y="25943"/>
                  </a:lnTo>
                  <a:lnTo>
                    <a:pt x="23679" y="25849"/>
                  </a:lnTo>
                  <a:lnTo>
                    <a:pt x="24151" y="25566"/>
                  </a:lnTo>
                  <a:lnTo>
                    <a:pt x="24811" y="25283"/>
                  </a:lnTo>
                  <a:lnTo>
                    <a:pt x="25943" y="24906"/>
                  </a:lnTo>
                  <a:lnTo>
                    <a:pt x="26603" y="24717"/>
                  </a:lnTo>
                  <a:lnTo>
                    <a:pt x="27358" y="24340"/>
                  </a:lnTo>
                  <a:lnTo>
                    <a:pt x="28113" y="23962"/>
                  </a:lnTo>
                  <a:lnTo>
                    <a:pt x="28867" y="23396"/>
                  </a:lnTo>
                  <a:lnTo>
                    <a:pt x="28867" y="23491"/>
                  </a:lnTo>
                  <a:lnTo>
                    <a:pt x="28773" y="23585"/>
                  </a:lnTo>
                  <a:lnTo>
                    <a:pt x="28679" y="23679"/>
                  </a:lnTo>
                  <a:lnTo>
                    <a:pt x="28490" y="23868"/>
                  </a:lnTo>
                  <a:lnTo>
                    <a:pt x="28396" y="23868"/>
                  </a:lnTo>
                  <a:lnTo>
                    <a:pt x="28490" y="23962"/>
                  </a:lnTo>
                  <a:lnTo>
                    <a:pt x="29056" y="23302"/>
                  </a:lnTo>
                  <a:lnTo>
                    <a:pt x="29433" y="23113"/>
                  </a:lnTo>
                  <a:lnTo>
                    <a:pt x="29528" y="23113"/>
                  </a:lnTo>
                  <a:lnTo>
                    <a:pt x="29528" y="23208"/>
                  </a:lnTo>
                  <a:lnTo>
                    <a:pt x="30094" y="22736"/>
                  </a:lnTo>
                  <a:lnTo>
                    <a:pt x="30377" y="22547"/>
                  </a:lnTo>
                  <a:lnTo>
                    <a:pt x="30660" y="22264"/>
                  </a:lnTo>
                  <a:lnTo>
                    <a:pt x="30754" y="22264"/>
                  </a:lnTo>
                  <a:lnTo>
                    <a:pt x="30754" y="22170"/>
                  </a:lnTo>
                  <a:lnTo>
                    <a:pt x="30754" y="21981"/>
                  </a:lnTo>
                  <a:lnTo>
                    <a:pt x="30754" y="21793"/>
                  </a:lnTo>
                  <a:lnTo>
                    <a:pt x="31132" y="21793"/>
                  </a:lnTo>
                  <a:lnTo>
                    <a:pt x="31226" y="21981"/>
                  </a:lnTo>
                  <a:lnTo>
                    <a:pt x="31415" y="21604"/>
                  </a:lnTo>
                  <a:lnTo>
                    <a:pt x="31509" y="21510"/>
                  </a:lnTo>
                  <a:lnTo>
                    <a:pt x="31603" y="21510"/>
                  </a:lnTo>
                  <a:lnTo>
                    <a:pt x="31698" y="21227"/>
                  </a:lnTo>
                  <a:lnTo>
                    <a:pt x="31886" y="21038"/>
                  </a:lnTo>
                  <a:lnTo>
                    <a:pt x="32264" y="20566"/>
                  </a:lnTo>
                  <a:lnTo>
                    <a:pt x="33207" y="20000"/>
                  </a:lnTo>
                  <a:lnTo>
                    <a:pt x="33018" y="20000"/>
                  </a:lnTo>
                  <a:lnTo>
                    <a:pt x="33396" y="19434"/>
                  </a:lnTo>
                  <a:lnTo>
                    <a:pt x="33584" y="18963"/>
                  </a:lnTo>
                  <a:lnTo>
                    <a:pt x="33679" y="18679"/>
                  </a:lnTo>
                  <a:lnTo>
                    <a:pt x="33962" y="18491"/>
                  </a:lnTo>
                  <a:lnTo>
                    <a:pt x="34150" y="18679"/>
                  </a:lnTo>
                  <a:lnTo>
                    <a:pt x="34339" y="18019"/>
                  </a:lnTo>
                  <a:lnTo>
                    <a:pt x="34433" y="18113"/>
                  </a:lnTo>
                  <a:lnTo>
                    <a:pt x="34528" y="18019"/>
                  </a:lnTo>
                  <a:lnTo>
                    <a:pt x="34622" y="17736"/>
                  </a:lnTo>
                  <a:lnTo>
                    <a:pt x="34716" y="17642"/>
                  </a:lnTo>
                  <a:lnTo>
                    <a:pt x="34905" y="17359"/>
                  </a:lnTo>
                  <a:lnTo>
                    <a:pt x="35282" y="16887"/>
                  </a:lnTo>
                  <a:lnTo>
                    <a:pt x="35282" y="16981"/>
                  </a:lnTo>
                  <a:lnTo>
                    <a:pt x="35282" y="17076"/>
                  </a:lnTo>
                  <a:lnTo>
                    <a:pt x="35282" y="17170"/>
                  </a:lnTo>
                  <a:lnTo>
                    <a:pt x="35377" y="17170"/>
                  </a:lnTo>
                  <a:lnTo>
                    <a:pt x="35565" y="16510"/>
                  </a:lnTo>
                  <a:lnTo>
                    <a:pt x="35754" y="16132"/>
                  </a:lnTo>
                  <a:lnTo>
                    <a:pt x="35943" y="15755"/>
                  </a:lnTo>
                  <a:lnTo>
                    <a:pt x="36226" y="15189"/>
                  </a:lnTo>
                  <a:lnTo>
                    <a:pt x="36698" y="14340"/>
                  </a:lnTo>
                  <a:lnTo>
                    <a:pt x="37075" y="13114"/>
                  </a:lnTo>
                  <a:lnTo>
                    <a:pt x="37358" y="12359"/>
                  </a:lnTo>
                  <a:lnTo>
                    <a:pt x="37452" y="12170"/>
                  </a:lnTo>
                  <a:lnTo>
                    <a:pt x="37641" y="11887"/>
                  </a:lnTo>
                  <a:lnTo>
                    <a:pt x="37641" y="11982"/>
                  </a:lnTo>
                  <a:lnTo>
                    <a:pt x="37641" y="12076"/>
                  </a:lnTo>
                  <a:lnTo>
                    <a:pt x="37735" y="11604"/>
                  </a:lnTo>
                  <a:lnTo>
                    <a:pt x="37547" y="11699"/>
                  </a:lnTo>
                  <a:lnTo>
                    <a:pt x="37452" y="11416"/>
                  </a:lnTo>
                  <a:lnTo>
                    <a:pt x="37547" y="11416"/>
                  </a:lnTo>
                  <a:lnTo>
                    <a:pt x="37641" y="11321"/>
                  </a:lnTo>
                  <a:lnTo>
                    <a:pt x="37735" y="11321"/>
                  </a:lnTo>
                  <a:lnTo>
                    <a:pt x="37735" y="11227"/>
                  </a:lnTo>
                  <a:lnTo>
                    <a:pt x="37641" y="10944"/>
                  </a:lnTo>
                  <a:lnTo>
                    <a:pt x="37735" y="10472"/>
                  </a:lnTo>
                  <a:lnTo>
                    <a:pt x="37924" y="10661"/>
                  </a:lnTo>
                  <a:lnTo>
                    <a:pt x="37830" y="10378"/>
                  </a:lnTo>
                  <a:lnTo>
                    <a:pt x="37924" y="10095"/>
                  </a:lnTo>
                  <a:lnTo>
                    <a:pt x="37924" y="10283"/>
                  </a:lnTo>
                  <a:lnTo>
                    <a:pt x="38018" y="10283"/>
                  </a:lnTo>
                  <a:lnTo>
                    <a:pt x="38207" y="9906"/>
                  </a:lnTo>
                  <a:lnTo>
                    <a:pt x="38301" y="9812"/>
                  </a:lnTo>
                  <a:lnTo>
                    <a:pt x="38113" y="9623"/>
                  </a:lnTo>
                  <a:lnTo>
                    <a:pt x="38113" y="9434"/>
                  </a:lnTo>
                  <a:lnTo>
                    <a:pt x="38113" y="9246"/>
                  </a:lnTo>
                  <a:lnTo>
                    <a:pt x="38018" y="8963"/>
                  </a:lnTo>
                  <a:lnTo>
                    <a:pt x="38207" y="9151"/>
                  </a:lnTo>
                  <a:lnTo>
                    <a:pt x="38301" y="9057"/>
                  </a:lnTo>
                  <a:lnTo>
                    <a:pt x="38490" y="8680"/>
                  </a:lnTo>
                  <a:lnTo>
                    <a:pt x="38679" y="8302"/>
                  </a:lnTo>
                  <a:lnTo>
                    <a:pt x="38490" y="8302"/>
                  </a:lnTo>
                  <a:lnTo>
                    <a:pt x="38490" y="8114"/>
                  </a:lnTo>
                  <a:lnTo>
                    <a:pt x="38490" y="7831"/>
                  </a:lnTo>
                  <a:lnTo>
                    <a:pt x="38584" y="7642"/>
                  </a:lnTo>
                  <a:lnTo>
                    <a:pt x="38584" y="7359"/>
                  </a:lnTo>
                  <a:lnTo>
                    <a:pt x="38396" y="6793"/>
                  </a:lnTo>
                  <a:lnTo>
                    <a:pt x="38207" y="6321"/>
                  </a:lnTo>
                  <a:lnTo>
                    <a:pt x="38301" y="6321"/>
                  </a:lnTo>
                  <a:lnTo>
                    <a:pt x="38396" y="6416"/>
                  </a:lnTo>
                  <a:lnTo>
                    <a:pt x="38396" y="6133"/>
                  </a:lnTo>
                  <a:lnTo>
                    <a:pt x="38490" y="5850"/>
                  </a:lnTo>
                  <a:lnTo>
                    <a:pt x="38490" y="5567"/>
                  </a:lnTo>
                  <a:lnTo>
                    <a:pt x="38584" y="5567"/>
                  </a:lnTo>
                  <a:lnTo>
                    <a:pt x="38679" y="5661"/>
                  </a:lnTo>
                  <a:lnTo>
                    <a:pt x="38490" y="5189"/>
                  </a:lnTo>
                  <a:lnTo>
                    <a:pt x="38679" y="5284"/>
                  </a:lnTo>
                  <a:lnTo>
                    <a:pt x="38584" y="5001"/>
                  </a:lnTo>
                  <a:lnTo>
                    <a:pt x="38490" y="5095"/>
                  </a:lnTo>
                  <a:lnTo>
                    <a:pt x="38396" y="5095"/>
                  </a:lnTo>
                  <a:lnTo>
                    <a:pt x="38396" y="5001"/>
                  </a:lnTo>
                  <a:lnTo>
                    <a:pt x="38301" y="5095"/>
                  </a:lnTo>
                  <a:lnTo>
                    <a:pt x="38207" y="5189"/>
                  </a:lnTo>
                  <a:lnTo>
                    <a:pt x="38301" y="5378"/>
                  </a:lnTo>
                  <a:lnTo>
                    <a:pt x="38396" y="5755"/>
                  </a:lnTo>
                  <a:lnTo>
                    <a:pt x="38396" y="5755"/>
                  </a:lnTo>
                  <a:lnTo>
                    <a:pt x="38207" y="5661"/>
                  </a:lnTo>
                  <a:lnTo>
                    <a:pt x="38396" y="5944"/>
                  </a:lnTo>
                  <a:lnTo>
                    <a:pt x="38207" y="6038"/>
                  </a:lnTo>
                  <a:lnTo>
                    <a:pt x="38113" y="5944"/>
                  </a:lnTo>
                  <a:lnTo>
                    <a:pt x="38113" y="6038"/>
                  </a:lnTo>
                  <a:lnTo>
                    <a:pt x="38113" y="6133"/>
                  </a:lnTo>
                  <a:lnTo>
                    <a:pt x="38113" y="6416"/>
                  </a:lnTo>
                  <a:lnTo>
                    <a:pt x="38018" y="6416"/>
                  </a:lnTo>
                  <a:lnTo>
                    <a:pt x="38018" y="6887"/>
                  </a:lnTo>
                  <a:lnTo>
                    <a:pt x="38018" y="7076"/>
                  </a:lnTo>
                  <a:lnTo>
                    <a:pt x="38113" y="7170"/>
                  </a:lnTo>
                  <a:lnTo>
                    <a:pt x="38207" y="7170"/>
                  </a:lnTo>
                  <a:lnTo>
                    <a:pt x="38301" y="7359"/>
                  </a:lnTo>
                  <a:lnTo>
                    <a:pt x="37830" y="7548"/>
                  </a:lnTo>
                  <a:lnTo>
                    <a:pt x="38018" y="7642"/>
                  </a:lnTo>
                  <a:lnTo>
                    <a:pt x="38113" y="8019"/>
                  </a:lnTo>
                  <a:lnTo>
                    <a:pt x="38113" y="8302"/>
                  </a:lnTo>
                  <a:lnTo>
                    <a:pt x="38018" y="8397"/>
                  </a:lnTo>
                  <a:lnTo>
                    <a:pt x="37830" y="8397"/>
                  </a:lnTo>
                  <a:lnTo>
                    <a:pt x="37924" y="8585"/>
                  </a:lnTo>
                  <a:lnTo>
                    <a:pt x="38018" y="8774"/>
                  </a:lnTo>
                  <a:lnTo>
                    <a:pt x="37924" y="8963"/>
                  </a:lnTo>
                  <a:lnTo>
                    <a:pt x="37830" y="8774"/>
                  </a:lnTo>
                  <a:lnTo>
                    <a:pt x="37641" y="8868"/>
                  </a:lnTo>
                  <a:lnTo>
                    <a:pt x="37735" y="8963"/>
                  </a:lnTo>
                  <a:lnTo>
                    <a:pt x="37735" y="9246"/>
                  </a:lnTo>
                  <a:lnTo>
                    <a:pt x="37641" y="9812"/>
                  </a:lnTo>
                  <a:lnTo>
                    <a:pt x="37358" y="10378"/>
                  </a:lnTo>
                  <a:lnTo>
                    <a:pt x="37169" y="10755"/>
                  </a:lnTo>
                  <a:lnTo>
                    <a:pt x="37358" y="11038"/>
                  </a:lnTo>
                  <a:lnTo>
                    <a:pt x="37264" y="11321"/>
                  </a:lnTo>
                  <a:lnTo>
                    <a:pt x="37075" y="11227"/>
                  </a:lnTo>
                  <a:lnTo>
                    <a:pt x="37075" y="11321"/>
                  </a:lnTo>
                  <a:lnTo>
                    <a:pt x="37075" y="11604"/>
                  </a:lnTo>
                  <a:lnTo>
                    <a:pt x="36981" y="11510"/>
                  </a:lnTo>
                  <a:lnTo>
                    <a:pt x="36886" y="11887"/>
                  </a:lnTo>
                  <a:lnTo>
                    <a:pt x="36792" y="12265"/>
                  </a:lnTo>
                  <a:lnTo>
                    <a:pt x="36886" y="12359"/>
                  </a:lnTo>
                  <a:lnTo>
                    <a:pt x="37169" y="12359"/>
                  </a:lnTo>
                  <a:lnTo>
                    <a:pt x="37264" y="12548"/>
                  </a:lnTo>
                  <a:lnTo>
                    <a:pt x="37075" y="12453"/>
                  </a:lnTo>
                  <a:lnTo>
                    <a:pt x="36981" y="12548"/>
                  </a:lnTo>
                  <a:lnTo>
                    <a:pt x="36886" y="12359"/>
                  </a:lnTo>
                  <a:lnTo>
                    <a:pt x="36981" y="12642"/>
                  </a:lnTo>
                  <a:lnTo>
                    <a:pt x="36981" y="12642"/>
                  </a:lnTo>
                  <a:lnTo>
                    <a:pt x="36886" y="12548"/>
                  </a:lnTo>
                  <a:lnTo>
                    <a:pt x="36792" y="12453"/>
                  </a:lnTo>
                  <a:lnTo>
                    <a:pt x="36414" y="13114"/>
                  </a:lnTo>
                  <a:lnTo>
                    <a:pt x="36320" y="13491"/>
                  </a:lnTo>
                  <a:lnTo>
                    <a:pt x="36320" y="13868"/>
                  </a:lnTo>
                  <a:lnTo>
                    <a:pt x="35754" y="15095"/>
                  </a:lnTo>
                  <a:lnTo>
                    <a:pt x="35377" y="15755"/>
                  </a:lnTo>
                  <a:lnTo>
                    <a:pt x="34999" y="16227"/>
                  </a:lnTo>
                  <a:lnTo>
                    <a:pt x="34999" y="16038"/>
                  </a:lnTo>
                  <a:lnTo>
                    <a:pt x="34716" y="16321"/>
                  </a:lnTo>
                  <a:lnTo>
                    <a:pt x="34528" y="16698"/>
                  </a:lnTo>
                  <a:lnTo>
                    <a:pt x="34528" y="16698"/>
                  </a:lnTo>
                  <a:lnTo>
                    <a:pt x="34716" y="16604"/>
                  </a:lnTo>
                  <a:lnTo>
                    <a:pt x="34150" y="17170"/>
                  </a:lnTo>
                  <a:lnTo>
                    <a:pt x="33584" y="17736"/>
                  </a:lnTo>
                  <a:lnTo>
                    <a:pt x="33679" y="17830"/>
                  </a:lnTo>
                  <a:lnTo>
                    <a:pt x="33773" y="17736"/>
                  </a:lnTo>
                  <a:lnTo>
                    <a:pt x="33867" y="17736"/>
                  </a:lnTo>
                  <a:lnTo>
                    <a:pt x="33867" y="17830"/>
                  </a:lnTo>
                  <a:lnTo>
                    <a:pt x="33679" y="17925"/>
                  </a:lnTo>
                  <a:lnTo>
                    <a:pt x="33490" y="18019"/>
                  </a:lnTo>
                  <a:lnTo>
                    <a:pt x="33396" y="18113"/>
                  </a:lnTo>
                  <a:lnTo>
                    <a:pt x="33207" y="18208"/>
                  </a:lnTo>
                  <a:lnTo>
                    <a:pt x="33113" y="18585"/>
                  </a:lnTo>
                  <a:lnTo>
                    <a:pt x="33207" y="18679"/>
                  </a:lnTo>
                  <a:lnTo>
                    <a:pt x="33207" y="18774"/>
                  </a:lnTo>
                  <a:lnTo>
                    <a:pt x="33018" y="18963"/>
                  </a:lnTo>
                  <a:lnTo>
                    <a:pt x="32924" y="18963"/>
                  </a:lnTo>
                  <a:lnTo>
                    <a:pt x="32924" y="18868"/>
                  </a:lnTo>
                  <a:lnTo>
                    <a:pt x="32924" y="18679"/>
                  </a:lnTo>
                  <a:lnTo>
                    <a:pt x="32735" y="18868"/>
                  </a:lnTo>
                  <a:lnTo>
                    <a:pt x="32641" y="18963"/>
                  </a:lnTo>
                  <a:lnTo>
                    <a:pt x="32547" y="18963"/>
                  </a:lnTo>
                  <a:lnTo>
                    <a:pt x="32547" y="19057"/>
                  </a:lnTo>
                  <a:lnTo>
                    <a:pt x="32735" y="18963"/>
                  </a:lnTo>
                  <a:lnTo>
                    <a:pt x="32735" y="18963"/>
                  </a:lnTo>
                  <a:lnTo>
                    <a:pt x="32075" y="19717"/>
                  </a:lnTo>
                  <a:lnTo>
                    <a:pt x="31698" y="20000"/>
                  </a:lnTo>
                  <a:lnTo>
                    <a:pt x="31603" y="20000"/>
                  </a:lnTo>
                  <a:lnTo>
                    <a:pt x="31603" y="19906"/>
                  </a:lnTo>
                  <a:lnTo>
                    <a:pt x="31320" y="20095"/>
                  </a:lnTo>
                  <a:lnTo>
                    <a:pt x="31037" y="20283"/>
                  </a:lnTo>
                  <a:lnTo>
                    <a:pt x="31132" y="20095"/>
                  </a:lnTo>
                  <a:lnTo>
                    <a:pt x="30943" y="20283"/>
                  </a:lnTo>
                  <a:lnTo>
                    <a:pt x="31132" y="20378"/>
                  </a:lnTo>
                  <a:lnTo>
                    <a:pt x="31037" y="20661"/>
                  </a:lnTo>
                  <a:lnTo>
                    <a:pt x="30849" y="20849"/>
                  </a:lnTo>
                  <a:lnTo>
                    <a:pt x="30754" y="20944"/>
                  </a:lnTo>
                  <a:lnTo>
                    <a:pt x="30660" y="20849"/>
                  </a:lnTo>
                  <a:lnTo>
                    <a:pt x="30849" y="20755"/>
                  </a:lnTo>
                  <a:lnTo>
                    <a:pt x="30754" y="20755"/>
                  </a:lnTo>
                  <a:lnTo>
                    <a:pt x="30754" y="20661"/>
                  </a:lnTo>
                  <a:lnTo>
                    <a:pt x="30754" y="20566"/>
                  </a:lnTo>
                  <a:lnTo>
                    <a:pt x="30660" y="20661"/>
                  </a:lnTo>
                  <a:lnTo>
                    <a:pt x="30471" y="20849"/>
                  </a:lnTo>
                  <a:lnTo>
                    <a:pt x="30094" y="21038"/>
                  </a:lnTo>
                  <a:lnTo>
                    <a:pt x="30188" y="21038"/>
                  </a:lnTo>
                  <a:lnTo>
                    <a:pt x="30188" y="21227"/>
                  </a:lnTo>
                  <a:lnTo>
                    <a:pt x="29905" y="21604"/>
                  </a:lnTo>
                  <a:lnTo>
                    <a:pt x="30188" y="21415"/>
                  </a:lnTo>
                  <a:lnTo>
                    <a:pt x="29905" y="21793"/>
                  </a:lnTo>
                  <a:lnTo>
                    <a:pt x="29905" y="21698"/>
                  </a:lnTo>
                  <a:lnTo>
                    <a:pt x="29811" y="21793"/>
                  </a:lnTo>
                  <a:lnTo>
                    <a:pt x="29716" y="21887"/>
                  </a:lnTo>
                  <a:lnTo>
                    <a:pt x="29339" y="21981"/>
                  </a:lnTo>
                  <a:lnTo>
                    <a:pt x="28867" y="21981"/>
                  </a:lnTo>
                  <a:lnTo>
                    <a:pt x="28773" y="22076"/>
                  </a:lnTo>
                  <a:lnTo>
                    <a:pt x="28584" y="22170"/>
                  </a:lnTo>
                  <a:lnTo>
                    <a:pt x="28679" y="22264"/>
                  </a:lnTo>
                  <a:lnTo>
                    <a:pt x="28679" y="22453"/>
                  </a:lnTo>
                  <a:lnTo>
                    <a:pt x="28962" y="22076"/>
                  </a:lnTo>
                  <a:lnTo>
                    <a:pt x="28867" y="22453"/>
                  </a:lnTo>
                  <a:lnTo>
                    <a:pt x="29150" y="22264"/>
                  </a:lnTo>
                  <a:lnTo>
                    <a:pt x="29150" y="22359"/>
                  </a:lnTo>
                  <a:lnTo>
                    <a:pt x="28679" y="22642"/>
                  </a:lnTo>
                  <a:lnTo>
                    <a:pt x="28490" y="22547"/>
                  </a:lnTo>
                  <a:lnTo>
                    <a:pt x="28396" y="22453"/>
                  </a:lnTo>
                  <a:lnTo>
                    <a:pt x="28301" y="22453"/>
                  </a:lnTo>
                  <a:lnTo>
                    <a:pt x="28207" y="22547"/>
                  </a:lnTo>
                  <a:lnTo>
                    <a:pt x="27924" y="22736"/>
                  </a:lnTo>
                  <a:lnTo>
                    <a:pt x="27641" y="22925"/>
                  </a:lnTo>
                  <a:lnTo>
                    <a:pt x="27735" y="22925"/>
                  </a:lnTo>
                  <a:lnTo>
                    <a:pt x="26886" y="23491"/>
                  </a:lnTo>
                  <a:lnTo>
                    <a:pt x="26132" y="23962"/>
                  </a:lnTo>
                  <a:lnTo>
                    <a:pt x="26132" y="23774"/>
                  </a:lnTo>
                  <a:lnTo>
                    <a:pt x="26226" y="23585"/>
                  </a:lnTo>
                  <a:lnTo>
                    <a:pt x="25754" y="23868"/>
                  </a:lnTo>
                  <a:lnTo>
                    <a:pt x="25471" y="24151"/>
                  </a:lnTo>
                  <a:lnTo>
                    <a:pt x="25377" y="24245"/>
                  </a:lnTo>
                  <a:lnTo>
                    <a:pt x="25471" y="24340"/>
                  </a:lnTo>
                  <a:lnTo>
                    <a:pt x="25188" y="24245"/>
                  </a:lnTo>
                  <a:lnTo>
                    <a:pt x="24905" y="24245"/>
                  </a:lnTo>
                  <a:lnTo>
                    <a:pt x="24434" y="24340"/>
                  </a:lnTo>
                  <a:lnTo>
                    <a:pt x="23585" y="24811"/>
                  </a:lnTo>
                  <a:lnTo>
                    <a:pt x="23207" y="24906"/>
                  </a:lnTo>
                  <a:lnTo>
                    <a:pt x="22924" y="25000"/>
                  </a:lnTo>
                  <a:lnTo>
                    <a:pt x="22830" y="24906"/>
                  </a:lnTo>
                  <a:lnTo>
                    <a:pt x="22924" y="24811"/>
                  </a:lnTo>
                  <a:lnTo>
                    <a:pt x="22830" y="24717"/>
                  </a:lnTo>
                  <a:lnTo>
                    <a:pt x="21886" y="24717"/>
                  </a:lnTo>
                  <a:lnTo>
                    <a:pt x="21509" y="24906"/>
                  </a:lnTo>
                  <a:lnTo>
                    <a:pt x="21037" y="25189"/>
                  </a:lnTo>
                  <a:lnTo>
                    <a:pt x="20660" y="25283"/>
                  </a:lnTo>
                  <a:lnTo>
                    <a:pt x="20754" y="25189"/>
                  </a:lnTo>
                  <a:lnTo>
                    <a:pt x="20754" y="25094"/>
                  </a:lnTo>
                  <a:lnTo>
                    <a:pt x="20471" y="25283"/>
                  </a:lnTo>
                  <a:lnTo>
                    <a:pt x="20377" y="25377"/>
                  </a:lnTo>
                  <a:lnTo>
                    <a:pt x="20188" y="25094"/>
                  </a:lnTo>
                  <a:lnTo>
                    <a:pt x="20471" y="25094"/>
                  </a:lnTo>
                  <a:lnTo>
                    <a:pt x="20094" y="25000"/>
                  </a:lnTo>
                  <a:lnTo>
                    <a:pt x="19339" y="25094"/>
                  </a:lnTo>
                  <a:lnTo>
                    <a:pt x="18019" y="25377"/>
                  </a:lnTo>
                  <a:lnTo>
                    <a:pt x="18019" y="25377"/>
                  </a:lnTo>
                  <a:lnTo>
                    <a:pt x="18679" y="25000"/>
                  </a:lnTo>
                  <a:lnTo>
                    <a:pt x="18396" y="25000"/>
                  </a:lnTo>
                  <a:lnTo>
                    <a:pt x="18113" y="25094"/>
                  </a:lnTo>
                  <a:lnTo>
                    <a:pt x="17830" y="25094"/>
                  </a:lnTo>
                  <a:lnTo>
                    <a:pt x="17075" y="25000"/>
                  </a:lnTo>
                  <a:lnTo>
                    <a:pt x="15943" y="24717"/>
                  </a:lnTo>
                  <a:lnTo>
                    <a:pt x="15094" y="24623"/>
                  </a:lnTo>
                  <a:lnTo>
                    <a:pt x="14811" y="24528"/>
                  </a:lnTo>
                  <a:lnTo>
                    <a:pt x="14764" y="24481"/>
                  </a:lnTo>
                  <a:lnTo>
                    <a:pt x="14764" y="24481"/>
                  </a:lnTo>
                  <a:lnTo>
                    <a:pt x="14717" y="24528"/>
                  </a:lnTo>
                  <a:lnTo>
                    <a:pt x="14339" y="24340"/>
                  </a:lnTo>
                  <a:lnTo>
                    <a:pt x="13868" y="24057"/>
                  </a:lnTo>
                  <a:lnTo>
                    <a:pt x="13868" y="24057"/>
                  </a:lnTo>
                  <a:lnTo>
                    <a:pt x="14056" y="24245"/>
                  </a:lnTo>
                  <a:lnTo>
                    <a:pt x="13868" y="24245"/>
                  </a:lnTo>
                  <a:lnTo>
                    <a:pt x="13679" y="24151"/>
                  </a:lnTo>
                  <a:lnTo>
                    <a:pt x="13585" y="23962"/>
                  </a:lnTo>
                  <a:lnTo>
                    <a:pt x="13396" y="23962"/>
                  </a:lnTo>
                  <a:lnTo>
                    <a:pt x="13490" y="23868"/>
                  </a:lnTo>
                  <a:lnTo>
                    <a:pt x="12924" y="23868"/>
                  </a:lnTo>
                  <a:lnTo>
                    <a:pt x="12170" y="23679"/>
                  </a:lnTo>
                  <a:lnTo>
                    <a:pt x="11509" y="23491"/>
                  </a:lnTo>
                  <a:lnTo>
                    <a:pt x="11226" y="23302"/>
                  </a:lnTo>
                  <a:lnTo>
                    <a:pt x="11132" y="23113"/>
                  </a:lnTo>
                  <a:lnTo>
                    <a:pt x="10755" y="23113"/>
                  </a:lnTo>
                  <a:lnTo>
                    <a:pt x="10472" y="22925"/>
                  </a:lnTo>
                  <a:lnTo>
                    <a:pt x="10566" y="22925"/>
                  </a:lnTo>
                  <a:lnTo>
                    <a:pt x="10094" y="22736"/>
                  </a:lnTo>
                  <a:lnTo>
                    <a:pt x="9717" y="22642"/>
                  </a:lnTo>
                  <a:lnTo>
                    <a:pt x="9339" y="22642"/>
                  </a:lnTo>
                  <a:lnTo>
                    <a:pt x="9339" y="22453"/>
                  </a:lnTo>
                  <a:lnTo>
                    <a:pt x="9339" y="22264"/>
                  </a:lnTo>
                  <a:lnTo>
                    <a:pt x="9056" y="21981"/>
                  </a:lnTo>
                  <a:lnTo>
                    <a:pt x="7924" y="21321"/>
                  </a:lnTo>
                  <a:lnTo>
                    <a:pt x="7453" y="21038"/>
                  </a:lnTo>
                  <a:lnTo>
                    <a:pt x="6887" y="20566"/>
                  </a:lnTo>
                  <a:lnTo>
                    <a:pt x="6132" y="19906"/>
                  </a:lnTo>
                  <a:lnTo>
                    <a:pt x="5755" y="19717"/>
                  </a:lnTo>
                  <a:lnTo>
                    <a:pt x="5660" y="19623"/>
                  </a:lnTo>
                  <a:lnTo>
                    <a:pt x="5472" y="19623"/>
                  </a:lnTo>
                  <a:lnTo>
                    <a:pt x="5283" y="19246"/>
                  </a:lnTo>
                  <a:lnTo>
                    <a:pt x="4906" y="18774"/>
                  </a:lnTo>
                  <a:lnTo>
                    <a:pt x="4528" y="18302"/>
                  </a:lnTo>
                  <a:lnTo>
                    <a:pt x="4151" y="18019"/>
                  </a:lnTo>
                  <a:lnTo>
                    <a:pt x="4151" y="17736"/>
                  </a:lnTo>
                  <a:lnTo>
                    <a:pt x="4057" y="17547"/>
                  </a:lnTo>
                  <a:lnTo>
                    <a:pt x="3679" y="17076"/>
                  </a:lnTo>
                  <a:lnTo>
                    <a:pt x="3868" y="17076"/>
                  </a:lnTo>
                  <a:lnTo>
                    <a:pt x="3113" y="16887"/>
                  </a:lnTo>
                  <a:lnTo>
                    <a:pt x="3207" y="16604"/>
                  </a:lnTo>
                  <a:lnTo>
                    <a:pt x="3113" y="16227"/>
                  </a:lnTo>
                  <a:lnTo>
                    <a:pt x="2924" y="15849"/>
                  </a:lnTo>
                  <a:lnTo>
                    <a:pt x="2641" y="15661"/>
                  </a:lnTo>
                  <a:lnTo>
                    <a:pt x="2736" y="15566"/>
                  </a:lnTo>
                  <a:lnTo>
                    <a:pt x="2641" y="15472"/>
                  </a:lnTo>
                  <a:lnTo>
                    <a:pt x="2453" y="15095"/>
                  </a:lnTo>
                  <a:lnTo>
                    <a:pt x="1981" y="14529"/>
                  </a:lnTo>
                  <a:lnTo>
                    <a:pt x="2170" y="14434"/>
                  </a:lnTo>
                  <a:lnTo>
                    <a:pt x="1981" y="14340"/>
                  </a:lnTo>
                  <a:lnTo>
                    <a:pt x="1887" y="14246"/>
                  </a:lnTo>
                  <a:lnTo>
                    <a:pt x="1792" y="14151"/>
                  </a:lnTo>
                  <a:lnTo>
                    <a:pt x="1604" y="13680"/>
                  </a:lnTo>
                  <a:lnTo>
                    <a:pt x="1698" y="13774"/>
                  </a:lnTo>
                  <a:lnTo>
                    <a:pt x="1698" y="13774"/>
                  </a:lnTo>
                  <a:lnTo>
                    <a:pt x="1509" y="13302"/>
                  </a:lnTo>
                  <a:lnTo>
                    <a:pt x="1321" y="12831"/>
                  </a:lnTo>
                  <a:lnTo>
                    <a:pt x="1226" y="12453"/>
                  </a:lnTo>
                  <a:lnTo>
                    <a:pt x="1226" y="12170"/>
                  </a:lnTo>
                  <a:lnTo>
                    <a:pt x="1321" y="11982"/>
                  </a:lnTo>
                  <a:lnTo>
                    <a:pt x="1415" y="12453"/>
                  </a:lnTo>
                  <a:lnTo>
                    <a:pt x="1509" y="12359"/>
                  </a:lnTo>
                  <a:lnTo>
                    <a:pt x="1792" y="12359"/>
                  </a:lnTo>
                  <a:lnTo>
                    <a:pt x="1604" y="12170"/>
                  </a:lnTo>
                  <a:lnTo>
                    <a:pt x="1604" y="11887"/>
                  </a:lnTo>
                  <a:lnTo>
                    <a:pt x="1509" y="11227"/>
                  </a:lnTo>
                  <a:lnTo>
                    <a:pt x="1415" y="11132"/>
                  </a:lnTo>
                  <a:lnTo>
                    <a:pt x="1415" y="10944"/>
                  </a:lnTo>
                  <a:lnTo>
                    <a:pt x="1321" y="10849"/>
                  </a:lnTo>
                  <a:lnTo>
                    <a:pt x="1226" y="10849"/>
                  </a:lnTo>
                  <a:lnTo>
                    <a:pt x="1226" y="11038"/>
                  </a:lnTo>
                  <a:lnTo>
                    <a:pt x="1321" y="11321"/>
                  </a:lnTo>
                  <a:lnTo>
                    <a:pt x="1132" y="11227"/>
                  </a:lnTo>
                  <a:lnTo>
                    <a:pt x="1132" y="11132"/>
                  </a:lnTo>
                  <a:lnTo>
                    <a:pt x="1132" y="11038"/>
                  </a:lnTo>
                  <a:lnTo>
                    <a:pt x="943" y="10849"/>
                  </a:lnTo>
                  <a:lnTo>
                    <a:pt x="1038" y="10661"/>
                  </a:lnTo>
                  <a:lnTo>
                    <a:pt x="1132" y="10378"/>
                  </a:lnTo>
                  <a:lnTo>
                    <a:pt x="1226" y="9812"/>
                  </a:lnTo>
                  <a:lnTo>
                    <a:pt x="1132" y="9340"/>
                  </a:lnTo>
                  <a:lnTo>
                    <a:pt x="1132" y="9151"/>
                  </a:lnTo>
                  <a:lnTo>
                    <a:pt x="1226" y="9057"/>
                  </a:lnTo>
                  <a:lnTo>
                    <a:pt x="1226" y="8491"/>
                  </a:lnTo>
                  <a:lnTo>
                    <a:pt x="1321" y="7831"/>
                  </a:lnTo>
                  <a:lnTo>
                    <a:pt x="1604" y="6416"/>
                  </a:lnTo>
                  <a:lnTo>
                    <a:pt x="1981" y="4906"/>
                  </a:lnTo>
                  <a:lnTo>
                    <a:pt x="2453" y="3302"/>
                  </a:lnTo>
                  <a:lnTo>
                    <a:pt x="2736" y="2359"/>
                  </a:lnTo>
                  <a:lnTo>
                    <a:pt x="2924" y="1887"/>
                  </a:lnTo>
                  <a:lnTo>
                    <a:pt x="3019" y="1416"/>
                  </a:lnTo>
                  <a:lnTo>
                    <a:pt x="3302" y="1133"/>
                  </a:lnTo>
                  <a:lnTo>
                    <a:pt x="3491" y="755"/>
                  </a:lnTo>
                  <a:lnTo>
                    <a:pt x="3585" y="567"/>
                  </a:lnTo>
                  <a:lnTo>
                    <a:pt x="3585" y="472"/>
                  </a:lnTo>
                  <a:lnTo>
                    <a:pt x="3491" y="378"/>
                  </a:lnTo>
                  <a:lnTo>
                    <a:pt x="3302" y="284"/>
                  </a:lnTo>
                  <a:lnTo>
                    <a:pt x="3207" y="95"/>
                  </a:lnTo>
                  <a:lnTo>
                    <a:pt x="31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632;p46">
              <a:extLst>
                <a:ext uri="{FF2B5EF4-FFF2-40B4-BE49-F238E27FC236}">
                  <a16:creationId xmlns:a16="http://schemas.microsoft.com/office/drawing/2014/main" id="{F6CE4F62-3655-2FD0-BF07-36970C14DCE0}"/>
                </a:ext>
              </a:extLst>
            </p:cNvPr>
            <p:cNvSpPr/>
            <p:nvPr/>
          </p:nvSpPr>
          <p:spPr>
            <a:xfrm>
              <a:off x="1091875" y="1951850"/>
              <a:ext cx="188700" cy="136800"/>
            </a:xfrm>
            <a:custGeom>
              <a:avLst/>
              <a:gdLst/>
              <a:ahLst/>
              <a:cxnLst/>
              <a:rect l="l" t="t" r="r" b="b"/>
              <a:pathLst>
                <a:path w="7548" h="5472" extrusionOk="0">
                  <a:moveTo>
                    <a:pt x="5000" y="0"/>
                  </a:moveTo>
                  <a:lnTo>
                    <a:pt x="4812" y="95"/>
                  </a:lnTo>
                  <a:lnTo>
                    <a:pt x="4717" y="95"/>
                  </a:lnTo>
                  <a:lnTo>
                    <a:pt x="4340" y="472"/>
                  </a:lnTo>
                  <a:lnTo>
                    <a:pt x="4057" y="566"/>
                  </a:lnTo>
                  <a:lnTo>
                    <a:pt x="3774" y="566"/>
                  </a:lnTo>
                  <a:lnTo>
                    <a:pt x="3397" y="378"/>
                  </a:lnTo>
                  <a:lnTo>
                    <a:pt x="3208" y="944"/>
                  </a:lnTo>
                  <a:lnTo>
                    <a:pt x="2548" y="1887"/>
                  </a:lnTo>
                  <a:lnTo>
                    <a:pt x="2170" y="2359"/>
                  </a:lnTo>
                  <a:lnTo>
                    <a:pt x="1793" y="2736"/>
                  </a:lnTo>
                  <a:lnTo>
                    <a:pt x="1415" y="2925"/>
                  </a:lnTo>
                  <a:lnTo>
                    <a:pt x="1321" y="2925"/>
                  </a:lnTo>
                  <a:lnTo>
                    <a:pt x="1227" y="2831"/>
                  </a:lnTo>
                  <a:lnTo>
                    <a:pt x="1321" y="3114"/>
                  </a:lnTo>
                  <a:lnTo>
                    <a:pt x="1132" y="3114"/>
                  </a:lnTo>
                  <a:lnTo>
                    <a:pt x="1227" y="3302"/>
                  </a:lnTo>
                  <a:lnTo>
                    <a:pt x="1227" y="3208"/>
                  </a:lnTo>
                  <a:lnTo>
                    <a:pt x="1321" y="3302"/>
                  </a:lnTo>
                  <a:lnTo>
                    <a:pt x="1510" y="3491"/>
                  </a:lnTo>
                  <a:lnTo>
                    <a:pt x="1321" y="3397"/>
                  </a:lnTo>
                  <a:lnTo>
                    <a:pt x="1132" y="3491"/>
                  </a:lnTo>
                  <a:lnTo>
                    <a:pt x="755" y="3963"/>
                  </a:lnTo>
                  <a:lnTo>
                    <a:pt x="472" y="4529"/>
                  </a:lnTo>
                  <a:lnTo>
                    <a:pt x="283" y="4623"/>
                  </a:lnTo>
                  <a:lnTo>
                    <a:pt x="0" y="4623"/>
                  </a:lnTo>
                  <a:lnTo>
                    <a:pt x="378" y="5095"/>
                  </a:lnTo>
                  <a:lnTo>
                    <a:pt x="944" y="5472"/>
                  </a:lnTo>
                  <a:lnTo>
                    <a:pt x="849" y="5378"/>
                  </a:lnTo>
                  <a:lnTo>
                    <a:pt x="944" y="5283"/>
                  </a:lnTo>
                  <a:lnTo>
                    <a:pt x="1132" y="5189"/>
                  </a:lnTo>
                  <a:lnTo>
                    <a:pt x="1321" y="5000"/>
                  </a:lnTo>
                  <a:lnTo>
                    <a:pt x="1321" y="4812"/>
                  </a:lnTo>
                  <a:lnTo>
                    <a:pt x="1227" y="4623"/>
                  </a:lnTo>
                  <a:lnTo>
                    <a:pt x="1227" y="4623"/>
                  </a:lnTo>
                  <a:lnTo>
                    <a:pt x="1510" y="4812"/>
                  </a:lnTo>
                  <a:lnTo>
                    <a:pt x="1415" y="4717"/>
                  </a:lnTo>
                  <a:lnTo>
                    <a:pt x="1415" y="4717"/>
                  </a:lnTo>
                  <a:lnTo>
                    <a:pt x="1604" y="4812"/>
                  </a:lnTo>
                  <a:lnTo>
                    <a:pt x="1698" y="4906"/>
                  </a:lnTo>
                  <a:lnTo>
                    <a:pt x="1604" y="4717"/>
                  </a:lnTo>
                  <a:lnTo>
                    <a:pt x="1415" y="4151"/>
                  </a:lnTo>
                  <a:lnTo>
                    <a:pt x="1510" y="4340"/>
                  </a:lnTo>
                  <a:lnTo>
                    <a:pt x="1887" y="4529"/>
                  </a:lnTo>
                  <a:lnTo>
                    <a:pt x="4812" y="1321"/>
                  </a:lnTo>
                  <a:lnTo>
                    <a:pt x="4812" y="1415"/>
                  </a:lnTo>
                  <a:lnTo>
                    <a:pt x="4812" y="1510"/>
                  </a:lnTo>
                  <a:lnTo>
                    <a:pt x="5095" y="1510"/>
                  </a:lnTo>
                  <a:lnTo>
                    <a:pt x="5000" y="1604"/>
                  </a:lnTo>
                  <a:lnTo>
                    <a:pt x="5000" y="1698"/>
                  </a:lnTo>
                  <a:lnTo>
                    <a:pt x="5189" y="1981"/>
                  </a:lnTo>
                  <a:lnTo>
                    <a:pt x="5472" y="2264"/>
                  </a:lnTo>
                  <a:lnTo>
                    <a:pt x="5661" y="2264"/>
                  </a:lnTo>
                  <a:lnTo>
                    <a:pt x="5944" y="2170"/>
                  </a:lnTo>
                  <a:lnTo>
                    <a:pt x="5661" y="2359"/>
                  </a:lnTo>
                  <a:lnTo>
                    <a:pt x="5566" y="2453"/>
                  </a:lnTo>
                  <a:lnTo>
                    <a:pt x="5566" y="2642"/>
                  </a:lnTo>
                  <a:lnTo>
                    <a:pt x="5661" y="2736"/>
                  </a:lnTo>
                  <a:lnTo>
                    <a:pt x="5944" y="2831"/>
                  </a:lnTo>
                  <a:lnTo>
                    <a:pt x="6132" y="2831"/>
                  </a:lnTo>
                  <a:lnTo>
                    <a:pt x="6227" y="3114"/>
                  </a:lnTo>
                  <a:lnTo>
                    <a:pt x="6415" y="3585"/>
                  </a:lnTo>
                  <a:lnTo>
                    <a:pt x="6698" y="4057"/>
                  </a:lnTo>
                  <a:lnTo>
                    <a:pt x="6887" y="4151"/>
                  </a:lnTo>
                  <a:lnTo>
                    <a:pt x="7076" y="4151"/>
                  </a:lnTo>
                  <a:lnTo>
                    <a:pt x="6887" y="4340"/>
                  </a:lnTo>
                  <a:lnTo>
                    <a:pt x="6793" y="4434"/>
                  </a:lnTo>
                  <a:lnTo>
                    <a:pt x="6887" y="4529"/>
                  </a:lnTo>
                  <a:lnTo>
                    <a:pt x="7076" y="4717"/>
                  </a:lnTo>
                  <a:lnTo>
                    <a:pt x="7453" y="4812"/>
                  </a:lnTo>
                  <a:lnTo>
                    <a:pt x="7264" y="5000"/>
                  </a:lnTo>
                  <a:lnTo>
                    <a:pt x="7076" y="5095"/>
                  </a:lnTo>
                  <a:lnTo>
                    <a:pt x="7359" y="5095"/>
                  </a:lnTo>
                  <a:lnTo>
                    <a:pt x="7547" y="4717"/>
                  </a:lnTo>
                  <a:lnTo>
                    <a:pt x="7453" y="4623"/>
                  </a:lnTo>
                  <a:lnTo>
                    <a:pt x="7264" y="4717"/>
                  </a:lnTo>
                  <a:lnTo>
                    <a:pt x="7453" y="4434"/>
                  </a:lnTo>
                  <a:lnTo>
                    <a:pt x="7453" y="4340"/>
                  </a:lnTo>
                  <a:lnTo>
                    <a:pt x="7453" y="4151"/>
                  </a:lnTo>
                  <a:lnTo>
                    <a:pt x="7170" y="3963"/>
                  </a:lnTo>
                  <a:lnTo>
                    <a:pt x="6793" y="3868"/>
                  </a:lnTo>
                  <a:lnTo>
                    <a:pt x="6981" y="3774"/>
                  </a:lnTo>
                  <a:lnTo>
                    <a:pt x="7264" y="3585"/>
                  </a:lnTo>
                  <a:lnTo>
                    <a:pt x="6981" y="3114"/>
                  </a:lnTo>
                  <a:lnTo>
                    <a:pt x="6698" y="2831"/>
                  </a:lnTo>
                  <a:lnTo>
                    <a:pt x="6415" y="2642"/>
                  </a:lnTo>
                  <a:lnTo>
                    <a:pt x="6604" y="2264"/>
                  </a:lnTo>
                  <a:lnTo>
                    <a:pt x="6887" y="1981"/>
                  </a:lnTo>
                  <a:lnTo>
                    <a:pt x="6415" y="2076"/>
                  </a:lnTo>
                  <a:lnTo>
                    <a:pt x="6604" y="1887"/>
                  </a:lnTo>
                  <a:lnTo>
                    <a:pt x="6227" y="1887"/>
                  </a:lnTo>
                  <a:lnTo>
                    <a:pt x="6415" y="1698"/>
                  </a:lnTo>
                  <a:lnTo>
                    <a:pt x="6510" y="1604"/>
                  </a:lnTo>
                  <a:lnTo>
                    <a:pt x="6510" y="1510"/>
                  </a:lnTo>
                  <a:lnTo>
                    <a:pt x="6227" y="1604"/>
                  </a:lnTo>
                  <a:lnTo>
                    <a:pt x="6132" y="1793"/>
                  </a:lnTo>
                  <a:lnTo>
                    <a:pt x="6132" y="1510"/>
                  </a:lnTo>
                  <a:lnTo>
                    <a:pt x="6038" y="1321"/>
                  </a:lnTo>
                  <a:lnTo>
                    <a:pt x="5755" y="944"/>
                  </a:lnTo>
                  <a:lnTo>
                    <a:pt x="5283" y="566"/>
                  </a:lnTo>
                  <a:lnTo>
                    <a:pt x="5095" y="283"/>
                  </a:lnTo>
                  <a:lnTo>
                    <a:pt x="50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633;p46">
            <a:extLst>
              <a:ext uri="{FF2B5EF4-FFF2-40B4-BE49-F238E27FC236}">
                <a16:creationId xmlns:a16="http://schemas.microsoft.com/office/drawing/2014/main" id="{31424E8C-E484-CF14-6A74-C6A66616CE34}"/>
              </a:ext>
            </a:extLst>
          </p:cNvPr>
          <p:cNvGrpSpPr/>
          <p:nvPr/>
        </p:nvGrpSpPr>
        <p:grpSpPr>
          <a:xfrm rot="2090725">
            <a:off x="4678112" y="3956484"/>
            <a:ext cx="1057805" cy="936479"/>
            <a:chOff x="1113100" y="2199475"/>
            <a:chExt cx="801900" cy="709925"/>
          </a:xfrm>
        </p:grpSpPr>
        <p:sp>
          <p:nvSpPr>
            <p:cNvPr id="19" name="Google Shape;634;p46">
              <a:extLst>
                <a:ext uri="{FF2B5EF4-FFF2-40B4-BE49-F238E27FC236}">
                  <a16:creationId xmlns:a16="http://schemas.microsoft.com/office/drawing/2014/main" id="{4BEB2311-D12D-B2EB-0971-7CF45E6E90E5}"/>
                </a:ext>
              </a:extLst>
            </p:cNvPr>
            <p:cNvSpPr/>
            <p:nvPr/>
          </p:nvSpPr>
          <p:spPr>
            <a:xfrm>
              <a:off x="1113100" y="2291450"/>
              <a:ext cx="735850" cy="617950"/>
            </a:xfrm>
            <a:custGeom>
              <a:avLst/>
              <a:gdLst/>
              <a:ahLst/>
              <a:cxnLst/>
              <a:rect l="l" t="t" r="r" b="b"/>
              <a:pathLst>
                <a:path w="29434" h="24718" extrusionOk="0">
                  <a:moveTo>
                    <a:pt x="26604" y="13869"/>
                  </a:moveTo>
                  <a:lnTo>
                    <a:pt x="26509" y="13963"/>
                  </a:lnTo>
                  <a:lnTo>
                    <a:pt x="26509" y="14057"/>
                  </a:lnTo>
                  <a:lnTo>
                    <a:pt x="26604" y="14246"/>
                  </a:lnTo>
                  <a:lnTo>
                    <a:pt x="26604" y="13869"/>
                  </a:lnTo>
                  <a:close/>
                  <a:moveTo>
                    <a:pt x="7925" y="23397"/>
                  </a:moveTo>
                  <a:lnTo>
                    <a:pt x="8302" y="23491"/>
                  </a:lnTo>
                  <a:lnTo>
                    <a:pt x="8113" y="23491"/>
                  </a:lnTo>
                  <a:lnTo>
                    <a:pt x="7925" y="23397"/>
                  </a:lnTo>
                  <a:close/>
                  <a:moveTo>
                    <a:pt x="28962" y="1"/>
                  </a:moveTo>
                  <a:lnTo>
                    <a:pt x="28962" y="95"/>
                  </a:lnTo>
                  <a:lnTo>
                    <a:pt x="28774" y="284"/>
                  </a:lnTo>
                  <a:lnTo>
                    <a:pt x="28868" y="284"/>
                  </a:lnTo>
                  <a:lnTo>
                    <a:pt x="28868" y="567"/>
                  </a:lnTo>
                  <a:lnTo>
                    <a:pt x="28679" y="567"/>
                  </a:lnTo>
                  <a:lnTo>
                    <a:pt x="28868" y="661"/>
                  </a:lnTo>
                  <a:lnTo>
                    <a:pt x="28679" y="850"/>
                  </a:lnTo>
                  <a:lnTo>
                    <a:pt x="28679" y="1039"/>
                  </a:lnTo>
                  <a:lnTo>
                    <a:pt x="28585" y="1039"/>
                  </a:lnTo>
                  <a:lnTo>
                    <a:pt x="28491" y="1227"/>
                  </a:lnTo>
                  <a:lnTo>
                    <a:pt x="28679" y="1416"/>
                  </a:lnTo>
                  <a:lnTo>
                    <a:pt x="28962" y="1605"/>
                  </a:lnTo>
                  <a:lnTo>
                    <a:pt x="28585" y="1793"/>
                  </a:lnTo>
                  <a:lnTo>
                    <a:pt x="28868" y="1982"/>
                  </a:lnTo>
                  <a:lnTo>
                    <a:pt x="28962" y="2171"/>
                  </a:lnTo>
                  <a:lnTo>
                    <a:pt x="28868" y="2265"/>
                  </a:lnTo>
                  <a:lnTo>
                    <a:pt x="28774" y="2359"/>
                  </a:lnTo>
                  <a:lnTo>
                    <a:pt x="28868" y="2359"/>
                  </a:lnTo>
                  <a:lnTo>
                    <a:pt x="28774" y="2454"/>
                  </a:lnTo>
                  <a:lnTo>
                    <a:pt x="28868" y="2548"/>
                  </a:lnTo>
                  <a:lnTo>
                    <a:pt x="28868" y="2642"/>
                  </a:lnTo>
                  <a:lnTo>
                    <a:pt x="28585" y="2642"/>
                  </a:lnTo>
                  <a:lnTo>
                    <a:pt x="28679" y="2737"/>
                  </a:lnTo>
                  <a:lnTo>
                    <a:pt x="28774" y="2831"/>
                  </a:lnTo>
                  <a:lnTo>
                    <a:pt x="28774" y="3303"/>
                  </a:lnTo>
                  <a:lnTo>
                    <a:pt x="28679" y="3680"/>
                  </a:lnTo>
                  <a:lnTo>
                    <a:pt x="28585" y="3963"/>
                  </a:lnTo>
                  <a:lnTo>
                    <a:pt x="28774" y="4058"/>
                  </a:lnTo>
                  <a:lnTo>
                    <a:pt x="28774" y="4341"/>
                  </a:lnTo>
                  <a:lnTo>
                    <a:pt x="28585" y="4246"/>
                  </a:lnTo>
                  <a:lnTo>
                    <a:pt x="28585" y="4341"/>
                  </a:lnTo>
                  <a:lnTo>
                    <a:pt x="28679" y="4435"/>
                  </a:lnTo>
                  <a:lnTo>
                    <a:pt x="28491" y="4435"/>
                  </a:lnTo>
                  <a:lnTo>
                    <a:pt x="28585" y="4718"/>
                  </a:lnTo>
                  <a:lnTo>
                    <a:pt x="28491" y="5001"/>
                  </a:lnTo>
                  <a:lnTo>
                    <a:pt x="28774" y="4907"/>
                  </a:lnTo>
                  <a:lnTo>
                    <a:pt x="29057" y="5095"/>
                  </a:lnTo>
                  <a:lnTo>
                    <a:pt x="29057" y="5095"/>
                  </a:lnTo>
                  <a:lnTo>
                    <a:pt x="28774" y="5001"/>
                  </a:lnTo>
                  <a:lnTo>
                    <a:pt x="28679" y="5001"/>
                  </a:lnTo>
                  <a:lnTo>
                    <a:pt x="28774" y="5095"/>
                  </a:lnTo>
                  <a:lnTo>
                    <a:pt x="28585" y="5095"/>
                  </a:lnTo>
                  <a:lnTo>
                    <a:pt x="28396" y="5567"/>
                  </a:lnTo>
                  <a:lnTo>
                    <a:pt x="28396" y="5756"/>
                  </a:lnTo>
                  <a:lnTo>
                    <a:pt x="28585" y="6039"/>
                  </a:lnTo>
                  <a:lnTo>
                    <a:pt x="28396" y="6982"/>
                  </a:lnTo>
                  <a:lnTo>
                    <a:pt x="28302" y="7359"/>
                  </a:lnTo>
                  <a:lnTo>
                    <a:pt x="28113" y="7737"/>
                  </a:lnTo>
                  <a:lnTo>
                    <a:pt x="28113" y="7642"/>
                  </a:lnTo>
                  <a:lnTo>
                    <a:pt x="28113" y="7548"/>
                  </a:lnTo>
                  <a:lnTo>
                    <a:pt x="27830" y="8114"/>
                  </a:lnTo>
                  <a:lnTo>
                    <a:pt x="27830" y="8114"/>
                  </a:lnTo>
                  <a:lnTo>
                    <a:pt x="27924" y="8020"/>
                  </a:lnTo>
                  <a:lnTo>
                    <a:pt x="27453" y="8963"/>
                  </a:lnTo>
                  <a:lnTo>
                    <a:pt x="27736" y="8963"/>
                  </a:lnTo>
                  <a:lnTo>
                    <a:pt x="27547" y="9246"/>
                  </a:lnTo>
                  <a:lnTo>
                    <a:pt x="27547" y="9435"/>
                  </a:lnTo>
                  <a:lnTo>
                    <a:pt x="27641" y="9529"/>
                  </a:lnTo>
                  <a:lnTo>
                    <a:pt x="27641" y="9812"/>
                  </a:lnTo>
                  <a:lnTo>
                    <a:pt x="27547" y="9906"/>
                  </a:lnTo>
                  <a:lnTo>
                    <a:pt x="27453" y="9906"/>
                  </a:lnTo>
                  <a:lnTo>
                    <a:pt x="27358" y="9718"/>
                  </a:lnTo>
                  <a:lnTo>
                    <a:pt x="27264" y="9812"/>
                  </a:lnTo>
                  <a:lnTo>
                    <a:pt x="27075" y="9906"/>
                  </a:lnTo>
                  <a:lnTo>
                    <a:pt x="27170" y="10001"/>
                  </a:lnTo>
                  <a:lnTo>
                    <a:pt x="27075" y="10095"/>
                  </a:lnTo>
                  <a:lnTo>
                    <a:pt x="27075" y="10284"/>
                  </a:lnTo>
                  <a:lnTo>
                    <a:pt x="27170" y="10472"/>
                  </a:lnTo>
                  <a:lnTo>
                    <a:pt x="27170" y="10755"/>
                  </a:lnTo>
                  <a:lnTo>
                    <a:pt x="26792" y="10755"/>
                  </a:lnTo>
                  <a:lnTo>
                    <a:pt x="26698" y="10661"/>
                  </a:lnTo>
                  <a:lnTo>
                    <a:pt x="26698" y="10850"/>
                  </a:lnTo>
                  <a:lnTo>
                    <a:pt x="26604" y="10944"/>
                  </a:lnTo>
                  <a:lnTo>
                    <a:pt x="26415" y="10944"/>
                  </a:lnTo>
                  <a:lnTo>
                    <a:pt x="26415" y="11038"/>
                  </a:lnTo>
                  <a:lnTo>
                    <a:pt x="26509" y="11038"/>
                  </a:lnTo>
                  <a:lnTo>
                    <a:pt x="26604" y="11133"/>
                  </a:lnTo>
                  <a:lnTo>
                    <a:pt x="26604" y="11321"/>
                  </a:lnTo>
                  <a:lnTo>
                    <a:pt x="26604" y="11510"/>
                  </a:lnTo>
                  <a:lnTo>
                    <a:pt x="26509" y="11510"/>
                  </a:lnTo>
                  <a:lnTo>
                    <a:pt x="26509" y="11416"/>
                  </a:lnTo>
                  <a:lnTo>
                    <a:pt x="26415" y="11416"/>
                  </a:lnTo>
                  <a:lnTo>
                    <a:pt x="26415" y="11321"/>
                  </a:lnTo>
                  <a:lnTo>
                    <a:pt x="26321" y="11793"/>
                  </a:lnTo>
                  <a:lnTo>
                    <a:pt x="26226" y="11699"/>
                  </a:lnTo>
                  <a:lnTo>
                    <a:pt x="26132" y="11793"/>
                  </a:lnTo>
                  <a:lnTo>
                    <a:pt x="26226" y="11793"/>
                  </a:lnTo>
                  <a:lnTo>
                    <a:pt x="26321" y="12076"/>
                  </a:lnTo>
                  <a:lnTo>
                    <a:pt x="26415" y="12359"/>
                  </a:lnTo>
                  <a:lnTo>
                    <a:pt x="26038" y="12548"/>
                  </a:lnTo>
                  <a:lnTo>
                    <a:pt x="25755" y="12737"/>
                  </a:lnTo>
                  <a:lnTo>
                    <a:pt x="25660" y="12925"/>
                  </a:lnTo>
                  <a:lnTo>
                    <a:pt x="25755" y="12925"/>
                  </a:lnTo>
                  <a:lnTo>
                    <a:pt x="25755" y="13020"/>
                  </a:lnTo>
                  <a:lnTo>
                    <a:pt x="25849" y="12737"/>
                  </a:lnTo>
                  <a:lnTo>
                    <a:pt x="25943" y="13020"/>
                  </a:lnTo>
                  <a:lnTo>
                    <a:pt x="26038" y="12831"/>
                  </a:lnTo>
                  <a:lnTo>
                    <a:pt x="26132" y="12925"/>
                  </a:lnTo>
                  <a:lnTo>
                    <a:pt x="25943" y="13208"/>
                  </a:lnTo>
                  <a:lnTo>
                    <a:pt x="25660" y="13114"/>
                  </a:lnTo>
                  <a:lnTo>
                    <a:pt x="25472" y="13208"/>
                  </a:lnTo>
                  <a:lnTo>
                    <a:pt x="25377" y="13397"/>
                  </a:lnTo>
                  <a:lnTo>
                    <a:pt x="25283" y="13869"/>
                  </a:lnTo>
                  <a:lnTo>
                    <a:pt x="25189" y="14435"/>
                  </a:lnTo>
                  <a:lnTo>
                    <a:pt x="25094" y="14623"/>
                  </a:lnTo>
                  <a:lnTo>
                    <a:pt x="25000" y="14812"/>
                  </a:lnTo>
                  <a:lnTo>
                    <a:pt x="24906" y="14718"/>
                  </a:lnTo>
                  <a:lnTo>
                    <a:pt x="24811" y="14529"/>
                  </a:lnTo>
                  <a:lnTo>
                    <a:pt x="24717" y="14906"/>
                  </a:lnTo>
                  <a:lnTo>
                    <a:pt x="24717" y="15189"/>
                  </a:lnTo>
                  <a:lnTo>
                    <a:pt x="24717" y="15284"/>
                  </a:lnTo>
                  <a:lnTo>
                    <a:pt x="24811" y="15284"/>
                  </a:lnTo>
                  <a:lnTo>
                    <a:pt x="24528" y="15378"/>
                  </a:lnTo>
                  <a:lnTo>
                    <a:pt x="24340" y="15472"/>
                  </a:lnTo>
                  <a:lnTo>
                    <a:pt x="24057" y="15944"/>
                  </a:lnTo>
                  <a:lnTo>
                    <a:pt x="23962" y="16416"/>
                  </a:lnTo>
                  <a:lnTo>
                    <a:pt x="23774" y="16699"/>
                  </a:lnTo>
                  <a:lnTo>
                    <a:pt x="23396" y="16699"/>
                  </a:lnTo>
                  <a:lnTo>
                    <a:pt x="23208" y="16982"/>
                  </a:lnTo>
                  <a:lnTo>
                    <a:pt x="23019" y="17359"/>
                  </a:lnTo>
                  <a:lnTo>
                    <a:pt x="22830" y="17831"/>
                  </a:lnTo>
                  <a:lnTo>
                    <a:pt x="22830" y="17736"/>
                  </a:lnTo>
                  <a:lnTo>
                    <a:pt x="22736" y="17642"/>
                  </a:lnTo>
                  <a:lnTo>
                    <a:pt x="22736" y="17642"/>
                  </a:lnTo>
                  <a:lnTo>
                    <a:pt x="22830" y="17925"/>
                  </a:lnTo>
                  <a:lnTo>
                    <a:pt x="22453" y="17925"/>
                  </a:lnTo>
                  <a:lnTo>
                    <a:pt x="22547" y="17736"/>
                  </a:lnTo>
                  <a:lnTo>
                    <a:pt x="22453" y="17736"/>
                  </a:lnTo>
                  <a:lnTo>
                    <a:pt x="22359" y="17831"/>
                  </a:lnTo>
                  <a:lnTo>
                    <a:pt x="22264" y="18208"/>
                  </a:lnTo>
                  <a:lnTo>
                    <a:pt x="22170" y="18491"/>
                  </a:lnTo>
                  <a:lnTo>
                    <a:pt x="22076" y="18585"/>
                  </a:lnTo>
                  <a:lnTo>
                    <a:pt x="21887" y="18585"/>
                  </a:lnTo>
                  <a:lnTo>
                    <a:pt x="21698" y="19152"/>
                  </a:lnTo>
                  <a:lnTo>
                    <a:pt x="21604" y="18869"/>
                  </a:lnTo>
                  <a:lnTo>
                    <a:pt x="21604" y="19057"/>
                  </a:lnTo>
                  <a:lnTo>
                    <a:pt x="21415" y="19152"/>
                  </a:lnTo>
                  <a:lnTo>
                    <a:pt x="20943" y="19529"/>
                  </a:lnTo>
                  <a:lnTo>
                    <a:pt x="20377" y="19812"/>
                  </a:lnTo>
                  <a:lnTo>
                    <a:pt x="19906" y="20095"/>
                  </a:lnTo>
                  <a:lnTo>
                    <a:pt x="20094" y="20189"/>
                  </a:lnTo>
                  <a:lnTo>
                    <a:pt x="20189" y="20284"/>
                  </a:lnTo>
                  <a:lnTo>
                    <a:pt x="19906" y="20378"/>
                  </a:lnTo>
                  <a:lnTo>
                    <a:pt x="19906" y="20284"/>
                  </a:lnTo>
                  <a:lnTo>
                    <a:pt x="19811" y="20189"/>
                  </a:lnTo>
                  <a:lnTo>
                    <a:pt x="19811" y="20284"/>
                  </a:lnTo>
                  <a:lnTo>
                    <a:pt x="19811" y="20378"/>
                  </a:lnTo>
                  <a:lnTo>
                    <a:pt x="19245" y="20284"/>
                  </a:lnTo>
                  <a:lnTo>
                    <a:pt x="19340" y="20378"/>
                  </a:lnTo>
                  <a:lnTo>
                    <a:pt x="19245" y="20472"/>
                  </a:lnTo>
                  <a:lnTo>
                    <a:pt x="19434" y="20567"/>
                  </a:lnTo>
                  <a:lnTo>
                    <a:pt x="19340" y="20661"/>
                  </a:lnTo>
                  <a:lnTo>
                    <a:pt x="18962" y="20661"/>
                  </a:lnTo>
                  <a:lnTo>
                    <a:pt x="18585" y="21038"/>
                  </a:lnTo>
                  <a:lnTo>
                    <a:pt x="18113" y="21416"/>
                  </a:lnTo>
                  <a:lnTo>
                    <a:pt x="17736" y="21699"/>
                  </a:lnTo>
                  <a:lnTo>
                    <a:pt x="17359" y="21793"/>
                  </a:lnTo>
                  <a:lnTo>
                    <a:pt x="17076" y="22076"/>
                  </a:lnTo>
                  <a:lnTo>
                    <a:pt x="16793" y="22359"/>
                  </a:lnTo>
                  <a:lnTo>
                    <a:pt x="16698" y="22265"/>
                  </a:lnTo>
                  <a:lnTo>
                    <a:pt x="16604" y="22170"/>
                  </a:lnTo>
                  <a:lnTo>
                    <a:pt x="16321" y="22170"/>
                  </a:lnTo>
                  <a:lnTo>
                    <a:pt x="15849" y="22453"/>
                  </a:lnTo>
                  <a:lnTo>
                    <a:pt x="14340" y="22831"/>
                  </a:lnTo>
                  <a:lnTo>
                    <a:pt x="14340" y="22925"/>
                  </a:lnTo>
                  <a:lnTo>
                    <a:pt x="14340" y="23019"/>
                  </a:lnTo>
                  <a:lnTo>
                    <a:pt x="14245" y="23114"/>
                  </a:lnTo>
                  <a:lnTo>
                    <a:pt x="14057" y="23019"/>
                  </a:lnTo>
                  <a:lnTo>
                    <a:pt x="13962" y="22925"/>
                  </a:lnTo>
                  <a:lnTo>
                    <a:pt x="13774" y="22925"/>
                  </a:lnTo>
                  <a:lnTo>
                    <a:pt x="13774" y="23208"/>
                  </a:lnTo>
                  <a:lnTo>
                    <a:pt x="13491" y="23114"/>
                  </a:lnTo>
                  <a:lnTo>
                    <a:pt x="13113" y="23114"/>
                  </a:lnTo>
                  <a:lnTo>
                    <a:pt x="12642" y="23208"/>
                  </a:lnTo>
                  <a:lnTo>
                    <a:pt x="12453" y="23302"/>
                  </a:lnTo>
                  <a:lnTo>
                    <a:pt x="12076" y="23208"/>
                  </a:lnTo>
                  <a:lnTo>
                    <a:pt x="11793" y="23114"/>
                  </a:lnTo>
                  <a:lnTo>
                    <a:pt x="11510" y="23585"/>
                  </a:lnTo>
                  <a:lnTo>
                    <a:pt x="11321" y="23397"/>
                  </a:lnTo>
                  <a:lnTo>
                    <a:pt x="11132" y="23302"/>
                  </a:lnTo>
                  <a:lnTo>
                    <a:pt x="10849" y="23302"/>
                  </a:lnTo>
                  <a:lnTo>
                    <a:pt x="10566" y="23397"/>
                  </a:lnTo>
                  <a:lnTo>
                    <a:pt x="10566" y="23302"/>
                  </a:lnTo>
                  <a:lnTo>
                    <a:pt x="10189" y="23302"/>
                  </a:lnTo>
                  <a:lnTo>
                    <a:pt x="9717" y="23491"/>
                  </a:lnTo>
                  <a:lnTo>
                    <a:pt x="9717" y="23302"/>
                  </a:lnTo>
                  <a:lnTo>
                    <a:pt x="9623" y="23491"/>
                  </a:lnTo>
                  <a:lnTo>
                    <a:pt x="9434" y="23680"/>
                  </a:lnTo>
                  <a:lnTo>
                    <a:pt x="9340" y="23585"/>
                  </a:lnTo>
                  <a:lnTo>
                    <a:pt x="9434" y="23585"/>
                  </a:lnTo>
                  <a:lnTo>
                    <a:pt x="9340" y="23491"/>
                  </a:lnTo>
                  <a:lnTo>
                    <a:pt x="9246" y="23491"/>
                  </a:lnTo>
                  <a:lnTo>
                    <a:pt x="9246" y="23585"/>
                  </a:lnTo>
                  <a:lnTo>
                    <a:pt x="9151" y="23491"/>
                  </a:lnTo>
                  <a:lnTo>
                    <a:pt x="8868" y="23680"/>
                  </a:lnTo>
                  <a:lnTo>
                    <a:pt x="8774" y="23680"/>
                  </a:lnTo>
                  <a:lnTo>
                    <a:pt x="8680" y="23491"/>
                  </a:lnTo>
                  <a:lnTo>
                    <a:pt x="8585" y="23585"/>
                  </a:lnTo>
                  <a:lnTo>
                    <a:pt x="8491" y="23585"/>
                  </a:lnTo>
                  <a:lnTo>
                    <a:pt x="8397" y="23491"/>
                  </a:lnTo>
                  <a:lnTo>
                    <a:pt x="8302" y="23491"/>
                  </a:lnTo>
                  <a:lnTo>
                    <a:pt x="8208" y="23302"/>
                  </a:lnTo>
                  <a:lnTo>
                    <a:pt x="8302" y="23114"/>
                  </a:lnTo>
                  <a:lnTo>
                    <a:pt x="8302" y="23114"/>
                  </a:lnTo>
                  <a:lnTo>
                    <a:pt x="8019" y="23208"/>
                  </a:lnTo>
                  <a:lnTo>
                    <a:pt x="7642" y="23208"/>
                  </a:lnTo>
                  <a:lnTo>
                    <a:pt x="7359" y="23302"/>
                  </a:lnTo>
                  <a:lnTo>
                    <a:pt x="7264" y="23302"/>
                  </a:lnTo>
                  <a:lnTo>
                    <a:pt x="7264" y="23397"/>
                  </a:lnTo>
                  <a:lnTo>
                    <a:pt x="7547" y="23397"/>
                  </a:lnTo>
                  <a:lnTo>
                    <a:pt x="7453" y="23491"/>
                  </a:lnTo>
                  <a:lnTo>
                    <a:pt x="7359" y="23491"/>
                  </a:lnTo>
                  <a:lnTo>
                    <a:pt x="7170" y="23680"/>
                  </a:lnTo>
                  <a:lnTo>
                    <a:pt x="6981" y="23397"/>
                  </a:lnTo>
                  <a:lnTo>
                    <a:pt x="6698" y="23208"/>
                  </a:lnTo>
                  <a:lnTo>
                    <a:pt x="6604" y="23114"/>
                  </a:lnTo>
                  <a:lnTo>
                    <a:pt x="6415" y="23208"/>
                  </a:lnTo>
                  <a:lnTo>
                    <a:pt x="6227" y="23302"/>
                  </a:lnTo>
                  <a:lnTo>
                    <a:pt x="6132" y="23491"/>
                  </a:lnTo>
                  <a:lnTo>
                    <a:pt x="6038" y="23491"/>
                  </a:lnTo>
                  <a:lnTo>
                    <a:pt x="6038" y="23397"/>
                  </a:lnTo>
                  <a:lnTo>
                    <a:pt x="6132" y="23208"/>
                  </a:lnTo>
                  <a:lnTo>
                    <a:pt x="5849" y="23302"/>
                  </a:lnTo>
                  <a:lnTo>
                    <a:pt x="5661" y="23397"/>
                  </a:lnTo>
                  <a:lnTo>
                    <a:pt x="5095" y="23208"/>
                  </a:lnTo>
                  <a:lnTo>
                    <a:pt x="4057" y="23019"/>
                  </a:lnTo>
                  <a:lnTo>
                    <a:pt x="2925" y="22831"/>
                  </a:lnTo>
                  <a:lnTo>
                    <a:pt x="2265" y="22831"/>
                  </a:lnTo>
                  <a:lnTo>
                    <a:pt x="2265" y="22642"/>
                  </a:lnTo>
                  <a:lnTo>
                    <a:pt x="1887" y="22642"/>
                  </a:lnTo>
                  <a:lnTo>
                    <a:pt x="1510" y="22548"/>
                  </a:lnTo>
                  <a:lnTo>
                    <a:pt x="944" y="22076"/>
                  </a:lnTo>
                  <a:lnTo>
                    <a:pt x="944" y="21887"/>
                  </a:lnTo>
                  <a:lnTo>
                    <a:pt x="1038" y="21699"/>
                  </a:lnTo>
                  <a:lnTo>
                    <a:pt x="755" y="21699"/>
                  </a:lnTo>
                  <a:lnTo>
                    <a:pt x="472" y="21793"/>
                  </a:lnTo>
                  <a:lnTo>
                    <a:pt x="95" y="22076"/>
                  </a:lnTo>
                  <a:lnTo>
                    <a:pt x="0" y="22265"/>
                  </a:lnTo>
                  <a:lnTo>
                    <a:pt x="0" y="22359"/>
                  </a:lnTo>
                  <a:lnTo>
                    <a:pt x="283" y="22453"/>
                  </a:lnTo>
                  <a:lnTo>
                    <a:pt x="189" y="22548"/>
                  </a:lnTo>
                  <a:lnTo>
                    <a:pt x="95" y="22453"/>
                  </a:lnTo>
                  <a:lnTo>
                    <a:pt x="95" y="22642"/>
                  </a:lnTo>
                  <a:lnTo>
                    <a:pt x="283" y="22642"/>
                  </a:lnTo>
                  <a:lnTo>
                    <a:pt x="566" y="22736"/>
                  </a:lnTo>
                  <a:lnTo>
                    <a:pt x="472" y="22831"/>
                  </a:lnTo>
                  <a:lnTo>
                    <a:pt x="472" y="22925"/>
                  </a:lnTo>
                  <a:lnTo>
                    <a:pt x="661" y="22736"/>
                  </a:lnTo>
                  <a:lnTo>
                    <a:pt x="755" y="22925"/>
                  </a:lnTo>
                  <a:lnTo>
                    <a:pt x="755" y="23019"/>
                  </a:lnTo>
                  <a:lnTo>
                    <a:pt x="661" y="23019"/>
                  </a:lnTo>
                  <a:lnTo>
                    <a:pt x="944" y="23114"/>
                  </a:lnTo>
                  <a:lnTo>
                    <a:pt x="1132" y="23208"/>
                  </a:lnTo>
                  <a:lnTo>
                    <a:pt x="1604" y="23397"/>
                  </a:lnTo>
                  <a:lnTo>
                    <a:pt x="1510" y="23491"/>
                  </a:lnTo>
                  <a:lnTo>
                    <a:pt x="1510" y="23585"/>
                  </a:lnTo>
                  <a:lnTo>
                    <a:pt x="1793" y="23680"/>
                  </a:lnTo>
                  <a:lnTo>
                    <a:pt x="2170" y="23774"/>
                  </a:lnTo>
                  <a:lnTo>
                    <a:pt x="2453" y="23774"/>
                  </a:lnTo>
                  <a:lnTo>
                    <a:pt x="2359" y="23868"/>
                  </a:lnTo>
                  <a:lnTo>
                    <a:pt x="2642" y="24057"/>
                  </a:lnTo>
                  <a:lnTo>
                    <a:pt x="2736" y="23868"/>
                  </a:lnTo>
                  <a:lnTo>
                    <a:pt x="3019" y="23680"/>
                  </a:lnTo>
                  <a:lnTo>
                    <a:pt x="2925" y="23963"/>
                  </a:lnTo>
                  <a:lnTo>
                    <a:pt x="2831" y="24151"/>
                  </a:lnTo>
                  <a:lnTo>
                    <a:pt x="3114" y="23868"/>
                  </a:lnTo>
                  <a:lnTo>
                    <a:pt x="3208" y="24151"/>
                  </a:lnTo>
                  <a:lnTo>
                    <a:pt x="3302" y="23963"/>
                  </a:lnTo>
                  <a:lnTo>
                    <a:pt x="3491" y="24057"/>
                  </a:lnTo>
                  <a:lnTo>
                    <a:pt x="3585" y="24340"/>
                  </a:lnTo>
                  <a:lnTo>
                    <a:pt x="3680" y="24246"/>
                  </a:lnTo>
                  <a:lnTo>
                    <a:pt x="3774" y="24057"/>
                  </a:lnTo>
                  <a:lnTo>
                    <a:pt x="3868" y="24151"/>
                  </a:lnTo>
                  <a:lnTo>
                    <a:pt x="3868" y="24340"/>
                  </a:lnTo>
                  <a:lnTo>
                    <a:pt x="4434" y="24151"/>
                  </a:lnTo>
                  <a:lnTo>
                    <a:pt x="4717" y="24057"/>
                  </a:lnTo>
                  <a:lnTo>
                    <a:pt x="4812" y="24151"/>
                  </a:lnTo>
                  <a:lnTo>
                    <a:pt x="4812" y="23868"/>
                  </a:lnTo>
                  <a:lnTo>
                    <a:pt x="5000" y="23774"/>
                  </a:lnTo>
                  <a:lnTo>
                    <a:pt x="5000" y="23868"/>
                  </a:lnTo>
                  <a:lnTo>
                    <a:pt x="4906" y="24057"/>
                  </a:lnTo>
                  <a:lnTo>
                    <a:pt x="5095" y="23963"/>
                  </a:lnTo>
                  <a:lnTo>
                    <a:pt x="5378" y="23963"/>
                  </a:lnTo>
                  <a:lnTo>
                    <a:pt x="5378" y="24151"/>
                  </a:lnTo>
                  <a:lnTo>
                    <a:pt x="5000" y="24151"/>
                  </a:lnTo>
                  <a:lnTo>
                    <a:pt x="5095" y="24246"/>
                  </a:lnTo>
                  <a:lnTo>
                    <a:pt x="5000" y="24246"/>
                  </a:lnTo>
                  <a:lnTo>
                    <a:pt x="5000" y="24434"/>
                  </a:lnTo>
                  <a:lnTo>
                    <a:pt x="5378" y="24434"/>
                  </a:lnTo>
                  <a:lnTo>
                    <a:pt x="5566" y="24246"/>
                  </a:lnTo>
                  <a:lnTo>
                    <a:pt x="5944" y="24340"/>
                  </a:lnTo>
                  <a:lnTo>
                    <a:pt x="6415" y="24340"/>
                  </a:lnTo>
                  <a:lnTo>
                    <a:pt x="6321" y="24434"/>
                  </a:lnTo>
                  <a:lnTo>
                    <a:pt x="6510" y="24434"/>
                  </a:lnTo>
                  <a:lnTo>
                    <a:pt x="6604" y="24340"/>
                  </a:lnTo>
                  <a:lnTo>
                    <a:pt x="6604" y="24246"/>
                  </a:lnTo>
                  <a:lnTo>
                    <a:pt x="6793" y="24340"/>
                  </a:lnTo>
                  <a:lnTo>
                    <a:pt x="6604" y="24434"/>
                  </a:lnTo>
                  <a:lnTo>
                    <a:pt x="6793" y="24434"/>
                  </a:lnTo>
                  <a:lnTo>
                    <a:pt x="6887" y="24340"/>
                  </a:lnTo>
                  <a:lnTo>
                    <a:pt x="6981" y="24434"/>
                  </a:lnTo>
                  <a:lnTo>
                    <a:pt x="7264" y="24434"/>
                  </a:lnTo>
                  <a:lnTo>
                    <a:pt x="7925" y="24623"/>
                  </a:lnTo>
                  <a:lnTo>
                    <a:pt x="8680" y="24623"/>
                  </a:lnTo>
                  <a:lnTo>
                    <a:pt x="9057" y="24529"/>
                  </a:lnTo>
                  <a:lnTo>
                    <a:pt x="9529" y="24529"/>
                  </a:lnTo>
                  <a:lnTo>
                    <a:pt x="10000" y="24623"/>
                  </a:lnTo>
                  <a:lnTo>
                    <a:pt x="10566" y="24717"/>
                  </a:lnTo>
                  <a:lnTo>
                    <a:pt x="11415" y="24623"/>
                  </a:lnTo>
                  <a:lnTo>
                    <a:pt x="12359" y="24529"/>
                  </a:lnTo>
                  <a:lnTo>
                    <a:pt x="12830" y="24340"/>
                  </a:lnTo>
                  <a:lnTo>
                    <a:pt x="12925" y="24529"/>
                  </a:lnTo>
                  <a:lnTo>
                    <a:pt x="13019" y="24340"/>
                  </a:lnTo>
                  <a:lnTo>
                    <a:pt x="13113" y="24529"/>
                  </a:lnTo>
                  <a:lnTo>
                    <a:pt x="13208" y="24434"/>
                  </a:lnTo>
                  <a:lnTo>
                    <a:pt x="13113" y="24340"/>
                  </a:lnTo>
                  <a:lnTo>
                    <a:pt x="13962" y="24340"/>
                  </a:lnTo>
                  <a:lnTo>
                    <a:pt x="13962" y="24434"/>
                  </a:lnTo>
                  <a:lnTo>
                    <a:pt x="13962" y="24529"/>
                  </a:lnTo>
                  <a:lnTo>
                    <a:pt x="14717" y="24246"/>
                  </a:lnTo>
                  <a:lnTo>
                    <a:pt x="15566" y="24057"/>
                  </a:lnTo>
                  <a:lnTo>
                    <a:pt x="15378" y="23963"/>
                  </a:lnTo>
                  <a:lnTo>
                    <a:pt x="15472" y="23868"/>
                  </a:lnTo>
                  <a:lnTo>
                    <a:pt x="15566" y="23963"/>
                  </a:lnTo>
                  <a:lnTo>
                    <a:pt x="15472" y="23774"/>
                  </a:lnTo>
                  <a:lnTo>
                    <a:pt x="15661" y="23868"/>
                  </a:lnTo>
                  <a:lnTo>
                    <a:pt x="15566" y="24057"/>
                  </a:lnTo>
                  <a:lnTo>
                    <a:pt x="16038" y="23963"/>
                  </a:lnTo>
                  <a:lnTo>
                    <a:pt x="16698" y="23680"/>
                  </a:lnTo>
                  <a:lnTo>
                    <a:pt x="17264" y="23397"/>
                  </a:lnTo>
                  <a:lnTo>
                    <a:pt x="17453" y="23208"/>
                  </a:lnTo>
                  <a:lnTo>
                    <a:pt x="17547" y="23019"/>
                  </a:lnTo>
                  <a:lnTo>
                    <a:pt x="17736" y="23114"/>
                  </a:lnTo>
                  <a:lnTo>
                    <a:pt x="17830" y="23114"/>
                  </a:lnTo>
                  <a:lnTo>
                    <a:pt x="18019" y="23019"/>
                  </a:lnTo>
                  <a:lnTo>
                    <a:pt x="18208" y="22736"/>
                  </a:lnTo>
                  <a:lnTo>
                    <a:pt x="18302" y="22548"/>
                  </a:lnTo>
                  <a:lnTo>
                    <a:pt x="18868" y="22359"/>
                  </a:lnTo>
                  <a:lnTo>
                    <a:pt x="19623" y="22076"/>
                  </a:lnTo>
                  <a:lnTo>
                    <a:pt x="20189" y="21699"/>
                  </a:lnTo>
                  <a:lnTo>
                    <a:pt x="20849" y="21227"/>
                  </a:lnTo>
                  <a:lnTo>
                    <a:pt x="21321" y="20755"/>
                  </a:lnTo>
                  <a:lnTo>
                    <a:pt x="21510" y="20472"/>
                  </a:lnTo>
                  <a:lnTo>
                    <a:pt x="22170" y="19906"/>
                  </a:lnTo>
                  <a:lnTo>
                    <a:pt x="22736" y="19435"/>
                  </a:lnTo>
                  <a:lnTo>
                    <a:pt x="23113" y="18963"/>
                  </a:lnTo>
                  <a:lnTo>
                    <a:pt x="23302" y="18585"/>
                  </a:lnTo>
                  <a:lnTo>
                    <a:pt x="23396" y="18774"/>
                  </a:lnTo>
                  <a:lnTo>
                    <a:pt x="23585" y="18397"/>
                  </a:lnTo>
                  <a:lnTo>
                    <a:pt x="23774" y="18114"/>
                  </a:lnTo>
                  <a:lnTo>
                    <a:pt x="24057" y="17736"/>
                  </a:lnTo>
                  <a:lnTo>
                    <a:pt x="24245" y="17453"/>
                  </a:lnTo>
                  <a:lnTo>
                    <a:pt x="24340" y="17453"/>
                  </a:lnTo>
                  <a:lnTo>
                    <a:pt x="24434" y="17359"/>
                  </a:lnTo>
                  <a:lnTo>
                    <a:pt x="24623" y="16982"/>
                  </a:lnTo>
                  <a:lnTo>
                    <a:pt x="25189" y="16227"/>
                  </a:lnTo>
                  <a:lnTo>
                    <a:pt x="25566" y="15661"/>
                  </a:lnTo>
                  <a:lnTo>
                    <a:pt x="25943" y="15189"/>
                  </a:lnTo>
                  <a:lnTo>
                    <a:pt x="26226" y="14529"/>
                  </a:lnTo>
                  <a:lnTo>
                    <a:pt x="26509" y="13680"/>
                  </a:lnTo>
                  <a:lnTo>
                    <a:pt x="26604" y="13869"/>
                  </a:lnTo>
                  <a:lnTo>
                    <a:pt x="26604" y="13586"/>
                  </a:lnTo>
                  <a:lnTo>
                    <a:pt x="26698" y="13303"/>
                  </a:lnTo>
                  <a:lnTo>
                    <a:pt x="26792" y="13303"/>
                  </a:lnTo>
                  <a:lnTo>
                    <a:pt x="26887" y="13397"/>
                  </a:lnTo>
                  <a:lnTo>
                    <a:pt x="27170" y="12831"/>
                  </a:lnTo>
                  <a:lnTo>
                    <a:pt x="27264" y="12548"/>
                  </a:lnTo>
                  <a:lnTo>
                    <a:pt x="27264" y="12454"/>
                  </a:lnTo>
                  <a:lnTo>
                    <a:pt x="26981" y="12076"/>
                  </a:lnTo>
                  <a:lnTo>
                    <a:pt x="27075" y="12171"/>
                  </a:lnTo>
                  <a:lnTo>
                    <a:pt x="27170" y="12076"/>
                  </a:lnTo>
                  <a:lnTo>
                    <a:pt x="27358" y="12076"/>
                  </a:lnTo>
                  <a:lnTo>
                    <a:pt x="27453" y="12171"/>
                  </a:lnTo>
                  <a:lnTo>
                    <a:pt x="27453" y="11982"/>
                  </a:lnTo>
                  <a:lnTo>
                    <a:pt x="27547" y="11793"/>
                  </a:lnTo>
                  <a:lnTo>
                    <a:pt x="27641" y="11793"/>
                  </a:lnTo>
                  <a:lnTo>
                    <a:pt x="27547" y="11510"/>
                  </a:lnTo>
                  <a:lnTo>
                    <a:pt x="27641" y="11133"/>
                  </a:lnTo>
                  <a:lnTo>
                    <a:pt x="27830" y="10755"/>
                  </a:lnTo>
                  <a:lnTo>
                    <a:pt x="27924" y="10661"/>
                  </a:lnTo>
                  <a:lnTo>
                    <a:pt x="28113" y="10661"/>
                  </a:lnTo>
                  <a:lnTo>
                    <a:pt x="28019" y="10378"/>
                  </a:lnTo>
                  <a:lnTo>
                    <a:pt x="28019" y="10284"/>
                  </a:lnTo>
                  <a:lnTo>
                    <a:pt x="28019" y="10095"/>
                  </a:lnTo>
                  <a:lnTo>
                    <a:pt x="28113" y="10284"/>
                  </a:lnTo>
                  <a:lnTo>
                    <a:pt x="28208" y="10001"/>
                  </a:lnTo>
                  <a:lnTo>
                    <a:pt x="28019" y="10001"/>
                  </a:lnTo>
                  <a:lnTo>
                    <a:pt x="27924" y="9906"/>
                  </a:lnTo>
                  <a:lnTo>
                    <a:pt x="28113" y="9718"/>
                  </a:lnTo>
                  <a:lnTo>
                    <a:pt x="28208" y="9718"/>
                  </a:lnTo>
                  <a:lnTo>
                    <a:pt x="28113" y="9529"/>
                  </a:lnTo>
                  <a:lnTo>
                    <a:pt x="28396" y="9529"/>
                  </a:lnTo>
                  <a:lnTo>
                    <a:pt x="28302" y="9057"/>
                  </a:lnTo>
                  <a:lnTo>
                    <a:pt x="28396" y="9057"/>
                  </a:lnTo>
                  <a:lnTo>
                    <a:pt x="28396" y="8963"/>
                  </a:lnTo>
                  <a:lnTo>
                    <a:pt x="28396" y="8774"/>
                  </a:lnTo>
                  <a:lnTo>
                    <a:pt x="28491" y="8491"/>
                  </a:lnTo>
                  <a:lnTo>
                    <a:pt x="28585" y="8114"/>
                  </a:lnTo>
                  <a:lnTo>
                    <a:pt x="28774" y="8303"/>
                  </a:lnTo>
                  <a:lnTo>
                    <a:pt x="28962" y="7454"/>
                  </a:lnTo>
                  <a:lnTo>
                    <a:pt x="29057" y="6699"/>
                  </a:lnTo>
                  <a:lnTo>
                    <a:pt x="29245" y="5661"/>
                  </a:lnTo>
                  <a:lnTo>
                    <a:pt x="29340" y="4718"/>
                  </a:lnTo>
                  <a:lnTo>
                    <a:pt x="29340" y="4341"/>
                  </a:lnTo>
                  <a:lnTo>
                    <a:pt x="29057" y="4435"/>
                  </a:lnTo>
                  <a:lnTo>
                    <a:pt x="28962" y="4435"/>
                  </a:lnTo>
                  <a:lnTo>
                    <a:pt x="28962" y="4246"/>
                  </a:lnTo>
                  <a:lnTo>
                    <a:pt x="29151" y="4341"/>
                  </a:lnTo>
                  <a:lnTo>
                    <a:pt x="29245" y="4152"/>
                  </a:lnTo>
                  <a:lnTo>
                    <a:pt x="29151" y="4152"/>
                  </a:lnTo>
                  <a:lnTo>
                    <a:pt x="29057" y="3963"/>
                  </a:lnTo>
                  <a:lnTo>
                    <a:pt x="28962" y="3680"/>
                  </a:lnTo>
                  <a:lnTo>
                    <a:pt x="28962" y="3680"/>
                  </a:lnTo>
                  <a:lnTo>
                    <a:pt x="29245" y="3774"/>
                  </a:lnTo>
                  <a:lnTo>
                    <a:pt x="29057" y="3586"/>
                  </a:lnTo>
                  <a:lnTo>
                    <a:pt x="29057" y="3397"/>
                  </a:lnTo>
                  <a:lnTo>
                    <a:pt x="29245" y="3586"/>
                  </a:lnTo>
                  <a:lnTo>
                    <a:pt x="29245" y="3491"/>
                  </a:lnTo>
                  <a:lnTo>
                    <a:pt x="29434" y="3114"/>
                  </a:lnTo>
                  <a:lnTo>
                    <a:pt x="29245" y="2925"/>
                  </a:lnTo>
                  <a:lnTo>
                    <a:pt x="28962" y="2642"/>
                  </a:lnTo>
                  <a:lnTo>
                    <a:pt x="28962" y="2642"/>
                  </a:lnTo>
                  <a:lnTo>
                    <a:pt x="29245" y="2831"/>
                  </a:lnTo>
                  <a:lnTo>
                    <a:pt x="29340" y="2737"/>
                  </a:lnTo>
                  <a:lnTo>
                    <a:pt x="29434" y="2359"/>
                  </a:lnTo>
                  <a:lnTo>
                    <a:pt x="29434" y="2265"/>
                  </a:lnTo>
                  <a:lnTo>
                    <a:pt x="29434" y="2171"/>
                  </a:lnTo>
                  <a:lnTo>
                    <a:pt x="29340" y="2171"/>
                  </a:lnTo>
                  <a:lnTo>
                    <a:pt x="28774" y="944"/>
                  </a:lnTo>
                  <a:lnTo>
                    <a:pt x="28962" y="661"/>
                  </a:lnTo>
                  <a:lnTo>
                    <a:pt x="29057" y="473"/>
                  </a:lnTo>
                  <a:lnTo>
                    <a:pt x="29151" y="473"/>
                  </a:lnTo>
                  <a:lnTo>
                    <a:pt x="28868" y="190"/>
                  </a:lnTo>
                  <a:lnTo>
                    <a:pt x="29057" y="190"/>
                  </a:lnTo>
                  <a:lnTo>
                    <a:pt x="289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35;p46">
              <a:extLst>
                <a:ext uri="{FF2B5EF4-FFF2-40B4-BE49-F238E27FC236}">
                  <a16:creationId xmlns:a16="http://schemas.microsoft.com/office/drawing/2014/main" id="{17C46F90-73AF-4323-9301-08E9DE843A20}"/>
                </a:ext>
              </a:extLst>
            </p:cNvPr>
            <p:cNvSpPr/>
            <p:nvPr/>
          </p:nvSpPr>
          <p:spPr>
            <a:xfrm>
              <a:off x="1745175" y="2199475"/>
              <a:ext cx="169825" cy="162775"/>
            </a:xfrm>
            <a:custGeom>
              <a:avLst/>
              <a:gdLst/>
              <a:ahLst/>
              <a:cxnLst/>
              <a:rect l="l" t="t" r="r" b="b"/>
              <a:pathLst>
                <a:path w="6793" h="6511" extrusionOk="0">
                  <a:moveTo>
                    <a:pt x="1038" y="6416"/>
                  </a:moveTo>
                  <a:lnTo>
                    <a:pt x="1038" y="6463"/>
                  </a:lnTo>
                  <a:lnTo>
                    <a:pt x="1038" y="6463"/>
                  </a:lnTo>
                  <a:lnTo>
                    <a:pt x="943" y="6416"/>
                  </a:lnTo>
                  <a:close/>
                  <a:moveTo>
                    <a:pt x="2641" y="1"/>
                  </a:moveTo>
                  <a:lnTo>
                    <a:pt x="2641" y="190"/>
                  </a:lnTo>
                  <a:lnTo>
                    <a:pt x="2641" y="473"/>
                  </a:lnTo>
                  <a:lnTo>
                    <a:pt x="2641" y="567"/>
                  </a:lnTo>
                  <a:lnTo>
                    <a:pt x="2547" y="284"/>
                  </a:lnTo>
                  <a:lnTo>
                    <a:pt x="2547" y="756"/>
                  </a:lnTo>
                  <a:lnTo>
                    <a:pt x="2453" y="284"/>
                  </a:lnTo>
                  <a:lnTo>
                    <a:pt x="2453" y="473"/>
                  </a:lnTo>
                  <a:lnTo>
                    <a:pt x="2453" y="661"/>
                  </a:lnTo>
                  <a:lnTo>
                    <a:pt x="2075" y="1227"/>
                  </a:lnTo>
                  <a:lnTo>
                    <a:pt x="1509" y="2171"/>
                  </a:lnTo>
                  <a:lnTo>
                    <a:pt x="849" y="3114"/>
                  </a:lnTo>
                  <a:lnTo>
                    <a:pt x="377" y="3774"/>
                  </a:lnTo>
                  <a:lnTo>
                    <a:pt x="283" y="4152"/>
                  </a:lnTo>
                  <a:lnTo>
                    <a:pt x="472" y="4246"/>
                  </a:lnTo>
                  <a:lnTo>
                    <a:pt x="472" y="4340"/>
                  </a:lnTo>
                  <a:lnTo>
                    <a:pt x="377" y="4435"/>
                  </a:lnTo>
                  <a:lnTo>
                    <a:pt x="283" y="4435"/>
                  </a:lnTo>
                  <a:lnTo>
                    <a:pt x="566" y="4529"/>
                  </a:lnTo>
                  <a:lnTo>
                    <a:pt x="472" y="4435"/>
                  </a:lnTo>
                  <a:lnTo>
                    <a:pt x="566" y="4435"/>
                  </a:lnTo>
                  <a:lnTo>
                    <a:pt x="849" y="4623"/>
                  </a:lnTo>
                  <a:lnTo>
                    <a:pt x="566" y="4623"/>
                  </a:lnTo>
                  <a:lnTo>
                    <a:pt x="472" y="4812"/>
                  </a:lnTo>
                  <a:lnTo>
                    <a:pt x="377" y="5284"/>
                  </a:lnTo>
                  <a:lnTo>
                    <a:pt x="283" y="5944"/>
                  </a:lnTo>
                  <a:lnTo>
                    <a:pt x="189" y="6133"/>
                  </a:lnTo>
                  <a:lnTo>
                    <a:pt x="0" y="6227"/>
                  </a:lnTo>
                  <a:lnTo>
                    <a:pt x="566" y="6416"/>
                  </a:lnTo>
                  <a:lnTo>
                    <a:pt x="1038" y="6494"/>
                  </a:lnTo>
                  <a:lnTo>
                    <a:pt x="1038" y="6494"/>
                  </a:lnTo>
                  <a:lnTo>
                    <a:pt x="1038" y="6510"/>
                  </a:lnTo>
                  <a:lnTo>
                    <a:pt x="1051" y="6497"/>
                  </a:lnTo>
                  <a:lnTo>
                    <a:pt x="1051" y="6497"/>
                  </a:lnTo>
                  <a:lnTo>
                    <a:pt x="1132" y="6510"/>
                  </a:lnTo>
                  <a:lnTo>
                    <a:pt x="1069" y="6479"/>
                  </a:lnTo>
                  <a:lnTo>
                    <a:pt x="1069" y="6479"/>
                  </a:lnTo>
                  <a:lnTo>
                    <a:pt x="1132" y="6416"/>
                  </a:lnTo>
                  <a:lnTo>
                    <a:pt x="1226" y="6133"/>
                  </a:lnTo>
                  <a:lnTo>
                    <a:pt x="1226" y="5944"/>
                  </a:lnTo>
                  <a:lnTo>
                    <a:pt x="1038" y="5755"/>
                  </a:lnTo>
                  <a:lnTo>
                    <a:pt x="1415" y="5755"/>
                  </a:lnTo>
                  <a:lnTo>
                    <a:pt x="1321" y="5661"/>
                  </a:lnTo>
                  <a:lnTo>
                    <a:pt x="1415" y="5661"/>
                  </a:lnTo>
                  <a:lnTo>
                    <a:pt x="1604" y="5755"/>
                  </a:lnTo>
                  <a:lnTo>
                    <a:pt x="1415" y="5567"/>
                  </a:lnTo>
                  <a:lnTo>
                    <a:pt x="1038" y="5189"/>
                  </a:lnTo>
                  <a:lnTo>
                    <a:pt x="1226" y="5284"/>
                  </a:lnTo>
                  <a:lnTo>
                    <a:pt x="1604" y="5378"/>
                  </a:lnTo>
                  <a:lnTo>
                    <a:pt x="2264" y="3491"/>
                  </a:lnTo>
                  <a:lnTo>
                    <a:pt x="3019" y="1605"/>
                  </a:lnTo>
                  <a:lnTo>
                    <a:pt x="3019" y="1888"/>
                  </a:lnTo>
                  <a:lnTo>
                    <a:pt x="3113" y="1699"/>
                  </a:lnTo>
                  <a:lnTo>
                    <a:pt x="3113" y="1888"/>
                  </a:lnTo>
                  <a:lnTo>
                    <a:pt x="3302" y="1699"/>
                  </a:lnTo>
                  <a:lnTo>
                    <a:pt x="3208" y="1888"/>
                  </a:lnTo>
                  <a:lnTo>
                    <a:pt x="3302" y="1982"/>
                  </a:lnTo>
                  <a:lnTo>
                    <a:pt x="3585" y="2076"/>
                  </a:lnTo>
                  <a:lnTo>
                    <a:pt x="3962" y="2171"/>
                  </a:lnTo>
                  <a:lnTo>
                    <a:pt x="4340" y="1982"/>
                  </a:lnTo>
                  <a:lnTo>
                    <a:pt x="4151" y="2171"/>
                  </a:lnTo>
                  <a:lnTo>
                    <a:pt x="4151" y="2359"/>
                  </a:lnTo>
                  <a:lnTo>
                    <a:pt x="4151" y="2454"/>
                  </a:lnTo>
                  <a:lnTo>
                    <a:pt x="4245" y="2548"/>
                  </a:lnTo>
                  <a:lnTo>
                    <a:pt x="4623" y="2548"/>
                  </a:lnTo>
                  <a:lnTo>
                    <a:pt x="4811" y="2359"/>
                  </a:lnTo>
                  <a:lnTo>
                    <a:pt x="5000" y="2642"/>
                  </a:lnTo>
                  <a:lnTo>
                    <a:pt x="5283" y="3020"/>
                  </a:lnTo>
                  <a:lnTo>
                    <a:pt x="5755" y="3208"/>
                  </a:lnTo>
                  <a:lnTo>
                    <a:pt x="6132" y="3208"/>
                  </a:lnTo>
                  <a:lnTo>
                    <a:pt x="6038" y="3397"/>
                  </a:lnTo>
                  <a:lnTo>
                    <a:pt x="6038" y="3586"/>
                  </a:lnTo>
                  <a:lnTo>
                    <a:pt x="6132" y="3680"/>
                  </a:lnTo>
                  <a:lnTo>
                    <a:pt x="6321" y="3680"/>
                  </a:lnTo>
                  <a:lnTo>
                    <a:pt x="6698" y="3586"/>
                  </a:lnTo>
                  <a:lnTo>
                    <a:pt x="6698" y="3869"/>
                  </a:lnTo>
                  <a:lnTo>
                    <a:pt x="6509" y="3963"/>
                  </a:lnTo>
                  <a:lnTo>
                    <a:pt x="6509" y="3963"/>
                  </a:lnTo>
                  <a:lnTo>
                    <a:pt x="6792" y="3869"/>
                  </a:lnTo>
                  <a:lnTo>
                    <a:pt x="6792" y="3491"/>
                  </a:lnTo>
                  <a:lnTo>
                    <a:pt x="6698" y="3397"/>
                  </a:lnTo>
                  <a:lnTo>
                    <a:pt x="6509" y="3586"/>
                  </a:lnTo>
                  <a:lnTo>
                    <a:pt x="6509" y="3586"/>
                  </a:lnTo>
                  <a:lnTo>
                    <a:pt x="6604" y="3303"/>
                  </a:lnTo>
                  <a:lnTo>
                    <a:pt x="6604" y="3114"/>
                  </a:lnTo>
                  <a:lnTo>
                    <a:pt x="6509" y="3020"/>
                  </a:lnTo>
                  <a:lnTo>
                    <a:pt x="6226" y="3020"/>
                  </a:lnTo>
                  <a:lnTo>
                    <a:pt x="5849" y="3114"/>
                  </a:lnTo>
                  <a:lnTo>
                    <a:pt x="5849" y="3114"/>
                  </a:lnTo>
                  <a:lnTo>
                    <a:pt x="5943" y="2831"/>
                  </a:lnTo>
                  <a:lnTo>
                    <a:pt x="5943" y="2925"/>
                  </a:lnTo>
                  <a:lnTo>
                    <a:pt x="6132" y="2548"/>
                  </a:lnTo>
                  <a:lnTo>
                    <a:pt x="5660" y="2359"/>
                  </a:lnTo>
                  <a:lnTo>
                    <a:pt x="5283" y="2171"/>
                  </a:lnTo>
                  <a:lnTo>
                    <a:pt x="4906" y="2171"/>
                  </a:lnTo>
                  <a:lnTo>
                    <a:pt x="4906" y="1699"/>
                  </a:lnTo>
                  <a:lnTo>
                    <a:pt x="5094" y="1322"/>
                  </a:lnTo>
                  <a:lnTo>
                    <a:pt x="4717" y="1605"/>
                  </a:lnTo>
                  <a:lnTo>
                    <a:pt x="4811" y="1322"/>
                  </a:lnTo>
                  <a:lnTo>
                    <a:pt x="4811" y="1322"/>
                  </a:lnTo>
                  <a:lnTo>
                    <a:pt x="4717" y="1416"/>
                  </a:lnTo>
                  <a:lnTo>
                    <a:pt x="4434" y="1605"/>
                  </a:lnTo>
                  <a:lnTo>
                    <a:pt x="4623" y="1322"/>
                  </a:lnTo>
                  <a:lnTo>
                    <a:pt x="4623" y="1227"/>
                  </a:lnTo>
                  <a:lnTo>
                    <a:pt x="4528" y="1133"/>
                  </a:lnTo>
                  <a:lnTo>
                    <a:pt x="4340" y="1322"/>
                  </a:lnTo>
                  <a:lnTo>
                    <a:pt x="4340" y="1510"/>
                  </a:lnTo>
                  <a:lnTo>
                    <a:pt x="4245" y="1322"/>
                  </a:lnTo>
                  <a:lnTo>
                    <a:pt x="4151" y="1227"/>
                  </a:lnTo>
                  <a:lnTo>
                    <a:pt x="3868" y="944"/>
                  </a:lnTo>
                  <a:lnTo>
                    <a:pt x="3208" y="567"/>
                  </a:lnTo>
                  <a:lnTo>
                    <a:pt x="2925" y="378"/>
                  </a:lnTo>
                  <a:lnTo>
                    <a:pt x="27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C3DFA4CD-7E81-6B66-C9EB-F5110D64EBC8}"/>
              </a:ext>
            </a:extLst>
          </p:cNvPr>
          <p:cNvSpPr/>
          <p:nvPr/>
        </p:nvSpPr>
        <p:spPr>
          <a:xfrm>
            <a:off x="651197" y="3741246"/>
            <a:ext cx="3539803" cy="77761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400" dirty="0"/>
              <a:t>KULTUUR</a:t>
            </a:r>
          </a:p>
        </p:txBody>
      </p:sp>
      <p:sp>
        <p:nvSpPr>
          <p:cNvPr id="3" name="Rectangle 2">
            <a:extLst>
              <a:ext uri="{FF2B5EF4-FFF2-40B4-BE49-F238E27FC236}">
                <a16:creationId xmlns:a16="http://schemas.microsoft.com/office/drawing/2014/main" id="{7E7EEE9D-8FB0-E770-C90E-591900107302}"/>
              </a:ext>
            </a:extLst>
          </p:cNvPr>
          <p:cNvSpPr/>
          <p:nvPr/>
        </p:nvSpPr>
        <p:spPr>
          <a:xfrm>
            <a:off x="4837941" y="2216539"/>
            <a:ext cx="3949192" cy="77761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400" dirty="0"/>
              <a:t>DIVERSITEIT</a:t>
            </a:r>
          </a:p>
        </p:txBody>
      </p:sp>
      <p:pic>
        <p:nvPicPr>
          <p:cNvPr id="4" name="Picture 3"/>
          <p:cNvPicPr>
            <a:picLocks noChangeAspect="1"/>
          </p:cNvPicPr>
          <p:nvPr/>
        </p:nvPicPr>
        <p:blipFill>
          <a:blip r:embed="rId5"/>
          <a:stretch>
            <a:fillRect/>
          </a:stretch>
        </p:blipFill>
        <p:spPr>
          <a:xfrm>
            <a:off x="7531332" y="4457837"/>
            <a:ext cx="1365622" cy="46943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3"/>
          <p:cNvSpPr txBox="1">
            <a:spLocks noGrp="1"/>
          </p:cNvSpPr>
          <p:nvPr>
            <p:ph type="title"/>
          </p:nvPr>
        </p:nvSpPr>
        <p:spPr>
          <a:xfrm>
            <a:off x="160287" y="206528"/>
            <a:ext cx="7250694" cy="857400"/>
          </a:xfrm>
          <a:prstGeom prst="rect">
            <a:avLst/>
          </a:prstGeom>
        </p:spPr>
        <p:txBody>
          <a:bodyPr spcFirstLastPara="1" wrap="square" lIns="91425" tIns="91425" rIns="91425" bIns="91425" anchor="t" anchorCtr="0">
            <a:noAutofit/>
          </a:bodyPr>
          <a:lstStyle/>
          <a:p>
            <a:pPr lvl="0" algn="l"/>
            <a:r>
              <a:rPr lang="en-ZA" sz="4800" dirty="0">
                <a:solidFill>
                  <a:srgbClr val="FFC000"/>
                </a:solidFill>
              </a:rPr>
              <a:t>So, wat </a:t>
            </a:r>
            <a:r>
              <a:rPr lang="en-ZA" sz="4800" dirty="0" err="1">
                <a:solidFill>
                  <a:srgbClr val="FFC000"/>
                </a:solidFill>
              </a:rPr>
              <a:t>beteken</a:t>
            </a:r>
            <a:r>
              <a:rPr lang="en-ZA" sz="4800" dirty="0">
                <a:solidFill>
                  <a:srgbClr val="FFC000"/>
                </a:solidFill>
              </a:rPr>
              <a:t> </a:t>
            </a:r>
            <a:r>
              <a:rPr lang="en-ZA" sz="4800" dirty="0" err="1">
                <a:solidFill>
                  <a:srgbClr val="FFC000"/>
                </a:solidFill>
              </a:rPr>
              <a:t>hulle</a:t>
            </a:r>
            <a:r>
              <a:rPr lang="en" sz="4800" dirty="0">
                <a:solidFill>
                  <a:srgbClr val="FFC000"/>
                </a:solidFill>
              </a:rPr>
              <a:t>?</a:t>
            </a:r>
            <a:endParaRPr sz="4800" dirty="0">
              <a:solidFill>
                <a:srgbClr val="FFC000"/>
              </a:solidFill>
            </a:endParaRPr>
          </a:p>
        </p:txBody>
      </p:sp>
      <p:sp>
        <p:nvSpPr>
          <p:cNvPr id="2" name="Text Placeholder 1">
            <a:extLst>
              <a:ext uri="{FF2B5EF4-FFF2-40B4-BE49-F238E27FC236}">
                <a16:creationId xmlns:a16="http://schemas.microsoft.com/office/drawing/2014/main" id="{D04A6F7D-7604-ED29-5F67-8D2B583E9DF5}"/>
              </a:ext>
            </a:extLst>
          </p:cNvPr>
          <p:cNvSpPr>
            <a:spLocks noGrp="1"/>
          </p:cNvSpPr>
          <p:nvPr>
            <p:ph type="body" idx="1"/>
          </p:nvPr>
        </p:nvSpPr>
        <p:spPr>
          <a:xfrm>
            <a:off x="33159" y="1194272"/>
            <a:ext cx="3994500" cy="3417900"/>
          </a:xfrm>
        </p:spPr>
        <p:txBody>
          <a:bodyPr/>
          <a:lstStyle/>
          <a:p>
            <a:pPr marL="127000" indent="0">
              <a:buNone/>
            </a:pPr>
            <a:r>
              <a:rPr lang="en-ZA" sz="2400" b="1" u="sng" dirty="0" err="1">
                <a:solidFill>
                  <a:schemeClr val="accent4"/>
                </a:solidFill>
                <a:effectLst>
                  <a:outerShdw blurRad="38100" dist="19050" dir="2700000" algn="tl">
                    <a:schemeClr val="dk1">
                      <a:alpha val="40000"/>
                    </a:schemeClr>
                  </a:outerShdw>
                </a:effectLst>
                <a:latin typeface="+mn-lt"/>
                <a:ea typeface="Calibri" panose="020F0502020204030204" pitchFamily="34" charset="0"/>
                <a:cs typeface="Times New Roman" panose="02020603050405020304" pitchFamily="18" charset="0"/>
              </a:rPr>
              <a:t>Kultuur</a:t>
            </a:r>
            <a:r>
              <a:rPr lang="en-ZA" sz="2400" b="1" u="sng" dirty="0">
                <a:solidFill>
                  <a:schemeClr val="accent4"/>
                </a:solidFill>
                <a:effectLst>
                  <a:outerShdw blurRad="38100" dist="19050" dir="2700000" algn="tl">
                    <a:schemeClr val="dk1">
                      <a:alpha val="40000"/>
                    </a:schemeClr>
                  </a:outerShdw>
                </a:effectLst>
                <a:latin typeface="+mn-lt"/>
                <a:ea typeface="Calibri" panose="020F0502020204030204" pitchFamily="34" charset="0"/>
                <a:cs typeface="Times New Roman" panose="02020603050405020304" pitchFamily="18" charset="0"/>
              </a:rPr>
              <a:t>:</a:t>
            </a:r>
            <a:r>
              <a:rPr lang="en-ZA" sz="1800" dirty="0">
                <a:ln>
                  <a:noFill/>
                </a:ln>
                <a:solidFill>
                  <a:schemeClr val="accent5">
                    <a:lumMod val="75000"/>
                  </a:schemeClr>
                </a:solidFill>
                <a:effectLst>
                  <a:outerShdw blurRad="38100" dist="19050" dir="2700000" algn="tl">
                    <a:schemeClr val="dk1">
                      <a:alpha val="40000"/>
                    </a:schemeClr>
                  </a:outerShdw>
                </a:effectLst>
                <a:latin typeface="+mn-lt"/>
                <a:ea typeface="Calibri" panose="020F0502020204030204" pitchFamily="34" charset="0"/>
                <a:cs typeface="Times New Roman" panose="02020603050405020304" pitchFamily="18" charset="0"/>
              </a:rPr>
              <a:t> </a:t>
            </a:r>
          </a:p>
          <a:p>
            <a:pPr marL="127000" indent="0">
              <a:buNone/>
            </a:pPr>
            <a:r>
              <a:rPr lang="nl-NL" sz="1800" dirty="0">
                <a:solidFill>
                  <a:schemeClr val="accent4">
                    <a:lumMod val="60000"/>
                    <a:lumOff val="40000"/>
                  </a:schemeClr>
                </a:solidFill>
                <a:effectLst>
                  <a:outerShdw blurRad="38100" dist="19050" dir="2700000" algn="tl">
                    <a:schemeClr val="dk1">
                      <a:alpha val="40000"/>
                    </a:schemeClr>
                  </a:outerShdw>
                </a:effectLst>
                <a:latin typeface="+mn-lt"/>
                <a:ea typeface="Calibri" panose="020F0502020204030204" pitchFamily="34" charset="0"/>
                <a:cs typeface="Times New Roman" panose="02020603050405020304" pitchFamily="18" charset="0"/>
              </a:rPr>
              <a:t>Verwys na</a:t>
            </a:r>
            <a:r>
              <a:rPr lang="nl-NL" sz="1800" dirty="0">
                <a:ln>
                  <a:noFill/>
                </a:ln>
                <a:solidFill>
                  <a:schemeClr val="accent4">
                    <a:lumMod val="60000"/>
                    <a:lumOff val="40000"/>
                  </a:schemeClr>
                </a:solidFill>
                <a:effectLst>
                  <a:outerShdw blurRad="38100" dist="19050" dir="2700000" algn="tl">
                    <a:schemeClr val="dk1">
                      <a:alpha val="40000"/>
                    </a:schemeClr>
                  </a:outerShdw>
                </a:effectLst>
                <a:latin typeface="+mn-lt"/>
                <a:ea typeface="Calibri" panose="020F0502020204030204" pitchFamily="34" charset="0"/>
                <a:cs typeface="Times New Roman" panose="02020603050405020304" pitchFamily="18" charset="0"/>
              </a:rPr>
              <a:t> al die lewenswyses; insluitend kuns, oortuigings en instellings van 'n bevolking wat van geslag tot geslag oorgedra word. Kultuur word “die lewenswyse vir 'n hele samelewing” genoem.  As sodanig, sluit dit gedragskodes, kleredrag, kos, taal, godsdiens, rituele en kuns in.</a:t>
            </a:r>
            <a:endParaRPr lang="en-ZA" dirty="0">
              <a:latin typeface="+mn-lt"/>
            </a:endParaRPr>
          </a:p>
        </p:txBody>
      </p:sp>
      <p:sp>
        <p:nvSpPr>
          <p:cNvPr id="3" name="Text Placeholder 2">
            <a:extLst>
              <a:ext uri="{FF2B5EF4-FFF2-40B4-BE49-F238E27FC236}">
                <a16:creationId xmlns:a16="http://schemas.microsoft.com/office/drawing/2014/main" id="{86ECF04E-67E1-6186-C0C8-011110BF2C31}"/>
              </a:ext>
            </a:extLst>
          </p:cNvPr>
          <p:cNvSpPr>
            <a:spLocks noGrp="1"/>
          </p:cNvSpPr>
          <p:nvPr>
            <p:ph type="body" idx="2"/>
          </p:nvPr>
        </p:nvSpPr>
        <p:spPr>
          <a:xfrm>
            <a:off x="3930481" y="1117268"/>
            <a:ext cx="4771559" cy="3417900"/>
          </a:xfrm>
        </p:spPr>
        <p:txBody>
          <a:bodyPr/>
          <a:lstStyle/>
          <a:p>
            <a:pPr marL="127000" indent="0">
              <a:buNone/>
            </a:pPr>
            <a:r>
              <a:rPr lang="en-ZA" sz="2400" b="1" u="sng" dirty="0" err="1">
                <a:solidFill>
                  <a:schemeClr val="accent4"/>
                </a:solidFill>
                <a:effectLst>
                  <a:outerShdw blurRad="38100" dist="19050" dir="2700000" algn="tl">
                    <a:schemeClr val="dk1">
                      <a:alpha val="40000"/>
                    </a:schemeClr>
                  </a:outerShdw>
                </a:effectLst>
                <a:latin typeface="+mj-lt"/>
                <a:ea typeface="Calibri" panose="020F0502020204030204" pitchFamily="34" charset="0"/>
                <a:cs typeface="Times New Roman" panose="02020603050405020304" pitchFamily="18" charset="0"/>
              </a:rPr>
              <a:t>Diversiteit</a:t>
            </a:r>
            <a:r>
              <a:rPr lang="en-ZA" sz="2400" b="1" u="sng" dirty="0">
                <a:solidFill>
                  <a:schemeClr val="accent4"/>
                </a:solidFill>
                <a:effectLst>
                  <a:outerShdw blurRad="38100" dist="19050" dir="2700000" algn="tl">
                    <a:schemeClr val="dk1">
                      <a:alpha val="40000"/>
                    </a:schemeClr>
                  </a:outerShdw>
                </a:effectLst>
                <a:latin typeface="+mj-lt"/>
                <a:ea typeface="Calibri" panose="020F0502020204030204" pitchFamily="34" charset="0"/>
                <a:cs typeface="Times New Roman" panose="02020603050405020304" pitchFamily="18" charset="0"/>
              </a:rPr>
              <a:t>:</a:t>
            </a:r>
            <a:r>
              <a:rPr lang="en-ZA" sz="1800" dirty="0">
                <a:ln>
                  <a:noFill/>
                </a:ln>
                <a:solidFill>
                  <a:schemeClr val="accent5">
                    <a:lumMod val="75000"/>
                  </a:schemeClr>
                </a:solidFill>
                <a:effectLst>
                  <a:outerShdw blurRad="38100" dist="19050" dir="2700000" algn="tl">
                    <a:schemeClr val="dk1">
                      <a:alpha val="40000"/>
                    </a:schemeClr>
                  </a:outerShdw>
                </a:effectLst>
                <a:latin typeface="+mj-lt"/>
                <a:ea typeface="Calibri" panose="020F0502020204030204" pitchFamily="34" charset="0"/>
                <a:cs typeface="Times New Roman" panose="02020603050405020304" pitchFamily="18" charset="0"/>
              </a:rPr>
              <a:t> </a:t>
            </a:r>
          </a:p>
          <a:p>
            <a:pPr marL="127000" indent="0">
              <a:buNone/>
            </a:pPr>
            <a:r>
              <a:rPr lang="nl-NL" sz="1800" dirty="0">
                <a:solidFill>
                  <a:schemeClr val="accent4">
                    <a:lumMod val="60000"/>
                    <a:lumOff val="40000"/>
                  </a:schemeClr>
                </a:solidFill>
                <a:effectLst>
                  <a:outerShdw blurRad="38100" dist="19050" dir="2700000" algn="tl">
                    <a:schemeClr val="dk1">
                      <a:alpha val="40000"/>
                    </a:schemeClr>
                  </a:outerShdw>
                </a:effectLst>
                <a:latin typeface="+mj-lt"/>
                <a:ea typeface="Calibri" panose="020F0502020204030204" pitchFamily="34" charset="0"/>
                <a:cs typeface="Times New Roman" panose="02020603050405020304" pitchFamily="18" charset="0"/>
              </a:rPr>
              <a:t>Dit is aamgestel uit verskillende elemente – om te vereenvoudig, beteken dit verskille. As daar byvoorbeeld 'n uiteenlopende groep troeteldiere is, kan daar 'n hond, 'n kat, 'n voël en 'n akkedis wees. Mense kan op baie maniere anders wees. Sommige van die mees voor die hand liggende verskille wat ons kan opmerk, is ouderdom, taal, kultuur, voorkoms, gestremdhede, ras of etnisiteit en godsdiens.
</a:t>
            </a:r>
            <a:endParaRPr lang="en-ZA" dirty="0">
              <a:latin typeface="+mj-lt"/>
            </a:endParaRPr>
          </a:p>
        </p:txBody>
      </p:sp>
      <p:sp>
        <p:nvSpPr>
          <p:cNvPr id="74" name="Google Shape;74;p13"/>
          <p:cNvSpPr/>
          <p:nvPr/>
        </p:nvSpPr>
        <p:spPr>
          <a:xfrm>
            <a:off x="830913" y="960950"/>
            <a:ext cx="1442481" cy="10297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5;p11">
            <a:extLst>
              <a:ext uri="{FF2B5EF4-FFF2-40B4-BE49-F238E27FC236}">
                <a16:creationId xmlns:a16="http://schemas.microsoft.com/office/drawing/2014/main" id="{6543A98F-51C9-43FE-7F1E-79BDA3B2FFA6}"/>
              </a:ext>
            </a:extLst>
          </p:cNvPr>
          <p:cNvSpPr/>
          <p:nvPr/>
        </p:nvSpPr>
        <p:spPr>
          <a:xfrm>
            <a:off x="7410981" y="4317792"/>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descr="A group of people posing for the camera&#10;&#10;Description automatically generated with medium confidence">
            <a:extLst>
              <a:ext uri="{FF2B5EF4-FFF2-40B4-BE49-F238E27FC236}">
                <a16:creationId xmlns:a16="http://schemas.microsoft.com/office/drawing/2014/main" id="{1A5D7409-80C8-A7A7-A5EC-3D39FBFE6AB4}"/>
              </a:ext>
            </a:extLst>
          </p:cNvPr>
          <p:cNvPicPr>
            <a:picLocks noChangeAspect="1"/>
          </p:cNvPicPr>
          <p:nvPr/>
        </p:nvPicPr>
        <p:blipFill>
          <a:blip r:embed="rId3"/>
          <a:stretch>
            <a:fillRect/>
          </a:stretch>
        </p:blipFill>
        <p:spPr>
          <a:xfrm>
            <a:off x="7125099" y="76184"/>
            <a:ext cx="1913016" cy="1470631"/>
          </a:xfrm>
          <a:prstGeom prst="rect">
            <a:avLst/>
          </a:prstGeom>
        </p:spPr>
      </p:pic>
      <p:pic>
        <p:nvPicPr>
          <p:cNvPr id="5" name="Picture 4"/>
          <p:cNvPicPr>
            <a:picLocks noChangeAspect="1"/>
          </p:cNvPicPr>
          <p:nvPr/>
        </p:nvPicPr>
        <p:blipFill>
          <a:blip r:embed="rId4"/>
          <a:stretch>
            <a:fillRect/>
          </a:stretch>
        </p:blipFill>
        <p:spPr>
          <a:xfrm>
            <a:off x="7531332" y="4457837"/>
            <a:ext cx="1365622" cy="46943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7BE6D-8E78-1E87-A46E-02E7D43931A6}"/>
              </a:ext>
            </a:extLst>
          </p:cNvPr>
          <p:cNvSpPr>
            <a:spLocks noGrp="1"/>
          </p:cNvSpPr>
          <p:nvPr>
            <p:ph type="ctrTitle"/>
          </p:nvPr>
        </p:nvSpPr>
        <p:spPr>
          <a:xfrm>
            <a:off x="110168" y="970645"/>
            <a:ext cx="3621795" cy="3202209"/>
          </a:xfrm>
        </p:spPr>
        <p:txBody>
          <a:bodyPr/>
          <a:lstStyle/>
          <a:p>
            <a:r>
              <a:rPr lang="en-ZA" sz="5400" dirty="0" err="1">
                <a:solidFill>
                  <a:schemeClr val="accent5">
                    <a:lumMod val="60000"/>
                    <a:lumOff val="40000"/>
                  </a:schemeClr>
                </a:solidFill>
              </a:rPr>
              <a:t>Waaroor</a:t>
            </a:r>
            <a:r>
              <a:rPr lang="en-ZA" sz="5400" dirty="0">
                <a:solidFill>
                  <a:schemeClr val="accent5">
                    <a:lumMod val="60000"/>
                    <a:lumOff val="40000"/>
                  </a:schemeClr>
                </a:solidFill>
              </a:rPr>
              <a:t> </a:t>
            </a:r>
            <a:r>
              <a:rPr lang="en-ZA" sz="5400" dirty="0" err="1">
                <a:solidFill>
                  <a:schemeClr val="accent5">
                    <a:lumMod val="60000"/>
                    <a:lumOff val="40000"/>
                  </a:schemeClr>
                </a:solidFill>
              </a:rPr>
              <a:t>gaan</a:t>
            </a:r>
            <a:r>
              <a:rPr lang="en-ZA" sz="5400" dirty="0">
                <a:solidFill>
                  <a:schemeClr val="accent5">
                    <a:lumMod val="60000"/>
                    <a:lumOff val="40000"/>
                  </a:schemeClr>
                </a:solidFill>
              </a:rPr>
              <a:t> </a:t>
            </a:r>
            <a:r>
              <a:rPr lang="en-ZA" sz="5400" dirty="0" err="1">
                <a:solidFill>
                  <a:schemeClr val="accent5">
                    <a:lumMod val="60000"/>
                    <a:lumOff val="40000"/>
                  </a:schemeClr>
                </a:solidFill>
              </a:rPr>
              <a:t>kultuur</a:t>
            </a:r>
            <a:r>
              <a:rPr lang="en-ZA" sz="5400" dirty="0">
                <a:solidFill>
                  <a:schemeClr val="accent5">
                    <a:lumMod val="60000"/>
                    <a:lumOff val="40000"/>
                  </a:schemeClr>
                </a:solidFill>
              </a:rPr>
              <a:t> dan?</a:t>
            </a:r>
          </a:p>
        </p:txBody>
      </p:sp>
      <p:pic>
        <p:nvPicPr>
          <p:cNvPr id="4" name="Picture 3" descr="Text&#10;&#10;Description automatically generated">
            <a:extLst>
              <a:ext uri="{FF2B5EF4-FFF2-40B4-BE49-F238E27FC236}">
                <a16:creationId xmlns:a16="http://schemas.microsoft.com/office/drawing/2014/main" id="{F76E4FB4-A3F9-EA17-60C9-DC56B9E1EE52}"/>
              </a:ext>
            </a:extLst>
          </p:cNvPr>
          <p:cNvPicPr>
            <a:picLocks noChangeAspect="1"/>
          </p:cNvPicPr>
          <p:nvPr/>
        </p:nvPicPr>
        <p:blipFill>
          <a:blip r:embed="rId2"/>
          <a:stretch>
            <a:fillRect/>
          </a:stretch>
        </p:blipFill>
        <p:spPr>
          <a:xfrm>
            <a:off x="3731963" y="700519"/>
            <a:ext cx="5110229" cy="3472335"/>
          </a:xfrm>
          <a:prstGeom prst="rect">
            <a:avLst/>
          </a:prstGeom>
        </p:spPr>
      </p:pic>
      <p:sp>
        <p:nvSpPr>
          <p:cNvPr id="8" name="Google Shape;55;p11">
            <a:extLst>
              <a:ext uri="{FF2B5EF4-FFF2-40B4-BE49-F238E27FC236}">
                <a16:creationId xmlns:a16="http://schemas.microsoft.com/office/drawing/2014/main" id="{C7175585-A750-AAD5-43DA-AC1031324E93}"/>
              </a:ext>
            </a:extLst>
          </p:cNvPr>
          <p:cNvSpPr/>
          <p:nvPr/>
        </p:nvSpPr>
        <p:spPr>
          <a:xfrm>
            <a:off x="7410981" y="4317792"/>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p:cNvPicPr>
            <a:picLocks noChangeAspect="1"/>
          </p:cNvPicPr>
          <p:nvPr/>
        </p:nvPicPr>
        <p:blipFill>
          <a:blip r:embed="rId3"/>
          <a:stretch>
            <a:fillRect/>
          </a:stretch>
        </p:blipFill>
        <p:spPr>
          <a:xfrm>
            <a:off x="7531332" y="4457837"/>
            <a:ext cx="1365622" cy="469433"/>
          </a:xfrm>
          <a:prstGeom prst="rect">
            <a:avLst/>
          </a:prstGeom>
        </p:spPr>
      </p:pic>
    </p:spTree>
    <p:extLst>
      <p:ext uri="{BB962C8B-B14F-4D97-AF65-F5344CB8AC3E}">
        <p14:creationId xmlns:p14="http://schemas.microsoft.com/office/powerpoint/2010/main" val="4067702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4"/>
          <p:cNvSpPr txBox="1">
            <a:spLocks noGrp="1"/>
          </p:cNvSpPr>
          <p:nvPr>
            <p:ph type="ctrTitle"/>
          </p:nvPr>
        </p:nvSpPr>
        <p:spPr>
          <a:xfrm>
            <a:off x="3749184" y="732619"/>
            <a:ext cx="5317365" cy="3312929"/>
          </a:xfrm>
          <a:prstGeom prst="rect">
            <a:avLst/>
          </a:prstGeom>
        </p:spPr>
        <p:txBody>
          <a:bodyPr spcFirstLastPara="1" wrap="square" lIns="91425" tIns="91425" rIns="91425" bIns="91425" anchor="b" anchorCtr="0">
            <a:noAutofit/>
          </a:bodyPr>
          <a:lstStyle/>
          <a:p>
            <a: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
            </a:r>
            <a:b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br>
            <a: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
            </a:r>
            <a:b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br>
            <a: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
            </a:r>
            <a:b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br>
            <a: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
            </a:r>
            <a:b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br>
            <a: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
            </a:r>
            <a:b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br>
            <a: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
            </a:r>
            <a:b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br>
            <a: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
            </a:r>
            <a:b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br>
            <a: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
            </a:r>
            <a:b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br>
            <a: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
            </a:r>
            <a:b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br>
            <a: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
            </a:r>
            <a:br>
              <a:rPr lang="en" sz="2400" dirty="0">
                <a:ln>
                  <a:noFill/>
                </a:ln>
                <a:solidFill>
                  <a:srgbClr val="000000"/>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br>
            <a:r>
              <a:rPr lang="en-ZA" sz="3200" dirty="0">
                <a:solidFill>
                  <a:schemeClr val="accent4"/>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KULTURELE DIVERSITEIT</a:t>
            </a:r>
            <a:r>
              <a:rPr lang="en" sz="3200" dirty="0">
                <a:ln>
                  <a:noFill/>
                </a:ln>
                <a:solidFill>
                  <a:schemeClr val="accent4"/>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t>:</a:t>
            </a:r>
            <a:br>
              <a:rPr lang="en" sz="3200" dirty="0">
                <a:ln>
                  <a:noFill/>
                </a:ln>
                <a:solidFill>
                  <a:schemeClr val="accent4"/>
                </a:solidFill>
                <a:effectLst>
                  <a:outerShdw blurRad="38100" dist="19050" dir="2700000" algn="tl">
                    <a:schemeClr val="dk1">
                      <a:alpha val="40000"/>
                    </a:schemeClr>
                  </a:outerShdw>
                </a:effectLst>
                <a:latin typeface="Walter Turncoat" panose="02000000000000000000" charset="0"/>
                <a:ea typeface="Calibri" panose="020F0502020204030204" pitchFamily="34" charset="0"/>
                <a:cs typeface="Times New Roman" panose="02020603050405020304" pitchFamily="18" charset="0"/>
              </a:rPr>
            </a:br>
            <a:r>
              <a:rPr lang="en-ZA" sz="2400" dirty="0">
                <a:ln>
                  <a:noFill/>
                </a:ln>
                <a:solidFill>
                  <a:schemeClr val="accent4">
                    <a:lumMod val="60000"/>
                    <a:lumOff val="40000"/>
                  </a:schemeClr>
                </a:solidFill>
                <a:effectLst>
                  <a:outerShdw blurRad="38100" dist="19050" dir="2700000" algn="tl">
                    <a:schemeClr val="dk1">
                      <a:alpha val="40000"/>
                    </a:schemeClr>
                  </a:outerShdw>
                </a:effectLst>
                <a:latin typeface="+mn-lt"/>
                <a:ea typeface="Calibri" panose="020F0502020204030204" pitchFamily="34" charset="0"/>
                <a:cs typeface="Times New Roman" panose="02020603050405020304" pitchFamily="18" charset="0"/>
              </a:rPr>
              <a:t> </a:t>
            </a:r>
            <a:r>
              <a:rPr lang="en-ZA" sz="2400" dirty="0" err="1">
                <a:solidFill>
                  <a:schemeClr val="accent4">
                    <a:lumMod val="60000"/>
                    <a:lumOff val="40000"/>
                  </a:schemeClr>
                </a:solidFill>
                <a:effectLst>
                  <a:outerShdw blurRad="38100" dist="19050" dir="2700000" algn="tl">
                    <a:schemeClr val="dk1">
                      <a:alpha val="40000"/>
                    </a:schemeClr>
                  </a:outerShdw>
                </a:effectLst>
                <a:latin typeface="+mn-lt"/>
                <a:ea typeface="Calibri" panose="020F0502020204030204" pitchFamily="34" charset="0"/>
                <a:cs typeface="Times New Roman" panose="02020603050405020304" pitchFamily="18" charset="0"/>
              </a:rPr>
              <a:t>Dit</a:t>
            </a:r>
            <a:r>
              <a:rPr lang="en-ZA" sz="2400" dirty="0">
                <a:solidFill>
                  <a:schemeClr val="accent4">
                    <a:lumMod val="60000"/>
                    <a:lumOff val="40000"/>
                  </a:schemeClr>
                </a:solidFill>
                <a:effectLst>
                  <a:outerShdw blurRad="38100" dist="19050" dir="2700000" algn="tl">
                    <a:schemeClr val="dk1">
                      <a:alpha val="40000"/>
                    </a:schemeClr>
                  </a:outerShdw>
                </a:effectLst>
                <a:latin typeface="+mn-lt"/>
                <a:ea typeface="Calibri" panose="020F0502020204030204" pitchFamily="34" charset="0"/>
                <a:cs typeface="Times New Roman" panose="02020603050405020304" pitchFamily="18" charset="0"/>
              </a:rPr>
              <a:t> is </a:t>
            </a:r>
            <a:r>
              <a:rPr lang="nl-NL" sz="2400" dirty="0">
                <a:ln>
                  <a:noFill/>
                </a:ln>
                <a:solidFill>
                  <a:schemeClr val="accent4">
                    <a:lumMod val="60000"/>
                    <a:lumOff val="40000"/>
                  </a:schemeClr>
                </a:solidFill>
                <a:effectLst>
                  <a:outerShdw blurRad="38100" dist="19050" dir="2700000" algn="tl">
                    <a:schemeClr val="dk1">
                      <a:alpha val="40000"/>
                    </a:schemeClr>
                  </a:outerShdw>
                </a:effectLst>
                <a:latin typeface="+mn-lt"/>
                <a:ea typeface="Calibri" panose="020F0502020204030204" pitchFamily="34" charset="0"/>
                <a:cs typeface="Times New Roman" panose="02020603050405020304" pitchFamily="18" charset="0"/>
              </a:rPr>
              <a:t>die kwaliteit van diverse of verskillende kulture, in teenstelling met monokultuur (een kultuur). Die term "kulturele diversiteit" kan ook verwys na die feit dat verskillende kulture mekaar se verskille respekteer</a:t>
            </a:r>
            <a:r>
              <a:rPr lang="en-ZA" sz="2400" dirty="0">
                <a:ln>
                  <a:noFill/>
                </a:ln>
                <a:solidFill>
                  <a:schemeClr val="accent4">
                    <a:lumMod val="60000"/>
                    <a:lumOff val="40000"/>
                  </a:schemeClr>
                </a:solidFill>
                <a:effectLst>
                  <a:outerShdw blurRad="38100" dist="19050" dir="2700000" algn="tl">
                    <a:schemeClr val="dk1">
                      <a:alpha val="40000"/>
                    </a:schemeClr>
                  </a:outerShdw>
                </a:effectLst>
                <a:latin typeface="+mn-lt"/>
                <a:ea typeface="Calibri" panose="020F0502020204030204" pitchFamily="34" charset="0"/>
                <a:cs typeface="Times New Roman" panose="02020603050405020304" pitchFamily="18" charset="0"/>
              </a:rPr>
              <a:t>.</a:t>
            </a:r>
            <a:endParaRPr dirty="0">
              <a:solidFill>
                <a:schemeClr val="accent4">
                  <a:lumMod val="60000"/>
                  <a:lumOff val="40000"/>
                </a:schemeClr>
              </a:solidFill>
              <a:latin typeface="+mn-lt"/>
            </a:endParaRPr>
          </a:p>
        </p:txBody>
      </p:sp>
      <p:sp>
        <p:nvSpPr>
          <p:cNvPr id="6" name="Google Shape;55;p11">
            <a:extLst>
              <a:ext uri="{FF2B5EF4-FFF2-40B4-BE49-F238E27FC236}">
                <a16:creationId xmlns:a16="http://schemas.microsoft.com/office/drawing/2014/main" id="{2FB71A04-52AA-F485-3E10-75EBF8D6A970}"/>
              </a:ext>
            </a:extLst>
          </p:cNvPr>
          <p:cNvSpPr/>
          <p:nvPr/>
        </p:nvSpPr>
        <p:spPr>
          <a:xfrm>
            <a:off x="7410981" y="4317792"/>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Picture 9" descr="Observing World Day for Cultural Diversity and Development – Youth Time  Magazine">
            <a:extLst>
              <a:ext uri="{FF2B5EF4-FFF2-40B4-BE49-F238E27FC236}">
                <a16:creationId xmlns:a16="http://schemas.microsoft.com/office/drawing/2014/main" id="{EC533971-DF15-6C8B-5B63-5409DB0F9B3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169" y="416588"/>
            <a:ext cx="3591015" cy="2394275"/>
          </a:xfrm>
          <a:prstGeom prst="rect">
            <a:avLst/>
          </a:prstGeom>
          <a:noFill/>
          <a:ln>
            <a:noFill/>
          </a:ln>
        </p:spPr>
      </p:pic>
      <p:pic>
        <p:nvPicPr>
          <p:cNvPr id="11" name="Picture 10" descr="Understanding and Embracing Cultural Diversity">
            <a:extLst>
              <a:ext uri="{FF2B5EF4-FFF2-40B4-BE49-F238E27FC236}">
                <a16:creationId xmlns:a16="http://schemas.microsoft.com/office/drawing/2014/main" id="{2D622C92-0D3E-2249-2C3B-A5B70D46774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5617" y="2889822"/>
            <a:ext cx="3502821" cy="1837090"/>
          </a:xfrm>
          <a:prstGeom prst="rect">
            <a:avLst/>
          </a:prstGeom>
          <a:noFill/>
          <a:ln>
            <a:noFill/>
          </a:ln>
        </p:spPr>
      </p:pic>
      <p:sp>
        <p:nvSpPr>
          <p:cNvPr id="2" name="Rectangle 1">
            <a:extLst>
              <a:ext uri="{FF2B5EF4-FFF2-40B4-BE49-F238E27FC236}">
                <a16:creationId xmlns:a16="http://schemas.microsoft.com/office/drawing/2014/main" id="{437BDB3C-CAD1-54AA-5179-25F83EEDA447}"/>
              </a:ext>
            </a:extLst>
          </p:cNvPr>
          <p:cNvSpPr/>
          <p:nvPr/>
        </p:nvSpPr>
        <p:spPr>
          <a:xfrm>
            <a:off x="502920" y="1257300"/>
            <a:ext cx="2926080" cy="67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tx1"/>
                </a:solidFill>
              </a:rPr>
              <a:t>KULTURELE DIVERSITEIT</a:t>
            </a:r>
          </a:p>
        </p:txBody>
      </p:sp>
      <p:pic>
        <p:nvPicPr>
          <p:cNvPr id="3" name="Picture 2"/>
          <p:cNvPicPr>
            <a:picLocks noChangeAspect="1"/>
          </p:cNvPicPr>
          <p:nvPr/>
        </p:nvPicPr>
        <p:blipFill>
          <a:blip r:embed="rId5"/>
          <a:stretch>
            <a:fillRect/>
          </a:stretch>
        </p:blipFill>
        <p:spPr>
          <a:xfrm>
            <a:off x="7531332" y="4457837"/>
            <a:ext cx="1365622" cy="46943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7BE6D-8E78-1E87-A46E-02E7D43931A6}"/>
              </a:ext>
            </a:extLst>
          </p:cNvPr>
          <p:cNvSpPr>
            <a:spLocks noGrp="1"/>
          </p:cNvSpPr>
          <p:nvPr>
            <p:ph type="ctrTitle"/>
          </p:nvPr>
        </p:nvSpPr>
        <p:spPr>
          <a:xfrm>
            <a:off x="110168" y="970645"/>
            <a:ext cx="3621795" cy="3202209"/>
          </a:xfrm>
        </p:spPr>
        <p:txBody>
          <a:bodyPr/>
          <a:lstStyle/>
          <a:p>
            <a:r>
              <a:rPr lang="en-ZA" sz="5400" dirty="0">
                <a:solidFill>
                  <a:schemeClr val="accent5">
                    <a:lumMod val="60000"/>
                    <a:lumOff val="40000"/>
                  </a:schemeClr>
                </a:solidFill>
              </a:rPr>
              <a:t>Wat van </a:t>
            </a:r>
            <a:r>
              <a:rPr lang="en-ZA" sz="5400" dirty="0" err="1">
                <a:solidFill>
                  <a:schemeClr val="accent5">
                    <a:lumMod val="60000"/>
                    <a:lumOff val="40000"/>
                  </a:schemeClr>
                </a:solidFill>
              </a:rPr>
              <a:t>kulturele</a:t>
            </a:r>
            <a:r>
              <a:rPr lang="en-ZA" sz="5400" dirty="0">
                <a:solidFill>
                  <a:schemeClr val="accent5">
                    <a:lumMod val="60000"/>
                    <a:lumOff val="40000"/>
                  </a:schemeClr>
                </a:solidFill>
              </a:rPr>
              <a:t> </a:t>
            </a:r>
            <a:r>
              <a:rPr lang="en-ZA" sz="5400" dirty="0" err="1">
                <a:solidFill>
                  <a:schemeClr val="accent5">
                    <a:lumMod val="60000"/>
                    <a:lumOff val="40000"/>
                  </a:schemeClr>
                </a:solidFill>
              </a:rPr>
              <a:t>diversiteit</a:t>
            </a:r>
            <a:r>
              <a:rPr lang="en-ZA" sz="5400" dirty="0">
                <a:solidFill>
                  <a:schemeClr val="accent5">
                    <a:lumMod val="60000"/>
                    <a:lumOff val="40000"/>
                  </a:schemeClr>
                </a:solidFill>
              </a:rPr>
              <a:t>?</a:t>
            </a:r>
          </a:p>
        </p:txBody>
      </p:sp>
      <p:pic>
        <p:nvPicPr>
          <p:cNvPr id="4" name="Picture 3" descr="Text&#10;&#10;Description automatically generated">
            <a:extLst>
              <a:ext uri="{FF2B5EF4-FFF2-40B4-BE49-F238E27FC236}">
                <a16:creationId xmlns:a16="http://schemas.microsoft.com/office/drawing/2014/main" id="{F76E4FB4-A3F9-EA17-60C9-DC56B9E1EE52}"/>
              </a:ext>
            </a:extLst>
          </p:cNvPr>
          <p:cNvPicPr>
            <a:picLocks noChangeAspect="1"/>
          </p:cNvPicPr>
          <p:nvPr/>
        </p:nvPicPr>
        <p:blipFill>
          <a:blip r:embed="rId2"/>
          <a:stretch>
            <a:fillRect/>
          </a:stretch>
        </p:blipFill>
        <p:spPr>
          <a:xfrm>
            <a:off x="3731963" y="700519"/>
            <a:ext cx="5110229" cy="3472335"/>
          </a:xfrm>
          <a:prstGeom prst="rect">
            <a:avLst/>
          </a:prstGeom>
        </p:spPr>
      </p:pic>
      <p:sp>
        <p:nvSpPr>
          <p:cNvPr id="3" name="Google Shape;55;p11">
            <a:extLst>
              <a:ext uri="{FF2B5EF4-FFF2-40B4-BE49-F238E27FC236}">
                <a16:creationId xmlns:a16="http://schemas.microsoft.com/office/drawing/2014/main" id="{8756C300-2143-000A-F80D-4DDE2805AF1D}"/>
              </a:ext>
            </a:extLst>
          </p:cNvPr>
          <p:cNvSpPr/>
          <p:nvPr/>
        </p:nvSpPr>
        <p:spPr>
          <a:xfrm>
            <a:off x="7410981" y="4317792"/>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p:nvPicPr>
        <p:blipFill>
          <a:blip r:embed="rId3"/>
          <a:stretch>
            <a:fillRect/>
          </a:stretch>
        </p:blipFill>
        <p:spPr>
          <a:xfrm>
            <a:off x="7531332" y="4457837"/>
            <a:ext cx="1365622" cy="469433"/>
          </a:xfrm>
          <a:prstGeom prst="rect">
            <a:avLst/>
          </a:prstGeom>
        </p:spPr>
      </p:pic>
    </p:spTree>
    <p:extLst>
      <p:ext uri="{BB962C8B-B14F-4D97-AF65-F5344CB8AC3E}">
        <p14:creationId xmlns:p14="http://schemas.microsoft.com/office/powerpoint/2010/main" val="4277317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8"/>
          <p:cNvSpPr txBox="1">
            <a:spLocks noGrp="1"/>
          </p:cNvSpPr>
          <p:nvPr>
            <p:ph type="body" idx="1"/>
          </p:nvPr>
        </p:nvSpPr>
        <p:spPr>
          <a:xfrm>
            <a:off x="71489" y="328003"/>
            <a:ext cx="8692309" cy="4219460"/>
          </a:xfrm>
          <a:prstGeom prst="rect">
            <a:avLst/>
          </a:prstGeom>
        </p:spPr>
        <p:txBody>
          <a:bodyPr spcFirstLastPara="1" wrap="square" lIns="91425" tIns="91425" rIns="91425" bIns="91425" anchor="t" anchorCtr="0">
            <a:noAutofit/>
          </a:bodyPr>
          <a:lstStyle/>
          <a:p>
            <a:pPr marL="101600" indent="0" algn="ctr">
              <a:lnSpc>
                <a:spcPct val="107000"/>
              </a:lnSpc>
              <a:spcAft>
                <a:spcPts val="800"/>
              </a:spcAft>
              <a:buNone/>
            </a:pPr>
            <a:r>
              <a:rPr lang="nl-NL" dirty="0">
                <a:solidFill>
                  <a:schemeClr val="accent4">
                    <a:lumMod val="60000"/>
                    <a:lumOff val="40000"/>
                  </a:schemeClr>
                </a:solidFill>
                <a:latin typeface="+mn-lt"/>
                <a:ea typeface="Walter Turncoat" panose="02000000000000000000" pitchFamily="2" charset="0"/>
              </a:rPr>
              <a:t>Suid-Afrika het groot kulturele diversiteit, baie mense is dikwels verbaas om die verskeidenheid tale in </a:t>
            </a:r>
            <a:r>
              <a:rPr lang="nl-NL" dirty="0" smtClean="0">
                <a:solidFill>
                  <a:schemeClr val="accent4">
                    <a:lumMod val="60000"/>
                    <a:lumOff val="40000"/>
                  </a:schemeClr>
                </a:solidFill>
                <a:latin typeface="+mn-lt"/>
                <a:ea typeface="Walter Turncoat" panose="02000000000000000000" pitchFamily="2" charset="0"/>
              </a:rPr>
              <a:t>Suid-Afrika </a:t>
            </a:r>
            <a:r>
              <a:rPr lang="nl-NL" dirty="0">
                <a:solidFill>
                  <a:schemeClr val="accent4">
                    <a:lumMod val="60000"/>
                    <a:lumOff val="40000"/>
                  </a:schemeClr>
                </a:solidFill>
                <a:latin typeface="+mn-lt"/>
                <a:ea typeface="Walter Turncoat" panose="02000000000000000000" pitchFamily="2" charset="0"/>
              </a:rPr>
              <a:t>te hoor of om 'n priester te sien wat diervelle dra. Ons het 'n ongewone mengsel van inwoners, maar dit is wat Suid-Afrika so wonderlik maak. Ons het baie verskillende kultuurgroepe, tale, godsdienste en tradisies in Suid-Afrika. </a:t>
            </a:r>
            <a:r>
              <a:rPr lang="nl-NL" dirty="0" smtClean="0">
                <a:solidFill>
                  <a:schemeClr val="accent4">
                    <a:lumMod val="60000"/>
                    <a:lumOff val="40000"/>
                  </a:schemeClr>
                </a:solidFill>
                <a:latin typeface="+mn-lt"/>
                <a:ea typeface="Walter Turncoat" panose="02000000000000000000" pitchFamily="2" charset="0"/>
              </a:rPr>
              <a:t>Daar is </a:t>
            </a:r>
            <a:r>
              <a:rPr lang="nl-NL" dirty="0">
                <a:solidFill>
                  <a:schemeClr val="accent4">
                    <a:lumMod val="60000"/>
                    <a:lumOff val="40000"/>
                  </a:schemeClr>
                </a:solidFill>
                <a:latin typeface="+mn-lt"/>
                <a:ea typeface="Walter Turncoat" panose="02000000000000000000" pitchFamily="2" charset="0"/>
              </a:rPr>
              <a:t>selfs diversiteit in die kos wat ons eet en die musiek waarna ons luister. Ons is werklik 'n multikulturele samelewing, selfs ons volkslied </a:t>
            </a:r>
            <a:r>
              <a:rPr lang="nl-NL" dirty="0" smtClean="0">
                <a:solidFill>
                  <a:schemeClr val="accent4">
                    <a:lumMod val="60000"/>
                    <a:lumOff val="40000"/>
                  </a:schemeClr>
                </a:solidFill>
                <a:latin typeface="+mn-lt"/>
                <a:ea typeface="Walter Turncoat" panose="02000000000000000000" pitchFamily="2" charset="0"/>
              </a:rPr>
              <a:t>verteenwoordig </a:t>
            </a:r>
            <a:r>
              <a:rPr lang="nl-NL" dirty="0">
                <a:solidFill>
                  <a:schemeClr val="accent4">
                    <a:lumMod val="60000"/>
                    <a:lumOff val="40000"/>
                  </a:schemeClr>
                </a:solidFill>
                <a:latin typeface="+mn-lt"/>
                <a:ea typeface="Walter Turncoat" panose="02000000000000000000" pitchFamily="2" charset="0"/>
              </a:rPr>
              <a:t>vier verskillende tale. </a:t>
            </a:r>
          </a:p>
          <a:p>
            <a:pPr marL="101600" indent="0" algn="ctr">
              <a:lnSpc>
                <a:spcPct val="107000"/>
              </a:lnSpc>
              <a:spcAft>
                <a:spcPts val="800"/>
              </a:spcAft>
              <a:buNone/>
            </a:pPr>
            <a:r>
              <a:rPr lang="nl-NL" dirty="0">
                <a:solidFill>
                  <a:schemeClr val="accent4">
                    <a:lumMod val="60000"/>
                    <a:lumOff val="40000"/>
                  </a:schemeClr>
                </a:solidFill>
                <a:latin typeface="+mn-lt"/>
                <a:ea typeface="Walter Turncoat" panose="02000000000000000000" pitchFamily="2" charset="0"/>
              </a:rPr>
              <a:t>Die verskillende kultuurgroepe in Suid-Afrika bestaan almal uit verskillende dinge, soos kleredrag, kos, godsdiens, familietradisies, etiket, musiek en vieringe.</a:t>
            </a:r>
          </a:p>
          <a:p>
            <a:pPr marL="101600" indent="0">
              <a:lnSpc>
                <a:spcPct val="107000"/>
              </a:lnSpc>
              <a:spcAft>
                <a:spcPts val="800"/>
              </a:spcAft>
              <a:buNone/>
            </a:pPr>
            <a:endParaRPr lang="en-ZA" sz="1800" dirty="0">
              <a:effectLst/>
              <a:latin typeface="+mn-lt"/>
              <a:ea typeface="Calibri" panose="020F0502020204030204" pitchFamily="34" charset="0"/>
              <a:cs typeface="Times New Roman" panose="02020603050405020304" pitchFamily="18" charset="0"/>
            </a:endParaRPr>
          </a:p>
        </p:txBody>
      </p:sp>
      <p:sp>
        <p:nvSpPr>
          <p:cNvPr id="8" name="Google Shape;55;p11">
            <a:extLst>
              <a:ext uri="{FF2B5EF4-FFF2-40B4-BE49-F238E27FC236}">
                <a16:creationId xmlns:a16="http://schemas.microsoft.com/office/drawing/2014/main" id="{FE53B9AA-649D-716C-72EA-93DF080B8A3A}"/>
              </a:ext>
            </a:extLst>
          </p:cNvPr>
          <p:cNvSpPr/>
          <p:nvPr/>
        </p:nvSpPr>
        <p:spPr>
          <a:xfrm>
            <a:off x="7410981" y="4317792"/>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720;p47">
            <a:extLst>
              <a:ext uri="{FF2B5EF4-FFF2-40B4-BE49-F238E27FC236}">
                <a16:creationId xmlns:a16="http://schemas.microsoft.com/office/drawing/2014/main" id="{4BB05578-C079-1B12-A1BC-5A3C7CA03BDC}"/>
              </a:ext>
            </a:extLst>
          </p:cNvPr>
          <p:cNvSpPr/>
          <p:nvPr/>
        </p:nvSpPr>
        <p:spPr>
          <a:xfrm>
            <a:off x="2679385" y="4539313"/>
            <a:ext cx="474363" cy="267505"/>
          </a:xfrm>
          <a:custGeom>
            <a:avLst/>
            <a:gdLst/>
            <a:ahLst/>
            <a:cxnLst/>
            <a:rect l="l" t="t" r="r" b="b"/>
            <a:pathLst>
              <a:path w="21705" h="12240" extrusionOk="0">
                <a:moveTo>
                  <a:pt x="17544" y="4258"/>
                </a:moveTo>
                <a:lnTo>
                  <a:pt x="17811" y="4307"/>
                </a:lnTo>
                <a:lnTo>
                  <a:pt x="18055" y="4356"/>
                </a:lnTo>
                <a:lnTo>
                  <a:pt x="17957" y="4575"/>
                </a:lnTo>
                <a:lnTo>
                  <a:pt x="17860" y="4769"/>
                </a:lnTo>
                <a:lnTo>
                  <a:pt x="17714" y="5207"/>
                </a:lnTo>
                <a:lnTo>
                  <a:pt x="17617" y="5669"/>
                </a:lnTo>
                <a:lnTo>
                  <a:pt x="17495" y="6083"/>
                </a:lnTo>
                <a:lnTo>
                  <a:pt x="17373" y="6618"/>
                </a:lnTo>
                <a:lnTo>
                  <a:pt x="17276" y="7129"/>
                </a:lnTo>
                <a:lnTo>
                  <a:pt x="17130" y="7129"/>
                </a:lnTo>
                <a:lnTo>
                  <a:pt x="16570" y="5840"/>
                </a:lnTo>
                <a:lnTo>
                  <a:pt x="16011" y="4526"/>
                </a:lnTo>
                <a:lnTo>
                  <a:pt x="16278" y="4429"/>
                </a:lnTo>
                <a:lnTo>
                  <a:pt x="16522" y="4331"/>
                </a:lnTo>
                <a:lnTo>
                  <a:pt x="16789" y="4283"/>
                </a:lnTo>
                <a:lnTo>
                  <a:pt x="17033" y="4258"/>
                </a:lnTo>
                <a:close/>
                <a:moveTo>
                  <a:pt x="15451" y="4599"/>
                </a:moveTo>
                <a:lnTo>
                  <a:pt x="15962" y="5888"/>
                </a:lnTo>
                <a:lnTo>
                  <a:pt x="16497" y="7178"/>
                </a:lnTo>
                <a:lnTo>
                  <a:pt x="16205" y="6935"/>
                </a:lnTo>
                <a:lnTo>
                  <a:pt x="15938" y="6691"/>
                </a:lnTo>
                <a:lnTo>
                  <a:pt x="15597" y="6326"/>
                </a:lnTo>
                <a:lnTo>
                  <a:pt x="15281" y="5937"/>
                </a:lnTo>
                <a:lnTo>
                  <a:pt x="14940" y="5548"/>
                </a:lnTo>
                <a:lnTo>
                  <a:pt x="14745" y="5402"/>
                </a:lnTo>
                <a:lnTo>
                  <a:pt x="14551" y="5256"/>
                </a:lnTo>
                <a:lnTo>
                  <a:pt x="14770" y="5061"/>
                </a:lnTo>
                <a:lnTo>
                  <a:pt x="14989" y="4891"/>
                </a:lnTo>
                <a:lnTo>
                  <a:pt x="15208" y="4745"/>
                </a:lnTo>
                <a:lnTo>
                  <a:pt x="15451" y="4599"/>
                </a:lnTo>
                <a:close/>
                <a:moveTo>
                  <a:pt x="5012" y="4307"/>
                </a:moveTo>
                <a:lnTo>
                  <a:pt x="5353" y="4404"/>
                </a:lnTo>
                <a:lnTo>
                  <a:pt x="5669" y="4526"/>
                </a:lnTo>
                <a:lnTo>
                  <a:pt x="5986" y="4696"/>
                </a:lnTo>
                <a:lnTo>
                  <a:pt x="6302" y="4866"/>
                </a:lnTo>
                <a:lnTo>
                  <a:pt x="6059" y="5183"/>
                </a:lnTo>
                <a:lnTo>
                  <a:pt x="5304" y="6180"/>
                </a:lnTo>
                <a:lnTo>
                  <a:pt x="4550" y="7202"/>
                </a:lnTo>
                <a:lnTo>
                  <a:pt x="4501" y="7129"/>
                </a:lnTo>
                <a:lnTo>
                  <a:pt x="4453" y="7081"/>
                </a:lnTo>
                <a:lnTo>
                  <a:pt x="4599" y="6156"/>
                </a:lnTo>
                <a:lnTo>
                  <a:pt x="4793" y="5231"/>
                </a:lnTo>
                <a:lnTo>
                  <a:pt x="5012" y="4307"/>
                </a:lnTo>
                <a:close/>
                <a:moveTo>
                  <a:pt x="4234" y="4210"/>
                </a:moveTo>
                <a:lnTo>
                  <a:pt x="4720" y="4258"/>
                </a:lnTo>
                <a:lnTo>
                  <a:pt x="4477" y="5158"/>
                </a:lnTo>
                <a:lnTo>
                  <a:pt x="4282" y="6083"/>
                </a:lnTo>
                <a:lnTo>
                  <a:pt x="4185" y="6545"/>
                </a:lnTo>
                <a:lnTo>
                  <a:pt x="4112" y="7008"/>
                </a:lnTo>
                <a:lnTo>
                  <a:pt x="4088" y="7008"/>
                </a:lnTo>
                <a:lnTo>
                  <a:pt x="3991" y="6618"/>
                </a:lnTo>
                <a:lnTo>
                  <a:pt x="3869" y="6253"/>
                </a:lnTo>
                <a:lnTo>
                  <a:pt x="3747" y="5767"/>
                </a:lnTo>
                <a:lnTo>
                  <a:pt x="3577" y="5304"/>
                </a:lnTo>
                <a:lnTo>
                  <a:pt x="3358" y="4842"/>
                </a:lnTo>
                <a:lnTo>
                  <a:pt x="3139" y="4404"/>
                </a:lnTo>
                <a:lnTo>
                  <a:pt x="3090" y="4380"/>
                </a:lnTo>
                <a:lnTo>
                  <a:pt x="3066" y="4356"/>
                </a:lnTo>
                <a:lnTo>
                  <a:pt x="2993" y="4380"/>
                </a:lnTo>
                <a:lnTo>
                  <a:pt x="2944" y="4429"/>
                </a:lnTo>
                <a:lnTo>
                  <a:pt x="2920" y="4453"/>
                </a:lnTo>
                <a:lnTo>
                  <a:pt x="2920" y="4502"/>
                </a:lnTo>
                <a:lnTo>
                  <a:pt x="3261" y="5329"/>
                </a:lnTo>
                <a:lnTo>
                  <a:pt x="3407" y="5742"/>
                </a:lnTo>
                <a:lnTo>
                  <a:pt x="3553" y="6156"/>
                </a:lnTo>
                <a:lnTo>
                  <a:pt x="3674" y="6594"/>
                </a:lnTo>
                <a:lnTo>
                  <a:pt x="3796" y="7081"/>
                </a:lnTo>
                <a:lnTo>
                  <a:pt x="3601" y="7202"/>
                </a:lnTo>
                <a:lnTo>
                  <a:pt x="3431" y="7373"/>
                </a:lnTo>
                <a:lnTo>
                  <a:pt x="2944" y="7056"/>
                </a:lnTo>
                <a:lnTo>
                  <a:pt x="2701" y="6886"/>
                </a:lnTo>
                <a:lnTo>
                  <a:pt x="2482" y="6691"/>
                </a:lnTo>
                <a:lnTo>
                  <a:pt x="2190" y="6399"/>
                </a:lnTo>
                <a:lnTo>
                  <a:pt x="1922" y="6083"/>
                </a:lnTo>
                <a:lnTo>
                  <a:pt x="1630" y="5791"/>
                </a:lnTo>
                <a:lnTo>
                  <a:pt x="1484" y="5645"/>
                </a:lnTo>
                <a:lnTo>
                  <a:pt x="1314" y="5523"/>
                </a:lnTo>
                <a:lnTo>
                  <a:pt x="1484" y="5329"/>
                </a:lnTo>
                <a:lnTo>
                  <a:pt x="1655" y="5158"/>
                </a:lnTo>
                <a:lnTo>
                  <a:pt x="1849" y="4988"/>
                </a:lnTo>
                <a:lnTo>
                  <a:pt x="2044" y="4842"/>
                </a:lnTo>
                <a:lnTo>
                  <a:pt x="2239" y="4721"/>
                </a:lnTo>
                <a:lnTo>
                  <a:pt x="2433" y="4599"/>
                </a:lnTo>
                <a:lnTo>
                  <a:pt x="2652" y="4502"/>
                </a:lnTo>
                <a:lnTo>
                  <a:pt x="2871" y="4404"/>
                </a:lnTo>
                <a:lnTo>
                  <a:pt x="3090" y="4331"/>
                </a:lnTo>
                <a:lnTo>
                  <a:pt x="3309" y="4283"/>
                </a:lnTo>
                <a:lnTo>
                  <a:pt x="3553" y="4234"/>
                </a:lnTo>
                <a:lnTo>
                  <a:pt x="3772" y="4210"/>
                </a:lnTo>
                <a:close/>
                <a:moveTo>
                  <a:pt x="18152" y="4404"/>
                </a:moveTo>
                <a:lnTo>
                  <a:pt x="18395" y="4477"/>
                </a:lnTo>
                <a:lnTo>
                  <a:pt x="18639" y="4575"/>
                </a:lnTo>
                <a:lnTo>
                  <a:pt x="18858" y="4672"/>
                </a:lnTo>
                <a:lnTo>
                  <a:pt x="19077" y="4793"/>
                </a:lnTo>
                <a:lnTo>
                  <a:pt x="19515" y="5085"/>
                </a:lnTo>
                <a:lnTo>
                  <a:pt x="19904" y="5426"/>
                </a:lnTo>
                <a:lnTo>
                  <a:pt x="19588" y="5742"/>
                </a:lnTo>
                <a:lnTo>
                  <a:pt x="19247" y="6083"/>
                </a:lnTo>
                <a:lnTo>
                  <a:pt x="18931" y="6424"/>
                </a:lnTo>
                <a:lnTo>
                  <a:pt x="18614" y="6740"/>
                </a:lnTo>
                <a:lnTo>
                  <a:pt x="18201" y="7081"/>
                </a:lnTo>
                <a:lnTo>
                  <a:pt x="17787" y="7421"/>
                </a:lnTo>
                <a:lnTo>
                  <a:pt x="17665" y="7275"/>
                </a:lnTo>
                <a:lnTo>
                  <a:pt x="17495" y="7178"/>
                </a:lnTo>
                <a:lnTo>
                  <a:pt x="17592" y="6667"/>
                </a:lnTo>
                <a:lnTo>
                  <a:pt x="17690" y="6156"/>
                </a:lnTo>
                <a:lnTo>
                  <a:pt x="17811" y="5718"/>
                </a:lnTo>
                <a:lnTo>
                  <a:pt x="17933" y="5280"/>
                </a:lnTo>
                <a:lnTo>
                  <a:pt x="18055" y="4842"/>
                </a:lnTo>
                <a:lnTo>
                  <a:pt x="18152" y="4404"/>
                </a:lnTo>
                <a:close/>
                <a:moveTo>
                  <a:pt x="6691" y="5183"/>
                </a:moveTo>
                <a:lnTo>
                  <a:pt x="7056" y="5645"/>
                </a:lnTo>
                <a:lnTo>
                  <a:pt x="7227" y="5888"/>
                </a:lnTo>
                <a:lnTo>
                  <a:pt x="7373" y="6132"/>
                </a:lnTo>
                <a:lnTo>
                  <a:pt x="7227" y="6205"/>
                </a:lnTo>
                <a:lnTo>
                  <a:pt x="7056" y="6302"/>
                </a:lnTo>
                <a:lnTo>
                  <a:pt x="6764" y="6521"/>
                </a:lnTo>
                <a:lnTo>
                  <a:pt x="6326" y="6789"/>
                </a:lnTo>
                <a:lnTo>
                  <a:pt x="5864" y="7081"/>
                </a:lnTo>
                <a:lnTo>
                  <a:pt x="5621" y="7202"/>
                </a:lnTo>
                <a:lnTo>
                  <a:pt x="5377" y="7324"/>
                </a:lnTo>
                <a:lnTo>
                  <a:pt x="4891" y="7567"/>
                </a:lnTo>
                <a:lnTo>
                  <a:pt x="5645" y="6570"/>
                </a:lnTo>
                <a:lnTo>
                  <a:pt x="6375" y="5596"/>
                </a:lnTo>
                <a:lnTo>
                  <a:pt x="6691" y="5183"/>
                </a:lnTo>
                <a:close/>
                <a:moveTo>
                  <a:pt x="14526" y="5280"/>
                </a:moveTo>
                <a:lnTo>
                  <a:pt x="14599" y="5499"/>
                </a:lnTo>
                <a:lnTo>
                  <a:pt x="14721" y="5718"/>
                </a:lnTo>
                <a:lnTo>
                  <a:pt x="14867" y="5937"/>
                </a:lnTo>
                <a:lnTo>
                  <a:pt x="15037" y="6132"/>
                </a:lnTo>
                <a:lnTo>
                  <a:pt x="15402" y="6521"/>
                </a:lnTo>
                <a:lnTo>
                  <a:pt x="15743" y="6862"/>
                </a:lnTo>
                <a:lnTo>
                  <a:pt x="16084" y="7178"/>
                </a:lnTo>
                <a:lnTo>
                  <a:pt x="16424" y="7494"/>
                </a:lnTo>
                <a:lnTo>
                  <a:pt x="16327" y="7689"/>
                </a:lnTo>
                <a:lnTo>
                  <a:pt x="15719" y="7494"/>
                </a:lnTo>
                <a:lnTo>
                  <a:pt x="15402" y="7373"/>
                </a:lnTo>
                <a:lnTo>
                  <a:pt x="15110" y="7251"/>
                </a:lnTo>
                <a:lnTo>
                  <a:pt x="14745" y="7081"/>
                </a:lnTo>
                <a:lnTo>
                  <a:pt x="14380" y="6862"/>
                </a:lnTo>
                <a:lnTo>
                  <a:pt x="14015" y="6667"/>
                </a:lnTo>
                <a:lnTo>
                  <a:pt x="13821" y="6594"/>
                </a:lnTo>
                <a:lnTo>
                  <a:pt x="13626" y="6545"/>
                </a:lnTo>
                <a:lnTo>
                  <a:pt x="13796" y="6205"/>
                </a:lnTo>
                <a:lnTo>
                  <a:pt x="14015" y="5864"/>
                </a:lnTo>
                <a:lnTo>
                  <a:pt x="14259" y="5572"/>
                </a:lnTo>
                <a:lnTo>
                  <a:pt x="14526" y="5280"/>
                </a:lnTo>
                <a:close/>
                <a:moveTo>
                  <a:pt x="8395" y="3163"/>
                </a:moveTo>
                <a:lnTo>
                  <a:pt x="8735" y="3188"/>
                </a:lnTo>
                <a:lnTo>
                  <a:pt x="11461" y="3188"/>
                </a:lnTo>
                <a:lnTo>
                  <a:pt x="14332" y="3212"/>
                </a:lnTo>
                <a:lnTo>
                  <a:pt x="13407" y="4404"/>
                </a:lnTo>
                <a:lnTo>
                  <a:pt x="12434" y="5572"/>
                </a:lnTo>
                <a:lnTo>
                  <a:pt x="11363" y="6813"/>
                </a:lnTo>
                <a:lnTo>
                  <a:pt x="10925" y="7300"/>
                </a:lnTo>
                <a:lnTo>
                  <a:pt x="10706" y="7519"/>
                </a:lnTo>
                <a:lnTo>
                  <a:pt x="10512" y="7786"/>
                </a:lnTo>
                <a:lnTo>
                  <a:pt x="10098" y="6935"/>
                </a:lnTo>
                <a:lnTo>
                  <a:pt x="9684" y="6083"/>
                </a:lnTo>
                <a:lnTo>
                  <a:pt x="8930" y="4356"/>
                </a:lnTo>
                <a:lnTo>
                  <a:pt x="8395" y="3163"/>
                </a:lnTo>
                <a:close/>
                <a:moveTo>
                  <a:pt x="20171" y="5669"/>
                </a:moveTo>
                <a:lnTo>
                  <a:pt x="20366" y="5913"/>
                </a:lnTo>
                <a:lnTo>
                  <a:pt x="20561" y="6156"/>
                </a:lnTo>
                <a:lnTo>
                  <a:pt x="20755" y="6424"/>
                </a:lnTo>
                <a:lnTo>
                  <a:pt x="20901" y="6691"/>
                </a:lnTo>
                <a:lnTo>
                  <a:pt x="20999" y="6886"/>
                </a:lnTo>
                <a:lnTo>
                  <a:pt x="21096" y="7105"/>
                </a:lnTo>
                <a:lnTo>
                  <a:pt x="20658" y="7178"/>
                </a:lnTo>
                <a:lnTo>
                  <a:pt x="20244" y="7275"/>
                </a:lnTo>
                <a:lnTo>
                  <a:pt x="19393" y="7494"/>
                </a:lnTo>
                <a:lnTo>
                  <a:pt x="18687" y="7665"/>
                </a:lnTo>
                <a:lnTo>
                  <a:pt x="17982" y="7835"/>
                </a:lnTo>
                <a:lnTo>
                  <a:pt x="17957" y="7762"/>
                </a:lnTo>
                <a:lnTo>
                  <a:pt x="18420" y="7373"/>
                </a:lnTo>
                <a:lnTo>
                  <a:pt x="18858" y="6983"/>
                </a:lnTo>
                <a:lnTo>
                  <a:pt x="19198" y="6691"/>
                </a:lnTo>
                <a:lnTo>
                  <a:pt x="19539" y="6375"/>
                </a:lnTo>
                <a:lnTo>
                  <a:pt x="19880" y="6034"/>
                </a:lnTo>
                <a:lnTo>
                  <a:pt x="20171" y="5669"/>
                </a:lnTo>
                <a:close/>
                <a:moveTo>
                  <a:pt x="3942" y="7543"/>
                </a:moveTo>
                <a:lnTo>
                  <a:pt x="4015" y="7689"/>
                </a:lnTo>
                <a:lnTo>
                  <a:pt x="4088" y="7835"/>
                </a:lnTo>
                <a:lnTo>
                  <a:pt x="4088" y="7859"/>
                </a:lnTo>
                <a:lnTo>
                  <a:pt x="3820" y="7640"/>
                </a:lnTo>
                <a:lnTo>
                  <a:pt x="3942" y="7543"/>
                </a:lnTo>
                <a:close/>
                <a:moveTo>
                  <a:pt x="16741" y="7762"/>
                </a:moveTo>
                <a:lnTo>
                  <a:pt x="16765" y="7786"/>
                </a:lnTo>
                <a:lnTo>
                  <a:pt x="16814" y="7884"/>
                </a:lnTo>
                <a:lnTo>
                  <a:pt x="16692" y="7835"/>
                </a:lnTo>
                <a:lnTo>
                  <a:pt x="16741" y="7762"/>
                </a:lnTo>
                <a:close/>
                <a:moveTo>
                  <a:pt x="7957" y="3504"/>
                </a:moveTo>
                <a:lnTo>
                  <a:pt x="8297" y="4283"/>
                </a:lnTo>
                <a:lnTo>
                  <a:pt x="8711" y="5183"/>
                </a:lnTo>
                <a:lnTo>
                  <a:pt x="9125" y="6083"/>
                </a:lnTo>
                <a:lnTo>
                  <a:pt x="10001" y="7859"/>
                </a:lnTo>
                <a:lnTo>
                  <a:pt x="8443" y="7908"/>
                </a:lnTo>
                <a:lnTo>
                  <a:pt x="8443" y="7446"/>
                </a:lnTo>
                <a:lnTo>
                  <a:pt x="8395" y="6983"/>
                </a:lnTo>
                <a:lnTo>
                  <a:pt x="8297" y="6545"/>
                </a:lnTo>
                <a:lnTo>
                  <a:pt x="8151" y="6107"/>
                </a:lnTo>
                <a:lnTo>
                  <a:pt x="8054" y="5913"/>
                </a:lnTo>
                <a:lnTo>
                  <a:pt x="7957" y="5718"/>
                </a:lnTo>
                <a:lnTo>
                  <a:pt x="7835" y="5523"/>
                </a:lnTo>
                <a:lnTo>
                  <a:pt x="7689" y="5329"/>
                </a:lnTo>
                <a:lnTo>
                  <a:pt x="7567" y="5158"/>
                </a:lnTo>
                <a:lnTo>
                  <a:pt x="7397" y="5012"/>
                </a:lnTo>
                <a:lnTo>
                  <a:pt x="7227" y="4866"/>
                </a:lnTo>
                <a:lnTo>
                  <a:pt x="7056" y="4721"/>
                </a:lnTo>
                <a:lnTo>
                  <a:pt x="7324" y="4356"/>
                </a:lnTo>
                <a:lnTo>
                  <a:pt x="7665" y="3942"/>
                </a:lnTo>
                <a:lnTo>
                  <a:pt x="7835" y="3747"/>
                </a:lnTo>
                <a:lnTo>
                  <a:pt x="7957" y="3504"/>
                </a:lnTo>
                <a:close/>
                <a:moveTo>
                  <a:pt x="3699" y="7811"/>
                </a:moveTo>
                <a:lnTo>
                  <a:pt x="4063" y="7932"/>
                </a:lnTo>
                <a:lnTo>
                  <a:pt x="4063" y="7957"/>
                </a:lnTo>
                <a:lnTo>
                  <a:pt x="3869" y="7908"/>
                </a:lnTo>
                <a:lnTo>
                  <a:pt x="3650" y="7884"/>
                </a:lnTo>
                <a:lnTo>
                  <a:pt x="3699" y="7811"/>
                </a:lnTo>
                <a:close/>
                <a:moveTo>
                  <a:pt x="7543" y="6424"/>
                </a:moveTo>
                <a:lnTo>
                  <a:pt x="7640" y="6643"/>
                </a:lnTo>
                <a:lnTo>
                  <a:pt x="7713" y="6862"/>
                </a:lnTo>
                <a:lnTo>
                  <a:pt x="7786" y="7129"/>
                </a:lnTo>
                <a:lnTo>
                  <a:pt x="7835" y="7397"/>
                </a:lnTo>
                <a:lnTo>
                  <a:pt x="7884" y="7932"/>
                </a:lnTo>
                <a:lnTo>
                  <a:pt x="7300" y="7932"/>
                </a:lnTo>
                <a:lnTo>
                  <a:pt x="5742" y="7957"/>
                </a:lnTo>
                <a:lnTo>
                  <a:pt x="4988" y="7932"/>
                </a:lnTo>
                <a:lnTo>
                  <a:pt x="4988" y="7884"/>
                </a:lnTo>
                <a:lnTo>
                  <a:pt x="5256" y="7762"/>
                </a:lnTo>
                <a:lnTo>
                  <a:pt x="5523" y="7616"/>
                </a:lnTo>
                <a:lnTo>
                  <a:pt x="6034" y="7348"/>
                </a:lnTo>
                <a:lnTo>
                  <a:pt x="6399" y="7178"/>
                </a:lnTo>
                <a:lnTo>
                  <a:pt x="6813" y="6959"/>
                </a:lnTo>
                <a:lnTo>
                  <a:pt x="7202" y="6716"/>
                </a:lnTo>
                <a:lnTo>
                  <a:pt x="7373" y="6570"/>
                </a:lnTo>
                <a:lnTo>
                  <a:pt x="7543" y="6424"/>
                </a:lnTo>
                <a:close/>
                <a:moveTo>
                  <a:pt x="3845" y="8127"/>
                </a:moveTo>
                <a:lnTo>
                  <a:pt x="3674" y="8224"/>
                </a:lnTo>
                <a:lnTo>
                  <a:pt x="3650" y="8200"/>
                </a:lnTo>
                <a:lnTo>
                  <a:pt x="3845" y="8127"/>
                </a:lnTo>
                <a:close/>
                <a:moveTo>
                  <a:pt x="1144" y="5767"/>
                </a:moveTo>
                <a:lnTo>
                  <a:pt x="1338" y="5913"/>
                </a:lnTo>
                <a:lnTo>
                  <a:pt x="1509" y="6059"/>
                </a:lnTo>
                <a:lnTo>
                  <a:pt x="1849" y="6424"/>
                </a:lnTo>
                <a:lnTo>
                  <a:pt x="2166" y="6764"/>
                </a:lnTo>
                <a:lnTo>
                  <a:pt x="2336" y="6935"/>
                </a:lnTo>
                <a:lnTo>
                  <a:pt x="2506" y="7105"/>
                </a:lnTo>
                <a:lnTo>
                  <a:pt x="2871" y="7373"/>
                </a:lnTo>
                <a:lnTo>
                  <a:pt x="3261" y="7616"/>
                </a:lnTo>
                <a:lnTo>
                  <a:pt x="3188" y="7786"/>
                </a:lnTo>
                <a:lnTo>
                  <a:pt x="3163" y="7932"/>
                </a:lnTo>
                <a:lnTo>
                  <a:pt x="2725" y="8030"/>
                </a:lnTo>
                <a:lnTo>
                  <a:pt x="2312" y="8103"/>
                </a:lnTo>
                <a:lnTo>
                  <a:pt x="1411" y="8224"/>
                </a:lnTo>
                <a:lnTo>
                  <a:pt x="973" y="8273"/>
                </a:lnTo>
                <a:lnTo>
                  <a:pt x="535" y="8370"/>
                </a:lnTo>
                <a:lnTo>
                  <a:pt x="511" y="8030"/>
                </a:lnTo>
                <a:lnTo>
                  <a:pt x="535" y="7665"/>
                </a:lnTo>
                <a:lnTo>
                  <a:pt x="560" y="7324"/>
                </a:lnTo>
                <a:lnTo>
                  <a:pt x="633" y="7008"/>
                </a:lnTo>
                <a:lnTo>
                  <a:pt x="730" y="6667"/>
                </a:lnTo>
                <a:lnTo>
                  <a:pt x="852" y="6351"/>
                </a:lnTo>
                <a:lnTo>
                  <a:pt x="973" y="6034"/>
                </a:lnTo>
                <a:lnTo>
                  <a:pt x="1144" y="5767"/>
                </a:lnTo>
                <a:close/>
                <a:moveTo>
                  <a:pt x="4477" y="8273"/>
                </a:moveTo>
                <a:lnTo>
                  <a:pt x="4526" y="8322"/>
                </a:lnTo>
                <a:lnTo>
                  <a:pt x="4501" y="8370"/>
                </a:lnTo>
                <a:lnTo>
                  <a:pt x="4453" y="8273"/>
                </a:lnTo>
                <a:close/>
                <a:moveTo>
                  <a:pt x="3942" y="8176"/>
                </a:moveTo>
                <a:lnTo>
                  <a:pt x="3820" y="8395"/>
                </a:lnTo>
                <a:lnTo>
                  <a:pt x="3747" y="8346"/>
                </a:lnTo>
                <a:lnTo>
                  <a:pt x="3942" y="8176"/>
                </a:lnTo>
                <a:close/>
                <a:moveTo>
                  <a:pt x="4112" y="8151"/>
                </a:moveTo>
                <a:lnTo>
                  <a:pt x="4136" y="8176"/>
                </a:lnTo>
                <a:lnTo>
                  <a:pt x="4063" y="8492"/>
                </a:lnTo>
                <a:lnTo>
                  <a:pt x="4039" y="8492"/>
                </a:lnTo>
                <a:lnTo>
                  <a:pt x="4112" y="8151"/>
                </a:lnTo>
                <a:close/>
                <a:moveTo>
                  <a:pt x="4234" y="8224"/>
                </a:moveTo>
                <a:lnTo>
                  <a:pt x="4380" y="8249"/>
                </a:lnTo>
                <a:lnTo>
                  <a:pt x="4428" y="8443"/>
                </a:lnTo>
                <a:lnTo>
                  <a:pt x="4355" y="8468"/>
                </a:lnTo>
                <a:lnTo>
                  <a:pt x="4282" y="8492"/>
                </a:lnTo>
                <a:lnTo>
                  <a:pt x="4234" y="8224"/>
                </a:lnTo>
                <a:close/>
                <a:moveTo>
                  <a:pt x="17349" y="8370"/>
                </a:moveTo>
                <a:lnTo>
                  <a:pt x="17422" y="8395"/>
                </a:lnTo>
                <a:lnTo>
                  <a:pt x="17446" y="8443"/>
                </a:lnTo>
                <a:lnTo>
                  <a:pt x="17373" y="8492"/>
                </a:lnTo>
                <a:lnTo>
                  <a:pt x="17349" y="8370"/>
                </a:lnTo>
                <a:close/>
                <a:moveTo>
                  <a:pt x="16984" y="8273"/>
                </a:moveTo>
                <a:lnTo>
                  <a:pt x="17008" y="8322"/>
                </a:lnTo>
                <a:lnTo>
                  <a:pt x="16887" y="8516"/>
                </a:lnTo>
                <a:lnTo>
                  <a:pt x="16789" y="8443"/>
                </a:lnTo>
                <a:lnTo>
                  <a:pt x="16984" y="8273"/>
                </a:lnTo>
                <a:close/>
                <a:moveTo>
                  <a:pt x="13577" y="6667"/>
                </a:moveTo>
                <a:lnTo>
                  <a:pt x="13699" y="6813"/>
                </a:lnTo>
                <a:lnTo>
                  <a:pt x="13845" y="6935"/>
                </a:lnTo>
                <a:lnTo>
                  <a:pt x="14015" y="7056"/>
                </a:lnTo>
                <a:lnTo>
                  <a:pt x="14210" y="7178"/>
                </a:lnTo>
                <a:lnTo>
                  <a:pt x="14599" y="7348"/>
                </a:lnTo>
                <a:lnTo>
                  <a:pt x="14964" y="7519"/>
                </a:lnTo>
                <a:lnTo>
                  <a:pt x="15597" y="7786"/>
                </a:lnTo>
                <a:lnTo>
                  <a:pt x="15913" y="7932"/>
                </a:lnTo>
                <a:lnTo>
                  <a:pt x="16254" y="8030"/>
                </a:lnTo>
                <a:lnTo>
                  <a:pt x="16254" y="8054"/>
                </a:lnTo>
                <a:lnTo>
                  <a:pt x="15816" y="8151"/>
                </a:lnTo>
                <a:lnTo>
                  <a:pt x="15402" y="8224"/>
                </a:lnTo>
                <a:lnTo>
                  <a:pt x="14891" y="8297"/>
                </a:lnTo>
                <a:lnTo>
                  <a:pt x="14356" y="8346"/>
                </a:lnTo>
                <a:lnTo>
                  <a:pt x="13845" y="8419"/>
                </a:lnTo>
                <a:lnTo>
                  <a:pt x="13602" y="8468"/>
                </a:lnTo>
                <a:lnTo>
                  <a:pt x="13334" y="8541"/>
                </a:lnTo>
                <a:lnTo>
                  <a:pt x="13310" y="8297"/>
                </a:lnTo>
                <a:lnTo>
                  <a:pt x="13310" y="8054"/>
                </a:lnTo>
                <a:lnTo>
                  <a:pt x="13310" y="7811"/>
                </a:lnTo>
                <a:lnTo>
                  <a:pt x="13334" y="7567"/>
                </a:lnTo>
                <a:lnTo>
                  <a:pt x="13358" y="7348"/>
                </a:lnTo>
                <a:lnTo>
                  <a:pt x="13407" y="7105"/>
                </a:lnTo>
                <a:lnTo>
                  <a:pt x="13480" y="6886"/>
                </a:lnTo>
                <a:lnTo>
                  <a:pt x="13577" y="6667"/>
                </a:lnTo>
                <a:close/>
                <a:moveTo>
                  <a:pt x="21169" y="7324"/>
                </a:moveTo>
                <a:lnTo>
                  <a:pt x="21193" y="7543"/>
                </a:lnTo>
                <a:lnTo>
                  <a:pt x="21218" y="7762"/>
                </a:lnTo>
                <a:lnTo>
                  <a:pt x="21218" y="7981"/>
                </a:lnTo>
                <a:lnTo>
                  <a:pt x="21218" y="8200"/>
                </a:lnTo>
                <a:lnTo>
                  <a:pt x="21169" y="8419"/>
                </a:lnTo>
                <a:lnTo>
                  <a:pt x="21120" y="8638"/>
                </a:lnTo>
                <a:lnTo>
                  <a:pt x="21072" y="8857"/>
                </a:lnTo>
                <a:lnTo>
                  <a:pt x="20974" y="9052"/>
                </a:lnTo>
                <a:lnTo>
                  <a:pt x="20828" y="8979"/>
                </a:lnTo>
                <a:lnTo>
                  <a:pt x="20682" y="8906"/>
                </a:lnTo>
                <a:lnTo>
                  <a:pt x="20317" y="8833"/>
                </a:lnTo>
                <a:lnTo>
                  <a:pt x="19223" y="8565"/>
                </a:lnTo>
                <a:lnTo>
                  <a:pt x="18614" y="8395"/>
                </a:lnTo>
                <a:lnTo>
                  <a:pt x="17982" y="8224"/>
                </a:lnTo>
                <a:lnTo>
                  <a:pt x="17982" y="8103"/>
                </a:lnTo>
                <a:lnTo>
                  <a:pt x="19077" y="7835"/>
                </a:lnTo>
                <a:lnTo>
                  <a:pt x="20123" y="7616"/>
                </a:lnTo>
                <a:lnTo>
                  <a:pt x="20658" y="7494"/>
                </a:lnTo>
                <a:lnTo>
                  <a:pt x="21169" y="7324"/>
                </a:lnTo>
                <a:close/>
                <a:moveTo>
                  <a:pt x="16303" y="8419"/>
                </a:moveTo>
                <a:lnTo>
                  <a:pt x="15962" y="8662"/>
                </a:lnTo>
                <a:lnTo>
                  <a:pt x="15670" y="8906"/>
                </a:lnTo>
                <a:lnTo>
                  <a:pt x="14794" y="9465"/>
                </a:lnTo>
                <a:lnTo>
                  <a:pt x="13942" y="10049"/>
                </a:lnTo>
                <a:lnTo>
                  <a:pt x="13723" y="9684"/>
                </a:lnTo>
                <a:lnTo>
                  <a:pt x="13529" y="9271"/>
                </a:lnTo>
                <a:lnTo>
                  <a:pt x="13456" y="9003"/>
                </a:lnTo>
                <a:lnTo>
                  <a:pt x="13383" y="8735"/>
                </a:lnTo>
                <a:lnTo>
                  <a:pt x="13626" y="8760"/>
                </a:lnTo>
                <a:lnTo>
                  <a:pt x="13869" y="8760"/>
                </a:lnTo>
                <a:lnTo>
                  <a:pt x="14356" y="8711"/>
                </a:lnTo>
                <a:lnTo>
                  <a:pt x="14843" y="8638"/>
                </a:lnTo>
                <a:lnTo>
                  <a:pt x="15305" y="8565"/>
                </a:lnTo>
                <a:lnTo>
                  <a:pt x="16303" y="8419"/>
                </a:lnTo>
                <a:close/>
                <a:moveTo>
                  <a:pt x="4988" y="8370"/>
                </a:moveTo>
                <a:lnTo>
                  <a:pt x="5499" y="8395"/>
                </a:lnTo>
                <a:lnTo>
                  <a:pt x="6034" y="8419"/>
                </a:lnTo>
                <a:lnTo>
                  <a:pt x="7105" y="8395"/>
                </a:lnTo>
                <a:lnTo>
                  <a:pt x="7932" y="8395"/>
                </a:lnTo>
                <a:lnTo>
                  <a:pt x="7957" y="8589"/>
                </a:lnTo>
                <a:lnTo>
                  <a:pt x="7859" y="8930"/>
                </a:lnTo>
                <a:lnTo>
                  <a:pt x="7713" y="9246"/>
                </a:lnTo>
                <a:lnTo>
                  <a:pt x="7567" y="9563"/>
                </a:lnTo>
                <a:lnTo>
                  <a:pt x="7421" y="9855"/>
                </a:lnTo>
                <a:lnTo>
                  <a:pt x="7300" y="10074"/>
                </a:lnTo>
                <a:lnTo>
                  <a:pt x="7154" y="10268"/>
                </a:lnTo>
                <a:lnTo>
                  <a:pt x="7032" y="10122"/>
                </a:lnTo>
                <a:lnTo>
                  <a:pt x="6886" y="10001"/>
                </a:lnTo>
                <a:lnTo>
                  <a:pt x="6570" y="9757"/>
                </a:lnTo>
                <a:lnTo>
                  <a:pt x="5961" y="9319"/>
                </a:lnTo>
                <a:lnTo>
                  <a:pt x="4915" y="8541"/>
                </a:lnTo>
                <a:lnTo>
                  <a:pt x="4988" y="8370"/>
                </a:lnTo>
                <a:close/>
                <a:moveTo>
                  <a:pt x="3212" y="8297"/>
                </a:moveTo>
                <a:lnTo>
                  <a:pt x="3236" y="8395"/>
                </a:lnTo>
                <a:lnTo>
                  <a:pt x="3309" y="8516"/>
                </a:lnTo>
                <a:lnTo>
                  <a:pt x="2677" y="9003"/>
                </a:lnTo>
                <a:lnTo>
                  <a:pt x="1922" y="9611"/>
                </a:lnTo>
                <a:lnTo>
                  <a:pt x="1557" y="9952"/>
                </a:lnTo>
                <a:lnTo>
                  <a:pt x="1192" y="10317"/>
                </a:lnTo>
                <a:lnTo>
                  <a:pt x="973" y="9952"/>
                </a:lnTo>
                <a:lnTo>
                  <a:pt x="803" y="9538"/>
                </a:lnTo>
                <a:lnTo>
                  <a:pt x="657" y="9125"/>
                </a:lnTo>
                <a:lnTo>
                  <a:pt x="560" y="8687"/>
                </a:lnTo>
                <a:lnTo>
                  <a:pt x="973" y="8638"/>
                </a:lnTo>
                <a:lnTo>
                  <a:pt x="1387" y="8565"/>
                </a:lnTo>
                <a:lnTo>
                  <a:pt x="2190" y="8419"/>
                </a:lnTo>
                <a:lnTo>
                  <a:pt x="2677" y="8346"/>
                </a:lnTo>
                <a:lnTo>
                  <a:pt x="3212" y="8297"/>
                </a:lnTo>
                <a:close/>
                <a:moveTo>
                  <a:pt x="18006" y="8614"/>
                </a:moveTo>
                <a:lnTo>
                  <a:pt x="18590" y="8760"/>
                </a:lnTo>
                <a:lnTo>
                  <a:pt x="19125" y="8881"/>
                </a:lnTo>
                <a:lnTo>
                  <a:pt x="20220" y="9149"/>
                </a:lnTo>
                <a:lnTo>
                  <a:pt x="20585" y="9222"/>
                </a:lnTo>
                <a:lnTo>
                  <a:pt x="20731" y="9246"/>
                </a:lnTo>
                <a:lnTo>
                  <a:pt x="20901" y="9222"/>
                </a:lnTo>
                <a:lnTo>
                  <a:pt x="20682" y="9611"/>
                </a:lnTo>
                <a:lnTo>
                  <a:pt x="20439" y="9976"/>
                </a:lnTo>
                <a:lnTo>
                  <a:pt x="20123" y="10317"/>
                </a:lnTo>
                <a:lnTo>
                  <a:pt x="19807" y="10609"/>
                </a:lnTo>
                <a:lnTo>
                  <a:pt x="19320" y="10074"/>
                </a:lnTo>
                <a:lnTo>
                  <a:pt x="18809" y="9563"/>
                </a:lnTo>
                <a:lnTo>
                  <a:pt x="18079" y="8711"/>
                </a:lnTo>
                <a:lnTo>
                  <a:pt x="18006" y="8614"/>
                </a:lnTo>
                <a:close/>
                <a:moveTo>
                  <a:pt x="16449" y="8687"/>
                </a:moveTo>
                <a:lnTo>
                  <a:pt x="16570" y="8808"/>
                </a:lnTo>
                <a:lnTo>
                  <a:pt x="16692" y="8906"/>
                </a:lnTo>
                <a:lnTo>
                  <a:pt x="16546" y="9246"/>
                </a:lnTo>
                <a:lnTo>
                  <a:pt x="16400" y="9563"/>
                </a:lnTo>
                <a:lnTo>
                  <a:pt x="16157" y="10001"/>
                </a:lnTo>
                <a:lnTo>
                  <a:pt x="15865" y="10414"/>
                </a:lnTo>
                <a:lnTo>
                  <a:pt x="15597" y="10828"/>
                </a:lnTo>
                <a:lnTo>
                  <a:pt x="15354" y="11266"/>
                </a:lnTo>
                <a:lnTo>
                  <a:pt x="15329" y="11315"/>
                </a:lnTo>
                <a:lnTo>
                  <a:pt x="14989" y="11096"/>
                </a:lnTo>
                <a:lnTo>
                  <a:pt x="14648" y="10852"/>
                </a:lnTo>
                <a:lnTo>
                  <a:pt x="14332" y="10560"/>
                </a:lnTo>
                <a:lnTo>
                  <a:pt x="14064" y="10244"/>
                </a:lnTo>
                <a:lnTo>
                  <a:pt x="14916" y="9684"/>
                </a:lnTo>
                <a:lnTo>
                  <a:pt x="15767" y="9100"/>
                </a:lnTo>
                <a:lnTo>
                  <a:pt x="16108" y="8906"/>
                </a:lnTo>
                <a:lnTo>
                  <a:pt x="16449" y="8687"/>
                </a:lnTo>
                <a:close/>
                <a:moveTo>
                  <a:pt x="4842" y="8662"/>
                </a:moveTo>
                <a:lnTo>
                  <a:pt x="5329" y="9100"/>
                </a:lnTo>
                <a:lnTo>
                  <a:pt x="5791" y="9538"/>
                </a:lnTo>
                <a:lnTo>
                  <a:pt x="6375" y="10025"/>
                </a:lnTo>
                <a:lnTo>
                  <a:pt x="6691" y="10244"/>
                </a:lnTo>
                <a:lnTo>
                  <a:pt x="6862" y="10341"/>
                </a:lnTo>
                <a:lnTo>
                  <a:pt x="7032" y="10414"/>
                </a:lnTo>
                <a:lnTo>
                  <a:pt x="6886" y="10585"/>
                </a:lnTo>
                <a:lnTo>
                  <a:pt x="6716" y="10731"/>
                </a:lnTo>
                <a:lnTo>
                  <a:pt x="6375" y="10998"/>
                </a:lnTo>
                <a:lnTo>
                  <a:pt x="6010" y="11193"/>
                </a:lnTo>
                <a:lnTo>
                  <a:pt x="5621" y="11363"/>
                </a:lnTo>
                <a:lnTo>
                  <a:pt x="5450" y="10706"/>
                </a:lnTo>
                <a:lnTo>
                  <a:pt x="5231" y="10074"/>
                </a:lnTo>
                <a:lnTo>
                  <a:pt x="4964" y="9441"/>
                </a:lnTo>
                <a:lnTo>
                  <a:pt x="4696" y="8808"/>
                </a:lnTo>
                <a:lnTo>
                  <a:pt x="4720" y="8784"/>
                </a:lnTo>
                <a:lnTo>
                  <a:pt x="4842" y="8662"/>
                </a:lnTo>
                <a:close/>
                <a:moveTo>
                  <a:pt x="3382" y="8614"/>
                </a:moveTo>
                <a:lnTo>
                  <a:pt x="3480" y="8735"/>
                </a:lnTo>
                <a:lnTo>
                  <a:pt x="3626" y="8833"/>
                </a:lnTo>
                <a:lnTo>
                  <a:pt x="3334" y="9636"/>
                </a:lnTo>
                <a:lnTo>
                  <a:pt x="2993" y="10536"/>
                </a:lnTo>
                <a:lnTo>
                  <a:pt x="2871" y="11023"/>
                </a:lnTo>
                <a:lnTo>
                  <a:pt x="2823" y="11242"/>
                </a:lnTo>
                <a:lnTo>
                  <a:pt x="2798" y="11485"/>
                </a:lnTo>
                <a:lnTo>
                  <a:pt x="2531" y="11388"/>
                </a:lnTo>
                <a:lnTo>
                  <a:pt x="2263" y="11266"/>
                </a:lnTo>
                <a:lnTo>
                  <a:pt x="2020" y="11120"/>
                </a:lnTo>
                <a:lnTo>
                  <a:pt x="1776" y="10950"/>
                </a:lnTo>
                <a:lnTo>
                  <a:pt x="1509" y="10706"/>
                </a:lnTo>
                <a:lnTo>
                  <a:pt x="1265" y="10414"/>
                </a:lnTo>
                <a:lnTo>
                  <a:pt x="1606" y="10122"/>
                </a:lnTo>
                <a:lnTo>
                  <a:pt x="1971" y="9806"/>
                </a:lnTo>
                <a:lnTo>
                  <a:pt x="2652" y="9198"/>
                </a:lnTo>
                <a:lnTo>
                  <a:pt x="3017" y="8906"/>
                </a:lnTo>
                <a:lnTo>
                  <a:pt x="3382" y="8614"/>
                </a:lnTo>
                <a:close/>
                <a:moveTo>
                  <a:pt x="4574" y="8881"/>
                </a:moveTo>
                <a:lnTo>
                  <a:pt x="4939" y="10171"/>
                </a:lnTo>
                <a:lnTo>
                  <a:pt x="5280" y="11461"/>
                </a:lnTo>
                <a:lnTo>
                  <a:pt x="5012" y="11534"/>
                </a:lnTo>
                <a:lnTo>
                  <a:pt x="4623" y="11582"/>
                </a:lnTo>
                <a:lnTo>
                  <a:pt x="4234" y="11607"/>
                </a:lnTo>
                <a:lnTo>
                  <a:pt x="4234" y="11607"/>
                </a:lnTo>
                <a:lnTo>
                  <a:pt x="4258" y="11193"/>
                </a:lnTo>
                <a:lnTo>
                  <a:pt x="4258" y="10755"/>
                </a:lnTo>
                <a:lnTo>
                  <a:pt x="4258" y="9928"/>
                </a:lnTo>
                <a:lnTo>
                  <a:pt x="4307" y="8979"/>
                </a:lnTo>
                <a:lnTo>
                  <a:pt x="4428" y="8930"/>
                </a:lnTo>
                <a:lnTo>
                  <a:pt x="4574" y="8881"/>
                </a:lnTo>
                <a:close/>
                <a:moveTo>
                  <a:pt x="3918" y="8954"/>
                </a:moveTo>
                <a:lnTo>
                  <a:pt x="4039" y="8979"/>
                </a:lnTo>
                <a:lnTo>
                  <a:pt x="4039" y="9733"/>
                </a:lnTo>
                <a:lnTo>
                  <a:pt x="3991" y="10682"/>
                </a:lnTo>
                <a:lnTo>
                  <a:pt x="3991" y="11144"/>
                </a:lnTo>
                <a:lnTo>
                  <a:pt x="3991" y="11631"/>
                </a:lnTo>
                <a:lnTo>
                  <a:pt x="3480" y="11607"/>
                </a:lnTo>
                <a:lnTo>
                  <a:pt x="3212" y="11558"/>
                </a:lnTo>
                <a:lnTo>
                  <a:pt x="2969" y="11509"/>
                </a:lnTo>
                <a:lnTo>
                  <a:pt x="3066" y="11339"/>
                </a:lnTo>
                <a:lnTo>
                  <a:pt x="3139" y="11120"/>
                </a:lnTo>
                <a:lnTo>
                  <a:pt x="3261" y="10706"/>
                </a:lnTo>
                <a:lnTo>
                  <a:pt x="3382" y="10293"/>
                </a:lnTo>
                <a:lnTo>
                  <a:pt x="3504" y="9879"/>
                </a:lnTo>
                <a:lnTo>
                  <a:pt x="3699" y="9417"/>
                </a:lnTo>
                <a:lnTo>
                  <a:pt x="3893" y="8954"/>
                </a:lnTo>
                <a:close/>
                <a:moveTo>
                  <a:pt x="17690" y="8784"/>
                </a:moveTo>
                <a:lnTo>
                  <a:pt x="18079" y="9222"/>
                </a:lnTo>
                <a:lnTo>
                  <a:pt x="18468" y="9636"/>
                </a:lnTo>
                <a:lnTo>
                  <a:pt x="18979" y="10268"/>
                </a:lnTo>
                <a:lnTo>
                  <a:pt x="19247" y="10560"/>
                </a:lnTo>
                <a:lnTo>
                  <a:pt x="19539" y="10828"/>
                </a:lnTo>
                <a:lnTo>
                  <a:pt x="19247" y="11023"/>
                </a:lnTo>
                <a:lnTo>
                  <a:pt x="18955" y="11217"/>
                </a:lnTo>
                <a:lnTo>
                  <a:pt x="18663" y="11363"/>
                </a:lnTo>
                <a:lnTo>
                  <a:pt x="18371" y="11485"/>
                </a:lnTo>
                <a:lnTo>
                  <a:pt x="18103" y="11582"/>
                </a:lnTo>
                <a:lnTo>
                  <a:pt x="17860" y="11631"/>
                </a:lnTo>
                <a:lnTo>
                  <a:pt x="17811" y="11217"/>
                </a:lnTo>
                <a:lnTo>
                  <a:pt x="17738" y="10779"/>
                </a:lnTo>
                <a:lnTo>
                  <a:pt x="17592" y="9928"/>
                </a:lnTo>
                <a:lnTo>
                  <a:pt x="17519" y="9441"/>
                </a:lnTo>
                <a:lnTo>
                  <a:pt x="17471" y="8930"/>
                </a:lnTo>
                <a:lnTo>
                  <a:pt x="17519" y="8906"/>
                </a:lnTo>
                <a:lnTo>
                  <a:pt x="17617" y="8857"/>
                </a:lnTo>
                <a:lnTo>
                  <a:pt x="17690" y="8784"/>
                </a:lnTo>
                <a:close/>
                <a:moveTo>
                  <a:pt x="17154" y="9003"/>
                </a:moveTo>
                <a:lnTo>
                  <a:pt x="17227" y="9490"/>
                </a:lnTo>
                <a:lnTo>
                  <a:pt x="17300" y="9976"/>
                </a:lnTo>
                <a:lnTo>
                  <a:pt x="17422" y="10828"/>
                </a:lnTo>
                <a:lnTo>
                  <a:pt x="17471" y="11266"/>
                </a:lnTo>
                <a:lnTo>
                  <a:pt x="17544" y="11704"/>
                </a:lnTo>
                <a:lnTo>
                  <a:pt x="17300" y="11728"/>
                </a:lnTo>
                <a:lnTo>
                  <a:pt x="17033" y="11728"/>
                </a:lnTo>
                <a:lnTo>
                  <a:pt x="16765" y="11704"/>
                </a:lnTo>
                <a:lnTo>
                  <a:pt x="16522" y="11680"/>
                </a:lnTo>
                <a:lnTo>
                  <a:pt x="16254" y="11631"/>
                </a:lnTo>
                <a:lnTo>
                  <a:pt x="16011" y="11582"/>
                </a:lnTo>
                <a:lnTo>
                  <a:pt x="15767" y="11485"/>
                </a:lnTo>
                <a:lnTo>
                  <a:pt x="15524" y="11388"/>
                </a:lnTo>
                <a:lnTo>
                  <a:pt x="15694" y="11242"/>
                </a:lnTo>
                <a:lnTo>
                  <a:pt x="15840" y="11071"/>
                </a:lnTo>
                <a:lnTo>
                  <a:pt x="16108" y="10682"/>
                </a:lnTo>
                <a:lnTo>
                  <a:pt x="16351" y="10268"/>
                </a:lnTo>
                <a:lnTo>
                  <a:pt x="16570" y="9855"/>
                </a:lnTo>
                <a:lnTo>
                  <a:pt x="16789" y="9465"/>
                </a:lnTo>
                <a:lnTo>
                  <a:pt x="17008" y="9003"/>
                </a:lnTo>
                <a:close/>
                <a:moveTo>
                  <a:pt x="14624" y="0"/>
                </a:moveTo>
                <a:lnTo>
                  <a:pt x="14478" y="24"/>
                </a:lnTo>
                <a:lnTo>
                  <a:pt x="14332" y="73"/>
                </a:lnTo>
                <a:lnTo>
                  <a:pt x="14186" y="122"/>
                </a:lnTo>
                <a:lnTo>
                  <a:pt x="14064" y="219"/>
                </a:lnTo>
                <a:lnTo>
                  <a:pt x="14040" y="268"/>
                </a:lnTo>
                <a:lnTo>
                  <a:pt x="14015" y="292"/>
                </a:lnTo>
                <a:lnTo>
                  <a:pt x="14015" y="389"/>
                </a:lnTo>
                <a:lnTo>
                  <a:pt x="14064" y="487"/>
                </a:lnTo>
                <a:lnTo>
                  <a:pt x="14161" y="535"/>
                </a:lnTo>
                <a:lnTo>
                  <a:pt x="14161" y="779"/>
                </a:lnTo>
                <a:lnTo>
                  <a:pt x="14210" y="998"/>
                </a:lnTo>
                <a:lnTo>
                  <a:pt x="14259" y="1241"/>
                </a:lnTo>
                <a:lnTo>
                  <a:pt x="14332" y="1460"/>
                </a:lnTo>
                <a:lnTo>
                  <a:pt x="14648" y="2336"/>
                </a:lnTo>
                <a:lnTo>
                  <a:pt x="14745" y="2652"/>
                </a:lnTo>
                <a:lnTo>
                  <a:pt x="11655" y="2652"/>
                </a:lnTo>
                <a:lnTo>
                  <a:pt x="9928" y="2628"/>
                </a:lnTo>
                <a:lnTo>
                  <a:pt x="8614" y="2628"/>
                </a:lnTo>
                <a:lnTo>
                  <a:pt x="8419" y="2652"/>
                </a:lnTo>
                <a:lnTo>
                  <a:pt x="8200" y="2677"/>
                </a:lnTo>
                <a:lnTo>
                  <a:pt x="8054" y="2360"/>
                </a:lnTo>
                <a:lnTo>
                  <a:pt x="7665" y="1436"/>
                </a:lnTo>
                <a:lnTo>
                  <a:pt x="7567" y="1144"/>
                </a:lnTo>
                <a:lnTo>
                  <a:pt x="7494" y="1022"/>
                </a:lnTo>
                <a:lnTo>
                  <a:pt x="7397" y="900"/>
                </a:lnTo>
                <a:lnTo>
                  <a:pt x="7421" y="900"/>
                </a:lnTo>
                <a:lnTo>
                  <a:pt x="7835" y="973"/>
                </a:lnTo>
                <a:lnTo>
                  <a:pt x="8249" y="1071"/>
                </a:lnTo>
                <a:lnTo>
                  <a:pt x="8468" y="1095"/>
                </a:lnTo>
                <a:lnTo>
                  <a:pt x="8881" y="1095"/>
                </a:lnTo>
                <a:lnTo>
                  <a:pt x="9076" y="1046"/>
                </a:lnTo>
                <a:lnTo>
                  <a:pt x="9149" y="1022"/>
                </a:lnTo>
                <a:lnTo>
                  <a:pt x="9198" y="973"/>
                </a:lnTo>
                <a:lnTo>
                  <a:pt x="9246" y="925"/>
                </a:lnTo>
                <a:lnTo>
                  <a:pt x="9246" y="852"/>
                </a:lnTo>
                <a:lnTo>
                  <a:pt x="9246" y="779"/>
                </a:lnTo>
                <a:lnTo>
                  <a:pt x="9246" y="730"/>
                </a:lnTo>
                <a:lnTo>
                  <a:pt x="9198" y="657"/>
                </a:lnTo>
                <a:lnTo>
                  <a:pt x="9149" y="608"/>
                </a:lnTo>
                <a:lnTo>
                  <a:pt x="8954" y="535"/>
                </a:lnTo>
                <a:lnTo>
                  <a:pt x="8760" y="462"/>
                </a:lnTo>
                <a:lnTo>
                  <a:pt x="8541" y="389"/>
                </a:lnTo>
                <a:lnTo>
                  <a:pt x="8297" y="365"/>
                </a:lnTo>
                <a:lnTo>
                  <a:pt x="7835" y="316"/>
                </a:lnTo>
                <a:lnTo>
                  <a:pt x="7397" y="268"/>
                </a:lnTo>
                <a:lnTo>
                  <a:pt x="6570" y="146"/>
                </a:lnTo>
                <a:lnTo>
                  <a:pt x="6351" y="122"/>
                </a:lnTo>
                <a:lnTo>
                  <a:pt x="6132" y="97"/>
                </a:lnTo>
                <a:lnTo>
                  <a:pt x="5937" y="122"/>
                </a:lnTo>
                <a:lnTo>
                  <a:pt x="5742" y="146"/>
                </a:lnTo>
                <a:lnTo>
                  <a:pt x="5669" y="195"/>
                </a:lnTo>
                <a:lnTo>
                  <a:pt x="5621" y="219"/>
                </a:lnTo>
                <a:lnTo>
                  <a:pt x="5596" y="268"/>
                </a:lnTo>
                <a:lnTo>
                  <a:pt x="5572" y="341"/>
                </a:lnTo>
                <a:lnTo>
                  <a:pt x="5572" y="389"/>
                </a:lnTo>
                <a:lnTo>
                  <a:pt x="5596" y="438"/>
                </a:lnTo>
                <a:lnTo>
                  <a:pt x="5621" y="511"/>
                </a:lnTo>
                <a:lnTo>
                  <a:pt x="5694" y="535"/>
                </a:lnTo>
                <a:lnTo>
                  <a:pt x="5840" y="633"/>
                </a:lnTo>
                <a:lnTo>
                  <a:pt x="5986" y="681"/>
                </a:lnTo>
                <a:lnTo>
                  <a:pt x="6351" y="779"/>
                </a:lnTo>
                <a:lnTo>
                  <a:pt x="6716" y="827"/>
                </a:lnTo>
                <a:lnTo>
                  <a:pt x="7081" y="876"/>
                </a:lnTo>
                <a:lnTo>
                  <a:pt x="7056" y="1046"/>
                </a:lnTo>
                <a:lnTo>
                  <a:pt x="7056" y="1241"/>
                </a:lnTo>
                <a:lnTo>
                  <a:pt x="7105" y="1411"/>
                </a:lnTo>
                <a:lnTo>
                  <a:pt x="7154" y="1606"/>
                </a:lnTo>
                <a:lnTo>
                  <a:pt x="7324" y="1995"/>
                </a:lnTo>
                <a:lnTo>
                  <a:pt x="7470" y="2312"/>
                </a:lnTo>
                <a:lnTo>
                  <a:pt x="7762" y="3042"/>
                </a:lnTo>
                <a:lnTo>
                  <a:pt x="7665" y="3115"/>
                </a:lnTo>
                <a:lnTo>
                  <a:pt x="7567" y="3188"/>
                </a:lnTo>
                <a:lnTo>
                  <a:pt x="7397" y="3382"/>
                </a:lnTo>
                <a:lnTo>
                  <a:pt x="7105" y="3796"/>
                </a:lnTo>
                <a:lnTo>
                  <a:pt x="6594" y="4477"/>
                </a:lnTo>
                <a:lnTo>
                  <a:pt x="6521" y="4429"/>
                </a:lnTo>
                <a:lnTo>
                  <a:pt x="6448" y="4404"/>
                </a:lnTo>
                <a:lnTo>
                  <a:pt x="6375" y="4429"/>
                </a:lnTo>
                <a:lnTo>
                  <a:pt x="6059" y="4234"/>
                </a:lnTo>
                <a:lnTo>
                  <a:pt x="5718" y="4064"/>
                </a:lnTo>
                <a:lnTo>
                  <a:pt x="5353" y="3918"/>
                </a:lnTo>
                <a:lnTo>
                  <a:pt x="5012" y="3820"/>
                </a:lnTo>
                <a:lnTo>
                  <a:pt x="4647" y="3772"/>
                </a:lnTo>
                <a:lnTo>
                  <a:pt x="4282" y="3747"/>
                </a:lnTo>
                <a:lnTo>
                  <a:pt x="3893" y="3747"/>
                </a:lnTo>
                <a:lnTo>
                  <a:pt x="3528" y="3772"/>
                </a:lnTo>
                <a:lnTo>
                  <a:pt x="3188" y="3845"/>
                </a:lnTo>
                <a:lnTo>
                  <a:pt x="2823" y="3966"/>
                </a:lnTo>
                <a:lnTo>
                  <a:pt x="2482" y="4088"/>
                </a:lnTo>
                <a:lnTo>
                  <a:pt x="2141" y="4258"/>
                </a:lnTo>
                <a:lnTo>
                  <a:pt x="1825" y="4453"/>
                </a:lnTo>
                <a:lnTo>
                  <a:pt x="1509" y="4672"/>
                </a:lnTo>
                <a:lnTo>
                  <a:pt x="1241" y="4915"/>
                </a:lnTo>
                <a:lnTo>
                  <a:pt x="973" y="5207"/>
                </a:lnTo>
                <a:lnTo>
                  <a:pt x="706" y="5548"/>
                </a:lnTo>
                <a:lnTo>
                  <a:pt x="487" y="5913"/>
                </a:lnTo>
                <a:lnTo>
                  <a:pt x="316" y="6302"/>
                </a:lnTo>
                <a:lnTo>
                  <a:pt x="195" y="6716"/>
                </a:lnTo>
                <a:lnTo>
                  <a:pt x="73" y="7129"/>
                </a:lnTo>
                <a:lnTo>
                  <a:pt x="24" y="7567"/>
                </a:lnTo>
                <a:lnTo>
                  <a:pt x="0" y="8005"/>
                </a:lnTo>
                <a:lnTo>
                  <a:pt x="24" y="8443"/>
                </a:lnTo>
                <a:lnTo>
                  <a:pt x="73" y="8881"/>
                </a:lnTo>
                <a:lnTo>
                  <a:pt x="170" y="9295"/>
                </a:lnTo>
                <a:lnTo>
                  <a:pt x="292" y="9709"/>
                </a:lnTo>
                <a:lnTo>
                  <a:pt x="462" y="10122"/>
                </a:lnTo>
                <a:lnTo>
                  <a:pt x="657" y="10487"/>
                </a:lnTo>
                <a:lnTo>
                  <a:pt x="900" y="10852"/>
                </a:lnTo>
                <a:lnTo>
                  <a:pt x="1192" y="11169"/>
                </a:lnTo>
                <a:lnTo>
                  <a:pt x="1484" y="11461"/>
                </a:lnTo>
                <a:lnTo>
                  <a:pt x="1679" y="11607"/>
                </a:lnTo>
                <a:lnTo>
                  <a:pt x="1874" y="11728"/>
                </a:lnTo>
                <a:lnTo>
                  <a:pt x="2068" y="11826"/>
                </a:lnTo>
                <a:lnTo>
                  <a:pt x="2287" y="11923"/>
                </a:lnTo>
                <a:lnTo>
                  <a:pt x="2506" y="11996"/>
                </a:lnTo>
                <a:lnTo>
                  <a:pt x="2725" y="12045"/>
                </a:lnTo>
                <a:lnTo>
                  <a:pt x="3163" y="12142"/>
                </a:lnTo>
                <a:lnTo>
                  <a:pt x="3626" y="12166"/>
                </a:lnTo>
                <a:lnTo>
                  <a:pt x="4088" y="12166"/>
                </a:lnTo>
                <a:lnTo>
                  <a:pt x="4550" y="12142"/>
                </a:lnTo>
                <a:lnTo>
                  <a:pt x="4988" y="12093"/>
                </a:lnTo>
                <a:lnTo>
                  <a:pt x="5450" y="11996"/>
                </a:lnTo>
                <a:lnTo>
                  <a:pt x="5840" y="11874"/>
                </a:lnTo>
                <a:lnTo>
                  <a:pt x="6229" y="11704"/>
                </a:lnTo>
                <a:lnTo>
                  <a:pt x="6594" y="11485"/>
                </a:lnTo>
                <a:lnTo>
                  <a:pt x="6910" y="11217"/>
                </a:lnTo>
                <a:lnTo>
                  <a:pt x="7202" y="10925"/>
                </a:lnTo>
                <a:lnTo>
                  <a:pt x="7494" y="10585"/>
                </a:lnTo>
                <a:lnTo>
                  <a:pt x="7738" y="10220"/>
                </a:lnTo>
                <a:lnTo>
                  <a:pt x="7981" y="9806"/>
                </a:lnTo>
                <a:lnTo>
                  <a:pt x="8151" y="9368"/>
                </a:lnTo>
                <a:lnTo>
                  <a:pt x="8297" y="8881"/>
                </a:lnTo>
                <a:lnTo>
                  <a:pt x="8395" y="8395"/>
                </a:lnTo>
                <a:lnTo>
                  <a:pt x="10244" y="8346"/>
                </a:lnTo>
                <a:lnTo>
                  <a:pt x="10293" y="8419"/>
                </a:lnTo>
                <a:lnTo>
                  <a:pt x="10366" y="8443"/>
                </a:lnTo>
                <a:lnTo>
                  <a:pt x="10439" y="8468"/>
                </a:lnTo>
                <a:lnTo>
                  <a:pt x="10512" y="8443"/>
                </a:lnTo>
                <a:lnTo>
                  <a:pt x="10585" y="8395"/>
                </a:lnTo>
                <a:lnTo>
                  <a:pt x="10633" y="8346"/>
                </a:lnTo>
                <a:lnTo>
                  <a:pt x="10682" y="8273"/>
                </a:lnTo>
                <a:lnTo>
                  <a:pt x="10682" y="8200"/>
                </a:lnTo>
                <a:lnTo>
                  <a:pt x="10925" y="7981"/>
                </a:lnTo>
                <a:lnTo>
                  <a:pt x="11169" y="7762"/>
                </a:lnTo>
                <a:lnTo>
                  <a:pt x="11582" y="7300"/>
                </a:lnTo>
                <a:lnTo>
                  <a:pt x="12190" y="6618"/>
                </a:lnTo>
                <a:lnTo>
                  <a:pt x="12799" y="5913"/>
                </a:lnTo>
                <a:lnTo>
                  <a:pt x="13894" y="4623"/>
                </a:lnTo>
                <a:lnTo>
                  <a:pt x="14964" y="3285"/>
                </a:lnTo>
                <a:lnTo>
                  <a:pt x="15329" y="4258"/>
                </a:lnTo>
                <a:lnTo>
                  <a:pt x="14964" y="4429"/>
                </a:lnTo>
                <a:lnTo>
                  <a:pt x="14648" y="4623"/>
                </a:lnTo>
                <a:lnTo>
                  <a:pt x="14332" y="4866"/>
                </a:lnTo>
                <a:lnTo>
                  <a:pt x="14040" y="5110"/>
                </a:lnTo>
                <a:lnTo>
                  <a:pt x="13796" y="5402"/>
                </a:lnTo>
                <a:lnTo>
                  <a:pt x="13553" y="5718"/>
                </a:lnTo>
                <a:lnTo>
                  <a:pt x="13358" y="6034"/>
                </a:lnTo>
                <a:lnTo>
                  <a:pt x="13188" y="6375"/>
                </a:lnTo>
                <a:lnTo>
                  <a:pt x="13042" y="6740"/>
                </a:lnTo>
                <a:lnTo>
                  <a:pt x="12945" y="7105"/>
                </a:lnTo>
                <a:lnTo>
                  <a:pt x="12872" y="7494"/>
                </a:lnTo>
                <a:lnTo>
                  <a:pt x="12823" y="7859"/>
                </a:lnTo>
                <a:lnTo>
                  <a:pt x="12823" y="8249"/>
                </a:lnTo>
                <a:lnTo>
                  <a:pt x="12847" y="8638"/>
                </a:lnTo>
                <a:lnTo>
                  <a:pt x="12920" y="9027"/>
                </a:lnTo>
                <a:lnTo>
                  <a:pt x="13018" y="9417"/>
                </a:lnTo>
                <a:lnTo>
                  <a:pt x="13188" y="9830"/>
                </a:lnTo>
                <a:lnTo>
                  <a:pt x="13383" y="10244"/>
                </a:lnTo>
                <a:lnTo>
                  <a:pt x="13626" y="10585"/>
                </a:lnTo>
                <a:lnTo>
                  <a:pt x="13918" y="10925"/>
                </a:lnTo>
                <a:lnTo>
                  <a:pt x="14210" y="11217"/>
                </a:lnTo>
                <a:lnTo>
                  <a:pt x="14551" y="11485"/>
                </a:lnTo>
                <a:lnTo>
                  <a:pt x="14916" y="11704"/>
                </a:lnTo>
                <a:lnTo>
                  <a:pt x="15305" y="11874"/>
                </a:lnTo>
                <a:lnTo>
                  <a:pt x="15694" y="12020"/>
                </a:lnTo>
                <a:lnTo>
                  <a:pt x="16108" y="12142"/>
                </a:lnTo>
                <a:lnTo>
                  <a:pt x="16522" y="12215"/>
                </a:lnTo>
                <a:lnTo>
                  <a:pt x="16960" y="12239"/>
                </a:lnTo>
                <a:lnTo>
                  <a:pt x="17398" y="12239"/>
                </a:lnTo>
                <a:lnTo>
                  <a:pt x="17836" y="12191"/>
                </a:lnTo>
                <a:lnTo>
                  <a:pt x="18249" y="12093"/>
                </a:lnTo>
                <a:lnTo>
                  <a:pt x="18687" y="11947"/>
                </a:lnTo>
                <a:lnTo>
                  <a:pt x="19052" y="11777"/>
                </a:lnTo>
                <a:lnTo>
                  <a:pt x="19442" y="11582"/>
                </a:lnTo>
                <a:lnTo>
                  <a:pt x="19782" y="11339"/>
                </a:lnTo>
                <a:lnTo>
                  <a:pt x="20123" y="11096"/>
                </a:lnTo>
                <a:lnTo>
                  <a:pt x="20439" y="10804"/>
                </a:lnTo>
                <a:lnTo>
                  <a:pt x="20707" y="10487"/>
                </a:lnTo>
                <a:lnTo>
                  <a:pt x="20974" y="10147"/>
                </a:lnTo>
                <a:lnTo>
                  <a:pt x="21193" y="9782"/>
                </a:lnTo>
                <a:lnTo>
                  <a:pt x="21388" y="9417"/>
                </a:lnTo>
                <a:lnTo>
                  <a:pt x="21534" y="9027"/>
                </a:lnTo>
                <a:lnTo>
                  <a:pt x="21631" y="8614"/>
                </a:lnTo>
                <a:lnTo>
                  <a:pt x="21680" y="8224"/>
                </a:lnTo>
                <a:lnTo>
                  <a:pt x="21704" y="7811"/>
                </a:lnTo>
                <a:lnTo>
                  <a:pt x="21656" y="7397"/>
                </a:lnTo>
                <a:lnTo>
                  <a:pt x="21583" y="6983"/>
                </a:lnTo>
                <a:lnTo>
                  <a:pt x="21412" y="6570"/>
                </a:lnTo>
                <a:lnTo>
                  <a:pt x="21218" y="6180"/>
                </a:lnTo>
                <a:lnTo>
                  <a:pt x="20974" y="5791"/>
                </a:lnTo>
                <a:lnTo>
                  <a:pt x="20682" y="5450"/>
                </a:lnTo>
                <a:lnTo>
                  <a:pt x="20342" y="5110"/>
                </a:lnTo>
                <a:lnTo>
                  <a:pt x="20001" y="4818"/>
                </a:lnTo>
                <a:lnTo>
                  <a:pt x="19636" y="4526"/>
                </a:lnTo>
                <a:lnTo>
                  <a:pt x="19247" y="4307"/>
                </a:lnTo>
                <a:lnTo>
                  <a:pt x="18858" y="4088"/>
                </a:lnTo>
                <a:lnTo>
                  <a:pt x="18493" y="3942"/>
                </a:lnTo>
                <a:lnTo>
                  <a:pt x="18103" y="3845"/>
                </a:lnTo>
                <a:lnTo>
                  <a:pt x="17738" y="3772"/>
                </a:lnTo>
                <a:lnTo>
                  <a:pt x="17349" y="3747"/>
                </a:lnTo>
                <a:lnTo>
                  <a:pt x="16960" y="3747"/>
                </a:lnTo>
                <a:lnTo>
                  <a:pt x="16570" y="3820"/>
                </a:lnTo>
                <a:lnTo>
                  <a:pt x="16205" y="3918"/>
                </a:lnTo>
                <a:lnTo>
                  <a:pt x="15840" y="4039"/>
                </a:lnTo>
                <a:lnTo>
                  <a:pt x="15159" y="2214"/>
                </a:lnTo>
                <a:lnTo>
                  <a:pt x="15013" y="1801"/>
                </a:lnTo>
                <a:lnTo>
                  <a:pt x="14891" y="1387"/>
                </a:lnTo>
                <a:lnTo>
                  <a:pt x="14721" y="973"/>
                </a:lnTo>
                <a:lnTo>
                  <a:pt x="14648" y="779"/>
                </a:lnTo>
                <a:lnTo>
                  <a:pt x="14526" y="584"/>
                </a:lnTo>
                <a:lnTo>
                  <a:pt x="14794" y="560"/>
                </a:lnTo>
                <a:lnTo>
                  <a:pt x="15256" y="560"/>
                </a:lnTo>
                <a:lnTo>
                  <a:pt x="15475" y="584"/>
                </a:lnTo>
                <a:lnTo>
                  <a:pt x="15694" y="633"/>
                </a:lnTo>
                <a:lnTo>
                  <a:pt x="15816" y="657"/>
                </a:lnTo>
                <a:lnTo>
                  <a:pt x="15840" y="706"/>
                </a:lnTo>
                <a:lnTo>
                  <a:pt x="15865" y="730"/>
                </a:lnTo>
                <a:lnTo>
                  <a:pt x="15865" y="852"/>
                </a:lnTo>
                <a:lnTo>
                  <a:pt x="15840" y="1022"/>
                </a:lnTo>
                <a:lnTo>
                  <a:pt x="15743" y="1119"/>
                </a:lnTo>
                <a:lnTo>
                  <a:pt x="15646" y="1217"/>
                </a:lnTo>
                <a:lnTo>
                  <a:pt x="15621" y="1314"/>
                </a:lnTo>
                <a:lnTo>
                  <a:pt x="15621" y="1387"/>
                </a:lnTo>
                <a:lnTo>
                  <a:pt x="15646" y="1411"/>
                </a:lnTo>
                <a:lnTo>
                  <a:pt x="15670" y="1436"/>
                </a:lnTo>
                <a:lnTo>
                  <a:pt x="15743" y="1484"/>
                </a:lnTo>
                <a:lnTo>
                  <a:pt x="15840" y="1484"/>
                </a:lnTo>
                <a:lnTo>
                  <a:pt x="16011" y="1387"/>
                </a:lnTo>
                <a:lnTo>
                  <a:pt x="16157" y="1265"/>
                </a:lnTo>
                <a:lnTo>
                  <a:pt x="16278" y="1119"/>
                </a:lnTo>
                <a:lnTo>
                  <a:pt x="16376" y="949"/>
                </a:lnTo>
                <a:lnTo>
                  <a:pt x="16424" y="779"/>
                </a:lnTo>
                <a:lnTo>
                  <a:pt x="16424" y="681"/>
                </a:lnTo>
                <a:lnTo>
                  <a:pt x="16400" y="584"/>
                </a:lnTo>
                <a:lnTo>
                  <a:pt x="16376" y="511"/>
                </a:lnTo>
                <a:lnTo>
                  <a:pt x="16327" y="414"/>
                </a:lnTo>
                <a:lnTo>
                  <a:pt x="16254" y="341"/>
                </a:lnTo>
                <a:lnTo>
                  <a:pt x="16157" y="268"/>
                </a:lnTo>
                <a:lnTo>
                  <a:pt x="15938" y="170"/>
                </a:lnTo>
                <a:lnTo>
                  <a:pt x="15719" y="97"/>
                </a:lnTo>
                <a:lnTo>
                  <a:pt x="15475" y="49"/>
                </a:lnTo>
                <a:lnTo>
                  <a:pt x="15232" y="24"/>
                </a:lnTo>
                <a:lnTo>
                  <a:pt x="1494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721;p47">
            <a:extLst>
              <a:ext uri="{FF2B5EF4-FFF2-40B4-BE49-F238E27FC236}">
                <a16:creationId xmlns:a16="http://schemas.microsoft.com/office/drawing/2014/main" id="{3EE8192D-6B32-8657-92B5-3C530143775F}"/>
              </a:ext>
            </a:extLst>
          </p:cNvPr>
          <p:cNvSpPr/>
          <p:nvPr/>
        </p:nvSpPr>
        <p:spPr>
          <a:xfrm>
            <a:off x="3306868" y="4468570"/>
            <a:ext cx="382375" cy="402591"/>
          </a:xfrm>
          <a:custGeom>
            <a:avLst/>
            <a:gdLst/>
            <a:ahLst/>
            <a:cxnLst/>
            <a:rect l="l" t="t" r="r" b="b"/>
            <a:pathLst>
              <a:path w="17496" h="18421" extrusionOk="0">
                <a:moveTo>
                  <a:pt x="7421" y="1047"/>
                </a:moveTo>
                <a:lnTo>
                  <a:pt x="7373" y="1071"/>
                </a:lnTo>
                <a:lnTo>
                  <a:pt x="7348" y="1120"/>
                </a:lnTo>
                <a:lnTo>
                  <a:pt x="7324" y="1169"/>
                </a:lnTo>
                <a:lnTo>
                  <a:pt x="7348" y="1315"/>
                </a:lnTo>
                <a:lnTo>
                  <a:pt x="7348" y="1461"/>
                </a:lnTo>
                <a:lnTo>
                  <a:pt x="7324" y="1582"/>
                </a:lnTo>
                <a:lnTo>
                  <a:pt x="7300" y="1704"/>
                </a:lnTo>
                <a:lnTo>
                  <a:pt x="7178" y="1923"/>
                </a:lnTo>
                <a:lnTo>
                  <a:pt x="7008" y="2142"/>
                </a:lnTo>
                <a:lnTo>
                  <a:pt x="6862" y="2385"/>
                </a:lnTo>
                <a:lnTo>
                  <a:pt x="6813" y="2483"/>
                </a:lnTo>
                <a:lnTo>
                  <a:pt x="6765" y="2604"/>
                </a:lnTo>
                <a:lnTo>
                  <a:pt x="6740" y="2750"/>
                </a:lnTo>
                <a:lnTo>
                  <a:pt x="6740" y="2872"/>
                </a:lnTo>
                <a:lnTo>
                  <a:pt x="6740" y="3018"/>
                </a:lnTo>
                <a:lnTo>
                  <a:pt x="6789" y="3164"/>
                </a:lnTo>
                <a:lnTo>
                  <a:pt x="6862" y="3286"/>
                </a:lnTo>
                <a:lnTo>
                  <a:pt x="6959" y="3432"/>
                </a:lnTo>
                <a:lnTo>
                  <a:pt x="7154" y="3699"/>
                </a:lnTo>
                <a:lnTo>
                  <a:pt x="7251" y="3845"/>
                </a:lnTo>
                <a:lnTo>
                  <a:pt x="7275" y="3991"/>
                </a:lnTo>
                <a:lnTo>
                  <a:pt x="7275" y="4064"/>
                </a:lnTo>
                <a:lnTo>
                  <a:pt x="7275" y="4137"/>
                </a:lnTo>
                <a:lnTo>
                  <a:pt x="7251" y="4186"/>
                </a:lnTo>
                <a:lnTo>
                  <a:pt x="7178" y="4259"/>
                </a:lnTo>
                <a:lnTo>
                  <a:pt x="7154" y="4332"/>
                </a:lnTo>
                <a:lnTo>
                  <a:pt x="7129" y="4405"/>
                </a:lnTo>
                <a:lnTo>
                  <a:pt x="7129" y="4478"/>
                </a:lnTo>
                <a:lnTo>
                  <a:pt x="7178" y="4527"/>
                </a:lnTo>
                <a:lnTo>
                  <a:pt x="7251" y="4575"/>
                </a:lnTo>
                <a:lnTo>
                  <a:pt x="7324" y="4600"/>
                </a:lnTo>
                <a:lnTo>
                  <a:pt x="7397" y="4575"/>
                </a:lnTo>
                <a:lnTo>
                  <a:pt x="7470" y="4527"/>
                </a:lnTo>
                <a:lnTo>
                  <a:pt x="7567" y="4429"/>
                </a:lnTo>
                <a:lnTo>
                  <a:pt x="7616" y="4332"/>
                </a:lnTo>
                <a:lnTo>
                  <a:pt x="7665" y="4235"/>
                </a:lnTo>
                <a:lnTo>
                  <a:pt x="7689" y="4113"/>
                </a:lnTo>
                <a:lnTo>
                  <a:pt x="7689" y="4016"/>
                </a:lnTo>
                <a:lnTo>
                  <a:pt x="7665" y="3918"/>
                </a:lnTo>
                <a:lnTo>
                  <a:pt x="7592" y="3724"/>
                </a:lnTo>
                <a:lnTo>
                  <a:pt x="7470" y="3505"/>
                </a:lnTo>
                <a:lnTo>
                  <a:pt x="7324" y="3310"/>
                </a:lnTo>
                <a:lnTo>
                  <a:pt x="7202" y="3115"/>
                </a:lnTo>
                <a:lnTo>
                  <a:pt x="7105" y="2921"/>
                </a:lnTo>
                <a:lnTo>
                  <a:pt x="7081" y="2823"/>
                </a:lnTo>
                <a:lnTo>
                  <a:pt x="7105" y="2726"/>
                </a:lnTo>
                <a:lnTo>
                  <a:pt x="7154" y="2604"/>
                </a:lnTo>
                <a:lnTo>
                  <a:pt x="7202" y="2483"/>
                </a:lnTo>
                <a:lnTo>
                  <a:pt x="7373" y="2239"/>
                </a:lnTo>
                <a:lnTo>
                  <a:pt x="7543" y="1972"/>
                </a:lnTo>
                <a:lnTo>
                  <a:pt x="7689" y="1728"/>
                </a:lnTo>
                <a:lnTo>
                  <a:pt x="7738" y="1607"/>
                </a:lnTo>
                <a:lnTo>
                  <a:pt x="7762" y="1485"/>
                </a:lnTo>
                <a:lnTo>
                  <a:pt x="7762" y="1363"/>
                </a:lnTo>
                <a:lnTo>
                  <a:pt x="7713" y="1242"/>
                </a:lnTo>
                <a:lnTo>
                  <a:pt x="7616" y="1144"/>
                </a:lnTo>
                <a:lnTo>
                  <a:pt x="7494" y="1071"/>
                </a:lnTo>
                <a:lnTo>
                  <a:pt x="7421" y="1047"/>
                </a:lnTo>
                <a:close/>
                <a:moveTo>
                  <a:pt x="10293" y="1242"/>
                </a:moveTo>
                <a:lnTo>
                  <a:pt x="10268" y="1266"/>
                </a:lnTo>
                <a:lnTo>
                  <a:pt x="10244" y="1363"/>
                </a:lnTo>
                <a:lnTo>
                  <a:pt x="10220" y="1485"/>
                </a:lnTo>
                <a:lnTo>
                  <a:pt x="10195" y="1607"/>
                </a:lnTo>
                <a:lnTo>
                  <a:pt x="10171" y="1680"/>
                </a:lnTo>
                <a:lnTo>
                  <a:pt x="10098" y="1826"/>
                </a:lnTo>
                <a:lnTo>
                  <a:pt x="10001" y="1923"/>
                </a:lnTo>
                <a:lnTo>
                  <a:pt x="9782" y="2166"/>
                </a:lnTo>
                <a:lnTo>
                  <a:pt x="9684" y="2288"/>
                </a:lnTo>
                <a:lnTo>
                  <a:pt x="9611" y="2434"/>
                </a:lnTo>
                <a:lnTo>
                  <a:pt x="9587" y="2604"/>
                </a:lnTo>
                <a:lnTo>
                  <a:pt x="9587" y="2775"/>
                </a:lnTo>
                <a:lnTo>
                  <a:pt x="9636" y="2921"/>
                </a:lnTo>
                <a:lnTo>
                  <a:pt x="9709" y="3042"/>
                </a:lnTo>
                <a:lnTo>
                  <a:pt x="9879" y="3286"/>
                </a:lnTo>
                <a:lnTo>
                  <a:pt x="10001" y="3456"/>
                </a:lnTo>
                <a:lnTo>
                  <a:pt x="10074" y="3626"/>
                </a:lnTo>
                <a:lnTo>
                  <a:pt x="10098" y="3724"/>
                </a:lnTo>
                <a:lnTo>
                  <a:pt x="10098" y="3821"/>
                </a:lnTo>
                <a:lnTo>
                  <a:pt x="10074" y="3918"/>
                </a:lnTo>
                <a:lnTo>
                  <a:pt x="10025" y="4016"/>
                </a:lnTo>
                <a:lnTo>
                  <a:pt x="9952" y="4137"/>
                </a:lnTo>
                <a:lnTo>
                  <a:pt x="9855" y="4235"/>
                </a:lnTo>
                <a:lnTo>
                  <a:pt x="9782" y="4332"/>
                </a:lnTo>
                <a:lnTo>
                  <a:pt x="9709" y="4454"/>
                </a:lnTo>
                <a:lnTo>
                  <a:pt x="9684" y="4502"/>
                </a:lnTo>
                <a:lnTo>
                  <a:pt x="9684" y="4575"/>
                </a:lnTo>
                <a:lnTo>
                  <a:pt x="9733" y="4673"/>
                </a:lnTo>
                <a:lnTo>
                  <a:pt x="9757" y="4721"/>
                </a:lnTo>
                <a:lnTo>
                  <a:pt x="9806" y="4746"/>
                </a:lnTo>
                <a:lnTo>
                  <a:pt x="9855" y="4770"/>
                </a:lnTo>
                <a:lnTo>
                  <a:pt x="9928" y="4746"/>
                </a:lnTo>
                <a:lnTo>
                  <a:pt x="10122" y="4648"/>
                </a:lnTo>
                <a:lnTo>
                  <a:pt x="10268" y="4502"/>
                </a:lnTo>
                <a:lnTo>
                  <a:pt x="10414" y="4332"/>
                </a:lnTo>
                <a:lnTo>
                  <a:pt x="10487" y="4137"/>
                </a:lnTo>
                <a:lnTo>
                  <a:pt x="10536" y="3943"/>
                </a:lnTo>
                <a:lnTo>
                  <a:pt x="10536" y="3724"/>
                </a:lnTo>
                <a:lnTo>
                  <a:pt x="10487" y="3505"/>
                </a:lnTo>
                <a:lnTo>
                  <a:pt x="10414" y="3310"/>
                </a:lnTo>
                <a:lnTo>
                  <a:pt x="10293" y="3140"/>
                </a:lnTo>
                <a:lnTo>
                  <a:pt x="10171" y="2994"/>
                </a:lnTo>
                <a:lnTo>
                  <a:pt x="10074" y="2872"/>
                </a:lnTo>
                <a:lnTo>
                  <a:pt x="10025" y="2775"/>
                </a:lnTo>
                <a:lnTo>
                  <a:pt x="10001" y="2653"/>
                </a:lnTo>
                <a:lnTo>
                  <a:pt x="10025" y="2556"/>
                </a:lnTo>
                <a:lnTo>
                  <a:pt x="10074" y="2434"/>
                </a:lnTo>
                <a:lnTo>
                  <a:pt x="10122" y="2337"/>
                </a:lnTo>
                <a:lnTo>
                  <a:pt x="10293" y="2118"/>
                </a:lnTo>
                <a:lnTo>
                  <a:pt x="10414" y="1947"/>
                </a:lnTo>
                <a:lnTo>
                  <a:pt x="10512" y="1753"/>
                </a:lnTo>
                <a:lnTo>
                  <a:pt x="10512" y="1655"/>
                </a:lnTo>
                <a:lnTo>
                  <a:pt x="10536" y="1558"/>
                </a:lnTo>
                <a:lnTo>
                  <a:pt x="10512" y="1461"/>
                </a:lnTo>
                <a:lnTo>
                  <a:pt x="10487" y="1363"/>
                </a:lnTo>
                <a:lnTo>
                  <a:pt x="10463" y="1290"/>
                </a:lnTo>
                <a:lnTo>
                  <a:pt x="10390" y="1266"/>
                </a:lnTo>
                <a:lnTo>
                  <a:pt x="10317" y="1242"/>
                </a:lnTo>
                <a:close/>
                <a:moveTo>
                  <a:pt x="8322" y="1"/>
                </a:moveTo>
                <a:lnTo>
                  <a:pt x="8273" y="49"/>
                </a:lnTo>
                <a:lnTo>
                  <a:pt x="8249" y="98"/>
                </a:lnTo>
                <a:lnTo>
                  <a:pt x="8273" y="171"/>
                </a:lnTo>
                <a:lnTo>
                  <a:pt x="8492" y="512"/>
                </a:lnTo>
                <a:lnTo>
                  <a:pt x="8614" y="682"/>
                </a:lnTo>
                <a:lnTo>
                  <a:pt x="8687" y="877"/>
                </a:lnTo>
                <a:lnTo>
                  <a:pt x="8711" y="1023"/>
                </a:lnTo>
                <a:lnTo>
                  <a:pt x="8735" y="1144"/>
                </a:lnTo>
                <a:lnTo>
                  <a:pt x="8711" y="1266"/>
                </a:lnTo>
                <a:lnTo>
                  <a:pt x="8687" y="1388"/>
                </a:lnTo>
                <a:lnTo>
                  <a:pt x="8614" y="1631"/>
                </a:lnTo>
                <a:lnTo>
                  <a:pt x="8492" y="1850"/>
                </a:lnTo>
                <a:lnTo>
                  <a:pt x="8322" y="2166"/>
                </a:lnTo>
                <a:lnTo>
                  <a:pt x="8249" y="2312"/>
                </a:lnTo>
                <a:lnTo>
                  <a:pt x="8200" y="2458"/>
                </a:lnTo>
                <a:lnTo>
                  <a:pt x="8200" y="2604"/>
                </a:lnTo>
                <a:lnTo>
                  <a:pt x="8200" y="2775"/>
                </a:lnTo>
                <a:lnTo>
                  <a:pt x="8249" y="2921"/>
                </a:lnTo>
                <a:lnTo>
                  <a:pt x="8322" y="3091"/>
                </a:lnTo>
                <a:lnTo>
                  <a:pt x="8419" y="3213"/>
                </a:lnTo>
                <a:lnTo>
                  <a:pt x="8516" y="3334"/>
                </a:lnTo>
                <a:lnTo>
                  <a:pt x="8589" y="3432"/>
                </a:lnTo>
                <a:lnTo>
                  <a:pt x="8638" y="3529"/>
                </a:lnTo>
                <a:lnTo>
                  <a:pt x="8662" y="3651"/>
                </a:lnTo>
                <a:lnTo>
                  <a:pt x="8662" y="3748"/>
                </a:lnTo>
                <a:lnTo>
                  <a:pt x="8638" y="3845"/>
                </a:lnTo>
                <a:lnTo>
                  <a:pt x="8614" y="3967"/>
                </a:lnTo>
                <a:lnTo>
                  <a:pt x="8516" y="4162"/>
                </a:lnTo>
                <a:lnTo>
                  <a:pt x="8297" y="4551"/>
                </a:lnTo>
                <a:lnTo>
                  <a:pt x="8200" y="4746"/>
                </a:lnTo>
                <a:lnTo>
                  <a:pt x="8103" y="4940"/>
                </a:lnTo>
                <a:lnTo>
                  <a:pt x="8054" y="5062"/>
                </a:lnTo>
                <a:lnTo>
                  <a:pt x="8054" y="5208"/>
                </a:lnTo>
                <a:lnTo>
                  <a:pt x="8054" y="5354"/>
                </a:lnTo>
                <a:lnTo>
                  <a:pt x="8078" y="5476"/>
                </a:lnTo>
                <a:lnTo>
                  <a:pt x="8127" y="5622"/>
                </a:lnTo>
                <a:lnTo>
                  <a:pt x="8224" y="5719"/>
                </a:lnTo>
                <a:lnTo>
                  <a:pt x="8297" y="5816"/>
                </a:lnTo>
                <a:lnTo>
                  <a:pt x="8419" y="5889"/>
                </a:lnTo>
                <a:lnTo>
                  <a:pt x="8492" y="5914"/>
                </a:lnTo>
                <a:lnTo>
                  <a:pt x="8565" y="5914"/>
                </a:lnTo>
                <a:lnTo>
                  <a:pt x="8614" y="5889"/>
                </a:lnTo>
                <a:lnTo>
                  <a:pt x="8662" y="5841"/>
                </a:lnTo>
                <a:lnTo>
                  <a:pt x="8711" y="5792"/>
                </a:lnTo>
                <a:lnTo>
                  <a:pt x="8711" y="5719"/>
                </a:lnTo>
                <a:lnTo>
                  <a:pt x="8687" y="5670"/>
                </a:lnTo>
                <a:lnTo>
                  <a:pt x="8662" y="5597"/>
                </a:lnTo>
                <a:lnTo>
                  <a:pt x="8589" y="5476"/>
                </a:lnTo>
                <a:lnTo>
                  <a:pt x="8541" y="5378"/>
                </a:lnTo>
                <a:lnTo>
                  <a:pt x="8516" y="5257"/>
                </a:lnTo>
                <a:lnTo>
                  <a:pt x="8516" y="5159"/>
                </a:lnTo>
                <a:lnTo>
                  <a:pt x="8541" y="5038"/>
                </a:lnTo>
                <a:lnTo>
                  <a:pt x="8565" y="4940"/>
                </a:lnTo>
                <a:lnTo>
                  <a:pt x="8687" y="4721"/>
                </a:lnTo>
                <a:lnTo>
                  <a:pt x="8954" y="4283"/>
                </a:lnTo>
                <a:lnTo>
                  <a:pt x="9076" y="4040"/>
                </a:lnTo>
                <a:lnTo>
                  <a:pt x="9100" y="3943"/>
                </a:lnTo>
                <a:lnTo>
                  <a:pt x="9125" y="3821"/>
                </a:lnTo>
                <a:lnTo>
                  <a:pt x="9125" y="3626"/>
                </a:lnTo>
                <a:lnTo>
                  <a:pt x="9076" y="3480"/>
                </a:lnTo>
                <a:lnTo>
                  <a:pt x="9027" y="3310"/>
                </a:lnTo>
                <a:lnTo>
                  <a:pt x="8930" y="3164"/>
                </a:lnTo>
                <a:lnTo>
                  <a:pt x="8784" y="2921"/>
                </a:lnTo>
                <a:lnTo>
                  <a:pt x="8711" y="2823"/>
                </a:lnTo>
                <a:lnTo>
                  <a:pt x="8662" y="2726"/>
                </a:lnTo>
                <a:lnTo>
                  <a:pt x="8662" y="2604"/>
                </a:lnTo>
                <a:lnTo>
                  <a:pt x="8662" y="2507"/>
                </a:lnTo>
                <a:lnTo>
                  <a:pt x="8711" y="2361"/>
                </a:lnTo>
                <a:lnTo>
                  <a:pt x="8784" y="2215"/>
                </a:lnTo>
                <a:lnTo>
                  <a:pt x="8954" y="1899"/>
                </a:lnTo>
                <a:lnTo>
                  <a:pt x="9076" y="1582"/>
                </a:lnTo>
                <a:lnTo>
                  <a:pt x="9125" y="1436"/>
                </a:lnTo>
                <a:lnTo>
                  <a:pt x="9149" y="1266"/>
                </a:lnTo>
                <a:lnTo>
                  <a:pt x="9149" y="1096"/>
                </a:lnTo>
                <a:lnTo>
                  <a:pt x="9125" y="901"/>
                </a:lnTo>
                <a:lnTo>
                  <a:pt x="9100" y="755"/>
                </a:lnTo>
                <a:lnTo>
                  <a:pt x="9052" y="609"/>
                </a:lnTo>
                <a:lnTo>
                  <a:pt x="8979" y="463"/>
                </a:lnTo>
                <a:lnTo>
                  <a:pt x="8881" y="341"/>
                </a:lnTo>
                <a:lnTo>
                  <a:pt x="8784" y="220"/>
                </a:lnTo>
                <a:lnTo>
                  <a:pt x="8662" y="122"/>
                </a:lnTo>
                <a:lnTo>
                  <a:pt x="8541" y="49"/>
                </a:lnTo>
                <a:lnTo>
                  <a:pt x="8395" y="1"/>
                </a:lnTo>
                <a:close/>
                <a:moveTo>
                  <a:pt x="6497" y="7982"/>
                </a:moveTo>
                <a:lnTo>
                  <a:pt x="6424" y="8079"/>
                </a:lnTo>
                <a:lnTo>
                  <a:pt x="6229" y="8055"/>
                </a:lnTo>
                <a:lnTo>
                  <a:pt x="5791" y="8030"/>
                </a:lnTo>
                <a:lnTo>
                  <a:pt x="6156" y="8006"/>
                </a:lnTo>
                <a:lnTo>
                  <a:pt x="6497" y="7982"/>
                </a:lnTo>
                <a:close/>
                <a:moveTo>
                  <a:pt x="10512" y="6911"/>
                </a:moveTo>
                <a:lnTo>
                  <a:pt x="11242" y="6960"/>
                </a:lnTo>
                <a:lnTo>
                  <a:pt x="11972" y="7009"/>
                </a:lnTo>
                <a:lnTo>
                  <a:pt x="12677" y="7106"/>
                </a:lnTo>
                <a:lnTo>
                  <a:pt x="13407" y="7228"/>
                </a:lnTo>
                <a:lnTo>
                  <a:pt x="14089" y="7374"/>
                </a:lnTo>
                <a:lnTo>
                  <a:pt x="14186" y="7422"/>
                </a:lnTo>
                <a:lnTo>
                  <a:pt x="14259" y="7471"/>
                </a:lnTo>
                <a:lnTo>
                  <a:pt x="14283" y="7520"/>
                </a:lnTo>
                <a:lnTo>
                  <a:pt x="14283" y="7593"/>
                </a:lnTo>
                <a:lnTo>
                  <a:pt x="14259" y="7666"/>
                </a:lnTo>
                <a:lnTo>
                  <a:pt x="14210" y="7714"/>
                </a:lnTo>
                <a:lnTo>
                  <a:pt x="14162" y="7787"/>
                </a:lnTo>
                <a:lnTo>
                  <a:pt x="14089" y="7836"/>
                </a:lnTo>
                <a:lnTo>
                  <a:pt x="13894" y="7909"/>
                </a:lnTo>
                <a:lnTo>
                  <a:pt x="13699" y="7958"/>
                </a:lnTo>
                <a:lnTo>
                  <a:pt x="13310" y="8030"/>
                </a:lnTo>
                <a:lnTo>
                  <a:pt x="12775" y="8079"/>
                </a:lnTo>
                <a:lnTo>
                  <a:pt x="12750" y="8006"/>
                </a:lnTo>
                <a:lnTo>
                  <a:pt x="12677" y="7982"/>
                </a:lnTo>
                <a:lnTo>
                  <a:pt x="12215" y="7860"/>
                </a:lnTo>
                <a:lnTo>
                  <a:pt x="11753" y="7787"/>
                </a:lnTo>
                <a:lnTo>
                  <a:pt x="11290" y="7714"/>
                </a:lnTo>
                <a:lnTo>
                  <a:pt x="10804" y="7666"/>
                </a:lnTo>
                <a:lnTo>
                  <a:pt x="9855" y="7617"/>
                </a:lnTo>
                <a:lnTo>
                  <a:pt x="8906" y="7593"/>
                </a:lnTo>
                <a:lnTo>
                  <a:pt x="7884" y="7593"/>
                </a:lnTo>
                <a:lnTo>
                  <a:pt x="6862" y="7641"/>
                </a:lnTo>
                <a:lnTo>
                  <a:pt x="6424" y="7666"/>
                </a:lnTo>
                <a:lnTo>
                  <a:pt x="5986" y="7714"/>
                </a:lnTo>
                <a:lnTo>
                  <a:pt x="5767" y="7739"/>
                </a:lnTo>
                <a:lnTo>
                  <a:pt x="5548" y="7787"/>
                </a:lnTo>
                <a:lnTo>
                  <a:pt x="5353" y="7860"/>
                </a:lnTo>
                <a:lnTo>
                  <a:pt x="5159" y="7933"/>
                </a:lnTo>
                <a:lnTo>
                  <a:pt x="5159" y="7958"/>
                </a:lnTo>
                <a:lnTo>
                  <a:pt x="5159" y="7982"/>
                </a:lnTo>
                <a:lnTo>
                  <a:pt x="5207" y="8006"/>
                </a:lnTo>
                <a:lnTo>
                  <a:pt x="5207" y="8006"/>
                </a:lnTo>
                <a:lnTo>
                  <a:pt x="4696" y="7958"/>
                </a:lnTo>
                <a:lnTo>
                  <a:pt x="4331" y="7933"/>
                </a:lnTo>
                <a:lnTo>
                  <a:pt x="3869" y="7909"/>
                </a:lnTo>
                <a:lnTo>
                  <a:pt x="3626" y="7860"/>
                </a:lnTo>
                <a:lnTo>
                  <a:pt x="3431" y="7787"/>
                </a:lnTo>
                <a:lnTo>
                  <a:pt x="3334" y="7739"/>
                </a:lnTo>
                <a:lnTo>
                  <a:pt x="3261" y="7666"/>
                </a:lnTo>
                <a:lnTo>
                  <a:pt x="3212" y="7617"/>
                </a:lnTo>
                <a:lnTo>
                  <a:pt x="3163" y="7520"/>
                </a:lnTo>
                <a:lnTo>
                  <a:pt x="3261" y="7471"/>
                </a:lnTo>
                <a:lnTo>
                  <a:pt x="3358" y="7398"/>
                </a:lnTo>
                <a:lnTo>
                  <a:pt x="3577" y="7325"/>
                </a:lnTo>
                <a:lnTo>
                  <a:pt x="3820" y="7301"/>
                </a:lnTo>
                <a:lnTo>
                  <a:pt x="4064" y="7276"/>
                </a:lnTo>
                <a:lnTo>
                  <a:pt x="5548" y="7130"/>
                </a:lnTo>
                <a:lnTo>
                  <a:pt x="6935" y="7009"/>
                </a:lnTo>
                <a:lnTo>
                  <a:pt x="8322" y="6936"/>
                </a:lnTo>
                <a:lnTo>
                  <a:pt x="9052" y="6911"/>
                </a:lnTo>
                <a:close/>
                <a:moveTo>
                  <a:pt x="7032" y="7933"/>
                </a:moveTo>
                <a:lnTo>
                  <a:pt x="6935" y="8079"/>
                </a:lnTo>
                <a:lnTo>
                  <a:pt x="6935" y="8103"/>
                </a:lnTo>
                <a:lnTo>
                  <a:pt x="6765" y="8079"/>
                </a:lnTo>
                <a:lnTo>
                  <a:pt x="6789" y="8030"/>
                </a:lnTo>
                <a:lnTo>
                  <a:pt x="6862" y="7958"/>
                </a:lnTo>
                <a:lnTo>
                  <a:pt x="6862" y="7933"/>
                </a:lnTo>
                <a:close/>
                <a:moveTo>
                  <a:pt x="7519" y="7909"/>
                </a:moveTo>
                <a:lnTo>
                  <a:pt x="7470" y="8006"/>
                </a:lnTo>
                <a:lnTo>
                  <a:pt x="7421" y="8103"/>
                </a:lnTo>
                <a:lnTo>
                  <a:pt x="7275" y="8103"/>
                </a:lnTo>
                <a:lnTo>
                  <a:pt x="7348" y="8006"/>
                </a:lnTo>
                <a:lnTo>
                  <a:pt x="7421" y="7909"/>
                </a:lnTo>
                <a:close/>
                <a:moveTo>
                  <a:pt x="8054" y="7909"/>
                </a:moveTo>
                <a:lnTo>
                  <a:pt x="7981" y="8006"/>
                </a:lnTo>
                <a:lnTo>
                  <a:pt x="7908" y="8103"/>
                </a:lnTo>
                <a:lnTo>
                  <a:pt x="7908" y="8128"/>
                </a:lnTo>
                <a:lnTo>
                  <a:pt x="7665" y="8128"/>
                </a:lnTo>
                <a:lnTo>
                  <a:pt x="7689" y="8030"/>
                </a:lnTo>
                <a:lnTo>
                  <a:pt x="7786" y="7909"/>
                </a:lnTo>
                <a:close/>
                <a:moveTo>
                  <a:pt x="8468" y="7909"/>
                </a:moveTo>
                <a:lnTo>
                  <a:pt x="8395" y="8006"/>
                </a:lnTo>
                <a:lnTo>
                  <a:pt x="8322" y="8128"/>
                </a:lnTo>
                <a:lnTo>
                  <a:pt x="8224" y="8128"/>
                </a:lnTo>
                <a:lnTo>
                  <a:pt x="8322" y="7909"/>
                </a:lnTo>
                <a:close/>
                <a:moveTo>
                  <a:pt x="8784" y="7909"/>
                </a:moveTo>
                <a:lnTo>
                  <a:pt x="8662" y="8128"/>
                </a:lnTo>
                <a:lnTo>
                  <a:pt x="8541" y="8128"/>
                </a:lnTo>
                <a:lnTo>
                  <a:pt x="8589" y="7909"/>
                </a:lnTo>
                <a:close/>
                <a:moveTo>
                  <a:pt x="10171" y="7958"/>
                </a:moveTo>
                <a:lnTo>
                  <a:pt x="10122" y="8006"/>
                </a:lnTo>
                <a:lnTo>
                  <a:pt x="10001" y="8128"/>
                </a:lnTo>
                <a:lnTo>
                  <a:pt x="9976" y="8128"/>
                </a:lnTo>
                <a:lnTo>
                  <a:pt x="10049" y="7958"/>
                </a:lnTo>
                <a:close/>
                <a:moveTo>
                  <a:pt x="10414" y="7982"/>
                </a:moveTo>
                <a:lnTo>
                  <a:pt x="10585" y="8006"/>
                </a:lnTo>
                <a:lnTo>
                  <a:pt x="10585" y="8055"/>
                </a:lnTo>
                <a:lnTo>
                  <a:pt x="10560" y="8128"/>
                </a:lnTo>
                <a:lnTo>
                  <a:pt x="10341" y="8128"/>
                </a:lnTo>
                <a:lnTo>
                  <a:pt x="10414" y="7982"/>
                </a:lnTo>
                <a:close/>
                <a:moveTo>
                  <a:pt x="10779" y="8006"/>
                </a:moveTo>
                <a:lnTo>
                  <a:pt x="11485" y="8103"/>
                </a:lnTo>
                <a:lnTo>
                  <a:pt x="10804" y="8128"/>
                </a:lnTo>
                <a:lnTo>
                  <a:pt x="10779" y="8055"/>
                </a:lnTo>
                <a:lnTo>
                  <a:pt x="10779" y="8006"/>
                </a:lnTo>
                <a:close/>
                <a:moveTo>
                  <a:pt x="9319" y="7909"/>
                </a:moveTo>
                <a:lnTo>
                  <a:pt x="9222" y="8030"/>
                </a:lnTo>
                <a:lnTo>
                  <a:pt x="9125" y="8152"/>
                </a:lnTo>
                <a:lnTo>
                  <a:pt x="8979" y="8152"/>
                </a:lnTo>
                <a:lnTo>
                  <a:pt x="9027" y="7909"/>
                </a:lnTo>
                <a:close/>
                <a:moveTo>
                  <a:pt x="9417" y="7909"/>
                </a:moveTo>
                <a:lnTo>
                  <a:pt x="9952" y="7958"/>
                </a:lnTo>
                <a:lnTo>
                  <a:pt x="9855" y="8103"/>
                </a:lnTo>
                <a:lnTo>
                  <a:pt x="9855" y="8128"/>
                </a:lnTo>
                <a:lnTo>
                  <a:pt x="9611" y="8128"/>
                </a:lnTo>
                <a:lnTo>
                  <a:pt x="9660" y="8030"/>
                </a:lnTo>
                <a:lnTo>
                  <a:pt x="9660" y="7982"/>
                </a:lnTo>
                <a:lnTo>
                  <a:pt x="9636" y="7958"/>
                </a:lnTo>
                <a:lnTo>
                  <a:pt x="9611" y="7933"/>
                </a:lnTo>
                <a:lnTo>
                  <a:pt x="9563" y="7958"/>
                </a:lnTo>
                <a:lnTo>
                  <a:pt x="9441" y="8103"/>
                </a:lnTo>
                <a:lnTo>
                  <a:pt x="9417" y="8152"/>
                </a:lnTo>
                <a:lnTo>
                  <a:pt x="9344" y="8152"/>
                </a:lnTo>
                <a:lnTo>
                  <a:pt x="9417" y="7933"/>
                </a:lnTo>
                <a:lnTo>
                  <a:pt x="9417" y="7909"/>
                </a:lnTo>
                <a:close/>
                <a:moveTo>
                  <a:pt x="1874" y="8955"/>
                </a:moveTo>
                <a:lnTo>
                  <a:pt x="2117" y="9004"/>
                </a:lnTo>
                <a:lnTo>
                  <a:pt x="2360" y="9052"/>
                </a:lnTo>
                <a:lnTo>
                  <a:pt x="2604" y="9052"/>
                </a:lnTo>
                <a:lnTo>
                  <a:pt x="2823" y="10342"/>
                </a:lnTo>
                <a:lnTo>
                  <a:pt x="3115" y="11607"/>
                </a:lnTo>
                <a:lnTo>
                  <a:pt x="3309" y="12362"/>
                </a:lnTo>
                <a:lnTo>
                  <a:pt x="3309" y="12362"/>
                </a:lnTo>
                <a:lnTo>
                  <a:pt x="3163" y="12167"/>
                </a:lnTo>
                <a:lnTo>
                  <a:pt x="2993" y="11997"/>
                </a:lnTo>
                <a:lnTo>
                  <a:pt x="2823" y="11826"/>
                </a:lnTo>
                <a:lnTo>
                  <a:pt x="2628" y="11656"/>
                </a:lnTo>
                <a:lnTo>
                  <a:pt x="2385" y="11486"/>
                </a:lnTo>
                <a:lnTo>
                  <a:pt x="2117" y="11315"/>
                </a:lnTo>
                <a:lnTo>
                  <a:pt x="1825" y="11145"/>
                </a:lnTo>
                <a:lnTo>
                  <a:pt x="1557" y="10950"/>
                </a:lnTo>
                <a:lnTo>
                  <a:pt x="1338" y="10731"/>
                </a:lnTo>
                <a:lnTo>
                  <a:pt x="1217" y="10610"/>
                </a:lnTo>
                <a:lnTo>
                  <a:pt x="1144" y="10464"/>
                </a:lnTo>
                <a:lnTo>
                  <a:pt x="1071" y="10342"/>
                </a:lnTo>
                <a:lnTo>
                  <a:pt x="998" y="10196"/>
                </a:lnTo>
                <a:lnTo>
                  <a:pt x="973" y="10050"/>
                </a:lnTo>
                <a:lnTo>
                  <a:pt x="949" y="9880"/>
                </a:lnTo>
                <a:lnTo>
                  <a:pt x="949" y="9734"/>
                </a:lnTo>
                <a:lnTo>
                  <a:pt x="998" y="9563"/>
                </a:lnTo>
                <a:lnTo>
                  <a:pt x="1046" y="9442"/>
                </a:lnTo>
                <a:lnTo>
                  <a:pt x="1119" y="9320"/>
                </a:lnTo>
                <a:lnTo>
                  <a:pt x="1241" y="9198"/>
                </a:lnTo>
                <a:lnTo>
                  <a:pt x="1338" y="9101"/>
                </a:lnTo>
                <a:lnTo>
                  <a:pt x="1484" y="9028"/>
                </a:lnTo>
                <a:lnTo>
                  <a:pt x="1630" y="8979"/>
                </a:lnTo>
                <a:lnTo>
                  <a:pt x="1752" y="8955"/>
                </a:lnTo>
                <a:close/>
                <a:moveTo>
                  <a:pt x="14137" y="15525"/>
                </a:moveTo>
                <a:lnTo>
                  <a:pt x="14405" y="15598"/>
                </a:lnTo>
                <a:lnTo>
                  <a:pt x="14405" y="15720"/>
                </a:lnTo>
                <a:lnTo>
                  <a:pt x="14405" y="15841"/>
                </a:lnTo>
                <a:lnTo>
                  <a:pt x="14381" y="15939"/>
                </a:lnTo>
                <a:lnTo>
                  <a:pt x="14356" y="16012"/>
                </a:lnTo>
                <a:lnTo>
                  <a:pt x="14283" y="16060"/>
                </a:lnTo>
                <a:lnTo>
                  <a:pt x="14235" y="16085"/>
                </a:lnTo>
                <a:lnTo>
                  <a:pt x="14137" y="16109"/>
                </a:lnTo>
                <a:lnTo>
                  <a:pt x="14040" y="16109"/>
                </a:lnTo>
                <a:lnTo>
                  <a:pt x="13529" y="16133"/>
                </a:lnTo>
                <a:lnTo>
                  <a:pt x="13018" y="16133"/>
                </a:lnTo>
                <a:lnTo>
                  <a:pt x="13213" y="15866"/>
                </a:lnTo>
                <a:lnTo>
                  <a:pt x="13383" y="15549"/>
                </a:lnTo>
                <a:lnTo>
                  <a:pt x="13797" y="15549"/>
                </a:lnTo>
                <a:lnTo>
                  <a:pt x="14137" y="15525"/>
                </a:lnTo>
                <a:close/>
                <a:moveTo>
                  <a:pt x="4623" y="15379"/>
                </a:moveTo>
                <a:lnTo>
                  <a:pt x="4891" y="15768"/>
                </a:lnTo>
                <a:lnTo>
                  <a:pt x="5183" y="16157"/>
                </a:lnTo>
                <a:lnTo>
                  <a:pt x="5183" y="16157"/>
                </a:lnTo>
                <a:lnTo>
                  <a:pt x="3796" y="16085"/>
                </a:lnTo>
                <a:lnTo>
                  <a:pt x="3674" y="16109"/>
                </a:lnTo>
                <a:lnTo>
                  <a:pt x="3577" y="16060"/>
                </a:lnTo>
                <a:lnTo>
                  <a:pt x="3504" y="15987"/>
                </a:lnTo>
                <a:lnTo>
                  <a:pt x="3455" y="15841"/>
                </a:lnTo>
                <a:lnTo>
                  <a:pt x="3772" y="15695"/>
                </a:lnTo>
                <a:lnTo>
                  <a:pt x="4185" y="15525"/>
                </a:lnTo>
                <a:lnTo>
                  <a:pt x="4623" y="15379"/>
                </a:lnTo>
                <a:close/>
                <a:moveTo>
                  <a:pt x="3017" y="7982"/>
                </a:moveTo>
                <a:lnTo>
                  <a:pt x="3163" y="8079"/>
                </a:lnTo>
                <a:lnTo>
                  <a:pt x="3309" y="8152"/>
                </a:lnTo>
                <a:lnTo>
                  <a:pt x="3480" y="8201"/>
                </a:lnTo>
                <a:lnTo>
                  <a:pt x="3650" y="8249"/>
                </a:lnTo>
                <a:lnTo>
                  <a:pt x="3991" y="8298"/>
                </a:lnTo>
                <a:lnTo>
                  <a:pt x="4331" y="8322"/>
                </a:lnTo>
                <a:lnTo>
                  <a:pt x="5329" y="8420"/>
                </a:lnTo>
                <a:lnTo>
                  <a:pt x="6302" y="8493"/>
                </a:lnTo>
                <a:lnTo>
                  <a:pt x="7300" y="8541"/>
                </a:lnTo>
                <a:lnTo>
                  <a:pt x="8297" y="8566"/>
                </a:lnTo>
                <a:lnTo>
                  <a:pt x="10293" y="8566"/>
                </a:lnTo>
                <a:lnTo>
                  <a:pt x="12288" y="8517"/>
                </a:lnTo>
                <a:lnTo>
                  <a:pt x="13067" y="8493"/>
                </a:lnTo>
                <a:lnTo>
                  <a:pt x="13432" y="8468"/>
                </a:lnTo>
                <a:lnTo>
                  <a:pt x="13821" y="8395"/>
                </a:lnTo>
                <a:lnTo>
                  <a:pt x="14016" y="8347"/>
                </a:lnTo>
                <a:lnTo>
                  <a:pt x="14235" y="8249"/>
                </a:lnTo>
                <a:lnTo>
                  <a:pt x="14454" y="8152"/>
                </a:lnTo>
                <a:lnTo>
                  <a:pt x="14648" y="8006"/>
                </a:lnTo>
                <a:lnTo>
                  <a:pt x="14648" y="8931"/>
                </a:lnTo>
                <a:lnTo>
                  <a:pt x="14478" y="8931"/>
                </a:lnTo>
                <a:lnTo>
                  <a:pt x="14308" y="8955"/>
                </a:lnTo>
                <a:lnTo>
                  <a:pt x="13943" y="9052"/>
                </a:lnTo>
                <a:lnTo>
                  <a:pt x="13334" y="9174"/>
                </a:lnTo>
                <a:lnTo>
                  <a:pt x="12726" y="9247"/>
                </a:lnTo>
                <a:lnTo>
                  <a:pt x="12458" y="9271"/>
                </a:lnTo>
                <a:lnTo>
                  <a:pt x="12191" y="9271"/>
                </a:lnTo>
                <a:lnTo>
                  <a:pt x="11655" y="9247"/>
                </a:lnTo>
                <a:lnTo>
                  <a:pt x="10585" y="9247"/>
                </a:lnTo>
                <a:lnTo>
                  <a:pt x="10536" y="9271"/>
                </a:lnTo>
                <a:lnTo>
                  <a:pt x="10536" y="9296"/>
                </a:lnTo>
                <a:lnTo>
                  <a:pt x="10536" y="9344"/>
                </a:lnTo>
                <a:lnTo>
                  <a:pt x="10560" y="9369"/>
                </a:lnTo>
                <a:lnTo>
                  <a:pt x="10828" y="9442"/>
                </a:lnTo>
                <a:lnTo>
                  <a:pt x="11096" y="9490"/>
                </a:lnTo>
                <a:lnTo>
                  <a:pt x="11363" y="9539"/>
                </a:lnTo>
                <a:lnTo>
                  <a:pt x="11631" y="9563"/>
                </a:lnTo>
                <a:lnTo>
                  <a:pt x="12191" y="9539"/>
                </a:lnTo>
                <a:lnTo>
                  <a:pt x="12726" y="9515"/>
                </a:lnTo>
                <a:lnTo>
                  <a:pt x="13213" y="9490"/>
                </a:lnTo>
                <a:lnTo>
                  <a:pt x="13724" y="9417"/>
                </a:lnTo>
                <a:lnTo>
                  <a:pt x="13967" y="9369"/>
                </a:lnTo>
                <a:lnTo>
                  <a:pt x="14210" y="9320"/>
                </a:lnTo>
                <a:lnTo>
                  <a:pt x="14429" y="9223"/>
                </a:lnTo>
                <a:lnTo>
                  <a:pt x="14648" y="9125"/>
                </a:lnTo>
                <a:lnTo>
                  <a:pt x="14648" y="9125"/>
                </a:lnTo>
                <a:lnTo>
                  <a:pt x="14600" y="9612"/>
                </a:lnTo>
                <a:lnTo>
                  <a:pt x="13748" y="9855"/>
                </a:lnTo>
                <a:lnTo>
                  <a:pt x="13310" y="9977"/>
                </a:lnTo>
                <a:lnTo>
                  <a:pt x="12872" y="10050"/>
                </a:lnTo>
                <a:lnTo>
                  <a:pt x="12410" y="10050"/>
                </a:lnTo>
                <a:lnTo>
                  <a:pt x="11947" y="10026"/>
                </a:lnTo>
                <a:lnTo>
                  <a:pt x="11485" y="9977"/>
                </a:lnTo>
                <a:lnTo>
                  <a:pt x="11266" y="9977"/>
                </a:lnTo>
                <a:lnTo>
                  <a:pt x="11047" y="10001"/>
                </a:lnTo>
                <a:lnTo>
                  <a:pt x="10974" y="10026"/>
                </a:lnTo>
                <a:lnTo>
                  <a:pt x="10950" y="10074"/>
                </a:lnTo>
                <a:lnTo>
                  <a:pt x="10950" y="10123"/>
                </a:lnTo>
                <a:lnTo>
                  <a:pt x="10998" y="10172"/>
                </a:lnTo>
                <a:lnTo>
                  <a:pt x="11217" y="10293"/>
                </a:lnTo>
                <a:lnTo>
                  <a:pt x="11461" y="10366"/>
                </a:lnTo>
                <a:lnTo>
                  <a:pt x="11704" y="10439"/>
                </a:lnTo>
                <a:lnTo>
                  <a:pt x="11996" y="10464"/>
                </a:lnTo>
                <a:lnTo>
                  <a:pt x="12264" y="10464"/>
                </a:lnTo>
                <a:lnTo>
                  <a:pt x="12531" y="10439"/>
                </a:lnTo>
                <a:lnTo>
                  <a:pt x="13042" y="10415"/>
                </a:lnTo>
                <a:lnTo>
                  <a:pt x="13432" y="10342"/>
                </a:lnTo>
                <a:lnTo>
                  <a:pt x="13821" y="10269"/>
                </a:lnTo>
                <a:lnTo>
                  <a:pt x="14210" y="10123"/>
                </a:lnTo>
                <a:lnTo>
                  <a:pt x="14551" y="9953"/>
                </a:lnTo>
                <a:lnTo>
                  <a:pt x="14551" y="10074"/>
                </a:lnTo>
                <a:lnTo>
                  <a:pt x="14454" y="10537"/>
                </a:lnTo>
                <a:lnTo>
                  <a:pt x="14113" y="10585"/>
                </a:lnTo>
                <a:lnTo>
                  <a:pt x="13772" y="10658"/>
                </a:lnTo>
                <a:lnTo>
                  <a:pt x="13456" y="10756"/>
                </a:lnTo>
                <a:lnTo>
                  <a:pt x="13140" y="10829"/>
                </a:lnTo>
                <a:lnTo>
                  <a:pt x="12702" y="10853"/>
                </a:lnTo>
                <a:lnTo>
                  <a:pt x="12264" y="10902"/>
                </a:lnTo>
                <a:lnTo>
                  <a:pt x="11826" y="10950"/>
                </a:lnTo>
                <a:lnTo>
                  <a:pt x="11607" y="10999"/>
                </a:lnTo>
                <a:lnTo>
                  <a:pt x="11412" y="11072"/>
                </a:lnTo>
                <a:lnTo>
                  <a:pt x="11388" y="11096"/>
                </a:lnTo>
                <a:lnTo>
                  <a:pt x="11412" y="11121"/>
                </a:lnTo>
                <a:lnTo>
                  <a:pt x="11607" y="11218"/>
                </a:lnTo>
                <a:lnTo>
                  <a:pt x="11826" y="11267"/>
                </a:lnTo>
                <a:lnTo>
                  <a:pt x="12045" y="11291"/>
                </a:lnTo>
                <a:lnTo>
                  <a:pt x="12288" y="11291"/>
                </a:lnTo>
                <a:lnTo>
                  <a:pt x="12750" y="11242"/>
                </a:lnTo>
                <a:lnTo>
                  <a:pt x="13188" y="11194"/>
                </a:lnTo>
                <a:lnTo>
                  <a:pt x="13748" y="11121"/>
                </a:lnTo>
                <a:lnTo>
                  <a:pt x="14064" y="11048"/>
                </a:lnTo>
                <a:lnTo>
                  <a:pt x="14356" y="10950"/>
                </a:lnTo>
                <a:lnTo>
                  <a:pt x="14162" y="11729"/>
                </a:lnTo>
                <a:lnTo>
                  <a:pt x="13845" y="11753"/>
                </a:lnTo>
                <a:lnTo>
                  <a:pt x="13553" y="11778"/>
                </a:lnTo>
                <a:lnTo>
                  <a:pt x="12921" y="11875"/>
                </a:lnTo>
                <a:lnTo>
                  <a:pt x="12653" y="11875"/>
                </a:lnTo>
                <a:lnTo>
                  <a:pt x="12337" y="11899"/>
                </a:lnTo>
                <a:lnTo>
                  <a:pt x="12191" y="11899"/>
                </a:lnTo>
                <a:lnTo>
                  <a:pt x="12069" y="11948"/>
                </a:lnTo>
                <a:lnTo>
                  <a:pt x="11923" y="11997"/>
                </a:lnTo>
                <a:lnTo>
                  <a:pt x="11801" y="12070"/>
                </a:lnTo>
                <a:lnTo>
                  <a:pt x="11801" y="12094"/>
                </a:lnTo>
                <a:lnTo>
                  <a:pt x="11801" y="12118"/>
                </a:lnTo>
                <a:lnTo>
                  <a:pt x="11923" y="12191"/>
                </a:lnTo>
                <a:lnTo>
                  <a:pt x="12069" y="12240"/>
                </a:lnTo>
                <a:lnTo>
                  <a:pt x="12191" y="12264"/>
                </a:lnTo>
                <a:lnTo>
                  <a:pt x="12653" y="12264"/>
                </a:lnTo>
                <a:lnTo>
                  <a:pt x="12921" y="12216"/>
                </a:lnTo>
                <a:lnTo>
                  <a:pt x="13505" y="12167"/>
                </a:lnTo>
                <a:lnTo>
                  <a:pt x="13772" y="12143"/>
                </a:lnTo>
                <a:lnTo>
                  <a:pt x="14064" y="12070"/>
                </a:lnTo>
                <a:lnTo>
                  <a:pt x="14064" y="12070"/>
                </a:lnTo>
                <a:lnTo>
                  <a:pt x="13943" y="12483"/>
                </a:lnTo>
                <a:lnTo>
                  <a:pt x="13845" y="12848"/>
                </a:lnTo>
                <a:lnTo>
                  <a:pt x="13724" y="12800"/>
                </a:lnTo>
                <a:lnTo>
                  <a:pt x="13626" y="12775"/>
                </a:lnTo>
                <a:lnTo>
                  <a:pt x="13383" y="12775"/>
                </a:lnTo>
                <a:lnTo>
                  <a:pt x="12896" y="12848"/>
                </a:lnTo>
                <a:lnTo>
                  <a:pt x="12337" y="12897"/>
                </a:lnTo>
                <a:lnTo>
                  <a:pt x="12069" y="12946"/>
                </a:lnTo>
                <a:lnTo>
                  <a:pt x="11777" y="13043"/>
                </a:lnTo>
                <a:lnTo>
                  <a:pt x="11753" y="13067"/>
                </a:lnTo>
                <a:lnTo>
                  <a:pt x="11753" y="13116"/>
                </a:lnTo>
                <a:lnTo>
                  <a:pt x="11777" y="13165"/>
                </a:lnTo>
                <a:lnTo>
                  <a:pt x="11801" y="13189"/>
                </a:lnTo>
                <a:lnTo>
                  <a:pt x="12069" y="13238"/>
                </a:lnTo>
                <a:lnTo>
                  <a:pt x="12361" y="13238"/>
                </a:lnTo>
                <a:lnTo>
                  <a:pt x="12896" y="13213"/>
                </a:lnTo>
                <a:lnTo>
                  <a:pt x="13334" y="13189"/>
                </a:lnTo>
                <a:lnTo>
                  <a:pt x="13578" y="13165"/>
                </a:lnTo>
                <a:lnTo>
                  <a:pt x="13675" y="13140"/>
                </a:lnTo>
                <a:lnTo>
                  <a:pt x="13772" y="13092"/>
                </a:lnTo>
                <a:lnTo>
                  <a:pt x="13772" y="13092"/>
                </a:lnTo>
                <a:lnTo>
                  <a:pt x="13505" y="13870"/>
                </a:lnTo>
                <a:lnTo>
                  <a:pt x="13310" y="13870"/>
                </a:lnTo>
                <a:lnTo>
                  <a:pt x="13115" y="13895"/>
                </a:lnTo>
                <a:lnTo>
                  <a:pt x="12896" y="13919"/>
                </a:lnTo>
                <a:lnTo>
                  <a:pt x="12702" y="13943"/>
                </a:lnTo>
                <a:lnTo>
                  <a:pt x="12483" y="13943"/>
                </a:lnTo>
                <a:lnTo>
                  <a:pt x="12239" y="13919"/>
                </a:lnTo>
                <a:lnTo>
                  <a:pt x="11777" y="13870"/>
                </a:lnTo>
                <a:lnTo>
                  <a:pt x="11753" y="13895"/>
                </a:lnTo>
                <a:lnTo>
                  <a:pt x="11753" y="13919"/>
                </a:lnTo>
                <a:lnTo>
                  <a:pt x="11947" y="14041"/>
                </a:lnTo>
                <a:lnTo>
                  <a:pt x="12142" y="14138"/>
                </a:lnTo>
                <a:lnTo>
                  <a:pt x="12361" y="14187"/>
                </a:lnTo>
                <a:lnTo>
                  <a:pt x="12604" y="14211"/>
                </a:lnTo>
                <a:lnTo>
                  <a:pt x="12775" y="14235"/>
                </a:lnTo>
                <a:lnTo>
                  <a:pt x="13188" y="14235"/>
                </a:lnTo>
                <a:lnTo>
                  <a:pt x="13383" y="14187"/>
                </a:lnTo>
                <a:lnTo>
                  <a:pt x="13383" y="14187"/>
                </a:lnTo>
                <a:lnTo>
                  <a:pt x="13286" y="14430"/>
                </a:lnTo>
                <a:lnTo>
                  <a:pt x="13261" y="14454"/>
                </a:lnTo>
                <a:lnTo>
                  <a:pt x="13237" y="14479"/>
                </a:lnTo>
                <a:lnTo>
                  <a:pt x="13213" y="14576"/>
                </a:lnTo>
                <a:lnTo>
                  <a:pt x="13140" y="14527"/>
                </a:lnTo>
                <a:lnTo>
                  <a:pt x="12872" y="14527"/>
                </a:lnTo>
                <a:lnTo>
                  <a:pt x="12507" y="14552"/>
                </a:lnTo>
                <a:lnTo>
                  <a:pt x="12288" y="14552"/>
                </a:lnTo>
                <a:lnTo>
                  <a:pt x="12069" y="14503"/>
                </a:lnTo>
                <a:lnTo>
                  <a:pt x="11850" y="14479"/>
                </a:lnTo>
                <a:lnTo>
                  <a:pt x="11631" y="14454"/>
                </a:lnTo>
                <a:lnTo>
                  <a:pt x="11582" y="14479"/>
                </a:lnTo>
                <a:lnTo>
                  <a:pt x="11558" y="14503"/>
                </a:lnTo>
                <a:lnTo>
                  <a:pt x="11558" y="14552"/>
                </a:lnTo>
                <a:lnTo>
                  <a:pt x="11582" y="14600"/>
                </a:lnTo>
                <a:lnTo>
                  <a:pt x="11655" y="14673"/>
                </a:lnTo>
                <a:lnTo>
                  <a:pt x="11753" y="14746"/>
                </a:lnTo>
                <a:lnTo>
                  <a:pt x="11947" y="14844"/>
                </a:lnTo>
                <a:lnTo>
                  <a:pt x="12166" y="14917"/>
                </a:lnTo>
                <a:lnTo>
                  <a:pt x="12410" y="14941"/>
                </a:lnTo>
                <a:lnTo>
                  <a:pt x="12750" y="14941"/>
                </a:lnTo>
                <a:lnTo>
                  <a:pt x="12945" y="14892"/>
                </a:lnTo>
                <a:lnTo>
                  <a:pt x="13115" y="14819"/>
                </a:lnTo>
                <a:lnTo>
                  <a:pt x="12872" y="15257"/>
                </a:lnTo>
                <a:lnTo>
                  <a:pt x="12750" y="15233"/>
                </a:lnTo>
                <a:lnTo>
                  <a:pt x="12629" y="15257"/>
                </a:lnTo>
                <a:lnTo>
                  <a:pt x="12385" y="15257"/>
                </a:lnTo>
                <a:lnTo>
                  <a:pt x="12191" y="15233"/>
                </a:lnTo>
                <a:lnTo>
                  <a:pt x="11996" y="15209"/>
                </a:lnTo>
                <a:lnTo>
                  <a:pt x="11801" y="15184"/>
                </a:lnTo>
                <a:lnTo>
                  <a:pt x="11631" y="15184"/>
                </a:lnTo>
                <a:lnTo>
                  <a:pt x="11582" y="15209"/>
                </a:lnTo>
                <a:lnTo>
                  <a:pt x="11607" y="15257"/>
                </a:lnTo>
                <a:lnTo>
                  <a:pt x="11655" y="15330"/>
                </a:lnTo>
                <a:lnTo>
                  <a:pt x="11728" y="15403"/>
                </a:lnTo>
                <a:lnTo>
                  <a:pt x="11801" y="15476"/>
                </a:lnTo>
                <a:lnTo>
                  <a:pt x="11899" y="15525"/>
                </a:lnTo>
                <a:lnTo>
                  <a:pt x="12093" y="15574"/>
                </a:lnTo>
                <a:lnTo>
                  <a:pt x="12288" y="15598"/>
                </a:lnTo>
                <a:lnTo>
                  <a:pt x="12458" y="15622"/>
                </a:lnTo>
                <a:lnTo>
                  <a:pt x="12653" y="15622"/>
                </a:lnTo>
                <a:lnTo>
                  <a:pt x="12458" y="15890"/>
                </a:lnTo>
                <a:lnTo>
                  <a:pt x="12264" y="15866"/>
                </a:lnTo>
                <a:lnTo>
                  <a:pt x="12045" y="15890"/>
                </a:lnTo>
                <a:lnTo>
                  <a:pt x="11826" y="15866"/>
                </a:lnTo>
                <a:lnTo>
                  <a:pt x="11631" y="15841"/>
                </a:lnTo>
                <a:lnTo>
                  <a:pt x="11558" y="15841"/>
                </a:lnTo>
                <a:lnTo>
                  <a:pt x="11461" y="15890"/>
                </a:lnTo>
                <a:lnTo>
                  <a:pt x="11509" y="15987"/>
                </a:lnTo>
                <a:lnTo>
                  <a:pt x="11607" y="16060"/>
                </a:lnTo>
                <a:lnTo>
                  <a:pt x="11728" y="16133"/>
                </a:lnTo>
                <a:lnTo>
                  <a:pt x="11850" y="16157"/>
                </a:lnTo>
                <a:lnTo>
                  <a:pt x="8930" y="16206"/>
                </a:lnTo>
                <a:lnTo>
                  <a:pt x="7324" y="16206"/>
                </a:lnTo>
                <a:lnTo>
                  <a:pt x="5694" y="16182"/>
                </a:lnTo>
                <a:lnTo>
                  <a:pt x="5718" y="16109"/>
                </a:lnTo>
                <a:lnTo>
                  <a:pt x="5718" y="16036"/>
                </a:lnTo>
                <a:lnTo>
                  <a:pt x="5694" y="15963"/>
                </a:lnTo>
                <a:lnTo>
                  <a:pt x="5645" y="15890"/>
                </a:lnTo>
                <a:lnTo>
                  <a:pt x="5305" y="15428"/>
                </a:lnTo>
                <a:lnTo>
                  <a:pt x="5013" y="14965"/>
                </a:lnTo>
                <a:lnTo>
                  <a:pt x="4721" y="14454"/>
                </a:lnTo>
                <a:lnTo>
                  <a:pt x="4477" y="13968"/>
                </a:lnTo>
                <a:lnTo>
                  <a:pt x="4258" y="13432"/>
                </a:lnTo>
                <a:lnTo>
                  <a:pt x="4064" y="12897"/>
                </a:lnTo>
                <a:lnTo>
                  <a:pt x="3869" y="12362"/>
                </a:lnTo>
                <a:lnTo>
                  <a:pt x="3723" y="11826"/>
                </a:lnTo>
                <a:lnTo>
                  <a:pt x="3553" y="11267"/>
                </a:lnTo>
                <a:lnTo>
                  <a:pt x="3431" y="10683"/>
                </a:lnTo>
                <a:lnTo>
                  <a:pt x="3163" y="9539"/>
                </a:lnTo>
                <a:lnTo>
                  <a:pt x="3090" y="9125"/>
                </a:lnTo>
                <a:lnTo>
                  <a:pt x="3042" y="8736"/>
                </a:lnTo>
                <a:lnTo>
                  <a:pt x="3017" y="8371"/>
                </a:lnTo>
                <a:lnTo>
                  <a:pt x="3017" y="7982"/>
                </a:lnTo>
                <a:close/>
                <a:moveTo>
                  <a:pt x="4258" y="14746"/>
                </a:moveTo>
                <a:lnTo>
                  <a:pt x="4502" y="15209"/>
                </a:lnTo>
                <a:lnTo>
                  <a:pt x="4064" y="15257"/>
                </a:lnTo>
                <a:lnTo>
                  <a:pt x="3626" y="15379"/>
                </a:lnTo>
                <a:lnTo>
                  <a:pt x="3455" y="15428"/>
                </a:lnTo>
                <a:lnTo>
                  <a:pt x="3285" y="15501"/>
                </a:lnTo>
                <a:lnTo>
                  <a:pt x="3115" y="15622"/>
                </a:lnTo>
                <a:lnTo>
                  <a:pt x="3042" y="15671"/>
                </a:lnTo>
                <a:lnTo>
                  <a:pt x="2993" y="15744"/>
                </a:lnTo>
                <a:lnTo>
                  <a:pt x="2944" y="15914"/>
                </a:lnTo>
                <a:lnTo>
                  <a:pt x="2944" y="16060"/>
                </a:lnTo>
                <a:lnTo>
                  <a:pt x="2993" y="16182"/>
                </a:lnTo>
                <a:lnTo>
                  <a:pt x="3066" y="16279"/>
                </a:lnTo>
                <a:lnTo>
                  <a:pt x="3163" y="16352"/>
                </a:lnTo>
                <a:lnTo>
                  <a:pt x="3309" y="16401"/>
                </a:lnTo>
                <a:lnTo>
                  <a:pt x="3455" y="16449"/>
                </a:lnTo>
                <a:lnTo>
                  <a:pt x="3601" y="16474"/>
                </a:lnTo>
                <a:lnTo>
                  <a:pt x="4283" y="16547"/>
                </a:lnTo>
                <a:lnTo>
                  <a:pt x="4988" y="16571"/>
                </a:lnTo>
                <a:lnTo>
                  <a:pt x="6375" y="16620"/>
                </a:lnTo>
                <a:lnTo>
                  <a:pt x="9125" y="16620"/>
                </a:lnTo>
                <a:lnTo>
                  <a:pt x="11801" y="16571"/>
                </a:lnTo>
                <a:lnTo>
                  <a:pt x="13018" y="16571"/>
                </a:lnTo>
                <a:lnTo>
                  <a:pt x="13626" y="16547"/>
                </a:lnTo>
                <a:lnTo>
                  <a:pt x="13943" y="16522"/>
                </a:lnTo>
                <a:lnTo>
                  <a:pt x="14235" y="16498"/>
                </a:lnTo>
                <a:lnTo>
                  <a:pt x="14381" y="16449"/>
                </a:lnTo>
                <a:lnTo>
                  <a:pt x="14527" y="16376"/>
                </a:lnTo>
                <a:lnTo>
                  <a:pt x="14673" y="16303"/>
                </a:lnTo>
                <a:lnTo>
                  <a:pt x="14819" y="16182"/>
                </a:lnTo>
                <a:lnTo>
                  <a:pt x="14916" y="16060"/>
                </a:lnTo>
                <a:lnTo>
                  <a:pt x="14965" y="15914"/>
                </a:lnTo>
                <a:lnTo>
                  <a:pt x="14965" y="15841"/>
                </a:lnTo>
                <a:lnTo>
                  <a:pt x="14965" y="15744"/>
                </a:lnTo>
                <a:lnTo>
                  <a:pt x="14940" y="15671"/>
                </a:lnTo>
                <a:lnTo>
                  <a:pt x="14916" y="15574"/>
                </a:lnTo>
                <a:lnTo>
                  <a:pt x="14794" y="15403"/>
                </a:lnTo>
                <a:lnTo>
                  <a:pt x="14648" y="15282"/>
                </a:lnTo>
                <a:lnTo>
                  <a:pt x="14478" y="15209"/>
                </a:lnTo>
                <a:lnTo>
                  <a:pt x="14308" y="15184"/>
                </a:lnTo>
                <a:lnTo>
                  <a:pt x="14137" y="15160"/>
                </a:lnTo>
                <a:lnTo>
                  <a:pt x="13553" y="15160"/>
                </a:lnTo>
                <a:lnTo>
                  <a:pt x="13699" y="14819"/>
                </a:lnTo>
                <a:lnTo>
                  <a:pt x="13724" y="14771"/>
                </a:lnTo>
                <a:lnTo>
                  <a:pt x="14454" y="14844"/>
                </a:lnTo>
                <a:lnTo>
                  <a:pt x="14794" y="14917"/>
                </a:lnTo>
                <a:lnTo>
                  <a:pt x="15135" y="14990"/>
                </a:lnTo>
                <a:lnTo>
                  <a:pt x="15500" y="15087"/>
                </a:lnTo>
                <a:lnTo>
                  <a:pt x="15816" y="15184"/>
                </a:lnTo>
                <a:lnTo>
                  <a:pt x="16157" y="15330"/>
                </a:lnTo>
                <a:lnTo>
                  <a:pt x="16497" y="15452"/>
                </a:lnTo>
                <a:lnTo>
                  <a:pt x="16741" y="15598"/>
                </a:lnTo>
                <a:lnTo>
                  <a:pt x="16911" y="15744"/>
                </a:lnTo>
                <a:lnTo>
                  <a:pt x="17033" y="15914"/>
                </a:lnTo>
                <a:lnTo>
                  <a:pt x="17081" y="16060"/>
                </a:lnTo>
                <a:lnTo>
                  <a:pt x="17081" y="16230"/>
                </a:lnTo>
                <a:lnTo>
                  <a:pt x="17008" y="16401"/>
                </a:lnTo>
                <a:lnTo>
                  <a:pt x="16911" y="16547"/>
                </a:lnTo>
                <a:lnTo>
                  <a:pt x="16789" y="16717"/>
                </a:lnTo>
                <a:lnTo>
                  <a:pt x="16643" y="16863"/>
                </a:lnTo>
                <a:lnTo>
                  <a:pt x="16449" y="17009"/>
                </a:lnTo>
                <a:lnTo>
                  <a:pt x="16059" y="17277"/>
                </a:lnTo>
                <a:lnTo>
                  <a:pt x="15670" y="17496"/>
                </a:lnTo>
                <a:lnTo>
                  <a:pt x="15305" y="17642"/>
                </a:lnTo>
                <a:lnTo>
                  <a:pt x="14965" y="17763"/>
                </a:lnTo>
                <a:lnTo>
                  <a:pt x="14600" y="17836"/>
                </a:lnTo>
                <a:lnTo>
                  <a:pt x="14259" y="17909"/>
                </a:lnTo>
                <a:lnTo>
                  <a:pt x="13894" y="17958"/>
                </a:lnTo>
                <a:lnTo>
                  <a:pt x="13140" y="18007"/>
                </a:lnTo>
                <a:lnTo>
                  <a:pt x="12410" y="18055"/>
                </a:lnTo>
                <a:lnTo>
                  <a:pt x="11558" y="18080"/>
                </a:lnTo>
                <a:lnTo>
                  <a:pt x="10706" y="18080"/>
                </a:lnTo>
                <a:lnTo>
                  <a:pt x="9027" y="18055"/>
                </a:lnTo>
                <a:lnTo>
                  <a:pt x="7324" y="18031"/>
                </a:lnTo>
                <a:lnTo>
                  <a:pt x="6473" y="18007"/>
                </a:lnTo>
                <a:lnTo>
                  <a:pt x="5645" y="17982"/>
                </a:lnTo>
                <a:lnTo>
                  <a:pt x="4794" y="17934"/>
                </a:lnTo>
                <a:lnTo>
                  <a:pt x="3942" y="17861"/>
                </a:lnTo>
                <a:lnTo>
                  <a:pt x="3115" y="17739"/>
                </a:lnTo>
                <a:lnTo>
                  <a:pt x="2287" y="17593"/>
                </a:lnTo>
                <a:lnTo>
                  <a:pt x="1898" y="17496"/>
                </a:lnTo>
                <a:lnTo>
                  <a:pt x="1509" y="17350"/>
                </a:lnTo>
                <a:lnTo>
                  <a:pt x="1168" y="17179"/>
                </a:lnTo>
                <a:lnTo>
                  <a:pt x="827" y="16985"/>
                </a:lnTo>
                <a:lnTo>
                  <a:pt x="633" y="16839"/>
                </a:lnTo>
                <a:lnTo>
                  <a:pt x="487" y="16668"/>
                </a:lnTo>
                <a:lnTo>
                  <a:pt x="365" y="16449"/>
                </a:lnTo>
                <a:lnTo>
                  <a:pt x="316" y="16328"/>
                </a:lnTo>
                <a:lnTo>
                  <a:pt x="316" y="16230"/>
                </a:lnTo>
                <a:lnTo>
                  <a:pt x="316" y="16085"/>
                </a:lnTo>
                <a:lnTo>
                  <a:pt x="341" y="15963"/>
                </a:lnTo>
                <a:lnTo>
                  <a:pt x="414" y="15866"/>
                </a:lnTo>
                <a:lnTo>
                  <a:pt x="511" y="15768"/>
                </a:lnTo>
                <a:lnTo>
                  <a:pt x="730" y="15622"/>
                </a:lnTo>
                <a:lnTo>
                  <a:pt x="949" y="15501"/>
                </a:lnTo>
                <a:lnTo>
                  <a:pt x="1314" y="15330"/>
                </a:lnTo>
                <a:lnTo>
                  <a:pt x="1728" y="15184"/>
                </a:lnTo>
                <a:lnTo>
                  <a:pt x="2141" y="15063"/>
                </a:lnTo>
                <a:lnTo>
                  <a:pt x="2555" y="14965"/>
                </a:lnTo>
                <a:lnTo>
                  <a:pt x="2993" y="14892"/>
                </a:lnTo>
                <a:lnTo>
                  <a:pt x="3407" y="14844"/>
                </a:lnTo>
                <a:lnTo>
                  <a:pt x="4258" y="14746"/>
                </a:lnTo>
                <a:close/>
                <a:moveTo>
                  <a:pt x="9076" y="6498"/>
                </a:moveTo>
                <a:lnTo>
                  <a:pt x="8103" y="6522"/>
                </a:lnTo>
                <a:lnTo>
                  <a:pt x="7129" y="6571"/>
                </a:lnTo>
                <a:lnTo>
                  <a:pt x="6156" y="6644"/>
                </a:lnTo>
                <a:lnTo>
                  <a:pt x="5183" y="6717"/>
                </a:lnTo>
                <a:lnTo>
                  <a:pt x="4526" y="6765"/>
                </a:lnTo>
                <a:lnTo>
                  <a:pt x="4161" y="6790"/>
                </a:lnTo>
                <a:lnTo>
                  <a:pt x="3796" y="6838"/>
                </a:lnTo>
                <a:lnTo>
                  <a:pt x="3431" y="6911"/>
                </a:lnTo>
                <a:lnTo>
                  <a:pt x="3285" y="6960"/>
                </a:lnTo>
                <a:lnTo>
                  <a:pt x="3115" y="7033"/>
                </a:lnTo>
                <a:lnTo>
                  <a:pt x="2993" y="7106"/>
                </a:lnTo>
                <a:lnTo>
                  <a:pt x="2847" y="7228"/>
                </a:lnTo>
                <a:lnTo>
                  <a:pt x="2750" y="7325"/>
                </a:lnTo>
                <a:lnTo>
                  <a:pt x="2652" y="7471"/>
                </a:lnTo>
                <a:lnTo>
                  <a:pt x="2628" y="7520"/>
                </a:lnTo>
                <a:lnTo>
                  <a:pt x="2628" y="7593"/>
                </a:lnTo>
                <a:lnTo>
                  <a:pt x="2652" y="7666"/>
                </a:lnTo>
                <a:lnTo>
                  <a:pt x="2579" y="7812"/>
                </a:lnTo>
                <a:lnTo>
                  <a:pt x="2555" y="7982"/>
                </a:lnTo>
                <a:lnTo>
                  <a:pt x="2531" y="8152"/>
                </a:lnTo>
                <a:lnTo>
                  <a:pt x="2506" y="8298"/>
                </a:lnTo>
                <a:lnTo>
                  <a:pt x="2360" y="8249"/>
                </a:lnTo>
                <a:lnTo>
                  <a:pt x="2214" y="8201"/>
                </a:lnTo>
                <a:lnTo>
                  <a:pt x="2044" y="8176"/>
                </a:lnTo>
                <a:lnTo>
                  <a:pt x="1874" y="8176"/>
                </a:lnTo>
                <a:lnTo>
                  <a:pt x="1557" y="8201"/>
                </a:lnTo>
                <a:lnTo>
                  <a:pt x="1265" y="8249"/>
                </a:lnTo>
                <a:lnTo>
                  <a:pt x="1046" y="8347"/>
                </a:lnTo>
                <a:lnTo>
                  <a:pt x="827" y="8468"/>
                </a:lnTo>
                <a:lnTo>
                  <a:pt x="657" y="8639"/>
                </a:lnTo>
                <a:lnTo>
                  <a:pt x="487" y="8833"/>
                </a:lnTo>
                <a:lnTo>
                  <a:pt x="365" y="9052"/>
                </a:lnTo>
                <a:lnTo>
                  <a:pt x="268" y="9271"/>
                </a:lnTo>
                <a:lnTo>
                  <a:pt x="195" y="9515"/>
                </a:lnTo>
                <a:lnTo>
                  <a:pt x="170" y="9758"/>
                </a:lnTo>
                <a:lnTo>
                  <a:pt x="170" y="10026"/>
                </a:lnTo>
                <a:lnTo>
                  <a:pt x="219" y="10293"/>
                </a:lnTo>
                <a:lnTo>
                  <a:pt x="292" y="10537"/>
                </a:lnTo>
                <a:lnTo>
                  <a:pt x="389" y="10780"/>
                </a:lnTo>
                <a:lnTo>
                  <a:pt x="535" y="10999"/>
                </a:lnTo>
                <a:lnTo>
                  <a:pt x="706" y="11194"/>
                </a:lnTo>
                <a:lnTo>
                  <a:pt x="900" y="11388"/>
                </a:lnTo>
                <a:lnTo>
                  <a:pt x="1095" y="11559"/>
                </a:lnTo>
                <a:lnTo>
                  <a:pt x="1363" y="11729"/>
                </a:lnTo>
                <a:lnTo>
                  <a:pt x="1606" y="11899"/>
                </a:lnTo>
                <a:lnTo>
                  <a:pt x="2117" y="12240"/>
                </a:lnTo>
                <a:lnTo>
                  <a:pt x="2409" y="12459"/>
                </a:lnTo>
                <a:lnTo>
                  <a:pt x="2531" y="12581"/>
                </a:lnTo>
                <a:lnTo>
                  <a:pt x="2652" y="12727"/>
                </a:lnTo>
                <a:lnTo>
                  <a:pt x="2725" y="12873"/>
                </a:lnTo>
                <a:lnTo>
                  <a:pt x="2774" y="13043"/>
                </a:lnTo>
                <a:lnTo>
                  <a:pt x="2750" y="13165"/>
                </a:lnTo>
                <a:lnTo>
                  <a:pt x="2725" y="13238"/>
                </a:lnTo>
                <a:lnTo>
                  <a:pt x="2677" y="13262"/>
                </a:lnTo>
                <a:lnTo>
                  <a:pt x="2604" y="13262"/>
                </a:lnTo>
                <a:lnTo>
                  <a:pt x="2531" y="13213"/>
                </a:lnTo>
                <a:lnTo>
                  <a:pt x="2458" y="13189"/>
                </a:lnTo>
                <a:lnTo>
                  <a:pt x="2312" y="13165"/>
                </a:lnTo>
                <a:lnTo>
                  <a:pt x="2190" y="13213"/>
                </a:lnTo>
                <a:lnTo>
                  <a:pt x="2068" y="13286"/>
                </a:lnTo>
                <a:lnTo>
                  <a:pt x="1995" y="13408"/>
                </a:lnTo>
                <a:lnTo>
                  <a:pt x="1971" y="13530"/>
                </a:lnTo>
                <a:lnTo>
                  <a:pt x="1971" y="13603"/>
                </a:lnTo>
                <a:lnTo>
                  <a:pt x="1995" y="13651"/>
                </a:lnTo>
                <a:lnTo>
                  <a:pt x="2020" y="13724"/>
                </a:lnTo>
                <a:lnTo>
                  <a:pt x="2093" y="13773"/>
                </a:lnTo>
                <a:lnTo>
                  <a:pt x="2263" y="13895"/>
                </a:lnTo>
                <a:lnTo>
                  <a:pt x="2458" y="13968"/>
                </a:lnTo>
                <a:lnTo>
                  <a:pt x="2677" y="13992"/>
                </a:lnTo>
                <a:lnTo>
                  <a:pt x="2871" y="13968"/>
                </a:lnTo>
                <a:lnTo>
                  <a:pt x="3066" y="13895"/>
                </a:lnTo>
                <a:lnTo>
                  <a:pt x="3236" y="13773"/>
                </a:lnTo>
                <a:lnTo>
                  <a:pt x="3309" y="13700"/>
                </a:lnTo>
                <a:lnTo>
                  <a:pt x="3358" y="13603"/>
                </a:lnTo>
                <a:lnTo>
                  <a:pt x="3431" y="13505"/>
                </a:lnTo>
                <a:lnTo>
                  <a:pt x="3455" y="13408"/>
                </a:lnTo>
                <a:lnTo>
                  <a:pt x="3504" y="13213"/>
                </a:lnTo>
                <a:lnTo>
                  <a:pt x="3504" y="13019"/>
                </a:lnTo>
                <a:lnTo>
                  <a:pt x="3650" y="13432"/>
                </a:lnTo>
                <a:lnTo>
                  <a:pt x="3820" y="13822"/>
                </a:lnTo>
                <a:lnTo>
                  <a:pt x="3991" y="14211"/>
                </a:lnTo>
                <a:lnTo>
                  <a:pt x="4185" y="14600"/>
                </a:lnTo>
                <a:lnTo>
                  <a:pt x="3723" y="14600"/>
                </a:lnTo>
                <a:lnTo>
                  <a:pt x="3285" y="14625"/>
                </a:lnTo>
                <a:lnTo>
                  <a:pt x="2823" y="14673"/>
                </a:lnTo>
                <a:lnTo>
                  <a:pt x="2385" y="14746"/>
                </a:lnTo>
                <a:lnTo>
                  <a:pt x="1922" y="14819"/>
                </a:lnTo>
                <a:lnTo>
                  <a:pt x="1484" y="14941"/>
                </a:lnTo>
                <a:lnTo>
                  <a:pt x="1071" y="15087"/>
                </a:lnTo>
                <a:lnTo>
                  <a:pt x="657" y="15282"/>
                </a:lnTo>
                <a:lnTo>
                  <a:pt x="487" y="15379"/>
                </a:lnTo>
                <a:lnTo>
                  <a:pt x="341" y="15476"/>
                </a:lnTo>
                <a:lnTo>
                  <a:pt x="219" y="15574"/>
                </a:lnTo>
                <a:lnTo>
                  <a:pt x="122" y="15695"/>
                </a:lnTo>
                <a:lnTo>
                  <a:pt x="49" y="15841"/>
                </a:lnTo>
                <a:lnTo>
                  <a:pt x="24" y="15963"/>
                </a:lnTo>
                <a:lnTo>
                  <a:pt x="0" y="16109"/>
                </a:lnTo>
                <a:lnTo>
                  <a:pt x="0" y="16255"/>
                </a:lnTo>
                <a:lnTo>
                  <a:pt x="24" y="16376"/>
                </a:lnTo>
                <a:lnTo>
                  <a:pt x="49" y="16522"/>
                </a:lnTo>
                <a:lnTo>
                  <a:pt x="122" y="16668"/>
                </a:lnTo>
                <a:lnTo>
                  <a:pt x="195" y="16790"/>
                </a:lnTo>
                <a:lnTo>
                  <a:pt x="292" y="16936"/>
                </a:lnTo>
                <a:lnTo>
                  <a:pt x="389" y="17058"/>
                </a:lnTo>
                <a:lnTo>
                  <a:pt x="511" y="17179"/>
                </a:lnTo>
                <a:lnTo>
                  <a:pt x="633" y="17301"/>
                </a:lnTo>
                <a:lnTo>
                  <a:pt x="827" y="17423"/>
                </a:lnTo>
                <a:lnTo>
                  <a:pt x="1046" y="17544"/>
                </a:lnTo>
                <a:lnTo>
                  <a:pt x="1241" y="17642"/>
                </a:lnTo>
                <a:lnTo>
                  <a:pt x="1460" y="17739"/>
                </a:lnTo>
                <a:lnTo>
                  <a:pt x="1922" y="17885"/>
                </a:lnTo>
                <a:lnTo>
                  <a:pt x="2409" y="18007"/>
                </a:lnTo>
                <a:lnTo>
                  <a:pt x="2896" y="18080"/>
                </a:lnTo>
                <a:lnTo>
                  <a:pt x="3382" y="18128"/>
                </a:lnTo>
                <a:lnTo>
                  <a:pt x="4331" y="18226"/>
                </a:lnTo>
                <a:lnTo>
                  <a:pt x="5451" y="18299"/>
                </a:lnTo>
                <a:lnTo>
                  <a:pt x="6570" y="18347"/>
                </a:lnTo>
                <a:lnTo>
                  <a:pt x="8833" y="18396"/>
                </a:lnTo>
                <a:lnTo>
                  <a:pt x="9928" y="18420"/>
                </a:lnTo>
                <a:lnTo>
                  <a:pt x="11047" y="18420"/>
                </a:lnTo>
                <a:lnTo>
                  <a:pt x="12142" y="18396"/>
                </a:lnTo>
                <a:lnTo>
                  <a:pt x="13261" y="18347"/>
                </a:lnTo>
                <a:lnTo>
                  <a:pt x="13675" y="18323"/>
                </a:lnTo>
                <a:lnTo>
                  <a:pt x="14113" y="18274"/>
                </a:lnTo>
                <a:lnTo>
                  <a:pt x="14527" y="18201"/>
                </a:lnTo>
                <a:lnTo>
                  <a:pt x="14965" y="18128"/>
                </a:lnTo>
                <a:lnTo>
                  <a:pt x="15378" y="18007"/>
                </a:lnTo>
                <a:lnTo>
                  <a:pt x="15767" y="17861"/>
                </a:lnTo>
                <a:lnTo>
                  <a:pt x="16157" y="17690"/>
                </a:lnTo>
                <a:lnTo>
                  <a:pt x="16546" y="17471"/>
                </a:lnTo>
                <a:lnTo>
                  <a:pt x="16814" y="17277"/>
                </a:lnTo>
                <a:lnTo>
                  <a:pt x="17057" y="17033"/>
                </a:lnTo>
                <a:lnTo>
                  <a:pt x="17276" y="16766"/>
                </a:lnTo>
                <a:lnTo>
                  <a:pt x="17349" y="16620"/>
                </a:lnTo>
                <a:lnTo>
                  <a:pt x="17422" y="16474"/>
                </a:lnTo>
                <a:lnTo>
                  <a:pt x="17471" y="16328"/>
                </a:lnTo>
                <a:lnTo>
                  <a:pt x="17495" y="16157"/>
                </a:lnTo>
                <a:lnTo>
                  <a:pt x="17495" y="16012"/>
                </a:lnTo>
                <a:lnTo>
                  <a:pt x="17471" y="15866"/>
                </a:lnTo>
                <a:lnTo>
                  <a:pt x="17398" y="15720"/>
                </a:lnTo>
                <a:lnTo>
                  <a:pt x="17325" y="15598"/>
                </a:lnTo>
                <a:lnTo>
                  <a:pt x="17179" y="15452"/>
                </a:lnTo>
                <a:lnTo>
                  <a:pt x="17033" y="15330"/>
                </a:lnTo>
                <a:lnTo>
                  <a:pt x="16692" y="15111"/>
                </a:lnTo>
                <a:lnTo>
                  <a:pt x="16327" y="14941"/>
                </a:lnTo>
                <a:lnTo>
                  <a:pt x="15938" y="14795"/>
                </a:lnTo>
                <a:lnTo>
                  <a:pt x="15524" y="14673"/>
                </a:lnTo>
                <a:lnTo>
                  <a:pt x="15110" y="14576"/>
                </a:lnTo>
                <a:lnTo>
                  <a:pt x="14697" y="14503"/>
                </a:lnTo>
                <a:lnTo>
                  <a:pt x="14283" y="14454"/>
                </a:lnTo>
                <a:lnTo>
                  <a:pt x="13870" y="14406"/>
                </a:lnTo>
                <a:lnTo>
                  <a:pt x="14040" y="13968"/>
                </a:lnTo>
                <a:lnTo>
                  <a:pt x="14186" y="13530"/>
                </a:lnTo>
                <a:lnTo>
                  <a:pt x="14454" y="12629"/>
                </a:lnTo>
                <a:lnTo>
                  <a:pt x="14794" y="11340"/>
                </a:lnTo>
                <a:lnTo>
                  <a:pt x="14916" y="10683"/>
                </a:lnTo>
                <a:lnTo>
                  <a:pt x="15038" y="10026"/>
                </a:lnTo>
                <a:lnTo>
                  <a:pt x="15135" y="9417"/>
                </a:lnTo>
                <a:lnTo>
                  <a:pt x="15159" y="9077"/>
                </a:lnTo>
                <a:lnTo>
                  <a:pt x="15159" y="8760"/>
                </a:lnTo>
                <a:lnTo>
                  <a:pt x="15159" y="8444"/>
                </a:lnTo>
                <a:lnTo>
                  <a:pt x="15110" y="8128"/>
                </a:lnTo>
                <a:lnTo>
                  <a:pt x="15038" y="7836"/>
                </a:lnTo>
                <a:lnTo>
                  <a:pt x="14940" y="7544"/>
                </a:lnTo>
                <a:lnTo>
                  <a:pt x="14916" y="7495"/>
                </a:lnTo>
                <a:lnTo>
                  <a:pt x="14892" y="7471"/>
                </a:lnTo>
                <a:lnTo>
                  <a:pt x="14794" y="7447"/>
                </a:lnTo>
                <a:lnTo>
                  <a:pt x="14746" y="7325"/>
                </a:lnTo>
                <a:lnTo>
                  <a:pt x="14673" y="7228"/>
                </a:lnTo>
                <a:lnTo>
                  <a:pt x="14600" y="7130"/>
                </a:lnTo>
                <a:lnTo>
                  <a:pt x="14478" y="7057"/>
                </a:lnTo>
                <a:lnTo>
                  <a:pt x="14235" y="6936"/>
                </a:lnTo>
                <a:lnTo>
                  <a:pt x="13943" y="6863"/>
                </a:lnTo>
                <a:lnTo>
                  <a:pt x="13626" y="6790"/>
                </a:lnTo>
                <a:lnTo>
                  <a:pt x="13310" y="6765"/>
                </a:lnTo>
                <a:lnTo>
                  <a:pt x="12823" y="6717"/>
                </a:lnTo>
                <a:lnTo>
                  <a:pt x="11899" y="6595"/>
                </a:lnTo>
                <a:lnTo>
                  <a:pt x="10950" y="6522"/>
                </a:lnTo>
                <a:lnTo>
                  <a:pt x="10025" y="649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722;p47">
            <a:extLst>
              <a:ext uri="{FF2B5EF4-FFF2-40B4-BE49-F238E27FC236}">
                <a16:creationId xmlns:a16="http://schemas.microsoft.com/office/drawing/2014/main" id="{47FD96C3-FD5F-6B47-2CAE-C04187DB3DBA}"/>
              </a:ext>
            </a:extLst>
          </p:cNvPr>
          <p:cNvSpPr/>
          <p:nvPr/>
        </p:nvSpPr>
        <p:spPr>
          <a:xfrm>
            <a:off x="3879584" y="4445710"/>
            <a:ext cx="420643" cy="433953"/>
          </a:xfrm>
          <a:custGeom>
            <a:avLst/>
            <a:gdLst/>
            <a:ahLst/>
            <a:cxnLst/>
            <a:rect l="l" t="t" r="r" b="b"/>
            <a:pathLst>
              <a:path w="19247" h="19856" extrusionOk="0">
                <a:moveTo>
                  <a:pt x="12531" y="585"/>
                </a:moveTo>
                <a:lnTo>
                  <a:pt x="12799" y="609"/>
                </a:lnTo>
                <a:lnTo>
                  <a:pt x="13066" y="658"/>
                </a:lnTo>
                <a:lnTo>
                  <a:pt x="13334" y="755"/>
                </a:lnTo>
                <a:lnTo>
                  <a:pt x="13577" y="877"/>
                </a:lnTo>
                <a:lnTo>
                  <a:pt x="13796" y="1022"/>
                </a:lnTo>
                <a:lnTo>
                  <a:pt x="13967" y="1168"/>
                </a:lnTo>
                <a:lnTo>
                  <a:pt x="14137" y="1363"/>
                </a:lnTo>
                <a:lnTo>
                  <a:pt x="14283" y="1558"/>
                </a:lnTo>
                <a:lnTo>
                  <a:pt x="14380" y="1777"/>
                </a:lnTo>
                <a:lnTo>
                  <a:pt x="14478" y="1996"/>
                </a:lnTo>
                <a:lnTo>
                  <a:pt x="14526" y="2239"/>
                </a:lnTo>
                <a:lnTo>
                  <a:pt x="14551" y="2482"/>
                </a:lnTo>
                <a:lnTo>
                  <a:pt x="14551" y="2750"/>
                </a:lnTo>
                <a:lnTo>
                  <a:pt x="14478" y="3018"/>
                </a:lnTo>
                <a:lnTo>
                  <a:pt x="14380" y="3285"/>
                </a:lnTo>
                <a:lnTo>
                  <a:pt x="14234" y="3529"/>
                </a:lnTo>
                <a:lnTo>
                  <a:pt x="14088" y="3748"/>
                </a:lnTo>
                <a:lnTo>
                  <a:pt x="13894" y="3967"/>
                </a:lnTo>
                <a:lnTo>
                  <a:pt x="13529" y="4356"/>
                </a:lnTo>
                <a:lnTo>
                  <a:pt x="13261" y="4575"/>
                </a:lnTo>
                <a:lnTo>
                  <a:pt x="12993" y="4794"/>
                </a:lnTo>
                <a:lnTo>
                  <a:pt x="12702" y="4989"/>
                </a:lnTo>
                <a:lnTo>
                  <a:pt x="12410" y="5159"/>
                </a:lnTo>
                <a:lnTo>
                  <a:pt x="12118" y="5329"/>
                </a:lnTo>
                <a:lnTo>
                  <a:pt x="11801" y="5475"/>
                </a:lnTo>
                <a:lnTo>
                  <a:pt x="11509" y="5597"/>
                </a:lnTo>
                <a:lnTo>
                  <a:pt x="11169" y="5719"/>
                </a:lnTo>
                <a:lnTo>
                  <a:pt x="11509" y="5524"/>
                </a:lnTo>
                <a:lnTo>
                  <a:pt x="11801" y="5305"/>
                </a:lnTo>
                <a:lnTo>
                  <a:pt x="12093" y="5062"/>
                </a:lnTo>
                <a:lnTo>
                  <a:pt x="12361" y="4794"/>
                </a:lnTo>
                <a:lnTo>
                  <a:pt x="12531" y="4575"/>
                </a:lnTo>
                <a:lnTo>
                  <a:pt x="12702" y="4332"/>
                </a:lnTo>
                <a:lnTo>
                  <a:pt x="12847" y="4064"/>
                </a:lnTo>
                <a:lnTo>
                  <a:pt x="12945" y="3772"/>
                </a:lnTo>
                <a:lnTo>
                  <a:pt x="12993" y="3626"/>
                </a:lnTo>
                <a:lnTo>
                  <a:pt x="12993" y="3480"/>
                </a:lnTo>
                <a:lnTo>
                  <a:pt x="12993" y="3358"/>
                </a:lnTo>
                <a:lnTo>
                  <a:pt x="12993" y="3212"/>
                </a:lnTo>
                <a:lnTo>
                  <a:pt x="12945" y="3066"/>
                </a:lnTo>
                <a:lnTo>
                  <a:pt x="12872" y="2945"/>
                </a:lnTo>
                <a:lnTo>
                  <a:pt x="12774" y="2823"/>
                </a:lnTo>
                <a:lnTo>
                  <a:pt x="12653" y="2726"/>
                </a:lnTo>
                <a:lnTo>
                  <a:pt x="12531" y="2653"/>
                </a:lnTo>
                <a:lnTo>
                  <a:pt x="12410" y="2580"/>
                </a:lnTo>
                <a:lnTo>
                  <a:pt x="12264" y="2531"/>
                </a:lnTo>
                <a:lnTo>
                  <a:pt x="12142" y="2482"/>
                </a:lnTo>
                <a:lnTo>
                  <a:pt x="12020" y="2482"/>
                </a:lnTo>
                <a:lnTo>
                  <a:pt x="11899" y="2458"/>
                </a:lnTo>
                <a:lnTo>
                  <a:pt x="11655" y="2507"/>
                </a:lnTo>
                <a:lnTo>
                  <a:pt x="11412" y="2604"/>
                </a:lnTo>
                <a:lnTo>
                  <a:pt x="11169" y="2726"/>
                </a:lnTo>
                <a:lnTo>
                  <a:pt x="10950" y="2920"/>
                </a:lnTo>
                <a:lnTo>
                  <a:pt x="10755" y="3115"/>
                </a:lnTo>
                <a:lnTo>
                  <a:pt x="10560" y="3358"/>
                </a:lnTo>
                <a:lnTo>
                  <a:pt x="10390" y="3626"/>
                </a:lnTo>
                <a:lnTo>
                  <a:pt x="10220" y="3918"/>
                </a:lnTo>
                <a:lnTo>
                  <a:pt x="10098" y="4210"/>
                </a:lnTo>
                <a:lnTo>
                  <a:pt x="9976" y="4526"/>
                </a:lnTo>
                <a:lnTo>
                  <a:pt x="9879" y="4818"/>
                </a:lnTo>
                <a:lnTo>
                  <a:pt x="9806" y="5135"/>
                </a:lnTo>
                <a:lnTo>
                  <a:pt x="9782" y="5427"/>
                </a:lnTo>
                <a:lnTo>
                  <a:pt x="9684" y="4964"/>
                </a:lnTo>
                <a:lnTo>
                  <a:pt x="9636" y="4526"/>
                </a:lnTo>
                <a:lnTo>
                  <a:pt x="9611" y="4234"/>
                </a:lnTo>
                <a:lnTo>
                  <a:pt x="9611" y="3942"/>
                </a:lnTo>
                <a:lnTo>
                  <a:pt x="9636" y="3675"/>
                </a:lnTo>
                <a:lnTo>
                  <a:pt x="9660" y="3383"/>
                </a:lnTo>
                <a:lnTo>
                  <a:pt x="9709" y="3115"/>
                </a:lnTo>
                <a:lnTo>
                  <a:pt x="9782" y="2823"/>
                </a:lnTo>
                <a:lnTo>
                  <a:pt x="9879" y="2555"/>
                </a:lnTo>
                <a:lnTo>
                  <a:pt x="10001" y="2288"/>
                </a:lnTo>
                <a:lnTo>
                  <a:pt x="10122" y="2044"/>
                </a:lnTo>
                <a:lnTo>
                  <a:pt x="10268" y="1825"/>
                </a:lnTo>
                <a:lnTo>
                  <a:pt x="10439" y="1606"/>
                </a:lnTo>
                <a:lnTo>
                  <a:pt x="10633" y="1412"/>
                </a:lnTo>
                <a:lnTo>
                  <a:pt x="10828" y="1241"/>
                </a:lnTo>
                <a:lnTo>
                  <a:pt x="11047" y="1071"/>
                </a:lnTo>
                <a:lnTo>
                  <a:pt x="11266" y="925"/>
                </a:lnTo>
                <a:lnTo>
                  <a:pt x="11509" y="804"/>
                </a:lnTo>
                <a:lnTo>
                  <a:pt x="11753" y="706"/>
                </a:lnTo>
                <a:lnTo>
                  <a:pt x="12020" y="633"/>
                </a:lnTo>
                <a:lnTo>
                  <a:pt x="12264" y="609"/>
                </a:lnTo>
                <a:lnTo>
                  <a:pt x="12531" y="585"/>
                </a:lnTo>
                <a:close/>
                <a:moveTo>
                  <a:pt x="7300" y="3626"/>
                </a:moveTo>
                <a:lnTo>
                  <a:pt x="7470" y="3675"/>
                </a:lnTo>
                <a:lnTo>
                  <a:pt x="7616" y="3723"/>
                </a:lnTo>
                <a:lnTo>
                  <a:pt x="7762" y="3796"/>
                </a:lnTo>
                <a:lnTo>
                  <a:pt x="7859" y="3869"/>
                </a:lnTo>
                <a:lnTo>
                  <a:pt x="7981" y="3967"/>
                </a:lnTo>
                <a:lnTo>
                  <a:pt x="8176" y="4186"/>
                </a:lnTo>
                <a:lnTo>
                  <a:pt x="8346" y="4405"/>
                </a:lnTo>
                <a:lnTo>
                  <a:pt x="8492" y="4648"/>
                </a:lnTo>
                <a:lnTo>
                  <a:pt x="8638" y="4916"/>
                </a:lnTo>
                <a:lnTo>
                  <a:pt x="8784" y="5183"/>
                </a:lnTo>
                <a:lnTo>
                  <a:pt x="8930" y="5475"/>
                </a:lnTo>
                <a:lnTo>
                  <a:pt x="9076" y="5743"/>
                </a:lnTo>
                <a:lnTo>
                  <a:pt x="8735" y="5646"/>
                </a:lnTo>
                <a:lnTo>
                  <a:pt x="8395" y="5524"/>
                </a:lnTo>
                <a:lnTo>
                  <a:pt x="8054" y="5378"/>
                </a:lnTo>
                <a:lnTo>
                  <a:pt x="7762" y="5208"/>
                </a:lnTo>
                <a:lnTo>
                  <a:pt x="7470" y="5013"/>
                </a:lnTo>
                <a:lnTo>
                  <a:pt x="7178" y="4794"/>
                </a:lnTo>
                <a:lnTo>
                  <a:pt x="6935" y="4502"/>
                </a:lnTo>
                <a:lnTo>
                  <a:pt x="6716" y="4210"/>
                </a:lnTo>
                <a:lnTo>
                  <a:pt x="6643" y="4064"/>
                </a:lnTo>
                <a:lnTo>
                  <a:pt x="6643" y="3942"/>
                </a:lnTo>
                <a:lnTo>
                  <a:pt x="6667" y="3845"/>
                </a:lnTo>
                <a:lnTo>
                  <a:pt x="6740" y="3772"/>
                </a:lnTo>
                <a:lnTo>
                  <a:pt x="6837" y="3723"/>
                </a:lnTo>
                <a:lnTo>
                  <a:pt x="6935" y="3675"/>
                </a:lnTo>
                <a:lnTo>
                  <a:pt x="7129" y="3626"/>
                </a:lnTo>
                <a:close/>
                <a:moveTo>
                  <a:pt x="11972" y="2847"/>
                </a:moveTo>
                <a:lnTo>
                  <a:pt x="12166" y="2872"/>
                </a:lnTo>
                <a:lnTo>
                  <a:pt x="12361" y="2945"/>
                </a:lnTo>
                <a:lnTo>
                  <a:pt x="12434" y="2993"/>
                </a:lnTo>
                <a:lnTo>
                  <a:pt x="12507" y="3066"/>
                </a:lnTo>
                <a:lnTo>
                  <a:pt x="12556" y="3139"/>
                </a:lnTo>
                <a:lnTo>
                  <a:pt x="12604" y="3237"/>
                </a:lnTo>
                <a:lnTo>
                  <a:pt x="12629" y="3334"/>
                </a:lnTo>
                <a:lnTo>
                  <a:pt x="12653" y="3456"/>
                </a:lnTo>
                <a:lnTo>
                  <a:pt x="12653" y="3626"/>
                </a:lnTo>
                <a:lnTo>
                  <a:pt x="12629" y="3772"/>
                </a:lnTo>
                <a:lnTo>
                  <a:pt x="12580" y="3918"/>
                </a:lnTo>
                <a:lnTo>
                  <a:pt x="12531" y="4064"/>
                </a:lnTo>
                <a:lnTo>
                  <a:pt x="12434" y="4186"/>
                </a:lnTo>
                <a:lnTo>
                  <a:pt x="12337" y="4332"/>
                </a:lnTo>
                <a:lnTo>
                  <a:pt x="12118" y="4599"/>
                </a:lnTo>
                <a:lnTo>
                  <a:pt x="11850" y="4818"/>
                </a:lnTo>
                <a:lnTo>
                  <a:pt x="11582" y="5037"/>
                </a:lnTo>
                <a:lnTo>
                  <a:pt x="11315" y="5208"/>
                </a:lnTo>
                <a:lnTo>
                  <a:pt x="11071" y="5354"/>
                </a:lnTo>
                <a:lnTo>
                  <a:pt x="10828" y="5475"/>
                </a:lnTo>
                <a:lnTo>
                  <a:pt x="10585" y="5573"/>
                </a:lnTo>
                <a:lnTo>
                  <a:pt x="10317" y="5646"/>
                </a:lnTo>
                <a:lnTo>
                  <a:pt x="10074" y="5743"/>
                </a:lnTo>
                <a:lnTo>
                  <a:pt x="10098" y="5451"/>
                </a:lnTo>
                <a:lnTo>
                  <a:pt x="10122" y="5135"/>
                </a:lnTo>
                <a:lnTo>
                  <a:pt x="10195" y="4843"/>
                </a:lnTo>
                <a:lnTo>
                  <a:pt x="10293" y="4551"/>
                </a:lnTo>
                <a:lnTo>
                  <a:pt x="10414" y="4283"/>
                </a:lnTo>
                <a:lnTo>
                  <a:pt x="10536" y="4015"/>
                </a:lnTo>
                <a:lnTo>
                  <a:pt x="10706" y="3748"/>
                </a:lnTo>
                <a:lnTo>
                  <a:pt x="10901" y="3480"/>
                </a:lnTo>
                <a:lnTo>
                  <a:pt x="11144" y="3237"/>
                </a:lnTo>
                <a:lnTo>
                  <a:pt x="11388" y="3042"/>
                </a:lnTo>
                <a:lnTo>
                  <a:pt x="11582" y="2920"/>
                </a:lnTo>
                <a:lnTo>
                  <a:pt x="11777" y="2872"/>
                </a:lnTo>
                <a:lnTo>
                  <a:pt x="11972" y="2847"/>
                </a:lnTo>
                <a:close/>
                <a:moveTo>
                  <a:pt x="5231" y="658"/>
                </a:moveTo>
                <a:lnTo>
                  <a:pt x="5499" y="682"/>
                </a:lnTo>
                <a:lnTo>
                  <a:pt x="5767" y="731"/>
                </a:lnTo>
                <a:lnTo>
                  <a:pt x="6034" y="779"/>
                </a:lnTo>
                <a:lnTo>
                  <a:pt x="6302" y="877"/>
                </a:lnTo>
                <a:lnTo>
                  <a:pt x="6545" y="1022"/>
                </a:lnTo>
                <a:lnTo>
                  <a:pt x="6789" y="1168"/>
                </a:lnTo>
                <a:lnTo>
                  <a:pt x="7032" y="1339"/>
                </a:lnTo>
                <a:lnTo>
                  <a:pt x="7251" y="1509"/>
                </a:lnTo>
                <a:lnTo>
                  <a:pt x="7446" y="1728"/>
                </a:lnTo>
                <a:lnTo>
                  <a:pt x="7640" y="1923"/>
                </a:lnTo>
                <a:lnTo>
                  <a:pt x="7811" y="2142"/>
                </a:lnTo>
                <a:lnTo>
                  <a:pt x="7957" y="2385"/>
                </a:lnTo>
                <a:lnTo>
                  <a:pt x="8103" y="2604"/>
                </a:lnTo>
                <a:lnTo>
                  <a:pt x="8370" y="3091"/>
                </a:lnTo>
                <a:lnTo>
                  <a:pt x="8589" y="3602"/>
                </a:lnTo>
                <a:lnTo>
                  <a:pt x="8760" y="4137"/>
                </a:lnTo>
                <a:lnTo>
                  <a:pt x="8857" y="4478"/>
                </a:lnTo>
                <a:lnTo>
                  <a:pt x="8735" y="4259"/>
                </a:lnTo>
                <a:lnTo>
                  <a:pt x="8589" y="4064"/>
                </a:lnTo>
                <a:lnTo>
                  <a:pt x="8419" y="3845"/>
                </a:lnTo>
                <a:lnTo>
                  <a:pt x="8249" y="3675"/>
                </a:lnTo>
                <a:lnTo>
                  <a:pt x="8054" y="3504"/>
                </a:lnTo>
                <a:lnTo>
                  <a:pt x="7811" y="3358"/>
                </a:lnTo>
                <a:lnTo>
                  <a:pt x="7543" y="3261"/>
                </a:lnTo>
                <a:lnTo>
                  <a:pt x="7275" y="3188"/>
                </a:lnTo>
                <a:lnTo>
                  <a:pt x="6862" y="3188"/>
                </a:lnTo>
                <a:lnTo>
                  <a:pt x="6716" y="3237"/>
                </a:lnTo>
                <a:lnTo>
                  <a:pt x="6618" y="3285"/>
                </a:lnTo>
                <a:lnTo>
                  <a:pt x="6497" y="3358"/>
                </a:lnTo>
                <a:lnTo>
                  <a:pt x="6399" y="3456"/>
                </a:lnTo>
                <a:lnTo>
                  <a:pt x="6326" y="3577"/>
                </a:lnTo>
                <a:lnTo>
                  <a:pt x="6253" y="3723"/>
                </a:lnTo>
                <a:lnTo>
                  <a:pt x="6229" y="3845"/>
                </a:lnTo>
                <a:lnTo>
                  <a:pt x="6205" y="3991"/>
                </a:lnTo>
                <a:lnTo>
                  <a:pt x="6229" y="4113"/>
                </a:lnTo>
                <a:lnTo>
                  <a:pt x="6253" y="4234"/>
                </a:lnTo>
                <a:lnTo>
                  <a:pt x="6302" y="4356"/>
                </a:lnTo>
                <a:lnTo>
                  <a:pt x="6424" y="4599"/>
                </a:lnTo>
                <a:lnTo>
                  <a:pt x="6594" y="4843"/>
                </a:lnTo>
                <a:lnTo>
                  <a:pt x="6813" y="5037"/>
                </a:lnTo>
                <a:lnTo>
                  <a:pt x="7008" y="5232"/>
                </a:lnTo>
                <a:lnTo>
                  <a:pt x="7227" y="5402"/>
                </a:lnTo>
                <a:lnTo>
                  <a:pt x="7567" y="5646"/>
                </a:lnTo>
                <a:lnTo>
                  <a:pt x="7957" y="5865"/>
                </a:lnTo>
                <a:lnTo>
                  <a:pt x="7227" y="5646"/>
                </a:lnTo>
                <a:lnTo>
                  <a:pt x="6886" y="5524"/>
                </a:lnTo>
                <a:lnTo>
                  <a:pt x="6545" y="5378"/>
                </a:lnTo>
                <a:lnTo>
                  <a:pt x="6180" y="5208"/>
                </a:lnTo>
                <a:lnTo>
                  <a:pt x="5864" y="5037"/>
                </a:lnTo>
                <a:lnTo>
                  <a:pt x="5523" y="4867"/>
                </a:lnTo>
                <a:lnTo>
                  <a:pt x="5207" y="4648"/>
                </a:lnTo>
                <a:lnTo>
                  <a:pt x="4988" y="4526"/>
                </a:lnTo>
                <a:lnTo>
                  <a:pt x="4793" y="4356"/>
                </a:lnTo>
                <a:lnTo>
                  <a:pt x="4599" y="4186"/>
                </a:lnTo>
                <a:lnTo>
                  <a:pt x="4404" y="3991"/>
                </a:lnTo>
                <a:lnTo>
                  <a:pt x="4234" y="3772"/>
                </a:lnTo>
                <a:lnTo>
                  <a:pt x="4064" y="3553"/>
                </a:lnTo>
                <a:lnTo>
                  <a:pt x="3918" y="3334"/>
                </a:lnTo>
                <a:lnTo>
                  <a:pt x="3796" y="3115"/>
                </a:lnTo>
                <a:lnTo>
                  <a:pt x="3699" y="2872"/>
                </a:lnTo>
                <a:lnTo>
                  <a:pt x="3626" y="2604"/>
                </a:lnTo>
                <a:lnTo>
                  <a:pt x="3577" y="2361"/>
                </a:lnTo>
                <a:lnTo>
                  <a:pt x="3577" y="2117"/>
                </a:lnTo>
                <a:lnTo>
                  <a:pt x="3626" y="1874"/>
                </a:lnTo>
                <a:lnTo>
                  <a:pt x="3699" y="1631"/>
                </a:lnTo>
                <a:lnTo>
                  <a:pt x="3820" y="1387"/>
                </a:lnTo>
                <a:lnTo>
                  <a:pt x="3991" y="1144"/>
                </a:lnTo>
                <a:lnTo>
                  <a:pt x="4088" y="1047"/>
                </a:lnTo>
                <a:lnTo>
                  <a:pt x="4210" y="950"/>
                </a:lnTo>
                <a:lnTo>
                  <a:pt x="4429" y="828"/>
                </a:lnTo>
                <a:lnTo>
                  <a:pt x="4696" y="731"/>
                </a:lnTo>
                <a:lnTo>
                  <a:pt x="4964" y="682"/>
                </a:lnTo>
                <a:lnTo>
                  <a:pt x="5231" y="658"/>
                </a:lnTo>
                <a:close/>
                <a:moveTo>
                  <a:pt x="17763" y="3553"/>
                </a:moveTo>
                <a:lnTo>
                  <a:pt x="17982" y="3602"/>
                </a:lnTo>
                <a:lnTo>
                  <a:pt x="18201" y="3650"/>
                </a:lnTo>
                <a:lnTo>
                  <a:pt x="18395" y="3723"/>
                </a:lnTo>
                <a:lnTo>
                  <a:pt x="18590" y="3845"/>
                </a:lnTo>
                <a:lnTo>
                  <a:pt x="18736" y="3991"/>
                </a:lnTo>
                <a:lnTo>
                  <a:pt x="18785" y="4088"/>
                </a:lnTo>
                <a:lnTo>
                  <a:pt x="18833" y="4210"/>
                </a:lnTo>
                <a:lnTo>
                  <a:pt x="18882" y="4307"/>
                </a:lnTo>
                <a:lnTo>
                  <a:pt x="18882" y="4405"/>
                </a:lnTo>
                <a:lnTo>
                  <a:pt x="18882" y="4624"/>
                </a:lnTo>
                <a:lnTo>
                  <a:pt x="18833" y="4818"/>
                </a:lnTo>
                <a:lnTo>
                  <a:pt x="18736" y="5013"/>
                </a:lnTo>
                <a:lnTo>
                  <a:pt x="18663" y="4794"/>
                </a:lnTo>
                <a:lnTo>
                  <a:pt x="18541" y="4624"/>
                </a:lnTo>
                <a:lnTo>
                  <a:pt x="18420" y="4478"/>
                </a:lnTo>
                <a:lnTo>
                  <a:pt x="18274" y="4356"/>
                </a:lnTo>
                <a:lnTo>
                  <a:pt x="18103" y="4259"/>
                </a:lnTo>
                <a:lnTo>
                  <a:pt x="17909" y="4186"/>
                </a:lnTo>
                <a:lnTo>
                  <a:pt x="17738" y="4113"/>
                </a:lnTo>
                <a:lnTo>
                  <a:pt x="17373" y="4015"/>
                </a:lnTo>
                <a:lnTo>
                  <a:pt x="17154" y="3967"/>
                </a:lnTo>
                <a:lnTo>
                  <a:pt x="16716" y="3967"/>
                </a:lnTo>
                <a:lnTo>
                  <a:pt x="16497" y="3991"/>
                </a:lnTo>
                <a:lnTo>
                  <a:pt x="16059" y="4064"/>
                </a:lnTo>
                <a:lnTo>
                  <a:pt x="15621" y="4186"/>
                </a:lnTo>
                <a:lnTo>
                  <a:pt x="15208" y="4356"/>
                </a:lnTo>
                <a:lnTo>
                  <a:pt x="14818" y="4551"/>
                </a:lnTo>
                <a:lnTo>
                  <a:pt x="14405" y="4770"/>
                </a:lnTo>
                <a:lnTo>
                  <a:pt x="14040" y="4989"/>
                </a:lnTo>
                <a:lnTo>
                  <a:pt x="13577" y="5256"/>
                </a:lnTo>
                <a:lnTo>
                  <a:pt x="13115" y="5524"/>
                </a:lnTo>
                <a:lnTo>
                  <a:pt x="12629" y="5767"/>
                </a:lnTo>
                <a:lnTo>
                  <a:pt x="12118" y="5986"/>
                </a:lnTo>
                <a:lnTo>
                  <a:pt x="12069" y="6011"/>
                </a:lnTo>
                <a:lnTo>
                  <a:pt x="12069" y="6011"/>
                </a:lnTo>
                <a:lnTo>
                  <a:pt x="12385" y="5840"/>
                </a:lnTo>
                <a:lnTo>
                  <a:pt x="12702" y="5670"/>
                </a:lnTo>
                <a:lnTo>
                  <a:pt x="13018" y="5475"/>
                </a:lnTo>
                <a:lnTo>
                  <a:pt x="13310" y="5256"/>
                </a:lnTo>
                <a:lnTo>
                  <a:pt x="13577" y="5037"/>
                </a:lnTo>
                <a:lnTo>
                  <a:pt x="13845" y="4794"/>
                </a:lnTo>
                <a:lnTo>
                  <a:pt x="14113" y="4551"/>
                </a:lnTo>
                <a:lnTo>
                  <a:pt x="14356" y="4307"/>
                </a:lnTo>
                <a:lnTo>
                  <a:pt x="14526" y="4283"/>
                </a:lnTo>
                <a:lnTo>
                  <a:pt x="14697" y="4234"/>
                </a:lnTo>
                <a:lnTo>
                  <a:pt x="15013" y="4137"/>
                </a:lnTo>
                <a:lnTo>
                  <a:pt x="15670" y="3869"/>
                </a:lnTo>
                <a:lnTo>
                  <a:pt x="16084" y="3748"/>
                </a:lnTo>
                <a:lnTo>
                  <a:pt x="16497" y="3650"/>
                </a:lnTo>
                <a:lnTo>
                  <a:pt x="16911" y="3577"/>
                </a:lnTo>
                <a:lnTo>
                  <a:pt x="17325" y="3553"/>
                </a:lnTo>
                <a:close/>
                <a:moveTo>
                  <a:pt x="1241" y="3261"/>
                </a:moveTo>
                <a:lnTo>
                  <a:pt x="1363" y="3480"/>
                </a:lnTo>
                <a:lnTo>
                  <a:pt x="1509" y="3699"/>
                </a:lnTo>
                <a:lnTo>
                  <a:pt x="1825" y="4064"/>
                </a:lnTo>
                <a:lnTo>
                  <a:pt x="2141" y="4405"/>
                </a:lnTo>
                <a:lnTo>
                  <a:pt x="2482" y="4697"/>
                </a:lnTo>
                <a:lnTo>
                  <a:pt x="2871" y="4964"/>
                </a:lnTo>
                <a:lnTo>
                  <a:pt x="3261" y="5208"/>
                </a:lnTo>
                <a:lnTo>
                  <a:pt x="3723" y="5427"/>
                </a:lnTo>
                <a:lnTo>
                  <a:pt x="4185" y="5621"/>
                </a:lnTo>
                <a:lnTo>
                  <a:pt x="4672" y="5767"/>
                </a:lnTo>
                <a:lnTo>
                  <a:pt x="5183" y="5889"/>
                </a:lnTo>
                <a:lnTo>
                  <a:pt x="5548" y="5962"/>
                </a:lnTo>
                <a:lnTo>
                  <a:pt x="5937" y="6035"/>
                </a:lnTo>
                <a:lnTo>
                  <a:pt x="6351" y="6084"/>
                </a:lnTo>
                <a:lnTo>
                  <a:pt x="6740" y="6084"/>
                </a:lnTo>
                <a:lnTo>
                  <a:pt x="7348" y="6278"/>
                </a:lnTo>
                <a:lnTo>
                  <a:pt x="7957" y="6449"/>
                </a:lnTo>
                <a:lnTo>
                  <a:pt x="7932" y="6473"/>
                </a:lnTo>
                <a:lnTo>
                  <a:pt x="6180" y="6400"/>
                </a:lnTo>
                <a:lnTo>
                  <a:pt x="5596" y="6376"/>
                </a:lnTo>
                <a:lnTo>
                  <a:pt x="4988" y="6327"/>
                </a:lnTo>
                <a:lnTo>
                  <a:pt x="4380" y="6278"/>
                </a:lnTo>
                <a:lnTo>
                  <a:pt x="3796" y="6278"/>
                </a:lnTo>
                <a:lnTo>
                  <a:pt x="3480" y="6205"/>
                </a:lnTo>
                <a:lnTo>
                  <a:pt x="3139" y="6108"/>
                </a:lnTo>
                <a:lnTo>
                  <a:pt x="2774" y="5962"/>
                </a:lnTo>
                <a:lnTo>
                  <a:pt x="2458" y="5792"/>
                </a:lnTo>
                <a:lnTo>
                  <a:pt x="2117" y="5597"/>
                </a:lnTo>
                <a:lnTo>
                  <a:pt x="1849" y="5402"/>
                </a:lnTo>
                <a:lnTo>
                  <a:pt x="1606" y="5208"/>
                </a:lnTo>
                <a:lnTo>
                  <a:pt x="1363" y="4989"/>
                </a:lnTo>
                <a:lnTo>
                  <a:pt x="1144" y="4745"/>
                </a:lnTo>
                <a:lnTo>
                  <a:pt x="949" y="4478"/>
                </a:lnTo>
                <a:lnTo>
                  <a:pt x="754" y="4210"/>
                </a:lnTo>
                <a:lnTo>
                  <a:pt x="608" y="3918"/>
                </a:lnTo>
                <a:lnTo>
                  <a:pt x="462" y="3626"/>
                </a:lnTo>
                <a:lnTo>
                  <a:pt x="973" y="3772"/>
                </a:lnTo>
                <a:lnTo>
                  <a:pt x="1046" y="3772"/>
                </a:lnTo>
                <a:lnTo>
                  <a:pt x="1119" y="3748"/>
                </a:lnTo>
                <a:lnTo>
                  <a:pt x="1144" y="3699"/>
                </a:lnTo>
                <a:lnTo>
                  <a:pt x="1168" y="3626"/>
                </a:lnTo>
                <a:lnTo>
                  <a:pt x="1241" y="3261"/>
                </a:lnTo>
                <a:close/>
                <a:moveTo>
                  <a:pt x="3796" y="6741"/>
                </a:moveTo>
                <a:lnTo>
                  <a:pt x="4039" y="6765"/>
                </a:lnTo>
                <a:lnTo>
                  <a:pt x="5937" y="6862"/>
                </a:lnTo>
                <a:lnTo>
                  <a:pt x="7835" y="6960"/>
                </a:lnTo>
                <a:lnTo>
                  <a:pt x="7811" y="7422"/>
                </a:lnTo>
                <a:lnTo>
                  <a:pt x="7786" y="7909"/>
                </a:lnTo>
                <a:lnTo>
                  <a:pt x="7738" y="9636"/>
                </a:lnTo>
                <a:lnTo>
                  <a:pt x="7713" y="10390"/>
                </a:lnTo>
                <a:lnTo>
                  <a:pt x="7008" y="10342"/>
                </a:lnTo>
                <a:lnTo>
                  <a:pt x="6278" y="10293"/>
                </a:lnTo>
                <a:lnTo>
                  <a:pt x="5572" y="10269"/>
                </a:lnTo>
                <a:lnTo>
                  <a:pt x="4064" y="10269"/>
                </a:lnTo>
                <a:lnTo>
                  <a:pt x="3309" y="10317"/>
                </a:lnTo>
                <a:lnTo>
                  <a:pt x="2823" y="10317"/>
                </a:lnTo>
                <a:lnTo>
                  <a:pt x="2579" y="10342"/>
                </a:lnTo>
                <a:lnTo>
                  <a:pt x="2360" y="10390"/>
                </a:lnTo>
                <a:lnTo>
                  <a:pt x="2360" y="9782"/>
                </a:lnTo>
                <a:lnTo>
                  <a:pt x="2360" y="9149"/>
                </a:lnTo>
                <a:lnTo>
                  <a:pt x="2385" y="8541"/>
                </a:lnTo>
                <a:lnTo>
                  <a:pt x="2458" y="7933"/>
                </a:lnTo>
                <a:lnTo>
                  <a:pt x="2482" y="7592"/>
                </a:lnTo>
                <a:lnTo>
                  <a:pt x="2531" y="7422"/>
                </a:lnTo>
                <a:lnTo>
                  <a:pt x="2579" y="7276"/>
                </a:lnTo>
                <a:lnTo>
                  <a:pt x="2652" y="7130"/>
                </a:lnTo>
                <a:lnTo>
                  <a:pt x="2750" y="7008"/>
                </a:lnTo>
                <a:lnTo>
                  <a:pt x="2896" y="6911"/>
                </a:lnTo>
                <a:lnTo>
                  <a:pt x="3042" y="6838"/>
                </a:lnTo>
                <a:lnTo>
                  <a:pt x="3285" y="6765"/>
                </a:lnTo>
                <a:lnTo>
                  <a:pt x="3553" y="6741"/>
                </a:lnTo>
                <a:close/>
                <a:moveTo>
                  <a:pt x="15378" y="6838"/>
                </a:moveTo>
                <a:lnTo>
                  <a:pt x="15621" y="6862"/>
                </a:lnTo>
                <a:lnTo>
                  <a:pt x="15865" y="6911"/>
                </a:lnTo>
                <a:lnTo>
                  <a:pt x="16035" y="6984"/>
                </a:lnTo>
                <a:lnTo>
                  <a:pt x="16157" y="7081"/>
                </a:lnTo>
                <a:lnTo>
                  <a:pt x="16254" y="7203"/>
                </a:lnTo>
                <a:lnTo>
                  <a:pt x="16327" y="7349"/>
                </a:lnTo>
                <a:lnTo>
                  <a:pt x="16376" y="7519"/>
                </a:lnTo>
                <a:lnTo>
                  <a:pt x="16400" y="7690"/>
                </a:lnTo>
                <a:lnTo>
                  <a:pt x="16424" y="8030"/>
                </a:lnTo>
                <a:lnTo>
                  <a:pt x="16400" y="8614"/>
                </a:lnTo>
                <a:lnTo>
                  <a:pt x="16400" y="9222"/>
                </a:lnTo>
                <a:lnTo>
                  <a:pt x="16400" y="9806"/>
                </a:lnTo>
                <a:lnTo>
                  <a:pt x="16424" y="10098"/>
                </a:lnTo>
                <a:lnTo>
                  <a:pt x="16449" y="10390"/>
                </a:lnTo>
                <a:lnTo>
                  <a:pt x="16084" y="10415"/>
                </a:lnTo>
                <a:lnTo>
                  <a:pt x="15986" y="10390"/>
                </a:lnTo>
                <a:lnTo>
                  <a:pt x="15889" y="10415"/>
                </a:lnTo>
                <a:lnTo>
                  <a:pt x="14818" y="10439"/>
                </a:lnTo>
                <a:lnTo>
                  <a:pt x="13723" y="10439"/>
                </a:lnTo>
                <a:lnTo>
                  <a:pt x="12215" y="10366"/>
                </a:lnTo>
                <a:lnTo>
                  <a:pt x="11680" y="10317"/>
                </a:lnTo>
                <a:lnTo>
                  <a:pt x="11436" y="10317"/>
                </a:lnTo>
                <a:lnTo>
                  <a:pt x="11290" y="10342"/>
                </a:lnTo>
                <a:lnTo>
                  <a:pt x="11193" y="10390"/>
                </a:lnTo>
                <a:lnTo>
                  <a:pt x="11193" y="9733"/>
                </a:lnTo>
                <a:lnTo>
                  <a:pt x="11169" y="8006"/>
                </a:lnTo>
                <a:lnTo>
                  <a:pt x="11193" y="7495"/>
                </a:lnTo>
                <a:lnTo>
                  <a:pt x="11193" y="7227"/>
                </a:lnTo>
                <a:lnTo>
                  <a:pt x="11169" y="6984"/>
                </a:lnTo>
                <a:lnTo>
                  <a:pt x="13018" y="6935"/>
                </a:lnTo>
                <a:lnTo>
                  <a:pt x="14867" y="6838"/>
                </a:lnTo>
                <a:close/>
                <a:moveTo>
                  <a:pt x="11193" y="10755"/>
                </a:moveTo>
                <a:lnTo>
                  <a:pt x="11315" y="10804"/>
                </a:lnTo>
                <a:lnTo>
                  <a:pt x="11436" y="10828"/>
                </a:lnTo>
                <a:lnTo>
                  <a:pt x="11193" y="11218"/>
                </a:lnTo>
                <a:lnTo>
                  <a:pt x="11193" y="10755"/>
                </a:lnTo>
                <a:close/>
                <a:moveTo>
                  <a:pt x="3626" y="10780"/>
                </a:moveTo>
                <a:lnTo>
                  <a:pt x="3358" y="10999"/>
                </a:lnTo>
                <a:lnTo>
                  <a:pt x="3139" y="11266"/>
                </a:lnTo>
                <a:lnTo>
                  <a:pt x="3115" y="11291"/>
                </a:lnTo>
                <a:lnTo>
                  <a:pt x="3115" y="10950"/>
                </a:lnTo>
                <a:lnTo>
                  <a:pt x="3090" y="10901"/>
                </a:lnTo>
                <a:lnTo>
                  <a:pt x="3066" y="10853"/>
                </a:lnTo>
                <a:lnTo>
                  <a:pt x="2993" y="10804"/>
                </a:lnTo>
                <a:lnTo>
                  <a:pt x="3115" y="10804"/>
                </a:lnTo>
                <a:lnTo>
                  <a:pt x="3626" y="10780"/>
                </a:lnTo>
                <a:close/>
                <a:moveTo>
                  <a:pt x="8297" y="6960"/>
                </a:moveTo>
                <a:lnTo>
                  <a:pt x="9465" y="6984"/>
                </a:lnTo>
                <a:lnTo>
                  <a:pt x="10731" y="6984"/>
                </a:lnTo>
                <a:lnTo>
                  <a:pt x="10706" y="7179"/>
                </a:lnTo>
                <a:lnTo>
                  <a:pt x="10706" y="7398"/>
                </a:lnTo>
                <a:lnTo>
                  <a:pt x="10706" y="7811"/>
                </a:lnTo>
                <a:lnTo>
                  <a:pt x="10706" y="9539"/>
                </a:lnTo>
                <a:lnTo>
                  <a:pt x="10682" y="12824"/>
                </a:lnTo>
                <a:lnTo>
                  <a:pt x="10658" y="19199"/>
                </a:lnTo>
                <a:lnTo>
                  <a:pt x="9782" y="19223"/>
                </a:lnTo>
                <a:lnTo>
                  <a:pt x="8151" y="19247"/>
                </a:lnTo>
                <a:lnTo>
                  <a:pt x="8151" y="17714"/>
                </a:lnTo>
                <a:lnTo>
                  <a:pt x="8151" y="16157"/>
                </a:lnTo>
                <a:lnTo>
                  <a:pt x="8176" y="13091"/>
                </a:lnTo>
                <a:lnTo>
                  <a:pt x="8249" y="9831"/>
                </a:lnTo>
                <a:lnTo>
                  <a:pt x="8273" y="8103"/>
                </a:lnTo>
                <a:lnTo>
                  <a:pt x="8297" y="7519"/>
                </a:lnTo>
                <a:lnTo>
                  <a:pt x="8297" y="6960"/>
                </a:lnTo>
                <a:close/>
                <a:moveTo>
                  <a:pt x="11753" y="10853"/>
                </a:moveTo>
                <a:lnTo>
                  <a:pt x="11996" y="10877"/>
                </a:lnTo>
                <a:lnTo>
                  <a:pt x="11801" y="11169"/>
                </a:lnTo>
                <a:lnTo>
                  <a:pt x="11607" y="11485"/>
                </a:lnTo>
                <a:lnTo>
                  <a:pt x="11412" y="11802"/>
                </a:lnTo>
                <a:lnTo>
                  <a:pt x="11339" y="11996"/>
                </a:lnTo>
                <a:lnTo>
                  <a:pt x="11315" y="12094"/>
                </a:lnTo>
                <a:lnTo>
                  <a:pt x="11315" y="12167"/>
                </a:lnTo>
                <a:lnTo>
                  <a:pt x="11339" y="12215"/>
                </a:lnTo>
                <a:lnTo>
                  <a:pt x="11363" y="12240"/>
                </a:lnTo>
                <a:lnTo>
                  <a:pt x="11388" y="12264"/>
                </a:lnTo>
                <a:lnTo>
                  <a:pt x="11436" y="12240"/>
                </a:lnTo>
                <a:lnTo>
                  <a:pt x="11509" y="12191"/>
                </a:lnTo>
                <a:lnTo>
                  <a:pt x="11582" y="12118"/>
                </a:lnTo>
                <a:lnTo>
                  <a:pt x="11680" y="11948"/>
                </a:lnTo>
                <a:lnTo>
                  <a:pt x="11850" y="11607"/>
                </a:lnTo>
                <a:lnTo>
                  <a:pt x="11996" y="11242"/>
                </a:lnTo>
                <a:lnTo>
                  <a:pt x="12142" y="10877"/>
                </a:lnTo>
                <a:lnTo>
                  <a:pt x="12434" y="10901"/>
                </a:lnTo>
                <a:lnTo>
                  <a:pt x="12142" y="11364"/>
                </a:lnTo>
                <a:lnTo>
                  <a:pt x="11972" y="11680"/>
                </a:lnTo>
                <a:lnTo>
                  <a:pt x="11899" y="11850"/>
                </a:lnTo>
                <a:lnTo>
                  <a:pt x="11899" y="11948"/>
                </a:lnTo>
                <a:lnTo>
                  <a:pt x="11899" y="12021"/>
                </a:lnTo>
                <a:lnTo>
                  <a:pt x="11923" y="12069"/>
                </a:lnTo>
                <a:lnTo>
                  <a:pt x="12020" y="12069"/>
                </a:lnTo>
                <a:lnTo>
                  <a:pt x="12093" y="12021"/>
                </a:lnTo>
                <a:lnTo>
                  <a:pt x="12142" y="11972"/>
                </a:lnTo>
                <a:lnTo>
                  <a:pt x="12239" y="11826"/>
                </a:lnTo>
                <a:lnTo>
                  <a:pt x="12385" y="11485"/>
                </a:lnTo>
                <a:lnTo>
                  <a:pt x="12507" y="11193"/>
                </a:lnTo>
                <a:lnTo>
                  <a:pt x="12604" y="10901"/>
                </a:lnTo>
                <a:lnTo>
                  <a:pt x="13115" y="10926"/>
                </a:lnTo>
                <a:lnTo>
                  <a:pt x="12872" y="11218"/>
                </a:lnTo>
                <a:lnTo>
                  <a:pt x="12629" y="11534"/>
                </a:lnTo>
                <a:lnTo>
                  <a:pt x="12410" y="11826"/>
                </a:lnTo>
                <a:lnTo>
                  <a:pt x="12337" y="11996"/>
                </a:lnTo>
                <a:lnTo>
                  <a:pt x="12312" y="12094"/>
                </a:lnTo>
                <a:lnTo>
                  <a:pt x="12312" y="12167"/>
                </a:lnTo>
                <a:lnTo>
                  <a:pt x="12337" y="12240"/>
                </a:lnTo>
                <a:lnTo>
                  <a:pt x="12410" y="12240"/>
                </a:lnTo>
                <a:lnTo>
                  <a:pt x="12483" y="12215"/>
                </a:lnTo>
                <a:lnTo>
                  <a:pt x="12556" y="12167"/>
                </a:lnTo>
                <a:lnTo>
                  <a:pt x="12653" y="12045"/>
                </a:lnTo>
                <a:lnTo>
                  <a:pt x="12799" y="11753"/>
                </a:lnTo>
                <a:lnTo>
                  <a:pt x="12993" y="11364"/>
                </a:lnTo>
                <a:lnTo>
                  <a:pt x="13188" y="10950"/>
                </a:lnTo>
                <a:lnTo>
                  <a:pt x="13188" y="10926"/>
                </a:lnTo>
                <a:lnTo>
                  <a:pt x="13796" y="10926"/>
                </a:lnTo>
                <a:lnTo>
                  <a:pt x="13650" y="11145"/>
                </a:lnTo>
                <a:lnTo>
                  <a:pt x="13504" y="11364"/>
                </a:lnTo>
                <a:lnTo>
                  <a:pt x="13261" y="11704"/>
                </a:lnTo>
                <a:lnTo>
                  <a:pt x="13164" y="11899"/>
                </a:lnTo>
                <a:lnTo>
                  <a:pt x="13091" y="12094"/>
                </a:lnTo>
                <a:lnTo>
                  <a:pt x="13091" y="12142"/>
                </a:lnTo>
                <a:lnTo>
                  <a:pt x="13115" y="12167"/>
                </a:lnTo>
                <a:lnTo>
                  <a:pt x="13164" y="12167"/>
                </a:lnTo>
                <a:lnTo>
                  <a:pt x="13188" y="12142"/>
                </a:lnTo>
                <a:lnTo>
                  <a:pt x="13334" y="12021"/>
                </a:lnTo>
                <a:lnTo>
                  <a:pt x="13431" y="11875"/>
                </a:lnTo>
                <a:lnTo>
                  <a:pt x="13626" y="11558"/>
                </a:lnTo>
                <a:lnTo>
                  <a:pt x="13821" y="11266"/>
                </a:lnTo>
                <a:lnTo>
                  <a:pt x="13918" y="11096"/>
                </a:lnTo>
                <a:lnTo>
                  <a:pt x="13991" y="10950"/>
                </a:lnTo>
                <a:lnTo>
                  <a:pt x="14259" y="10950"/>
                </a:lnTo>
                <a:lnTo>
                  <a:pt x="14064" y="11218"/>
                </a:lnTo>
                <a:lnTo>
                  <a:pt x="13796" y="11583"/>
                </a:lnTo>
                <a:lnTo>
                  <a:pt x="13675" y="11753"/>
                </a:lnTo>
                <a:lnTo>
                  <a:pt x="13626" y="11875"/>
                </a:lnTo>
                <a:lnTo>
                  <a:pt x="13602" y="11972"/>
                </a:lnTo>
                <a:lnTo>
                  <a:pt x="13626" y="11996"/>
                </a:lnTo>
                <a:lnTo>
                  <a:pt x="13626" y="12021"/>
                </a:lnTo>
                <a:lnTo>
                  <a:pt x="13675" y="12045"/>
                </a:lnTo>
                <a:lnTo>
                  <a:pt x="13699" y="12045"/>
                </a:lnTo>
                <a:lnTo>
                  <a:pt x="13845" y="11923"/>
                </a:lnTo>
                <a:lnTo>
                  <a:pt x="13942" y="11777"/>
                </a:lnTo>
                <a:lnTo>
                  <a:pt x="14137" y="11485"/>
                </a:lnTo>
                <a:lnTo>
                  <a:pt x="14307" y="11218"/>
                </a:lnTo>
                <a:lnTo>
                  <a:pt x="14453" y="10950"/>
                </a:lnTo>
                <a:lnTo>
                  <a:pt x="15086" y="10950"/>
                </a:lnTo>
                <a:lnTo>
                  <a:pt x="14697" y="11412"/>
                </a:lnTo>
                <a:lnTo>
                  <a:pt x="14405" y="11753"/>
                </a:lnTo>
                <a:lnTo>
                  <a:pt x="14259" y="11948"/>
                </a:lnTo>
                <a:lnTo>
                  <a:pt x="14210" y="12045"/>
                </a:lnTo>
                <a:lnTo>
                  <a:pt x="14161" y="12142"/>
                </a:lnTo>
                <a:lnTo>
                  <a:pt x="14161" y="12191"/>
                </a:lnTo>
                <a:lnTo>
                  <a:pt x="14210" y="12240"/>
                </a:lnTo>
                <a:lnTo>
                  <a:pt x="14283" y="12240"/>
                </a:lnTo>
                <a:lnTo>
                  <a:pt x="14380" y="12191"/>
                </a:lnTo>
                <a:lnTo>
                  <a:pt x="14453" y="12118"/>
                </a:lnTo>
                <a:lnTo>
                  <a:pt x="14624" y="11972"/>
                </a:lnTo>
                <a:lnTo>
                  <a:pt x="14867" y="11607"/>
                </a:lnTo>
                <a:lnTo>
                  <a:pt x="15062" y="11291"/>
                </a:lnTo>
                <a:lnTo>
                  <a:pt x="15208" y="10950"/>
                </a:lnTo>
                <a:lnTo>
                  <a:pt x="15597" y="10926"/>
                </a:lnTo>
                <a:lnTo>
                  <a:pt x="15597" y="10926"/>
                </a:lnTo>
                <a:lnTo>
                  <a:pt x="15183" y="11412"/>
                </a:lnTo>
                <a:lnTo>
                  <a:pt x="15013" y="11656"/>
                </a:lnTo>
                <a:lnTo>
                  <a:pt x="14940" y="11802"/>
                </a:lnTo>
                <a:lnTo>
                  <a:pt x="14891" y="11923"/>
                </a:lnTo>
                <a:lnTo>
                  <a:pt x="14891" y="11972"/>
                </a:lnTo>
                <a:lnTo>
                  <a:pt x="14891" y="11996"/>
                </a:lnTo>
                <a:lnTo>
                  <a:pt x="14940" y="11996"/>
                </a:lnTo>
                <a:lnTo>
                  <a:pt x="14964" y="11972"/>
                </a:lnTo>
                <a:lnTo>
                  <a:pt x="15086" y="11875"/>
                </a:lnTo>
                <a:lnTo>
                  <a:pt x="15183" y="11753"/>
                </a:lnTo>
                <a:lnTo>
                  <a:pt x="15378" y="11485"/>
                </a:lnTo>
                <a:lnTo>
                  <a:pt x="15694" y="10926"/>
                </a:lnTo>
                <a:lnTo>
                  <a:pt x="15743" y="10926"/>
                </a:lnTo>
                <a:lnTo>
                  <a:pt x="15743" y="11218"/>
                </a:lnTo>
                <a:lnTo>
                  <a:pt x="15573" y="11388"/>
                </a:lnTo>
                <a:lnTo>
                  <a:pt x="15427" y="11607"/>
                </a:lnTo>
                <a:lnTo>
                  <a:pt x="15354" y="11729"/>
                </a:lnTo>
                <a:lnTo>
                  <a:pt x="15256" y="11850"/>
                </a:lnTo>
                <a:lnTo>
                  <a:pt x="15208" y="11996"/>
                </a:lnTo>
                <a:lnTo>
                  <a:pt x="15208" y="12069"/>
                </a:lnTo>
                <a:lnTo>
                  <a:pt x="15232" y="12142"/>
                </a:lnTo>
                <a:lnTo>
                  <a:pt x="15256" y="12167"/>
                </a:lnTo>
                <a:lnTo>
                  <a:pt x="15305" y="12167"/>
                </a:lnTo>
                <a:lnTo>
                  <a:pt x="15402" y="12094"/>
                </a:lnTo>
                <a:lnTo>
                  <a:pt x="15475" y="11996"/>
                </a:lnTo>
                <a:lnTo>
                  <a:pt x="15573" y="11753"/>
                </a:lnTo>
                <a:lnTo>
                  <a:pt x="15767" y="11461"/>
                </a:lnTo>
                <a:lnTo>
                  <a:pt x="15792" y="14600"/>
                </a:lnTo>
                <a:lnTo>
                  <a:pt x="15816" y="16157"/>
                </a:lnTo>
                <a:lnTo>
                  <a:pt x="15816" y="17714"/>
                </a:lnTo>
                <a:lnTo>
                  <a:pt x="15792" y="18177"/>
                </a:lnTo>
                <a:lnTo>
                  <a:pt x="15792" y="18396"/>
                </a:lnTo>
                <a:lnTo>
                  <a:pt x="15743" y="18590"/>
                </a:lnTo>
                <a:lnTo>
                  <a:pt x="15670" y="18785"/>
                </a:lnTo>
                <a:lnTo>
                  <a:pt x="15548" y="18955"/>
                </a:lnTo>
                <a:lnTo>
                  <a:pt x="15475" y="19028"/>
                </a:lnTo>
                <a:lnTo>
                  <a:pt x="15402" y="19101"/>
                </a:lnTo>
                <a:lnTo>
                  <a:pt x="15281" y="19150"/>
                </a:lnTo>
                <a:lnTo>
                  <a:pt x="15183" y="19199"/>
                </a:lnTo>
                <a:lnTo>
                  <a:pt x="14964" y="19247"/>
                </a:lnTo>
                <a:lnTo>
                  <a:pt x="14770" y="19272"/>
                </a:lnTo>
                <a:lnTo>
                  <a:pt x="14332" y="19272"/>
                </a:lnTo>
                <a:lnTo>
                  <a:pt x="13869" y="19247"/>
                </a:lnTo>
                <a:lnTo>
                  <a:pt x="13456" y="19223"/>
                </a:lnTo>
                <a:lnTo>
                  <a:pt x="11169" y="19199"/>
                </a:lnTo>
                <a:lnTo>
                  <a:pt x="11193" y="16109"/>
                </a:lnTo>
                <a:lnTo>
                  <a:pt x="11193" y="13018"/>
                </a:lnTo>
                <a:lnTo>
                  <a:pt x="11193" y="11656"/>
                </a:lnTo>
                <a:lnTo>
                  <a:pt x="11266" y="11461"/>
                </a:lnTo>
                <a:lnTo>
                  <a:pt x="11388" y="11145"/>
                </a:lnTo>
                <a:lnTo>
                  <a:pt x="11509" y="10853"/>
                </a:lnTo>
                <a:close/>
                <a:moveTo>
                  <a:pt x="5621" y="10755"/>
                </a:moveTo>
                <a:lnTo>
                  <a:pt x="6059" y="10780"/>
                </a:lnTo>
                <a:lnTo>
                  <a:pt x="5961" y="10901"/>
                </a:lnTo>
                <a:lnTo>
                  <a:pt x="5864" y="11023"/>
                </a:lnTo>
                <a:lnTo>
                  <a:pt x="5694" y="11291"/>
                </a:lnTo>
                <a:lnTo>
                  <a:pt x="5499" y="11631"/>
                </a:lnTo>
                <a:lnTo>
                  <a:pt x="5426" y="11802"/>
                </a:lnTo>
                <a:lnTo>
                  <a:pt x="5426" y="11875"/>
                </a:lnTo>
                <a:lnTo>
                  <a:pt x="5426" y="11972"/>
                </a:lnTo>
                <a:lnTo>
                  <a:pt x="5475" y="12021"/>
                </a:lnTo>
                <a:lnTo>
                  <a:pt x="5523" y="12021"/>
                </a:lnTo>
                <a:lnTo>
                  <a:pt x="5596" y="11996"/>
                </a:lnTo>
                <a:lnTo>
                  <a:pt x="5669" y="11948"/>
                </a:lnTo>
                <a:lnTo>
                  <a:pt x="5791" y="11777"/>
                </a:lnTo>
                <a:lnTo>
                  <a:pt x="5961" y="11437"/>
                </a:lnTo>
                <a:lnTo>
                  <a:pt x="6107" y="11120"/>
                </a:lnTo>
                <a:lnTo>
                  <a:pt x="6180" y="10950"/>
                </a:lnTo>
                <a:lnTo>
                  <a:pt x="6229" y="10780"/>
                </a:lnTo>
                <a:lnTo>
                  <a:pt x="6667" y="10804"/>
                </a:lnTo>
                <a:lnTo>
                  <a:pt x="6448" y="11072"/>
                </a:lnTo>
                <a:lnTo>
                  <a:pt x="6278" y="11364"/>
                </a:lnTo>
                <a:lnTo>
                  <a:pt x="6205" y="11534"/>
                </a:lnTo>
                <a:lnTo>
                  <a:pt x="6156" y="11704"/>
                </a:lnTo>
                <a:lnTo>
                  <a:pt x="6107" y="11875"/>
                </a:lnTo>
                <a:lnTo>
                  <a:pt x="6107" y="11948"/>
                </a:lnTo>
                <a:lnTo>
                  <a:pt x="6132" y="12021"/>
                </a:lnTo>
                <a:lnTo>
                  <a:pt x="6156" y="12069"/>
                </a:lnTo>
                <a:lnTo>
                  <a:pt x="6253" y="12069"/>
                </a:lnTo>
                <a:lnTo>
                  <a:pt x="6326" y="11948"/>
                </a:lnTo>
                <a:lnTo>
                  <a:pt x="6375" y="11826"/>
                </a:lnTo>
                <a:lnTo>
                  <a:pt x="6448" y="11534"/>
                </a:lnTo>
                <a:lnTo>
                  <a:pt x="6594" y="11169"/>
                </a:lnTo>
                <a:lnTo>
                  <a:pt x="6764" y="10804"/>
                </a:lnTo>
                <a:lnTo>
                  <a:pt x="7129" y="10828"/>
                </a:lnTo>
                <a:lnTo>
                  <a:pt x="6813" y="11242"/>
                </a:lnTo>
                <a:lnTo>
                  <a:pt x="6545" y="11607"/>
                </a:lnTo>
                <a:lnTo>
                  <a:pt x="6424" y="11802"/>
                </a:lnTo>
                <a:lnTo>
                  <a:pt x="6399" y="11899"/>
                </a:lnTo>
                <a:lnTo>
                  <a:pt x="6375" y="11996"/>
                </a:lnTo>
                <a:lnTo>
                  <a:pt x="6399" y="12045"/>
                </a:lnTo>
                <a:lnTo>
                  <a:pt x="6424" y="12069"/>
                </a:lnTo>
                <a:lnTo>
                  <a:pt x="6472" y="12094"/>
                </a:lnTo>
                <a:lnTo>
                  <a:pt x="6521" y="12069"/>
                </a:lnTo>
                <a:lnTo>
                  <a:pt x="6594" y="12045"/>
                </a:lnTo>
                <a:lnTo>
                  <a:pt x="6667" y="11972"/>
                </a:lnTo>
                <a:lnTo>
                  <a:pt x="6789" y="11826"/>
                </a:lnTo>
                <a:lnTo>
                  <a:pt x="6983" y="11485"/>
                </a:lnTo>
                <a:lnTo>
                  <a:pt x="7178" y="11169"/>
                </a:lnTo>
                <a:lnTo>
                  <a:pt x="7348" y="10853"/>
                </a:lnTo>
                <a:lnTo>
                  <a:pt x="7640" y="10877"/>
                </a:lnTo>
                <a:lnTo>
                  <a:pt x="7470" y="11072"/>
                </a:lnTo>
                <a:lnTo>
                  <a:pt x="7324" y="11291"/>
                </a:lnTo>
                <a:lnTo>
                  <a:pt x="7227" y="11437"/>
                </a:lnTo>
                <a:lnTo>
                  <a:pt x="7129" y="11607"/>
                </a:lnTo>
                <a:lnTo>
                  <a:pt x="7056" y="11777"/>
                </a:lnTo>
                <a:lnTo>
                  <a:pt x="7056" y="11850"/>
                </a:lnTo>
                <a:lnTo>
                  <a:pt x="7056" y="11948"/>
                </a:lnTo>
                <a:lnTo>
                  <a:pt x="7081" y="11996"/>
                </a:lnTo>
                <a:lnTo>
                  <a:pt x="7154" y="11996"/>
                </a:lnTo>
                <a:lnTo>
                  <a:pt x="7227" y="11948"/>
                </a:lnTo>
                <a:lnTo>
                  <a:pt x="7275" y="11923"/>
                </a:lnTo>
                <a:lnTo>
                  <a:pt x="7373" y="11802"/>
                </a:lnTo>
                <a:lnTo>
                  <a:pt x="7519" y="11510"/>
                </a:lnTo>
                <a:lnTo>
                  <a:pt x="7616" y="11266"/>
                </a:lnTo>
                <a:lnTo>
                  <a:pt x="7713" y="11047"/>
                </a:lnTo>
                <a:lnTo>
                  <a:pt x="7713" y="11047"/>
                </a:lnTo>
                <a:lnTo>
                  <a:pt x="7689" y="11510"/>
                </a:lnTo>
                <a:lnTo>
                  <a:pt x="7543" y="11753"/>
                </a:lnTo>
                <a:lnTo>
                  <a:pt x="7397" y="11996"/>
                </a:lnTo>
                <a:lnTo>
                  <a:pt x="7373" y="12069"/>
                </a:lnTo>
                <a:lnTo>
                  <a:pt x="7397" y="12118"/>
                </a:lnTo>
                <a:lnTo>
                  <a:pt x="7421" y="12167"/>
                </a:lnTo>
                <a:lnTo>
                  <a:pt x="7470" y="12191"/>
                </a:lnTo>
                <a:lnTo>
                  <a:pt x="7567" y="12191"/>
                </a:lnTo>
                <a:lnTo>
                  <a:pt x="7616" y="12167"/>
                </a:lnTo>
                <a:lnTo>
                  <a:pt x="7640" y="12094"/>
                </a:lnTo>
                <a:lnTo>
                  <a:pt x="7689" y="11948"/>
                </a:lnTo>
                <a:lnTo>
                  <a:pt x="7665" y="12897"/>
                </a:lnTo>
                <a:lnTo>
                  <a:pt x="7665" y="14478"/>
                </a:lnTo>
                <a:lnTo>
                  <a:pt x="7665" y="16084"/>
                </a:lnTo>
                <a:lnTo>
                  <a:pt x="7713" y="19272"/>
                </a:lnTo>
                <a:lnTo>
                  <a:pt x="6083" y="19320"/>
                </a:lnTo>
                <a:lnTo>
                  <a:pt x="4356" y="19418"/>
                </a:lnTo>
                <a:lnTo>
                  <a:pt x="3918" y="19418"/>
                </a:lnTo>
                <a:lnTo>
                  <a:pt x="3723" y="19393"/>
                </a:lnTo>
                <a:lnTo>
                  <a:pt x="3528" y="19296"/>
                </a:lnTo>
                <a:lnTo>
                  <a:pt x="3431" y="19223"/>
                </a:lnTo>
                <a:lnTo>
                  <a:pt x="3358" y="19101"/>
                </a:lnTo>
                <a:lnTo>
                  <a:pt x="3309" y="18980"/>
                </a:lnTo>
                <a:lnTo>
                  <a:pt x="3285" y="18809"/>
                </a:lnTo>
                <a:lnTo>
                  <a:pt x="3285" y="18493"/>
                </a:lnTo>
                <a:lnTo>
                  <a:pt x="3285" y="18225"/>
                </a:lnTo>
                <a:lnTo>
                  <a:pt x="3236" y="15062"/>
                </a:lnTo>
                <a:lnTo>
                  <a:pt x="3139" y="11899"/>
                </a:lnTo>
                <a:lnTo>
                  <a:pt x="3236" y="11729"/>
                </a:lnTo>
                <a:lnTo>
                  <a:pt x="3309" y="11558"/>
                </a:lnTo>
                <a:lnTo>
                  <a:pt x="3553" y="11169"/>
                </a:lnTo>
                <a:lnTo>
                  <a:pt x="3796" y="10804"/>
                </a:lnTo>
                <a:lnTo>
                  <a:pt x="3796" y="10780"/>
                </a:lnTo>
                <a:lnTo>
                  <a:pt x="4088" y="10755"/>
                </a:lnTo>
                <a:lnTo>
                  <a:pt x="3942" y="10853"/>
                </a:lnTo>
                <a:lnTo>
                  <a:pt x="3820" y="10974"/>
                </a:lnTo>
                <a:lnTo>
                  <a:pt x="3699" y="11120"/>
                </a:lnTo>
                <a:lnTo>
                  <a:pt x="3577" y="11242"/>
                </a:lnTo>
                <a:lnTo>
                  <a:pt x="3455" y="11437"/>
                </a:lnTo>
                <a:lnTo>
                  <a:pt x="3309" y="11680"/>
                </a:lnTo>
                <a:lnTo>
                  <a:pt x="3236" y="11802"/>
                </a:lnTo>
                <a:lnTo>
                  <a:pt x="3212" y="11923"/>
                </a:lnTo>
                <a:lnTo>
                  <a:pt x="3212" y="12045"/>
                </a:lnTo>
                <a:lnTo>
                  <a:pt x="3261" y="12142"/>
                </a:lnTo>
                <a:lnTo>
                  <a:pt x="3309" y="12191"/>
                </a:lnTo>
                <a:lnTo>
                  <a:pt x="3358" y="12191"/>
                </a:lnTo>
                <a:lnTo>
                  <a:pt x="3455" y="12142"/>
                </a:lnTo>
                <a:lnTo>
                  <a:pt x="3504" y="12094"/>
                </a:lnTo>
                <a:lnTo>
                  <a:pt x="3626" y="11923"/>
                </a:lnTo>
                <a:lnTo>
                  <a:pt x="3796" y="11583"/>
                </a:lnTo>
                <a:lnTo>
                  <a:pt x="3918" y="11364"/>
                </a:lnTo>
                <a:lnTo>
                  <a:pt x="4064" y="11169"/>
                </a:lnTo>
                <a:lnTo>
                  <a:pt x="4234" y="10974"/>
                </a:lnTo>
                <a:lnTo>
                  <a:pt x="4356" y="10755"/>
                </a:lnTo>
                <a:lnTo>
                  <a:pt x="4745" y="10755"/>
                </a:lnTo>
                <a:lnTo>
                  <a:pt x="4526" y="10974"/>
                </a:lnTo>
                <a:lnTo>
                  <a:pt x="4331" y="11193"/>
                </a:lnTo>
                <a:lnTo>
                  <a:pt x="4185" y="11339"/>
                </a:lnTo>
                <a:lnTo>
                  <a:pt x="4064" y="11510"/>
                </a:lnTo>
                <a:lnTo>
                  <a:pt x="3966" y="11680"/>
                </a:lnTo>
                <a:lnTo>
                  <a:pt x="3942" y="11777"/>
                </a:lnTo>
                <a:lnTo>
                  <a:pt x="3918" y="11875"/>
                </a:lnTo>
                <a:lnTo>
                  <a:pt x="3942" y="11923"/>
                </a:lnTo>
                <a:lnTo>
                  <a:pt x="3991" y="11972"/>
                </a:lnTo>
                <a:lnTo>
                  <a:pt x="4039" y="12021"/>
                </a:lnTo>
                <a:lnTo>
                  <a:pt x="4112" y="11996"/>
                </a:lnTo>
                <a:lnTo>
                  <a:pt x="4210" y="11972"/>
                </a:lnTo>
                <a:lnTo>
                  <a:pt x="4283" y="11923"/>
                </a:lnTo>
                <a:lnTo>
                  <a:pt x="4429" y="11777"/>
                </a:lnTo>
                <a:lnTo>
                  <a:pt x="4526" y="11607"/>
                </a:lnTo>
                <a:lnTo>
                  <a:pt x="4648" y="11437"/>
                </a:lnTo>
                <a:lnTo>
                  <a:pt x="4842" y="11120"/>
                </a:lnTo>
                <a:lnTo>
                  <a:pt x="4939" y="10926"/>
                </a:lnTo>
                <a:lnTo>
                  <a:pt x="5012" y="10755"/>
                </a:lnTo>
                <a:lnTo>
                  <a:pt x="5475" y="10755"/>
                </a:lnTo>
                <a:lnTo>
                  <a:pt x="5061" y="11291"/>
                </a:lnTo>
                <a:lnTo>
                  <a:pt x="4842" y="11558"/>
                </a:lnTo>
                <a:lnTo>
                  <a:pt x="4745" y="11729"/>
                </a:lnTo>
                <a:lnTo>
                  <a:pt x="4721" y="11802"/>
                </a:lnTo>
                <a:lnTo>
                  <a:pt x="4721" y="11875"/>
                </a:lnTo>
                <a:lnTo>
                  <a:pt x="4721" y="11923"/>
                </a:lnTo>
                <a:lnTo>
                  <a:pt x="4769" y="11972"/>
                </a:lnTo>
                <a:lnTo>
                  <a:pt x="4842" y="11972"/>
                </a:lnTo>
                <a:lnTo>
                  <a:pt x="4915" y="11948"/>
                </a:lnTo>
                <a:lnTo>
                  <a:pt x="4988" y="11899"/>
                </a:lnTo>
                <a:lnTo>
                  <a:pt x="5134" y="11753"/>
                </a:lnTo>
                <a:lnTo>
                  <a:pt x="5231" y="11583"/>
                </a:lnTo>
                <a:lnTo>
                  <a:pt x="5304" y="11437"/>
                </a:lnTo>
                <a:lnTo>
                  <a:pt x="5475" y="11096"/>
                </a:lnTo>
                <a:lnTo>
                  <a:pt x="5621" y="10755"/>
                </a:lnTo>
                <a:close/>
                <a:moveTo>
                  <a:pt x="12458" y="1"/>
                </a:moveTo>
                <a:lnTo>
                  <a:pt x="12166" y="49"/>
                </a:lnTo>
                <a:lnTo>
                  <a:pt x="11874" y="98"/>
                </a:lnTo>
                <a:lnTo>
                  <a:pt x="11582" y="171"/>
                </a:lnTo>
                <a:lnTo>
                  <a:pt x="11315" y="293"/>
                </a:lnTo>
                <a:lnTo>
                  <a:pt x="11047" y="414"/>
                </a:lnTo>
                <a:lnTo>
                  <a:pt x="10779" y="585"/>
                </a:lnTo>
                <a:lnTo>
                  <a:pt x="10536" y="755"/>
                </a:lnTo>
                <a:lnTo>
                  <a:pt x="10317" y="950"/>
                </a:lnTo>
                <a:lnTo>
                  <a:pt x="10098" y="1144"/>
                </a:lnTo>
                <a:lnTo>
                  <a:pt x="9903" y="1363"/>
                </a:lnTo>
                <a:lnTo>
                  <a:pt x="9733" y="1606"/>
                </a:lnTo>
                <a:lnTo>
                  <a:pt x="9611" y="1825"/>
                </a:lnTo>
                <a:lnTo>
                  <a:pt x="9490" y="2069"/>
                </a:lnTo>
                <a:lnTo>
                  <a:pt x="9368" y="2288"/>
                </a:lnTo>
                <a:lnTo>
                  <a:pt x="9295" y="2531"/>
                </a:lnTo>
                <a:lnTo>
                  <a:pt x="9222" y="2799"/>
                </a:lnTo>
                <a:lnTo>
                  <a:pt x="9173" y="3042"/>
                </a:lnTo>
                <a:lnTo>
                  <a:pt x="9076" y="3553"/>
                </a:lnTo>
                <a:lnTo>
                  <a:pt x="9076" y="3504"/>
                </a:lnTo>
                <a:lnTo>
                  <a:pt x="8954" y="3188"/>
                </a:lnTo>
                <a:lnTo>
                  <a:pt x="8833" y="2896"/>
                </a:lnTo>
                <a:lnTo>
                  <a:pt x="8687" y="2604"/>
                </a:lnTo>
                <a:lnTo>
                  <a:pt x="8516" y="2312"/>
                </a:lnTo>
                <a:lnTo>
                  <a:pt x="8346" y="2044"/>
                </a:lnTo>
                <a:lnTo>
                  <a:pt x="8151" y="1777"/>
                </a:lnTo>
                <a:lnTo>
                  <a:pt x="7957" y="1533"/>
                </a:lnTo>
                <a:lnTo>
                  <a:pt x="7738" y="1290"/>
                </a:lnTo>
                <a:lnTo>
                  <a:pt x="7519" y="1095"/>
                </a:lnTo>
                <a:lnTo>
                  <a:pt x="7300" y="901"/>
                </a:lnTo>
                <a:lnTo>
                  <a:pt x="7081" y="755"/>
                </a:lnTo>
                <a:lnTo>
                  <a:pt x="6813" y="585"/>
                </a:lnTo>
                <a:lnTo>
                  <a:pt x="6570" y="463"/>
                </a:lnTo>
                <a:lnTo>
                  <a:pt x="6302" y="341"/>
                </a:lnTo>
                <a:lnTo>
                  <a:pt x="6010" y="268"/>
                </a:lnTo>
                <a:lnTo>
                  <a:pt x="5742" y="195"/>
                </a:lnTo>
                <a:lnTo>
                  <a:pt x="5450" y="147"/>
                </a:lnTo>
                <a:lnTo>
                  <a:pt x="5183" y="147"/>
                </a:lnTo>
                <a:lnTo>
                  <a:pt x="4891" y="171"/>
                </a:lnTo>
                <a:lnTo>
                  <a:pt x="4623" y="220"/>
                </a:lnTo>
                <a:lnTo>
                  <a:pt x="4356" y="293"/>
                </a:lnTo>
                <a:lnTo>
                  <a:pt x="4112" y="414"/>
                </a:lnTo>
                <a:lnTo>
                  <a:pt x="3869" y="585"/>
                </a:lnTo>
                <a:lnTo>
                  <a:pt x="3626" y="779"/>
                </a:lnTo>
                <a:lnTo>
                  <a:pt x="3431" y="998"/>
                </a:lnTo>
                <a:lnTo>
                  <a:pt x="3285" y="1241"/>
                </a:lnTo>
                <a:lnTo>
                  <a:pt x="3163" y="1485"/>
                </a:lnTo>
                <a:lnTo>
                  <a:pt x="3090" y="1728"/>
                </a:lnTo>
                <a:lnTo>
                  <a:pt x="3042" y="1996"/>
                </a:lnTo>
                <a:lnTo>
                  <a:pt x="3042" y="2263"/>
                </a:lnTo>
                <a:lnTo>
                  <a:pt x="3066" y="2531"/>
                </a:lnTo>
                <a:lnTo>
                  <a:pt x="3115" y="2799"/>
                </a:lnTo>
                <a:lnTo>
                  <a:pt x="3212" y="3066"/>
                </a:lnTo>
                <a:lnTo>
                  <a:pt x="3309" y="3334"/>
                </a:lnTo>
                <a:lnTo>
                  <a:pt x="3431" y="3577"/>
                </a:lnTo>
                <a:lnTo>
                  <a:pt x="3577" y="3821"/>
                </a:lnTo>
                <a:lnTo>
                  <a:pt x="3723" y="4064"/>
                </a:lnTo>
                <a:lnTo>
                  <a:pt x="3893" y="4283"/>
                </a:lnTo>
                <a:lnTo>
                  <a:pt x="4088" y="4478"/>
                </a:lnTo>
                <a:lnTo>
                  <a:pt x="4258" y="4648"/>
                </a:lnTo>
                <a:lnTo>
                  <a:pt x="4599" y="4916"/>
                </a:lnTo>
                <a:lnTo>
                  <a:pt x="4939" y="5159"/>
                </a:lnTo>
                <a:lnTo>
                  <a:pt x="5280" y="5402"/>
                </a:lnTo>
                <a:lnTo>
                  <a:pt x="5669" y="5597"/>
                </a:lnTo>
                <a:lnTo>
                  <a:pt x="5426" y="5573"/>
                </a:lnTo>
                <a:lnTo>
                  <a:pt x="4939" y="5475"/>
                </a:lnTo>
                <a:lnTo>
                  <a:pt x="4477" y="5354"/>
                </a:lnTo>
                <a:lnTo>
                  <a:pt x="4015" y="5183"/>
                </a:lnTo>
                <a:lnTo>
                  <a:pt x="3553" y="4989"/>
                </a:lnTo>
                <a:lnTo>
                  <a:pt x="3163" y="4770"/>
                </a:lnTo>
                <a:lnTo>
                  <a:pt x="2798" y="4526"/>
                </a:lnTo>
                <a:lnTo>
                  <a:pt x="2458" y="4259"/>
                </a:lnTo>
                <a:lnTo>
                  <a:pt x="2141" y="3967"/>
                </a:lnTo>
                <a:lnTo>
                  <a:pt x="1874" y="3650"/>
                </a:lnTo>
                <a:lnTo>
                  <a:pt x="1630" y="3285"/>
                </a:lnTo>
                <a:lnTo>
                  <a:pt x="1436" y="2969"/>
                </a:lnTo>
                <a:lnTo>
                  <a:pt x="1338" y="2799"/>
                </a:lnTo>
                <a:lnTo>
                  <a:pt x="1217" y="2653"/>
                </a:lnTo>
                <a:lnTo>
                  <a:pt x="1144" y="2653"/>
                </a:lnTo>
                <a:lnTo>
                  <a:pt x="1119" y="2677"/>
                </a:lnTo>
                <a:lnTo>
                  <a:pt x="1095" y="2701"/>
                </a:lnTo>
                <a:lnTo>
                  <a:pt x="1095" y="2774"/>
                </a:lnTo>
                <a:lnTo>
                  <a:pt x="998" y="2920"/>
                </a:lnTo>
                <a:lnTo>
                  <a:pt x="949" y="3091"/>
                </a:lnTo>
                <a:lnTo>
                  <a:pt x="925" y="3261"/>
                </a:lnTo>
                <a:lnTo>
                  <a:pt x="900" y="3431"/>
                </a:lnTo>
                <a:lnTo>
                  <a:pt x="219" y="3212"/>
                </a:lnTo>
                <a:lnTo>
                  <a:pt x="122" y="3212"/>
                </a:lnTo>
                <a:lnTo>
                  <a:pt x="49" y="3261"/>
                </a:lnTo>
                <a:lnTo>
                  <a:pt x="0" y="3334"/>
                </a:lnTo>
                <a:lnTo>
                  <a:pt x="0" y="3383"/>
                </a:lnTo>
                <a:lnTo>
                  <a:pt x="0" y="3431"/>
                </a:lnTo>
                <a:lnTo>
                  <a:pt x="146" y="3796"/>
                </a:lnTo>
                <a:lnTo>
                  <a:pt x="316" y="4137"/>
                </a:lnTo>
                <a:lnTo>
                  <a:pt x="511" y="4453"/>
                </a:lnTo>
                <a:lnTo>
                  <a:pt x="730" y="4770"/>
                </a:lnTo>
                <a:lnTo>
                  <a:pt x="973" y="5062"/>
                </a:lnTo>
                <a:lnTo>
                  <a:pt x="1241" y="5329"/>
                </a:lnTo>
                <a:lnTo>
                  <a:pt x="1533" y="5597"/>
                </a:lnTo>
                <a:lnTo>
                  <a:pt x="1825" y="5840"/>
                </a:lnTo>
                <a:lnTo>
                  <a:pt x="2068" y="6011"/>
                </a:lnTo>
                <a:lnTo>
                  <a:pt x="2336" y="6157"/>
                </a:lnTo>
                <a:lnTo>
                  <a:pt x="2579" y="6278"/>
                </a:lnTo>
                <a:lnTo>
                  <a:pt x="2871" y="6400"/>
                </a:lnTo>
                <a:lnTo>
                  <a:pt x="2701" y="6473"/>
                </a:lnTo>
                <a:lnTo>
                  <a:pt x="2555" y="6570"/>
                </a:lnTo>
                <a:lnTo>
                  <a:pt x="2409" y="6692"/>
                </a:lnTo>
                <a:lnTo>
                  <a:pt x="2312" y="6838"/>
                </a:lnTo>
                <a:lnTo>
                  <a:pt x="2214" y="6984"/>
                </a:lnTo>
                <a:lnTo>
                  <a:pt x="2141" y="7154"/>
                </a:lnTo>
                <a:lnTo>
                  <a:pt x="2068" y="7325"/>
                </a:lnTo>
                <a:lnTo>
                  <a:pt x="2044" y="7544"/>
                </a:lnTo>
                <a:lnTo>
                  <a:pt x="1971" y="8274"/>
                </a:lnTo>
                <a:lnTo>
                  <a:pt x="1922" y="9052"/>
                </a:lnTo>
                <a:lnTo>
                  <a:pt x="1947" y="9806"/>
                </a:lnTo>
                <a:lnTo>
                  <a:pt x="1971" y="10561"/>
                </a:lnTo>
                <a:lnTo>
                  <a:pt x="1995" y="10634"/>
                </a:lnTo>
                <a:lnTo>
                  <a:pt x="2020" y="10682"/>
                </a:lnTo>
                <a:lnTo>
                  <a:pt x="2044" y="10707"/>
                </a:lnTo>
                <a:lnTo>
                  <a:pt x="2093" y="10731"/>
                </a:lnTo>
                <a:lnTo>
                  <a:pt x="2287" y="10804"/>
                </a:lnTo>
                <a:lnTo>
                  <a:pt x="2482" y="10828"/>
                </a:lnTo>
                <a:lnTo>
                  <a:pt x="2677" y="10828"/>
                </a:lnTo>
                <a:lnTo>
                  <a:pt x="2871" y="10804"/>
                </a:lnTo>
                <a:lnTo>
                  <a:pt x="2823" y="10853"/>
                </a:lnTo>
                <a:lnTo>
                  <a:pt x="2798" y="10950"/>
                </a:lnTo>
                <a:lnTo>
                  <a:pt x="2823" y="14965"/>
                </a:lnTo>
                <a:lnTo>
                  <a:pt x="2847" y="17082"/>
                </a:lnTo>
                <a:lnTo>
                  <a:pt x="2823" y="18031"/>
                </a:lnTo>
                <a:lnTo>
                  <a:pt x="2823" y="18517"/>
                </a:lnTo>
                <a:lnTo>
                  <a:pt x="2847" y="18736"/>
                </a:lnTo>
                <a:lnTo>
                  <a:pt x="2871" y="18980"/>
                </a:lnTo>
                <a:lnTo>
                  <a:pt x="2944" y="19174"/>
                </a:lnTo>
                <a:lnTo>
                  <a:pt x="3017" y="19345"/>
                </a:lnTo>
                <a:lnTo>
                  <a:pt x="3115" y="19466"/>
                </a:lnTo>
                <a:lnTo>
                  <a:pt x="3236" y="19588"/>
                </a:lnTo>
                <a:lnTo>
                  <a:pt x="3358" y="19685"/>
                </a:lnTo>
                <a:lnTo>
                  <a:pt x="3528" y="19758"/>
                </a:lnTo>
                <a:lnTo>
                  <a:pt x="3674" y="19807"/>
                </a:lnTo>
                <a:lnTo>
                  <a:pt x="3845" y="19831"/>
                </a:lnTo>
                <a:lnTo>
                  <a:pt x="4234" y="19856"/>
                </a:lnTo>
                <a:lnTo>
                  <a:pt x="4599" y="19831"/>
                </a:lnTo>
                <a:lnTo>
                  <a:pt x="5304" y="19783"/>
                </a:lnTo>
                <a:lnTo>
                  <a:pt x="6521" y="19734"/>
                </a:lnTo>
                <a:lnTo>
                  <a:pt x="7738" y="19710"/>
                </a:lnTo>
                <a:lnTo>
                  <a:pt x="7762" y="19758"/>
                </a:lnTo>
                <a:lnTo>
                  <a:pt x="7811" y="19783"/>
                </a:lnTo>
                <a:lnTo>
                  <a:pt x="7884" y="19807"/>
                </a:lnTo>
                <a:lnTo>
                  <a:pt x="7932" y="19831"/>
                </a:lnTo>
                <a:lnTo>
                  <a:pt x="8005" y="19807"/>
                </a:lnTo>
                <a:lnTo>
                  <a:pt x="8054" y="19783"/>
                </a:lnTo>
                <a:lnTo>
                  <a:pt x="8103" y="19758"/>
                </a:lnTo>
                <a:lnTo>
                  <a:pt x="8151" y="19685"/>
                </a:lnTo>
                <a:lnTo>
                  <a:pt x="10682" y="19685"/>
                </a:lnTo>
                <a:lnTo>
                  <a:pt x="10731" y="19734"/>
                </a:lnTo>
                <a:lnTo>
                  <a:pt x="10779" y="19783"/>
                </a:lnTo>
                <a:lnTo>
                  <a:pt x="10852" y="19807"/>
                </a:lnTo>
                <a:lnTo>
                  <a:pt x="10925" y="19831"/>
                </a:lnTo>
                <a:lnTo>
                  <a:pt x="10998" y="19807"/>
                </a:lnTo>
                <a:lnTo>
                  <a:pt x="11071" y="19783"/>
                </a:lnTo>
                <a:lnTo>
                  <a:pt x="11120" y="19734"/>
                </a:lnTo>
                <a:lnTo>
                  <a:pt x="11169" y="19685"/>
                </a:lnTo>
                <a:lnTo>
                  <a:pt x="12507" y="19685"/>
                </a:lnTo>
                <a:lnTo>
                  <a:pt x="13845" y="19710"/>
                </a:lnTo>
                <a:lnTo>
                  <a:pt x="14551" y="19734"/>
                </a:lnTo>
                <a:lnTo>
                  <a:pt x="14916" y="19734"/>
                </a:lnTo>
                <a:lnTo>
                  <a:pt x="15256" y="19661"/>
                </a:lnTo>
                <a:lnTo>
                  <a:pt x="15427" y="19637"/>
                </a:lnTo>
                <a:lnTo>
                  <a:pt x="15573" y="19564"/>
                </a:lnTo>
                <a:lnTo>
                  <a:pt x="15719" y="19491"/>
                </a:lnTo>
                <a:lnTo>
                  <a:pt x="15840" y="19393"/>
                </a:lnTo>
                <a:lnTo>
                  <a:pt x="15962" y="19272"/>
                </a:lnTo>
                <a:lnTo>
                  <a:pt x="16059" y="19126"/>
                </a:lnTo>
                <a:lnTo>
                  <a:pt x="16132" y="18980"/>
                </a:lnTo>
                <a:lnTo>
                  <a:pt x="16205" y="18785"/>
                </a:lnTo>
                <a:lnTo>
                  <a:pt x="16230" y="18566"/>
                </a:lnTo>
                <a:lnTo>
                  <a:pt x="16254" y="18323"/>
                </a:lnTo>
                <a:lnTo>
                  <a:pt x="16254" y="17860"/>
                </a:lnTo>
                <a:lnTo>
                  <a:pt x="16230" y="17398"/>
                </a:lnTo>
                <a:lnTo>
                  <a:pt x="16205" y="16960"/>
                </a:lnTo>
                <a:lnTo>
                  <a:pt x="16205" y="14843"/>
                </a:lnTo>
                <a:lnTo>
                  <a:pt x="16230" y="10901"/>
                </a:lnTo>
                <a:lnTo>
                  <a:pt x="16789" y="10877"/>
                </a:lnTo>
                <a:lnTo>
                  <a:pt x="16862" y="10853"/>
                </a:lnTo>
                <a:lnTo>
                  <a:pt x="16935" y="10804"/>
                </a:lnTo>
                <a:lnTo>
                  <a:pt x="16984" y="10755"/>
                </a:lnTo>
                <a:lnTo>
                  <a:pt x="17008" y="10682"/>
                </a:lnTo>
                <a:lnTo>
                  <a:pt x="17008" y="10609"/>
                </a:lnTo>
                <a:lnTo>
                  <a:pt x="17008" y="10536"/>
                </a:lnTo>
                <a:lnTo>
                  <a:pt x="16960" y="10463"/>
                </a:lnTo>
                <a:lnTo>
                  <a:pt x="16911" y="10415"/>
                </a:lnTo>
                <a:lnTo>
                  <a:pt x="16935" y="10123"/>
                </a:lnTo>
                <a:lnTo>
                  <a:pt x="16935" y="9806"/>
                </a:lnTo>
                <a:lnTo>
                  <a:pt x="16911" y="9198"/>
                </a:lnTo>
                <a:lnTo>
                  <a:pt x="16911" y="8371"/>
                </a:lnTo>
                <a:lnTo>
                  <a:pt x="16911" y="7982"/>
                </a:lnTo>
                <a:lnTo>
                  <a:pt x="16887" y="7568"/>
                </a:lnTo>
                <a:lnTo>
                  <a:pt x="16838" y="7325"/>
                </a:lnTo>
                <a:lnTo>
                  <a:pt x="16765" y="7106"/>
                </a:lnTo>
                <a:lnTo>
                  <a:pt x="16643" y="6911"/>
                </a:lnTo>
                <a:lnTo>
                  <a:pt x="16522" y="6741"/>
                </a:lnTo>
                <a:lnTo>
                  <a:pt x="16327" y="6595"/>
                </a:lnTo>
                <a:lnTo>
                  <a:pt x="16132" y="6497"/>
                </a:lnTo>
                <a:lnTo>
                  <a:pt x="15913" y="6400"/>
                </a:lnTo>
                <a:lnTo>
                  <a:pt x="15670" y="6351"/>
                </a:lnTo>
                <a:lnTo>
                  <a:pt x="15329" y="6327"/>
                </a:lnTo>
                <a:lnTo>
                  <a:pt x="14964" y="6303"/>
                </a:lnTo>
                <a:lnTo>
                  <a:pt x="14210" y="6351"/>
                </a:lnTo>
                <a:lnTo>
                  <a:pt x="13480" y="6400"/>
                </a:lnTo>
                <a:lnTo>
                  <a:pt x="12750" y="6449"/>
                </a:lnTo>
                <a:lnTo>
                  <a:pt x="12191" y="6449"/>
                </a:lnTo>
                <a:lnTo>
                  <a:pt x="12458" y="6376"/>
                </a:lnTo>
                <a:lnTo>
                  <a:pt x="12702" y="6278"/>
                </a:lnTo>
                <a:lnTo>
                  <a:pt x="13212" y="6059"/>
                </a:lnTo>
                <a:lnTo>
                  <a:pt x="13675" y="5792"/>
                </a:lnTo>
                <a:lnTo>
                  <a:pt x="14137" y="5500"/>
                </a:lnTo>
                <a:lnTo>
                  <a:pt x="14697" y="5208"/>
                </a:lnTo>
                <a:lnTo>
                  <a:pt x="15232" y="4916"/>
                </a:lnTo>
                <a:lnTo>
                  <a:pt x="15524" y="4794"/>
                </a:lnTo>
                <a:lnTo>
                  <a:pt x="15792" y="4672"/>
                </a:lnTo>
                <a:lnTo>
                  <a:pt x="16084" y="4599"/>
                </a:lnTo>
                <a:lnTo>
                  <a:pt x="16400" y="4526"/>
                </a:lnTo>
                <a:lnTo>
                  <a:pt x="16741" y="4478"/>
                </a:lnTo>
                <a:lnTo>
                  <a:pt x="17081" y="4502"/>
                </a:lnTo>
                <a:lnTo>
                  <a:pt x="17422" y="4551"/>
                </a:lnTo>
                <a:lnTo>
                  <a:pt x="17763" y="4672"/>
                </a:lnTo>
                <a:lnTo>
                  <a:pt x="17933" y="4770"/>
                </a:lnTo>
                <a:lnTo>
                  <a:pt x="18079" y="4916"/>
                </a:lnTo>
                <a:lnTo>
                  <a:pt x="18201" y="5062"/>
                </a:lnTo>
                <a:lnTo>
                  <a:pt x="18274" y="5256"/>
                </a:lnTo>
                <a:lnTo>
                  <a:pt x="18298" y="5354"/>
                </a:lnTo>
                <a:lnTo>
                  <a:pt x="18298" y="5451"/>
                </a:lnTo>
                <a:lnTo>
                  <a:pt x="18298" y="5524"/>
                </a:lnTo>
                <a:lnTo>
                  <a:pt x="18249" y="5597"/>
                </a:lnTo>
                <a:lnTo>
                  <a:pt x="18225" y="5646"/>
                </a:lnTo>
                <a:lnTo>
                  <a:pt x="18152" y="5694"/>
                </a:lnTo>
                <a:lnTo>
                  <a:pt x="18030" y="5743"/>
                </a:lnTo>
                <a:lnTo>
                  <a:pt x="17909" y="5743"/>
                </a:lnTo>
                <a:lnTo>
                  <a:pt x="17836" y="5719"/>
                </a:lnTo>
                <a:lnTo>
                  <a:pt x="17787" y="5694"/>
                </a:lnTo>
                <a:lnTo>
                  <a:pt x="17738" y="5646"/>
                </a:lnTo>
                <a:lnTo>
                  <a:pt x="17690" y="5597"/>
                </a:lnTo>
                <a:lnTo>
                  <a:pt x="17665" y="5524"/>
                </a:lnTo>
                <a:lnTo>
                  <a:pt x="17665" y="5427"/>
                </a:lnTo>
                <a:lnTo>
                  <a:pt x="17641" y="5354"/>
                </a:lnTo>
                <a:lnTo>
                  <a:pt x="17617" y="5305"/>
                </a:lnTo>
                <a:lnTo>
                  <a:pt x="17568" y="5256"/>
                </a:lnTo>
                <a:lnTo>
                  <a:pt x="17495" y="5208"/>
                </a:lnTo>
                <a:lnTo>
                  <a:pt x="17422" y="5208"/>
                </a:lnTo>
                <a:lnTo>
                  <a:pt x="17373" y="5232"/>
                </a:lnTo>
                <a:lnTo>
                  <a:pt x="17300" y="5256"/>
                </a:lnTo>
                <a:lnTo>
                  <a:pt x="17252" y="5329"/>
                </a:lnTo>
                <a:lnTo>
                  <a:pt x="17203" y="5427"/>
                </a:lnTo>
                <a:lnTo>
                  <a:pt x="17179" y="5573"/>
                </a:lnTo>
                <a:lnTo>
                  <a:pt x="17179" y="5694"/>
                </a:lnTo>
                <a:lnTo>
                  <a:pt x="17203" y="5816"/>
                </a:lnTo>
                <a:lnTo>
                  <a:pt x="17227" y="5938"/>
                </a:lnTo>
                <a:lnTo>
                  <a:pt x="17300" y="6035"/>
                </a:lnTo>
                <a:lnTo>
                  <a:pt x="17373" y="6132"/>
                </a:lnTo>
                <a:lnTo>
                  <a:pt x="17495" y="6205"/>
                </a:lnTo>
                <a:lnTo>
                  <a:pt x="17641" y="6278"/>
                </a:lnTo>
                <a:lnTo>
                  <a:pt x="17787" y="6327"/>
                </a:lnTo>
                <a:lnTo>
                  <a:pt x="17933" y="6351"/>
                </a:lnTo>
                <a:lnTo>
                  <a:pt x="18079" y="6327"/>
                </a:lnTo>
                <a:lnTo>
                  <a:pt x="18201" y="6303"/>
                </a:lnTo>
                <a:lnTo>
                  <a:pt x="18347" y="6230"/>
                </a:lnTo>
                <a:lnTo>
                  <a:pt x="18468" y="6132"/>
                </a:lnTo>
                <a:lnTo>
                  <a:pt x="18590" y="6035"/>
                </a:lnTo>
                <a:lnTo>
                  <a:pt x="18712" y="5889"/>
                </a:lnTo>
                <a:lnTo>
                  <a:pt x="18785" y="5743"/>
                </a:lnTo>
                <a:lnTo>
                  <a:pt x="18882" y="5597"/>
                </a:lnTo>
                <a:lnTo>
                  <a:pt x="18979" y="5451"/>
                </a:lnTo>
                <a:lnTo>
                  <a:pt x="19077" y="5281"/>
                </a:lnTo>
                <a:lnTo>
                  <a:pt x="19150" y="5110"/>
                </a:lnTo>
                <a:lnTo>
                  <a:pt x="19198" y="4916"/>
                </a:lnTo>
                <a:lnTo>
                  <a:pt x="19223" y="4745"/>
                </a:lnTo>
                <a:lnTo>
                  <a:pt x="19247" y="4575"/>
                </a:lnTo>
                <a:lnTo>
                  <a:pt x="19247" y="4380"/>
                </a:lnTo>
                <a:lnTo>
                  <a:pt x="19223" y="4210"/>
                </a:lnTo>
                <a:lnTo>
                  <a:pt x="19174" y="4040"/>
                </a:lnTo>
                <a:lnTo>
                  <a:pt x="19101" y="3894"/>
                </a:lnTo>
                <a:lnTo>
                  <a:pt x="19028" y="3748"/>
                </a:lnTo>
                <a:lnTo>
                  <a:pt x="18906" y="3602"/>
                </a:lnTo>
                <a:lnTo>
                  <a:pt x="18760" y="3480"/>
                </a:lnTo>
                <a:lnTo>
                  <a:pt x="18614" y="3383"/>
                </a:lnTo>
                <a:lnTo>
                  <a:pt x="18420" y="3310"/>
                </a:lnTo>
                <a:lnTo>
                  <a:pt x="18176" y="3237"/>
                </a:lnTo>
                <a:lnTo>
                  <a:pt x="17933" y="3212"/>
                </a:lnTo>
                <a:lnTo>
                  <a:pt x="17690" y="3188"/>
                </a:lnTo>
                <a:lnTo>
                  <a:pt x="17179" y="3188"/>
                </a:lnTo>
                <a:lnTo>
                  <a:pt x="16935" y="3212"/>
                </a:lnTo>
                <a:lnTo>
                  <a:pt x="16424" y="3310"/>
                </a:lnTo>
                <a:lnTo>
                  <a:pt x="15986" y="3407"/>
                </a:lnTo>
                <a:lnTo>
                  <a:pt x="15548" y="3529"/>
                </a:lnTo>
                <a:lnTo>
                  <a:pt x="15086" y="3699"/>
                </a:lnTo>
                <a:lnTo>
                  <a:pt x="14867" y="3796"/>
                </a:lnTo>
                <a:lnTo>
                  <a:pt x="14648" y="3894"/>
                </a:lnTo>
                <a:lnTo>
                  <a:pt x="14794" y="3675"/>
                </a:lnTo>
                <a:lnTo>
                  <a:pt x="14891" y="3431"/>
                </a:lnTo>
                <a:lnTo>
                  <a:pt x="14964" y="3212"/>
                </a:lnTo>
                <a:lnTo>
                  <a:pt x="15037" y="2969"/>
                </a:lnTo>
                <a:lnTo>
                  <a:pt x="15062" y="2726"/>
                </a:lnTo>
                <a:lnTo>
                  <a:pt x="15086" y="2482"/>
                </a:lnTo>
                <a:lnTo>
                  <a:pt x="15062" y="2239"/>
                </a:lnTo>
                <a:lnTo>
                  <a:pt x="15037" y="1996"/>
                </a:lnTo>
                <a:lnTo>
                  <a:pt x="14964" y="1777"/>
                </a:lnTo>
                <a:lnTo>
                  <a:pt x="14867" y="1558"/>
                </a:lnTo>
                <a:lnTo>
                  <a:pt x="14770" y="1339"/>
                </a:lnTo>
                <a:lnTo>
                  <a:pt x="14648" y="1120"/>
                </a:lnTo>
                <a:lnTo>
                  <a:pt x="14478" y="925"/>
                </a:lnTo>
                <a:lnTo>
                  <a:pt x="14307" y="731"/>
                </a:lnTo>
                <a:lnTo>
                  <a:pt x="14088" y="560"/>
                </a:lnTo>
                <a:lnTo>
                  <a:pt x="13869" y="390"/>
                </a:lnTo>
                <a:lnTo>
                  <a:pt x="13602" y="244"/>
                </a:lnTo>
                <a:lnTo>
                  <a:pt x="13310" y="122"/>
                </a:lnTo>
                <a:lnTo>
                  <a:pt x="13018" y="49"/>
                </a:lnTo>
                <a:lnTo>
                  <a:pt x="12750" y="25"/>
                </a:lnTo>
                <a:lnTo>
                  <a:pt x="124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723;p47">
            <a:extLst>
              <a:ext uri="{FF2B5EF4-FFF2-40B4-BE49-F238E27FC236}">
                <a16:creationId xmlns:a16="http://schemas.microsoft.com/office/drawing/2014/main" id="{8322BA4E-E0C0-7C49-C793-2B021EEB8286}"/>
              </a:ext>
            </a:extLst>
          </p:cNvPr>
          <p:cNvSpPr/>
          <p:nvPr/>
        </p:nvSpPr>
        <p:spPr>
          <a:xfrm>
            <a:off x="4488448" y="4482404"/>
            <a:ext cx="371207" cy="375993"/>
          </a:xfrm>
          <a:custGeom>
            <a:avLst/>
            <a:gdLst/>
            <a:ahLst/>
            <a:cxnLst/>
            <a:rect l="l" t="t" r="r" b="b"/>
            <a:pathLst>
              <a:path w="16985" h="17204" extrusionOk="0">
                <a:moveTo>
                  <a:pt x="8906" y="7252"/>
                </a:moveTo>
                <a:lnTo>
                  <a:pt x="8833" y="7349"/>
                </a:lnTo>
                <a:lnTo>
                  <a:pt x="8784" y="7446"/>
                </a:lnTo>
                <a:lnTo>
                  <a:pt x="8760" y="7616"/>
                </a:lnTo>
                <a:lnTo>
                  <a:pt x="8784" y="7689"/>
                </a:lnTo>
                <a:lnTo>
                  <a:pt x="8809" y="7762"/>
                </a:lnTo>
                <a:lnTo>
                  <a:pt x="8833" y="7787"/>
                </a:lnTo>
                <a:lnTo>
                  <a:pt x="8882" y="7811"/>
                </a:lnTo>
                <a:lnTo>
                  <a:pt x="8955" y="7811"/>
                </a:lnTo>
                <a:lnTo>
                  <a:pt x="9028" y="7738"/>
                </a:lnTo>
                <a:lnTo>
                  <a:pt x="9052" y="7714"/>
                </a:lnTo>
                <a:lnTo>
                  <a:pt x="9028" y="7665"/>
                </a:lnTo>
                <a:lnTo>
                  <a:pt x="8979" y="7470"/>
                </a:lnTo>
                <a:lnTo>
                  <a:pt x="8979" y="7397"/>
                </a:lnTo>
                <a:lnTo>
                  <a:pt x="8979" y="7300"/>
                </a:lnTo>
                <a:lnTo>
                  <a:pt x="8979" y="7276"/>
                </a:lnTo>
                <a:lnTo>
                  <a:pt x="8955" y="7252"/>
                </a:lnTo>
                <a:close/>
                <a:moveTo>
                  <a:pt x="1363" y="414"/>
                </a:moveTo>
                <a:lnTo>
                  <a:pt x="1533" y="463"/>
                </a:lnTo>
                <a:lnTo>
                  <a:pt x="1728" y="560"/>
                </a:lnTo>
                <a:lnTo>
                  <a:pt x="1898" y="657"/>
                </a:lnTo>
                <a:lnTo>
                  <a:pt x="2190" y="876"/>
                </a:lnTo>
                <a:lnTo>
                  <a:pt x="2750" y="1363"/>
                </a:lnTo>
                <a:lnTo>
                  <a:pt x="3261" y="1874"/>
                </a:lnTo>
                <a:lnTo>
                  <a:pt x="4283" y="2945"/>
                </a:lnTo>
                <a:lnTo>
                  <a:pt x="6327" y="5013"/>
                </a:lnTo>
                <a:lnTo>
                  <a:pt x="8395" y="7106"/>
                </a:lnTo>
                <a:lnTo>
                  <a:pt x="6984" y="8395"/>
                </a:lnTo>
                <a:lnTo>
                  <a:pt x="6887" y="8298"/>
                </a:lnTo>
                <a:lnTo>
                  <a:pt x="6765" y="8225"/>
                </a:lnTo>
                <a:lnTo>
                  <a:pt x="6668" y="8176"/>
                </a:lnTo>
                <a:lnTo>
                  <a:pt x="6570" y="8152"/>
                </a:lnTo>
                <a:lnTo>
                  <a:pt x="6497" y="8127"/>
                </a:lnTo>
                <a:lnTo>
                  <a:pt x="6424" y="8054"/>
                </a:lnTo>
                <a:lnTo>
                  <a:pt x="6351" y="8030"/>
                </a:lnTo>
                <a:lnTo>
                  <a:pt x="6303" y="8030"/>
                </a:lnTo>
                <a:lnTo>
                  <a:pt x="6230" y="8054"/>
                </a:lnTo>
                <a:lnTo>
                  <a:pt x="6181" y="8103"/>
                </a:lnTo>
                <a:lnTo>
                  <a:pt x="6084" y="8200"/>
                </a:lnTo>
                <a:lnTo>
                  <a:pt x="6011" y="8249"/>
                </a:lnTo>
                <a:lnTo>
                  <a:pt x="5938" y="8225"/>
                </a:lnTo>
                <a:lnTo>
                  <a:pt x="5889" y="8152"/>
                </a:lnTo>
                <a:lnTo>
                  <a:pt x="5816" y="7981"/>
                </a:lnTo>
                <a:lnTo>
                  <a:pt x="5767" y="7835"/>
                </a:lnTo>
                <a:lnTo>
                  <a:pt x="5694" y="7787"/>
                </a:lnTo>
                <a:lnTo>
                  <a:pt x="5646" y="7787"/>
                </a:lnTo>
                <a:lnTo>
                  <a:pt x="5500" y="7860"/>
                </a:lnTo>
                <a:lnTo>
                  <a:pt x="5402" y="7981"/>
                </a:lnTo>
                <a:lnTo>
                  <a:pt x="5305" y="7787"/>
                </a:lnTo>
                <a:lnTo>
                  <a:pt x="5232" y="7616"/>
                </a:lnTo>
                <a:lnTo>
                  <a:pt x="5208" y="7568"/>
                </a:lnTo>
                <a:lnTo>
                  <a:pt x="5159" y="7543"/>
                </a:lnTo>
                <a:lnTo>
                  <a:pt x="5086" y="7543"/>
                </a:lnTo>
                <a:lnTo>
                  <a:pt x="5013" y="7568"/>
                </a:lnTo>
                <a:lnTo>
                  <a:pt x="4964" y="7641"/>
                </a:lnTo>
                <a:lnTo>
                  <a:pt x="4672" y="7616"/>
                </a:lnTo>
                <a:lnTo>
                  <a:pt x="4672" y="7495"/>
                </a:lnTo>
                <a:lnTo>
                  <a:pt x="4648" y="7422"/>
                </a:lnTo>
                <a:lnTo>
                  <a:pt x="4575" y="7373"/>
                </a:lnTo>
                <a:lnTo>
                  <a:pt x="4526" y="7349"/>
                </a:lnTo>
                <a:lnTo>
                  <a:pt x="4453" y="7373"/>
                </a:lnTo>
                <a:lnTo>
                  <a:pt x="4332" y="7446"/>
                </a:lnTo>
                <a:lnTo>
                  <a:pt x="4283" y="7470"/>
                </a:lnTo>
                <a:lnTo>
                  <a:pt x="4210" y="7495"/>
                </a:lnTo>
                <a:lnTo>
                  <a:pt x="4161" y="7470"/>
                </a:lnTo>
                <a:lnTo>
                  <a:pt x="4161" y="7422"/>
                </a:lnTo>
                <a:lnTo>
                  <a:pt x="4161" y="7276"/>
                </a:lnTo>
                <a:lnTo>
                  <a:pt x="4210" y="7081"/>
                </a:lnTo>
                <a:lnTo>
                  <a:pt x="4210" y="7008"/>
                </a:lnTo>
                <a:lnTo>
                  <a:pt x="4161" y="6960"/>
                </a:lnTo>
                <a:lnTo>
                  <a:pt x="4113" y="6935"/>
                </a:lnTo>
                <a:lnTo>
                  <a:pt x="4064" y="6960"/>
                </a:lnTo>
                <a:lnTo>
                  <a:pt x="3967" y="7008"/>
                </a:lnTo>
                <a:lnTo>
                  <a:pt x="3845" y="7081"/>
                </a:lnTo>
                <a:lnTo>
                  <a:pt x="3748" y="7081"/>
                </a:lnTo>
                <a:lnTo>
                  <a:pt x="3699" y="7033"/>
                </a:lnTo>
                <a:lnTo>
                  <a:pt x="3699" y="6960"/>
                </a:lnTo>
                <a:lnTo>
                  <a:pt x="3723" y="6838"/>
                </a:lnTo>
                <a:lnTo>
                  <a:pt x="3675" y="6741"/>
                </a:lnTo>
                <a:lnTo>
                  <a:pt x="3650" y="6716"/>
                </a:lnTo>
                <a:lnTo>
                  <a:pt x="3602" y="6716"/>
                </a:lnTo>
                <a:lnTo>
                  <a:pt x="3456" y="6765"/>
                </a:lnTo>
                <a:lnTo>
                  <a:pt x="3334" y="6741"/>
                </a:lnTo>
                <a:lnTo>
                  <a:pt x="3237" y="6692"/>
                </a:lnTo>
                <a:lnTo>
                  <a:pt x="3164" y="6619"/>
                </a:lnTo>
                <a:lnTo>
                  <a:pt x="3115" y="6522"/>
                </a:lnTo>
                <a:lnTo>
                  <a:pt x="3091" y="6424"/>
                </a:lnTo>
                <a:lnTo>
                  <a:pt x="3091" y="6303"/>
                </a:lnTo>
                <a:lnTo>
                  <a:pt x="3115" y="6205"/>
                </a:lnTo>
                <a:lnTo>
                  <a:pt x="3139" y="6132"/>
                </a:lnTo>
                <a:lnTo>
                  <a:pt x="3091" y="6059"/>
                </a:lnTo>
                <a:lnTo>
                  <a:pt x="3018" y="6035"/>
                </a:lnTo>
                <a:lnTo>
                  <a:pt x="2945" y="6035"/>
                </a:lnTo>
                <a:lnTo>
                  <a:pt x="2823" y="6084"/>
                </a:lnTo>
                <a:lnTo>
                  <a:pt x="2701" y="6132"/>
                </a:lnTo>
                <a:lnTo>
                  <a:pt x="2653" y="6059"/>
                </a:lnTo>
                <a:lnTo>
                  <a:pt x="2604" y="5962"/>
                </a:lnTo>
                <a:lnTo>
                  <a:pt x="2604" y="5767"/>
                </a:lnTo>
                <a:lnTo>
                  <a:pt x="2580" y="5573"/>
                </a:lnTo>
                <a:lnTo>
                  <a:pt x="2531" y="5524"/>
                </a:lnTo>
                <a:lnTo>
                  <a:pt x="2482" y="5500"/>
                </a:lnTo>
                <a:lnTo>
                  <a:pt x="2409" y="5500"/>
                </a:lnTo>
                <a:lnTo>
                  <a:pt x="2361" y="5524"/>
                </a:lnTo>
                <a:lnTo>
                  <a:pt x="2263" y="5427"/>
                </a:lnTo>
                <a:lnTo>
                  <a:pt x="2190" y="5305"/>
                </a:lnTo>
                <a:lnTo>
                  <a:pt x="2190" y="5183"/>
                </a:lnTo>
                <a:lnTo>
                  <a:pt x="2215" y="5062"/>
                </a:lnTo>
                <a:lnTo>
                  <a:pt x="2215" y="4989"/>
                </a:lnTo>
                <a:lnTo>
                  <a:pt x="2190" y="4916"/>
                </a:lnTo>
                <a:lnTo>
                  <a:pt x="2117" y="4867"/>
                </a:lnTo>
                <a:lnTo>
                  <a:pt x="2020" y="4867"/>
                </a:lnTo>
                <a:lnTo>
                  <a:pt x="1898" y="4891"/>
                </a:lnTo>
                <a:lnTo>
                  <a:pt x="1801" y="4867"/>
                </a:lnTo>
                <a:lnTo>
                  <a:pt x="1752" y="4794"/>
                </a:lnTo>
                <a:lnTo>
                  <a:pt x="1704" y="4697"/>
                </a:lnTo>
                <a:lnTo>
                  <a:pt x="1655" y="4575"/>
                </a:lnTo>
                <a:lnTo>
                  <a:pt x="1655" y="4453"/>
                </a:lnTo>
                <a:lnTo>
                  <a:pt x="1655" y="4234"/>
                </a:lnTo>
                <a:lnTo>
                  <a:pt x="1655" y="4186"/>
                </a:lnTo>
                <a:lnTo>
                  <a:pt x="1631" y="4137"/>
                </a:lnTo>
                <a:lnTo>
                  <a:pt x="1582" y="4088"/>
                </a:lnTo>
                <a:lnTo>
                  <a:pt x="1558" y="4088"/>
                </a:lnTo>
                <a:lnTo>
                  <a:pt x="1460" y="4064"/>
                </a:lnTo>
                <a:lnTo>
                  <a:pt x="1363" y="4113"/>
                </a:lnTo>
                <a:lnTo>
                  <a:pt x="1266" y="4186"/>
                </a:lnTo>
                <a:lnTo>
                  <a:pt x="1217" y="3942"/>
                </a:lnTo>
                <a:lnTo>
                  <a:pt x="1193" y="3699"/>
                </a:lnTo>
                <a:lnTo>
                  <a:pt x="1193" y="3650"/>
                </a:lnTo>
                <a:lnTo>
                  <a:pt x="1144" y="3626"/>
                </a:lnTo>
                <a:lnTo>
                  <a:pt x="1095" y="3602"/>
                </a:lnTo>
                <a:lnTo>
                  <a:pt x="974" y="3602"/>
                </a:lnTo>
                <a:lnTo>
                  <a:pt x="925" y="3529"/>
                </a:lnTo>
                <a:lnTo>
                  <a:pt x="925" y="3431"/>
                </a:lnTo>
                <a:lnTo>
                  <a:pt x="925" y="3310"/>
                </a:lnTo>
                <a:lnTo>
                  <a:pt x="949" y="3042"/>
                </a:lnTo>
                <a:lnTo>
                  <a:pt x="974" y="2896"/>
                </a:lnTo>
                <a:lnTo>
                  <a:pt x="974" y="2823"/>
                </a:lnTo>
                <a:lnTo>
                  <a:pt x="949" y="2774"/>
                </a:lnTo>
                <a:lnTo>
                  <a:pt x="925" y="2726"/>
                </a:lnTo>
                <a:lnTo>
                  <a:pt x="852" y="2701"/>
                </a:lnTo>
                <a:lnTo>
                  <a:pt x="658" y="2701"/>
                </a:lnTo>
                <a:lnTo>
                  <a:pt x="682" y="2044"/>
                </a:lnTo>
                <a:lnTo>
                  <a:pt x="658" y="1971"/>
                </a:lnTo>
                <a:lnTo>
                  <a:pt x="633" y="1923"/>
                </a:lnTo>
                <a:lnTo>
                  <a:pt x="585" y="1898"/>
                </a:lnTo>
                <a:lnTo>
                  <a:pt x="512" y="1874"/>
                </a:lnTo>
                <a:lnTo>
                  <a:pt x="317" y="1898"/>
                </a:lnTo>
                <a:lnTo>
                  <a:pt x="317" y="1704"/>
                </a:lnTo>
                <a:lnTo>
                  <a:pt x="293" y="1509"/>
                </a:lnTo>
                <a:lnTo>
                  <a:pt x="317" y="1460"/>
                </a:lnTo>
                <a:lnTo>
                  <a:pt x="366" y="1193"/>
                </a:lnTo>
                <a:lnTo>
                  <a:pt x="463" y="949"/>
                </a:lnTo>
                <a:lnTo>
                  <a:pt x="536" y="828"/>
                </a:lnTo>
                <a:lnTo>
                  <a:pt x="609" y="730"/>
                </a:lnTo>
                <a:lnTo>
                  <a:pt x="706" y="633"/>
                </a:lnTo>
                <a:lnTo>
                  <a:pt x="828" y="536"/>
                </a:lnTo>
                <a:lnTo>
                  <a:pt x="998" y="463"/>
                </a:lnTo>
                <a:lnTo>
                  <a:pt x="1168" y="414"/>
                </a:lnTo>
                <a:close/>
                <a:moveTo>
                  <a:pt x="1241" y="14357"/>
                </a:moveTo>
                <a:lnTo>
                  <a:pt x="1266" y="14527"/>
                </a:lnTo>
                <a:lnTo>
                  <a:pt x="1339" y="14770"/>
                </a:lnTo>
                <a:lnTo>
                  <a:pt x="1266" y="14795"/>
                </a:lnTo>
                <a:lnTo>
                  <a:pt x="1193" y="14843"/>
                </a:lnTo>
                <a:lnTo>
                  <a:pt x="1071" y="14624"/>
                </a:lnTo>
                <a:lnTo>
                  <a:pt x="1047" y="14576"/>
                </a:lnTo>
                <a:lnTo>
                  <a:pt x="1241" y="14357"/>
                </a:lnTo>
                <a:close/>
                <a:moveTo>
                  <a:pt x="12970" y="1631"/>
                </a:moveTo>
                <a:lnTo>
                  <a:pt x="12629" y="2093"/>
                </a:lnTo>
                <a:lnTo>
                  <a:pt x="12313" y="2580"/>
                </a:lnTo>
                <a:lnTo>
                  <a:pt x="11996" y="3066"/>
                </a:lnTo>
                <a:lnTo>
                  <a:pt x="11729" y="3577"/>
                </a:lnTo>
                <a:lnTo>
                  <a:pt x="11680" y="3650"/>
                </a:lnTo>
                <a:lnTo>
                  <a:pt x="11680" y="3723"/>
                </a:lnTo>
                <a:lnTo>
                  <a:pt x="11680" y="3772"/>
                </a:lnTo>
                <a:lnTo>
                  <a:pt x="11704" y="3821"/>
                </a:lnTo>
                <a:lnTo>
                  <a:pt x="11802" y="3918"/>
                </a:lnTo>
                <a:lnTo>
                  <a:pt x="11899" y="3967"/>
                </a:lnTo>
                <a:lnTo>
                  <a:pt x="11875" y="4015"/>
                </a:lnTo>
                <a:lnTo>
                  <a:pt x="11899" y="4040"/>
                </a:lnTo>
                <a:lnTo>
                  <a:pt x="11899" y="4064"/>
                </a:lnTo>
                <a:lnTo>
                  <a:pt x="11948" y="4064"/>
                </a:lnTo>
                <a:lnTo>
                  <a:pt x="12215" y="4015"/>
                </a:lnTo>
                <a:lnTo>
                  <a:pt x="12483" y="3918"/>
                </a:lnTo>
                <a:lnTo>
                  <a:pt x="12751" y="3796"/>
                </a:lnTo>
                <a:lnTo>
                  <a:pt x="13018" y="3626"/>
                </a:lnTo>
                <a:lnTo>
                  <a:pt x="13505" y="3261"/>
                </a:lnTo>
                <a:lnTo>
                  <a:pt x="13943" y="2920"/>
                </a:lnTo>
                <a:lnTo>
                  <a:pt x="14722" y="2288"/>
                </a:lnTo>
                <a:lnTo>
                  <a:pt x="14722" y="2288"/>
                </a:lnTo>
                <a:lnTo>
                  <a:pt x="14430" y="2726"/>
                </a:lnTo>
                <a:lnTo>
                  <a:pt x="13675" y="3796"/>
                </a:lnTo>
                <a:lnTo>
                  <a:pt x="12945" y="4891"/>
                </a:lnTo>
                <a:lnTo>
                  <a:pt x="12897" y="4989"/>
                </a:lnTo>
                <a:lnTo>
                  <a:pt x="12921" y="5062"/>
                </a:lnTo>
                <a:lnTo>
                  <a:pt x="12945" y="5135"/>
                </a:lnTo>
                <a:lnTo>
                  <a:pt x="13018" y="5208"/>
                </a:lnTo>
                <a:lnTo>
                  <a:pt x="13091" y="5232"/>
                </a:lnTo>
                <a:lnTo>
                  <a:pt x="13164" y="5256"/>
                </a:lnTo>
                <a:lnTo>
                  <a:pt x="13262" y="5232"/>
                </a:lnTo>
                <a:lnTo>
                  <a:pt x="13335" y="5183"/>
                </a:lnTo>
                <a:lnTo>
                  <a:pt x="13481" y="5135"/>
                </a:lnTo>
                <a:lnTo>
                  <a:pt x="13602" y="5086"/>
                </a:lnTo>
                <a:lnTo>
                  <a:pt x="13846" y="4916"/>
                </a:lnTo>
                <a:lnTo>
                  <a:pt x="14381" y="4575"/>
                </a:lnTo>
                <a:lnTo>
                  <a:pt x="14892" y="4234"/>
                </a:lnTo>
                <a:lnTo>
                  <a:pt x="15476" y="3796"/>
                </a:lnTo>
                <a:lnTo>
                  <a:pt x="16084" y="3358"/>
                </a:lnTo>
                <a:lnTo>
                  <a:pt x="16084" y="3358"/>
                </a:lnTo>
                <a:lnTo>
                  <a:pt x="15646" y="4161"/>
                </a:lnTo>
                <a:lnTo>
                  <a:pt x="15208" y="4964"/>
                </a:lnTo>
                <a:lnTo>
                  <a:pt x="14965" y="5329"/>
                </a:lnTo>
                <a:lnTo>
                  <a:pt x="14697" y="5719"/>
                </a:lnTo>
                <a:lnTo>
                  <a:pt x="14430" y="6084"/>
                </a:lnTo>
                <a:lnTo>
                  <a:pt x="14138" y="6424"/>
                </a:lnTo>
                <a:lnTo>
                  <a:pt x="13967" y="6619"/>
                </a:lnTo>
                <a:lnTo>
                  <a:pt x="13797" y="6814"/>
                </a:lnTo>
                <a:lnTo>
                  <a:pt x="13602" y="6984"/>
                </a:lnTo>
                <a:lnTo>
                  <a:pt x="13383" y="7130"/>
                </a:lnTo>
                <a:lnTo>
                  <a:pt x="13164" y="7276"/>
                </a:lnTo>
                <a:lnTo>
                  <a:pt x="12945" y="7397"/>
                </a:lnTo>
                <a:lnTo>
                  <a:pt x="12702" y="7495"/>
                </a:lnTo>
                <a:lnTo>
                  <a:pt x="12459" y="7568"/>
                </a:lnTo>
                <a:lnTo>
                  <a:pt x="12240" y="7592"/>
                </a:lnTo>
                <a:lnTo>
                  <a:pt x="12021" y="7616"/>
                </a:lnTo>
                <a:lnTo>
                  <a:pt x="11826" y="7592"/>
                </a:lnTo>
                <a:lnTo>
                  <a:pt x="11607" y="7543"/>
                </a:lnTo>
                <a:lnTo>
                  <a:pt x="11242" y="7422"/>
                </a:lnTo>
                <a:lnTo>
                  <a:pt x="10828" y="7276"/>
                </a:lnTo>
                <a:lnTo>
                  <a:pt x="10780" y="7179"/>
                </a:lnTo>
                <a:lnTo>
                  <a:pt x="10682" y="7106"/>
                </a:lnTo>
                <a:lnTo>
                  <a:pt x="10561" y="7106"/>
                </a:lnTo>
                <a:lnTo>
                  <a:pt x="10512" y="7130"/>
                </a:lnTo>
                <a:lnTo>
                  <a:pt x="10463" y="7179"/>
                </a:lnTo>
                <a:lnTo>
                  <a:pt x="9393" y="8492"/>
                </a:lnTo>
                <a:lnTo>
                  <a:pt x="8322" y="9782"/>
                </a:lnTo>
                <a:lnTo>
                  <a:pt x="7227" y="11047"/>
                </a:lnTo>
                <a:lnTo>
                  <a:pt x="6108" y="12313"/>
                </a:lnTo>
                <a:lnTo>
                  <a:pt x="4916" y="13578"/>
                </a:lnTo>
                <a:lnTo>
                  <a:pt x="3723" y="14819"/>
                </a:lnTo>
                <a:lnTo>
                  <a:pt x="3139" y="15427"/>
                </a:lnTo>
                <a:lnTo>
                  <a:pt x="2823" y="15743"/>
                </a:lnTo>
                <a:lnTo>
                  <a:pt x="2507" y="16011"/>
                </a:lnTo>
                <a:lnTo>
                  <a:pt x="2312" y="16133"/>
                </a:lnTo>
                <a:lnTo>
                  <a:pt x="2142" y="16230"/>
                </a:lnTo>
                <a:lnTo>
                  <a:pt x="1947" y="16303"/>
                </a:lnTo>
                <a:lnTo>
                  <a:pt x="1752" y="16352"/>
                </a:lnTo>
                <a:lnTo>
                  <a:pt x="1558" y="16376"/>
                </a:lnTo>
                <a:lnTo>
                  <a:pt x="1363" y="16376"/>
                </a:lnTo>
                <a:lnTo>
                  <a:pt x="1168" y="16303"/>
                </a:lnTo>
                <a:lnTo>
                  <a:pt x="949" y="16230"/>
                </a:lnTo>
                <a:lnTo>
                  <a:pt x="876" y="16206"/>
                </a:lnTo>
                <a:lnTo>
                  <a:pt x="828" y="16206"/>
                </a:lnTo>
                <a:lnTo>
                  <a:pt x="779" y="16011"/>
                </a:lnTo>
                <a:lnTo>
                  <a:pt x="828" y="16060"/>
                </a:lnTo>
                <a:lnTo>
                  <a:pt x="901" y="16084"/>
                </a:lnTo>
                <a:lnTo>
                  <a:pt x="949" y="16084"/>
                </a:lnTo>
                <a:lnTo>
                  <a:pt x="998" y="16035"/>
                </a:lnTo>
                <a:lnTo>
                  <a:pt x="998" y="15962"/>
                </a:lnTo>
                <a:lnTo>
                  <a:pt x="925" y="15792"/>
                </a:lnTo>
                <a:lnTo>
                  <a:pt x="852" y="15646"/>
                </a:lnTo>
                <a:lnTo>
                  <a:pt x="779" y="15476"/>
                </a:lnTo>
                <a:lnTo>
                  <a:pt x="706" y="15330"/>
                </a:lnTo>
                <a:lnTo>
                  <a:pt x="779" y="15087"/>
                </a:lnTo>
                <a:lnTo>
                  <a:pt x="852" y="14892"/>
                </a:lnTo>
                <a:lnTo>
                  <a:pt x="876" y="14989"/>
                </a:lnTo>
                <a:lnTo>
                  <a:pt x="974" y="15257"/>
                </a:lnTo>
                <a:lnTo>
                  <a:pt x="1120" y="15500"/>
                </a:lnTo>
                <a:lnTo>
                  <a:pt x="1168" y="15549"/>
                </a:lnTo>
                <a:lnTo>
                  <a:pt x="1266" y="15646"/>
                </a:lnTo>
                <a:lnTo>
                  <a:pt x="1363" y="15719"/>
                </a:lnTo>
                <a:lnTo>
                  <a:pt x="1509" y="15743"/>
                </a:lnTo>
                <a:lnTo>
                  <a:pt x="1655" y="15768"/>
                </a:lnTo>
                <a:lnTo>
                  <a:pt x="1801" y="15743"/>
                </a:lnTo>
                <a:lnTo>
                  <a:pt x="1947" y="15719"/>
                </a:lnTo>
                <a:lnTo>
                  <a:pt x="2215" y="15646"/>
                </a:lnTo>
                <a:lnTo>
                  <a:pt x="2458" y="15500"/>
                </a:lnTo>
                <a:lnTo>
                  <a:pt x="2677" y="15354"/>
                </a:lnTo>
                <a:lnTo>
                  <a:pt x="2896" y="15184"/>
                </a:lnTo>
                <a:lnTo>
                  <a:pt x="3115" y="15014"/>
                </a:lnTo>
                <a:lnTo>
                  <a:pt x="3553" y="14624"/>
                </a:lnTo>
                <a:lnTo>
                  <a:pt x="3918" y="14259"/>
                </a:lnTo>
                <a:lnTo>
                  <a:pt x="4259" y="13870"/>
                </a:lnTo>
                <a:lnTo>
                  <a:pt x="4599" y="13481"/>
                </a:lnTo>
                <a:lnTo>
                  <a:pt x="4745" y="13262"/>
                </a:lnTo>
                <a:lnTo>
                  <a:pt x="4916" y="13067"/>
                </a:lnTo>
                <a:lnTo>
                  <a:pt x="4989" y="12945"/>
                </a:lnTo>
                <a:lnTo>
                  <a:pt x="5037" y="12824"/>
                </a:lnTo>
                <a:lnTo>
                  <a:pt x="5086" y="12702"/>
                </a:lnTo>
                <a:lnTo>
                  <a:pt x="5086" y="12580"/>
                </a:lnTo>
                <a:lnTo>
                  <a:pt x="5086" y="12532"/>
                </a:lnTo>
                <a:lnTo>
                  <a:pt x="5037" y="12507"/>
                </a:lnTo>
                <a:lnTo>
                  <a:pt x="4964" y="12507"/>
                </a:lnTo>
                <a:lnTo>
                  <a:pt x="4867" y="12580"/>
                </a:lnTo>
                <a:lnTo>
                  <a:pt x="4770" y="12653"/>
                </a:lnTo>
                <a:lnTo>
                  <a:pt x="4599" y="12848"/>
                </a:lnTo>
                <a:lnTo>
                  <a:pt x="4453" y="13067"/>
                </a:lnTo>
                <a:lnTo>
                  <a:pt x="4307" y="13262"/>
                </a:lnTo>
                <a:lnTo>
                  <a:pt x="3942" y="13700"/>
                </a:lnTo>
                <a:lnTo>
                  <a:pt x="3529" y="14089"/>
                </a:lnTo>
                <a:lnTo>
                  <a:pt x="3066" y="14503"/>
                </a:lnTo>
                <a:lnTo>
                  <a:pt x="2604" y="14892"/>
                </a:lnTo>
                <a:lnTo>
                  <a:pt x="2312" y="15111"/>
                </a:lnTo>
                <a:lnTo>
                  <a:pt x="2020" y="15306"/>
                </a:lnTo>
                <a:lnTo>
                  <a:pt x="1898" y="15354"/>
                </a:lnTo>
                <a:lnTo>
                  <a:pt x="1777" y="15379"/>
                </a:lnTo>
                <a:lnTo>
                  <a:pt x="1655" y="15379"/>
                </a:lnTo>
                <a:lnTo>
                  <a:pt x="1558" y="15330"/>
                </a:lnTo>
                <a:lnTo>
                  <a:pt x="1485" y="15281"/>
                </a:lnTo>
                <a:lnTo>
                  <a:pt x="1436" y="15184"/>
                </a:lnTo>
                <a:lnTo>
                  <a:pt x="1460" y="15087"/>
                </a:lnTo>
                <a:lnTo>
                  <a:pt x="1533" y="14941"/>
                </a:lnTo>
                <a:lnTo>
                  <a:pt x="1631" y="14941"/>
                </a:lnTo>
                <a:lnTo>
                  <a:pt x="1704" y="14892"/>
                </a:lnTo>
                <a:lnTo>
                  <a:pt x="1728" y="14819"/>
                </a:lnTo>
                <a:lnTo>
                  <a:pt x="1728" y="14770"/>
                </a:lnTo>
                <a:lnTo>
                  <a:pt x="1704" y="14673"/>
                </a:lnTo>
                <a:lnTo>
                  <a:pt x="1655" y="14551"/>
                </a:lnTo>
                <a:lnTo>
                  <a:pt x="1606" y="14454"/>
                </a:lnTo>
                <a:lnTo>
                  <a:pt x="1509" y="14308"/>
                </a:lnTo>
                <a:lnTo>
                  <a:pt x="1412" y="14162"/>
                </a:lnTo>
                <a:lnTo>
                  <a:pt x="1679" y="13919"/>
                </a:lnTo>
                <a:lnTo>
                  <a:pt x="1801" y="14405"/>
                </a:lnTo>
                <a:lnTo>
                  <a:pt x="1825" y="14478"/>
                </a:lnTo>
                <a:lnTo>
                  <a:pt x="1898" y="14527"/>
                </a:lnTo>
                <a:lnTo>
                  <a:pt x="2020" y="14527"/>
                </a:lnTo>
                <a:lnTo>
                  <a:pt x="2069" y="14503"/>
                </a:lnTo>
                <a:lnTo>
                  <a:pt x="2117" y="14454"/>
                </a:lnTo>
                <a:lnTo>
                  <a:pt x="2142" y="14381"/>
                </a:lnTo>
                <a:lnTo>
                  <a:pt x="2142" y="14308"/>
                </a:lnTo>
                <a:lnTo>
                  <a:pt x="2044" y="13992"/>
                </a:lnTo>
                <a:lnTo>
                  <a:pt x="1923" y="13675"/>
                </a:lnTo>
                <a:lnTo>
                  <a:pt x="2093" y="13529"/>
                </a:lnTo>
                <a:lnTo>
                  <a:pt x="2117" y="13748"/>
                </a:lnTo>
                <a:lnTo>
                  <a:pt x="2117" y="13870"/>
                </a:lnTo>
                <a:lnTo>
                  <a:pt x="2142" y="13967"/>
                </a:lnTo>
                <a:lnTo>
                  <a:pt x="2190" y="14065"/>
                </a:lnTo>
                <a:lnTo>
                  <a:pt x="2239" y="14089"/>
                </a:lnTo>
                <a:lnTo>
                  <a:pt x="2288" y="14113"/>
                </a:lnTo>
                <a:lnTo>
                  <a:pt x="2336" y="14113"/>
                </a:lnTo>
                <a:lnTo>
                  <a:pt x="2385" y="14089"/>
                </a:lnTo>
                <a:lnTo>
                  <a:pt x="2434" y="14016"/>
                </a:lnTo>
                <a:lnTo>
                  <a:pt x="2434" y="13919"/>
                </a:lnTo>
                <a:lnTo>
                  <a:pt x="2385" y="13724"/>
                </a:lnTo>
                <a:lnTo>
                  <a:pt x="2263" y="13359"/>
                </a:lnTo>
                <a:lnTo>
                  <a:pt x="2385" y="13262"/>
                </a:lnTo>
                <a:lnTo>
                  <a:pt x="2458" y="13554"/>
                </a:lnTo>
                <a:lnTo>
                  <a:pt x="2531" y="13846"/>
                </a:lnTo>
                <a:lnTo>
                  <a:pt x="2555" y="13894"/>
                </a:lnTo>
                <a:lnTo>
                  <a:pt x="2580" y="13943"/>
                </a:lnTo>
                <a:lnTo>
                  <a:pt x="2628" y="13967"/>
                </a:lnTo>
                <a:lnTo>
                  <a:pt x="2677" y="13967"/>
                </a:lnTo>
                <a:lnTo>
                  <a:pt x="2774" y="13943"/>
                </a:lnTo>
                <a:lnTo>
                  <a:pt x="2823" y="13919"/>
                </a:lnTo>
                <a:lnTo>
                  <a:pt x="2847" y="13870"/>
                </a:lnTo>
                <a:lnTo>
                  <a:pt x="2872" y="13797"/>
                </a:lnTo>
                <a:lnTo>
                  <a:pt x="2847" y="13748"/>
                </a:lnTo>
                <a:lnTo>
                  <a:pt x="2750" y="13408"/>
                </a:lnTo>
                <a:lnTo>
                  <a:pt x="2604" y="13067"/>
                </a:lnTo>
                <a:lnTo>
                  <a:pt x="2823" y="12848"/>
                </a:lnTo>
                <a:lnTo>
                  <a:pt x="2920" y="13164"/>
                </a:lnTo>
                <a:lnTo>
                  <a:pt x="2969" y="13286"/>
                </a:lnTo>
                <a:lnTo>
                  <a:pt x="3018" y="13383"/>
                </a:lnTo>
                <a:lnTo>
                  <a:pt x="3066" y="13481"/>
                </a:lnTo>
                <a:lnTo>
                  <a:pt x="3115" y="13529"/>
                </a:lnTo>
                <a:lnTo>
                  <a:pt x="3212" y="13529"/>
                </a:lnTo>
                <a:lnTo>
                  <a:pt x="3237" y="13505"/>
                </a:lnTo>
                <a:lnTo>
                  <a:pt x="3261" y="13456"/>
                </a:lnTo>
                <a:lnTo>
                  <a:pt x="3285" y="13408"/>
                </a:lnTo>
                <a:lnTo>
                  <a:pt x="3261" y="13310"/>
                </a:lnTo>
                <a:lnTo>
                  <a:pt x="3188" y="13116"/>
                </a:lnTo>
                <a:lnTo>
                  <a:pt x="3091" y="12921"/>
                </a:lnTo>
                <a:lnTo>
                  <a:pt x="2969" y="12726"/>
                </a:lnTo>
                <a:lnTo>
                  <a:pt x="3261" y="12459"/>
                </a:lnTo>
                <a:lnTo>
                  <a:pt x="3285" y="12678"/>
                </a:lnTo>
                <a:lnTo>
                  <a:pt x="3334" y="12897"/>
                </a:lnTo>
                <a:lnTo>
                  <a:pt x="3383" y="12994"/>
                </a:lnTo>
                <a:lnTo>
                  <a:pt x="3480" y="13067"/>
                </a:lnTo>
                <a:lnTo>
                  <a:pt x="3529" y="13067"/>
                </a:lnTo>
                <a:lnTo>
                  <a:pt x="3577" y="13043"/>
                </a:lnTo>
                <a:lnTo>
                  <a:pt x="3626" y="12945"/>
                </a:lnTo>
                <a:lnTo>
                  <a:pt x="3626" y="12848"/>
                </a:lnTo>
                <a:lnTo>
                  <a:pt x="3577" y="12678"/>
                </a:lnTo>
                <a:lnTo>
                  <a:pt x="3529" y="12483"/>
                </a:lnTo>
                <a:lnTo>
                  <a:pt x="3431" y="12288"/>
                </a:lnTo>
                <a:lnTo>
                  <a:pt x="3650" y="12094"/>
                </a:lnTo>
                <a:lnTo>
                  <a:pt x="3699" y="12313"/>
                </a:lnTo>
                <a:lnTo>
                  <a:pt x="3748" y="12483"/>
                </a:lnTo>
                <a:lnTo>
                  <a:pt x="3796" y="12556"/>
                </a:lnTo>
                <a:lnTo>
                  <a:pt x="3845" y="12605"/>
                </a:lnTo>
                <a:lnTo>
                  <a:pt x="3942" y="12605"/>
                </a:lnTo>
                <a:lnTo>
                  <a:pt x="4015" y="12580"/>
                </a:lnTo>
                <a:lnTo>
                  <a:pt x="4040" y="12532"/>
                </a:lnTo>
                <a:lnTo>
                  <a:pt x="4064" y="12483"/>
                </a:lnTo>
                <a:lnTo>
                  <a:pt x="4064" y="12410"/>
                </a:lnTo>
                <a:lnTo>
                  <a:pt x="4015" y="12142"/>
                </a:lnTo>
                <a:lnTo>
                  <a:pt x="3967" y="11996"/>
                </a:lnTo>
                <a:lnTo>
                  <a:pt x="3894" y="11875"/>
                </a:lnTo>
                <a:lnTo>
                  <a:pt x="4161" y="11607"/>
                </a:lnTo>
                <a:lnTo>
                  <a:pt x="4210" y="11729"/>
                </a:lnTo>
                <a:lnTo>
                  <a:pt x="4283" y="11923"/>
                </a:lnTo>
                <a:lnTo>
                  <a:pt x="4332" y="11996"/>
                </a:lnTo>
                <a:lnTo>
                  <a:pt x="4380" y="12021"/>
                </a:lnTo>
                <a:lnTo>
                  <a:pt x="4429" y="12045"/>
                </a:lnTo>
                <a:lnTo>
                  <a:pt x="4478" y="12045"/>
                </a:lnTo>
                <a:lnTo>
                  <a:pt x="4526" y="11996"/>
                </a:lnTo>
                <a:lnTo>
                  <a:pt x="4551" y="11923"/>
                </a:lnTo>
                <a:lnTo>
                  <a:pt x="4551" y="11826"/>
                </a:lnTo>
                <a:lnTo>
                  <a:pt x="4478" y="11680"/>
                </a:lnTo>
                <a:lnTo>
                  <a:pt x="4356" y="11437"/>
                </a:lnTo>
                <a:lnTo>
                  <a:pt x="4405" y="11388"/>
                </a:lnTo>
                <a:lnTo>
                  <a:pt x="4672" y="11169"/>
                </a:lnTo>
                <a:lnTo>
                  <a:pt x="4745" y="11364"/>
                </a:lnTo>
                <a:lnTo>
                  <a:pt x="4818" y="11607"/>
                </a:lnTo>
                <a:lnTo>
                  <a:pt x="4867" y="11729"/>
                </a:lnTo>
                <a:lnTo>
                  <a:pt x="4916" y="11777"/>
                </a:lnTo>
                <a:lnTo>
                  <a:pt x="4964" y="11826"/>
                </a:lnTo>
                <a:lnTo>
                  <a:pt x="5013" y="11826"/>
                </a:lnTo>
                <a:lnTo>
                  <a:pt x="5037" y="11802"/>
                </a:lnTo>
                <a:lnTo>
                  <a:pt x="5062" y="11729"/>
                </a:lnTo>
                <a:lnTo>
                  <a:pt x="5086" y="11680"/>
                </a:lnTo>
                <a:lnTo>
                  <a:pt x="5062" y="11558"/>
                </a:lnTo>
                <a:lnTo>
                  <a:pt x="4964" y="11339"/>
                </a:lnTo>
                <a:lnTo>
                  <a:pt x="4794" y="11023"/>
                </a:lnTo>
                <a:lnTo>
                  <a:pt x="5135" y="10731"/>
                </a:lnTo>
                <a:lnTo>
                  <a:pt x="5135" y="10755"/>
                </a:lnTo>
                <a:lnTo>
                  <a:pt x="5208" y="10950"/>
                </a:lnTo>
                <a:lnTo>
                  <a:pt x="5281" y="11145"/>
                </a:lnTo>
                <a:lnTo>
                  <a:pt x="5329" y="11218"/>
                </a:lnTo>
                <a:lnTo>
                  <a:pt x="5378" y="11242"/>
                </a:lnTo>
                <a:lnTo>
                  <a:pt x="5427" y="11242"/>
                </a:lnTo>
                <a:lnTo>
                  <a:pt x="5475" y="11218"/>
                </a:lnTo>
                <a:lnTo>
                  <a:pt x="5524" y="11193"/>
                </a:lnTo>
                <a:lnTo>
                  <a:pt x="5573" y="11145"/>
                </a:lnTo>
                <a:lnTo>
                  <a:pt x="5597" y="11096"/>
                </a:lnTo>
                <a:lnTo>
                  <a:pt x="5597" y="11023"/>
                </a:lnTo>
                <a:lnTo>
                  <a:pt x="5524" y="10828"/>
                </a:lnTo>
                <a:lnTo>
                  <a:pt x="5475" y="10658"/>
                </a:lnTo>
                <a:lnTo>
                  <a:pt x="5378" y="10488"/>
                </a:lnTo>
                <a:lnTo>
                  <a:pt x="5670" y="10244"/>
                </a:lnTo>
                <a:lnTo>
                  <a:pt x="5670" y="10366"/>
                </a:lnTo>
                <a:lnTo>
                  <a:pt x="5694" y="10512"/>
                </a:lnTo>
                <a:lnTo>
                  <a:pt x="5743" y="10707"/>
                </a:lnTo>
                <a:lnTo>
                  <a:pt x="5792" y="10780"/>
                </a:lnTo>
                <a:lnTo>
                  <a:pt x="5816" y="10804"/>
                </a:lnTo>
                <a:lnTo>
                  <a:pt x="5865" y="10828"/>
                </a:lnTo>
                <a:lnTo>
                  <a:pt x="5913" y="10828"/>
                </a:lnTo>
                <a:lnTo>
                  <a:pt x="5938" y="10804"/>
                </a:lnTo>
                <a:lnTo>
                  <a:pt x="5986" y="10731"/>
                </a:lnTo>
                <a:lnTo>
                  <a:pt x="5986" y="10658"/>
                </a:lnTo>
                <a:lnTo>
                  <a:pt x="5938" y="10488"/>
                </a:lnTo>
                <a:lnTo>
                  <a:pt x="5865" y="10293"/>
                </a:lnTo>
                <a:lnTo>
                  <a:pt x="5767" y="10123"/>
                </a:lnTo>
                <a:lnTo>
                  <a:pt x="5986" y="9928"/>
                </a:lnTo>
                <a:lnTo>
                  <a:pt x="6011" y="10050"/>
                </a:lnTo>
                <a:lnTo>
                  <a:pt x="6035" y="10147"/>
                </a:lnTo>
                <a:lnTo>
                  <a:pt x="6108" y="10244"/>
                </a:lnTo>
                <a:lnTo>
                  <a:pt x="6181" y="10317"/>
                </a:lnTo>
                <a:lnTo>
                  <a:pt x="6230" y="10366"/>
                </a:lnTo>
                <a:lnTo>
                  <a:pt x="6303" y="10366"/>
                </a:lnTo>
                <a:lnTo>
                  <a:pt x="6376" y="10317"/>
                </a:lnTo>
                <a:lnTo>
                  <a:pt x="6400" y="10269"/>
                </a:lnTo>
                <a:lnTo>
                  <a:pt x="6400" y="10220"/>
                </a:lnTo>
                <a:lnTo>
                  <a:pt x="6376" y="10171"/>
                </a:lnTo>
                <a:lnTo>
                  <a:pt x="6327" y="10074"/>
                </a:lnTo>
                <a:lnTo>
                  <a:pt x="6205" y="9952"/>
                </a:lnTo>
                <a:lnTo>
                  <a:pt x="6084" y="9855"/>
                </a:lnTo>
                <a:lnTo>
                  <a:pt x="6376" y="9587"/>
                </a:lnTo>
                <a:lnTo>
                  <a:pt x="6400" y="9758"/>
                </a:lnTo>
                <a:lnTo>
                  <a:pt x="6449" y="9952"/>
                </a:lnTo>
                <a:lnTo>
                  <a:pt x="6473" y="10025"/>
                </a:lnTo>
                <a:lnTo>
                  <a:pt x="6522" y="10050"/>
                </a:lnTo>
                <a:lnTo>
                  <a:pt x="6595" y="10074"/>
                </a:lnTo>
                <a:lnTo>
                  <a:pt x="6643" y="10074"/>
                </a:lnTo>
                <a:lnTo>
                  <a:pt x="6716" y="10025"/>
                </a:lnTo>
                <a:lnTo>
                  <a:pt x="6741" y="10001"/>
                </a:lnTo>
                <a:lnTo>
                  <a:pt x="6765" y="9928"/>
                </a:lnTo>
                <a:lnTo>
                  <a:pt x="6765" y="9855"/>
                </a:lnTo>
                <a:lnTo>
                  <a:pt x="6692" y="9612"/>
                </a:lnTo>
                <a:lnTo>
                  <a:pt x="6643" y="9490"/>
                </a:lnTo>
                <a:lnTo>
                  <a:pt x="6595" y="9393"/>
                </a:lnTo>
                <a:lnTo>
                  <a:pt x="6765" y="9222"/>
                </a:lnTo>
                <a:lnTo>
                  <a:pt x="6814" y="9417"/>
                </a:lnTo>
                <a:lnTo>
                  <a:pt x="6887" y="9587"/>
                </a:lnTo>
                <a:lnTo>
                  <a:pt x="6911" y="9636"/>
                </a:lnTo>
                <a:lnTo>
                  <a:pt x="6960" y="9660"/>
                </a:lnTo>
                <a:lnTo>
                  <a:pt x="7033" y="9660"/>
                </a:lnTo>
                <a:lnTo>
                  <a:pt x="7081" y="9636"/>
                </a:lnTo>
                <a:lnTo>
                  <a:pt x="7130" y="9612"/>
                </a:lnTo>
                <a:lnTo>
                  <a:pt x="7179" y="9563"/>
                </a:lnTo>
                <a:lnTo>
                  <a:pt x="7179" y="9514"/>
                </a:lnTo>
                <a:lnTo>
                  <a:pt x="7179" y="9441"/>
                </a:lnTo>
                <a:lnTo>
                  <a:pt x="7057" y="9174"/>
                </a:lnTo>
                <a:lnTo>
                  <a:pt x="6984" y="9003"/>
                </a:lnTo>
                <a:lnTo>
                  <a:pt x="7106" y="8906"/>
                </a:lnTo>
                <a:lnTo>
                  <a:pt x="7106" y="8955"/>
                </a:lnTo>
                <a:lnTo>
                  <a:pt x="7106" y="9125"/>
                </a:lnTo>
                <a:lnTo>
                  <a:pt x="7130" y="9198"/>
                </a:lnTo>
                <a:lnTo>
                  <a:pt x="7179" y="9271"/>
                </a:lnTo>
                <a:lnTo>
                  <a:pt x="7227" y="9271"/>
                </a:lnTo>
                <a:lnTo>
                  <a:pt x="7276" y="9247"/>
                </a:lnTo>
                <a:lnTo>
                  <a:pt x="7325" y="9198"/>
                </a:lnTo>
                <a:lnTo>
                  <a:pt x="7349" y="9125"/>
                </a:lnTo>
                <a:lnTo>
                  <a:pt x="7325" y="8955"/>
                </a:lnTo>
                <a:lnTo>
                  <a:pt x="7276" y="8736"/>
                </a:lnTo>
                <a:lnTo>
                  <a:pt x="7519" y="8517"/>
                </a:lnTo>
                <a:lnTo>
                  <a:pt x="7544" y="8638"/>
                </a:lnTo>
                <a:lnTo>
                  <a:pt x="7617" y="8760"/>
                </a:lnTo>
                <a:lnTo>
                  <a:pt x="7665" y="8784"/>
                </a:lnTo>
                <a:lnTo>
                  <a:pt x="7714" y="8784"/>
                </a:lnTo>
                <a:lnTo>
                  <a:pt x="7763" y="8736"/>
                </a:lnTo>
                <a:lnTo>
                  <a:pt x="7787" y="8687"/>
                </a:lnTo>
                <a:lnTo>
                  <a:pt x="7763" y="8638"/>
                </a:lnTo>
                <a:lnTo>
                  <a:pt x="7738" y="8590"/>
                </a:lnTo>
                <a:lnTo>
                  <a:pt x="7690" y="8492"/>
                </a:lnTo>
                <a:lnTo>
                  <a:pt x="7641" y="8419"/>
                </a:lnTo>
                <a:lnTo>
                  <a:pt x="7884" y="8176"/>
                </a:lnTo>
                <a:lnTo>
                  <a:pt x="7909" y="8298"/>
                </a:lnTo>
                <a:lnTo>
                  <a:pt x="7933" y="8419"/>
                </a:lnTo>
                <a:lnTo>
                  <a:pt x="7957" y="8468"/>
                </a:lnTo>
                <a:lnTo>
                  <a:pt x="8006" y="8517"/>
                </a:lnTo>
                <a:lnTo>
                  <a:pt x="8152" y="8517"/>
                </a:lnTo>
                <a:lnTo>
                  <a:pt x="8201" y="8492"/>
                </a:lnTo>
                <a:lnTo>
                  <a:pt x="8225" y="8444"/>
                </a:lnTo>
                <a:lnTo>
                  <a:pt x="8249" y="8371"/>
                </a:lnTo>
                <a:lnTo>
                  <a:pt x="8201" y="8152"/>
                </a:lnTo>
                <a:lnTo>
                  <a:pt x="8128" y="7957"/>
                </a:lnTo>
                <a:lnTo>
                  <a:pt x="8468" y="7641"/>
                </a:lnTo>
                <a:lnTo>
                  <a:pt x="8444" y="7762"/>
                </a:lnTo>
                <a:lnTo>
                  <a:pt x="8444" y="7884"/>
                </a:lnTo>
                <a:lnTo>
                  <a:pt x="8493" y="7981"/>
                </a:lnTo>
                <a:lnTo>
                  <a:pt x="8517" y="8030"/>
                </a:lnTo>
                <a:lnTo>
                  <a:pt x="8566" y="8054"/>
                </a:lnTo>
                <a:lnTo>
                  <a:pt x="8590" y="8054"/>
                </a:lnTo>
                <a:lnTo>
                  <a:pt x="8614" y="8030"/>
                </a:lnTo>
                <a:lnTo>
                  <a:pt x="8639" y="7981"/>
                </a:lnTo>
                <a:lnTo>
                  <a:pt x="8639" y="7933"/>
                </a:lnTo>
                <a:lnTo>
                  <a:pt x="8614" y="7835"/>
                </a:lnTo>
                <a:lnTo>
                  <a:pt x="8566" y="7714"/>
                </a:lnTo>
                <a:lnTo>
                  <a:pt x="8541" y="7568"/>
                </a:lnTo>
                <a:lnTo>
                  <a:pt x="9125" y="7033"/>
                </a:lnTo>
                <a:lnTo>
                  <a:pt x="9125" y="7179"/>
                </a:lnTo>
                <a:lnTo>
                  <a:pt x="9149" y="7325"/>
                </a:lnTo>
                <a:lnTo>
                  <a:pt x="9198" y="7373"/>
                </a:lnTo>
                <a:lnTo>
                  <a:pt x="9222" y="7397"/>
                </a:lnTo>
                <a:lnTo>
                  <a:pt x="9271" y="7422"/>
                </a:lnTo>
                <a:lnTo>
                  <a:pt x="9320" y="7397"/>
                </a:lnTo>
                <a:lnTo>
                  <a:pt x="9368" y="7397"/>
                </a:lnTo>
                <a:lnTo>
                  <a:pt x="9393" y="7349"/>
                </a:lnTo>
                <a:lnTo>
                  <a:pt x="9417" y="7300"/>
                </a:lnTo>
                <a:lnTo>
                  <a:pt x="9417" y="7252"/>
                </a:lnTo>
                <a:lnTo>
                  <a:pt x="9393" y="7154"/>
                </a:lnTo>
                <a:lnTo>
                  <a:pt x="9393" y="7033"/>
                </a:lnTo>
                <a:lnTo>
                  <a:pt x="9417" y="6935"/>
                </a:lnTo>
                <a:lnTo>
                  <a:pt x="9417" y="6838"/>
                </a:lnTo>
                <a:lnTo>
                  <a:pt x="9393" y="6789"/>
                </a:lnTo>
                <a:lnTo>
                  <a:pt x="9466" y="6716"/>
                </a:lnTo>
                <a:lnTo>
                  <a:pt x="9490" y="6838"/>
                </a:lnTo>
                <a:lnTo>
                  <a:pt x="9514" y="6960"/>
                </a:lnTo>
                <a:lnTo>
                  <a:pt x="9539" y="7008"/>
                </a:lnTo>
                <a:lnTo>
                  <a:pt x="9587" y="7033"/>
                </a:lnTo>
                <a:lnTo>
                  <a:pt x="9636" y="7057"/>
                </a:lnTo>
                <a:lnTo>
                  <a:pt x="9660" y="7057"/>
                </a:lnTo>
                <a:lnTo>
                  <a:pt x="9709" y="7033"/>
                </a:lnTo>
                <a:lnTo>
                  <a:pt x="9733" y="7008"/>
                </a:lnTo>
                <a:lnTo>
                  <a:pt x="9782" y="6984"/>
                </a:lnTo>
                <a:lnTo>
                  <a:pt x="9782" y="6935"/>
                </a:lnTo>
                <a:lnTo>
                  <a:pt x="9782" y="6741"/>
                </a:lnTo>
                <a:lnTo>
                  <a:pt x="9733" y="6619"/>
                </a:lnTo>
                <a:lnTo>
                  <a:pt x="9709" y="6522"/>
                </a:lnTo>
                <a:lnTo>
                  <a:pt x="9831" y="6376"/>
                </a:lnTo>
                <a:lnTo>
                  <a:pt x="9879" y="6327"/>
                </a:lnTo>
                <a:lnTo>
                  <a:pt x="9904" y="6278"/>
                </a:lnTo>
                <a:lnTo>
                  <a:pt x="9904" y="6205"/>
                </a:lnTo>
                <a:lnTo>
                  <a:pt x="9928" y="6132"/>
                </a:lnTo>
                <a:lnTo>
                  <a:pt x="9952" y="6059"/>
                </a:lnTo>
                <a:lnTo>
                  <a:pt x="9855" y="5670"/>
                </a:lnTo>
                <a:lnTo>
                  <a:pt x="9831" y="5475"/>
                </a:lnTo>
                <a:lnTo>
                  <a:pt x="9806" y="5281"/>
                </a:lnTo>
                <a:lnTo>
                  <a:pt x="9806" y="5037"/>
                </a:lnTo>
                <a:lnTo>
                  <a:pt x="9855" y="4794"/>
                </a:lnTo>
                <a:lnTo>
                  <a:pt x="9904" y="4575"/>
                </a:lnTo>
                <a:lnTo>
                  <a:pt x="9977" y="4332"/>
                </a:lnTo>
                <a:lnTo>
                  <a:pt x="10074" y="4088"/>
                </a:lnTo>
                <a:lnTo>
                  <a:pt x="10196" y="3869"/>
                </a:lnTo>
                <a:lnTo>
                  <a:pt x="10317" y="3650"/>
                </a:lnTo>
                <a:lnTo>
                  <a:pt x="10488" y="3456"/>
                </a:lnTo>
                <a:lnTo>
                  <a:pt x="10658" y="3261"/>
                </a:lnTo>
                <a:lnTo>
                  <a:pt x="10853" y="3091"/>
                </a:lnTo>
                <a:lnTo>
                  <a:pt x="11242" y="2750"/>
                </a:lnTo>
                <a:lnTo>
                  <a:pt x="11680" y="2458"/>
                </a:lnTo>
                <a:lnTo>
                  <a:pt x="12094" y="2166"/>
                </a:lnTo>
                <a:lnTo>
                  <a:pt x="12970" y="1631"/>
                </a:lnTo>
                <a:close/>
                <a:moveTo>
                  <a:pt x="10755" y="11631"/>
                </a:moveTo>
                <a:lnTo>
                  <a:pt x="10755" y="11680"/>
                </a:lnTo>
                <a:lnTo>
                  <a:pt x="10853" y="11850"/>
                </a:lnTo>
                <a:lnTo>
                  <a:pt x="10974" y="12021"/>
                </a:lnTo>
                <a:lnTo>
                  <a:pt x="11266" y="12361"/>
                </a:lnTo>
                <a:lnTo>
                  <a:pt x="11875" y="12970"/>
                </a:lnTo>
                <a:lnTo>
                  <a:pt x="13286" y="14503"/>
                </a:lnTo>
                <a:lnTo>
                  <a:pt x="13943" y="15184"/>
                </a:lnTo>
                <a:lnTo>
                  <a:pt x="14259" y="15549"/>
                </a:lnTo>
                <a:lnTo>
                  <a:pt x="14430" y="15719"/>
                </a:lnTo>
                <a:lnTo>
                  <a:pt x="14503" y="15792"/>
                </a:lnTo>
                <a:lnTo>
                  <a:pt x="14600" y="15841"/>
                </a:lnTo>
                <a:lnTo>
                  <a:pt x="14916" y="16035"/>
                </a:lnTo>
                <a:lnTo>
                  <a:pt x="15208" y="16206"/>
                </a:lnTo>
                <a:lnTo>
                  <a:pt x="15354" y="16279"/>
                </a:lnTo>
                <a:lnTo>
                  <a:pt x="15500" y="16352"/>
                </a:lnTo>
                <a:lnTo>
                  <a:pt x="15671" y="16376"/>
                </a:lnTo>
                <a:lnTo>
                  <a:pt x="15890" y="16376"/>
                </a:lnTo>
                <a:lnTo>
                  <a:pt x="15914" y="16352"/>
                </a:lnTo>
                <a:lnTo>
                  <a:pt x="15938" y="16279"/>
                </a:lnTo>
                <a:lnTo>
                  <a:pt x="15914" y="16230"/>
                </a:lnTo>
                <a:lnTo>
                  <a:pt x="15890" y="16206"/>
                </a:lnTo>
                <a:lnTo>
                  <a:pt x="15865" y="16206"/>
                </a:lnTo>
                <a:lnTo>
                  <a:pt x="15622" y="16157"/>
                </a:lnTo>
                <a:lnTo>
                  <a:pt x="15403" y="16084"/>
                </a:lnTo>
                <a:lnTo>
                  <a:pt x="15233" y="15987"/>
                </a:lnTo>
                <a:lnTo>
                  <a:pt x="15062" y="15865"/>
                </a:lnTo>
                <a:lnTo>
                  <a:pt x="14892" y="15743"/>
                </a:lnTo>
                <a:lnTo>
                  <a:pt x="14746" y="15573"/>
                </a:lnTo>
                <a:lnTo>
                  <a:pt x="14454" y="15233"/>
                </a:lnTo>
                <a:lnTo>
                  <a:pt x="13846" y="14624"/>
                </a:lnTo>
                <a:lnTo>
                  <a:pt x="13262" y="14016"/>
                </a:lnTo>
                <a:lnTo>
                  <a:pt x="12045" y="12799"/>
                </a:lnTo>
                <a:lnTo>
                  <a:pt x="11461" y="12167"/>
                </a:lnTo>
                <a:lnTo>
                  <a:pt x="11145" y="11875"/>
                </a:lnTo>
                <a:lnTo>
                  <a:pt x="10974" y="11729"/>
                </a:lnTo>
                <a:lnTo>
                  <a:pt x="10804" y="11631"/>
                </a:lnTo>
                <a:close/>
                <a:moveTo>
                  <a:pt x="9904" y="8638"/>
                </a:moveTo>
                <a:lnTo>
                  <a:pt x="10123" y="8882"/>
                </a:lnTo>
                <a:lnTo>
                  <a:pt x="9977" y="9003"/>
                </a:lnTo>
                <a:lnTo>
                  <a:pt x="9709" y="9271"/>
                </a:lnTo>
                <a:lnTo>
                  <a:pt x="9587" y="9417"/>
                </a:lnTo>
                <a:lnTo>
                  <a:pt x="9466" y="9587"/>
                </a:lnTo>
                <a:lnTo>
                  <a:pt x="9466" y="9612"/>
                </a:lnTo>
                <a:lnTo>
                  <a:pt x="9490" y="9660"/>
                </a:lnTo>
                <a:lnTo>
                  <a:pt x="9539" y="9660"/>
                </a:lnTo>
                <a:lnTo>
                  <a:pt x="9685" y="9612"/>
                </a:lnTo>
                <a:lnTo>
                  <a:pt x="9831" y="9539"/>
                </a:lnTo>
                <a:lnTo>
                  <a:pt x="10098" y="9320"/>
                </a:lnTo>
                <a:lnTo>
                  <a:pt x="10366" y="9101"/>
                </a:lnTo>
                <a:lnTo>
                  <a:pt x="10536" y="9247"/>
                </a:lnTo>
                <a:lnTo>
                  <a:pt x="10244" y="9466"/>
                </a:lnTo>
                <a:lnTo>
                  <a:pt x="10025" y="9636"/>
                </a:lnTo>
                <a:lnTo>
                  <a:pt x="9928" y="9733"/>
                </a:lnTo>
                <a:lnTo>
                  <a:pt x="9831" y="9855"/>
                </a:lnTo>
                <a:lnTo>
                  <a:pt x="9831" y="9928"/>
                </a:lnTo>
                <a:lnTo>
                  <a:pt x="9855" y="9977"/>
                </a:lnTo>
                <a:lnTo>
                  <a:pt x="9904" y="10025"/>
                </a:lnTo>
                <a:lnTo>
                  <a:pt x="9977" y="10025"/>
                </a:lnTo>
                <a:lnTo>
                  <a:pt x="10098" y="9977"/>
                </a:lnTo>
                <a:lnTo>
                  <a:pt x="10196" y="9904"/>
                </a:lnTo>
                <a:lnTo>
                  <a:pt x="10390" y="9758"/>
                </a:lnTo>
                <a:lnTo>
                  <a:pt x="10780" y="9490"/>
                </a:lnTo>
                <a:lnTo>
                  <a:pt x="10950" y="9660"/>
                </a:lnTo>
                <a:lnTo>
                  <a:pt x="10780" y="9733"/>
                </a:lnTo>
                <a:lnTo>
                  <a:pt x="10609" y="9855"/>
                </a:lnTo>
                <a:lnTo>
                  <a:pt x="10390" y="10001"/>
                </a:lnTo>
                <a:lnTo>
                  <a:pt x="10293" y="10098"/>
                </a:lnTo>
                <a:lnTo>
                  <a:pt x="10220" y="10220"/>
                </a:lnTo>
                <a:lnTo>
                  <a:pt x="10220" y="10269"/>
                </a:lnTo>
                <a:lnTo>
                  <a:pt x="10244" y="10293"/>
                </a:lnTo>
                <a:lnTo>
                  <a:pt x="10293" y="10317"/>
                </a:lnTo>
                <a:lnTo>
                  <a:pt x="10439" y="10317"/>
                </a:lnTo>
                <a:lnTo>
                  <a:pt x="10585" y="10244"/>
                </a:lnTo>
                <a:lnTo>
                  <a:pt x="10828" y="10074"/>
                </a:lnTo>
                <a:lnTo>
                  <a:pt x="10999" y="9977"/>
                </a:lnTo>
                <a:lnTo>
                  <a:pt x="11072" y="9904"/>
                </a:lnTo>
                <a:lnTo>
                  <a:pt x="11145" y="9831"/>
                </a:lnTo>
                <a:lnTo>
                  <a:pt x="11364" y="10025"/>
                </a:lnTo>
                <a:lnTo>
                  <a:pt x="11193" y="10123"/>
                </a:lnTo>
                <a:lnTo>
                  <a:pt x="11072" y="10244"/>
                </a:lnTo>
                <a:lnTo>
                  <a:pt x="10974" y="10342"/>
                </a:lnTo>
                <a:lnTo>
                  <a:pt x="10901" y="10439"/>
                </a:lnTo>
                <a:lnTo>
                  <a:pt x="10853" y="10561"/>
                </a:lnTo>
                <a:lnTo>
                  <a:pt x="10853" y="10634"/>
                </a:lnTo>
                <a:lnTo>
                  <a:pt x="10853" y="10682"/>
                </a:lnTo>
                <a:lnTo>
                  <a:pt x="10877" y="10707"/>
                </a:lnTo>
                <a:lnTo>
                  <a:pt x="10974" y="10682"/>
                </a:lnTo>
                <a:lnTo>
                  <a:pt x="11072" y="10634"/>
                </a:lnTo>
                <a:lnTo>
                  <a:pt x="11218" y="10536"/>
                </a:lnTo>
                <a:lnTo>
                  <a:pt x="11437" y="10366"/>
                </a:lnTo>
                <a:lnTo>
                  <a:pt x="11607" y="10269"/>
                </a:lnTo>
                <a:lnTo>
                  <a:pt x="11753" y="10415"/>
                </a:lnTo>
                <a:lnTo>
                  <a:pt x="11656" y="10488"/>
                </a:lnTo>
                <a:lnTo>
                  <a:pt x="11364" y="10731"/>
                </a:lnTo>
                <a:lnTo>
                  <a:pt x="11242" y="10877"/>
                </a:lnTo>
                <a:lnTo>
                  <a:pt x="11218" y="10950"/>
                </a:lnTo>
                <a:lnTo>
                  <a:pt x="11169" y="11023"/>
                </a:lnTo>
                <a:lnTo>
                  <a:pt x="11193" y="11072"/>
                </a:lnTo>
                <a:lnTo>
                  <a:pt x="11242" y="11096"/>
                </a:lnTo>
                <a:lnTo>
                  <a:pt x="11388" y="11047"/>
                </a:lnTo>
                <a:lnTo>
                  <a:pt x="11510" y="10974"/>
                </a:lnTo>
                <a:lnTo>
                  <a:pt x="11777" y="10780"/>
                </a:lnTo>
                <a:lnTo>
                  <a:pt x="11972" y="10634"/>
                </a:lnTo>
                <a:lnTo>
                  <a:pt x="12191" y="10828"/>
                </a:lnTo>
                <a:lnTo>
                  <a:pt x="12069" y="10926"/>
                </a:lnTo>
                <a:lnTo>
                  <a:pt x="11923" y="11023"/>
                </a:lnTo>
                <a:lnTo>
                  <a:pt x="11777" y="11169"/>
                </a:lnTo>
                <a:lnTo>
                  <a:pt x="11729" y="11242"/>
                </a:lnTo>
                <a:lnTo>
                  <a:pt x="11680" y="11315"/>
                </a:lnTo>
                <a:lnTo>
                  <a:pt x="11656" y="11388"/>
                </a:lnTo>
                <a:lnTo>
                  <a:pt x="11656" y="11485"/>
                </a:lnTo>
                <a:lnTo>
                  <a:pt x="11680" y="11534"/>
                </a:lnTo>
                <a:lnTo>
                  <a:pt x="11704" y="11558"/>
                </a:lnTo>
                <a:lnTo>
                  <a:pt x="11729" y="11558"/>
                </a:lnTo>
                <a:lnTo>
                  <a:pt x="11826" y="11534"/>
                </a:lnTo>
                <a:lnTo>
                  <a:pt x="11899" y="11510"/>
                </a:lnTo>
                <a:lnTo>
                  <a:pt x="12021" y="11412"/>
                </a:lnTo>
                <a:lnTo>
                  <a:pt x="12288" y="11193"/>
                </a:lnTo>
                <a:lnTo>
                  <a:pt x="12459" y="11072"/>
                </a:lnTo>
                <a:lnTo>
                  <a:pt x="12726" y="11315"/>
                </a:lnTo>
                <a:lnTo>
                  <a:pt x="12483" y="11534"/>
                </a:lnTo>
                <a:lnTo>
                  <a:pt x="12361" y="11656"/>
                </a:lnTo>
                <a:lnTo>
                  <a:pt x="12264" y="11777"/>
                </a:lnTo>
                <a:lnTo>
                  <a:pt x="12264" y="11826"/>
                </a:lnTo>
                <a:lnTo>
                  <a:pt x="12264" y="11850"/>
                </a:lnTo>
                <a:lnTo>
                  <a:pt x="12288" y="11948"/>
                </a:lnTo>
                <a:lnTo>
                  <a:pt x="12361" y="11972"/>
                </a:lnTo>
                <a:lnTo>
                  <a:pt x="12459" y="11972"/>
                </a:lnTo>
                <a:lnTo>
                  <a:pt x="12605" y="11875"/>
                </a:lnTo>
                <a:lnTo>
                  <a:pt x="12726" y="11777"/>
                </a:lnTo>
                <a:lnTo>
                  <a:pt x="12970" y="11558"/>
                </a:lnTo>
                <a:lnTo>
                  <a:pt x="12970" y="11534"/>
                </a:lnTo>
                <a:lnTo>
                  <a:pt x="13262" y="11802"/>
                </a:lnTo>
                <a:lnTo>
                  <a:pt x="13116" y="11923"/>
                </a:lnTo>
                <a:lnTo>
                  <a:pt x="12994" y="12021"/>
                </a:lnTo>
                <a:lnTo>
                  <a:pt x="12872" y="12142"/>
                </a:lnTo>
                <a:lnTo>
                  <a:pt x="12799" y="12288"/>
                </a:lnTo>
                <a:lnTo>
                  <a:pt x="12775" y="12361"/>
                </a:lnTo>
                <a:lnTo>
                  <a:pt x="12775" y="12434"/>
                </a:lnTo>
                <a:lnTo>
                  <a:pt x="12799" y="12507"/>
                </a:lnTo>
                <a:lnTo>
                  <a:pt x="12824" y="12532"/>
                </a:lnTo>
                <a:lnTo>
                  <a:pt x="12872" y="12532"/>
                </a:lnTo>
                <a:lnTo>
                  <a:pt x="12994" y="12483"/>
                </a:lnTo>
                <a:lnTo>
                  <a:pt x="13116" y="12434"/>
                </a:lnTo>
                <a:lnTo>
                  <a:pt x="13310" y="12264"/>
                </a:lnTo>
                <a:lnTo>
                  <a:pt x="13554" y="12094"/>
                </a:lnTo>
                <a:lnTo>
                  <a:pt x="13700" y="12215"/>
                </a:lnTo>
                <a:lnTo>
                  <a:pt x="13627" y="12264"/>
                </a:lnTo>
                <a:lnTo>
                  <a:pt x="13432" y="12434"/>
                </a:lnTo>
                <a:lnTo>
                  <a:pt x="13262" y="12653"/>
                </a:lnTo>
                <a:lnTo>
                  <a:pt x="13237" y="12702"/>
                </a:lnTo>
                <a:lnTo>
                  <a:pt x="13262" y="12751"/>
                </a:lnTo>
                <a:lnTo>
                  <a:pt x="13310" y="12799"/>
                </a:lnTo>
                <a:lnTo>
                  <a:pt x="13383" y="12799"/>
                </a:lnTo>
                <a:lnTo>
                  <a:pt x="13602" y="12702"/>
                </a:lnTo>
                <a:lnTo>
                  <a:pt x="13797" y="12556"/>
                </a:lnTo>
                <a:lnTo>
                  <a:pt x="13919" y="12459"/>
                </a:lnTo>
                <a:lnTo>
                  <a:pt x="14162" y="12702"/>
                </a:lnTo>
                <a:lnTo>
                  <a:pt x="13992" y="12848"/>
                </a:lnTo>
                <a:lnTo>
                  <a:pt x="13894" y="12945"/>
                </a:lnTo>
                <a:lnTo>
                  <a:pt x="13797" y="13043"/>
                </a:lnTo>
                <a:lnTo>
                  <a:pt x="13724" y="13164"/>
                </a:lnTo>
                <a:lnTo>
                  <a:pt x="13700" y="13237"/>
                </a:lnTo>
                <a:lnTo>
                  <a:pt x="13700" y="13310"/>
                </a:lnTo>
                <a:lnTo>
                  <a:pt x="13700" y="13359"/>
                </a:lnTo>
                <a:lnTo>
                  <a:pt x="13748" y="13359"/>
                </a:lnTo>
                <a:lnTo>
                  <a:pt x="13870" y="13335"/>
                </a:lnTo>
                <a:lnTo>
                  <a:pt x="13992" y="13286"/>
                </a:lnTo>
                <a:lnTo>
                  <a:pt x="14089" y="13189"/>
                </a:lnTo>
                <a:lnTo>
                  <a:pt x="14186" y="13116"/>
                </a:lnTo>
                <a:lnTo>
                  <a:pt x="14381" y="12921"/>
                </a:lnTo>
                <a:lnTo>
                  <a:pt x="14746" y="13335"/>
                </a:lnTo>
                <a:lnTo>
                  <a:pt x="14624" y="13408"/>
                </a:lnTo>
                <a:lnTo>
                  <a:pt x="14503" y="13505"/>
                </a:lnTo>
                <a:lnTo>
                  <a:pt x="14284" y="13651"/>
                </a:lnTo>
                <a:lnTo>
                  <a:pt x="14186" y="13748"/>
                </a:lnTo>
                <a:lnTo>
                  <a:pt x="14138" y="13870"/>
                </a:lnTo>
                <a:lnTo>
                  <a:pt x="14138" y="13919"/>
                </a:lnTo>
                <a:lnTo>
                  <a:pt x="14162" y="13992"/>
                </a:lnTo>
                <a:lnTo>
                  <a:pt x="14211" y="14016"/>
                </a:lnTo>
                <a:lnTo>
                  <a:pt x="14259" y="14040"/>
                </a:lnTo>
                <a:lnTo>
                  <a:pt x="14381" y="14016"/>
                </a:lnTo>
                <a:lnTo>
                  <a:pt x="14503" y="13943"/>
                </a:lnTo>
                <a:lnTo>
                  <a:pt x="14697" y="13773"/>
                </a:lnTo>
                <a:lnTo>
                  <a:pt x="14819" y="13651"/>
                </a:lnTo>
                <a:lnTo>
                  <a:pt x="14941" y="13529"/>
                </a:lnTo>
                <a:lnTo>
                  <a:pt x="15160" y="13748"/>
                </a:lnTo>
                <a:lnTo>
                  <a:pt x="14989" y="13919"/>
                </a:lnTo>
                <a:lnTo>
                  <a:pt x="14795" y="14065"/>
                </a:lnTo>
                <a:lnTo>
                  <a:pt x="14722" y="14138"/>
                </a:lnTo>
                <a:lnTo>
                  <a:pt x="14673" y="14259"/>
                </a:lnTo>
                <a:lnTo>
                  <a:pt x="14673" y="14284"/>
                </a:lnTo>
                <a:lnTo>
                  <a:pt x="14697" y="14284"/>
                </a:lnTo>
                <a:lnTo>
                  <a:pt x="14770" y="14308"/>
                </a:lnTo>
                <a:lnTo>
                  <a:pt x="14819" y="14308"/>
                </a:lnTo>
                <a:lnTo>
                  <a:pt x="14941" y="14284"/>
                </a:lnTo>
                <a:lnTo>
                  <a:pt x="15062" y="14235"/>
                </a:lnTo>
                <a:lnTo>
                  <a:pt x="15184" y="14162"/>
                </a:lnTo>
                <a:lnTo>
                  <a:pt x="15281" y="14089"/>
                </a:lnTo>
                <a:lnTo>
                  <a:pt x="15379" y="13992"/>
                </a:lnTo>
                <a:lnTo>
                  <a:pt x="15573" y="14186"/>
                </a:lnTo>
                <a:lnTo>
                  <a:pt x="15452" y="14284"/>
                </a:lnTo>
                <a:lnTo>
                  <a:pt x="15330" y="14381"/>
                </a:lnTo>
                <a:lnTo>
                  <a:pt x="15184" y="14503"/>
                </a:lnTo>
                <a:lnTo>
                  <a:pt x="15111" y="14576"/>
                </a:lnTo>
                <a:lnTo>
                  <a:pt x="15038" y="14673"/>
                </a:lnTo>
                <a:lnTo>
                  <a:pt x="15038" y="14746"/>
                </a:lnTo>
                <a:lnTo>
                  <a:pt x="15062" y="14795"/>
                </a:lnTo>
                <a:lnTo>
                  <a:pt x="15111" y="14843"/>
                </a:lnTo>
                <a:lnTo>
                  <a:pt x="15184" y="14843"/>
                </a:lnTo>
                <a:lnTo>
                  <a:pt x="15257" y="14819"/>
                </a:lnTo>
                <a:lnTo>
                  <a:pt x="15354" y="14770"/>
                </a:lnTo>
                <a:lnTo>
                  <a:pt x="15500" y="14649"/>
                </a:lnTo>
                <a:lnTo>
                  <a:pt x="15646" y="14527"/>
                </a:lnTo>
                <a:lnTo>
                  <a:pt x="15792" y="14405"/>
                </a:lnTo>
                <a:lnTo>
                  <a:pt x="15987" y="14649"/>
                </a:lnTo>
                <a:lnTo>
                  <a:pt x="15890" y="14722"/>
                </a:lnTo>
                <a:lnTo>
                  <a:pt x="15744" y="14892"/>
                </a:lnTo>
                <a:lnTo>
                  <a:pt x="15598" y="15087"/>
                </a:lnTo>
                <a:lnTo>
                  <a:pt x="15573" y="15111"/>
                </a:lnTo>
                <a:lnTo>
                  <a:pt x="15598" y="15135"/>
                </a:lnTo>
                <a:lnTo>
                  <a:pt x="15622" y="15160"/>
                </a:lnTo>
                <a:lnTo>
                  <a:pt x="15646" y="15160"/>
                </a:lnTo>
                <a:lnTo>
                  <a:pt x="15865" y="15038"/>
                </a:lnTo>
                <a:lnTo>
                  <a:pt x="16036" y="14916"/>
                </a:lnTo>
                <a:lnTo>
                  <a:pt x="16133" y="14868"/>
                </a:lnTo>
                <a:lnTo>
                  <a:pt x="16230" y="15014"/>
                </a:lnTo>
                <a:lnTo>
                  <a:pt x="16084" y="15135"/>
                </a:lnTo>
                <a:lnTo>
                  <a:pt x="15914" y="15306"/>
                </a:lnTo>
                <a:lnTo>
                  <a:pt x="15768" y="15476"/>
                </a:lnTo>
                <a:lnTo>
                  <a:pt x="15744" y="15524"/>
                </a:lnTo>
                <a:lnTo>
                  <a:pt x="15744" y="15573"/>
                </a:lnTo>
                <a:lnTo>
                  <a:pt x="15792" y="15622"/>
                </a:lnTo>
                <a:lnTo>
                  <a:pt x="15865" y="15670"/>
                </a:lnTo>
                <a:lnTo>
                  <a:pt x="15938" y="15646"/>
                </a:lnTo>
                <a:lnTo>
                  <a:pt x="16109" y="15524"/>
                </a:lnTo>
                <a:lnTo>
                  <a:pt x="16303" y="15403"/>
                </a:lnTo>
                <a:lnTo>
                  <a:pt x="16376" y="15330"/>
                </a:lnTo>
                <a:lnTo>
                  <a:pt x="16425" y="15500"/>
                </a:lnTo>
                <a:lnTo>
                  <a:pt x="16449" y="15695"/>
                </a:lnTo>
                <a:lnTo>
                  <a:pt x="16376" y="15719"/>
                </a:lnTo>
                <a:lnTo>
                  <a:pt x="16255" y="15841"/>
                </a:lnTo>
                <a:lnTo>
                  <a:pt x="16206" y="15938"/>
                </a:lnTo>
                <a:lnTo>
                  <a:pt x="16182" y="16011"/>
                </a:lnTo>
                <a:lnTo>
                  <a:pt x="16157" y="16060"/>
                </a:lnTo>
                <a:lnTo>
                  <a:pt x="16206" y="16108"/>
                </a:lnTo>
                <a:lnTo>
                  <a:pt x="16255" y="16133"/>
                </a:lnTo>
                <a:lnTo>
                  <a:pt x="16303" y="16133"/>
                </a:lnTo>
                <a:lnTo>
                  <a:pt x="16401" y="16108"/>
                </a:lnTo>
                <a:lnTo>
                  <a:pt x="16401" y="16108"/>
                </a:lnTo>
                <a:lnTo>
                  <a:pt x="16328" y="16327"/>
                </a:lnTo>
                <a:lnTo>
                  <a:pt x="16255" y="16449"/>
                </a:lnTo>
                <a:lnTo>
                  <a:pt x="16157" y="16546"/>
                </a:lnTo>
                <a:lnTo>
                  <a:pt x="16060" y="16619"/>
                </a:lnTo>
                <a:lnTo>
                  <a:pt x="15963" y="16668"/>
                </a:lnTo>
                <a:lnTo>
                  <a:pt x="15841" y="16692"/>
                </a:lnTo>
                <a:lnTo>
                  <a:pt x="15719" y="16692"/>
                </a:lnTo>
                <a:lnTo>
                  <a:pt x="15598" y="16668"/>
                </a:lnTo>
                <a:lnTo>
                  <a:pt x="15452" y="16644"/>
                </a:lnTo>
                <a:lnTo>
                  <a:pt x="15160" y="16522"/>
                </a:lnTo>
                <a:lnTo>
                  <a:pt x="14843" y="16327"/>
                </a:lnTo>
                <a:lnTo>
                  <a:pt x="14527" y="16108"/>
                </a:lnTo>
                <a:lnTo>
                  <a:pt x="14186" y="15841"/>
                </a:lnTo>
                <a:lnTo>
                  <a:pt x="13870" y="15549"/>
                </a:lnTo>
                <a:lnTo>
                  <a:pt x="13554" y="15257"/>
                </a:lnTo>
                <a:lnTo>
                  <a:pt x="12970" y="14649"/>
                </a:lnTo>
                <a:lnTo>
                  <a:pt x="12167" y="13797"/>
                </a:lnTo>
                <a:lnTo>
                  <a:pt x="11291" y="12897"/>
                </a:lnTo>
                <a:lnTo>
                  <a:pt x="10439" y="11972"/>
                </a:lnTo>
                <a:lnTo>
                  <a:pt x="10001" y="11534"/>
                </a:lnTo>
                <a:lnTo>
                  <a:pt x="9539" y="11096"/>
                </a:lnTo>
                <a:lnTo>
                  <a:pt x="9076" y="10658"/>
                </a:lnTo>
                <a:lnTo>
                  <a:pt x="8614" y="10269"/>
                </a:lnTo>
                <a:lnTo>
                  <a:pt x="8566" y="10244"/>
                </a:lnTo>
                <a:lnTo>
                  <a:pt x="9904" y="8638"/>
                </a:lnTo>
                <a:close/>
                <a:moveTo>
                  <a:pt x="1071" y="0"/>
                </a:moveTo>
                <a:lnTo>
                  <a:pt x="828" y="73"/>
                </a:lnTo>
                <a:lnTo>
                  <a:pt x="609" y="171"/>
                </a:lnTo>
                <a:lnTo>
                  <a:pt x="414" y="317"/>
                </a:lnTo>
                <a:lnTo>
                  <a:pt x="244" y="511"/>
                </a:lnTo>
                <a:lnTo>
                  <a:pt x="122" y="730"/>
                </a:lnTo>
                <a:lnTo>
                  <a:pt x="25" y="949"/>
                </a:lnTo>
                <a:lnTo>
                  <a:pt x="25" y="1071"/>
                </a:lnTo>
                <a:lnTo>
                  <a:pt x="25" y="1193"/>
                </a:lnTo>
                <a:lnTo>
                  <a:pt x="25" y="1314"/>
                </a:lnTo>
                <a:lnTo>
                  <a:pt x="49" y="1436"/>
                </a:lnTo>
                <a:lnTo>
                  <a:pt x="25" y="1777"/>
                </a:lnTo>
                <a:lnTo>
                  <a:pt x="1" y="2117"/>
                </a:lnTo>
                <a:lnTo>
                  <a:pt x="25" y="2215"/>
                </a:lnTo>
                <a:lnTo>
                  <a:pt x="74" y="2263"/>
                </a:lnTo>
                <a:lnTo>
                  <a:pt x="147" y="2288"/>
                </a:lnTo>
                <a:lnTo>
                  <a:pt x="244" y="2263"/>
                </a:lnTo>
                <a:lnTo>
                  <a:pt x="341" y="2239"/>
                </a:lnTo>
                <a:lnTo>
                  <a:pt x="317" y="2896"/>
                </a:lnTo>
                <a:lnTo>
                  <a:pt x="341" y="2993"/>
                </a:lnTo>
                <a:lnTo>
                  <a:pt x="414" y="3042"/>
                </a:lnTo>
                <a:lnTo>
                  <a:pt x="560" y="3042"/>
                </a:lnTo>
                <a:lnTo>
                  <a:pt x="658" y="3018"/>
                </a:lnTo>
                <a:lnTo>
                  <a:pt x="658" y="3285"/>
                </a:lnTo>
                <a:lnTo>
                  <a:pt x="658" y="3431"/>
                </a:lnTo>
                <a:lnTo>
                  <a:pt x="682" y="3529"/>
                </a:lnTo>
                <a:lnTo>
                  <a:pt x="731" y="3650"/>
                </a:lnTo>
                <a:lnTo>
                  <a:pt x="779" y="3723"/>
                </a:lnTo>
                <a:lnTo>
                  <a:pt x="876" y="3748"/>
                </a:lnTo>
                <a:lnTo>
                  <a:pt x="998" y="3772"/>
                </a:lnTo>
                <a:lnTo>
                  <a:pt x="949" y="3942"/>
                </a:lnTo>
                <a:lnTo>
                  <a:pt x="949" y="4137"/>
                </a:lnTo>
                <a:lnTo>
                  <a:pt x="949" y="4332"/>
                </a:lnTo>
                <a:lnTo>
                  <a:pt x="998" y="4526"/>
                </a:lnTo>
                <a:lnTo>
                  <a:pt x="1047" y="4575"/>
                </a:lnTo>
                <a:lnTo>
                  <a:pt x="1095" y="4624"/>
                </a:lnTo>
                <a:lnTo>
                  <a:pt x="1168" y="4648"/>
                </a:lnTo>
                <a:lnTo>
                  <a:pt x="1241" y="4624"/>
                </a:lnTo>
                <a:lnTo>
                  <a:pt x="1339" y="4551"/>
                </a:lnTo>
                <a:lnTo>
                  <a:pt x="1363" y="4745"/>
                </a:lnTo>
                <a:lnTo>
                  <a:pt x="1436" y="4916"/>
                </a:lnTo>
                <a:lnTo>
                  <a:pt x="1533" y="5086"/>
                </a:lnTo>
                <a:lnTo>
                  <a:pt x="1655" y="5232"/>
                </a:lnTo>
                <a:lnTo>
                  <a:pt x="1728" y="5281"/>
                </a:lnTo>
                <a:lnTo>
                  <a:pt x="1801" y="5281"/>
                </a:lnTo>
                <a:lnTo>
                  <a:pt x="1874" y="5256"/>
                </a:lnTo>
                <a:lnTo>
                  <a:pt x="1850" y="5378"/>
                </a:lnTo>
                <a:lnTo>
                  <a:pt x="1874" y="5500"/>
                </a:lnTo>
                <a:lnTo>
                  <a:pt x="1923" y="5621"/>
                </a:lnTo>
                <a:lnTo>
                  <a:pt x="1996" y="5719"/>
                </a:lnTo>
                <a:lnTo>
                  <a:pt x="2093" y="5792"/>
                </a:lnTo>
                <a:lnTo>
                  <a:pt x="2190" y="5840"/>
                </a:lnTo>
                <a:lnTo>
                  <a:pt x="2263" y="5840"/>
                </a:lnTo>
                <a:lnTo>
                  <a:pt x="2361" y="5816"/>
                </a:lnTo>
                <a:lnTo>
                  <a:pt x="2458" y="5986"/>
                </a:lnTo>
                <a:lnTo>
                  <a:pt x="2434" y="6084"/>
                </a:lnTo>
                <a:lnTo>
                  <a:pt x="2434" y="6181"/>
                </a:lnTo>
                <a:lnTo>
                  <a:pt x="2482" y="6424"/>
                </a:lnTo>
                <a:lnTo>
                  <a:pt x="2531" y="6473"/>
                </a:lnTo>
                <a:lnTo>
                  <a:pt x="2580" y="6522"/>
                </a:lnTo>
                <a:lnTo>
                  <a:pt x="2653" y="6522"/>
                </a:lnTo>
                <a:lnTo>
                  <a:pt x="2726" y="6473"/>
                </a:lnTo>
                <a:lnTo>
                  <a:pt x="2823" y="6424"/>
                </a:lnTo>
                <a:lnTo>
                  <a:pt x="2847" y="6546"/>
                </a:lnTo>
                <a:lnTo>
                  <a:pt x="2896" y="6643"/>
                </a:lnTo>
                <a:lnTo>
                  <a:pt x="2969" y="6741"/>
                </a:lnTo>
                <a:lnTo>
                  <a:pt x="3042" y="6838"/>
                </a:lnTo>
                <a:lnTo>
                  <a:pt x="3139" y="6887"/>
                </a:lnTo>
                <a:lnTo>
                  <a:pt x="3261" y="6911"/>
                </a:lnTo>
                <a:lnTo>
                  <a:pt x="3383" y="6911"/>
                </a:lnTo>
                <a:lnTo>
                  <a:pt x="3529" y="6887"/>
                </a:lnTo>
                <a:lnTo>
                  <a:pt x="3553" y="6887"/>
                </a:lnTo>
                <a:lnTo>
                  <a:pt x="3553" y="6911"/>
                </a:lnTo>
                <a:lnTo>
                  <a:pt x="3529" y="6984"/>
                </a:lnTo>
                <a:lnTo>
                  <a:pt x="3504" y="7130"/>
                </a:lnTo>
                <a:lnTo>
                  <a:pt x="3504" y="7252"/>
                </a:lnTo>
                <a:lnTo>
                  <a:pt x="3529" y="7276"/>
                </a:lnTo>
                <a:lnTo>
                  <a:pt x="3553" y="7325"/>
                </a:lnTo>
                <a:lnTo>
                  <a:pt x="3626" y="7349"/>
                </a:lnTo>
                <a:lnTo>
                  <a:pt x="3723" y="7349"/>
                </a:lnTo>
                <a:lnTo>
                  <a:pt x="3845" y="7300"/>
                </a:lnTo>
                <a:lnTo>
                  <a:pt x="3942" y="7252"/>
                </a:lnTo>
                <a:lnTo>
                  <a:pt x="3942" y="7373"/>
                </a:lnTo>
                <a:lnTo>
                  <a:pt x="3967" y="7470"/>
                </a:lnTo>
                <a:lnTo>
                  <a:pt x="3991" y="7568"/>
                </a:lnTo>
                <a:lnTo>
                  <a:pt x="4088" y="7641"/>
                </a:lnTo>
                <a:lnTo>
                  <a:pt x="4210" y="7689"/>
                </a:lnTo>
                <a:lnTo>
                  <a:pt x="4283" y="7714"/>
                </a:lnTo>
                <a:lnTo>
                  <a:pt x="4356" y="7689"/>
                </a:lnTo>
                <a:lnTo>
                  <a:pt x="4453" y="7641"/>
                </a:lnTo>
                <a:lnTo>
                  <a:pt x="4453" y="7762"/>
                </a:lnTo>
                <a:lnTo>
                  <a:pt x="4453" y="7884"/>
                </a:lnTo>
                <a:lnTo>
                  <a:pt x="4478" y="7933"/>
                </a:lnTo>
                <a:lnTo>
                  <a:pt x="4526" y="7981"/>
                </a:lnTo>
                <a:lnTo>
                  <a:pt x="4575" y="8030"/>
                </a:lnTo>
                <a:lnTo>
                  <a:pt x="4648" y="8054"/>
                </a:lnTo>
                <a:lnTo>
                  <a:pt x="4770" y="8103"/>
                </a:lnTo>
                <a:lnTo>
                  <a:pt x="4891" y="8079"/>
                </a:lnTo>
                <a:lnTo>
                  <a:pt x="5013" y="8054"/>
                </a:lnTo>
                <a:lnTo>
                  <a:pt x="5110" y="7981"/>
                </a:lnTo>
                <a:lnTo>
                  <a:pt x="5159" y="8079"/>
                </a:lnTo>
                <a:lnTo>
                  <a:pt x="5208" y="8103"/>
                </a:lnTo>
                <a:lnTo>
                  <a:pt x="5232" y="8127"/>
                </a:lnTo>
                <a:lnTo>
                  <a:pt x="5329" y="8103"/>
                </a:lnTo>
                <a:lnTo>
                  <a:pt x="5329" y="8127"/>
                </a:lnTo>
                <a:lnTo>
                  <a:pt x="5329" y="8152"/>
                </a:lnTo>
                <a:lnTo>
                  <a:pt x="5354" y="8152"/>
                </a:lnTo>
                <a:lnTo>
                  <a:pt x="5475" y="8103"/>
                </a:lnTo>
                <a:lnTo>
                  <a:pt x="5597" y="8054"/>
                </a:lnTo>
                <a:lnTo>
                  <a:pt x="5597" y="8225"/>
                </a:lnTo>
                <a:lnTo>
                  <a:pt x="5646" y="8298"/>
                </a:lnTo>
                <a:lnTo>
                  <a:pt x="5694" y="8346"/>
                </a:lnTo>
                <a:lnTo>
                  <a:pt x="5840" y="8444"/>
                </a:lnTo>
                <a:lnTo>
                  <a:pt x="5938" y="8492"/>
                </a:lnTo>
                <a:lnTo>
                  <a:pt x="6059" y="8492"/>
                </a:lnTo>
                <a:lnTo>
                  <a:pt x="6181" y="8468"/>
                </a:lnTo>
                <a:lnTo>
                  <a:pt x="6278" y="8419"/>
                </a:lnTo>
                <a:lnTo>
                  <a:pt x="6400" y="8492"/>
                </a:lnTo>
                <a:lnTo>
                  <a:pt x="6546" y="8565"/>
                </a:lnTo>
                <a:lnTo>
                  <a:pt x="6668" y="8687"/>
                </a:lnTo>
                <a:lnTo>
                  <a:pt x="3383" y="11729"/>
                </a:lnTo>
                <a:lnTo>
                  <a:pt x="1947" y="13067"/>
                </a:lnTo>
                <a:lnTo>
                  <a:pt x="1314" y="13627"/>
                </a:lnTo>
                <a:lnTo>
                  <a:pt x="1022" y="13943"/>
                </a:lnTo>
                <a:lnTo>
                  <a:pt x="731" y="14259"/>
                </a:lnTo>
                <a:lnTo>
                  <a:pt x="585" y="14503"/>
                </a:lnTo>
                <a:lnTo>
                  <a:pt x="463" y="14770"/>
                </a:lnTo>
                <a:lnTo>
                  <a:pt x="341" y="15087"/>
                </a:lnTo>
                <a:lnTo>
                  <a:pt x="268" y="15403"/>
                </a:lnTo>
                <a:lnTo>
                  <a:pt x="268" y="15573"/>
                </a:lnTo>
                <a:lnTo>
                  <a:pt x="268" y="15719"/>
                </a:lnTo>
                <a:lnTo>
                  <a:pt x="268" y="15865"/>
                </a:lnTo>
                <a:lnTo>
                  <a:pt x="317" y="16011"/>
                </a:lnTo>
                <a:lnTo>
                  <a:pt x="366" y="16157"/>
                </a:lnTo>
                <a:lnTo>
                  <a:pt x="463" y="16279"/>
                </a:lnTo>
                <a:lnTo>
                  <a:pt x="560" y="16376"/>
                </a:lnTo>
                <a:lnTo>
                  <a:pt x="682" y="16473"/>
                </a:lnTo>
                <a:lnTo>
                  <a:pt x="731" y="16522"/>
                </a:lnTo>
                <a:lnTo>
                  <a:pt x="852" y="16644"/>
                </a:lnTo>
                <a:lnTo>
                  <a:pt x="974" y="16741"/>
                </a:lnTo>
                <a:lnTo>
                  <a:pt x="1095" y="16790"/>
                </a:lnTo>
                <a:lnTo>
                  <a:pt x="1241" y="16838"/>
                </a:lnTo>
                <a:lnTo>
                  <a:pt x="1387" y="16863"/>
                </a:lnTo>
                <a:lnTo>
                  <a:pt x="1679" y="16863"/>
                </a:lnTo>
                <a:lnTo>
                  <a:pt x="1850" y="16838"/>
                </a:lnTo>
                <a:lnTo>
                  <a:pt x="2142" y="16741"/>
                </a:lnTo>
                <a:lnTo>
                  <a:pt x="2434" y="16595"/>
                </a:lnTo>
                <a:lnTo>
                  <a:pt x="2701" y="16425"/>
                </a:lnTo>
                <a:lnTo>
                  <a:pt x="2920" y="16254"/>
                </a:lnTo>
                <a:lnTo>
                  <a:pt x="3285" y="15938"/>
                </a:lnTo>
                <a:lnTo>
                  <a:pt x="3650" y="15597"/>
                </a:lnTo>
                <a:lnTo>
                  <a:pt x="4356" y="14892"/>
                </a:lnTo>
                <a:lnTo>
                  <a:pt x="5694" y="13432"/>
                </a:lnTo>
                <a:lnTo>
                  <a:pt x="7057" y="11972"/>
                </a:lnTo>
                <a:lnTo>
                  <a:pt x="8371" y="10463"/>
                </a:lnTo>
                <a:lnTo>
                  <a:pt x="8833" y="11047"/>
                </a:lnTo>
                <a:lnTo>
                  <a:pt x="9320" y="11583"/>
                </a:lnTo>
                <a:lnTo>
                  <a:pt x="10342" y="12629"/>
                </a:lnTo>
                <a:lnTo>
                  <a:pt x="12386" y="14770"/>
                </a:lnTo>
                <a:lnTo>
                  <a:pt x="12775" y="15160"/>
                </a:lnTo>
                <a:lnTo>
                  <a:pt x="13237" y="15622"/>
                </a:lnTo>
                <a:lnTo>
                  <a:pt x="13773" y="16133"/>
                </a:lnTo>
                <a:lnTo>
                  <a:pt x="14065" y="16376"/>
                </a:lnTo>
                <a:lnTo>
                  <a:pt x="14357" y="16595"/>
                </a:lnTo>
                <a:lnTo>
                  <a:pt x="14649" y="16814"/>
                </a:lnTo>
                <a:lnTo>
                  <a:pt x="14965" y="16960"/>
                </a:lnTo>
                <a:lnTo>
                  <a:pt x="15257" y="17106"/>
                </a:lnTo>
                <a:lnTo>
                  <a:pt x="15549" y="17179"/>
                </a:lnTo>
                <a:lnTo>
                  <a:pt x="15695" y="17203"/>
                </a:lnTo>
                <a:lnTo>
                  <a:pt x="15963" y="17203"/>
                </a:lnTo>
                <a:lnTo>
                  <a:pt x="16084" y="17179"/>
                </a:lnTo>
                <a:lnTo>
                  <a:pt x="16230" y="17130"/>
                </a:lnTo>
                <a:lnTo>
                  <a:pt x="16352" y="17057"/>
                </a:lnTo>
                <a:lnTo>
                  <a:pt x="16474" y="16984"/>
                </a:lnTo>
                <a:lnTo>
                  <a:pt x="16595" y="16863"/>
                </a:lnTo>
                <a:lnTo>
                  <a:pt x="16741" y="16692"/>
                </a:lnTo>
                <a:lnTo>
                  <a:pt x="16863" y="16473"/>
                </a:lnTo>
                <a:lnTo>
                  <a:pt x="16936" y="16230"/>
                </a:lnTo>
                <a:lnTo>
                  <a:pt x="16984" y="15987"/>
                </a:lnTo>
                <a:lnTo>
                  <a:pt x="16984" y="15743"/>
                </a:lnTo>
                <a:lnTo>
                  <a:pt x="16960" y="15500"/>
                </a:lnTo>
                <a:lnTo>
                  <a:pt x="16911" y="15257"/>
                </a:lnTo>
                <a:lnTo>
                  <a:pt x="16838" y="15038"/>
                </a:lnTo>
                <a:lnTo>
                  <a:pt x="16668" y="14722"/>
                </a:lnTo>
                <a:lnTo>
                  <a:pt x="16425" y="14381"/>
                </a:lnTo>
                <a:lnTo>
                  <a:pt x="16157" y="14016"/>
                </a:lnTo>
                <a:lnTo>
                  <a:pt x="15865" y="13651"/>
                </a:lnTo>
                <a:lnTo>
                  <a:pt x="15549" y="13310"/>
                </a:lnTo>
                <a:lnTo>
                  <a:pt x="15233" y="12970"/>
                </a:lnTo>
                <a:lnTo>
                  <a:pt x="14673" y="12459"/>
                </a:lnTo>
                <a:lnTo>
                  <a:pt x="13967" y="11826"/>
                </a:lnTo>
                <a:lnTo>
                  <a:pt x="13262" y="11193"/>
                </a:lnTo>
                <a:lnTo>
                  <a:pt x="13286" y="11120"/>
                </a:lnTo>
                <a:lnTo>
                  <a:pt x="13286" y="11072"/>
                </a:lnTo>
                <a:lnTo>
                  <a:pt x="13262" y="11047"/>
                </a:lnTo>
                <a:lnTo>
                  <a:pt x="13189" y="11023"/>
                </a:lnTo>
                <a:lnTo>
                  <a:pt x="13091" y="11047"/>
                </a:lnTo>
                <a:lnTo>
                  <a:pt x="11631" y="9660"/>
                </a:lnTo>
                <a:lnTo>
                  <a:pt x="10196" y="8273"/>
                </a:lnTo>
                <a:lnTo>
                  <a:pt x="10707" y="7641"/>
                </a:lnTo>
                <a:lnTo>
                  <a:pt x="10828" y="7762"/>
                </a:lnTo>
                <a:lnTo>
                  <a:pt x="10974" y="7860"/>
                </a:lnTo>
                <a:lnTo>
                  <a:pt x="11120" y="7933"/>
                </a:lnTo>
                <a:lnTo>
                  <a:pt x="11291" y="8006"/>
                </a:lnTo>
                <a:lnTo>
                  <a:pt x="11461" y="8054"/>
                </a:lnTo>
                <a:lnTo>
                  <a:pt x="11631" y="8103"/>
                </a:lnTo>
                <a:lnTo>
                  <a:pt x="11996" y="8127"/>
                </a:lnTo>
                <a:lnTo>
                  <a:pt x="12264" y="8127"/>
                </a:lnTo>
                <a:lnTo>
                  <a:pt x="12532" y="8103"/>
                </a:lnTo>
                <a:lnTo>
                  <a:pt x="12799" y="8030"/>
                </a:lnTo>
                <a:lnTo>
                  <a:pt x="13067" y="7933"/>
                </a:lnTo>
                <a:lnTo>
                  <a:pt x="13310" y="7811"/>
                </a:lnTo>
                <a:lnTo>
                  <a:pt x="13554" y="7665"/>
                </a:lnTo>
                <a:lnTo>
                  <a:pt x="13773" y="7519"/>
                </a:lnTo>
                <a:lnTo>
                  <a:pt x="13992" y="7349"/>
                </a:lnTo>
                <a:lnTo>
                  <a:pt x="14235" y="7130"/>
                </a:lnTo>
                <a:lnTo>
                  <a:pt x="14478" y="6911"/>
                </a:lnTo>
                <a:lnTo>
                  <a:pt x="14697" y="6668"/>
                </a:lnTo>
                <a:lnTo>
                  <a:pt x="14892" y="6400"/>
                </a:lnTo>
                <a:lnTo>
                  <a:pt x="15281" y="5865"/>
                </a:lnTo>
                <a:lnTo>
                  <a:pt x="15622" y="5305"/>
                </a:lnTo>
                <a:lnTo>
                  <a:pt x="16011" y="4697"/>
                </a:lnTo>
                <a:lnTo>
                  <a:pt x="16376" y="4064"/>
                </a:lnTo>
                <a:lnTo>
                  <a:pt x="16692" y="3407"/>
                </a:lnTo>
                <a:lnTo>
                  <a:pt x="16960" y="2726"/>
                </a:lnTo>
                <a:lnTo>
                  <a:pt x="16984" y="2628"/>
                </a:lnTo>
                <a:lnTo>
                  <a:pt x="16960" y="2555"/>
                </a:lnTo>
                <a:lnTo>
                  <a:pt x="16960" y="2507"/>
                </a:lnTo>
                <a:lnTo>
                  <a:pt x="16960" y="2434"/>
                </a:lnTo>
                <a:lnTo>
                  <a:pt x="16911" y="2385"/>
                </a:lnTo>
                <a:lnTo>
                  <a:pt x="16863" y="2336"/>
                </a:lnTo>
                <a:lnTo>
                  <a:pt x="16814" y="2288"/>
                </a:lnTo>
                <a:lnTo>
                  <a:pt x="16692" y="2288"/>
                </a:lnTo>
                <a:lnTo>
                  <a:pt x="16644" y="2312"/>
                </a:lnTo>
                <a:lnTo>
                  <a:pt x="15646" y="3066"/>
                </a:lnTo>
                <a:lnTo>
                  <a:pt x="15160" y="3456"/>
                </a:lnTo>
                <a:lnTo>
                  <a:pt x="14649" y="3821"/>
                </a:lnTo>
                <a:lnTo>
                  <a:pt x="13919" y="4332"/>
                </a:lnTo>
                <a:lnTo>
                  <a:pt x="13919" y="4332"/>
                </a:lnTo>
                <a:lnTo>
                  <a:pt x="14746" y="3115"/>
                </a:lnTo>
                <a:lnTo>
                  <a:pt x="15476" y="2020"/>
                </a:lnTo>
                <a:lnTo>
                  <a:pt x="15671" y="1704"/>
                </a:lnTo>
                <a:lnTo>
                  <a:pt x="15768" y="1533"/>
                </a:lnTo>
                <a:lnTo>
                  <a:pt x="15817" y="1363"/>
                </a:lnTo>
                <a:lnTo>
                  <a:pt x="15890" y="1290"/>
                </a:lnTo>
                <a:lnTo>
                  <a:pt x="15963" y="1217"/>
                </a:lnTo>
                <a:lnTo>
                  <a:pt x="15987" y="1120"/>
                </a:lnTo>
                <a:lnTo>
                  <a:pt x="15963" y="1022"/>
                </a:lnTo>
                <a:lnTo>
                  <a:pt x="15890" y="949"/>
                </a:lnTo>
                <a:lnTo>
                  <a:pt x="15817" y="901"/>
                </a:lnTo>
                <a:lnTo>
                  <a:pt x="15744" y="876"/>
                </a:lnTo>
                <a:lnTo>
                  <a:pt x="15622" y="876"/>
                </a:lnTo>
                <a:lnTo>
                  <a:pt x="15549" y="949"/>
                </a:lnTo>
                <a:lnTo>
                  <a:pt x="14551" y="1777"/>
                </a:lnTo>
                <a:lnTo>
                  <a:pt x="13554" y="2580"/>
                </a:lnTo>
                <a:lnTo>
                  <a:pt x="13043" y="2920"/>
                </a:lnTo>
                <a:lnTo>
                  <a:pt x="12532" y="3310"/>
                </a:lnTo>
                <a:lnTo>
                  <a:pt x="12532" y="3310"/>
                </a:lnTo>
                <a:lnTo>
                  <a:pt x="12945" y="2653"/>
                </a:lnTo>
                <a:lnTo>
                  <a:pt x="13359" y="1996"/>
                </a:lnTo>
                <a:lnTo>
                  <a:pt x="13554" y="1752"/>
                </a:lnTo>
                <a:lnTo>
                  <a:pt x="13821" y="1436"/>
                </a:lnTo>
                <a:lnTo>
                  <a:pt x="13919" y="1290"/>
                </a:lnTo>
                <a:lnTo>
                  <a:pt x="14040" y="1120"/>
                </a:lnTo>
                <a:lnTo>
                  <a:pt x="14113" y="949"/>
                </a:lnTo>
                <a:lnTo>
                  <a:pt x="14162" y="779"/>
                </a:lnTo>
                <a:lnTo>
                  <a:pt x="14357" y="584"/>
                </a:lnTo>
                <a:lnTo>
                  <a:pt x="14430" y="487"/>
                </a:lnTo>
                <a:lnTo>
                  <a:pt x="14454" y="390"/>
                </a:lnTo>
                <a:lnTo>
                  <a:pt x="14430" y="292"/>
                </a:lnTo>
                <a:lnTo>
                  <a:pt x="14357" y="195"/>
                </a:lnTo>
                <a:lnTo>
                  <a:pt x="14284" y="146"/>
                </a:lnTo>
                <a:lnTo>
                  <a:pt x="14186" y="122"/>
                </a:lnTo>
                <a:lnTo>
                  <a:pt x="14065" y="122"/>
                </a:lnTo>
                <a:lnTo>
                  <a:pt x="13967" y="195"/>
                </a:lnTo>
                <a:lnTo>
                  <a:pt x="13554" y="560"/>
                </a:lnTo>
                <a:lnTo>
                  <a:pt x="13091" y="901"/>
                </a:lnTo>
                <a:lnTo>
                  <a:pt x="12629" y="1217"/>
                </a:lnTo>
                <a:lnTo>
                  <a:pt x="12142" y="1509"/>
                </a:lnTo>
                <a:lnTo>
                  <a:pt x="11680" y="1801"/>
                </a:lnTo>
                <a:lnTo>
                  <a:pt x="11193" y="2117"/>
                </a:lnTo>
                <a:lnTo>
                  <a:pt x="10755" y="2434"/>
                </a:lnTo>
                <a:lnTo>
                  <a:pt x="10317" y="2823"/>
                </a:lnTo>
                <a:lnTo>
                  <a:pt x="10147" y="2993"/>
                </a:lnTo>
                <a:lnTo>
                  <a:pt x="10001" y="3164"/>
                </a:lnTo>
                <a:lnTo>
                  <a:pt x="9855" y="3383"/>
                </a:lnTo>
                <a:lnTo>
                  <a:pt x="9733" y="3577"/>
                </a:lnTo>
                <a:lnTo>
                  <a:pt x="9612" y="3796"/>
                </a:lnTo>
                <a:lnTo>
                  <a:pt x="9514" y="4015"/>
                </a:lnTo>
                <a:lnTo>
                  <a:pt x="9417" y="4234"/>
                </a:lnTo>
                <a:lnTo>
                  <a:pt x="9368" y="4478"/>
                </a:lnTo>
                <a:lnTo>
                  <a:pt x="9320" y="4672"/>
                </a:lnTo>
                <a:lnTo>
                  <a:pt x="9295" y="4867"/>
                </a:lnTo>
                <a:lnTo>
                  <a:pt x="9295" y="5062"/>
                </a:lnTo>
                <a:lnTo>
                  <a:pt x="9295" y="5281"/>
                </a:lnTo>
                <a:lnTo>
                  <a:pt x="9344" y="5475"/>
                </a:lnTo>
                <a:lnTo>
                  <a:pt x="9393" y="5670"/>
                </a:lnTo>
                <a:lnTo>
                  <a:pt x="9441" y="5865"/>
                </a:lnTo>
                <a:lnTo>
                  <a:pt x="9539" y="6035"/>
                </a:lnTo>
                <a:lnTo>
                  <a:pt x="9514" y="6059"/>
                </a:lnTo>
                <a:lnTo>
                  <a:pt x="8760" y="6765"/>
                </a:lnTo>
                <a:lnTo>
                  <a:pt x="7422" y="5402"/>
                </a:lnTo>
                <a:lnTo>
                  <a:pt x="6059" y="4088"/>
                </a:lnTo>
                <a:lnTo>
                  <a:pt x="3358" y="1412"/>
                </a:lnTo>
                <a:lnTo>
                  <a:pt x="2872" y="925"/>
                </a:lnTo>
                <a:lnTo>
                  <a:pt x="2604" y="682"/>
                </a:lnTo>
                <a:lnTo>
                  <a:pt x="2336" y="438"/>
                </a:lnTo>
                <a:lnTo>
                  <a:pt x="2044" y="244"/>
                </a:lnTo>
                <a:lnTo>
                  <a:pt x="1898" y="171"/>
                </a:lnTo>
                <a:lnTo>
                  <a:pt x="1728" y="98"/>
                </a:lnTo>
                <a:lnTo>
                  <a:pt x="1582" y="49"/>
                </a:lnTo>
                <a:lnTo>
                  <a:pt x="14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24;p47">
            <a:extLst>
              <a:ext uri="{FF2B5EF4-FFF2-40B4-BE49-F238E27FC236}">
                <a16:creationId xmlns:a16="http://schemas.microsoft.com/office/drawing/2014/main" id="{965736E9-B6B0-A892-162A-951DF237D270}"/>
              </a:ext>
            </a:extLst>
          </p:cNvPr>
          <p:cNvSpPr/>
          <p:nvPr/>
        </p:nvSpPr>
        <p:spPr>
          <a:xfrm>
            <a:off x="5038828" y="4483475"/>
            <a:ext cx="446192" cy="372256"/>
          </a:xfrm>
          <a:custGeom>
            <a:avLst/>
            <a:gdLst/>
            <a:ahLst/>
            <a:cxnLst/>
            <a:rect l="l" t="t" r="r" b="b"/>
            <a:pathLst>
              <a:path w="20416" h="17033" extrusionOk="0">
                <a:moveTo>
                  <a:pt x="9003" y="852"/>
                </a:moveTo>
                <a:lnTo>
                  <a:pt x="8882" y="925"/>
                </a:lnTo>
                <a:lnTo>
                  <a:pt x="8736" y="998"/>
                </a:lnTo>
                <a:lnTo>
                  <a:pt x="8614" y="1095"/>
                </a:lnTo>
                <a:lnTo>
                  <a:pt x="8492" y="1192"/>
                </a:lnTo>
                <a:lnTo>
                  <a:pt x="8395" y="1314"/>
                </a:lnTo>
                <a:lnTo>
                  <a:pt x="8322" y="1460"/>
                </a:lnTo>
                <a:lnTo>
                  <a:pt x="8249" y="1582"/>
                </a:lnTo>
                <a:lnTo>
                  <a:pt x="8225" y="1752"/>
                </a:lnTo>
                <a:lnTo>
                  <a:pt x="8225" y="1898"/>
                </a:lnTo>
                <a:lnTo>
                  <a:pt x="8249" y="2068"/>
                </a:lnTo>
                <a:lnTo>
                  <a:pt x="8298" y="2214"/>
                </a:lnTo>
                <a:lnTo>
                  <a:pt x="8371" y="2360"/>
                </a:lnTo>
                <a:lnTo>
                  <a:pt x="8468" y="2482"/>
                </a:lnTo>
                <a:lnTo>
                  <a:pt x="8565" y="2604"/>
                </a:lnTo>
                <a:lnTo>
                  <a:pt x="8784" y="2847"/>
                </a:lnTo>
                <a:lnTo>
                  <a:pt x="8857" y="2969"/>
                </a:lnTo>
                <a:lnTo>
                  <a:pt x="8882" y="3115"/>
                </a:lnTo>
                <a:lnTo>
                  <a:pt x="8882" y="3188"/>
                </a:lnTo>
                <a:lnTo>
                  <a:pt x="8882" y="3261"/>
                </a:lnTo>
                <a:lnTo>
                  <a:pt x="8833" y="3334"/>
                </a:lnTo>
                <a:lnTo>
                  <a:pt x="8784" y="3431"/>
                </a:lnTo>
                <a:lnTo>
                  <a:pt x="8784" y="3455"/>
                </a:lnTo>
                <a:lnTo>
                  <a:pt x="8784" y="3504"/>
                </a:lnTo>
                <a:lnTo>
                  <a:pt x="8809" y="3528"/>
                </a:lnTo>
                <a:lnTo>
                  <a:pt x="8857" y="3528"/>
                </a:lnTo>
                <a:lnTo>
                  <a:pt x="8979" y="3504"/>
                </a:lnTo>
                <a:lnTo>
                  <a:pt x="9076" y="3431"/>
                </a:lnTo>
                <a:lnTo>
                  <a:pt x="9174" y="3358"/>
                </a:lnTo>
                <a:lnTo>
                  <a:pt x="9198" y="3261"/>
                </a:lnTo>
                <a:lnTo>
                  <a:pt x="9222" y="3163"/>
                </a:lnTo>
                <a:lnTo>
                  <a:pt x="9222" y="3042"/>
                </a:lnTo>
                <a:lnTo>
                  <a:pt x="9198" y="2920"/>
                </a:lnTo>
                <a:lnTo>
                  <a:pt x="9174" y="2774"/>
                </a:lnTo>
                <a:lnTo>
                  <a:pt x="9076" y="2628"/>
                </a:lnTo>
                <a:lnTo>
                  <a:pt x="8979" y="2506"/>
                </a:lnTo>
                <a:lnTo>
                  <a:pt x="8736" y="2263"/>
                </a:lnTo>
                <a:lnTo>
                  <a:pt x="8663" y="2166"/>
                </a:lnTo>
                <a:lnTo>
                  <a:pt x="8614" y="2068"/>
                </a:lnTo>
                <a:lnTo>
                  <a:pt x="8565" y="1971"/>
                </a:lnTo>
                <a:lnTo>
                  <a:pt x="8565" y="1898"/>
                </a:lnTo>
                <a:lnTo>
                  <a:pt x="8565" y="1801"/>
                </a:lnTo>
                <a:lnTo>
                  <a:pt x="8590" y="1728"/>
                </a:lnTo>
                <a:lnTo>
                  <a:pt x="8638" y="1582"/>
                </a:lnTo>
                <a:lnTo>
                  <a:pt x="8760" y="1436"/>
                </a:lnTo>
                <a:lnTo>
                  <a:pt x="8882" y="1290"/>
                </a:lnTo>
                <a:lnTo>
                  <a:pt x="9003" y="1144"/>
                </a:lnTo>
                <a:lnTo>
                  <a:pt x="9125" y="998"/>
                </a:lnTo>
                <a:lnTo>
                  <a:pt x="9125" y="949"/>
                </a:lnTo>
                <a:lnTo>
                  <a:pt x="9101" y="900"/>
                </a:lnTo>
                <a:lnTo>
                  <a:pt x="9076" y="852"/>
                </a:lnTo>
                <a:close/>
                <a:moveTo>
                  <a:pt x="11461" y="925"/>
                </a:moveTo>
                <a:lnTo>
                  <a:pt x="11461" y="949"/>
                </a:lnTo>
                <a:lnTo>
                  <a:pt x="11461" y="1046"/>
                </a:lnTo>
                <a:lnTo>
                  <a:pt x="11437" y="1144"/>
                </a:lnTo>
                <a:lnTo>
                  <a:pt x="11364" y="1338"/>
                </a:lnTo>
                <a:lnTo>
                  <a:pt x="11266" y="1484"/>
                </a:lnTo>
                <a:lnTo>
                  <a:pt x="11145" y="1630"/>
                </a:lnTo>
                <a:lnTo>
                  <a:pt x="10999" y="1776"/>
                </a:lnTo>
                <a:lnTo>
                  <a:pt x="10901" y="1947"/>
                </a:lnTo>
                <a:lnTo>
                  <a:pt x="10828" y="2117"/>
                </a:lnTo>
                <a:lnTo>
                  <a:pt x="10804" y="2214"/>
                </a:lnTo>
                <a:lnTo>
                  <a:pt x="10804" y="2336"/>
                </a:lnTo>
                <a:lnTo>
                  <a:pt x="10828" y="2482"/>
                </a:lnTo>
                <a:lnTo>
                  <a:pt x="10877" y="2604"/>
                </a:lnTo>
                <a:lnTo>
                  <a:pt x="10950" y="2750"/>
                </a:lnTo>
                <a:lnTo>
                  <a:pt x="11047" y="2871"/>
                </a:lnTo>
                <a:lnTo>
                  <a:pt x="11242" y="3115"/>
                </a:lnTo>
                <a:lnTo>
                  <a:pt x="11339" y="3236"/>
                </a:lnTo>
                <a:lnTo>
                  <a:pt x="11412" y="3358"/>
                </a:lnTo>
                <a:lnTo>
                  <a:pt x="11461" y="3480"/>
                </a:lnTo>
                <a:lnTo>
                  <a:pt x="11485" y="3626"/>
                </a:lnTo>
                <a:lnTo>
                  <a:pt x="11510" y="3772"/>
                </a:lnTo>
                <a:lnTo>
                  <a:pt x="11485" y="3966"/>
                </a:lnTo>
                <a:lnTo>
                  <a:pt x="11485" y="3991"/>
                </a:lnTo>
                <a:lnTo>
                  <a:pt x="11510" y="4039"/>
                </a:lnTo>
                <a:lnTo>
                  <a:pt x="11558" y="4039"/>
                </a:lnTo>
                <a:lnTo>
                  <a:pt x="11680" y="4015"/>
                </a:lnTo>
                <a:lnTo>
                  <a:pt x="11777" y="3942"/>
                </a:lnTo>
                <a:lnTo>
                  <a:pt x="11826" y="3869"/>
                </a:lnTo>
                <a:lnTo>
                  <a:pt x="11875" y="3796"/>
                </a:lnTo>
                <a:lnTo>
                  <a:pt x="11899" y="3723"/>
                </a:lnTo>
                <a:lnTo>
                  <a:pt x="11899" y="3626"/>
                </a:lnTo>
                <a:lnTo>
                  <a:pt x="11850" y="3407"/>
                </a:lnTo>
                <a:lnTo>
                  <a:pt x="11753" y="3212"/>
                </a:lnTo>
                <a:lnTo>
                  <a:pt x="11631" y="3017"/>
                </a:lnTo>
                <a:lnTo>
                  <a:pt x="11510" y="2847"/>
                </a:lnTo>
                <a:lnTo>
                  <a:pt x="11412" y="2701"/>
                </a:lnTo>
                <a:lnTo>
                  <a:pt x="11315" y="2579"/>
                </a:lnTo>
                <a:lnTo>
                  <a:pt x="11266" y="2433"/>
                </a:lnTo>
                <a:lnTo>
                  <a:pt x="11242" y="2312"/>
                </a:lnTo>
                <a:lnTo>
                  <a:pt x="11242" y="2190"/>
                </a:lnTo>
                <a:lnTo>
                  <a:pt x="11291" y="2068"/>
                </a:lnTo>
                <a:lnTo>
                  <a:pt x="11364" y="1947"/>
                </a:lnTo>
                <a:lnTo>
                  <a:pt x="11437" y="1825"/>
                </a:lnTo>
                <a:lnTo>
                  <a:pt x="11534" y="1728"/>
                </a:lnTo>
                <a:lnTo>
                  <a:pt x="11631" y="1630"/>
                </a:lnTo>
                <a:lnTo>
                  <a:pt x="11704" y="1533"/>
                </a:lnTo>
                <a:lnTo>
                  <a:pt x="11753" y="1411"/>
                </a:lnTo>
                <a:lnTo>
                  <a:pt x="11777" y="1290"/>
                </a:lnTo>
                <a:lnTo>
                  <a:pt x="11777" y="1144"/>
                </a:lnTo>
                <a:lnTo>
                  <a:pt x="11704" y="1022"/>
                </a:lnTo>
                <a:lnTo>
                  <a:pt x="11680" y="973"/>
                </a:lnTo>
                <a:lnTo>
                  <a:pt x="11631" y="949"/>
                </a:lnTo>
                <a:lnTo>
                  <a:pt x="11558" y="925"/>
                </a:lnTo>
                <a:close/>
                <a:moveTo>
                  <a:pt x="10050" y="0"/>
                </a:moveTo>
                <a:lnTo>
                  <a:pt x="10025" y="49"/>
                </a:lnTo>
                <a:lnTo>
                  <a:pt x="10025" y="73"/>
                </a:lnTo>
                <a:lnTo>
                  <a:pt x="10050" y="122"/>
                </a:lnTo>
                <a:lnTo>
                  <a:pt x="10123" y="219"/>
                </a:lnTo>
                <a:lnTo>
                  <a:pt x="10147" y="316"/>
                </a:lnTo>
                <a:lnTo>
                  <a:pt x="10171" y="414"/>
                </a:lnTo>
                <a:lnTo>
                  <a:pt x="10171" y="487"/>
                </a:lnTo>
                <a:lnTo>
                  <a:pt x="10147" y="560"/>
                </a:lnTo>
                <a:lnTo>
                  <a:pt x="10098" y="657"/>
                </a:lnTo>
                <a:lnTo>
                  <a:pt x="9977" y="803"/>
                </a:lnTo>
                <a:lnTo>
                  <a:pt x="9685" y="1095"/>
                </a:lnTo>
                <a:lnTo>
                  <a:pt x="9539" y="1265"/>
                </a:lnTo>
                <a:lnTo>
                  <a:pt x="9466" y="1411"/>
                </a:lnTo>
                <a:lnTo>
                  <a:pt x="9417" y="1557"/>
                </a:lnTo>
                <a:lnTo>
                  <a:pt x="9393" y="1703"/>
                </a:lnTo>
                <a:lnTo>
                  <a:pt x="9417" y="1849"/>
                </a:lnTo>
                <a:lnTo>
                  <a:pt x="9441" y="1995"/>
                </a:lnTo>
                <a:lnTo>
                  <a:pt x="9490" y="2117"/>
                </a:lnTo>
                <a:lnTo>
                  <a:pt x="9539" y="2263"/>
                </a:lnTo>
                <a:lnTo>
                  <a:pt x="9709" y="2506"/>
                </a:lnTo>
                <a:lnTo>
                  <a:pt x="9977" y="2847"/>
                </a:lnTo>
                <a:lnTo>
                  <a:pt x="10098" y="3042"/>
                </a:lnTo>
                <a:lnTo>
                  <a:pt x="10123" y="3139"/>
                </a:lnTo>
                <a:lnTo>
                  <a:pt x="10147" y="3261"/>
                </a:lnTo>
                <a:lnTo>
                  <a:pt x="10147" y="3358"/>
                </a:lnTo>
                <a:lnTo>
                  <a:pt x="10098" y="3431"/>
                </a:lnTo>
                <a:lnTo>
                  <a:pt x="10050" y="3528"/>
                </a:lnTo>
                <a:lnTo>
                  <a:pt x="9977" y="3601"/>
                </a:lnTo>
                <a:lnTo>
                  <a:pt x="9806" y="3747"/>
                </a:lnTo>
                <a:lnTo>
                  <a:pt x="9636" y="3869"/>
                </a:lnTo>
                <a:lnTo>
                  <a:pt x="9563" y="3966"/>
                </a:lnTo>
                <a:lnTo>
                  <a:pt x="9490" y="4064"/>
                </a:lnTo>
                <a:lnTo>
                  <a:pt x="9417" y="4161"/>
                </a:lnTo>
                <a:lnTo>
                  <a:pt x="9368" y="4283"/>
                </a:lnTo>
                <a:lnTo>
                  <a:pt x="9344" y="4404"/>
                </a:lnTo>
                <a:lnTo>
                  <a:pt x="9344" y="4526"/>
                </a:lnTo>
                <a:lnTo>
                  <a:pt x="9344" y="4648"/>
                </a:lnTo>
                <a:lnTo>
                  <a:pt x="9393" y="4745"/>
                </a:lnTo>
                <a:lnTo>
                  <a:pt x="9417" y="4818"/>
                </a:lnTo>
                <a:lnTo>
                  <a:pt x="9490" y="4867"/>
                </a:lnTo>
                <a:lnTo>
                  <a:pt x="9563" y="4891"/>
                </a:lnTo>
                <a:lnTo>
                  <a:pt x="9685" y="4891"/>
                </a:lnTo>
                <a:lnTo>
                  <a:pt x="9733" y="4842"/>
                </a:lnTo>
                <a:lnTo>
                  <a:pt x="9782" y="4745"/>
                </a:lnTo>
                <a:lnTo>
                  <a:pt x="9806" y="4648"/>
                </a:lnTo>
                <a:lnTo>
                  <a:pt x="9806" y="4575"/>
                </a:lnTo>
                <a:lnTo>
                  <a:pt x="9806" y="4477"/>
                </a:lnTo>
                <a:lnTo>
                  <a:pt x="9855" y="4356"/>
                </a:lnTo>
                <a:lnTo>
                  <a:pt x="9928" y="4234"/>
                </a:lnTo>
                <a:lnTo>
                  <a:pt x="10025" y="4137"/>
                </a:lnTo>
                <a:lnTo>
                  <a:pt x="10269" y="3942"/>
                </a:lnTo>
                <a:lnTo>
                  <a:pt x="10390" y="3796"/>
                </a:lnTo>
                <a:lnTo>
                  <a:pt x="10512" y="3650"/>
                </a:lnTo>
                <a:lnTo>
                  <a:pt x="10561" y="3480"/>
                </a:lnTo>
                <a:lnTo>
                  <a:pt x="10585" y="3309"/>
                </a:lnTo>
                <a:lnTo>
                  <a:pt x="10585" y="3139"/>
                </a:lnTo>
                <a:lnTo>
                  <a:pt x="10561" y="2969"/>
                </a:lnTo>
                <a:lnTo>
                  <a:pt x="10488" y="2798"/>
                </a:lnTo>
                <a:lnTo>
                  <a:pt x="10390" y="2604"/>
                </a:lnTo>
                <a:lnTo>
                  <a:pt x="10244" y="2433"/>
                </a:lnTo>
                <a:lnTo>
                  <a:pt x="10098" y="2239"/>
                </a:lnTo>
                <a:lnTo>
                  <a:pt x="9952" y="2044"/>
                </a:lnTo>
                <a:lnTo>
                  <a:pt x="9831" y="1825"/>
                </a:lnTo>
                <a:lnTo>
                  <a:pt x="9831" y="1752"/>
                </a:lnTo>
                <a:lnTo>
                  <a:pt x="9806" y="1679"/>
                </a:lnTo>
                <a:lnTo>
                  <a:pt x="9855" y="1557"/>
                </a:lnTo>
                <a:lnTo>
                  <a:pt x="9928" y="1411"/>
                </a:lnTo>
                <a:lnTo>
                  <a:pt x="10025" y="1290"/>
                </a:lnTo>
                <a:lnTo>
                  <a:pt x="10269" y="1022"/>
                </a:lnTo>
                <a:lnTo>
                  <a:pt x="10366" y="900"/>
                </a:lnTo>
                <a:lnTo>
                  <a:pt x="10439" y="779"/>
                </a:lnTo>
                <a:lnTo>
                  <a:pt x="10488" y="657"/>
                </a:lnTo>
                <a:lnTo>
                  <a:pt x="10512" y="535"/>
                </a:lnTo>
                <a:lnTo>
                  <a:pt x="10512" y="389"/>
                </a:lnTo>
                <a:lnTo>
                  <a:pt x="10488" y="268"/>
                </a:lnTo>
                <a:lnTo>
                  <a:pt x="10439" y="146"/>
                </a:lnTo>
                <a:lnTo>
                  <a:pt x="10366" y="73"/>
                </a:lnTo>
                <a:lnTo>
                  <a:pt x="10244" y="0"/>
                </a:lnTo>
                <a:close/>
                <a:moveTo>
                  <a:pt x="11266" y="6959"/>
                </a:moveTo>
                <a:lnTo>
                  <a:pt x="11558" y="6984"/>
                </a:lnTo>
                <a:lnTo>
                  <a:pt x="11850" y="7032"/>
                </a:lnTo>
                <a:lnTo>
                  <a:pt x="12142" y="7081"/>
                </a:lnTo>
                <a:lnTo>
                  <a:pt x="12434" y="7178"/>
                </a:lnTo>
                <a:lnTo>
                  <a:pt x="12021" y="7300"/>
                </a:lnTo>
                <a:lnTo>
                  <a:pt x="11826" y="7373"/>
                </a:lnTo>
                <a:lnTo>
                  <a:pt x="11656" y="7470"/>
                </a:lnTo>
                <a:lnTo>
                  <a:pt x="11607" y="7519"/>
                </a:lnTo>
                <a:lnTo>
                  <a:pt x="11607" y="7543"/>
                </a:lnTo>
                <a:lnTo>
                  <a:pt x="11607" y="7640"/>
                </a:lnTo>
                <a:lnTo>
                  <a:pt x="11631" y="7665"/>
                </a:lnTo>
                <a:lnTo>
                  <a:pt x="11656" y="7689"/>
                </a:lnTo>
                <a:lnTo>
                  <a:pt x="11704" y="7713"/>
                </a:lnTo>
                <a:lnTo>
                  <a:pt x="11753" y="7713"/>
                </a:lnTo>
                <a:lnTo>
                  <a:pt x="12337" y="7543"/>
                </a:lnTo>
                <a:lnTo>
                  <a:pt x="12629" y="7446"/>
                </a:lnTo>
                <a:lnTo>
                  <a:pt x="12945" y="7397"/>
                </a:lnTo>
                <a:lnTo>
                  <a:pt x="13286" y="7592"/>
                </a:lnTo>
                <a:lnTo>
                  <a:pt x="12945" y="7640"/>
                </a:lnTo>
                <a:lnTo>
                  <a:pt x="12653" y="7713"/>
                </a:lnTo>
                <a:lnTo>
                  <a:pt x="12410" y="7835"/>
                </a:lnTo>
                <a:lnTo>
                  <a:pt x="12167" y="8005"/>
                </a:lnTo>
                <a:lnTo>
                  <a:pt x="12069" y="8103"/>
                </a:lnTo>
                <a:lnTo>
                  <a:pt x="11972" y="8224"/>
                </a:lnTo>
                <a:lnTo>
                  <a:pt x="11972" y="8249"/>
                </a:lnTo>
                <a:lnTo>
                  <a:pt x="11972" y="8273"/>
                </a:lnTo>
                <a:lnTo>
                  <a:pt x="12021" y="8273"/>
                </a:lnTo>
                <a:lnTo>
                  <a:pt x="12532" y="8103"/>
                </a:lnTo>
                <a:lnTo>
                  <a:pt x="12775" y="8030"/>
                </a:lnTo>
                <a:lnTo>
                  <a:pt x="13043" y="7981"/>
                </a:lnTo>
                <a:lnTo>
                  <a:pt x="13213" y="7957"/>
                </a:lnTo>
                <a:lnTo>
                  <a:pt x="13408" y="7957"/>
                </a:lnTo>
                <a:lnTo>
                  <a:pt x="13602" y="7981"/>
                </a:lnTo>
                <a:lnTo>
                  <a:pt x="13797" y="7957"/>
                </a:lnTo>
                <a:lnTo>
                  <a:pt x="14040" y="8224"/>
                </a:lnTo>
                <a:lnTo>
                  <a:pt x="14259" y="8492"/>
                </a:lnTo>
                <a:lnTo>
                  <a:pt x="14259" y="8492"/>
                </a:lnTo>
                <a:lnTo>
                  <a:pt x="14089" y="8468"/>
                </a:lnTo>
                <a:lnTo>
                  <a:pt x="13894" y="8468"/>
                </a:lnTo>
                <a:lnTo>
                  <a:pt x="13529" y="8492"/>
                </a:lnTo>
                <a:lnTo>
                  <a:pt x="13286" y="8541"/>
                </a:lnTo>
                <a:lnTo>
                  <a:pt x="13043" y="8589"/>
                </a:lnTo>
                <a:lnTo>
                  <a:pt x="12799" y="8662"/>
                </a:lnTo>
                <a:lnTo>
                  <a:pt x="12580" y="8784"/>
                </a:lnTo>
                <a:lnTo>
                  <a:pt x="12556" y="8784"/>
                </a:lnTo>
                <a:lnTo>
                  <a:pt x="12556" y="8808"/>
                </a:lnTo>
                <a:lnTo>
                  <a:pt x="12580" y="8833"/>
                </a:lnTo>
                <a:lnTo>
                  <a:pt x="12848" y="8833"/>
                </a:lnTo>
                <a:lnTo>
                  <a:pt x="13067" y="8808"/>
                </a:lnTo>
                <a:lnTo>
                  <a:pt x="13529" y="8760"/>
                </a:lnTo>
                <a:lnTo>
                  <a:pt x="13748" y="8760"/>
                </a:lnTo>
                <a:lnTo>
                  <a:pt x="13992" y="8784"/>
                </a:lnTo>
                <a:lnTo>
                  <a:pt x="14211" y="8784"/>
                </a:lnTo>
                <a:lnTo>
                  <a:pt x="14430" y="8735"/>
                </a:lnTo>
                <a:lnTo>
                  <a:pt x="14551" y="8979"/>
                </a:lnTo>
                <a:lnTo>
                  <a:pt x="14673" y="9222"/>
                </a:lnTo>
                <a:lnTo>
                  <a:pt x="14673" y="9222"/>
                </a:lnTo>
                <a:lnTo>
                  <a:pt x="14576" y="9173"/>
                </a:lnTo>
                <a:lnTo>
                  <a:pt x="14454" y="9149"/>
                </a:lnTo>
                <a:lnTo>
                  <a:pt x="14332" y="9125"/>
                </a:lnTo>
                <a:lnTo>
                  <a:pt x="14186" y="9149"/>
                </a:lnTo>
                <a:lnTo>
                  <a:pt x="13627" y="9222"/>
                </a:lnTo>
                <a:lnTo>
                  <a:pt x="13335" y="9295"/>
                </a:lnTo>
                <a:lnTo>
                  <a:pt x="13213" y="9344"/>
                </a:lnTo>
                <a:lnTo>
                  <a:pt x="13091" y="9417"/>
                </a:lnTo>
                <a:lnTo>
                  <a:pt x="13067" y="9465"/>
                </a:lnTo>
                <a:lnTo>
                  <a:pt x="13116" y="9490"/>
                </a:lnTo>
                <a:lnTo>
                  <a:pt x="13286" y="9538"/>
                </a:lnTo>
                <a:lnTo>
                  <a:pt x="13456" y="9538"/>
                </a:lnTo>
                <a:lnTo>
                  <a:pt x="13821" y="9465"/>
                </a:lnTo>
                <a:lnTo>
                  <a:pt x="14016" y="9441"/>
                </a:lnTo>
                <a:lnTo>
                  <a:pt x="14381" y="9441"/>
                </a:lnTo>
                <a:lnTo>
                  <a:pt x="14551" y="9514"/>
                </a:lnTo>
                <a:lnTo>
                  <a:pt x="14673" y="9514"/>
                </a:lnTo>
                <a:lnTo>
                  <a:pt x="14722" y="9490"/>
                </a:lnTo>
                <a:lnTo>
                  <a:pt x="14746" y="9441"/>
                </a:lnTo>
                <a:lnTo>
                  <a:pt x="14843" y="9782"/>
                </a:lnTo>
                <a:lnTo>
                  <a:pt x="14649" y="9757"/>
                </a:lnTo>
                <a:lnTo>
                  <a:pt x="14454" y="9757"/>
                </a:lnTo>
                <a:lnTo>
                  <a:pt x="14211" y="9782"/>
                </a:lnTo>
                <a:lnTo>
                  <a:pt x="13992" y="9806"/>
                </a:lnTo>
                <a:lnTo>
                  <a:pt x="13773" y="9855"/>
                </a:lnTo>
                <a:lnTo>
                  <a:pt x="13675" y="9903"/>
                </a:lnTo>
                <a:lnTo>
                  <a:pt x="13578" y="9952"/>
                </a:lnTo>
                <a:lnTo>
                  <a:pt x="13554" y="9976"/>
                </a:lnTo>
                <a:lnTo>
                  <a:pt x="13529" y="10025"/>
                </a:lnTo>
                <a:lnTo>
                  <a:pt x="13554" y="10049"/>
                </a:lnTo>
                <a:lnTo>
                  <a:pt x="13578" y="10074"/>
                </a:lnTo>
                <a:lnTo>
                  <a:pt x="13773" y="10098"/>
                </a:lnTo>
                <a:lnTo>
                  <a:pt x="14892" y="10098"/>
                </a:lnTo>
                <a:lnTo>
                  <a:pt x="14916" y="10463"/>
                </a:lnTo>
                <a:lnTo>
                  <a:pt x="14795" y="10414"/>
                </a:lnTo>
                <a:lnTo>
                  <a:pt x="14405" y="10414"/>
                </a:lnTo>
                <a:lnTo>
                  <a:pt x="14065" y="10439"/>
                </a:lnTo>
                <a:lnTo>
                  <a:pt x="13894" y="10487"/>
                </a:lnTo>
                <a:lnTo>
                  <a:pt x="13724" y="10536"/>
                </a:lnTo>
                <a:lnTo>
                  <a:pt x="13700" y="10560"/>
                </a:lnTo>
                <a:lnTo>
                  <a:pt x="13700" y="10585"/>
                </a:lnTo>
                <a:lnTo>
                  <a:pt x="13700" y="10633"/>
                </a:lnTo>
                <a:lnTo>
                  <a:pt x="13724" y="10658"/>
                </a:lnTo>
                <a:lnTo>
                  <a:pt x="13894" y="10706"/>
                </a:lnTo>
                <a:lnTo>
                  <a:pt x="14065" y="10731"/>
                </a:lnTo>
                <a:lnTo>
                  <a:pt x="14405" y="10755"/>
                </a:lnTo>
                <a:lnTo>
                  <a:pt x="14649" y="10755"/>
                </a:lnTo>
                <a:lnTo>
                  <a:pt x="14795" y="10731"/>
                </a:lnTo>
                <a:lnTo>
                  <a:pt x="14916" y="10682"/>
                </a:lnTo>
                <a:lnTo>
                  <a:pt x="14892" y="10779"/>
                </a:lnTo>
                <a:lnTo>
                  <a:pt x="14916" y="10877"/>
                </a:lnTo>
                <a:lnTo>
                  <a:pt x="14965" y="10950"/>
                </a:lnTo>
                <a:lnTo>
                  <a:pt x="15038" y="10998"/>
                </a:lnTo>
                <a:lnTo>
                  <a:pt x="15135" y="11023"/>
                </a:lnTo>
                <a:lnTo>
                  <a:pt x="15233" y="11023"/>
                </a:lnTo>
                <a:lnTo>
                  <a:pt x="15306" y="10998"/>
                </a:lnTo>
                <a:lnTo>
                  <a:pt x="15379" y="10950"/>
                </a:lnTo>
                <a:lnTo>
                  <a:pt x="15403" y="10852"/>
                </a:lnTo>
                <a:lnTo>
                  <a:pt x="15451" y="10439"/>
                </a:lnTo>
                <a:lnTo>
                  <a:pt x="15670" y="10463"/>
                </a:lnTo>
                <a:lnTo>
                  <a:pt x="15914" y="10463"/>
                </a:lnTo>
                <a:lnTo>
                  <a:pt x="16060" y="10487"/>
                </a:lnTo>
                <a:lnTo>
                  <a:pt x="15865" y="10609"/>
                </a:lnTo>
                <a:lnTo>
                  <a:pt x="15695" y="10755"/>
                </a:lnTo>
                <a:lnTo>
                  <a:pt x="15670" y="10804"/>
                </a:lnTo>
                <a:lnTo>
                  <a:pt x="15646" y="10877"/>
                </a:lnTo>
                <a:lnTo>
                  <a:pt x="15646" y="10925"/>
                </a:lnTo>
                <a:lnTo>
                  <a:pt x="15695" y="10974"/>
                </a:lnTo>
                <a:lnTo>
                  <a:pt x="15719" y="11023"/>
                </a:lnTo>
                <a:lnTo>
                  <a:pt x="15768" y="11047"/>
                </a:lnTo>
                <a:lnTo>
                  <a:pt x="15841" y="11047"/>
                </a:lnTo>
                <a:lnTo>
                  <a:pt x="15914" y="11023"/>
                </a:lnTo>
                <a:lnTo>
                  <a:pt x="16133" y="10901"/>
                </a:lnTo>
                <a:lnTo>
                  <a:pt x="16352" y="10779"/>
                </a:lnTo>
                <a:lnTo>
                  <a:pt x="16571" y="10731"/>
                </a:lnTo>
                <a:lnTo>
                  <a:pt x="16814" y="10682"/>
                </a:lnTo>
                <a:lnTo>
                  <a:pt x="17033" y="10779"/>
                </a:lnTo>
                <a:lnTo>
                  <a:pt x="17179" y="10852"/>
                </a:lnTo>
                <a:lnTo>
                  <a:pt x="16814" y="10974"/>
                </a:lnTo>
                <a:lnTo>
                  <a:pt x="16498" y="11096"/>
                </a:lnTo>
                <a:lnTo>
                  <a:pt x="16230" y="11217"/>
                </a:lnTo>
                <a:lnTo>
                  <a:pt x="16060" y="11315"/>
                </a:lnTo>
                <a:lnTo>
                  <a:pt x="16060" y="11339"/>
                </a:lnTo>
                <a:lnTo>
                  <a:pt x="16060" y="11363"/>
                </a:lnTo>
                <a:lnTo>
                  <a:pt x="16084" y="11388"/>
                </a:lnTo>
                <a:lnTo>
                  <a:pt x="16108" y="11388"/>
                </a:lnTo>
                <a:lnTo>
                  <a:pt x="16522" y="11266"/>
                </a:lnTo>
                <a:lnTo>
                  <a:pt x="16936" y="11144"/>
                </a:lnTo>
                <a:lnTo>
                  <a:pt x="17155" y="11096"/>
                </a:lnTo>
                <a:lnTo>
                  <a:pt x="17374" y="11071"/>
                </a:lnTo>
                <a:lnTo>
                  <a:pt x="17447" y="11071"/>
                </a:lnTo>
                <a:lnTo>
                  <a:pt x="17666" y="11290"/>
                </a:lnTo>
                <a:lnTo>
                  <a:pt x="17398" y="11315"/>
                </a:lnTo>
                <a:lnTo>
                  <a:pt x="17179" y="11339"/>
                </a:lnTo>
                <a:lnTo>
                  <a:pt x="16984" y="11412"/>
                </a:lnTo>
                <a:lnTo>
                  <a:pt x="16790" y="11509"/>
                </a:lnTo>
                <a:lnTo>
                  <a:pt x="16619" y="11631"/>
                </a:lnTo>
                <a:lnTo>
                  <a:pt x="16595" y="11655"/>
                </a:lnTo>
                <a:lnTo>
                  <a:pt x="16595" y="11680"/>
                </a:lnTo>
                <a:lnTo>
                  <a:pt x="16619" y="11704"/>
                </a:lnTo>
                <a:lnTo>
                  <a:pt x="16668" y="11704"/>
                </a:lnTo>
                <a:lnTo>
                  <a:pt x="17082" y="11655"/>
                </a:lnTo>
                <a:lnTo>
                  <a:pt x="17276" y="11631"/>
                </a:lnTo>
                <a:lnTo>
                  <a:pt x="17714" y="11631"/>
                </a:lnTo>
                <a:lnTo>
                  <a:pt x="17909" y="11655"/>
                </a:lnTo>
                <a:lnTo>
                  <a:pt x="18031" y="11874"/>
                </a:lnTo>
                <a:lnTo>
                  <a:pt x="18104" y="12069"/>
                </a:lnTo>
                <a:lnTo>
                  <a:pt x="17179" y="12045"/>
                </a:lnTo>
                <a:lnTo>
                  <a:pt x="16157" y="12045"/>
                </a:lnTo>
                <a:lnTo>
                  <a:pt x="13992" y="12069"/>
                </a:lnTo>
                <a:lnTo>
                  <a:pt x="11899" y="12118"/>
                </a:lnTo>
                <a:lnTo>
                  <a:pt x="10171" y="12142"/>
                </a:lnTo>
                <a:lnTo>
                  <a:pt x="5548" y="12142"/>
                </a:lnTo>
                <a:lnTo>
                  <a:pt x="5719" y="11826"/>
                </a:lnTo>
                <a:lnTo>
                  <a:pt x="5889" y="11534"/>
                </a:lnTo>
                <a:lnTo>
                  <a:pt x="5986" y="11388"/>
                </a:lnTo>
                <a:lnTo>
                  <a:pt x="6084" y="11266"/>
                </a:lnTo>
                <a:lnTo>
                  <a:pt x="6205" y="11144"/>
                </a:lnTo>
                <a:lnTo>
                  <a:pt x="6351" y="11023"/>
                </a:lnTo>
                <a:lnTo>
                  <a:pt x="6546" y="10901"/>
                </a:lnTo>
                <a:lnTo>
                  <a:pt x="6765" y="10804"/>
                </a:lnTo>
                <a:lnTo>
                  <a:pt x="6984" y="10731"/>
                </a:lnTo>
                <a:lnTo>
                  <a:pt x="7203" y="10682"/>
                </a:lnTo>
                <a:lnTo>
                  <a:pt x="7665" y="10585"/>
                </a:lnTo>
                <a:lnTo>
                  <a:pt x="8103" y="10512"/>
                </a:lnTo>
                <a:lnTo>
                  <a:pt x="8200" y="10487"/>
                </a:lnTo>
                <a:lnTo>
                  <a:pt x="8273" y="10463"/>
                </a:lnTo>
                <a:lnTo>
                  <a:pt x="8322" y="10390"/>
                </a:lnTo>
                <a:lnTo>
                  <a:pt x="8346" y="10293"/>
                </a:lnTo>
                <a:lnTo>
                  <a:pt x="8371" y="10098"/>
                </a:lnTo>
                <a:lnTo>
                  <a:pt x="8419" y="9928"/>
                </a:lnTo>
                <a:lnTo>
                  <a:pt x="8468" y="9757"/>
                </a:lnTo>
                <a:lnTo>
                  <a:pt x="8541" y="9587"/>
                </a:lnTo>
                <a:lnTo>
                  <a:pt x="8638" y="9417"/>
                </a:lnTo>
                <a:lnTo>
                  <a:pt x="8736" y="9271"/>
                </a:lnTo>
                <a:lnTo>
                  <a:pt x="8979" y="8979"/>
                </a:lnTo>
                <a:lnTo>
                  <a:pt x="9101" y="8906"/>
                </a:lnTo>
                <a:lnTo>
                  <a:pt x="9198" y="8808"/>
                </a:lnTo>
                <a:lnTo>
                  <a:pt x="9441" y="8687"/>
                </a:lnTo>
                <a:lnTo>
                  <a:pt x="9685" y="8541"/>
                </a:lnTo>
                <a:lnTo>
                  <a:pt x="9782" y="8443"/>
                </a:lnTo>
                <a:lnTo>
                  <a:pt x="9879" y="8346"/>
                </a:lnTo>
                <a:lnTo>
                  <a:pt x="9879" y="8297"/>
                </a:lnTo>
                <a:lnTo>
                  <a:pt x="9879" y="8273"/>
                </a:lnTo>
                <a:lnTo>
                  <a:pt x="9855" y="8224"/>
                </a:lnTo>
                <a:lnTo>
                  <a:pt x="9831" y="8200"/>
                </a:lnTo>
                <a:lnTo>
                  <a:pt x="9758" y="8176"/>
                </a:lnTo>
                <a:lnTo>
                  <a:pt x="9660" y="8151"/>
                </a:lnTo>
                <a:lnTo>
                  <a:pt x="9490" y="8151"/>
                </a:lnTo>
                <a:lnTo>
                  <a:pt x="9320" y="8200"/>
                </a:lnTo>
                <a:lnTo>
                  <a:pt x="9149" y="8297"/>
                </a:lnTo>
                <a:lnTo>
                  <a:pt x="8979" y="8395"/>
                </a:lnTo>
                <a:lnTo>
                  <a:pt x="8833" y="8516"/>
                </a:lnTo>
                <a:lnTo>
                  <a:pt x="8565" y="8760"/>
                </a:lnTo>
                <a:lnTo>
                  <a:pt x="8444" y="8906"/>
                </a:lnTo>
                <a:lnTo>
                  <a:pt x="8322" y="9052"/>
                </a:lnTo>
                <a:lnTo>
                  <a:pt x="8225" y="9198"/>
                </a:lnTo>
                <a:lnTo>
                  <a:pt x="8127" y="9368"/>
                </a:lnTo>
                <a:lnTo>
                  <a:pt x="7981" y="9709"/>
                </a:lnTo>
                <a:lnTo>
                  <a:pt x="7908" y="10074"/>
                </a:lnTo>
                <a:lnTo>
                  <a:pt x="7398" y="10171"/>
                </a:lnTo>
                <a:lnTo>
                  <a:pt x="7130" y="10220"/>
                </a:lnTo>
                <a:lnTo>
                  <a:pt x="6887" y="10293"/>
                </a:lnTo>
                <a:lnTo>
                  <a:pt x="6643" y="10366"/>
                </a:lnTo>
                <a:lnTo>
                  <a:pt x="6400" y="10463"/>
                </a:lnTo>
                <a:lnTo>
                  <a:pt x="6181" y="10585"/>
                </a:lnTo>
                <a:lnTo>
                  <a:pt x="5962" y="10731"/>
                </a:lnTo>
                <a:lnTo>
                  <a:pt x="5816" y="10877"/>
                </a:lnTo>
                <a:lnTo>
                  <a:pt x="5670" y="11023"/>
                </a:lnTo>
                <a:lnTo>
                  <a:pt x="5524" y="11193"/>
                </a:lnTo>
                <a:lnTo>
                  <a:pt x="5427" y="11363"/>
                </a:lnTo>
                <a:lnTo>
                  <a:pt x="5329" y="11558"/>
                </a:lnTo>
                <a:lnTo>
                  <a:pt x="5281" y="11753"/>
                </a:lnTo>
                <a:lnTo>
                  <a:pt x="5256" y="11947"/>
                </a:lnTo>
                <a:lnTo>
                  <a:pt x="5305" y="12142"/>
                </a:lnTo>
                <a:lnTo>
                  <a:pt x="2142" y="12142"/>
                </a:lnTo>
                <a:lnTo>
                  <a:pt x="2239" y="11850"/>
                </a:lnTo>
                <a:lnTo>
                  <a:pt x="2336" y="11558"/>
                </a:lnTo>
                <a:lnTo>
                  <a:pt x="2409" y="11266"/>
                </a:lnTo>
                <a:lnTo>
                  <a:pt x="2531" y="10974"/>
                </a:lnTo>
                <a:lnTo>
                  <a:pt x="2726" y="10633"/>
                </a:lnTo>
                <a:lnTo>
                  <a:pt x="2945" y="10341"/>
                </a:lnTo>
                <a:lnTo>
                  <a:pt x="3188" y="10049"/>
                </a:lnTo>
                <a:lnTo>
                  <a:pt x="3456" y="9782"/>
                </a:lnTo>
                <a:lnTo>
                  <a:pt x="3723" y="9563"/>
                </a:lnTo>
                <a:lnTo>
                  <a:pt x="4040" y="9368"/>
                </a:lnTo>
                <a:lnTo>
                  <a:pt x="4429" y="9173"/>
                </a:lnTo>
                <a:lnTo>
                  <a:pt x="4818" y="9003"/>
                </a:lnTo>
                <a:lnTo>
                  <a:pt x="5013" y="8954"/>
                </a:lnTo>
                <a:lnTo>
                  <a:pt x="5208" y="8906"/>
                </a:lnTo>
                <a:lnTo>
                  <a:pt x="5427" y="8881"/>
                </a:lnTo>
                <a:lnTo>
                  <a:pt x="5597" y="8881"/>
                </a:lnTo>
                <a:lnTo>
                  <a:pt x="5792" y="8906"/>
                </a:lnTo>
                <a:lnTo>
                  <a:pt x="5962" y="8954"/>
                </a:lnTo>
                <a:lnTo>
                  <a:pt x="6132" y="9027"/>
                </a:lnTo>
                <a:lnTo>
                  <a:pt x="6278" y="9125"/>
                </a:lnTo>
                <a:lnTo>
                  <a:pt x="6230" y="9368"/>
                </a:lnTo>
                <a:lnTo>
                  <a:pt x="6230" y="9611"/>
                </a:lnTo>
                <a:lnTo>
                  <a:pt x="6254" y="9660"/>
                </a:lnTo>
                <a:lnTo>
                  <a:pt x="6303" y="9709"/>
                </a:lnTo>
                <a:lnTo>
                  <a:pt x="6351" y="9709"/>
                </a:lnTo>
                <a:lnTo>
                  <a:pt x="6400" y="9660"/>
                </a:lnTo>
                <a:lnTo>
                  <a:pt x="6546" y="9368"/>
                </a:lnTo>
                <a:lnTo>
                  <a:pt x="6716" y="9076"/>
                </a:lnTo>
                <a:lnTo>
                  <a:pt x="6887" y="8833"/>
                </a:lnTo>
                <a:lnTo>
                  <a:pt x="7106" y="8589"/>
                </a:lnTo>
                <a:lnTo>
                  <a:pt x="7300" y="8370"/>
                </a:lnTo>
                <a:lnTo>
                  <a:pt x="7543" y="8151"/>
                </a:lnTo>
                <a:lnTo>
                  <a:pt x="7811" y="7957"/>
                </a:lnTo>
                <a:lnTo>
                  <a:pt x="8079" y="7786"/>
                </a:lnTo>
                <a:lnTo>
                  <a:pt x="8444" y="7567"/>
                </a:lnTo>
                <a:lnTo>
                  <a:pt x="8833" y="7397"/>
                </a:lnTo>
                <a:lnTo>
                  <a:pt x="9222" y="7251"/>
                </a:lnTo>
                <a:lnTo>
                  <a:pt x="9612" y="7130"/>
                </a:lnTo>
                <a:lnTo>
                  <a:pt x="10025" y="7057"/>
                </a:lnTo>
                <a:lnTo>
                  <a:pt x="10439" y="6984"/>
                </a:lnTo>
                <a:lnTo>
                  <a:pt x="10853" y="6959"/>
                </a:lnTo>
                <a:close/>
                <a:moveTo>
                  <a:pt x="19758" y="12556"/>
                </a:moveTo>
                <a:lnTo>
                  <a:pt x="19929" y="12604"/>
                </a:lnTo>
                <a:lnTo>
                  <a:pt x="19977" y="12945"/>
                </a:lnTo>
                <a:lnTo>
                  <a:pt x="19904" y="13042"/>
                </a:lnTo>
                <a:lnTo>
                  <a:pt x="19807" y="13140"/>
                </a:lnTo>
                <a:lnTo>
                  <a:pt x="19685" y="13213"/>
                </a:lnTo>
                <a:lnTo>
                  <a:pt x="19564" y="13261"/>
                </a:lnTo>
                <a:lnTo>
                  <a:pt x="19418" y="13286"/>
                </a:lnTo>
                <a:lnTo>
                  <a:pt x="19247" y="13310"/>
                </a:lnTo>
                <a:lnTo>
                  <a:pt x="18931" y="13310"/>
                </a:lnTo>
                <a:lnTo>
                  <a:pt x="18298" y="13286"/>
                </a:lnTo>
                <a:lnTo>
                  <a:pt x="17033" y="13261"/>
                </a:lnTo>
                <a:lnTo>
                  <a:pt x="15792" y="13213"/>
                </a:lnTo>
                <a:lnTo>
                  <a:pt x="14381" y="13164"/>
                </a:lnTo>
                <a:lnTo>
                  <a:pt x="12970" y="13140"/>
                </a:lnTo>
                <a:lnTo>
                  <a:pt x="12970" y="13115"/>
                </a:lnTo>
                <a:lnTo>
                  <a:pt x="12970" y="13067"/>
                </a:lnTo>
                <a:lnTo>
                  <a:pt x="12921" y="13018"/>
                </a:lnTo>
                <a:lnTo>
                  <a:pt x="12872" y="13018"/>
                </a:lnTo>
                <a:lnTo>
                  <a:pt x="12824" y="13067"/>
                </a:lnTo>
                <a:lnTo>
                  <a:pt x="12775" y="13140"/>
                </a:lnTo>
                <a:lnTo>
                  <a:pt x="10585" y="13115"/>
                </a:lnTo>
                <a:lnTo>
                  <a:pt x="7981" y="13115"/>
                </a:lnTo>
                <a:lnTo>
                  <a:pt x="5378" y="13140"/>
                </a:lnTo>
                <a:lnTo>
                  <a:pt x="2847" y="13164"/>
                </a:lnTo>
                <a:lnTo>
                  <a:pt x="1509" y="13188"/>
                </a:lnTo>
                <a:lnTo>
                  <a:pt x="1022" y="13213"/>
                </a:lnTo>
                <a:lnTo>
                  <a:pt x="803" y="13188"/>
                </a:lnTo>
                <a:lnTo>
                  <a:pt x="584" y="13091"/>
                </a:lnTo>
                <a:lnTo>
                  <a:pt x="463" y="12994"/>
                </a:lnTo>
                <a:lnTo>
                  <a:pt x="414" y="12945"/>
                </a:lnTo>
                <a:lnTo>
                  <a:pt x="414" y="12896"/>
                </a:lnTo>
                <a:lnTo>
                  <a:pt x="414" y="12848"/>
                </a:lnTo>
                <a:lnTo>
                  <a:pt x="414" y="12775"/>
                </a:lnTo>
                <a:lnTo>
                  <a:pt x="536" y="12653"/>
                </a:lnTo>
                <a:lnTo>
                  <a:pt x="609" y="12653"/>
                </a:lnTo>
                <a:lnTo>
                  <a:pt x="657" y="12629"/>
                </a:lnTo>
                <a:lnTo>
                  <a:pt x="730" y="12604"/>
                </a:lnTo>
                <a:lnTo>
                  <a:pt x="779" y="12580"/>
                </a:lnTo>
                <a:lnTo>
                  <a:pt x="949" y="12580"/>
                </a:lnTo>
                <a:lnTo>
                  <a:pt x="1241" y="12604"/>
                </a:lnTo>
                <a:lnTo>
                  <a:pt x="7641" y="12604"/>
                </a:lnTo>
                <a:lnTo>
                  <a:pt x="9977" y="12629"/>
                </a:lnTo>
                <a:lnTo>
                  <a:pt x="12848" y="12653"/>
                </a:lnTo>
                <a:lnTo>
                  <a:pt x="16060" y="12653"/>
                </a:lnTo>
                <a:lnTo>
                  <a:pt x="18663" y="12629"/>
                </a:lnTo>
                <a:lnTo>
                  <a:pt x="19466" y="12604"/>
                </a:lnTo>
                <a:lnTo>
                  <a:pt x="19685" y="12580"/>
                </a:lnTo>
                <a:lnTo>
                  <a:pt x="19758" y="12556"/>
                </a:lnTo>
                <a:close/>
                <a:moveTo>
                  <a:pt x="2580" y="13578"/>
                </a:moveTo>
                <a:lnTo>
                  <a:pt x="2458" y="13675"/>
                </a:lnTo>
                <a:lnTo>
                  <a:pt x="2361" y="13797"/>
                </a:lnTo>
                <a:lnTo>
                  <a:pt x="2288" y="13918"/>
                </a:lnTo>
                <a:lnTo>
                  <a:pt x="2215" y="14040"/>
                </a:lnTo>
                <a:lnTo>
                  <a:pt x="2117" y="14259"/>
                </a:lnTo>
                <a:lnTo>
                  <a:pt x="2093" y="14381"/>
                </a:lnTo>
                <a:lnTo>
                  <a:pt x="2093" y="14502"/>
                </a:lnTo>
                <a:lnTo>
                  <a:pt x="1947" y="14259"/>
                </a:lnTo>
                <a:lnTo>
                  <a:pt x="1777" y="14016"/>
                </a:lnTo>
                <a:lnTo>
                  <a:pt x="1582" y="13797"/>
                </a:lnTo>
                <a:lnTo>
                  <a:pt x="1485" y="13699"/>
                </a:lnTo>
                <a:lnTo>
                  <a:pt x="1387" y="13626"/>
                </a:lnTo>
                <a:lnTo>
                  <a:pt x="1971" y="13602"/>
                </a:lnTo>
                <a:lnTo>
                  <a:pt x="2580" y="13578"/>
                </a:lnTo>
                <a:close/>
                <a:moveTo>
                  <a:pt x="12556" y="13505"/>
                </a:moveTo>
                <a:lnTo>
                  <a:pt x="12361" y="13918"/>
                </a:lnTo>
                <a:lnTo>
                  <a:pt x="12167" y="14308"/>
                </a:lnTo>
                <a:lnTo>
                  <a:pt x="12118" y="14502"/>
                </a:lnTo>
                <a:lnTo>
                  <a:pt x="12118" y="14600"/>
                </a:lnTo>
                <a:lnTo>
                  <a:pt x="12118" y="14721"/>
                </a:lnTo>
                <a:lnTo>
                  <a:pt x="12142" y="14746"/>
                </a:lnTo>
                <a:lnTo>
                  <a:pt x="12167" y="14770"/>
                </a:lnTo>
                <a:lnTo>
                  <a:pt x="12240" y="14770"/>
                </a:lnTo>
                <a:lnTo>
                  <a:pt x="12313" y="14697"/>
                </a:lnTo>
                <a:lnTo>
                  <a:pt x="12361" y="14648"/>
                </a:lnTo>
                <a:lnTo>
                  <a:pt x="12459" y="14502"/>
                </a:lnTo>
                <a:lnTo>
                  <a:pt x="12605" y="14162"/>
                </a:lnTo>
                <a:lnTo>
                  <a:pt x="12848" y="13529"/>
                </a:lnTo>
                <a:lnTo>
                  <a:pt x="13335" y="13529"/>
                </a:lnTo>
                <a:lnTo>
                  <a:pt x="13116" y="13845"/>
                </a:lnTo>
                <a:lnTo>
                  <a:pt x="12945" y="14186"/>
                </a:lnTo>
                <a:lnTo>
                  <a:pt x="12848" y="14332"/>
                </a:lnTo>
                <a:lnTo>
                  <a:pt x="12775" y="14527"/>
                </a:lnTo>
                <a:lnTo>
                  <a:pt x="12775" y="14624"/>
                </a:lnTo>
                <a:lnTo>
                  <a:pt x="12775" y="14697"/>
                </a:lnTo>
                <a:lnTo>
                  <a:pt x="12799" y="14794"/>
                </a:lnTo>
                <a:lnTo>
                  <a:pt x="12848" y="14867"/>
                </a:lnTo>
                <a:lnTo>
                  <a:pt x="12897" y="14892"/>
                </a:lnTo>
                <a:lnTo>
                  <a:pt x="12945" y="14892"/>
                </a:lnTo>
                <a:lnTo>
                  <a:pt x="13018" y="14867"/>
                </a:lnTo>
                <a:lnTo>
                  <a:pt x="13067" y="14819"/>
                </a:lnTo>
                <a:lnTo>
                  <a:pt x="13140" y="14697"/>
                </a:lnTo>
                <a:lnTo>
                  <a:pt x="13237" y="14405"/>
                </a:lnTo>
                <a:lnTo>
                  <a:pt x="13408" y="13967"/>
                </a:lnTo>
                <a:lnTo>
                  <a:pt x="13627" y="13529"/>
                </a:lnTo>
                <a:lnTo>
                  <a:pt x="14065" y="13529"/>
                </a:lnTo>
                <a:lnTo>
                  <a:pt x="13846" y="14162"/>
                </a:lnTo>
                <a:lnTo>
                  <a:pt x="13675" y="14478"/>
                </a:lnTo>
                <a:lnTo>
                  <a:pt x="13627" y="14648"/>
                </a:lnTo>
                <a:lnTo>
                  <a:pt x="13602" y="14746"/>
                </a:lnTo>
                <a:lnTo>
                  <a:pt x="13602" y="14819"/>
                </a:lnTo>
                <a:lnTo>
                  <a:pt x="13627" y="14867"/>
                </a:lnTo>
                <a:lnTo>
                  <a:pt x="13651" y="14916"/>
                </a:lnTo>
                <a:lnTo>
                  <a:pt x="13748" y="14916"/>
                </a:lnTo>
                <a:lnTo>
                  <a:pt x="13821" y="14867"/>
                </a:lnTo>
                <a:lnTo>
                  <a:pt x="13894" y="14794"/>
                </a:lnTo>
                <a:lnTo>
                  <a:pt x="13992" y="14648"/>
                </a:lnTo>
                <a:lnTo>
                  <a:pt x="14065" y="14502"/>
                </a:lnTo>
                <a:lnTo>
                  <a:pt x="14113" y="14332"/>
                </a:lnTo>
                <a:lnTo>
                  <a:pt x="14259" y="13943"/>
                </a:lnTo>
                <a:lnTo>
                  <a:pt x="14357" y="13529"/>
                </a:lnTo>
                <a:lnTo>
                  <a:pt x="14795" y="13529"/>
                </a:lnTo>
                <a:lnTo>
                  <a:pt x="14503" y="14064"/>
                </a:lnTo>
                <a:lnTo>
                  <a:pt x="14357" y="14332"/>
                </a:lnTo>
                <a:lnTo>
                  <a:pt x="14308" y="14478"/>
                </a:lnTo>
                <a:lnTo>
                  <a:pt x="14308" y="14648"/>
                </a:lnTo>
                <a:lnTo>
                  <a:pt x="14308" y="14673"/>
                </a:lnTo>
                <a:lnTo>
                  <a:pt x="14357" y="14721"/>
                </a:lnTo>
                <a:lnTo>
                  <a:pt x="14430" y="14721"/>
                </a:lnTo>
                <a:lnTo>
                  <a:pt x="14551" y="14624"/>
                </a:lnTo>
                <a:lnTo>
                  <a:pt x="14624" y="14478"/>
                </a:lnTo>
                <a:lnTo>
                  <a:pt x="14770" y="14210"/>
                </a:lnTo>
                <a:lnTo>
                  <a:pt x="14892" y="13870"/>
                </a:lnTo>
                <a:lnTo>
                  <a:pt x="15038" y="13529"/>
                </a:lnTo>
                <a:lnTo>
                  <a:pt x="15427" y="13553"/>
                </a:lnTo>
                <a:lnTo>
                  <a:pt x="15233" y="13797"/>
                </a:lnTo>
                <a:lnTo>
                  <a:pt x="15038" y="14089"/>
                </a:lnTo>
                <a:lnTo>
                  <a:pt x="14916" y="14308"/>
                </a:lnTo>
                <a:lnTo>
                  <a:pt x="14868" y="14454"/>
                </a:lnTo>
                <a:lnTo>
                  <a:pt x="14868" y="14575"/>
                </a:lnTo>
                <a:lnTo>
                  <a:pt x="14868" y="14624"/>
                </a:lnTo>
                <a:lnTo>
                  <a:pt x="14916" y="14648"/>
                </a:lnTo>
                <a:lnTo>
                  <a:pt x="14989" y="14648"/>
                </a:lnTo>
                <a:lnTo>
                  <a:pt x="15062" y="14600"/>
                </a:lnTo>
                <a:lnTo>
                  <a:pt x="15111" y="14551"/>
                </a:lnTo>
                <a:lnTo>
                  <a:pt x="15184" y="14429"/>
                </a:lnTo>
                <a:lnTo>
                  <a:pt x="15306" y="14137"/>
                </a:lnTo>
                <a:lnTo>
                  <a:pt x="15403" y="13845"/>
                </a:lnTo>
                <a:lnTo>
                  <a:pt x="15500" y="13553"/>
                </a:lnTo>
                <a:lnTo>
                  <a:pt x="16108" y="13553"/>
                </a:lnTo>
                <a:lnTo>
                  <a:pt x="16060" y="13578"/>
                </a:lnTo>
                <a:lnTo>
                  <a:pt x="15865" y="13797"/>
                </a:lnTo>
                <a:lnTo>
                  <a:pt x="15695" y="14064"/>
                </a:lnTo>
                <a:lnTo>
                  <a:pt x="15622" y="14186"/>
                </a:lnTo>
                <a:lnTo>
                  <a:pt x="15549" y="14308"/>
                </a:lnTo>
                <a:lnTo>
                  <a:pt x="15524" y="14454"/>
                </a:lnTo>
                <a:lnTo>
                  <a:pt x="15524" y="14527"/>
                </a:lnTo>
                <a:lnTo>
                  <a:pt x="15549" y="14575"/>
                </a:lnTo>
                <a:lnTo>
                  <a:pt x="15573" y="14600"/>
                </a:lnTo>
                <a:lnTo>
                  <a:pt x="15622" y="14624"/>
                </a:lnTo>
                <a:lnTo>
                  <a:pt x="15695" y="14624"/>
                </a:lnTo>
                <a:lnTo>
                  <a:pt x="15743" y="14575"/>
                </a:lnTo>
                <a:lnTo>
                  <a:pt x="15768" y="14551"/>
                </a:lnTo>
                <a:lnTo>
                  <a:pt x="15841" y="14429"/>
                </a:lnTo>
                <a:lnTo>
                  <a:pt x="15914" y="14210"/>
                </a:lnTo>
                <a:lnTo>
                  <a:pt x="16011" y="13943"/>
                </a:lnTo>
                <a:lnTo>
                  <a:pt x="16157" y="13675"/>
                </a:lnTo>
                <a:lnTo>
                  <a:pt x="16157" y="13602"/>
                </a:lnTo>
                <a:lnTo>
                  <a:pt x="16133" y="13578"/>
                </a:lnTo>
                <a:lnTo>
                  <a:pt x="16108" y="13553"/>
                </a:lnTo>
                <a:lnTo>
                  <a:pt x="16668" y="13553"/>
                </a:lnTo>
                <a:lnTo>
                  <a:pt x="16522" y="13748"/>
                </a:lnTo>
                <a:lnTo>
                  <a:pt x="16376" y="13967"/>
                </a:lnTo>
                <a:lnTo>
                  <a:pt x="16254" y="14113"/>
                </a:lnTo>
                <a:lnTo>
                  <a:pt x="16157" y="14308"/>
                </a:lnTo>
                <a:lnTo>
                  <a:pt x="16108" y="14381"/>
                </a:lnTo>
                <a:lnTo>
                  <a:pt x="16084" y="14478"/>
                </a:lnTo>
                <a:lnTo>
                  <a:pt x="16060" y="14575"/>
                </a:lnTo>
                <a:lnTo>
                  <a:pt x="16084" y="14673"/>
                </a:lnTo>
                <a:lnTo>
                  <a:pt x="16108" y="14697"/>
                </a:lnTo>
                <a:lnTo>
                  <a:pt x="16133" y="14721"/>
                </a:lnTo>
                <a:lnTo>
                  <a:pt x="16181" y="14746"/>
                </a:lnTo>
                <a:lnTo>
                  <a:pt x="16230" y="14746"/>
                </a:lnTo>
                <a:lnTo>
                  <a:pt x="16303" y="14721"/>
                </a:lnTo>
                <a:lnTo>
                  <a:pt x="16376" y="14673"/>
                </a:lnTo>
                <a:lnTo>
                  <a:pt x="16473" y="14551"/>
                </a:lnTo>
                <a:lnTo>
                  <a:pt x="16644" y="14235"/>
                </a:lnTo>
                <a:lnTo>
                  <a:pt x="16814" y="13894"/>
                </a:lnTo>
                <a:lnTo>
                  <a:pt x="16887" y="13724"/>
                </a:lnTo>
                <a:lnTo>
                  <a:pt x="16960" y="13553"/>
                </a:lnTo>
                <a:lnTo>
                  <a:pt x="17398" y="13553"/>
                </a:lnTo>
                <a:lnTo>
                  <a:pt x="17325" y="13675"/>
                </a:lnTo>
                <a:lnTo>
                  <a:pt x="17252" y="13797"/>
                </a:lnTo>
                <a:lnTo>
                  <a:pt x="17106" y="14040"/>
                </a:lnTo>
                <a:lnTo>
                  <a:pt x="17033" y="14186"/>
                </a:lnTo>
                <a:lnTo>
                  <a:pt x="16960" y="14332"/>
                </a:lnTo>
                <a:lnTo>
                  <a:pt x="16936" y="14429"/>
                </a:lnTo>
                <a:lnTo>
                  <a:pt x="16911" y="14502"/>
                </a:lnTo>
                <a:lnTo>
                  <a:pt x="16936" y="14575"/>
                </a:lnTo>
                <a:lnTo>
                  <a:pt x="16960" y="14648"/>
                </a:lnTo>
                <a:lnTo>
                  <a:pt x="17009" y="14697"/>
                </a:lnTo>
                <a:lnTo>
                  <a:pt x="17082" y="14697"/>
                </a:lnTo>
                <a:lnTo>
                  <a:pt x="17155" y="14673"/>
                </a:lnTo>
                <a:lnTo>
                  <a:pt x="17203" y="14624"/>
                </a:lnTo>
                <a:lnTo>
                  <a:pt x="17252" y="14575"/>
                </a:lnTo>
                <a:lnTo>
                  <a:pt x="17301" y="14502"/>
                </a:lnTo>
                <a:lnTo>
                  <a:pt x="17374" y="14332"/>
                </a:lnTo>
                <a:lnTo>
                  <a:pt x="17422" y="14162"/>
                </a:lnTo>
                <a:lnTo>
                  <a:pt x="17544" y="13870"/>
                </a:lnTo>
                <a:lnTo>
                  <a:pt x="17593" y="13724"/>
                </a:lnTo>
                <a:lnTo>
                  <a:pt x="17617" y="13578"/>
                </a:lnTo>
                <a:lnTo>
                  <a:pt x="18371" y="13578"/>
                </a:lnTo>
                <a:lnTo>
                  <a:pt x="18201" y="13797"/>
                </a:lnTo>
                <a:lnTo>
                  <a:pt x="18055" y="14016"/>
                </a:lnTo>
                <a:lnTo>
                  <a:pt x="17812" y="14259"/>
                </a:lnTo>
                <a:lnTo>
                  <a:pt x="17714" y="14381"/>
                </a:lnTo>
                <a:lnTo>
                  <a:pt x="17690" y="14454"/>
                </a:lnTo>
                <a:lnTo>
                  <a:pt x="17666" y="14551"/>
                </a:lnTo>
                <a:lnTo>
                  <a:pt x="17666" y="14575"/>
                </a:lnTo>
                <a:lnTo>
                  <a:pt x="17690" y="14624"/>
                </a:lnTo>
                <a:lnTo>
                  <a:pt x="17739" y="14648"/>
                </a:lnTo>
                <a:lnTo>
                  <a:pt x="17763" y="14648"/>
                </a:lnTo>
                <a:lnTo>
                  <a:pt x="17860" y="14624"/>
                </a:lnTo>
                <a:lnTo>
                  <a:pt x="17933" y="14575"/>
                </a:lnTo>
                <a:lnTo>
                  <a:pt x="18055" y="14478"/>
                </a:lnTo>
                <a:lnTo>
                  <a:pt x="18177" y="14332"/>
                </a:lnTo>
                <a:lnTo>
                  <a:pt x="18274" y="14186"/>
                </a:lnTo>
                <a:lnTo>
                  <a:pt x="18420" y="13894"/>
                </a:lnTo>
                <a:lnTo>
                  <a:pt x="18566" y="13602"/>
                </a:lnTo>
                <a:lnTo>
                  <a:pt x="19028" y="13602"/>
                </a:lnTo>
                <a:lnTo>
                  <a:pt x="18907" y="13724"/>
                </a:lnTo>
                <a:lnTo>
                  <a:pt x="18809" y="13845"/>
                </a:lnTo>
                <a:lnTo>
                  <a:pt x="18615" y="14137"/>
                </a:lnTo>
                <a:lnTo>
                  <a:pt x="18274" y="14721"/>
                </a:lnTo>
                <a:lnTo>
                  <a:pt x="17787" y="15451"/>
                </a:lnTo>
                <a:lnTo>
                  <a:pt x="17276" y="16205"/>
                </a:lnTo>
                <a:lnTo>
                  <a:pt x="16425" y="16327"/>
                </a:lnTo>
                <a:lnTo>
                  <a:pt x="15549" y="16400"/>
                </a:lnTo>
                <a:lnTo>
                  <a:pt x="14673" y="16449"/>
                </a:lnTo>
                <a:lnTo>
                  <a:pt x="13773" y="16473"/>
                </a:lnTo>
                <a:lnTo>
                  <a:pt x="10244" y="16473"/>
                </a:lnTo>
                <a:lnTo>
                  <a:pt x="6619" y="16522"/>
                </a:lnTo>
                <a:lnTo>
                  <a:pt x="5816" y="16522"/>
                </a:lnTo>
                <a:lnTo>
                  <a:pt x="4989" y="16497"/>
                </a:lnTo>
                <a:lnTo>
                  <a:pt x="4161" y="16522"/>
                </a:lnTo>
                <a:lnTo>
                  <a:pt x="3772" y="16546"/>
                </a:lnTo>
                <a:lnTo>
                  <a:pt x="3358" y="16570"/>
                </a:lnTo>
                <a:lnTo>
                  <a:pt x="3334" y="16497"/>
                </a:lnTo>
                <a:lnTo>
                  <a:pt x="2774" y="15573"/>
                </a:lnTo>
                <a:lnTo>
                  <a:pt x="2190" y="14673"/>
                </a:lnTo>
                <a:lnTo>
                  <a:pt x="2166" y="14600"/>
                </a:lnTo>
                <a:lnTo>
                  <a:pt x="2190" y="14624"/>
                </a:lnTo>
                <a:lnTo>
                  <a:pt x="2215" y="14600"/>
                </a:lnTo>
                <a:lnTo>
                  <a:pt x="2288" y="14527"/>
                </a:lnTo>
                <a:lnTo>
                  <a:pt x="2361" y="14429"/>
                </a:lnTo>
                <a:lnTo>
                  <a:pt x="2409" y="14186"/>
                </a:lnTo>
                <a:lnTo>
                  <a:pt x="2507" y="13894"/>
                </a:lnTo>
                <a:lnTo>
                  <a:pt x="2628" y="13602"/>
                </a:lnTo>
                <a:lnTo>
                  <a:pt x="2628" y="13578"/>
                </a:lnTo>
                <a:lnTo>
                  <a:pt x="2653" y="13578"/>
                </a:lnTo>
                <a:lnTo>
                  <a:pt x="3407" y="13553"/>
                </a:lnTo>
                <a:lnTo>
                  <a:pt x="3091" y="13991"/>
                </a:lnTo>
                <a:lnTo>
                  <a:pt x="2872" y="14332"/>
                </a:lnTo>
                <a:lnTo>
                  <a:pt x="2774" y="14502"/>
                </a:lnTo>
                <a:lnTo>
                  <a:pt x="2701" y="14697"/>
                </a:lnTo>
                <a:lnTo>
                  <a:pt x="2701" y="14746"/>
                </a:lnTo>
                <a:lnTo>
                  <a:pt x="2726" y="14770"/>
                </a:lnTo>
                <a:lnTo>
                  <a:pt x="2774" y="14770"/>
                </a:lnTo>
                <a:lnTo>
                  <a:pt x="2920" y="14648"/>
                </a:lnTo>
                <a:lnTo>
                  <a:pt x="3018" y="14502"/>
                </a:lnTo>
                <a:lnTo>
                  <a:pt x="3212" y="14186"/>
                </a:lnTo>
                <a:lnTo>
                  <a:pt x="3553" y="13553"/>
                </a:lnTo>
                <a:lnTo>
                  <a:pt x="4161" y="13553"/>
                </a:lnTo>
                <a:lnTo>
                  <a:pt x="3918" y="13845"/>
                </a:lnTo>
                <a:lnTo>
                  <a:pt x="3699" y="14162"/>
                </a:lnTo>
                <a:lnTo>
                  <a:pt x="3602" y="14332"/>
                </a:lnTo>
                <a:lnTo>
                  <a:pt x="3504" y="14527"/>
                </a:lnTo>
                <a:lnTo>
                  <a:pt x="3480" y="14624"/>
                </a:lnTo>
                <a:lnTo>
                  <a:pt x="3456" y="14721"/>
                </a:lnTo>
                <a:lnTo>
                  <a:pt x="3456" y="14819"/>
                </a:lnTo>
                <a:lnTo>
                  <a:pt x="3504" y="14916"/>
                </a:lnTo>
                <a:lnTo>
                  <a:pt x="3553" y="14940"/>
                </a:lnTo>
                <a:lnTo>
                  <a:pt x="3602" y="14965"/>
                </a:lnTo>
                <a:lnTo>
                  <a:pt x="3675" y="14916"/>
                </a:lnTo>
                <a:lnTo>
                  <a:pt x="3748" y="14843"/>
                </a:lnTo>
                <a:lnTo>
                  <a:pt x="3796" y="14770"/>
                </a:lnTo>
                <a:lnTo>
                  <a:pt x="3845" y="14697"/>
                </a:lnTo>
                <a:lnTo>
                  <a:pt x="3991" y="14332"/>
                </a:lnTo>
                <a:lnTo>
                  <a:pt x="4210" y="13943"/>
                </a:lnTo>
                <a:lnTo>
                  <a:pt x="4429" y="13553"/>
                </a:lnTo>
                <a:lnTo>
                  <a:pt x="5281" y="13529"/>
                </a:lnTo>
                <a:lnTo>
                  <a:pt x="5062" y="13821"/>
                </a:lnTo>
                <a:lnTo>
                  <a:pt x="4989" y="13967"/>
                </a:lnTo>
                <a:lnTo>
                  <a:pt x="4916" y="14113"/>
                </a:lnTo>
                <a:lnTo>
                  <a:pt x="4867" y="14259"/>
                </a:lnTo>
                <a:lnTo>
                  <a:pt x="4867" y="14332"/>
                </a:lnTo>
                <a:lnTo>
                  <a:pt x="4891" y="14405"/>
                </a:lnTo>
                <a:lnTo>
                  <a:pt x="4940" y="14429"/>
                </a:lnTo>
                <a:lnTo>
                  <a:pt x="4989" y="14429"/>
                </a:lnTo>
                <a:lnTo>
                  <a:pt x="5037" y="14405"/>
                </a:lnTo>
                <a:lnTo>
                  <a:pt x="5086" y="14356"/>
                </a:lnTo>
                <a:lnTo>
                  <a:pt x="5135" y="14235"/>
                </a:lnTo>
                <a:lnTo>
                  <a:pt x="5232" y="14016"/>
                </a:lnTo>
                <a:lnTo>
                  <a:pt x="5378" y="13748"/>
                </a:lnTo>
                <a:lnTo>
                  <a:pt x="5548" y="13529"/>
                </a:lnTo>
                <a:lnTo>
                  <a:pt x="6011" y="13529"/>
                </a:lnTo>
                <a:lnTo>
                  <a:pt x="5913" y="13553"/>
                </a:lnTo>
                <a:lnTo>
                  <a:pt x="5840" y="13602"/>
                </a:lnTo>
                <a:lnTo>
                  <a:pt x="5719" y="13748"/>
                </a:lnTo>
                <a:lnTo>
                  <a:pt x="5597" y="13894"/>
                </a:lnTo>
                <a:lnTo>
                  <a:pt x="5500" y="14040"/>
                </a:lnTo>
                <a:lnTo>
                  <a:pt x="5402" y="14235"/>
                </a:lnTo>
                <a:lnTo>
                  <a:pt x="5281" y="14454"/>
                </a:lnTo>
                <a:lnTo>
                  <a:pt x="5232" y="14575"/>
                </a:lnTo>
                <a:lnTo>
                  <a:pt x="5208" y="14673"/>
                </a:lnTo>
                <a:lnTo>
                  <a:pt x="5208" y="14794"/>
                </a:lnTo>
                <a:lnTo>
                  <a:pt x="5208" y="14892"/>
                </a:lnTo>
                <a:lnTo>
                  <a:pt x="5256" y="14940"/>
                </a:lnTo>
                <a:lnTo>
                  <a:pt x="5305" y="14989"/>
                </a:lnTo>
                <a:lnTo>
                  <a:pt x="5354" y="14989"/>
                </a:lnTo>
                <a:lnTo>
                  <a:pt x="5427" y="14965"/>
                </a:lnTo>
                <a:lnTo>
                  <a:pt x="5475" y="14916"/>
                </a:lnTo>
                <a:lnTo>
                  <a:pt x="5548" y="14843"/>
                </a:lnTo>
                <a:lnTo>
                  <a:pt x="5621" y="14673"/>
                </a:lnTo>
                <a:lnTo>
                  <a:pt x="5694" y="14478"/>
                </a:lnTo>
                <a:lnTo>
                  <a:pt x="5767" y="14308"/>
                </a:lnTo>
                <a:lnTo>
                  <a:pt x="5962" y="13943"/>
                </a:lnTo>
                <a:lnTo>
                  <a:pt x="6059" y="13748"/>
                </a:lnTo>
                <a:lnTo>
                  <a:pt x="6084" y="13651"/>
                </a:lnTo>
                <a:lnTo>
                  <a:pt x="6084" y="13553"/>
                </a:lnTo>
                <a:lnTo>
                  <a:pt x="6084" y="13529"/>
                </a:lnTo>
                <a:lnTo>
                  <a:pt x="6668" y="13529"/>
                </a:lnTo>
                <a:lnTo>
                  <a:pt x="6522" y="13724"/>
                </a:lnTo>
                <a:lnTo>
                  <a:pt x="6351" y="13918"/>
                </a:lnTo>
                <a:lnTo>
                  <a:pt x="6181" y="14162"/>
                </a:lnTo>
                <a:lnTo>
                  <a:pt x="6132" y="14308"/>
                </a:lnTo>
                <a:lnTo>
                  <a:pt x="6108" y="14429"/>
                </a:lnTo>
                <a:lnTo>
                  <a:pt x="6132" y="14478"/>
                </a:lnTo>
                <a:lnTo>
                  <a:pt x="6157" y="14502"/>
                </a:lnTo>
                <a:lnTo>
                  <a:pt x="6205" y="14502"/>
                </a:lnTo>
                <a:lnTo>
                  <a:pt x="6327" y="14429"/>
                </a:lnTo>
                <a:lnTo>
                  <a:pt x="6400" y="14332"/>
                </a:lnTo>
                <a:lnTo>
                  <a:pt x="6522" y="14113"/>
                </a:lnTo>
                <a:lnTo>
                  <a:pt x="6668" y="13821"/>
                </a:lnTo>
                <a:lnTo>
                  <a:pt x="6789" y="13505"/>
                </a:lnTo>
                <a:lnTo>
                  <a:pt x="7179" y="13505"/>
                </a:lnTo>
                <a:lnTo>
                  <a:pt x="6984" y="13821"/>
                </a:lnTo>
                <a:lnTo>
                  <a:pt x="6814" y="14137"/>
                </a:lnTo>
                <a:lnTo>
                  <a:pt x="6741" y="14283"/>
                </a:lnTo>
                <a:lnTo>
                  <a:pt x="6692" y="14429"/>
                </a:lnTo>
                <a:lnTo>
                  <a:pt x="6692" y="14502"/>
                </a:lnTo>
                <a:lnTo>
                  <a:pt x="6692" y="14575"/>
                </a:lnTo>
                <a:lnTo>
                  <a:pt x="6716" y="14624"/>
                </a:lnTo>
                <a:lnTo>
                  <a:pt x="6765" y="14697"/>
                </a:lnTo>
                <a:lnTo>
                  <a:pt x="6789" y="14721"/>
                </a:lnTo>
                <a:lnTo>
                  <a:pt x="6838" y="14721"/>
                </a:lnTo>
                <a:lnTo>
                  <a:pt x="6911" y="14697"/>
                </a:lnTo>
                <a:lnTo>
                  <a:pt x="6960" y="14648"/>
                </a:lnTo>
                <a:lnTo>
                  <a:pt x="7033" y="14551"/>
                </a:lnTo>
                <a:lnTo>
                  <a:pt x="7106" y="14283"/>
                </a:lnTo>
                <a:lnTo>
                  <a:pt x="7227" y="13894"/>
                </a:lnTo>
                <a:lnTo>
                  <a:pt x="7373" y="13505"/>
                </a:lnTo>
                <a:lnTo>
                  <a:pt x="7762" y="13505"/>
                </a:lnTo>
                <a:lnTo>
                  <a:pt x="7592" y="13845"/>
                </a:lnTo>
                <a:lnTo>
                  <a:pt x="7422" y="14210"/>
                </a:lnTo>
                <a:lnTo>
                  <a:pt x="7276" y="14551"/>
                </a:lnTo>
                <a:lnTo>
                  <a:pt x="7227" y="14721"/>
                </a:lnTo>
                <a:lnTo>
                  <a:pt x="7227" y="14819"/>
                </a:lnTo>
                <a:lnTo>
                  <a:pt x="7227" y="14916"/>
                </a:lnTo>
                <a:lnTo>
                  <a:pt x="7252" y="14940"/>
                </a:lnTo>
                <a:lnTo>
                  <a:pt x="7276" y="14965"/>
                </a:lnTo>
                <a:lnTo>
                  <a:pt x="7349" y="14965"/>
                </a:lnTo>
                <a:lnTo>
                  <a:pt x="7422" y="14916"/>
                </a:lnTo>
                <a:lnTo>
                  <a:pt x="7495" y="14843"/>
                </a:lnTo>
                <a:lnTo>
                  <a:pt x="7592" y="14697"/>
                </a:lnTo>
                <a:lnTo>
                  <a:pt x="7714" y="14381"/>
                </a:lnTo>
                <a:lnTo>
                  <a:pt x="7908" y="13967"/>
                </a:lnTo>
                <a:lnTo>
                  <a:pt x="7981" y="13748"/>
                </a:lnTo>
                <a:lnTo>
                  <a:pt x="8054" y="13529"/>
                </a:lnTo>
                <a:lnTo>
                  <a:pt x="8054" y="13505"/>
                </a:lnTo>
                <a:lnTo>
                  <a:pt x="8614" y="13505"/>
                </a:lnTo>
                <a:lnTo>
                  <a:pt x="8346" y="13991"/>
                </a:lnTo>
                <a:lnTo>
                  <a:pt x="8152" y="14308"/>
                </a:lnTo>
                <a:lnTo>
                  <a:pt x="8079" y="14478"/>
                </a:lnTo>
                <a:lnTo>
                  <a:pt x="8054" y="14575"/>
                </a:lnTo>
                <a:lnTo>
                  <a:pt x="8054" y="14673"/>
                </a:lnTo>
                <a:lnTo>
                  <a:pt x="8054" y="14697"/>
                </a:lnTo>
                <a:lnTo>
                  <a:pt x="8079" y="14721"/>
                </a:lnTo>
                <a:lnTo>
                  <a:pt x="8152" y="14721"/>
                </a:lnTo>
                <a:lnTo>
                  <a:pt x="8273" y="14624"/>
                </a:lnTo>
                <a:lnTo>
                  <a:pt x="8371" y="14502"/>
                </a:lnTo>
                <a:lnTo>
                  <a:pt x="8517" y="14210"/>
                </a:lnTo>
                <a:lnTo>
                  <a:pt x="8882" y="13505"/>
                </a:lnTo>
                <a:lnTo>
                  <a:pt x="9198" y="13505"/>
                </a:lnTo>
                <a:lnTo>
                  <a:pt x="8979" y="13821"/>
                </a:lnTo>
                <a:lnTo>
                  <a:pt x="8784" y="14162"/>
                </a:lnTo>
                <a:lnTo>
                  <a:pt x="8687" y="14332"/>
                </a:lnTo>
                <a:lnTo>
                  <a:pt x="8590" y="14527"/>
                </a:lnTo>
                <a:lnTo>
                  <a:pt x="8517" y="14721"/>
                </a:lnTo>
                <a:lnTo>
                  <a:pt x="8517" y="14819"/>
                </a:lnTo>
                <a:lnTo>
                  <a:pt x="8517" y="14916"/>
                </a:lnTo>
                <a:lnTo>
                  <a:pt x="8541" y="14965"/>
                </a:lnTo>
                <a:lnTo>
                  <a:pt x="8590" y="14989"/>
                </a:lnTo>
                <a:lnTo>
                  <a:pt x="8638" y="14989"/>
                </a:lnTo>
                <a:lnTo>
                  <a:pt x="8687" y="14965"/>
                </a:lnTo>
                <a:lnTo>
                  <a:pt x="8760" y="14916"/>
                </a:lnTo>
                <a:lnTo>
                  <a:pt x="8809" y="14843"/>
                </a:lnTo>
                <a:lnTo>
                  <a:pt x="8906" y="14673"/>
                </a:lnTo>
                <a:lnTo>
                  <a:pt x="9052" y="14308"/>
                </a:lnTo>
                <a:lnTo>
                  <a:pt x="9271" y="13894"/>
                </a:lnTo>
                <a:lnTo>
                  <a:pt x="9514" y="13505"/>
                </a:lnTo>
                <a:lnTo>
                  <a:pt x="9855" y="13505"/>
                </a:lnTo>
                <a:lnTo>
                  <a:pt x="9514" y="14064"/>
                </a:lnTo>
                <a:lnTo>
                  <a:pt x="9320" y="14405"/>
                </a:lnTo>
                <a:lnTo>
                  <a:pt x="9247" y="14575"/>
                </a:lnTo>
                <a:lnTo>
                  <a:pt x="9222" y="14673"/>
                </a:lnTo>
                <a:lnTo>
                  <a:pt x="9222" y="14770"/>
                </a:lnTo>
                <a:lnTo>
                  <a:pt x="9247" y="14819"/>
                </a:lnTo>
                <a:lnTo>
                  <a:pt x="9271" y="14843"/>
                </a:lnTo>
                <a:lnTo>
                  <a:pt x="9320" y="14867"/>
                </a:lnTo>
                <a:lnTo>
                  <a:pt x="9368" y="14843"/>
                </a:lnTo>
                <a:lnTo>
                  <a:pt x="9514" y="14746"/>
                </a:lnTo>
                <a:lnTo>
                  <a:pt x="9612" y="14624"/>
                </a:lnTo>
                <a:lnTo>
                  <a:pt x="9782" y="14332"/>
                </a:lnTo>
                <a:lnTo>
                  <a:pt x="10196" y="13505"/>
                </a:lnTo>
                <a:lnTo>
                  <a:pt x="10293" y="13505"/>
                </a:lnTo>
                <a:lnTo>
                  <a:pt x="9977" y="14137"/>
                </a:lnTo>
                <a:lnTo>
                  <a:pt x="9758" y="14478"/>
                </a:lnTo>
                <a:lnTo>
                  <a:pt x="9685" y="14673"/>
                </a:lnTo>
                <a:lnTo>
                  <a:pt x="9660" y="14770"/>
                </a:lnTo>
                <a:lnTo>
                  <a:pt x="9660" y="14867"/>
                </a:lnTo>
                <a:lnTo>
                  <a:pt x="9660" y="14916"/>
                </a:lnTo>
                <a:lnTo>
                  <a:pt x="9709" y="14940"/>
                </a:lnTo>
                <a:lnTo>
                  <a:pt x="9758" y="14965"/>
                </a:lnTo>
                <a:lnTo>
                  <a:pt x="9806" y="14965"/>
                </a:lnTo>
                <a:lnTo>
                  <a:pt x="9904" y="14916"/>
                </a:lnTo>
                <a:lnTo>
                  <a:pt x="9977" y="14867"/>
                </a:lnTo>
                <a:lnTo>
                  <a:pt x="10098" y="14697"/>
                </a:lnTo>
                <a:lnTo>
                  <a:pt x="10220" y="14527"/>
                </a:lnTo>
                <a:lnTo>
                  <a:pt x="10293" y="14332"/>
                </a:lnTo>
                <a:lnTo>
                  <a:pt x="10390" y="14137"/>
                </a:lnTo>
                <a:lnTo>
                  <a:pt x="10488" y="13943"/>
                </a:lnTo>
                <a:lnTo>
                  <a:pt x="10634" y="13505"/>
                </a:lnTo>
                <a:lnTo>
                  <a:pt x="11023" y="13505"/>
                </a:lnTo>
                <a:lnTo>
                  <a:pt x="10974" y="13553"/>
                </a:lnTo>
                <a:lnTo>
                  <a:pt x="10926" y="13626"/>
                </a:lnTo>
                <a:lnTo>
                  <a:pt x="10828" y="13797"/>
                </a:lnTo>
                <a:lnTo>
                  <a:pt x="10707" y="14113"/>
                </a:lnTo>
                <a:lnTo>
                  <a:pt x="10634" y="14259"/>
                </a:lnTo>
                <a:lnTo>
                  <a:pt x="10585" y="14478"/>
                </a:lnTo>
                <a:lnTo>
                  <a:pt x="10561" y="14600"/>
                </a:lnTo>
                <a:lnTo>
                  <a:pt x="10585" y="14673"/>
                </a:lnTo>
                <a:lnTo>
                  <a:pt x="10634" y="14746"/>
                </a:lnTo>
                <a:lnTo>
                  <a:pt x="10731" y="14770"/>
                </a:lnTo>
                <a:lnTo>
                  <a:pt x="10828" y="14746"/>
                </a:lnTo>
                <a:lnTo>
                  <a:pt x="10926" y="14673"/>
                </a:lnTo>
                <a:lnTo>
                  <a:pt x="10999" y="14575"/>
                </a:lnTo>
                <a:lnTo>
                  <a:pt x="11047" y="14478"/>
                </a:lnTo>
                <a:lnTo>
                  <a:pt x="11120" y="14235"/>
                </a:lnTo>
                <a:lnTo>
                  <a:pt x="11169" y="14040"/>
                </a:lnTo>
                <a:lnTo>
                  <a:pt x="11266" y="13797"/>
                </a:lnTo>
                <a:lnTo>
                  <a:pt x="11291" y="13626"/>
                </a:lnTo>
                <a:lnTo>
                  <a:pt x="11291" y="13553"/>
                </a:lnTo>
                <a:lnTo>
                  <a:pt x="11266" y="13505"/>
                </a:lnTo>
                <a:lnTo>
                  <a:pt x="11704" y="13505"/>
                </a:lnTo>
                <a:lnTo>
                  <a:pt x="11558" y="13870"/>
                </a:lnTo>
                <a:lnTo>
                  <a:pt x="11485" y="14064"/>
                </a:lnTo>
                <a:lnTo>
                  <a:pt x="11412" y="14259"/>
                </a:lnTo>
                <a:lnTo>
                  <a:pt x="11388" y="14356"/>
                </a:lnTo>
                <a:lnTo>
                  <a:pt x="11364" y="14454"/>
                </a:lnTo>
                <a:lnTo>
                  <a:pt x="11388" y="14551"/>
                </a:lnTo>
                <a:lnTo>
                  <a:pt x="11412" y="14648"/>
                </a:lnTo>
                <a:lnTo>
                  <a:pt x="11437" y="14673"/>
                </a:lnTo>
                <a:lnTo>
                  <a:pt x="11461" y="14697"/>
                </a:lnTo>
                <a:lnTo>
                  <a:pt x="11534" y="14673"/>
                </a:lnTo>
                <a:lnTo>
                  <a:pt x="11607" y="14624"/>
                </a:lnTo>
                <a:lnTo>
                  <a:pt x="11680" y="14551"/>
                </a:lnTo>
                <a:lnTo>
                  <a:pt x="11729" y="14454"/>
                </a:lnTo>
                <a:lnTo>
                  <a:pt x="11777" y="14356"/>
                </a:lnTo>
                <a:lnTo>
                  <a:pt x="11826" y="14162"/>
                </a:lnTo>
                <a:lnTo>
                  <a:pt x="11875" y="13967"/>
                </a:lnTo>
                <a:lnTo>
                  <a:pt x="11948" y="13748"/>
                </a:lnTo>
                <a:lnTo>
                  <a:pt x="11996" y="13505"/>
                </a:lnTo>
                <a:close/>
                <a:moveTo>
                  <a:pt x="10658" y="6473"/>
                </a:moveTo>
                <a:lnTo>
                  <a:pt x="10196" y="6546"/>
                </a:lnTo>
                <a:lnTo>
                  <a:pt x="9733" y="6643"/>
                </a:lnTo>
                <a:lnTo>
                  <a:pt x="9271" y="6765"/>
                </a:lnTo>
                <a:lnTo>
                  <a:pt x="8833" y="6935"/>
                </a:lnTo>
                <a:lnTo>
                  <a:pt x="8395" y="7105"/>
                </a:lnTo>
                <a:lnTo>
                  <a:pt x="7981" y="7324"/>
                </a:lnTo>
                <a:lnTo>
                  <a:pt x="7543" y="7592"/>
                </a:lnTo>
                <a:lnTo>
                  <a:pt x="7325" y="7738"/>
                </a:lnTo>
                <a:lnTo>
                  <a:pt x="7130" y="7908"/>
                </a:lnTo>
                <a:lnTo>
                  <a:pt x="6935" y="8078"/>
                </a:lnTo>
                <a:lnTo>
                  <a:pt x="6741" y="8273"/>
                </a:lnTo>
                <a:lnTo>
                  <a:pt x="6595" y="8468"/>
                </a:lnTo>
                <a:lnTo>
                  <a:pt x="6449" y="8687"/>
                </a:lnTo>
                <a:lnTo>
                  <a:pt x="6278" y="8589"/>
                </a:lnTo>
                <a:lnTo>
                  <a:pt x="6108" y="8516"/>
                </a:lnTo>
                <a:lnTo>
                  <a:pt x="5938" y="8468"/>
                </a:lnTo>
                <a:lnTo>
                  <a:pt x="5743" y="8443"/>
                </a:lnTo>
                <a:lnTo>
                  <a:pt x="5354" y="8443"/>
                </a:lnTo>
                <a:lnTo>
                  <a:pt x="5159" y="8468"/>
                </a:lnTo>
                <a:lnTo>
                  <a:pt x="4964" y="8516"/>
                </a:lnTo>
                <a:lnTo>
                  <a:pt x="4575" y="8638"/>
                </a:lnTo>
                <a:lnTo>
                  <a:pt x="4210" y="8784"/>
                </a:lnTo>
                <a:lnTo>
                  <a:pt x="3869" y="8954"/>
                </a:lnTo>
                <a:lnTo>
                  <a:pt x="3553" y="9149"/>
                </a:lnTo>
                <a:lnTo>
                  <a:pt x="3358" y="9295"/>
                </a:lnTo>
                <a:lnTo>
                  <a:pt x="3188" y="9417"/>
                </a:lnTo>
                <a:lnTo>
                  <a:pt x="2847" y="9733"/>
                </a:lnTo>
                <a:lnTo>
                  <a:pt x="2555" y="10098"/>
                </a:lnTo>
                <a:lnTo>
                  <a:pt x="2312" y="10463"/>
                </a:lnTo>
                <a:lnTo>
                  <a:pt x="2093" y="10828"/>
                </a:lnTo>
                <a:lnTo>
                  <a:pt x="1996" y="11047"/>
                </a:lnTo>
                <a:lnTo>
                  <a:pt x="1898" y="11266"/>
                </a:lnTo>
                <a:lnTo>
                  <a:pt x="1825" y="11485"/>
                </a:lnTo>
                <a:lnTo>
                  <a:pt x="1777" y="11728"/>
                </a:lnTo>
                <a:lnTo>
                  <a:pt x="1752" y="11947"/>
                </a:lnTo>
                <a:lnTo>
                  <a:pt x="1777" y="12142"/>
                </a:lnTo>
                <a:lnTo>
                  <a:pt x="1217" y="12191"/>
                </a:lnTo>
                <a:lnTo>
                  <a:pt x="657" y="12215"/>
                </a:lnTo>
                <a:lnTo>
                  <a:pt x="560" y="12239"/>
                </a:lnTo>
                <a:lnTo>
                  <a:pt x="487" y="12239"/>
                </a:lnTo>
                <a:lnTo>
                  <a:pt x="390" y="12264"/>
                </a:lnTo>
                <a:lnTo>
                  <a:pt x="317" y="12288"/>
                </a:lnTo>
                <a:lnTo>
                  <a:pt x="244" y="12312"/>
                </a:lnTo>
                <a:lnTo>
                  <a:pt x="122" y="12410"/>
                </a:lnTo>
                <a:lnTo>
                  <a:pt x="49" y="12556"/>
                </a:lnTo>
                <a:lnTo>
                  <a:pt x="0" y="12726"/>
                </a:lnTo>
                <a:lnTo>
                  <a:pt x="0" y="12896"/>
                </a:lnTo>
                <a:lnTo>
                  <a:pt x="49" y="13067"/>
                </a:lnTo>
                <a:lnTo>
                  <a:pt x="122" y="13237"/>
                </a:lnTo>
                <a:lnTo>
                  <a:pt x="195" y="13310"/>
                </a:lnTo>
                <a:lnTo>
                  <a:pt x="268" y="13383"/>
                </a:lnTo>
                <a:lnTo>
                  <a:pt x="463" y="13505"/>
                </a:lnTo>
                <a:lnTo>
                  <a:pt x="657" y="13578"/>
                </a:lnTo>
                <a:lnTo>
                  <a:pt x="876" y="13602"/>
                </a:lnTo>
                <a:lnTo>
                  <a:pt x="1047" y="13626"/>
                </a:lnTo>
                <a:lnTo>
                  <a:pt x="1047" y="13699"/>
                </a:lnTo>
                <a:lnTo>
                  <a:pt x="1047" y="13772"/>
                </a:lnTo>
                <a:lnTo>
                  <a:pt x="1071" y="13943"/>
                </a:lnTo>
                <a:lnTo>
                  <a:pt x="1168" y="14137"/>
                </a:lnTo>
                <a:lnTo>
                  <a:pt x="1266" y="14308"/>
                </a:lnTo>
                <a:lnTo>
                  <a:pt x="1533" y="14624"/>
                </a:lnTo>
                <a:lnTo>
                  <a:pt x="1752" y="14916"/>
                </a:lnTo>
                <a:lnTo>
                  <a:pt x="2336" y="15816"/>
                </a:lnTo>
                <a:lnTo>
                  <a:pt x="2896" y="16741"/>
                </a:lnTo>
                <a:lnTo>
                  <a:pt x="2945" y="16814"/>
                </a:lnTo>
                <a:lnTo>
                  <a:pt x="3018" y="16862"/>
                </a:lnTo>
                <a:lnTo>
                  <a:pt x="3066" y="16911"/>
                </a:lnTo>
                <a:lnTo>
                  <a:pt x="3115" y="16935"/>
                </a:lnTo>
                <a:lnTo>
                  <a:pt x="3529" y="16984"/>
                </a:lnTo>
                <a:lnTo>
                  <a:pt x="3967" y="17008"/>
                </a:lnTo>
                <a:lnTo>
                  <a:pt x="4405" y="17033"/>
                </a:lnTo>
                <a:lnTo>
                  <a:pt x="4867" y="17008"/>
                </a:lnTo>
                <a:lnTo>
                  <a:pt x="5743" y="16984"/>
                </a:lnTo>
                <a:lnTo>
                  <a:pt x="6619" y="16960"/>
                </a:lnTo>
                <a:lnTo>
                  <a:pt x="10244" y="16935"/>
                </a:lnTo>
                <a:lnTo>
                  <a:pt x="13894" y="16911"/>
                </a:lnTo>
                <a:lnTo>
                  <a:pt x="15524" y="16911"/>
                </a:lnTo>
                <a:lnTo>
                  <a:pt x="16352" y="16862"/>
                </a:lnTo>
                <a:lnTo>
                  <a:pt x="16741" y="16838"/>
                </a:lnTo>
                <a:lnTo>
                  <a:pt x="17155" y="16765"/>
                </a:lnTo>
                <a:lnTo>
                  <a:pt x="17252" y="16838"/>
                </a:lnTo>
                <a:lnTo>
                  <a:pt x="17374" y="16862"/>
                </a:lnTo>
                <a:lnTo>
                  <a:pt x="17422" y="16862"/>
                </a:lnTo>
                <a:lnTo>
                  <a:pt x="17471" y="16838"/>
                </a:lnTo>
                <a:lnTo>
                  <a:pt x="17544" y="16789"/>
                </a:lnTo>
                <a:lnTo>
                  <a:pt x="17593" y="16741"/>
                </a:lnTo>
                <a:lnTo>
                  <a:pt x="17860" y="16303"/>
                </a:lnTo>
                <a:lnTo>
                  <a:pt x="18128" y="15840"/>
                </a:lnTo>
                <a:lnTo>
                  <a:pt x="18663" y="14940"/>
                </a:lnTo>
                <a:lnTo>
                  <a:pt x="18858" y="14648"/>
                </a:lnTo>
                <a:lnTo>
                  <a:pt x="19101" y="14308"/>
                </a:lnTo>
                <a:lnTo>
                  <a:pt x="19199" y="14137"/>
                </a:lnTo>
                <a:lnTo>
                  <a:pt x="19272" y="13943"/>
                </a:lnTo>
                <a:lnTo>
                  <a:pt x="19320" y="13772"/>
                </a:lnTo>
                <a:lnTo>
                  <a:pt x="19320" y="13602"/>
                </a:lnTo>
                <a:lnTo>
                  <a:pt x="19539" y="13578"/>
                </a:lnTo>
                <a:lnTo>
                  <a:pt x="19734" y="13529"/>
                </a:lnTo>
                <a:lnTo>
                  <a:pt x="19929" y="13456"/>
                </a:lnTo>
                <a:lnTo>
                  <a:pt x="20075" y="13334"/>
                </a:lnTo>
                <a:lnTo>
                  <a:pt x="20221" y="13188"/>
                </a:lnTo>
                <a:lnTo>
                  <a:pt x="20318" y="13018"/>
                </a:lnTo>
                <a:lnTo>
                  <a:pt x="20391" y="12823"/>
                </a:lnTo>
                <a:lnTo>
                  <a:pt x="20415" y="12629"/>
                </a:lnTo>
                <a:lnTo>
                  <a:pt x="20391" y="12580"/>
                </a:lnTo>
                <a:lnTo>
                  <a:pt x="20367" y="12531"/>
                </a:lnTo>
                <a:lnTo>
                  <a:pt x="20269" y="12434"/>
                </a:lnTo>
                <a:lnTo>
                  <a:pt x="20123" y="12361"/>
                </a:lnTo>
                <a:lnTo>
                  <a:pt x="19929" y="12288"/>
                </a:lnTo>
                <a:lnTo>
                  <a:pt x="19661" y="12215"/>
                </a:lnTo>
                <a:lnTo>
                  <a:pt x="19345" y="12166"/>
                </a:lnTo>
                <a:lnTo>
                  <a:pt x="18615" y="12093"/>
                </a:lnTo>
                <a:lnTo>
                  <a:pt x="18542" y="11850"/>
                </a:lnTo>
                <a:lnTo>
                  <a:pt x="18444" y="11607"/>
                </a:lnTo>
                <a:lnTo>
                  <a:pt x="18298" y="11388"/>
                </a:lnTo>
                <a:lnTo>
                  <a:pt x="18152" y="11169"/>
                </a:lnTo>
                <a:lnTo>
                  <a:pt x="17982" y="10974"/>
                </a:lnTo>
                <a:lnTo>
                  <a:pt x="17812" y="10804"/>
                </a:lnTo>
                <a:lnTo>
                  <a:pt x="17617" y="10633"/>
                </a:lnTo>
                <a:lnTo>
                  <a:pt x="17398" y="10463"/>
                </a:lnTo>
                <a:lnTo>
                  <a:pt x="17203" y="10366"/>
                </a:lnTo>
                <a:lnTo>
                  <a:pt x="16984" y="10244"/>
                </a:lnTo>
                <a:lnTo>
                  <a:pt x="16741" y="10147"/>
                </a:lnTo>
                <a:lnTo>
                  <a:pt x="16473" y="10074"/>
                </a:lnTo>
                <a:lnTo>
                  <a:pt x="16181" y="10025"/>
                </a:lnTo>
                <a:lnTo>
                  <a:pt x="15914" y="10001"/>
                </a:lnTo>
                <a:lnTo>
                  <a:pt x="15670" y="10025"/>
                </a:lnTo>
                <a:lnTo>
                  <a:pt x="15549" y="10049"/>
                </a:lnTo>
                <a:lnTo>
                  <a:pt x="15451" y="10098"/>
                </a:lnTo>
                <a:lnTo>
                  <a:pt x="15403" y="9733"/>
                </a:lnTo>
                <a:lnTo>
                  <a:pt x="15330" y="9392"/>
                </a:lnTo>
                <a:lnTo>
                  <a:pt x="15208" y="9052"/>
                </a:lnTo>
                <a:lnTo>
                  <a:pt x="15062" y="8735"/>
                </a:lnTo>
                <a:lnTo>
                  <a:pt x="14892" y="8443"/>
                </a:lnTo>
                <a:lnTo>
                  <a:pt x="14673" y="8151"/>
                </a:lnTo>
                <a:lnTo>
                  <a:pt x="14454" y="7884"/>
                </a:lnTo>
                <a:lnTo>
                  <a:pt x="14186" y="7640"/>
                </a:lnTo>
                <a:lnTo>
                  <a:pt x="13919" y="7421"/>
                </a:lnTo>
                <a:lnTo>
                  <a:pt x="13627" y="7227"/>
                </a:lnTo>
                <a:lnTo>
                  <a:pt x="13310" y="7032"/>
                </a:lnTo>
                <a:lnTo>
                  <a:pt x="12994" y="6886"/>
                </a:lnTo>
                <a:lnTo>
                  <a:pt x="12653" y="6740"/>
                </a:lnTo>
                <a:lnTo>
                  <a:pt x="12288" y="6643"/>
                </a:lnTo>
                <a:lnTo>
                  <a:pt x="11948" y="6546"/>
                </a:lnTo>
                <a:lnTo>
                  <a:pt x="11583" y="6497"/>
                </a:lnTo>
                <a:lnTo>
                  <a:pt x="11120" y="647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25;p47">
            <a:extLst>
              <a:ext uri="{FF2B5EF4-FFF2-40B4-BE49-F238E27FC236}">
                <a16:creationId xmlns:a16="http://schemas.microsoft.com/office/drawing/2014/main" id="{D546D4EB-6937-F56E-1037-0FC3A22E2EEC}"/>
              </a:ext>
            </a:extLst>
          </p:cNvPr>
          <p:cNvSpPr/>
          <p:nvPr/>
        </p:nvSpPr>
        <p:spPr>
          <a:xfrm>
            <a:off x="5676408" y="4451567"/>
            <a:ext cx="344085" cy="416403"/>
          </a:xfrm>
          <a:custGeom>
            <a:avLst/>
            <a:gdLst/>
            <a:ahLst/>
            <a:cxnLst/>
            <a:rect l="l" t="t" r="r" b="b"/>
            <a:pathLst>
              <a:path w="15744" h="19053" extrusionOk="0">
                <a:moveTo>
                  <a:pt x="11680" y="803"/>
                </a:moveTo>
                <a:lnTo>
                  <a:pt x="11656" y="1460"/>
                </a:lnTo>
                <a:lnTo>
                  <a:pt x="11632" y="1801"/>
                </a:lnTo>
                <a:lnTo>
                  <a:pt x="11583" y="2117"/>
                </a:lnTo>
                <a:lnTo>
                  <a:pt x="11510" y="2458"/>
                </a:lnTo>
                <a:lnTo>
                  <a:pt x="11413" y="2774"/>
                </a:lnTo>
                <a:lnTo>
                  <a:pt x="11315" y="3090"/>
                </a:lnTo>
                <a:lnTo>
                  <a:pt x="11145" y="3382"/>
                </a:lnTo>
                <a:lnTo>
                  <a:pt x="11048" y="3553"/>
                </a:lnTo>
                <a:lnTo>
                  <a:pt x="10926" y="3723"/>
                </a:lnTo>
                <a:lnTo>
                  <a:pt x="10804" y="3869"/>
                </a:lnTo>
                <a:lnTo>
                  <a:pt x="10658" y="4015"/>
                </a:lnTo>
                <a:lnTo>
                  <a:pt x="10512" y="4137"/>
                </a:lnTo>
                <a:lnTo>
                  <a:pt x="10342" y="4234"/>
                </a:lnTo>
                <a:lnTo>
                  <a:pt x="10172" y="4331"/>
                </a:lnTo>
                <a:lnTo>
                  <a:pt x="10002" y="4404"/>
                </a:lnTo>
                <a:lnTo>
                  <a:pt x="9734" y="4477"/>
                </a:lnTo>
                <a:lnTo>
                  <a:pt x="9491" y="4502"/>
                </a:lnTo>
                <a:lnTo>
                  <a:pt x="9247" y="4477"/>
                </a:lnTo>
                <a:lnTo>
                  <a:pt x="9004" y="4453"/>
                </a:lnTo>
                <a:lnTo>
                  <a:pt x="9320" y="4161"/>
                </a:lnTo>
                <a:lnTo>
                  <a:pt x="9661" y="3918"/>
                </a:lnTo>
                <a:lnTo>
                  <a:pt x="10026" y="3674"/>
                </a:lnTo>
                <a:lnTo>
                  <a:pt x="10220" y="3528"/>
                </a:lnTo>
                <a:lnTo>
                  <a:pt x="10391" y="3407"/>
                </a:lnTo>
                <a:lnTo>
                  <a:pt x="10512" y="3236"/>
                </a:lnTo>
                <a:lnTo>
                  <a:pt x="10634" y="3090"/>
                </a:lnTo>
                <a:lnTo>
                  <a:pt x="10634" y="3017"/>
                </a:lnTo>
                <a:lnTo>
                  <a:pt x="10634" y="2944"/>
                </a:lnTo>
                <a:lnTo>
                  <a:pt x="10585" y="2896"/>
                </a:lnTo>
                <a:lnTo>
                  <a:pt x="10512" y="2896"/>
                </a:lnTo>
                <a:lnTo>
                  <a:pt x="10318" y="2920"/>
                </a:lnTo>
                <a:lnTo>
                  <a:pt x="10123" y="2969"/>
                </a:lnTo>
                <a:lnTo>
                  <a:pt x="9953" y="3066"/>
                </a:lnTo>
                <a:lnTo>
                  <a:pt x="9783" y="3188"/>
                </a:lnTo>
                <a:lnTo>
                  <a:pt x="9442" y="3455"/>
                </a:lnTo>
                <a:lnTo>
                  <a:pt x="9126" y="3723"/>
                </a:lnTo>
                <a:lnTo>
                  <a:pt x="8809" y="3991"/>
                </a:lnTo>
                <a:lnTo>
                  <a:pt x="8493" y="4283"/>
                </a:lnTo>
                <a:lnTo>
                  <a:pt x="8371" y="4064"/>
                </a:lnTo>
                <a:lnTo>
                  <a:pt x="8298" y="3942"/>
                </a:lnTo>
                <a:lnTo>
                  <a:pt x="8274" y="3845"/>
                </a:lnTo>
                <a:lnTo>
                  <a:pt x="8225" y="3626"/>
                </a:lnTo>
                <a:lnTo>
                  <a:pt x="8250" y="3407"/>
                </a:lnTo>
                <a:lnTo>
                  <a:pt x="8298" y="3188"/>
                </a:lnTo>
                <a:lnTo>
                  <a:pt x="8371" y="2993"/>
                </a:lnTo>
                <a:lnTo>
                  <a:pt x="8469" y="2798"/>
                </a:lnTo>
                <a:lnTo>
                  <a:pt x="8590" y="2604"/>
                </a:lnTo>
                <a:lnTo>
                  <a:pt x="8712" y="2433"/>
                </a:lnTo>
                <a:lnTo>
                  <a:pt x="8858" y="2287"/>
                </a:lnTo>
                <a:lnTo>
                  <a:pt x="9126" y="2020"/>
                </a:lnTo>
                <a:lnTo>
                  <a:pt x="9466" y="1776"/>
                </a:lnTo>
                <a:lnTo>
                  <a:pt x="9807" y="1582"/>
                </a:lnTo>
                <a:lnTo>
                  <a:pt x="10172" y="1387"/>
                </a:lnTo>
                <a:lnTo>
                  <a:pt x="10537" y="1217"/>
                </a:lnTo>
                <a:lnTo>
                  <a:pt x="10926" y="1071"/>
                </a:lnTo>
                <a:lnTo>
                  <a:pt x="11680" y="803"/>
                </a:lnTo>
                <a:close/>
                <a:moveTo>
                  <a:pt x="4867" y="7203"/>
                </a:moveTo>
                <a:lnTo>
                  <a:pt x="4746" y="7227"/>
                </a:lnTo>
                <a:lnTo>
                  <a:pt x="4478" y="7276"/>
                </a:lnTo>
                <a:lnTo>
                  <a:pt x="4235" y="7373"/>
                </a:lnTo>
                <a:lnTo>
                  <a:pt x="3991" y="7495"/>
                </a:lnTo>
                <a:lnTo>
                  <a:pt x="3748" y="7641"/>
                </a:lnTo>
                <a:lnTo>
                  <a:pt x="3553" y="7811"/>
                </a:lnTo>
                <a:lnTo>
                  <a:pt x="3383" y="7981"/>
                </a:lnTo>
                <a:lnTo>
                  <a:pt x="3237" y="8152"/>
                </a:lnTo>
                <a:lnTo>
                  <a:pt x="3067" y="8395"/>
                </a:lnTo>
                <a:lnTo>
                  <a:pt x="2921" y="8663"/>
                </a:lnTo>
                <a:lnTo>
                  <a:pt x="2775" y="8954"/>
                </a:lnTo>
                <a:lnTo>
                  <a:pt x="2677" y="9246"/>
                </a:lnTo>
                <a:lnTo>
                  <a:pt x="2653" y="9392"/>
                </a:lnTo>
                <a:lnTo>
                  <a:pt x="2653" y="9514"/>
                </a:lnTo>
                <a:lnTo>
                  <a:pt x="2653" y="9660"/>
                </a:lnTo>
                <a:lnTo>
                  <a:pt x="2702" y="9782"/>
                </a:lnTo>
                <a:lnTo>
                  <a:pt x="2750" y="9879"/>
                </a:lnTo>
                <a:lnTo>
                  <a:pt x="2823" y="9976"/>
                </a:lnTo>
                <a:lnTo>
                  <a:pt x="2896" y="10001"/>
                </a:lnTo>
                <a:lnTo>
                  <a:pt x="2945" y="10025"/>
                </a:lnTo>
                <a:lnTo>
                  <a:pt x="3018" y="10025"/>
                </a:lnTo>
                <a:lnTo>
                  <a:pt x="3067" y="10001"/>
                </a:lnTo>
                <a:lnTo>
                  <a:pt x="3188" y="9879"/>
                </a:lnTo>
                <a:lnTo>
                  <a:pt x="3261" y="9782"/>
                </a:lnTo>
                <a:lnTo>
                  <a:pt x="3286" y="9636"/>
                </a:lnTo>
                <a:lnTo>
                  <a:pt x="3310" y="9465"/>
                </a:lnTo>
                <a:lnTo>
                  <a:pt x="3359" y="9246"/>
                </a:lnTo>
                <a:lnTo>
                  <a:pt x="3456" y="9003"/>
                </a:lnTo>
                <a:lnTo>
                  <a:pt x="3553" y="8808"/>
                </a:lnTo>
                <a:lnTo>
                  <a:pt x="3675" y="8590"/>
                </a:lnTo>
                <a:lnTo>
                  <a:pt x="3845" y="8395"/>
                </a:lnTo>
                <a:lnTo>
                  <a:pt x="4016" y="8200"/>
                </a:lnTo>
                <a:lnTo>
                  <a:pt x="4235" y="8054"/>
                </a:lnTo>
                <a:lnTo>
                  <a:pt x="4454" y="7933"/>
                </a:lnTo>
                <a:lnTo>
                  <a:pt x="4648" y="7835"/>
                </a:lnTo>
                <a:lnTo>
                  <a:pt x="4867" y="7738"/>
                </a:lnTo>
                <a:lnTo>
                  <a:pt x="5062" y="7665"/>
                </a:lnTo>
                <a:lnTo>
                  <a:pt x="5257" y="7519"/>
                </a:lnTo>
                <a:lnTo>
                  <a:pt x="5281" y="7470"/>
                </a:lnTo>
                <a:lnTo>
                  <a:pt x="5305" y="7422"/>
                </a:lnTo>
                <a:lnTo>
                  <a:pt x="5281" y="7349"/>
                </a:lnTo>
                <a:lnTo>
                  <a:pt x="5232" y="7300"/>
                </a:lnTo>
                <a:lnTo>
                  <a:pt x="5111" y="7251"/>
                </a:lnTo>
                <a:lnTo>
                  <a:pt x="4989" y="7227"/>
                </a:lnTo>
                <a:lnTo>
                  <a:pt x="4867" y="7203"/>
                </a:lnTo>
                <a:close/>
                <a:moveTo>
                  <a:pt x="13846" y="14819"/>
                </a:moveTo>
                <a:lnTo>
                  <a:pt x="13457" y="14867"/>
                </a:lnTo>
                <a:lnTo>
                  <a:pt x="13043" y="14916"/>
                </a:lnTo>
                <a:lnTo>
                  <a:pt x="12629" y="14989"/>
                </a:lnTo>
                <a:lnTo>
                  <a:pt x="12216" y="15013"/>
                </a:lnTo>
                <a:lnTo>
                  <a:pt x="11802" y="15038"/>
                </a:lnTo>
                <a:lnTo>
                  <a:pt x="11388" y="15062"/>
                </a:lnTo>
                <a:lnTo>
                  <a:pt x="10975" y="15111"/>
                </a:lnTo>
                <a:lnTo>
                  <a:pt x="10950" y="15135"/>
                </a:lnTo>
                <a:lnTo>
                  <a:pt x="10926" y="15184"/>
                </a:lnTo>
                <a:lnTo>
                  <a:pt x="10950" y="15208"/>
                </a:lnTo>
                <a:lnTo>
                  <a:pt x="10975" y="15257"/>
                </a:lnTo>
                <a:lnTo>
                  <a:pt x="11169" y="15305"/>
                </a:lnTo>
                <a:lnTo>
                  <a:pt x="11388" y="15354"/>
                </a:lnTo>
                <a:lnTo>
                  <a:pt x="11802" y="15427"/>
                </a:lnTo>
                <a:lnTo>
                  <a:pt x="12629" y="15427"/>
                </a:lnTo>
                <a:lnTo>
                  <a:pt x="13067" y="15403"/>
                </a:lnTo>
                <a:lnTo>
                  <a:pt x="13505" y="15330"/>
                </a:lnTo>
                <a:lnTo>
                  <a:pt x="13724" y="15281"/>
                </a:lnTo>
                <a:lnTo>
                  <a:pt x="13919" y="15208"/>
                </a:lnTo>
                <a:lnTo>
                  <a:pt x="14114" y="15135"/>
                </a:lnTo>
                <a:lnTo>
                  <a:pt x="14308" y="15038"/>
                </a:lnTo>
                <a:lnTo>
                  <a:pt x="14357" y="14965"/>
                </a:lnTo>
                <a:lnTo>
                  <a:pt x="14357" y="14916"/>
                </a:lnTo>
                <a:lnTo>
                  <a:pt x="14333" y="14843"/>
                </a:lnTo>
                <a:lnTo>
                  <a:pt x="14260" y="14819"/>
                </a:lnTo>
                <a:close/>
                <a:moveTo>
                  <a:pt x="5816" y="5937"/>
                </a:moveTo>
                <a:lnTo>
                  <a:pt x="6108" y="5962"/>
                </a:lnTo>
                <a:lnTo>
                  <a:pt x="6181" y="5962"/>
                </a:lnTo>
                <a:lnTo>
                  <a:pt x="6254" y="6059"/>
                </a:lnTo>
                <a:lnTo>
                  <a:pt x="6352" y="6156"/>
                </a:lnTo>
                <a:lnTo>
                  <a:pt x="6595" y="6302"/>
                </a:lnTo>
                <a:lnTo>
                  <a:pt x="6863" y="6424"/>
                </a:lnTo>
                <a:lnTo>
                  <a:pt x="7155" y="6521"/>
                </a:lnTo>
                <a:lnTo>
                  <a:pt x="7447" y="6594"/>
                </a:lnTo>
                <a:lnTo>
                  <a:pt x="7739" y="6643"/>
                </a:lnTo>
                <a:lnTo>
                  <a:pt x="8274" y="6692"/>
                </a:lnTo>
                <a:lnTo>
                  <a:pt x="8542" y="6692"/>
                </a:lnTo>
                <a:lnTo>
                  <a:pt x="8834" y="6667"/>
                </a:lnTo>
                <a:lnTo>
                  <a:pt x="9126" y="6619"/>
                </a:lnTo>
                <a:lnTo>
                  <a:pt x="9418" y="6546"/>
                </a:lnTo>
                <a:lnTo>
                  <a:pt x="9685" y="6448"/>
                </a:lnTo>
                <a:lnTo>
                  <a:pt x="9953" y="6327"/>
                </a:lnTo>
                <a:lnTo>
                  <a:pt x="10220" y="6181"/>
                </a:lnTo>
                <a:lnTo>
                  <a:pt x="10464" y="6035"/>
                </a:lnTo>
                <a:lnTo>
                  <a:pt x="10658" y="5986"/>
                </a:lnTo>
                <a:lnTo>
                  <a:pt x="10853" y="5962"/>
                </a:lnTo>
                <a:lnTo>
                  <a:pt x="11218" y="5962"/>
                </a:lnTo>
                <a:lnTo>
                  <a:pt x="11169" y="6010"/>
                </a:lnTo>
                <a:lnTo>
                  <a:pt x="11048" y="6132"/>
                </a:lnTo>
                <a:lnTo>
                  <a:pt x="10902" y="6229"/>
                </a:lnTo>
                <a:lnTo>
                  <a:pt x="10780" y="6327"/>
                </a:lnTo>
                <a:lnTo>
                  <a:pt x="10634" y="6448"/>
                </a:lnTo>
                <a:lnTo>
                  <a:pt x="10634" y="6497"/>
                </a:lnTo>
                <a:lnTo>
                  <a:pt x="10634" y="6546"/>
                </a:lnTo>
                <a:lnTo>
                  <a:pt x="10658" y="6594"/>
                </a:lnTo>
                <a:lnTo>
                  <a:pt x="10853" y="6594"/>
                </a:lnTo>
                <a:lnTo>
                  <a:pt x="10999" y="6546"/>
                </a:lnTo>
                <a:lnTo>
                  <a:pt x="11145" y="6473"/>
                </a:lnTo>
                <a:lnTo>
                  <a:pt x="11267" y="6375"/>
                </a:lnTo>
                <a:lnTo>
                  <a:pt x="11461" y="6229"/>
                </a:lnTo>
                <a:lnTo>
                  <a:pt x="11559" y="6108"/>
                </a:lnTo>
                <a:lnTo>
                  <a:pt x="11607" y="6010"/>
                </a:lnTo>
                <a:lnTo>
                  <a:pt x="11875" y="6083"/>
                </a:lnTo>
                <a:lnTo>
                  <a:pt x="12167" y="6181"/>
                </a:lnTo>
                <a:lnTo>
                  <a:pt x="11997" y="6205"/>
                </a:lnTo>
                <a:lnTo>
                  <a:pt x="11851" y="6254"/>
                </a:lnTo>
                <a:lnTo>
                  <a:pt x="11559" y="6424"/>
                </a:lnTo>
                <a:lnTo>
                  <a:pt x="11413" y="6521"/>
                </a:lnTo>
                <a:lnTo>
                  <a:pt x="11267" y="6643"/>
                </a:lnTo>
                <a:lnTo>
                  <a:pt x="11121" y="6765"/>
                </a:lnTo>
                <a:lnTo>
                  <a:pt x="10999" y="6911"/>
                </a:lnTo>
                <a:lnTo>
                  <a:pt x="10999" y="6935"/>
                </a:lnTo>
                <a:lnTo>
                  <a:pt x="10999" y="6959"/>
                </a:lnTo>
                <a:lnTo>
                  <a:pt x="11048" y="6959"/>
                </a:lnTo>
                <a:lnTo>
                  <a:pt x="11242" y="6935"/>
                </a:lnTo>
                <a:lnTo>
                  <a:pt x="11413" y="6886"/>
                </a:lnTo>
                <a:lnTo>
                  <a:pt x="11583" y="6813"/>
                </a:lnTo>
                <a:lnTo>
                  <a:pt x="11753" y="6740"/>
                </a:lnTo>
                <a:lnTo>
                  <a:pt x="12045" y="6546"/>
                </a:lnTo>
                <a:lnTo>
                  <a:pt x="12191" y="6448"/>
                </a:lnTo>
                <a:lnTo>
                  <a:pt x="12240" y="6375"/>
                </a:lnTo>
                <a:lnTo>
                  <a:pt x="12289" y="6302"/>
                </a:lnTo>
                <a:lnTo>
                  <a:pt x="12289" y="6229"/>
                </a:lnTo>
                <a:lnTo>
                  <a:pt x="12483" y="6351"/>
                </a:lnTo>
                <a:lnTo>
                  <a:pt x="12678" y="6473"/>
                </a:lnTo>
                <a:lnTo>
                  <a:pt x="12532" y="6497"/>
                </a:lnTo>
                <a:lnTo>
                  <a:pt x="12410" y="6570"/>
                </a:lnTo>
                <a:lnTo>
                  <a:pt x="12143" y="6740"/>
                </a:lnTo>
                <a:lnTo>
                  <a:pt x="11948" y="6886"/>
                </a:lnTo>
                <a:lnTo>
                  <a:pt x="11802" y="7008"/>
                </a:lnTo>
                <a:lnTo>
                  <a:pt x="11656" y="7178"/>
                </a:lnTo>
                <a:lnTo>
                  <a:pt x="11534" y="7349"/>
                </a:lnTo>
                <a:lnTo>
                  <a:pt x="11510" y="7373"/>
                </a:lnTo>
                <a:lnTo>
                  <a:pt x="11534" y="7397"/>
                </a:lnTo>
                <a:lnTo>
                  <a:pt x="11559" y="7422"/>
                </a:lnTo>
                <a:lnTo>
                  <a:pt x="11583" y="7422"/>
                </a:lnTo>
                <a:lnTo>
                  <a:pt x="11778" y="7324"/>
                </a:lnTo>
                <a:lnTo>
                  <a:pt x="11948" y="7251"/>
                </a:lnTo>
                <a:lnTo>
                  <a:pt x="12289" y="7032"/>
                </a:lnTo>
                <a:lnTo>
                  <a:pt x="12605" y="6838"/>
                </a:lnTo>
                <a:lnTo>
                  <a:pt x="12751" y="6740"/>
                </a:lnTo>
                <a:lnTo>
                  <a:pt x="12873" y="6594"/>
                </a:lnTo>
                <a:lnTo>
                  <a:pt x="13165" y="6838"/>
                </a:lnTo>
                <a:lnTo>
                  <a:pt x="13408" y="7081"/>
                </a:lnTo>
                <a:lnTo>
                  <a:pt x="12994" y="7251"/>
                </a:lnTo>
                <a:lnTo>
                  <a:pt x="12678" y="7349"/>
                </a:lnTo>
                <a:lnTo>
                  <a:pt x="12362" y="7470"/>
                </a:lnTo>
                <a:lnTo>
                  <a:pt x="12216" y="7543"/>
                </a:lnTo>
                <a:lnTo>
                  <a:pt x="12045" y="7641"/>
                </a:lnTo>
                <a:lnTo>
                  <a:pt x="11924" y="7738"/>
                </a:lnTo>
                <a:lnTo>
                  <a:pt x="11802" y="7835"/>
                </a:lnTo>
                <a:lnTo>
                  <a:pt x="11778" y="7884"/>
                </a:lnTo>
                <a:lnTo>
                  <a:pt x="11778" y="7933"/>
                </a:lnTo>
                <a:lnTo>
                  <a:pt x="11802" y="7957"/>
                </a:lnTo>
                <a:lnTo>
                  <a:pt x="11851" y="7981"/>
                </a:lnTo>
                <a:lnTo>
                  <a:pt x="11997" y="8006"/>
                </a:lnTo>
                <a:lnTo>
                  <a:pt x="12143" y="7981"/>
                </a:lnTo>
                <a:lnTo>
                  <a:pt x="12410" y="7933"/>
                </a:lnTo>
                <a:lnTo>
                  <a:pt x="12702" y="7835"/>
                </a:lnTo>
                <a:lnTo>
                  <a:pt x="12970" y="7738"/>
                </a:lnTo>
                <a:lnTo>
                  <a:pt x="13359" y="7616"/>
                </a:lnTo>
                <a:lnTo>
                  <a:pt x="13554" y="7543"/>
                </a:lnTo>
                <a:lnTo>
                  <a:pt x="13749" y="7470"/>
                </a:lnTo>
                <a:lnTo>
                  <a:pt x="14041" y="7860"/>
                </a:lnTo>
                <a:lnTo>
                  <a:pt x="13846" y="7933"/>
                </a:lnTo>
                <a:lnTo>
                  <a:pt x="13651" y="8054"/>
                </a:lnTo>
                <a:lnTo>
                  <a:pt x="13311" y="8249"/>
                </a:lnTo>
                <a:lnTo>
                  <a:pt x="12654" y="8565"/>
                </a:lnTo>
                <a:lnTo>
                  <a:pt x="12337" y="8736"/>
                </a:lnTo>
                <a:lnTo>
                  <a:pt x="12191" y="8833"/>
                </a:lnTo>
                <a:lnTo>
                  <a:pt x="12070" y="8954"/>
                </a:lnTo>
                <a:lnTo>
                  <a:pt x="12045" y="9003"/>
                </a:lnTo>
                <a:lnTo>
                  <a:pt x="12045" y="9052"/>
                </a:lnTo>
                <a:lnTo>
                  <a:pt x="12070" y="9100"/>
                </a:lnTo>
                <a:lnTo>
                  <a:pt x="12289" y="9100"/>
                </a:lnTo>
                <a:lnTo>
                  <a:pt x="12459" y="9076"/>
                </a:lnTo>
                <a:lnTo>
                  <a:pt x="12775" y="8979"/>
                </a:lnTo>
                <a:lnTo>
                  <a:pt x="13067" y="8833"/>
                </a:lnTo>
                <a:lnTo>
                  <a:pt x="13359" y="8711"/>
                </a:lnTo>
                <a:lnTo>
                  <a:pt x="13822" y="8492"/>
                </a:lnTo>
                <a:lnTo>
                  <a:pt x="14065" y="8395"/>
                </a:lnTo>
                <a:lnTo>
                  <a:pt x="14284" y="8249"/>
                </a:lnTo>
                <a:lnTo>
                  <a:pt x="14527" y="8711"/>
                </a:lnTo>
                <a:lnTo>
                  <a:pt x="14333" y="8808"/>
                </a:lnTo>
                <a:lnTo>
                  <a:pt x="14162" y="8930"/>
                </a:lnTo>
                <a:lnTo>
                  <a:pt x="13822" y="9149"/>
                </a:lnTo>
                <a:lnTo>
                  <a:pt x="13505" y="9319"/>
                </a:lnTo>
                <a:lnTo>
                  <a:pt x="13189" y="9465"/>
                </a:lnTo>
                <a:lnTo>
                  <a:pt x="12873" y="9636"/>
                </a:lnTo>
                <a:lnTo>
                  <a:pt x="12751" y="9733"/>
                </a:lnTo>
                <a:lnTo>
                  <a:pt x="12605" y="9830"/>
                </a:lnTo>
                <a:lnTo>
                  <a:pt x="12605" y="9879"/>
                </a:lnTo>
                <a:lnTo>
                  <a:pt x="12605" y="9903"/>
                </a:lnTo>
                <a:lnTo>
                  <a:pt x="12629" y="9928"/>
                </a:lnTo>
                <a:lnTo>
                  <a:pt x="12654" y="9952"/>
                </a:lnTo>
                <a:lnTo>
                  <a:pt x="12824" y="9952"/>
                </a:lnTo>
                <a:lnTo>
                  <a:pt x="12970" y="9928"/>
                </a:lnTo>
                <a:lnTo>
                  <a:pt x="13140" y="9903"/>
                </a:lnTo>
                <a:lnTo>
                  <a:pt x="13286" y="9855"/>
                </a:lnTo>
                <a:lnTo>
                  <a:pt x="13603" y="9709"/>
                </a:lnTo>
                <a:lnTo>
                  <a:pt x="13895" y="9587"/>
                </a:lnTo>
                <a:lnTo>
                  <a:pt x="14284" y="9392"/>
                </a:lnTo>
                <a:lnTo>
                  <a:pt x="14503" y="9271"/>
                </a:lnTo>
                <a:lnTo>
                  <a:pt x="14698" y="9149"/>
                </a:lnTo>
                <a:lnTo>
                  <a:pt x="14892" y="9684"/>
                </a:lnTo>
                <a:lnTo>
                  <a:pt x="14600" y="9806"/>
                </a:lnTo>
                <a:lnTo>
                  <a:pt x="14333" y="9928"/>
                </a:lnTo>
                <a:lnTo>
                  <a:pt x="13797" y="10195"/>
                </a:lnTo>
                <a:lnTo>
                  <a:pt x="13481" y="10341"/>
                </a:lnTo>
                <a:lnTo>
                  <a:pt x="13140" y="10487"/>
                </a:lnTo>
                <a:lnTo>
                  <a:pt x="12970" y="10585"/>
                </a:lnTo>
                <a:lnTo>
                  <a:pt x="12824" y="10682"/>
                </a:lnTo>
                <a:lnTo>
                  <a:pt x="12678" y="10804"/>
                </a:lnTo>
                <a:lnTo>
                  <a:pt x="12581" y="10925"/>
                </a:lnTo>
                <a:lnTo>
                  <a:pt x="12556" y="10974"/>
                </a:lnTo>
                <a:lnTo>
                  <a:pt x="12605" y="10998"/>
                </a:lnTo>
                <a:lnTo>
                  <a:pt x="12921" y="10998"/>
                </a:lnTo>
                <a:lnTo>
                  <a:pt x="13092" y="10974"/>
                </a:lnTo>
                <a:lnTo>
                  <a:pt x="13238" y="10925"/>
                </a:lnTo>
                <a:lnTo>
                  <a:pt x="13554" y="10804"/>
                </a:lnTo>
                <a:lnTo>
                  <a:pt x="13870" y="10658"/>
                </a:lnTo>
                <a:lnTo>
                  <a:pt x="14430" y="10414"/>
                </a:lnTo>
                <a:lnTo>
                  <a:pt x="14722" y="10293"/>
                </a:lnTo>
                <a:lnTo>
                  <a:pt x="14990" y="10122"/>
                </a:lnTo>
                <a:lnTo>
                  <a:pt x="15063" y="10487"/>
                </a:lnTo>
                <a:lnTo>
                  <a:pt x="15136" y="10828"/>
                </a:lnTo>
                <a:lnTo>
                  <a:pt x="14868" y="10925"/>
                </a:lnTo>
                <a:lnTo>
                  <a:pt x="14600" y="11047"/>
                </a:lnTo>
                <a:lnTo>
                  <a:pt x="14089" y="11266"/>
                </a:lnTo>
                <a:lnTo>
                  <a:pt x="13408" y="11534"/>
                </a:lnTo>
                <a:lnTo>
                  <a:pt x="13067" y="11655"/>
                </a:lnTo>
                <a:lnTo>
                  <a:pt x="12897" y="11753"/>
                </a:lnTo>
                <a:lnTo>
                  <a:pt x="12751" y="11850"/>
                </a:lnTo>
                <a:lnTo>
                  <a:pt x="12727" y="11899"/>
                </a:lnTo>
                <a:lnTo>
                  <a:pt x="12727" y="11947"/>
                </a:lnTo>
                <a:lnTo>
                  <a:pt x="12751" y="11972"/>
                </a:lnTo>
                <a:lnTo>
                  <a:pt x="12800" y="11996"/>
                </a:lnTo>
                <a:lnTo>
                  <a:pt x="12970" y="12020"/>
                </a:lnTo>
                <a:lnTo>
                  <a:pt x="13165" y="11996"/>
                </a:lnTo>
                <a:lnTo>
                  <a:pt x="13505" y="11923"/>
                </a:lnTo>
                <a:lnTo>
                  <a:pt x="13870" y="11801"/>
                </a:lnTo>
                <a:lnTo>
                  <a:pt x="14187" y="11680"/>
                </a:lnTo>
                <a:lnTo>
                  <a:pt x="14698" y="11509"/>
                </a:lnTo>
                <a:lnTo>
                  <a:pt x="14941" y="11412"/>
                </a:lnTo>
                <a:lnTo>
                  <a:pt x="15184" y="11290"/>
                </a:lnTo>
                <a:lnTo>
                  <a:pt x="15209" y="11923"/>
                </a:lnTo>
                <a:lnTo>
                  <a:pt x="14868" y="11972"/>
                </a:lnTo>
                <a:lnTo>
                  <a:pt x="14503" y="12045"/>
                </a:lnTo>
                <a:lnTo>
                  <a:pt x="13822" y="12215"/>
                </a:lnTo>
                <a:lnTo>
                  <a:pt x="13408" y="12288"/>
                </a:lnTo>
                <a:lnTo>
                  <a:pt x="12970" y="12361"/>
                </a:lnTo>
                <a:lnTo>
                  <a:pt x="12556" y="12458"/>
                </a:lnTo>
                <a:lnTo>
                  <a:pt x="12337" y="12531"/>
                </a:lnTo>
                <a:lnTo>
                  <a:pt x="12143" y="12604"/>
                </a:lnTo>
                <a:lnTo>
                  <a:pt x="12094" y="12653"/>
                </a:lnTo>
                <a:lnTo>
                  <a:pt x="12094" y="12750"/>
                </a:lnTo>
                <a:lnTo>
                  <a:pt x="12118" y="12799"/>
                </a:lnTo>
                <a:lnTo>
                  <a:pt x="12143" y="12823"/>
                </a:lnTo>
                <a:lnTo>
                  <a:pt x="12191" y="12848"/>
                </a:lnTo>
                <a:lnTo>
                  <a:pt x="12386" y="12872"/>
                </a:lnTo>
                <a:lnTo>
                  <a:pt x="12581" y="12872"/>
                </a:lnTo>
                <a:lnTo>
                  <a:pt x="12970" y="12823"/>
                </a:lnTo>
                <a:lnTo>
                  <a:pt x="13384" y="12775"/>
                </a:lnTo>
                <a:lnTo>
                  <a:pt x="13749" y="12677"/>
                </a:lnTo>
                <a:lnTo>
                  <a:pt x="14479" y="12531"/>
                </a:lnTo>
                <a:lnTo>
                  <a:pt x="14844" y="12434"/>
                </a:lnTo>
                <a:lnTo>
                  <a:pt x="15209" y="12312"/>
                </a:lnTo>
                <a:lnTo>
                  <a:pt x="15209" y="12312"/>
                </a:lnTo>
                <a:lnTo>
                  <a:pt x="15184" y="12507"/>
                </a:lnTo>
                <a:lnTo>
                  <a:pt x="14868" y="12629"/>
                </a:lnTo>
                <a:lnTo>
                  <a:pt x="14552" y="12750"/>
                </a:lnTo>
                <a:lnTo>
                  <a:pt x="14260" y="12896"/>
                </a:lnTo>
                <a:lnTo>
                  <a:pt x="13968" y="12994"/>
                </a:lnTo>
                <a:lnTo>
                  <a:pt x="13505" y="13140"/>
                </a:lnTo>
                <a:lnTo>
                  <a:pt x="13019" y="13286"/>
                </a:lnTo>
                <a:lnTo>
                  <a:pt x="12556" y="13432"/>
                </a:lnTo>
                <a:lnTo>
                  <a:pt x="12337" y="13529"/>
                </a:lnTo>
                <a:lnTo>
                  <a:pt x="12118" y="13626"/>
                </a:lnTo>
                <a:lnTo>
                  <a:pt x="12070" y="13675"/>
                </a:lnTo>
                <a:lnTo>
                  <a:pt x="12070" y="13748"/>
                </a:lnTo>
                <a:lnTo>
                  <a:pt x="12118" y="13797"/>
                </a:lnTo>
                <a:lnTo>
                  <a:pt x="12167" y="13821"/>
                </a:lnTo>
                <a:lnTo>
                  <a:pt x="12654" y="13821"/>
                </a:lnTo>
                <a:lnTo>
                  <a:pt x="12897" y="13772"/>
                </a:lnTo>
                <a:lnTo>
                  <a:pt x="13140" y="13724"/>
                </a:lnTo>
                <a:lnTo>
                  <a:pt x="13627" y="13602"/>
                </a:lnTo>
                <a:lnTo>
                  <a:pt x="14089" y="13456"/>
                </a:lnTo>
                <a:lnTo>
                  <a:pt x="14600" y="13286"/>
                </a:lnTo>
                <a:lnTo>
                  <a:pt x="14868" y="13188"/>
                </a:lnTo>
                <a:lnTo>
                  <a:pt x="15111" y="13091"/>
                </a:lnTo>
                <a:lnTo>
                  <a:pt x="15014" y="13651"/>
                </a:lnTo>
                <a:lnTo>
                  <a:pt x="14965" y="13651"/>
                </a:lnTo>
                <a:lnTo>
                  <a:pt x="14795" y="13602"/>
                </a:lnTo>
                <a:lnTo>
                  <a:pt x="14406" y="13602"/>
                </a:lnTo>
                <a:lnTo>
                  <a:pt x="14211" y="13626"/>
                </a:lnTo>
                <a:lnTo>
                  <a:pt x="13822" y="13724"/>
                </a:lnTo>
                <a:lnTo>
                  <a:pt x="13432" y="13797"/>
                </a:lnTo>
                <a:lnTo>
                  <a:pt x="12970" y="13894"/>
                </a:lnTo>
                <a:lnTo>
                  <a:pt x="12532" y="14016"/>
                </a:lnTo>
                <a:lnTo>
                  <a:pt x="12094" y="14137"/>
                </a:lnTo>
                <a:lnTo>
                  <a:pt x="11656" y="14308"/>
                </a:lnTo>
                <a:lnTo>
                  <a:pt x="11607" y="14356"/>
                </a:lnTo>
                <a:lnTo>
                  <a:pt x="11583" y="14405"/>
                </a:lnTo>
                <a:lnTo>
                  <a:pt x="11607" y="14454"/>
                </a:lnTo>
                <a:lnTo>
                  <a:pt x="11632" y="14478"/>
                </a:lnTo>
                <a:lnTo>
                  <a:pt x="11680" y="14478"/>
                </a:lnTo>
                <a:lnTo>
                  <a:pt x="12094" y="14454"/>
                </a:lnTo>
                <a:lnTo>
                  <a:pt x="12532" y="14429"/>
                </a:lnTo>
                <a:lnTo>
                  <a:pt x="12946" y="14356"/>
                </a:lnTo>
                <a:lnTo>
                  <a:pt x="13384" y="14283"/>
                </a:lnTo>
                <a:lnTo>
                  <a:pt x="13773" y="14210"/>
                </a:lnTo>
                <a:lnTo>
                  <a:pt x="14187" y="14137"/>
                </a:lnTo>
                <a:lnTo>
                  <a:pt x="14406" y="14089"/>
                </a:lnTo>
                <a:lnTo>
                  <a:pt x="14600" y="14016"/>
                </a:lnTo>
                <a:lnTo>
                  <a:pt x="14795" y="13943"/>
                </a:lnTo>
                <a:lnTo>
                  <a:pt x="14965" y="13821"/>
                </a:lnTo>
                <a:lnTo>
                  <a:pt x="14795" y="14381"/>
                </a:lnTo>
                <a:lnTo>
                  <a:pt x="14576" y="14916"/>
                </a:lnTo>
                <a:lnTo>
                  <a:pt x="14308" y="15451"/>
                </a:lnTo>
                <a:lnTo>
                  <a:pt x="14016" y="15938"/>
                </a:lnTo>
                <a:lnTo>
                  <a:pt x="13870" y="16206"/>
                </a:lnTo>
                <a:lnTo>
                  <a:pt x="13797" y="16157"/>
                </a:lnTo>
                <a:lnTo>
                  <a:pt x="13627" y="16108"/>
                </a:lnTo>
                <a:lnTo>
                  <a:pt x="13457" y="16084"/>
                </a:lnTo>
                <a:lnTo>
                  <a:pt x="12386" y="16084"/>
                </a:lnTo>
                <a:lnTo>
                  <a:pt x="11924" y="16060"/>
                </a:lnTo>
                <a:lnTo>
                  <a:pt x="11461" y="16011"/>
                </a:lnTo>
                <a:lnTo>
                  <a:pt x="10537" y="15889"/>
                </a:lnTo>
                <a:lnTo>
                  <a:pt x="10488" y="15889"/>
                </a:lnTo>
                <a:lnTo>
                  <a:pt x="10464" y="15914"/>
                </a:lnTo>
                <a:lnTo>
                  <a:pt x="10464" y="15962"/>
                </a:lnTo>
                <a:lnTo>
                  <a:pt x="10488" y="15987"/>
                </a:lnTo>
                <a:lnTo>
                  <a:pt x="10853" y="16181"/>
                </a:lnTo>
                <a:lnTo>
                  <a:pt x="11242" y="16352"/>
                </a:lnTo>
                <a:lnTo>
                  <a:pt x="11632" y="16473"/>
                </a:lnTo>
                <a:lnTo>
                  <a:pt x="12045" y="16546"/>
                </a:lnTo>
                <a:lnTo>
                  <a:pt x="12435" y="16595"/>
                </a:lnTo>
                <a:lnTo>
                  <a:pt x="12848" y="16619"/>
                </a:lnTo>
                <a:lnTo>
                  <a:pt x="13067" y="16619"/>
                </a:lnTo>
                <a:lnTo>
                  <a:pt x="13262" y="16595"/>
                </a:lnTo>
                <a:lnTo>
                  <a:pt x="13457" y="16571"/>
                </a:lnTo>
                <a:lnTo>
                  <a:pt x="13651" y="16498"/>
                </a:lnTo>
                <a:lnTo>
                  <a:pt x="13335" y="16887"/>
                </a:lnTo>
                <a:lnTo>
                  <a:pt x="13019" y="17252"/>
                </a:lnTo>
                <a:lnTo>
                  <a:pt x="12873" y="17203"/>
                </a:lnTo>
                <a:lnTo>
                  <a:pt x="12702" y="17154"/>
                </a:lnTo>
                <a:lnTo>
                  <a:pt x="12386" y="17106"/>
                </a:lnTo>
                <a:lnTo>
                  <a:pt x="12045" y="17081"/>
                </a:lnTo>
                <a:lnTo>
                  <a:pt x="11729" y="17008"/>
                </a:lnTo>
                <a:lnTo>
                  <a:pt x="11340" y="16911"/>
                </a:lnTo>
                <a:lnTo>
                  <a:pt x="10950" y="16790"/>
                </a:lnTo>
                <a:lnTo>
                  <a:pt x="10172" y="16522"/>
                </a:lnTo>
                <a:lnTo>
                  <a:pt x="10123" y="16522"/>
                </a:lnTo>
                <a:lnTo>
                  <a:pt x="10099" y="16546"/>
                </a:lnTo>
                <a:lnTo>
                  <a:pt x="10099" y="16595"/>
                </a:lnTo>
                <a:lnTo>
                  <a:pt x="10099" y="16619"/>
                </a:lnTo>
                <a:lnTo>
                  <a:pt x="10415" y="16863"/>
                </a:lnTo>
                <a:lnTo>
                  <a:pt x="10756" y="17057"/>
                </a:lnTo>
                <a:lnTo>
                  <a:pt x="11096" y="17227"/>
                </a:lnTo>
                <a:lnTo>
                  <a:pt x="11461" y="17373"/>
                </a:lnTo>
                <a:lnTo>
                  <a:pt x="11729" y="17446"/>
                </a:lnTo>
                <a:lnTo>
                  <a:pt x="12045" y="17519"/>
                </a:lnTo>
                <a:lnTo>
                  <a:pt x="12362" y="17568"/>
                </a:lnTo>
                <a:lnTo>
                  <a:pt x="12678" y="17592"/>
                </a:lnTo>
                <a:lnTo>
                  <a:pt x="12289" y="17884"/>
                </a:lnTo>
                <a:lnTo>
                  <a:pt x="12118" y="18030"/>
                </a:lnTo>
                <a:lnTo>
                  <a:pt x="11899" y="18128"/>
                </a:lnTo>
                <a:lnTo>
                  <a:pt x="11607" y="18055"/>
                </a:lnTo>
                <a:lnTo>
                  <a:pt x="11315" y="17982"/>
                </a:lnTo>
                <a:lnTo>
                  <a:pt x="10999" y="17884"/>
                </a:lnTo>
                <a:lnTo>
                  <a:pt x="10707" y="17787"/>
                </a:lnTo>
                <a:lnTo>
                  <a:pt x="10415" y="17641"/>
                </a:lnTo>
                <a:lnTo>
                  <a:pt x="10123" y="17446"/>
                </a:lnTo>
                <a:lnTo>
                  <a:pt x="9856" y="17276"/>
                </a:lnTo>
                <a:lnTo>
                  <a:pt x="9564" y="17106"/>
                </a:lnTo>
                <a:lnTo>
                  <a:pt x="9515" y="17106"/>
                </a:lnTo>
                <a:lnTo>
                  <a:pt x="9466" y="17130"/>
                </a:lnTo>
                <a:lnTo>
                  <a:pt x="9442" y="17154"/>
                </a:lnTo>
                <a:lnTo>
                  <a:pt x="9442" y="17203"/>
                </a:lnTo>
                <a:lnTo>
                  <a:pt x="9539" y="17422"/>
                </a:lnTo>
                <a:lnTo>
                  <a:pt x="9685" y="17617"/>
                </a:lnTo>
                <a:lnTo>
                  <a:pt x="9856" y="17811"/>
                </a:lnTo>
                <a:lnTo>
                  <a:pt x="10075" y="17982"/>
                </a:lnTo>
                <a:lnTo>
                  <a:pt x="10318" y="18128"/>
                </a:lnTo>
                <a:lnTo>
                  <a:pt x="10561" y="18249"/>
                </a:lnTo>
                <a:lnTo>
                  <a:pt x="10829" y="18347"/>
                </a:lnTo>
                <a:lnTo>
                  <a:pt x="11096" y="18420"/>
                </a:lnTo>
                <a:lnTo>
                  <a:pt x="10853" y="18444"/>
                </a:lnTo>
                <a:lnTo>
                  <a:pt x="10634" y="18444"/>
                </a:lnTo>
                <a:lnTo>
                  <a:pt x="10439" y="18420"/>
                </a:lnTo>
                <a:lnTo>
                  <a:pt x="10220" y="18395"/>
                </a:lnTo>
                <a:lnTo>
                  <a:pt x="10026" y="18322"/>
                </a:lnTo>
                <a:lnTo>
                  <a:pt x="9637" y="18176"/>
                </a:lnTo>
                <a:lnTo>
                  <a:pt x="9223" y="18006"/>
                </a:lnTo>
                <a:lnTo>
                  <a:pt x="8834" y="17811"/>
                </a:lnTo>
                <a:lnTo>
                  <a:pt x="8444" y="17665"/>
                </a:lnTo>
                <a:lnTo>
                  <a:pt x="8225" y="17617"/>
                </a:lnTo>
                <a:lnTo>
                  <a:pt x="8031" y="17568"/>
                </a:lnTo>
                <a:lnTo>
                  <a:pt x="7812" y="17519"/>
                </a:lnTo>
                <a:lnTo>
                  <a:pt x="7593" y="17519"/>
                </a:lnTo>
                <a:lnTo>
                  <a:pt x="7398" y="17544"/>
                </a:lnTo>
                <a:lnTo>
                  <a:pt x="7228" y="17568"/>
                </a:lnTo>
                <a:lnTo>
                  <a:pt x="7033" y="17617"/>
                </a:lnTo>
                <a:lnTo>
                  <a:pt x="6863" y="17690"/>
                </a:lnTo>
                <a:lnTo>
                  <a:pt x="6522" y="17860"/>
                </a:lnTo>
                <a:lnTo>
                  <a:pt x="6181" y="18055"/>
                </a:lnTo>
                <a:lnTo>
                  <a:pt x="5792" y="18274"/>
                </a:lnTo>
                <a:lnTo>
                  <a:pt x="5597" y="18371"/>
                </a:lnTo>
                <a:lnTo>
                  <a:pt x="5378" y="18444"/>
                </a:lnTo>
                <a:lnTo>
                  <a:pt x="5232" y="18493"/>
                </a:lnTo>
                <a:lnTo>
                  <a:pt x="5062" y="18493"/>
                </a:lnTo>
                <a:lnTo>
                  <a:pt x="4916" y="18468"/>
                </a:lnTo>
                <a:lnTo>
                  <a:pt x="4770" y="18444"/>
                </a:lnTo>
                <a:lnTo>
                  <a:pt x="4454" y="18347"/>
                </a:lnTo>
                <a:lnTo>
                  <a:pt x="4186" y="18201"/>
                </a:lnTo>
                <a:lnTo>
                  <a:pt x="3748" y="17957"/>
                </a:lnTo>
                <a:lnTo>
                  <a:pt x="3359" y="17690"/>
                </a:lnTo>
                <a:lnTo>
                  <a:pt x="2994" y="17373"/>
                </a:lnTo>
                <a:lnTo>
                  <a:pt x="2629" y="17057"/>
                </a:lnTo>
                <a:lnTo>
                  <a:pt x="2312" y="16692"/>
                </a:lnTo>
                <a:lnTo>
                  <a:pt x="1996" y="16327"/>
                </a:lnTo>
                <a:lnTo>
                  <a:pt x="1729" y="15938"/>
                </a:lnTo>
                <a:lnTo>
                  <a:pt x="1485" y="15524"/>
                </a:lnTo>
                <a:lnTo>
                  <a:pt x="1266" y="15086"/>
                </a:lnTo>
                <a:lnTo>
                  <a:pt x="1072" y="14648"/>
                </a:lnTo>
                <a:lnTo>
                  <a:pt x="901" y="14186"/>
                </a:lnTo>
                <a:lnTo>
                  <a:pt x="755" y="13724"/>
                </a:lnTo>
                <a:lnTo>
                  <a:pt x="658" y="13261"/>
                </a:lnTo>
                <a:lnTo>
                  <a:pt x="585" y="12775"/>
                </a:lnTo>
                <a:lnTo>
                  <a:pt x="561" y="12312"/>
                </a:lnTo>
                <a:lnTo>
                  <a:pt x="561" y="11826"/>
                </a:lnTo>
                <a:lnTo>
                  <a:pt x="609" y="11266"/>
                </a:lnTo>
                <a:lnTo>
                  <a:pt x="682" y="10682"/>
                </a:lnTo>
                <a:lnTo>
                  <a:pt x="828" y="10147"/>
                </a:lnTo>
                <a:lnTo>
                  <a:pt x="1023" y="9611"/>
                </a:lnTo>
                <a:lnTo>
                  <a:pt x="1242" y="9076"/>
                </a:lnTo>
                <a:lnTo>
                  <a:pt x="1510" y="8565"/>
                </a:lnTo>
                <a:lnTo>
                  <a:pt x="1826" y="8103"/>
                </a:lnTo>
                <a:lnTo>
                  <a:pt x="2166" y="7641"/>
                </a:lnTo>
                <a:lnTo>
                  <a:pt x="2361" y="7422"/>
                </a:lnTo>
                <a:lnTo>
                  <a:pt x="2556" y="7203"/>
                </a:lnTo>
                <a:lnTo>
                  <a:pt x="2775" y="7008"/>
                </a:lnTo>
                <a:lnTo>
                  <a:pt x="2994" y="6838"/>
                </a:lnTo>
                <a:lnTo>
                  <a:pt x="3213" y="6692"/>
                </a:lnTo>
                <a:lnTo>
                  <a:pt x="3432" y="6546"/>
                </a:lnTo>
                <a:lnTo>
                  <a:pt x="3675" y="6400"/>
                </a:lnTo>
                <a:lnTo>
                  <a:pt x="3918" y="6278"/>
                </a:lnTo>
                <a:lnTo>
                  <a:pt x="4186" y="6181"/>
                </a:lnTo>
                <a:lnTo>
                  <a:pt x="4429" y="6108"/>
                </a:lnTo>
                <a:lnTo>
                  <a:pt x="4697" y="6035"/>
                </a:lnTo>
                <a:lnTo>
                  <a:pt x="4965" y="5986"/>
                </a:lnTo>
                <a:lnTo>
                  <a:pt x="5257" y="5962"/>
                </a:lnTo>
                <a:lnTo>
                  <a:pt x="5524" y="5937"/>
                </a:lnTo>
                <a:close/>
                <a:moveTo>
                  <a:pt x="11802" y="0"/>
                </a:moveTo>
                <a:lnTo>
                  <a:pt x="11729" y="49"/>
                </a:lnTo>
                <a:lnTo>
                  <a:pt x="11680" y="122"/>
                </a:lnTo>
                <a:lnTo>
                  <a:pt x="11656" y="219"/>
                </a:lnTo>
                <a:lnTo>
                  <a:pt x="11656" y="244"/>
                </a:lnTo>
                <a:lnTo>
                  <a:pt x="11583" y="268"/>
                </a:lnTo>
                <a:lnTo>
                  <a:pt x="11096" y="438"/>
                </a:lnTo>
                <a:lnTo>
                  <a:pt x="10610" y="633"/>
                </a:lnTo>
                <a:lnTo>
                  <a:pt x="10123" y="852"/>
                </a:lnTo>
                <a:lnTo>
                  <a:pt x="9661" y="1119"/>
                </a:lnTo>
                <a:lnTo>
                  <a:pt x="9199" y="1387"/>
                </a:lnTo>
                <a:lnTo>
                  <a:pt x="8980" y="1557"/>
                </a:lnTo>
                <a:lnTo>
                  <a:pt x="8785" y="1728"/>
                </a:lnTo>
                <a:lnTo>
                  <a:pt x="8590" y="1898"/>
                </a:lnTo>
                <a:lnTo>
                  <a:pt x="8420" y="2093"/>
                </a:lnTo>
                <a:lnTo>
                  <a:pt x="8250" y="2287"/>
                </a:lnTo>
                <a:lnTo>
                  <a:pt x="8104" y="2506"/>
                </a:lnTo>
                <a:lnTo>
                  <a:pt x="8006" y="2677"/>
                </a:lnTo>
                <a:lnTo>
                  <a:pt x="7933" y="2871"/>
                </a:lnTo>
                <a:lnTo>
                  <a:pt x="7860" y="3066"/>
                </a:lnTo>
                <a:lnTo>
                  <a:pt x="7836" y="3261"/>
                </a:lnTo>
                <a:lnTo>
                  <a:pt x="7812" y="3480"/>
                </a:lnTo>
                <a:lnTo>
                  <a:pt x="7812" y="3674"/>
                </a:lnTo>
                <a:lnTo>
                  <a:pt x="7836" y="3869"/>
                </a:lnTo>
                <a:lnTo>
                  <a:pt x="7885" y="4088"/>
                </a:lnTo>
                <a:lnTo>
                  <a:pt x="7909" y="4210"/>
                </a:lnTo>
                <a:lnTo>
                  <a:pt x="7982" y="4356"/>
                </a:lnTo>
                <a:lnTo>
                  <a:pt x="8079" y="4502"/>
                </a:lnTo>
                <a:lnTo>
                  <a:pt x="8177" y="4648"/>
                </a:lnTo>
                <a:lnTo>
                  <a:pt x="8104" y="4745"/>
                </a:lnTo>
                <a:lnTo>
                  <a:pt x="7933" y="4453"/>
                </a:lnTo>
                <a:lnTo>
                  <a:pt x="7739" y="4039"/>
                </a:lnTo>
                <a:lnTo>
                  <a:pt x="7593" y="3820"/>
                </a:lnTo>
                <a:lnTo>
                  <a:pt x="7447" y="3601"/>
                </a:lnTo>
                <a:lnTo>
                  <a:pt x="7276" y="3407"/>
                </a:lnTo>
                <a:lnTo>
                  <a:pt x="7106" y="3236"/>
                </a:lnTo>
                <a:lnTo>
                  <a:pt x="6911" y="3115"/>
                </a:lnTo>
                <a:lnTo>
                  <a:pt x="6717" y="3017"/>
                </a:lnTo>
                <a:lnTo>
                  <a:pt x="6644" y="3017"/>
                </a:lnTo>
                <a:lnTo>
                  <a:pt x="6595" y="3066"/>
                </a:lnTo>
                <a:lnTo>
                  <a:pt x="6546" y="3115"/>
                </a:lnTo>
                <a:lnTo>
                  <a:pt x="6546" y="3188"/>
                </a:lnTo>
                <a:lnTo>
                  <a:pt x="6595" y="3358"/>
                </a:lnTo>
                <a:lnTo>
                  <a:pt x="6668" y="3504"/>
                </a:lnTo>
                <a:lnTo>
                  <a:pt x="6887" y="3772"/>
                </a:lnTo>
                <a:lnTo>
                  <a:pt x="7155" y="4161"/>
                </a:lnTo>
                <a:lnTo>
                  <a:pt x="7398" y="4575"/>
                </a:lnTo>
                <a:lnTo>
                  <a:pt x="7617" y="4964"/>
                </a:lnTo>
                <a:lnTo>
                  <a:pt x="7787" y="5378"/>
                </a:lnTo>
                <a:lnTo>
                  <a:pt x="7909" y="5767"/>
                </a:lnTo>
                <a:lnTo>
                  <a:pt x="7958" y="5937"/>
                </a:lnTo>
                <a:lnTo>
                  <a:pt x="8055" y="6108"/>
                </a:lnTo>
                <a:lnTo>
                  <a:pt x="7641" y="6059"/>
                </a:lnTo>
                <a:lnTo>
                  <a:pt x="7228" y="5962"/>
                </a:lnTo>
                <a:lnTo>
                  <a:pt x="6936" y="5864"/>
                </a:lnTo>
                <a:lnTo>
                  <a:pt x="6668" y="5743"/>
                </a:lnTo>
                <a:lnTo>
                  <a:pt x="6400" y="5645"/>
                </a:lnTo>
                <a:lnTo>
                  <a:pt x="6279" y="5621"/>
                </a:lnTo>
                <a:lnTo>
                  <a:pt x="6133" y="5597"/>
                </a:lnTo>
                <a:lnTo>
                  <a:pt x="6084" y="5597"/>
                </a:lnTo>
                <a:lnTo>
                  <a:pt x="6060" y="5621"/>
                </a:lnTo>
                <a:lnTo>
                  <a:pt x="5865" y="5548"/>
                </a:lnTo>
                <a:lnTo>
                  <a:pt x="5670" y="5499"/>
                </a:lnTo>
                <a:lnTo>
                  <a:pt x="5476" y="5475"/>
                </a:lnTo>
                <a:lnTo>
                  <a:pt x="5257" y="5451"/>
                </a:lnTo>
                <a:lnTo>
                  <a:pt x="5062" y="5451"/>
                </a:lnTo>
                <a:lnTo>
                  <a:pt x="4867" y="5475"/>
                </a:lnTo>
                <a:lnTo>
                  <a:pt x="4478" y="5524"/>
                </a:lnTo>
                <a:lnTo>
                  <a:pt x="4089" y="5645"/>
                </a:lnTo>
                <a:lnTo>
                  <a:pt x="3699" y="5791"/>
                </a:lnTo>
                <a:lnTo>
                  <a:pt x="3334" y="5986"/>
                </a:lnTo>
                <a:lnTo>
                  <a:pt x="2994" y="6181"/>
                </a:lnTo>
                <a:lnTo>
                  <a:pt x="2604" y="6448"/>
                </a:lnTo>
                <a:lnTo>
                  <a:pt x="2264" y="6765"/>
                </a:lnTo>
                <a:lnTo>
                  <a:pt x="1948" y="7081"/>
                </a:lnTo>
                <a:lnTo>
                  <a:pt x="1631" y="7422"/>
                </a:lnTo>
                <a:lnTo>
                  <a:pt x="1364" y="7811"/>
                </a:lnTo>
                <a:lnTo>
                  <a:pt x="1120" y="8200"/>
                </a:lnTo>
                <a:lnTo>
                  <a:pt x="877" y="8590"/>
                </a:lnTo>
                <a:lnTo>
                  <a:pt x="682" y="9003"/>
                </a:lnTo>
                <a:lnTo>
                  <a:pt x="512" y="9417"/>
                </a:lnTo>
                <a:lnTo>
                  <a:pt x="342" y="9855"/>
                </a:lnTo>
                <a:lnTo>
                  <a:pt x="220" y="10293"/>
                </a:lnTo>
                <a:lnTo>
                  <a:pt x="123" y="10731"/>
                </a:lnTo>
                <a:lnTo>
                  <a:pt x="50" y="11193"/>
                </a:lnTo>
                <a:lnTo>
                  <a:pt x="25" y="11631"/>
                </a:lnTo>
                <a:lnTo>
                  <a:pt x="1" y="12093"/>
                </a:lnTo>
                <a:lnTo>
                  <a:pt x="1" y="12531"/>
                </a:lnTo>
                <a:lnTo>
                  <a:pt x="50" y="12994"/>
                </a:lnTo>
                <a:lnTo>
                  <a:pt x="123" y="13432"/>
                </a:lnTo>
                <a:lnTo>
                  <a:pt x="196" y="13870"/>
                </a:lnTo>
                <a:lnTo>
                  <a:pt x="317" y="14308"/>
                </a:lnTo>
                <a:lnTo>
                  <a:pt x="463" y="14746"/>
                </a:lnTo>
                <a:lnTo>
                  <a:pt x="634" y="15159"/>
                </a:lnTo>
                <a:lnTo>
                  <a:pt x="828" y="15573"/>
                </a:lnTo>
                <a:lnTo>
                  <a:pt x="1047" y="15987"/>
                </a:lnTo>
                <a:lnTo>
                  <a:pt x="1291" y="16352"/>
                </a:lnTo>
                <a:lnTo>
                  <a:pt x="1558" y="16717"/>
                </a:lnTo>
                <a:lnTo>
                  <a:pt x="1826" y="17057"/>
                </a:lnTo>
                <a:lnTo>
                  <a:pt x="2118" y="17373"/>
                </a:lnTo>
                <a:lnTo>
                  <a:pt x="2458" y="17665"/>
                </a:lnTo>
                <a:lnTo>
                  <a:pt x="2775" y="17957"/>
                </a:lnTo>
                <a:lnTo>
                  <a:pt x="3140" y="18225"/>
                </a:lnTo>
                <a:lnTo>
                  <a:pt x="3505" y="18468"/>
                </a:lnTo>
                <a:lnTo>
                  <a:pt x="3870" y="18687"/>
                </a:lnTo>
                <a:lnTo>
                  <a:pt x="4235" y="18882"/>
                </a:lnTo>
                <a:lnTo>
                  <a:pt x="4429" y="18955"/>
                </a:lnTo>
                <a:lnTo>
                  <a:pt x="4648" y="19004"/>
                </a:lnTo>
                <a:lnTo>
                  <a:pt x="4843" y="19052"/>
                </a:lnTo>
                <a:lnTo>
                  <a:pt x="5257" y="19052"/>
                </a:lnTo>
                <a:lnTo>
                  <a:pt x="5451" y="19004"/>
                </a:lnTo>
                <a:lnTo>
                  <a:pt x="5646" y="18931"/>
                </a:lnTo>
                <a:lnTo>
                  <a:pt x="5841" y="18858"/>
                </a:lnTo>
                <a:lnTo>
                  <a:pt x="6230" y="18639"/>
                </a:lnTo>
                <a:lnTo>
                  <a:pt x="6571" y="18444"/>
                </a:lnTo>
                <a:lnTo>
                  <a:pt x="6790" y="18322"/>
                </a:lnTo>
                <a:lnTo>
                  <a:pt x="6984" y="18225"/>
                </a:lnTo>
                <a:lnTo>
                  <a:pt x="7203" y="18152"/>
                </a:lnTo>
                <a:lnTo>
                  <a:pt x="7398" y="18079"/>
                </a:lnTo>
                <a:lnTo>
                  <a:pt x="7617" y="18055"/>
                </a:lnTo>
                <a:lnTo>
                  <a:pt x="7836" y="18055"/>
                </a:lnTo>
                <a:lnTo>
                  <a:pt x="8079" y="18103"/>
                </a:lnTo>
                <a:lnTo>
                  <a:pt x="8298" y="18152"/>
                </a:lnTo>
                <a:lnTo>
                  <a:pt x="8736" y="18298"/>
                </a:lnTo>
                <a:lnTo>
                  <a:pt x="9150" y="18468"/>
                </a:lnTo>
                <a:lnTo>
                  <a:pt x="9564" y="18663"/>
                </a:lnTo>
                <a:lnTo>
                  <a:pt x="10002" y="18833"/>
                </a:lnTo>
                <a:lnTo>
                  <a:pt x="10220" y="18906"/>
                </a:lnTo>
                <a:lnTo>
                  <a:pt x="10439" y="18931"/>
                </a:lnTo>
                <a:lnTo>
                  <a:pt x="10634" y="18955"/>
                </a:lnTo>
                <a:lnTo>
                  <a:pt x="11048" y="18955"/>
                </a:lnTo>
                <a:lnTo>
                  <a:pt x="11242" y="18906"/>
                </a:lnTo>
                <a:lnTo>
                  <a:pt x="11461" y="18858"/>
                </a:lnTo>
                <a:lnTo>
                  <a:pt x="11632" y="18809"/>
                </a:lnTo>
                <a:lnTo>
                  <a:pt x="12021" y="18639"/>
                </a:lnTo>
                <a:lnTo>
                  <a:pt x="12386" y="18420"/>
                </a:lnTo>
                <a:lnTo>
                  <a:pt x="12727" y="18176"/>
                </a:lnTo>
                <a:lnTo>
                  <a:pt x="13067" y="17884"/>
                </a:lnTo>
                <a:lnTo>
                  <a:pt x="13335" y="17641"/>
                </a:lnTo>
                <a:lnTo>
                  <a:pt x="13603" y="17349"/>
                </a:lnTo>
                <a:lnTo>
                  <a:pt x="13846" y="17081"/>
                </a:lnTo>
                <a:lnTo>
                  <a:pt x="14089" y="16790"/>
                </a:lnTo>
                <a:lnTo>
                  <a:pt x="14308" y="16473"/>
                </a:lnTo>
                <a:lnTo>
                  <a:pt x="14503" y="16157"/>
                </a:lnTo>
                <a:lnTo>
                  <a:pt x="14698" y="15841"/>
                </a:lnTo>
                <a:lnTo>
                  <a:pt x="14868" y="15524"/>
                </a:lnTo>
                <a:lnTo>
                  <a:pt x="15038" y="15184"/>
                </a:lnTo>
                <a:lnTo>
                  <a:pt x="15160" y="14843"/>
                </a:lnTo>
                <a:lnTo>
                  <a:pt x="15282" y="14478"/>
                </a:lnTo>
                <a:lnTo>
                  <a:pt x="15403" y="14137"/>
                </a:lnTo>
                <a:lnTo>
                  <a:pt x="15501" y="13772"/>
                </a:lnTo>
                <a:lnTo>
                  <a:pt x="15574" y="13407"/>
                </a:lnTo>
                <a:lnTo>
                  <a:pt x="15622" y="13042"/>
                </a:lnTo>
                <a:lnTo>
                  <a:pt x="15671" y="12677"/>
                </a:lnTo>
                <a:lnTo>
                  <a:pt x="15720" y="12629"/>
                </a:lnTo>
                <a:lnTo>
                  <a:pt x="15744" y="12580"/>
                </a:lnTo>
                <a:lnTo>
                  <a:pt x="15744" y="12556"/>
                </a:lnTo>
                <a:lnTo>
                  <a:pt x="15695" y="12483"/>
                </a:lnTo>
                <a:lnTo>
                  <a:pt x="15720" y="11996"/>
                </a:lnTo>
                <a:lnTo>
                  <a:pt x="15720" y="11509"/>
                </a:lnTo>
                <a:lnTo>
                  <a:pt x="15671" y="10998"/>
                </a:lnTo>
                <a:lnTo>
                  <a:pt x="15622" y="10512"/>
                </a:lnTo>
                <a:lnTo>
                  <a:pt x="15525" y="10074"/>
                </a:lnTo>
                <a:lnTo>
                  <a:pt x="15403" y="9636"/>
                </a:lnTo>
                <a:lnTo>
                  <a:pt x="15257" y="9173"/>
                </a:lnTo>
                <a:lnTo>
                  <a:pt x="15087" y="8711"/>
                </a:lnTo>
                <a:lnTo>
                  <a:pt x="14892" y="8273"/>
                </a:lnTo>
                <a:lnTo>
                  <a:pt x="14649" y="7860"/>
                </a:lnTo>
                <a:lnTo>
                  <a:pt x="14381" y="7446"/>
                </a:lnTo>
                <a:lnTo>
                  <a:pt x="14089" y="7032"/>
                </a:lnTo>
                <a:lnTo>
                  <a:pt x="13773" y="6692"/>
                </a:lnTo>
                <a:lnTo>
                  <a:pt x="13432" y="6351"/>
                </a:lnTo>
                <a:lnTo>
                  <a:pt x="13067" y="6059"/>
                </a:lnTo>
                <a:lnTo>
                  <a:pt x="12678" y="5816"/>
                </a:lnTo>
                <a:lnTo>
                  <a:pt x="12483" y="5718"/>
                </a:lnTo>
                <a:lnTo>
                  <a:pt x="12264" y="5645"/>
                </a:lnTo>
                <a:lnTo>
                  <a:pt x="12070" y="5572"/>
                </a:lnTo>
                <a:lnTo>
                  <a:pt x="11826" y="5499"/>
                </a:lnTo>
                <a:lnTo>
                  <a:pt x="11607" y="5451"/>
                </a:lnTo>
                <a:lnTo>
                  <a:pt x="11388" y="5426"/>
                </a:lnTo>
                <a:lnTo>
                  <a:pt x="10902" y="5426"/>
                </a:lnTo>
                <a:lnTo>
                  <a:pt x="10853" y="5329"/>
                </a:lnTo>
                <a:lnTo>
                  <a:pt x="10756" y="5280"/>
                </a:lnTo>
                <a:lnTo>
                  <a:pt x="10658" y="5256"/>
                </a:lnTo>
                <a:lnTo>
                  <a:pt x="10610" y="5280"/>
                </a:lnTo>
                <a:lnTo>
                  <a:pt x="10561" y="5305"/>
                </a:lnTo>
                <a:lnTo>
                  <a:pt x="10075" y="5597"/>
                </a:lnTo>
                <a:lnTo>
                  <a:pt x="9807" y="5743"/>
                </a:lnTo>
                <a:lnTo>
                  <a:pt x="9564" y="5840"/>
                </a:lnTo>
                <a:lnTo>
                  <a:pt x="9320" y="5937"/>
                </a:lnTo>
                <a:lnTo>
                  <a:pt x="9053" y="6035"/>
                </a:lnTo>
                <a:lnTo>
                  <a:pt x="8761" y="6083"/>
                </a:lnTo>
                <a:lnTo>
                  <a:pt x="8469" y="6108"/>
                </a:lnTo>
                <a:lnTo>
                  <a:pt x="8469" y="6108"/>
                </a:lnTo>
                <a:lnTo>
                  <a:pt x="8493" y="5864"/>
                </a:lnTo>
                <a:lnTo>
                  <a:pt x="8444" y="5597"/>
                </a:lnTo>
                <a:lnTo>
                  <a:pt x="8371" y="5353"/>
                </a:lnTo>
                <a:lnTo>
                  <a:pt x="8274" y="5086"/>
                </a:lnTo>
                <a:lnTo>
                  <a:pt x="8542" y="4867"/>
                </a:lnTo>
                <a:lnTo>
                  <a:pt x="8639" y="4891"/>
                </a:lnTo>
                <a:lnTo>
                  <a:pt x="8712" y="4867"/>
                </a:lnTo>
                <a:lnTo>
                  <a:pt x="8736" y="4842"/>
                </a:lnTo>
                <a:lnTo>
                  <a:pt x="8761" y="4818"/>
                </a:lnTo>
                <a:lnTo>
                  <a:pt x="8907" y="4891"/>
                </a:lnTo>
                <a:lnTo>
                  <a:pt x="9077" y="4940"/>
                </a:lnTo>
                <a:lnTo>
                  <a:pt x="9247" y="4964"/>
                </a:lnTo>
                <a:lnTo>
                  <a:pt x="9418" y="4988"/>
                </a:lnTo>
                <a:lnTo>
                  <a:pt x="9588" y="4964"/>
                </a:lnTo>
                <a:lnTo>
                  <a:pt x="9758" y="4940"/>
                </a:lnTo>
                <a:lnTo>
                  <a:pt x="9953" y="4891"/>
                </a:lnTo>
                <a:lnTo>
                  <a:pt x="10123" y="4842"/>
                </a:lnTo>
                <a:lnTo>
                  <a:pt x="10464" y="4672"/>
                </a:lnTo>
                <a:lnTo>
                  <a:pt x="10756" y="4477"/>
                </a:lnTo>
                <a:lnTo>
                  <a:pt x="11048" y="4258"/>
                </a:lnTo>
                <a:lnTo>
                  <a:pt x="11267" y="4015"/>
                </a:lnTo>
                <a:lnTo>
                  <a:pt x="11413" y="3820"/>
                </a:lnTo>
                <a:lnTo>
                  <a:pt x="11559" y="3626"/>
                </a:lnTo>
                <a:lnTo>
                  <a:pt x="11680" y="3407"/>
                </a:lnTo>
                <a:lnTo>
                  <a:pt x="11778" y="3163"/>
                </a:lnTo>
                <a:lnTo>
                  <a:pt x="11851" y="2944"/>
                </a:lnTo>
                <a:lnTo>
                  <a:pt x="11924" y="2701"/>
                </a:lnTo>
                <a:lnTo>
                  <a:pt x="12045" y="2214"/>
                </a:lnTo>
                <a:lnTo>
                  <a:pt x="12094" y="1703"/>
                </a:lnTo>
                <a:lnTo>
                  <a:pt x="12118" y="1217"/>
                </a:lnTo>
                <a:lnTo>
                  <a:pt x="12118" y="706"/>
                </a:lnTo>
                <a:lnTo>
                  <a:pt x="12118" y="219"/>
                </a:lnTo>
                <a:lnTo>
                  <a:pt x="12094" y="122"/>
                </a:lnTo>
                <a:lnTo>
                  <a:pt x="12045" y="49"/>
                </a:lnTo>
                <a:lnTo>
                  <a:pt x="119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55;p47">
            <a:extLst>
              <a:ext uri="{FF2B5EF4-FFF2-40B4-BE49-F238E27FC236}">
                <a16:creationId xmlns:a16="http://schemas.microsoft.com/office/drawing/2014/main" id="{593D010F-B1A6-11E1-E587-2EB8A9DD819F}"/>
              </a:ext>
            </a:extLst>
          </p:cNvPr>
          <p:cNvSpPr/>
          <p:nvPr/>
        </p:nvSpPr>
        <p:spPr>
          <a:xfrm>
            <a:off x="2133210" y="4489310"/>
            <a:ext cx="414830" cy="366421"/>
          </a:xfrm>
          <a:custGeom>
            <a:avLst/>
            <a:gdLst/>
            <a:ahLst/>
            <a:cxnLst/>
            <a:rect l="l" t="t" r="r" b="b"/>
            <a:pathLst>
              <a:path w="18981" h="16766" extrusionOk="0">
                <a:moveTo>
                  <a:pt x="5451" y="5475"/>
                </a:moveTo>
                <a:lnTo>
                  <a:pt x="5257" y="5548"/>
                </a:lnTo>
                <a:lnTo>
                  <a:pt x="5159" y="5597"/>
                </a:lnTo>
                <a:lnTo>
                  <a:pt x="5062" y="5670"/>
                </a:lnTo>
                <a:lnTo>
                  <a:pt x="5013" y="5743"/>
                </a:lnTo>
                <a:lnTo>
                  <a:pt x="4965" y="5816"/>
                </a:lnTo>
                <a:lnTo>
                  <a:pt x="4940" y="5889"/>
                </a:lnTo>
                <a:lnTo>
                  <a:pt x="4965" y="5962"/>
                </a:lnTo>
                <a:lnTo>
                  <a:pt x="5013" y="6011"/>
                </a:lnTo>
                <a:lnTo>
                  <a:pt x="5086" y="6059"/>
                </a:lnTo>
                <a:lnTo>
                  <a:pt x="5208" y="6059"/>
                </a:lnTo>
                <a:lnTo>
                  <a:pt x="5354" y="6035"/>
                </a:lnTo>
                <a:lnTo>
                  <a:pt x="5476" y="6011"/>
                </a:lnTo>
                <a:lnTo>
                  <a:pt x="5695" y="6011"/>
                </a:lnTo>
                <a:lnTo>
                  <a:pt x="5792" y="5986"/>
                </a:lnTo>
                <a:lnTo>
                  <a:pt x="5865" y="5913"/>
                </a:lnTo>
                <a:lnTo>
                  <a:pt x="5914" y="5816"/>
                </a:lnTo>
                <a:lnTo>
                  <a:pt x="5938" y="5743"/>
                </a:lnTo>
                <a:lnTo>
                  <a:pt x="5938" y="5694"/>
                </a:lnTo>
                <a:lnTo>
                  <a:pt x="5889" y="5573"/>
                </a:lnTo>
                <a:lnTo>
                  <a:pt x="5792" y="5500"/>
                </a:lnTo>
                <a:lnTo>
                  <a:pt x="5670" y="5475"/>
                </a:lnTo>
                <a:close/>
                <a:moveTo>
                  <a:pt x="4575" y="5986"/>
                </a:moveTo>
                <a:lnTo>
                  <a:pt x="4454" y="6011"/>
                </a:lnTo>
                <a:lnTo>
                  <a:pt x="4356" y="6035"/>
                </a:lnTo>
                <a:lnTo>
                  <a:pt x="4259" y="6084"/>
                </a:lnTo>
                <a:lnTo>
                  <a:pt x="4113" y="6205"/>
                </a:lnTo>
                <a:lnTo>
                  <a:pt x="4040" y="6254"/>
                </a:lnTo>
                <a:lnTo>
                  <a:pt x="3991" y="6351"/>
                </a:lnTo>
                <a:lnTo>
                  <a:pt x="3967" y="6424"/>
                </a:lnTo>
                <a:lnTo>
                  <a:pt x="3991" y="6522"/>
                </a:lnTo>
                <a:lnTo>
                  <a:pt x="4064" y="6570"/>
                </a:lnTo>
                <a:lnTo>
                  <a:pt x="4162" y="6619"/>
                </a:lnTo>
                <a:lnTo>
                  <a:pt x="4283" y="6595"/>
                </a:lnTo>
                <a:lnTo>
                  <a:pt x="4429" y="6546"/>
                </a:lnTo>
                <a:lnTo>
                  <a:pt x="4527" y="6522"/>
                </a:lnTo>
                <a:lnTo>
                  <a:pt x="4551" y="6497"/>
                </a:lnTo>
                <a:lnTo>
                  <a:pt x="4648" y="6473"/>
                </a:lnTo>
                <a:lnTo>
                  <a:pt x="4721" y="6424"/>
                </a:lnTo>
                <a:lnTo>
                  <a:pt x="4794" y="6327"/>
                </a:lnTo>
                <a:lnTo>
                  <a:pt x="4794" y="6205"/>
                </a:lnTo>
                <a:lnTo>
                  <a:pt x="4770" y="6108"/>
                </a:lnTo>
                <a:lnTo>
                  <a:pt x="4673" y="6035"/>
                </a:lnTo>
                <a:lnTo>
                  <a:pt x="4575" y="5986"/>
                </a:lnTo>
                <a:close/>
                <a:moveTo>
                  <a:pt x="7593" y="5962"/>
                </a:moveTo>
                <a:lnTo>
                  <a:pt x="7495" y="6011"/>
                </a:lnTo>
                <a:lnTo>
                  <a:pt x="7447" y="6059"/>
                </a:lnTo>
                <a:lnTo>
                  <a:pt x="7398" y="6132"/>
                </a:lnTo>
                <a:lnTo>
                  <a:pt x="7398" y="6181"/>
                </a:lnTo>
                <a:lnTo>
                  <a:pt x="7422" y="6254"/>
                </a:lnTo>
                <a:lnTo>
                  <a:pt x="7520" y="6351"/>
                </a:lnTo>
                <a:lnTo>
                  <a:pt x="7593" y="6424"/>
                </a:lnTo>
                <a:lnTo>
                  <a:pt x="7641" y="6449"/>
                </a:lnTo>
                <a:lnTo>
                  <a:pt x="7666" y="6473"/>
                </a:lnTo>
                <a:lnTo>
                  <a:pt x="7690" y="6497"/>
                </a:lnTo>
                <a:lnTo>
                  <a:pt x="7714" y="6546"/>
                </a:lnTo>
                <a:lnTo>
                  <a:pt x="7763" y="6619"/>
                </a:lnTo>
                <a:lnTo>
                  <a:pt x="7787" y="6668"/>
                </a:lnTo>
                <a:lnTo>
                  <a:pt x="7812" y="6692"/>
                </a:lnTo>
                <a:lnTo>
                  <a:pt x="7909" y="6741"/>
                </a:lnTo>
                <a:lnTo>
                  <a:pt x="8031" y="6741"/>
                </a:lnTo>
                <a:lnTo>
                  <a:pt x="8128" y="6716"/>
                </a:lnTo>
                <a:lnTo>
                  <a:pt x="8201" y="6643"/>
                </a:lnTo>
                <a:lnTo>
                  <a:pt x="8250" y="6546"/>
                </a:lnTo>
                <a:lnTo>
                  <a:pt x="8250" y="6449"/>
                </a:lnTo>
                <a:lnTo>
                  <a:pt x="8225" y="6351"/>
                </a:lnTo>
                <a:lnTo>
                  <a:pt x="8177" y="6254"/>
                </a:lnTo>
                <a:lnTo>
                  <a:pt x="8104" y="6181"/>
                </a:lnTo>
                <a:lnTo>
                  <a:pt x="8006" y="6108"/>
                </a:lnTo>
                <a:lnTo>
                  <a:pt x="7909" y="6035"/>
                </a:lnTo>
                <a:lnTo>
                  <a:pt x="7812" y="5986"/>
                </a:lnTo>
                <a:lnTo>
                  <a:pt x="7690" y="5962"/>
                </a:lnTo>
                <a:close/>
                <a:moveTo>
                  <a:pt x="3578" y="6741"/>
                </a:moveTo>
                <a:lnTo>
                  <a:pt x="3456" y="6765"/>
                </a:lnTo>
                <a:lnTo>
                  <a:pt x="3359" y="6814"/>
                </a:lnTo>
                <a:lnTo>
                  <a:pt x="3286" y="6887"/>
                </a:lnTo>
                <a:lnTo>
                  <a:pt x="3189" y="6960"/>
                </a:lnTo>
                <a:lnTo>
                  <a:pt x="3140" y="7081"/>
                </a:lnTo>
                <a:lnTo>
                  <a:pt x="3091" y="7179"/>
                </a:lnTo>
                <a:lnTo>
                  <a:pt x="3067" y="7300"/>
                </a:lnTo>
                <a:lnTo>
                  <a:pt x="3067" y="7398"/>
                </a:lnTo>
                <a:lnTo>
                  <a:pt x="3091" y="7446"/>
                </a:lnTo>
                <a:lnTo>
                  <a:pt x="3116" y="7471"/>
                </a:lnTo>
                <a:lnTo>
                  <a:pt x="3189" y="7519"/>
                </a:lnTo>
                <a:lnTo>
                  <a:pt x="3286" y="7544"/>
                </a:lnTo>
                <a:lnTo>
                  <a:pt x="3359" y="7519"/>
                </a:lnTo>
                <a:lnTo>
                  <a:pt x="3481" y="7446"/>
                </a:lnTo>
                <a:lnTo>
                  <a:pt x="3554" y="7325"/>
                </a:lnTo>
                <a:lnTo>
                  <a:pt x="3627" y="7276"/>
                </a:lnTo>
                <a:lnTo>
                  <a:pt x="3651" y="7252"/>
                </a:lnTo>
                <a:lnTo>
                  <a:pt x="3700" y="7227"/>
                </a:lnTo>
                <a:lnTo>
                  <a:pt x="3773" y="7179"/>
                </a:lnTo>
                <a:lnTo>
                  <a:pt x="3821" y="7106"/>
                </a:lnTo>
                <a:lnTo>
                  <a:pt x="3821" y="7033"/>
                </a:lnTo>
                <a:lnTo>
                  <a:pt x="3821" y="6935"/>
                </a:lnTo>
                <a:lnTo>
                  <a:pt x="3797" y="6862"/>
                </a:lnTo>
                <a:lnTo>
                  <a:pt x="3724" y="6789"/>
                </a:lnTo>
                <a:lnTo>
                  <a:pt x="3651" y="6765"/>
                </a:lnTo>
                <a:lnTo>
                  <a:pt x="3578" y="6741"/>
                </a:lnTo>
                <a:close/>
                <a:moveTo>
                  <a:pt x="16863" y="4526"/>
                </a:moveTo>
                <a:lnTo>
                  <a:pt x="16766" y="4575"/>
                </a:lnTo>
                <a:lnTo>
                  <a:pt x="16693" y="4624"/>
                </a:lnTo>
                <a:lnTo>
                  <a:pt x="16620" y="4697"/>
                </a:lnTo>
                <a:lnTo>
                  <a:pt x="16498" y="4843"/>
                </a:lnTo>
                <a:lnTo>
                  <a:pt x="16401" y="5037"/>
                </a:lnTo>
                <a:lnTo>
                  <a:pt x="16158" y="5500"/>
                </a:lnTo>
                <a:lnTo>
                  <a:pt x="15914" y="5962"/>
                </a:lnTo>
                <a:lnTo>
                  <a:pt x="15647" y="5816"/>
                </a:lnTo>
                <a:lnTo>
                  <a:pt x="15501" y="5719"/>
                </a:lnTo>
                <a:lnTo>
                  <a:pt x="15355" y="5670"/>
                </a:lnTo>
                <a:lnTo>
                  <a:pt x="15233" y="5646"/>
                </a:lnTo>
                <a:lnTo>
                  <a:pt x="15087" y="5597"/>
                </a:lnTo>
                <a:lnTo>
                  <a:pt x="15038" y="5573"/>
                </a:lnTo>
                <a:lnTo>
                  <a:pt x="15014" y="5573"/>
                </a:lnTo>
                <a:lnTo>
                  <a:pt x="14917" y="5621"/>
                </a:lnTo>
                <a:lnTo>
                  <a:pt x="14892" y="5646"/>
                </a:lnTo>
                <a:lnTo>
                  <a:pt x="14844" y="5694"/>
                </a:lnTo>
                <a:lnTo>
                  <a:pt x="14844" y="5767"/>
                </a:lnTo>
                <a:lnTo>
                  <a:pt x="14868" y="5840"/>
                </a:lnTo>
                <a:lnTo>
                  <a:pt x="14892" y="5913"/>
                </a:lnTo>
                <a:lnTo>
                  <a:pt x="15087" y="6059"/>
                </a:lnTo>
                <a:lnTo>
                  <a:pt x="15282" y="6181"/>
                </a:lnTo>
                <a:lnTo>
                  <a:pt x="15671" y="6424"/>
                </a:lnTo>
                <a:lnTo>
                  <a:pt x="15355" y="6984"/>
                </a:lnTo>
                <a:lnTo>
                  <a:pt x="15160" y="7252"/>
                </a:lnTo>
                <a:lnTo>
                  <a:pt x="14965" y="7519"/>
                </a:lnTo>
                <a:lnTo>
                  <a:pt x="14941" y="7592"/>
                </a:lnTo>
                <a:lnTo>
                  <a:pt x="14941" y="7641"/>
                </a:lnTo>
                <a:lnTo>
                  <a:pt x="14941" y="7714"/>
                </a:lnTo>
                <a:lnTo>
                  <a:pt x="14965" y="7763"/>
                </a:lnTo>
                <a:lnTo>
                  <a:pt x="15014" y="7836"/>
                </a:lnTo>
                <a:lnTo>
                  <a:pt x="15063" y="7860"/>
                </a:lnTo>
                <a:lnTo>
                  <a:pt x="15111" y="7884"/>
                </a:lnTo>
                <a:lnTo>
                  <a:pt x="15184" y="7909"/>
                </a:lnTo>
                <a:lnTo>
                  <a:pt x="15257" y="7884"/>
                </a:lnTo>
                <a:lnTo>
                  <a:pt x="15355" y="7860"/>
                </a:lnTo>
                <a:lnTo>
                  <a:pt x="15501" y="7763"/>
                </a:lnTo>
                <a:lnTo>
                  <a:pt x="15622" y="7641"/>
                </a:lnTo>
                <a:lnTo>
                  <a:pt x="15744" y="7471"/>
                </a:lnTo>
                <a:lnTo>
                  <a:pt x="15866" y="7276"/>
                </a:lnTo>
                <a:lnTo>
                  <a:pt x="15963" y="7081"/>
                </a:lnTo>
                <a:lnTo>
                  <a:pt x="16133" y="6716"/>
                </a:lnTo>
                <a:lnTo>
                  <a:pt x="16328" y="6862"/>
                </a:lnTo>
                <a:lnTo>
                  <a:pt x="16523" y="7008"/>
                </a:lnTo>
                <a:lnTo>
                  <a:pt x="16742" y="7106"/>
                </a:lnTo>
                <a:lnTo>
                  <a:pt x="16839" y="7130"/>
                </a:lnTo>
                <a:lnTo>
                  <a:pt x="16961" y="7154"/>
                </a:lnTo>
                <a:lnTo>
                  <a:pt x="17034" y="7130"/>
                </a:lnTo>
                <a:lnTo>
                  <a:pt x="17082" y="7106"/>
                </a:lnTo>
                <a:lnTo>
                  <a:pt x="17131" y="7057"/>
                </a:lnTo>
                <a:lnTo>
                  <a:pt x="17155" y="7008"/>
                </a:lnTo>
                <a:lnTo>
                  <a:pt x="17180" y="6960"/>
                </a:lnTo>
                <a:lnTo>
                  <a:pt x="17180" y="6887"/>
                </a:lnTo>
                <a:lnTo>
                  <a:pt x="17155" y="6814"/>
                </a:lnTo>
                <a:lnTo>
                  <a:pt x="17131" y="6765"/>
                </a:lnTo>
                <a:lnTo>
                  <a:pt x="16961" y="6619"/>
                </a:lnTo>
                <a:lnTo>
                  <a:pt x="16766" y="6497"/>
                </a:lnTo>
                <a:lnTo>
                  <a:pt x="16377" y="6254"/>
                </a:lnTo>
                <a:lnTo>
                  <a:pt x="16644" y="5670"/>
                </a:lnTo>
                <a:lnTo>
                  <a:pt x="16766" y="5427"/>
                </a:lnTo>
                <a:lnTo>
                  <a:pt x="16912" y="5183"/>
                </a:lnTo>
                <a:lnTo>
                  <a:pt x="17034" y="4916"/>
                </a:lnTo>
                <a:lnTo>
                  <a:pt x="17082" y="4770"/>
                </a:lnTo>
                <a:lnTo>
                  <a:pt x="17082" y="4648"/>
                </a:lnTo>
                <a:lnTo>
                  <a:pt x="17082" y="4599"/>
                </a:lnTo>
                <a:lnTo>
                  <a:pt x="17058" y="4551"/>
                </a:lnTo>
                <a:lnTo>
                  <a:pt x="17009" y="4526"/>
                </a:lnTo>
                <a:close/>
                <a:moveTo>
                  <a:pt x="8420" y="6838"/>
                </a:moveTo>
                <a:lnTo>
                  <a:pt x="8371" y="6862"/>
                </a:lnTo>
                <a:lnTo>
                  <a:pt x="8298" y="6911"/>
                </a:lnTo>
                <a:lnTo>
                  <a:pt x="8274" y="6984"/>
                </a:lnTo>
                <a:lnTo>
                  <a:pt x="8250" y="7081"/>
                </a:lnTo>
                <a:lnTo>
                  <a:pt x="8274" y="7179"/>
                </a:lnTo>
                <a:lnTo>
                  <a:pt x="8298" y="7276"/>
                </a:lnTo>
                <a:lnTo>
                  <a:pt x="8347" y="7373"/>
                </a:lnTo>
                <a:lnTo>
                  <a:pt x="8420" y="7519"/>
                </a:lnTo>
                <a:lnTo>
                  <a:pt x="8444" y="7665"/>
                </a:lnTo>
                <a:lnTo>
                  <a:pt x="8444" y="7763"/>
                </a:lnTo>
                <a:lnTo>
                  <a:pt x="8493" y="7836"/>
                </a:lnTo>
                <a:lnTo>
                  <a:pt x="8566" y="7909"/>
                </a:lnTo>
                <a:lnTo>
                  <a:pt x="8663" y="7933"/>
                </a:lnTo>
                <a:lnTo>
                  <a:pt x="8761" y="7957"/>
                </a:lnTo>
                <a:lnTo>
                  <a:pt x="8882" y="7909"/>
                </a:lnTo>
                <a:lnTo>
                  <a:pt x="8980" y="7836"/>
                </a:lnTo>
                <a:lnTo>
                  <a:pt x="9004" y="7787"/>
                </a:lnTo>
                <a:lnTo>
                  <a:pt x="9028" y="7738"/>
                </a:lnTo>
                <a:lnTo>
                  <a:pt x="9028" y="7592"/>
                </a:lnTo>
                <a:lnTo>
                  <a:pt x="9004" y="7446"/>
                </a:lnTo>
                <a:lnTo>
                  <a:pt x="8955" y="7325"/>
                </a:lnTo>
                <a:lnTo>
                  <a:pt x="8882" y="7179"/>
                </a:lnTo>
                <a:lnTo>
                  <a:pt x="8809" y="7057"/>
                </a:lnTo>
                <a:lnTo>
                  <a:pt x="8712" y="6960"/>
                </a:lnTo>
                <a:lnTo>
                  <a:pt x="8663" y="6911"/>
                </a:lnTo>
                <a:lnTo>
                  <a:pt x="8615" y="6862"/>
                </a:lnTo>
                <a:lnTo>
                  <a:pt x="8542" y="6838"/>
                </a:lnTo>
                <a:close/>
                <a:moveTo>
                  <a:pt x="16255" y="7495"/>
                </a:moveTo>
                <a:lnTo>
                  <a:pt x="16206" y="7544"/>
                </a:lnTo>
                <a:lnTo>
                  <a:pt x="16158" y="7592"/>
                </a:lnTo>
                <a:lnTo>
                  <a:pt x="16158" y="7714"/>
                </a:lnTo>
                <a:lnTo>
                  <a:pt x="16158" y="7836"/>
                </a:lnTo>
                <a:lnTo>
                  <a:pt x="16206" y="7982"/>
                </a:lnTo>
                <a:lnTo>
                  <a:pt x="16231" y="8030"/>
                </a:lnTo>
                <a:lnTo>
                  <a:pt x="16279" y="8079"/>
                </a:lnTo>
                <a:lnTo>
                  <a:pt x="16304" y="8103"/>
                </a:lnTo>
                <a:lnTo>
                  <a:pt x="16377" y="8128"/>
                </a:lnTo>
                <a:lnTo>
                  <a:pt x="16474" y="8128"/>
                </a:lnTo>
                <a:lnTo>
                  <a:pt x="16523" y="8103"/>
                </a:lnTo>
                <a:lnTo>
                  <a:pt x="16547" y="8055"/>
                </a:lnTo>
                <a:lnTo>
                  <a:pt x="16571" y="8006"/>
                </a:lnTo>
                <a:lnTo>
                  <a:pt x="16571" y="7957"/>
                </a:lnTo>
                <a:lnTo>
                  <a:pt x="16547" y="7836"/>
                </a:lnTo>
                <a:lnTo>
                  <a:pt x="16523" y="7738"/>
                </a:lnTo>
                <a:lnTo>
                  <a:pt x="16474" y="7641"/>
                </a:lnTo>
                <a:lnTo>
                  <a:pt x="16401" y="7544"/>
                </a:lnTo>
                <a:lnTo>
                  <a:pt x="16328" y="7495"/>
                </a:lnTo>
                <a:close/>
                <a:moveTo>
                  <a:pt x="2897" y="7836"/>
                </a:moveTo>
                <a:lnTo>
                  <a:pt x="2799" y="7860"/>
                </a:lnTo>
                <a:lnTo>
                  <a:pt x="2702" y="7909"/>
                </a:lnTo>
                <a:lnTo>
                  <a:pt x="2629" y="7982"/>
                </a:lnTo>
                <a:lnTo>
                  <a:pt x="2556" y="8079"/>
                </a:lnTo>
                <a:lnTo>
                  <a:pt x="2507" y="8201"/>
                </a:lnTo>
                <a:lnTo>
                  <a:pt x="2507" y="8347"/>
                </a:lnTo>
                <a:lnTo>
                  <a:pt x="2507" y="8468"/>
                </a:lnTo>
                <a:lnTo>
                  <a:pt x="2556" y="8517"/>
                </a:lnTo>
                <a:lnTo>
                  <a:pt x="2580" y="8566"/>
                </a:lnTo>
                <a:lnTo>
                  <a:pt x="2678" y="8614"/>
                </a:lnTo>
                <a:lnTo>
                  <a:pt x="2799" y="8614"/>
                </a:lnTo>
                <a:lnTo>
                  <a:pt x="2848" y="8590"/>
                </a:lnTo>
                <a:lnTo>
                  <a:pt x="2897" y="8566"/>
                </a:lnTo>
                <a:lnTo>
                  <a:pt x="2970" y="8493"/>
                </a:lnTo>
                <a:lnTo>
                  <a:pt x="3018" y="8420"/>
                </a:lnTo>
                <a:lnTo>
                  <a:pt x="3116" y="8274"/>
                </a:lnTo>
                <a:lnTo>
                  <a:pt x="3140" y="8152"/>
                </a:lnTo>
                <a:lnTo>
                  <a:pt x="3140" y="8055"/>
                </a:lnTo>
                <a:lnTo>
                  <a:pt x="3091" y="7957"/>
                </a:lnTo>
                <a:lnTo>
                  <a:pt x="3018" y="7884"/>
                </a:lnTo>
                <a:lnTo>
                  <a:pt x="2897" y="7836"/>
                </a:lnTo>
                <a:close/>
                <a:moveTo>
                  <a:pt x="8955" y="8152"/>
                </a:moveTo>
                <a:lnTo>
                  <a:pt x="8882" y="8201"/>
                </a:lnTo>
                <a:lnTo>
                  <a:pt x="8858" y="8274"/>
                </a:lnTo>
                <a:lnTo>
                  <a:pt x="8858" y="8371"/>
                </a:lnTo>
                <a:lnTo>
                  <a:pt x="8858" y="8468"/>
                </a:lnTo>
                <a:lnTo>
                  <a:pt x="8907" y="8639"/>
                </a:lnTo>
                <a:lnTo>
                  <a:pt x="8955" y="8760"/>
                </a:lnTo>
                <a:lnTo>
                  <a:pt x="8980" y="8858"/>
                </a:lnTo>
                <a:lnTo>
                  <a:pt x="9053" y="8955"/>
                </a:lnTo>
                <a:lnTo>
                  <a:pt x="9101" y="9004"/>
                </a:lnTo>
                <a:lnTo>
                  <a:pt x="9150" y="9028"/>
                </a:lnTo>
                <a:lnTo>
                  <a:pt x="9296" y="9028"/>
                </a:lnTo>
                <a:lnTo>
                  <a:pt x="9369" y="8979"/>
                </a:lnTo>
                <a:lnTo>
                  <a:pt x="9393" y="8931"/>
                </a:lnTo>
                <a:lnTo>
                  <a:pt x="9418" y="8858"/>
                </a:lnTo>
                <a:lnTo>
                  <a:pt x="9418" y="8785"/>
                </a:lnTo>
                <a:lnTo>
                  <a:pt x="9393" y="8639"/>
                </a:lnTo>
                <a:lnTo>
                  <a:pt x="9369" y="8614"/>
                </a:lnTo>
                <a:lnTo>
                  <a:pt x="9345" y="8517"/>
                </a:lnTo>
                <a:lnTo>
                  <a:pt x="9247" y="8322"/>
                </a:lnTo>
                <a:lnTo>
                  <a:pt x="9199" y="8225"/>
                </a:lnTo>
                <a:lnTo>
                  <a:pt x="9101" y="8176"/>
                </a:lnTo>
                <a:lnTo>
                  <a:pt x="9028" y="8152"/>
                </a:lnTo>
                <a:close/>
                <a:moveTo>
                  <a:pt x="16352" y="8541"/>
                </a:moveTo>
                <a:lnTo>
                  <a:pt x="16279" y="8566"/>
                </a:lnTo>
                <a:lnTo>
                  <a:pt x="16231" y="8614"/>
                </a:lnTo>
                <a:lnTo>
                  <a:pt x="16206" y="8663"/>
                </a:lnTo>
                <a:lnTo>
                  <a:pt x="16182" y="8736"/>
                </a:lnTo>
                <a:lnTo>
                  <a:pt x="16182" y="8858"/>
                </a:lnTo>
                <a:lnTo>
                  <a:pt x="16206" y="8979"/>
                </a:lnTo>
                <a:lnTo>
                  <a:pt x="16231" y="9174"/>
                </a:lnTo>
                <a:lnTo>
                  <a:pt x="16255" y="9296"/>
                </a:lnTo>
                <a:lnTo>
                  <a:pt x="16304" y="9369"/>
                </a:lnTo>
                <a:lnTo>
                  <a:pt x="16401" y="9417"/>
                </a:lnTo>
                <a:lnTo>
                  <a:pt x="16498" y="9417"/>
                </a:lnTo>
                <a:lnTo>
                  <a:pt x="16596" y="9393"/>
                </a:lnTo>
                <a:lnTo>
                  <a:pt x="16669" y="9320"/>
                </a:lnTo>
                <a:lnTo>
                  <a:pt x="16693" y="9223"/>
                </a:lnTo>
                <a:lnTo>
                  <a:pt x="16693" y="9101"/>
                </a:lnTo>
                <a:lnTo>
                  <a:pt x="16644" y="8882"/>
                </a:lnTo>
                <a:lnTo>
                  <a:pt x="16596" y="8760"/>
                </a:lnTo>
                <a:lnTo>
                  <a:pt x="16547" y="8639"/>
                </a:lnTo>
                <a:lnTo>
                  <a:pt x="16523" y="8590"/>
                </a:lnTo>
                <a:lnTo>
                  <a:pt x="16474" y="8541"/>
                </a:lnTo>
                <a:close/>
                <a:moveTo>
                  <a:pt x="2434" y="9077"/>
                </a:moveTo>
                <a:lnTo>
                  <a:pt x="2337" y="9101"/>
                </a:lnTo>
                <a:lnTo>
                  <a:pt x="2264" y="9125"/>
                </a:lnTo>
                <a:lnTo>
                  <a:pt x="2191" y="9198"/>
                </a:lnTo>
                <a:lnTo>
                  <a:pt x="2142" y="9271"/>
                </a:lnTo>
                <a:lnTo>
                  <a:pt x="2118" y="9369"/>
                </a:lnTo>
                <a:lnTo>
                  <a:pt x="2094" y="9515"/>
                </a:lnTo>
                <a:lnTo>
                  <a:pt x="2094" y="9612"/>
                </a:lnTo>
                <a:lnTo>
                  <a:pt x="2094" y="9685"/>
                </a:lnTo>
                <a:lnTo>
                  <a:pt x="2118" y="9782"/>
                </a:lnTo>
                <a:lnTo>
                  <a:pt x="2191" y="9831"/>
                </a:lnTo>
                <a:lnTo>
                  <a:pt x="2240" y="9879"/>
                </a:lnTo>
                <a:lnTo>
                  <a:pt x="2337" y="9904"/>
                </a:lnTo>
                <a:lnTo>
                  <a:pt x="2410" y="9879"/>
                </a:lnTo>
                <a:lnTo>
                  <a:pt x="2483" y="9831"/>
                </a:lnTo>
                <a:lnTo>
                  <a:pt x="2556" y="9733"/>
                </a:lnTo>
                <a:lnTo>
                  <a:pt x="2580" y="9612"/>
                </a:lnTo>
                <a:lnTo>
                  <a:pt x="2653" y="9417"/>
                </a:lnTo>
                <a:lnTo>
                  <a:pt x="2653" y="9320"/>
                </a:lnTo>
                <a:lnTo>
                  <a:pt x="2653" y="9247"/>
                </a:lnTo>
                <a:lnTo>
                  <a:pt x="2605" y="9174"/>
                </a:lnTo>
                <a:lnTo>
                  <a:pt x="2532" y="9125"/>
                </a:lnTo>
                <a:lnTo>
                  <a:pt x="2434" y="9077"/>
                </a:lnTo>
                <a:close/>
                <a:moveTo>
                  <a:pt x="9272" y="9296"/>
                </a:moveTo>
                <a:lnTo>
                  <a:pt x="9199" y="9344"/>
                </a:lnTo>
                <a:lnTo>
                  <a:pt x="9101" y="9417"/>
                </a:lnTo>
                <a:lnTo>
                  <a:pt x="9077" y="9539"/>
                </a:lnTo>
                <a:lnTo>
                  <a:pt x="9053" y="9661"/>
                </a:lnTo>
                <a:lnTo>
                  <a:pt x="9077" y="9782"/>
                </a:lnTo>
                <a:lnTo>
                  <a:pt x="9126" y="9904"/>
                </a:lnTo>
                <a:lnTo>
                  <a:pt x="9174" y="10001"/>
                </a:lnTo>
                <a:lnTo>
                  <a:pt x="9247" y="10123"/>
                </a:lnTo>
                <a:lnTo>
                  <a:pt x="9320" y="10196"/>
                </a:lnTo>
                <a:lnTo>
                  <a:pt x="9393" y="10220"/>
                </a:lnTo>
                <a:lnTo>
                  <a:pt x="9442" y="10220"/>
                </a:lnTo>
                <a:lnTo>
                  <a:pt x="9564" y="10196"/>
                </a:lnTo>
                <a:lnTo>
                  <a:pt x="9612" y="10147"/>
                </a:lnTo>
                <a:lnTo>
                  <a:pt x="9661" y="10123"/>
                </a:lnTo>
                <a:lnTo>
                  <a:pt x="9685" y="10050"/>
                </a:lnTo>
                <a:lnTo>
                  <a:pt x="9685" y="10001"/>
                </a:lnTo>
                <a:lnTo>
                  <a:pt x="9685" y="9904"/>
                </a:lnTo>
                <a:lnTo>
                  <a:pt x="9637" y="9806"/>
                </a:lnTo>
                <a:lnTo>
                  <a:pt x="9539" y="9636"/>
                </a:lnTo>
                <a:lnTo>
                  <a:pt x="9515" y="9515"/>
                </a:lnTo>
                <a:lnTo>
                  <a:pt x="9442" y="9393"/>
                </a:lnTo>
                <a:lnTo>
                  <a:pt x="9393" y="9344"/>
                </a:lnTo>
                <a:lnTo>
                  <a:pt x="9345" y="9320"/>
                </a:lnTo>
                <a:lnTo>
                  <a:pt x="9272" y="9296"/>
                </a:lnTo>
                <a:close/>
                <a:moveTo>
                  <a:pt x="16231" y="9855"/>
                </a:moveTo>
                <a:lnTo>
                  <a:pt x="16231" y="9879"/>
                </a:lnTo>
                <a:lnTo>
                  <a:pt x="16182" y="9904"/>
                </a:lnTo>
                <a:lnTo>
                  <a:pt x="16133" y="9952"/>
                </a:lnTo>
                <a:lnTo>
                  <a:pt x="16060" y="10098"/>
                </a:lnTo>
                <a:lnTo>
                  <a:pt x="16012" y="10293"/>
                </a:lnTo>
                <a:lnTo>
                  <a:pt x="16012" y="10390"/>
                </a:lnTo>
                <a:lnTo>
                  <a:pt x="16012" y="10463"/>
                </a:lnTo>
                <a:lnTo>
                  <a:pt x="16085" y="10561"/>
                </a:lnTo>
                <a:lnTo>
                  <a:pt x="16182" y="10634"/>
                </a:lnTo>
                <a:lnTo>
                  <a:pt x="16304" y="10634"/>
                </a:lnTo>
                <a:lnTo>
                  <a:pt x="16352" y="10609"/>
                </a:lnTo>
                <a:lnTo>
                  <a:pt x="16401" y="10561"/>
                </a:lnTo>
                <a:lnTo>
                  <a:pt x="16450" y="10488"/>
                </a:lnTo>
                <a:lnTo>
                  <a:pt x="16474" y="10415"/>
                </a:lnTo>
                <a:lnTo>
                  <a:pt x="16498" y="10244"/>
                </a:lnTo>
                <a:lnTo>
                  <a:pt x="16498" y="10147"/>
                </a:lnTo>
                <a:lnTo>
                  <a:pt x="16498" y="10050"/>
                </a:lnTo>
                <a:lnTo>
                  <a:pt x="16474" y="9952"/>
                </a:lnTo>
                <a:lnTo>
                  <a:pt x="16425" y="9879"/>
                </a:lnTo>
                <a:lnTo>
                  <a:pt x="16328" y="9855"/>
                </a:lnTo>
                <a:close/>
                <a:moveTo>
                  <a:pt x="2167" y="10244"/>
                </a:moveTo>
                <a:lnTo>
                  <a:pt x="2045" y="10269"/>
                </a:lnTo>
                <a:lnTo>
                  <a:pt x="1972" y="10317"/>
                </a:lnTo>
                <a:lnTo>
                  <a:pt x="1875" y="10463"/>
                </a:lnTo>
                <a:lnTo>
                  <a:pt x="1826" y="10634"/>
                </a:lnTo>
                <a:lnTo>
                  <a:pt x="1802" y="10804"/>
                </a:lnTo>
                <a:lnTo>
                  <a:pt x="1850" y="10926"/>
                </a:lnTo>
                <a:lnTo>
                  <a:pt x="1923" y="11023"/>
                </a:lnTo>
                <a:lnTo>
                  <a:pt x="1948" y="11072"/>
                </a:lnTo>
                <a:lnTo>
                  <a:pt x="2021" y="11096"/>
                </a:lnTo>
                <a:lnTo>
                  <a:pt x="2118" y="11096"/>
                </a:lnTo>
                <a:lnTo>
                  <a:pt x="2191" y="11072"/>
                </a:lnTo>
                <a:lnTo>
                  <a:pt x="2215" y="11023"/>
                </a:lnTo>
                <a:lnTo>
                  <a:pt x="2288" y="10950"/>
                </a:lnTo>
                <a:lnTo>
                  <a:pt x="2313" y="10877"/>
                </a:lnTo>
                <a:lnTo>
                  <a:pt x="2337" y="10780"/>
                </a:lnTo>
                <a:lnTo>
                  <a:pt x="2337" y="10755"/>
                </a:lnTo>
                <a:lnTo>
                  <a:pt x="2337" y="10731"/>
                </a:lnTo>
                <a:lnTo>
                  <a:pt x="2386" y="10658"/>
                </a:lnTo>
                <a:lnTo>
                  <a:pt x="2410" y="10561"/>
                </a:lnTo>
                <a:lnTo>
                  <a:pt x="2434" y="10488"/>
                </a:lnTo>
                <a:lnTo>
                  <a:pt x="2410" y="10390"/>
                </a:lnTo>
                <a:lnTo>
                  <a:pt x="2337" y="10317"/>
                </a:lnTo>
                <a:lnTo>
                  <a:pt x="2264" y="10269"/>
                </a:lnTo>
                <a:lnTo>
                  <a:pt x="2167" y="10244"/>
                </a:lnTo>
                <a:close/>
                <a:moveTo>
                  <a:pt x="9661" y="10512"/>
                </a:moveTo>
                <a:lnTo>
                  <a:pt x="9612" y="10536"/>
                </a:lnTo>
                <a:lnTo>
                  <a:pt x="9539" y="10609"/>
                </a:lnTo>
                <a:lnTo>
                  <a:pt x="9491" y="10658"/>
                </a:lnTo>
                <a:lnTo>
                  <a:pt x="9491" y="10731"/>
                </a:lnTo>
                <a:lnTo>
                  <a:pt x="9491" y="10877"/>
                </a:lnTo>
                <a:lnTo>
                  <a:pt x="9539" y="11023"/>
                </a:lnTo>
                <a:lnTo>
                  <a:pt x="9588" y="11169"/>
                </a:lnTo>
                <a:lnTo>
                  <a:pt x="9637" y="11242"/>
                </a:lnTo>
                <a:lnTo>
                  <a:pt x="9710" y="11315"/>
                </a:lnTo>
                <a:lnTo>
                  <a:pt x="9783" y="11339"/>
                </a:lnTo>
                <a:lnTo>
                  <a:pt x="9880" y="11339"/>
                </a:lnTo>
                <a:lnTo>
                  <a:pt x="9977" y="11291"/>
                </a:lnTo>
                <a:lnTo>
                  <a:pt x="10026" y="11218"/>
                </a:lnTo>
                <a:lnTo>
                  <a:pt x="10075" y="11120"/>
                </a:lnTo>
                <a:lnTo>
                  <a:pt x="10050" y="11023"/>
                </a:lnTo>
                <a:lnTo>
                  <a:pt x="10002" y="10877"/>
                </a:lnTo>
                <a:lnTo>
                  <a:pt x="9929" y="10731"/>
                </a:lnTo>
                <a:lnTo>
                  <a:pt x="9831" y="10609"/>
                </a:lnTo>
                <a:lnTo>
                  <a:pt x="9783" y="10561"/>
                </a:lnTo>
                <a:lnTo>
                  <a:pt x="9710" y="10536"/>
                </a:lnTo>
                <a:lnTo>
                  <a:pt x="9661" y="10512"/>
                </a:lnTo>
                <a:close/>
                <a:moveTo>
                  <a:pt x="15987" y="10999"/>
                </a:moveTo>
                <a:lnTo>
                  <a:pt x="15890" y="11047"/>
                </a:lnTo>
                <a:lnTo>
                  <a:pt x="15817" y="11120"/>
                </a:lnTo>
                <a:lnTo>
                  <a:pt x="15720" y="11291"/>
                </a:lnTo>
                <a:lnTo>
                  <a:pt x="15598" y="11461"/>
                </a:lnTo>
                <a:lnTo>
                  <a:pt x="15525" y="11631"/>
                </a:lnTo>
                <a:lnTo>
                  <a:pt x="15525" y="11729"/>
                </a:lnTo>
                <a:lnTo>
                  <a:pt x="15549" y="11802"/>
                </a:lnTo>
                <a:lnTo>
                  <a:pt x="15598" y="11850"/>
                </a:lnTo>
                <a:lnTo>
                  <a:pt x="15647" y="11899"/>
                </a:lnTo>
                <a:lnTo>
                  <a:pt x="15720" y="11948"/>
                </a:lnTo>
                <a:lnTo>
                  <a:pt x="15793" y="11948"/>
                </a:lnTo>
                <a:lnTo>
                  <a:pt x="15866" y="11923"/>
                </a:lnTo>
                <a:lnTo>
                  <a:pt x="15939" y="11875"/>
                </a:lnTo>
                <a:lnTo>
                  <a:pt x="16036" y="11704"/>
                </a:lnTo>
                <a:lnTo>
                  <a:pt x="16109" y="11510"/>
                </a:lnTo>
                <a:lnTo>
                  <a:pt x="16182" y="11315"/>
                </a:lnTo>
                <a:lnTo>
                  <a:pt x="16206" y="11218"/>
                </a:lnTo>
                <a:lnTo>
                  <a:pt x="16206" y="11120"/>
                </a:lnTo>
                <a:lnTo>
                  <a:pt x="16182" y="11047"/>
                </a:lnTo>
                <a:lnTo>
                  <a:pt x="16133" y="11023"/>
                </a:lnTo>
                <a:lnTo>
                  <a:pt x="16060" y="10999"/>
                </a:lnTo>
                <a:close/>
                <a:moveTo>
                  <a:pt x="1996" y="11437"/>
                </a:moveTo>
                <a:lnTo>
                  <a:pt x="1948" y="11461"/>
                </a:lnTo>
                <a:lnTo>
                  <a:pt x="1875" y="11485"/>
                </a:lnTo>
                <a:lnTo>
                  <a:pt x="1826" y="11558"/>
                </a:lnTo>
                <a:lnTo>
                  <a:pt x="1802" y="11607"/>
                </a:lnTo>
                <a:lnTo>
                  <a:pt x="1777" y="11680"/>
                </a:lnTo>
                <a:lnTo>
                  <a:pt x="1777" y="11826"/>
                </a:lnTo>
                <a:lnTo>
                  <a:pt x="1777" y="11899"/>
                </a:lnTo>
                <a:lnTo>
                  <a:pt x="1802" y="12021"/>
                </a:lnTo>
                <a:lnTo>
                  <a:pt x="1850" y="12094"/>
                </a:lnTo>
                <a:lnTo>
                  <a:pt x="1899" y="12142"/>
                </a:lnTo>
                <a:lnTo>
                  <a:pt x="1972" y="12167"/>
                </a:lnTo>
                <a:lnTo>
                  <a:pt x="2069" y="12167"/>
                </a:lnTo>
                <a:lnTo>
                  <a:pt x="2118" y="12142"/>
                </a:lnTo>
                <a:lnTo>
                  <a:pt x="2191" y="12094"/>
                </a:lnTo>
                <a:lnTo>
                  <a:pt x="2215" y="12021"/>
                </a:lnTo>
                <a:lnTo>
                  <a:pt x="2264" y="11875"/>
                </a:lnTo>
                <a:lnTo>
                  <a:pt x="2288" y="11753"/>
                </a:lnTo>
                <a:lnTo>
                  <a:pt x="2288" y="11680"/>
                </a:lnTo>
                <a:lnTo>
                  <a:pt x="2288" y="11607"/>
                </a:lnTo>
                <a:lnTo>
                  <a:pt x="2264" y="11534"/>
                </a:lnTo>
                <a:lnTo>
                  <a:pt x="2215" y="11485"/>
                </a:lnTo>
                <a:lnTo>
                  <a:pt x="2142" y="11437"/>
                </a:lnTo>
                <a:close/>
                <a:moveTo>
                  <a:pt x="10221" y="11753"/>
                </a:moveTo>
                <a:lnTo>
                  <a:pt x="10123" y="11802"/>
                </a:lnTo>
                <a:lnTo>
                  <a:pt x="10075" y="11875"/>
                </a:lnTo>
                <a:lnTo>
                  <a:pt x="10075" y="11996"/>
                </a:lnTo>
                <a:lnTo>
                  <a:pt x="10123" y="12094"/>
                </a:lnTo>
                <a:lnTo>
                  <a:pt x="10172" y="12191"/>
                </a:lnTo>
                <a:lnTo>
                  <a:pt x="10342" y="12337"/>
                </a:lnTo>
                <a:lnTo>
                  <a:pt x="10440" y="12410"/>
                </a:lnTo>
                <a:lnTo>
                  <a:pt x="10561" y="12483"/>
                </a:lnTo>
                <a:lnTo>
                  <a:pt x="10683" y="12532"/>
                </a:lnTo>
                <a:lnTo>
                  <a:pt x="10829" y="12532"/>
                </a:lnTo>
                <a:lnTo>
                  <a:pt x="10926" y="12507"/>
                </a:lnTo>
                <a:lnTo>
                  <a:pt x="10999" y="12459"/>
                </a:lnTo>
                <a:lnTo>
                  <a:pt x="11048" y="12386"/>
                </a:lnTo>
                <a:lnTo>
                  <a:pt x="11072" y="12313"/>
                </a:lnTo>
                <a:lnTo>
                  <a:pt x="11072" y="12240"/>
                </a:lnTo>
                <a:lnTo>
                  <a:pt x="11048" y="12167"/>
                </a:lnTo>
                <a:lnTo>
                  <a:pt x="10975" y="12094"/>
                </a:lnTo>
                <a:lnTo>
                  <a:pt x="10902" y="12045"/>
                </a:lnTo>
                <a:lnTo>
                  <a:pt x="10756" y="12021"/>
                </a:lnTo>
                <a:lnTo>
                  <a:pt x="10634" y="11948"/>
                </a:lnTo>
                <a:lnTo>
                  <a:pt x="10488" y="11826"/>
                </a:lnTo>
                <a:lnTo>
                  <a:pt x="10415" y="11777"/>
                </a:lnTo>
                <a:lnTo>
                  <a:pt x="10318" y="11753"/>
                </a:lnTo>
                <a:close/>
                <a:moveTo>
                  <a:pt x="15306" y="11996"/>
                </a:moveTo>
                <a:lnTo>
                  <a:pt x="15257" y="12045"/>
                </a:lnTo>
                <a:lnTo>
                  <a:pt x="15136" y="12167"/>
                </a:lnTo>
                <a:lnTo>
                  <a:pt x="15014" y="12288"/>
                </a:lnTo>
                <a:lnTo>
                  <a:pt x="14868" y="12386"/>
                </a:lnTo>
                <a:lnTo>
                  <a:pt x="14795" y="12434"/>
                </a:lnTo>
                <a:lnTo>
                  <a:pt x="14722" y="12483"/>
                </a:lnTo>
                <a:lnTo>
                  <a:pt x="14698" y="12532"/>
                </a:lnTo>
                <a:lnTo>
                  <a:pt x="14698" y="12605"/>
                </a:lnTo>
                <a:lnTo>
                  <a:pt x="14722" y="12653"/>
                </a:lnTo>
                <a:lnTo>
                  <a:pt x="14746" y="12678"/>
                </a:lnTo>
                <a:lnTo>
                  <a:pt x="14868" y="12726"/>
                </a:lnTo>
                <a:lnTo>
                  <a:pt x="14990" y="12726"/>
                </a:lnTo>
                <a:lnTo>
                  <a:pt x="15111" y="12702"/>
                </a:lnTo>
                <a:lnTo>
                  <a:pt x="15209" y="12629"/>
                </a:lnTo>
                <a:lnTo>
                  <a:pt x="15330" y="12556"/>
                </a:lnTo>
                <a:lnTo>
                  <a:pt x="15428" y="12483"/>
                </a:lnTo>
                <a:lnTo>
                  <a:pt x="15501" y="12386"/>
                </a:lnTo>
                <a:lnTo>
                  <a:pt x="15574" y="12288"/>
                </a:lnTo>
                <a:lnTo>
                  <a:pt x="15598" y="12215"/>
                </a:lnTo>
                <a:lnTo>
                  <a:pt x="15598" y="12142"/>
                </a:lnTo>
                <a:lnTo>
                  <a:pt x="15574" y="12094"/>
                </a:lnTo>
                <a:lnTo>
                  <a:pt x="15525" y="12045"/>
                </a:lnTo>
                <a:lnTo>
                  <a:pt x="15452" y="11996"/>
                </a:lnTo>
                <a:close/>
                <a:moveTo>
                  <a:pt x="14114" y="12605"/>
                </a:moveTo>
                <a:lnTo>
                  <a:pt x="14041" y="12629"/>
                </a:lnTo>
                <a:lnTo>
                  <a:pt x="13968" y="12678"/>
                </a:lnTo>
                <a:lnTo>
                  <a:pt x="13895" y="12726"/>
                </a:lnTo>
                <a:lnTo>
                  <a:pt x="13797" y="12751"/>
                </a:lnTo>
                <a:lnTo>
                  <a:pt x="13700" y="12751"/>
                </a:lnTo>
                <a:lnTo>
                  <a:pt x="13578" y="12775"/>
                </a:lnTo>
                <a:lnTo>
                  <a:pt x="13481" y="12848"/>
                </a:lnTo>
                <a:lnTo>
                  <a:pt x="13432" y="12872"/>
                </a:lnTo>
                <a:lnTo>
                  <a:pt x="13408" y="12921"/>
                </a:lnTo>
                <a:lnTo>
                  <a:pt x="13408" y="12970"/>
                </a:lnTo>
                <a:lnTo>
                  <a:pt x="13432" y="13018"/>
                </a:lnTo>
                <a:lnTo>
                  <a:pt x="13457" y="13091"/>
                </a:lnTo>
                <a:lnTo>
                  <a:pt x="13505" y="13116"/>
                </a:lnTo>
                <a:lnTo>
                  <a:pt x="13603" y="13164"/>
                </a:lnTo>
                <a:lnTo>
                  <a:pt x="13724" y="13189"/>
                </a:lnTo>
                <a:lnTo>
                  <a:pt x="13870" y="13189"/>
                </a:lnTo>
                <a:lnTo>
                  <a:pt x="14016" y="13164"/>
                </a:lnTo>
                <a:lnTo>
                  <a:pt x="14162" y="13091"/>
                </a:lnTo>
                <a:lnTo>
                  <a:pt x="14284" y="12994"/>
                </a:lnTo>
                <a:lnTo>
                  <a:pt x="14333" y="12945"/>
                </a:lnTo>
                <a:lnTo>
                  <a:pt x="14357" y="12872"/>
                </a:lnTo>
                <a:lnTo>
                  <a:pt x="14357" y="12799"/>
                </a:lnTo>
                <a:lnTo>
                  <a:pt x="14357" y="12726"/>
                </a:lnTo>
                <a:lnTo>
                  <a:pt x="14333" y="12678"/>
                </a:lnTo>
                <a:lnTo>
                  <a:pt x="14284" y="12653"/>
                </a:lnTo>
                <a:lnTo>
                  <a:pt x="14235" y="12605"/>
                </a:lnTo>
                <a:close/>
                <a:moveTo>
                  <a:pt x="6668" y="512"/>
                </a:moveTo>
                <a:lnTo>
                  <a:pt x="6887" y="755"/>
                </a:lnTo>
                <a:lnTo>
                  <a:pt x="7130" y="950"/>
                </a:lnTo>
                <a:lnTo>
                  <a:pt x="7398" y="1120"/>
                </a:lnTo>
                <a:lnTo>
                  <a:pt x="7666" y="1290"/>
                </a:lnTo>
                <a:lnTo>
                  <a:pt x="8250" y="1558"/>
                </a:lnTo>
                <a:lnTo>
                  <a:pt x="8834" y="1801"/>
                </a:lnTo>
                <a:lnTo>
                  <a:pt x="9320" y="2020"/>
                </a:lnTo>
                <a:lnTo>
                  <a:pt x="9807" y="2215"/>
                </a:lnTo>
                <a:lnTo>
                  <a:pt x="10780" y="2604"/>
                </a:lnTo>
                <a:lnTo>
                  <a:pt x="11194" y="2799"/>
                </a:lnTo>
                <a:lnTo>
                  <a:pt x="11559" y="3018"/>
                </a:lnTo>
                <a:lnTo>
                  <a:pt x="11729" y="3115"/>
                </a:lnTo>
                <a:lnTo>
                  <a:pt x="11924" y="3188"/>
                </a:lnTo>
                <a:lnTo>
                  <a:pt x="12094" y="3261"/>
                </a:lnTo>
                <a:lnTo>
                  <a:pt x="12240" y="3358"/>
                </a:lnTo>
                <a:lnTo>
                  <a:pt x="12264" y="3407"/>
                </a:lnTo>
                <a:lnTo>
                  <a:pt x="12313" y="3456"/>
                </a:lnTo>
                <a:lnTo>
                  <a:pt x="12410" y="3480"/>
                </a:lnTo>
                <a:lnTo>
                  <a:pt x="12435" y="3942"/>
                </a:lnTo>
                <a:lnTo>
                  <a:pt x="11851" y="3650"/>
                </a:lnTo>
                <a:lnTo>
                  <a:pt x="11389" y="3407"/>
                </a:lnTo>
                <a:lnTo>
                  <a:pt x="11170" y="3310"/>
                </a:lnTo>
                <a:lnTo>
                  <a:pt x="10926" y="3237"/>
                </a:lnTo>
                <a:lnTo>
                  <a:pt x="10878" y="3237"/>
                </a:lnTo>
                <a:lnTo>
                  <a:pt x="10853" y="3261"/>
                </a:lnTo>
                <a:lnTo>
                  <a:pt x="10853" y="3285"/>
                </a:lnTo>
                <a:lnTo>
                  <a:pt x="10853" y="3310"/>
                </a:lnTo>
                <a:lnTo>
                  <a:pt x="11024" y="3480"/>
                </a:lnTo>
                <a:lnTo>
                  <a:pt x="11218" y="3626"/>
                </a:lnTo>
                <a:lnTo>
                  <a:pt x="11608" y="3869"/>
                </a:lnTo>
                <a:lnTo>
                  <a:pt x="12045" y="4113"/>
                </a:lnTo>
                <a:lnTo>
                  <a:pt x="12459" y="4307"/>
                </a:lnTo>
                <a:lnTo>
                  <a:pt x="12483" y="4818"/>
                </a:lnTo>
                <a:lnTo>
                  <a:pt x="12337" y="4770"/>
                </a:lnTo>
                <a:lnTo>
                  <a:pt x="12216" y="4721"/>
                </a:lnTo>
                <a:lnTo>
                  <a:pt x="12021" y="4672"/>
                </a:lnTo>
                <a:lnTo>
                  <a:pt x="11729" y="4526"/>
                </a:lnTo>
                <a:lnTo>
                  <a:pt x="11413" y="4380"/>
                </a:lnTo>
                <a:lnTo>
                  <a:pt x="11218" y="4259"/>
                </a:lnTo>
                <a:lnTo>
                  <a:pt x="11121" y="4234"/>
                </a:lnTo>
                <a:lnTo>
                  <a:pt x="11024" y="4210"/>
                </a:lnTo>
                <a:lnTo>
                  <a:pt x="10975" y="4210"/>
                </a:lnTo>
                <a:lnTo>
                  <a:pt x="10951" y="4259"/>
                </a:lnTo>
                <a:lnTo>
                  <a:pt x="10951" y="4283"/>
                </a:lnTo>
                <a:lnTo>
                  <a:pt x="10951" y="4332"/>
                </a:lnTo>
                <a:lnTo>
                  <a:pt x="11024" y="4429"/>
                </a:lnTo>
                <a:lnTo>
                  <a:pt x="11121" y="4526"/>
                </a:lnTo>
                <a:lnTo>
                  <a:pt x="11218" y="4599"/>
                </a:lnTo>
                <a:lnTo>
                  <a:pt x="11340" y="4672"/>
                </a:lnTo>
                <a:lnTo>
                  <a:pt x="11608" y="4818"/>
                </a:lnTo>
                <a:lnTo>
                  <a:pt x="11826" y="4916"/>
                </a:lnTo>
                <a:lnTo>
                  <a:pt x="12143" y="5037"/>
                </a:lnTo>
                <a:lnTo>
                  <a:pt x="12313" y="5086"/>
                </a:lnTo>
                <a:lnTo>
                  <a:pt x="12410" y="5086"/>
                </a:lnTo>
                <a:lnTo>
                  <a:pt x="12483" y="5062"/>
                </a:lnTo>
                <a:lnTo>
                  <a:pt x="12483" y="5743"/>
                </a:lnTo>
                <a:lnTo>
                  <a:pt x="12289" y="5621"/>
                </a:lnTo>
                <a:lnTo>
                  <a:pt x="12094" y="5475"/>
                </a:lnTo>
                <a:lnTo>
                  <a:pt x="11608" y="5256"/>
                </a:lnTo>
                <a:lnTo>
                  <a:pt x="11194" y="5110"/>
                </a:lnTo>
                <a:lnTo>
                  <a:pt x="11024" y="5062"/>
                </a:lnTo>
                <a:lnTo>
                  <a:pt x="10926" y="5062"/>
                </a:lnTo>
                <a:lnTo>
                  <a:pt x="10902" y="5086"/>
                </a:lnTo>
                <a:lnTo>
                  <a:pt x="10878" y="5110"/>
                </a:lnTo>
                <a:lnTo>
                  <a:pt x="10951" y="5232"/>
                </a:lnTo>
                <a:lnTo>
                  <a:pt x="11024" y="5305"/>
                </a:lnTo>
                <a:lnTo>
                  <a:pt x="11121" y="5378"/>
                </a:lnTo>
                <a:lnTo>
                  <a:pt x="11267" y="5451"/>
                </a:lnTo>
                <a:lnTo>
                  <a:pt x="11535" y="5548"/>
                </a:lnTo>
                <a:lnTo>
                  <a:pt x="11754" y="5646"/>
                </a:lnTo>
                <a:lnTo>
                  <a:pt x="12094" y="5792"/>
                </a:lnTo>
                <a:lnTo>
                  <a:pt x="12240" y="5889"/>
                </a:lnTo>
                <a:lnTo>
                  <a:pt x="12386" y="6011"/>
                </a:lnTo>
                <a:lnTo>
                  <a:pt x="12483" y="6108"/>
                </a:lnTo>
                <a:lnTo>
                  <a:pt x="12483" y="6254"/>
                </a:lnTo>
                <a:lnTo>
                  <a:pt x="12337" y="6157"/>
                </a:lnTo>
                <a:lnTo>
                  <a:pt x="12191" y="6084"/>
                </a:lnTo>
                <a:lnTo>
                  <a:pt x="11899" y="5938"/>
                </a:lnTo>
                <a:lnTo>
                  <a:pt x="11705" y="5816"/>
                </a:lnTo>
                <a:lnTo>
                  <a:pt x="11510" y="5743"/>
                </a:lnTo>
                <a:lnTo>
                  <a:pt x="11291" y="5670"/>
                </a:lnTo>
                <a:lnTo>
                  <a:pt x="11194" y="5670"/>
                </a:lnTo>
                <a:lnTo>
                  <a:pt x="11097" y="5694"/>
                </a:lnTo>
                <a:lnTo>
                  <a:pt x="11072" y="5694"/>
                </a:lnTo>
                <a:lnTo>
                  <a:pt x="11072" y="5719"/>
                </a:lnTo>
                <a:lnTo>
                  <a:pt x="11145" y="5816"/>
                </a:lnTo>
                <a:lnTo>
                  <a:pt x="11218" y="5889"/>
                </a:lnTo>
                <a:lnTo>
                  <a:pt x="11413" y="6035"/>
                </a:lnTo>
                <a:lnTo>
                  <a:pt x="11826" y="6254"/>
                </a:lnTo>
                <a:lnTo>
                  <a:pt x="12143" y="6449"/>
                </a:lnTo>
                <a:lnTo>
                  <a:pt x="12289" y="6522"/>
                </a:lnTo>
                <a:lnTo>
                  <a:pt x="12459" y="6570"/>
                </a:lnTo>
                <a:lnTo>
                  <a:pt x="12459" y="6838"/>
                </a:lnTo>
                <a:lnTo>
                  <a:pt x="12459" y="6862"/>
                </a:lnTo>
                <a:lnTo>
                  <a:pt x="12337" y="6765"/>
                </a:lnTo>
                <a:lnTo>
                  <a:pt x="12216" y="6668"/>
                </a:lnTo>
                <a:lnTo>
                  <a:pt x="12094" y="6619"/>
                </a:lnTo>
                <a:lnTo>
                  <a:pt x="11924" y="6546"/>
                </a:lnTo>
                <a:lnTo>
                  <a:pt x="11729" y="6473"/>
                </a:lnTo>
                <a:lnTo>
                  <a:pt x="11486" y="6424"/>
                </a:lnTo>
                <a:lnTo>
                  <a:pt x="11267" y="6376"/>
                </a:lnTo>
                <a:lnTo>
                  <a:pt x="11072" y="6303"/>
                </a:lnTo>
                <a:lnTo>
                  <a:pt x="11048" y="6303"/>
                </a:lnTo>
                <a:lnTo>
                  <a:pt x="11048" y="6327"/>
                </a:lnTo>
                <a:lnTo>
                  <a:pt x="11145" y="6449"/>
                </a:lnTo>
                <a:lnTo>
                  <a:pt x="11267" y="6546"/>
                </a:lnTo>
                <a:lnTo>
                  <a:pt x="11389" y="6619"/>
                </a:lnTo>
                <a:lnTo>
                  <a:pt x="11535" y="6692"/>
                </a:lnTo>
                <a:lnTo>
                  <a:pt x="11948" y="6862"/>
                </a:lnTo>
                <a:lnTo>
                  <a:pt x="12143" y="6960"/>
                </a:lnTo>
                <a:lnTo>
                  <a:pt x="12216" y="7033"/>
                </a:lnTo>
                <a:lnTo>
                  <a:pt x="12289" y="7106"/>
                </a:lnTo>
                <a:lnTo>
                  <a:pt x="12362" y="7179"/>
                </a:lnTo>
                <a:lnTo>
                  <a:pt x="12459" y="7179"/>
                </a:lnTo>
                <a:lnTo>
                  <a:pt x="12459" y="7592"/>
                </a:lnTo>
                <a:lnTo>
                  <a:pt x="12264" y="7495"/>
                </a:lnTo>
                <a:lnTo>
                  <a:pt x="12070" y="7422"/>
                </a:lnTo>
                <a:lnTo>
                  <a:pt x="11802" y="7349"/>
                </a:lnTo>
                <a:lnTo>
                  <a:pt x="11389" y="7106"/>
                </a:lnTo>
                <a:lnTo>
                  <a:pt x="11121" y="7008"/>
                </a:lnTo>
                <a:lnTo>
                  <a:pt x="11024" y="6984"/>
                </a:lnTo>
                <a:lnTo>
                  <a:pt x="10999" y="6984"/>
                </a:lnTo>
                <a:lnTo>
                  <a:pt x="10975" y="7008"/>
                </a:lnTo>
                <a:lnTo>
                  <a:pt x="10975" y="7057"/>
                </a:lnTo>
                <a:lnTo>
                  <a:pt x="10975" y="7106"/>
                </a:lnTo>
                <a:lnTo>
                  <a:pt x="10999" y="7227"/>
                </a:lnTo>
                <a:lnTo>
                  <a:pt x="11097" y="7325"/>
                </a:lnTo>
                <a:lnTo>
                  <a:pt x="11194" y="7398"/>
                </a:lnTo>
                <a:lnTo>
                  <a:pt x="11437" y="7544"/>
                </a:lnTo>
                <a:lnTo>
                  <a:pt x="11632" y="7641"/>
                </a:lnTo>
                <a:lnTo>
                  <a:pt x="11997" y="7836"/>
                </a:lnTo>
                <a:lnTo>
                  <a:pt x="12240" y="7909"/>
                </a:lnTo>
                <a:lnTo>
                  <a:pt x="12362" y="7933"/>
                </a:lnTo>
                <a:lnTo>
                  <a:pt x="12459" y="7957"/>
                </a:lnTo>
                <a:lnTo>
                  <a:pt x="12459" y="8298"/>
                </a:lnTo>
                <a:lnTo>
                  <a:pt x="12216" y="8176"/>
                </a:lnTo>
                <a:lnTo>
                  <a:pt x="11972" y="8055"/>
                </a:lnTo>
                <a:lnTo>
                  <a:pt x="11754" y="7909"/>
                </a:lnTo>
                <a:lnTo>
                  <a:pt x="11535" y="7738"/>
                </a:lnTo>
                <a:lnTo>
                  <a:pt x="11413" y="7665"/>
                </a:lnTo>
                <a:lnTo>
                  <a:pt x="11291" y="7617"/>
                </a:lnTo>
                <a:lnTo>
                  <a:pt x="11170" y="7592"/>
                </a:lnTo>
                <a:lnTo>
                  <a:pt x="11048" y="7568"/>
                </a:lnTo>
                <a:lnTo>
                  <a:pt x="11048" y="7592"/>
                </a:lnTo>
                <a:lnTo>
                  <a:pt x="11024" y="7617"/>
                </a:lnTo>
                <a:lnTo>
                  <a:pt x="11072" y="7714"/>
                </a:lnTo>
                <a:lnTo>
                  <a:pt x="11145" y="7836"/>
                </a:lnTo>
                <a:lnTo>
                  <a:pt x="11243" y="7933"/>
                </a:lnTo>
                <a:lnTo>
                  <a:pt x="11364" y="8006"/>
                </a:lnTo>
                <a:lnTo>
                  <a:pt x="11583" y="8176"/>
                </a:lnTo>
                <a:lnTo>
                  <a:pt x="11802" y="8322"/>
                </a:lnTo>
                <a:lnTo>
                  <a:pt x="12118" y="8493"/>
                </a:lnTo>
                <a:lnTo>
                  <a:pt x="12289" y="8590"/>
                </a:lnTo>
                <a:lnTo>
                  <a:pt x="12459" y="8663"/>
                </a:lnTo>
                <a:lnTo>
                  <a:pt x="12483" y="9101"/>
                </a:lnTo>
                <a:lnTo>
                  <a:pt x="12435" y="9028"/>
                </a:lnTo>
                <a:lnTo>
                  <a:pt x="12386" y="8979"/>
                </a:lnTo>
                <a:lnTo>
                  <a:pt x="12216" y="8882"/>
                </a:lnTo>
                <a:lnTo>
                  <a:pt x="11899" y="8736"/>
                </a:lnTo>
                <a:lnTo>
                  <a:pt x="11559" y="8517"/>
                </a:lnTo>
                <a:lnTo>
                  <a:pt x="11364" y="8420"/>
                </a:lnTo>
                <a:lnTo>
                  <a:pt x="11291" y="8395"/>
                </a:lnTo>
                <a:lnTo>
                  <a:pt x="11194" y="8371"/>
                </a:lnTo>
                <a:lnTo>
                  <a:pt x="11170" y="8371"/>
                </a:lnTo>
                <a:lnTo>
                  <a:pt x="11170" y="8395"/>
                </a:lnTo>
                <a:lnTo>
                  <a:pt x="11194" y="8493"/>
                </a:lnTo>
                <a:lnTo>
                  <a:pt x="11218" y="8566"/>
                </a:lnTo>
                <a:lnTo>
                  <a:pt x="11364" y="8712"/>
                </a:lnTo>
                <a:lnTo>
                  <a:pt x="11535" y="8858"/>
                </a:lnTo>
                <a:lnTo>
                  <a:pt x="11681" y="8955"/>
                </a:lnTo>
                <a:lnTo>
                  <a:pt x="11851" y="9052"/>
                </a:lnTo>
                <a:lnTo>
                  <a:pt x="12070" y="9174"/>
                </a:lnTo>
                <a:lnTo>
                  <a:pt x="12167" y="9223"/>
                </a:lnTo>
                <a:lnTo>
                  <a:pt x="12264" y="9247"/>
                </a:lnTo>
                <a:lnTo>
                  <a:pt x="12362" y="9247"/>
                </a:lnTo>
                <a:lnTo>
                  <a:pt x="12459" y="9223"/>
                </a:lnTo>
                <a:lnTo>
                  <a:pt x="12483" y="9198"/>
                </a:lnTo>
                <a:lnTo>
                  <a:pt x="12508" y="10025"/>
                </a:lnTo>
                <a:lnTo>
                  <a:pt x="12386" y="9879"/>
                </a:lnTo>
                <a:lnTo>
                  <a:pt x="12240" y="9758"/>
                </a:lnTo>
                <a:lnTo>
                  <a:pt x="11924" y="9515"/>
                </a:lnTo>
                <a:lnTo>
                  <a:pt x="11608" y="9296"/>
                </a:lnTo>
                <a:lnTo>
                  <a:pt x="11267" y="9101"/>
                </a:lnTo>
                <a:lnTo>
                  <a:pt x="11243" y="9077"/>
                </a:lnTo>
                <a:lnTo>
                  <a:pt x="11218" y="9101"/>
                </a:lnTo>
                <a:lnTo>
                  <a:pt x="11218" y="9125"/>
                </a:lnTo>
                <a:lnTo>
                  <a:pt x="11218" y="9150"/>
                </a:lnTo>
                <a:lnTo>
                  <a:pt x="11340" y="9296"/>
                </a:lnTo>
                <a:lnTo>
                  <a:pt x="11462" y="9466"/>
                </a:lnTo>
                <a:lnTo>
                  <a:pt x="11608" y="9612"/>
                </a:lnTo>
                <a:lnTo>
                  <a:pt x="11754" y="9733"/>
                </a:lnTo>
                <a:lnTo>
                  <a:pt x="11924" y="9855"/>
                </a:lnTo>
                <a:lnTo>
                  <a:pt x="12094" y="9952"/>
                </a:lnTo>
                <a:lnTo>
                  <a:pt x="12289" y="10050"/>
                </a:lnTo>
                <a:lnTo>
                  <a:pt x="12459" y="10098"/>
                </a:lnTo>
                <a:lnTo>
                  <a:pt x="12508" y="10098"/>
                </a:lnTo>
                <a:lnTo>
                  <a:pt x="12508" y="10488"/>
                </a:lnTo>
                <a:lnTo>
                  <a:pt x="12289" y="10317"/>
                </a:lnTo>
                <a:lnTo>
                  <a:pt x="11802" y="10001"/>
                </a:lnTo>
                <a:lnTo>
                  <a:pt x="11608" y="9855"/>
                </a:lnTo>
                <a:lnTo>
                  <a:pt x="11486" y="9782"/>
                </a:lnTo>
                <a:lnTo>
                  <a:pt x="11389" y="9733"/>
                </a:lnTo>
                <a:lnTo>
                  <a:pt x="11364" y="9758"/>
                </a:lnTo>
                <a:lnTo>
                  <a:pt x="11364" y="9855"/>
                </a:lnTo>
                <a:lnTo>
                  <a:pt x="11389" y="9952"/>
                </a:lnTo>
                <a:lnTo>
                  <a:pt x="11437" y="10050"/>
                </a:lnTo>
                <a:lnTo>
                  <a:pt x="11510" y="10147"/>
                </a:lnTo>
                <a:lnTo>
                  <a:pt x="11681" y="10317"/>
                </a:lnTo>
                <a:lnTo>
                  <a:pt x="11851" y="10439"/>
                </a:lnTo>
                <a:lnTo>
                  <a:pt x="12094" y="10585"/>
                </a:lnTo>
                <a:lnTo>
                  <a:pt x="12313" y="10780"/>
                </a:lnTo>
                <a:lnTo>
                  <a:pt x="12410" y="10877"/>
                </a:lnTo>
                <a:lnTo>
                  <a:pt x="12508" y="10999"/>
                </a:lnTo>
                <a:lnTo>
                  <a:pt x="12483" y="11291"/>
                </a:lnTo>
                <a:lnTo>
                  <a:pt x="11875" y="10901"/>
                </a:lnTo>
                <a:lnTo>
                  <a:pt x="11705" y="10780"/>
                </a:lnTo>
                <a:lnTo>
                  <a:pt x="11535" y="10658"/>
                </a:lnTo>
                <a:lnTo>
                  <a:pt x="11462" y="10609"/>
                </a:lnTo>
                <a:lnTo>
                  <a:pt x="11364" y="10585"/>
                </a:lnTo>
                <a:lnTo>
                  <a:pt x="11267" y="10561"/>
                </a:lnTo>
                <a:lnTo>
                  <a:pt x="11145" y="10585"/>
                </a:lnTo>
                <a:lnTo>
                  <a:pt x="11121" y="10609"/>
                </a:lnTo>
                <a:lnTo>
                  <a:pt x="11145" y="10634"/>
                </a:lnTo>
                <a:lnTo>
                  <a:pt x="11291" y="10780"/>
                </a:lnTo>
                <a:lnTo>
                  <a:pt x="11413" y="10926"/>
                </a:lnTo>
                <a:lnTo>
                  <a:pt x="11535" y="11072"/>
                </a:lnTo>
                <a:lnTo>
                  <a:pt x="11705" y="11218"/>
                </a:lnTo>
                <a:lnTo>
                  <a:pt x="12070" y="11485"/>
                </a:lnTo>
                <a:lnTo>
                  <a:pt x="12483" y="11729"/>
                </a:lnTo>
                <a:lnTo>
                  <a:pt x="12459" y="12094"/>
                </a:lnTo>
                <a:lnTo>
                  <a:pt x="12191" y="11923"/>
                </a:lnTo>
                <a:lnTo>
                  <a:pt x="11948" y="11777"/>
                </a:lnTo>
                <a:lnTo>
                  <a:pt x="11559" y="11558"/>
                </a:lnTo>
                <a:lnTo>
                  <a:pt x="11170" y="11388"/>
                </a:lnTo>
                <a:lnTo>
                  <a:pt x="11145" y="11388"/>
                </a:lnTo>
                <a:lnTo>
                  <a:pt x="11145" y="11485"/>
                </a:lnTo>
                <a:lnTo>
                  <a:pt x="11170" y="11558"/>
                </a:lnTo>
                <a:lnTo>
                  <a:pt x="11243" y="11704"/>
                </a:lnTo>
                <a:lnTo>
                  <a:pt x="11364" y="11850"/>
                </a:lnTo>
                <a:lnTo>
                  <a:pt x="11510" y="11948"/>
                </a:lnTo>
                <a:lnTo>
                  <a:pt x="11754" y="12118"/>
                </a:lnTo>
                <a:lnTo>
                  <a:pt x="12021" y="12288"/>
                </a:lnTo>
                <a:lnTo>
                  <a:pt x="12216" y="12434"/>
                </a:lnTo>
                <a:lnTo>
                  <a:pt x="12435" y="12556"/>
                </a:lnTo>
                <a:lnTo>
                  <a:pt x="12435" y="12799"/>
                </a:lnTo>
                <a:lnTo>
                  <a:pt x="12337" y="12824"/>
                </a:lnTo>
                <a:lnTo>
                  <a:pt x="12264" y="12848"/>
                </a:lnTo>
                <a:lnTo>
                  <a:pt x="12143" y="12775"/>
                </a:lnTo>
                <a:lnTo>
                  <a:pt x="11972" y="12629"/>
                </a:lnTo>
                <a:lnTo>
                  <a:pt x="11802" y="12507"/>
                </a:lnTo>
                <a:lnTo>
                  <a:pt x="11632" y="12361"/>
                </a:lnTo>
                <a:lnTo>
                  <a:pt x="11462" y="12240"/>
                </a:lnTo>
                <a:lnTo>
                  <a:pt x="11413" y="12240"/>
                </a:lnTo>
                <a:lnTo>
                  <a:pt x="11413" y="12288"/>
                </a:lnTo>
                <a:lnTo>
                  <a:pt x="11413" y="12361"/>
                </a:lnTo>
                <a:lnTo>
                  <a:pt x="11413" y="12434"/>
                </a:lnTo>
                <a:lnTo>
                  <a:pt x="11486" y="12605"/>
                </a:lnTo>
                <a:lnTo>
                  <a:pt x="11389" y="12605"/>
                </a:lnTo>
                <a:lnTo>
                  <a:pt x="11267" y="12653"/>
                </a:lnTo>
                <a:lnTo>
                  <a:pt x="11243" y="12678"/>
                </a:lnTo>
                <a:lnTo>
                  <a:pt x="11218" y="12726"/>
                </a:lnTo>
                <a:lnTo>
                  <a:pt x="11218" y="12775"/>
                </a:lnTo>
                <a:lnTo>
                  <a:pt x="11218" y="12848"/>
                </a:lnTo>
                <a:lnTo>
                  <a:pt x="11291" y="12921"/>
                </a:lnTo>
                <a:lnTo>
                  <a:pt x="11364" y="12994"/>
                </a:lnTo>
                <a:lnTo>
                  <a:pt x="11486" y="13043"/>
                </a:lnTo>
                <a:lnTo>
                  <a:pt x="11583" y="13091"/>
                </a:lnTo>
                <a:lnTo>
                  <a:pt x="11705" y="13140"/>
                </a:lnTo>
                <a:lnTo>
                  <a:pt x="11802" y="13140"/>
                </a:lnTo>
                <a:lnTo>
                  <a:pt x="11924" y="13116"/>
                </a:lnTo>
                <a:lnTo>
                  <a:pt x="12021" y="13067"/>
                </a:lnTo>
                <a:lnTo>
                  <a:pt x="12240" y="13189"/>
                </a:lnTo>
                <a:lnTo>
                  <a:pt x="12410" y="13335"/>
                </a:lnTo>
                <a:lnTo>
                  <a:pt x="12386" y="13602"/>
                </a:lnTo>
                <a:lnTo>
                  <a:pt x="11802" y="13286"/>
                </a:lnTo>
                <a:lnTo>
                  <a:pt x="11510" y="13140"/>
                </a:lnTo>
                <a:lnTo>
                  <a:pt x="11194" y="13018"/>
                </a:lnTo>
                <a:lnTo>
                  <a:pt x="11170" y="13018"/>
                </a:lnTo>
                <a:lnTo>
                  <a:pt x="11145" y="13116"/>
                </a:lnTo>
                <a:lnTo>
                  <a:pt x="11170" y="13213"/>
                </a:lnTo>
                <a:lnTo>
                  <a:pt x="11218" y="13286"/>
                </a:lnTo>
                <a:lnTo>
                  <a:pt x="11291" y="13359"/>
                </a:lnTo>
                <a:lnTo>
                  <a:pt x="11437" y="13456"/>
                </a:lnTo>
                <a:lnTo>
                  <a:pt x="11608" y="13529"/>
                </a:lnTo>
                <a:lnTo>
                  <a:pt x="11802" y="13651"/>
                </a:lnTo>
                <a:lnTo>
                  <a:pt x="11997" y="13773"/>
                </a:lnTo>
                <a:lnTo>
                  <a:pt x="12191" y="13894"/>
                </a:lnTo>
                <a:lnTo>
                  <a:pt x="12386" y="14016"/>
                </a:lnTo>
                <a:lnTo>
                  <a:pt x="12386" y="14332"/>
                </a:lnTo>
                <a:lnTo>
                  <a:pt x="11851" y="13943"/>
                </a:lnTo>
                <a:lnTo>
                  <a:pt x="11705" y="13846"/>
                </a:lnTo>
                <a:lnTo>
                  <a:pt x="11510" y="13724"/>
                </a:lnTo>
                <a:lnTo>
                  <a:pt x="11413" y="13700"/>
                </a:lnTo>
                <a:lnTo>
                  <a:pt x="11316" y="13675"/>
                </a:lnTo>
                <a:lnTo>
                  <a:pt x="11218" y="13675"/>
                </a:lnTo>
                <a:lnTo>
                  <a:pt x="11121" y="13700"/>
                </a:lnTo>
                <a:lnTo>
                  <a:pt x="11121" y="13724"/>
                </a:lnTo>
                <a:lnTo>
                  <a:pt x="11121" y="13748"/>
                </a:lnTo>
                <a:lnTo>
                  <a:pt x="11145" y="13821"/>
                </a:lnTo>
                <a:lnTo>
                  <a:pt x="11218" y="13919"/>
                </a:lnTo>
                <a:lnTo>
                  <a:pt x="11364" y="14040"/>
                </a:lnTo>
                <a:lnTo>
                  <a:pt x="11729" y="14284"/>
                </a:lnTo>
                <a:lnTo>
                  <a:pt x="12045" y="14551"/>
                </a:lnTo>
                <a:lnTo>
                  <a:pt x="12191" y="14673"/>
                </a:lnTo>
                <a:lnTo>
                  <a:pt x="12386" y="14795"/>
                </a:lnTo>
                <a:lnTo>
                  <a:pt x="12386" y="15281"/>
                </a:lnTo>
                <a:lnTo>
                  <a:pt x="12289" y="15184"/>
                </a:lnTo>
                <a:lnTo>
                  <a:pt x="12167" y="15087"/>
                </a:lnTo>
                <a:lnTo>
                  <a:pt x="12021" y="14916"/>
                </a:lnTo>
                <a:lnTo>
                  <a:pt x="11851" y="14746"/>
                </a:lnTo>
                <a:lnTo>
                  <a:pt x="11656" y="14600"/>
                </a:lnTo>
                <a:lnTo>
                  <a:pt x="11413" y="14503"/>
                </a:lnTo>
                <a:lnTo>
                  <a:pt x="11170" y="14430"/>
                </a:lnTo>
                <a:lnTo>
                  <a:pt x="10926" y="14430"/>
                </a:lnTo>
                <a:lnTo>
                  <a:pt x="10902" y="14454"/>
                </a:lnTo>
                <a:lnTo>
                  <a:pt x="10902" y="14478"/>
                </a:lnTo>
                <a:lnTo>
                  <a:pt x="10975" y="14551"/>
                </a:lnTo>
                <a:lnTo>
                  <a:pt x="11024" y="14600"/>
                </a:lnTo>
                <a:lnTo>
                  <a:pt x="11194" y="14697"/>
                </a:lnTo>
                <a:lnTo>
                  <a:pt x="11462" y="14892"/>
                </a:lnTo>
                <a:lnTo>
                  <a:pt x="11608" y="14989"/>
                </a:lnTo>
                <a:lnTo>
                  <a:pt x="11729" y="15111"/>
                </a:lnTo>
                <a:lnTo>
                  <a:pt x="11875" y="15281"/>
                </a:lnTo>
                <a:lnTo>
                  <a:pt x="12021" y="15452"/>
                </a:lnTo>
                <a:lnTo>
                  <a:pt x="12118" y="15525"/>
                </a:lnTo>
                <a:lnTo>
                  <a:pt x="12191" y="15573"/>
                </a:lnTo>
                <a:lnTo>
                  <a:pt x="12313" y="15622"/>
                </a:lnTo>
                <a:lnTo>
                  <a:pt x="12410" y="15646"/>
                </a:lnTo>
                <a:lnTo>
                  <a:pt x="12435" y="16133"/>
                </a:lnTo>
                <a:lnTo>
                  <a:pt x="12386" y="16133"/>
                </a:lnTo>
                <a:lnTo>
                  <a:pt x="12362" y="16084"/>
                </a:lnTo>
                <a:lnTo>
                  <a:pt x="12240" y="15963"/>
                </a:lnTo>
                <a:lnTo>
                  <a:pt x="12070" y="15841"/>
                </a:lnTo>
                <a:lnTo>
                  <a:pt x="11754" y="15622"/>
                </a:lnTo>
                <a:lnTo>
                  <a:pt x="11413" y="15354"/>
                </a:lnTo>
                <a:lnTo>
                  <a:pt x="11243" y="15233"/>
                </a:lnTo>
                <a:lnTo>
                  <a:pt x="11072" y="15160"/>
                </a:lnTo>
                <a:lnTo>
                  <a:pt x="11048" y="15160"/>
                </a:lnTo>
                <a:lnTo>
                  <a:pt x="11024" y="15184"/>
                </a:lnTo>
                <a:lnTo>
                  <a:pt x="11048" y="15281"/>
                </a:lnTo>
                <a:lnTo>
                  <a:pt x="11072" y="15354"/>
                </a:lnTo>
                <a:lnTo>
                  <a:pt x="11170" y="15500"/>
                </a:lnTo>
                <a:lnTo>
                  <a:pt x="11291" y="15622"/>
                </a:lnTo>
                <a:lnTo>
                  <a:pt x="11437" y="15744"/>
                </a:lnTo>
                <a:lnTo>
                  <a:pt x="11218" y="15646"/>
                </a:lnTo>
                <a:lnTo>
                  <a:pt x="9564" y="14916"/>
                </a:lnTo>
                <a:lnTo>
                  <a:pt x="8055" y="14259"/>
                </a:lnTo>
                <a:lnTo>
                  <a:pt x="7301" y="13894"/>
                </a:lnTo>
                <a:lnTo>
                  <a:pt x="7130" y="13797"/>
                </a:lnTo>
                <a:lnTo>
                  <a:pt x="6863" y="13675"/>
                </a:lnTo>
                <a:lnTo>
                  <a:pt x="6863" y="13602"/>
                </a:lnTo>
                <a:lnTo>
                  <a:pt x="6814" y="12775"/>
                </a:lnTo>
                <a:lnTo>
                  <a:pt x="6765" y="11972"/>
                </a:lnTo>
                <a:lnTo>
                  <a:pt x="6692" y="11145"/>
                </a:lnTo>
                <a:lnTo>
                  <a:pt x="6668" y="10317"/>
                </a:lnTo>
                <a:lnTo>
                  <a:pt x="6668" y="9393"/>
                </a:lnTo>
                <a:lnTo>
                  <a:pt x="6692" y="8493"/>
                </a:lnTo>
                <a:lnTo>
                  <a:pt x="6717" y="7568"/>
                </a:lnTo>
                <a:lnTo>
                  <a:pt x="6717" y="6643"/>
                </a:lnTo>
                <a:lnTo>
                  <a:pt x="6717" y="5889"/>
                </a:lnTo>
                <a:lnTo>
                  <a:pt x="6863" y="5913"/>
                </a:lnTo>
                <a:lnTo>
                  <a:pt x="6936" y="5938"/>
                </a:lnTo>
                <a:lnTo>
                  <a:pt x="7033" y="5962"/>
                </a:lnTo>
                <a:lnTo>
                  <a:pt x="7130" y="5938"/>
                </a:lnTo>
                <a:lnTo>
                  <a:pt x="7228" y="5865"/>
                </a:lnTo>
                <a:lnTo>
                  <a:pt x="7252" y="5816"/>
                </a:lnTo>
                <a:lnTo>
                  <a:pt x="7276" y="5767"/>
                </a:lnTo>
                <a:lnTo>
                  <a:pt x="7276" y="5670"/>
                </a:lnTo>
                <a:lnTo>
                  <a:pt x="7252" y="5573"/>
                </a:lnTo>
                <a:lnTo>
                  <a:pt x="7179" y="5500"/>
                </a:lnTo>
                <a:lnTo>
                  <a:pt x="7082" y="5451"/>
                </a:lnTo>
                <a:lnTo>
                  <a:pt x="7033" y="5427"/>
                </a:lnTo>
                <a:lnTo>
                  <a:pt x="6960" y="5402"/>
                </a:lnTo>
                <a:lnTo>
                  <a:pt x="6887" y="5427"/>
                </a:lnTo>
                <a:lnTo>
                  <a:pt x="6814" y="5451"/>
                </a:lnTo>
                <a:lnTo>
                  <a:pt x="6790" y="5451"/>
                </a:lnTo>
                <a:lnTo>
                  <a:pt x="6692" y="5500"/>
                </a:lnTo>
                <a:lnTo>
                  <a:pt x="6644" y="3018"/>
                </a:lnTo>
                <a:lnTo>
                  <a:pt x="6644" y="1752"/>
                </a:lnTo>
                <a:lnTo>
                  <a:pt x="6668" y="512"/>
                </a:lnTo>
                <a:close/>
                <a:moveTo>
                  <a:pt x="6206" y="585"/>
                </a:moveTo>
                <a:lnTo>
                  <a:pt x="6181" y="852"/>
                </a:lnTo>
                <a:lnTo>
                  <a:pt x="6181" y="1096"/>
                </a:lnTo>
                <a:lnTo>
                  <a:pt x="6181" y="1874"/>
                </a:lnTo>
                <a:lnTo>
                  <a:pt x="6181" y="2653"/>
                </a:lnTo>
                <a:lnTo>
                  <a:pt x="6181" y="3602"/>
                </a:lnTo>
                <a:lnTo>
                  <a:pt x="6181" y="4551"/>
                </a:lnTo>
                <a:lnTo>
                  <a:pt x="6230" y="6449"/>
                </a:lnTo>
                <a:lnTo>
                  <a:pt x="6230" y="7373"/>
                </a:lnTo>
                <a:lnTo>
                  <a:pt x="6206" y="8298"/>
                </a:lnTo>
                <a:lnTo>
                  <a:pt x="6181" y="9198"/>
                </a:lnTo>
                <a:lnTo>
                  <a:pt x="6133" y="10123"/>
                </a:lnTo>
                <a:lnTo>
                  <a:pt x="6157" y="10926"/>
                </a:lnTo>
                <a:lnTo>
                  <a:pt x="6206" y="11729"/>
                </a:lnTo>
                <a:lnTo>
                  <a:pt x="6254" y="12532"/>
                </a:lnTo>
                <a:lnTo>
                  <a:pt x="6279" y="13335"/>
                </a:lnTo>
                <a:lnTo>
                  <a:pt x="6206" y="13359"/>
                </a:lnTo>
                <a:lnTo>
                  <a:pt x="5451" y="13748"/>
                </a:lnTo>
                <a:lnTo>
                  <a:pt x="4721" y="14186"/>
                </a:lnTo>
                <a:lnTo>
                  <a:pt x="3262" y="15087"/>
                </a:lnTo>
                <a:lnTo>
                  <a:pt x="2897" y="15281"/>
                </a:lnTo>
                <a:lnTo>
                  <a:pt x="2532" y="15476"/>
                </a:lnTo>
                <a:lnTo>
                  <a:pt x="2142" y="15671"/>
                </a:lnTo>
                <a:lnTo>
                  <a:pt x="1753" y="15841"/>
                </a:lnTo>
                <a:lnTo>
                  <a:pt x="950" y="16133"/>
                </a:lnTo>
                <a:lnTo>
                  <a:pt x="634" y="16255"/>
                </a:lnTo>
                <a:lnTo>
                  <a:pt x="634" y="16279"/>
                </a:lnTo>
                <a:lnTo>
                  <a:pt x="585" y="15938"/>
                </a:lnTo>
                <a:lnTo>
                  <a:pt x="561" y="15573"/>
                </a:lnTo>
                <a:lnTo>
                  <a:pt x="536" y="15208"/>
                </a:lnTo>
                <a:lnTo>
                  <a:pt x="512" y="14868"/>
                </a:lnTo>
                <a:lnTo>
                  <a:pt x="439" y="14430"/>
                </a:lnTo>
                <a:lnTo>
                  <a:pt x="415" y="13992"/>
                </a:lnTo>
                <a:lnTo>
                  <a:pt x="415" y="13578"/>
                </a:lnTo>
                <a:lnTo>
                  <a:pt x="439" y="13140"/>
                </a:lnTo>
                <a:lnTo>
                  <a:pt x="512" y="11461"/>
                </a:lnTo>
                <a:lnTo>
                  <a:pt x="561" y="10634"/>
                </a:lnTo>
                <a:lnTo>
                  <a:pt x="585" y="9782"/>
                </a:lnTo>
                <a:lnTo>
                  <a:pt x="609" y="8225"/>
                </a:lnTo>
                <a:lnTo>
                  <a:pt x="609" y="6668"/>
                </a:lnTo>
                <a:lnTo>
                  <a:pt x="561" y="5110"/>
                </a:lnTo>
                <a:lnTo>
                  <a:pt x="536" y="4356"/>
                </a:lnTo>
                <a:lnTo>
                  <a:pt x="488" y="3577"/>
                </a:lnTo>
                <a:lnTo>
                  <a:pt x="609" y="3504"/>
                </a:lnTo>
                <a:lnTo>
                  <a:pt x="755" y="3407"/>
                </a:lnTo>
                <a:lnTo>
                  <a:pt x="1145" y="3164"/>
                </a:lnTo>
                <a:lnTo>
                  <a:pt x="1558" y="2920"/>
                </a:lnTo>
                <a:lnTo>
                  <a:pt x="2337" y="2507"/>
                </a:lnTo>
                <a:lnTo>
                  <a:pt x="3116" y="2093"/>
                </a:lnTo>
                <a:lnTo>
                  <a:pt x="3529" y="1850"/>
                </a:lnTo>
                <a:lnTo>
                  <a:pt x="3967" y="1655"/>
                </a:lnTo>
                <a:lnTo>
                  <a:pt x="4405" y="1461"/>
                </a:lnTo>
                <a:lnTo>
                  <a:pt x="4843" y="1290"/>
                </a:lnTo>
                <a:lnTo>
                  <a:pt x="5208" y="1144"/>
                </a:lnTo>
                <a:lnTo>
                  <a:pt x="5549" y="974"/>
                </a:lnTo>
                <a:lnTo>
                  <a:pt x="6206" y="585"/>
                </a:lnTo>
                <a:close/>
                <a:moveTo>
                  <a:pt x="18542" y="804"/>
                </a:moveTo>
                <a:lnTo>
                  <a:pt x="18518" y="1023"/>
                </a:lnTo>
                <a:lnTo>
                  <a:pt x="18518" y="1266"/>
                </a:lnTo>
                <a:lnTo>
                  <a:pt x="18518" y="1752"/>
                </a:lnTo>
                <a:lnTo>
                  <a:pt x="18567" y="2263"/>
                </a:lnTo>
                <a:lnTo>
                  <a:pt x="18567" y="2726"/>
                </a:lnTo>
                <a:lnTo>
                  <a:pt x="18542" y="4648"/>
                </a:lnTo>
                <a:lnTo>
                  <a:pt x="18494" y="6546"/>
                </a:lnTo>
                <a:lnTo>
                  <a:pt x="18469" y="8249"/>
                </a:lnTo>
                <a:lnTo>
                  <a:pt x="18494" y="9952"/>
                </a:lnTo>
                <a:lnTo>
                  <a:pt x="18567" y="13359"/>
                </a:lnTo>
                <a:lnTo>
                  <a:pt x="18542" y="13359"/>
                </a:lnTo>
                <a:lnTo>
                  <a:pt x="18396" y="13505"/>
                </a:lnTo>
                <a:lnTo>
                  <a:pt x="18226" y="13651"/>
                </a:lnTo>
                <a:lnTo>
                  <a:pt x="18031" y="13748"/>
                </a:lnTo>
                <a:lnTo>
                  <a:pt x="17837" y="13846"/>
                </a:lnTo>
                <a:lnTo>
                  <a:pt x="17423" y="14016"/>
                </a:lnTo>
                <a:lnTo>
                  <a:pt x="17009" y="14186"/>
                </a:lnTo>
                <a:lnTo>
                  <a:pt x="16474" y="14454"/>
                </a:lnTo>
                <a:lnTo>
                  <a:pt x="15963" y="14746"/>
                </a:lnTo>
                <a:lnTo>
                  <a:pt x="15452" y="15038"/>
                </a:lnTo>
                <a:lnTo>
                  <a:pt x="14941" y="15330"/>
                </a:lnTo>
                <a:lnTo>
                  <a:pt x="14479" y="15598"/>
                </a:lnTo>
                <a:lnTo>
                  <a:pt x="14016" y="15865"/>
                </a:lnTo>
                <a:lnTo>
                  <a:pt x="13773" y="15987"/>
                </a:lnTo>
                <a:lnTo>
                  <a:pt x="13530" y="16109"/>
                </a:lnTo>
                <a:lnTo>
                  <a:pt x="13286" y="16182"/>
                </a:lnTo>
                <a:lnTo>
                  <a:pt x="13043" y="16255"/>
                </a:lnTo>
                <a:lnTo>
                  <a:pt x="12921" y="16303"/>
                </a:lnTo>
                <a:lnTo>
                  <a:pt x="12921" y="15987"/>
                </a:lnTo>
                <a:lnTo>
                  <a:pt x="12897" y="15671"/>
                </a:lnTo>
                <a:lnTo>
                  <a:pt x="12873" y="15379"/>
                </a:lnTo>
                <a:lnTo>
                  <a:pt x="12848" y="15062"/>
                </a:lnTo>
                <a:lnTo>
                  <a:pt x="12824" y="14770"/>
                </a:lnTo>
                <a:lnTo>
                  <a:pt x="12824" y="14016"/>
                </a:lnTo>
                <a:lnTo>
                  <a:pt x="12848" y="13943"/>
                </a:lnTo>
                <a:lnTo>
                  <a:pt x="12848" y="13894"/>
                </a:lnTo>
                <a:lnTo>
                  <a:pt x="12848" y="13359"/>
                </a:lnTo>
                <a:lnTo>
                  <a:pt x="12946" y="13335"/>
                </a:lnTo>
                <a:lnTo>
                  <a:pt x="13019" y="13310"/>
                </a:lnTo>
                <a:lnTo>
                  <a:pt x="13092" y="13262"/>
                </a:lnTo>
                <a:lnTo>
                  <a:pt x="13140" y="13213"/>
                </a:lnTo>
                <a:lnTo>
                  <a:pt x="13165" y="13116"/>
                </a:lnTo>
                <a:lnTo>
                  <a:pt x="13165" y="13018"/>
                </a:lnTo>
                <a:lnTo>
                  <a:pt x="13116" y="12921"/>
                </a:lnTo>
                <a:lnTo>
                  <a:pt x="13043" y="12872"/>
                </a:lnTo>
                <a:lnTo>
                  <a:pt x="12970" y="12848"/>
                </a:lnTo>
                <a:lnTo>
                  <a:pt x="12873" y="12848"/>
                </a:lnTo>
                <a:lnTo>
                  <a:pt x="12921" y="11826"/>
                </a:lnTo>
                <a:lnTo>
                  <a:pt x="12970" y="10804"/>
                </a:lnTo>
                <a:lnTo>
                  <a:pt x="12970" y="9806"/>
                </a:lnTo>
                <a:lnTo>
                  <a:pt x="12946" y="8809"/>
                </a:lnTo>
                <a:lnTo>
                  <a:pt x="12897" y="7836"/>
                </a:lnTo>
                <a:lnTo>
                  <a:pt x="12897" y="6838"/>
                </a:lnTo>
                <a:lnTo>
                  <a:pt x="12946" y="5986"/>
                </a:lnTo>
                <a:lnTo>
                  <a:pt x="12970" y="5110"/>
                </a:lnTo>
                <a:lnTo>
                  <a:pt x="12970" y="4672"/>
                </a:lnTo>
                <a:lnTo>
                  <a:pt x="12946" y="4234"/>
                </a:lnTo>
                <a:lnTo>
                  <a:pt x="12897" y="3821"/>
                </a:lnTo>
                <a:lnTo>
                  <a:pt x="12800" y="3383"/>
                </a:lnTo>
                <a:lnTo>
                  <a:pt x="13067" y="3285"/>
                </a:lnTo>
                <a:lnTo>
                  <a:pt x="13335" y="3164"/>
                </a:lnTo>
                <a:lnTo>
                  <a:pt x="13603" y="3042"/>
                </a:lnTo>
                <a:lnTo>
                  <a:pt x="13870" y="2920"/>
                </a:lnTo>
                <a:lnTo>
                  <a:pt x="14235" y="2750"/>
                </a:lnTo>
                <a:lnTo>
                  <a:pt x="14600" y="2555"/>
                </a:lnTo>
                <a:lnTo>
                  <a:pt x="15306" y="2142"/>
                </a:lnTo>
                <a:lnTo>
                  <a:pt x="15963" y="1752"/>
                </a:lnTo>
                <a:lnTo>
                  <a:pt x="16304" y="1558"/>
                </a:lnTo>
                <a:lnTo>
                  <a:pt x="16644" y="1388"/>
                </a:lnTo>
                <a:lnTo>
                  <a:pt x="17009" y="1242"/>
                </a:lnTo>
                <a:lnTo>
                  <a:pt x="17350" y="1096"/>
                </a:lnTo>
                <a:lnTo>
                  <a:pt x="17715" y="974"/>
                </a:lnTo>
                <a:lnTo>
                  <a:pt x="18104" y="877"/>
                </a:lnTo>
                <a:lnTo>
                  <a:pt x="18153" y="877"/>
                </a:lnTo>
                <a:lnTo>
                  <a:pt x="18202" y="828"/>
                </a:lnTo>
                <a:lnTo>
                  <a:pt x="18372" y="828"/>
                </a:lnTo>
                <a:lnTo>
                  <a:pt x="18542" y="804"/>
                </a:lnTo>
                <a:close/>
                <a:moveTo>
                  <a:pt x="6279" y="1"/>
                </a:moveTo>
                <a:lnTo>
                  <a:pt x="6206" y="25"/>
                </a:lnTo>
                <a:lnTo>
                  <a:pt x="5403" y="487"/>
                </a:lnTo>
                <a:lnTo>
                  <a:pt x="4989" y="682"/>
                </a:lnTo>
                <a:lnTo>
                  <a:pt x="4551" y="852"/>
                </a:lnTo>
                <a:lnTo>
                  <a:pt x="4113" y="1023"/>
                </a:lnTo>
                <a:lnTo>
                  <a:pt x="3700" y="1217"/>
                </a:lnTo>
                <a:lnTo>
                  <a:pt x="3286" y="1436"/>
                </a:lnTo>
                <a:lnTo>
                  <a:pt x="2872" y="1679"/>
                </a:lnTo>
                <a:lnTo>
                  <a:pt x="2021" y="2117"/>
                </a:lnTo>
                <a:lnTo>
                  <a:pt x="1607" y="2361"/>
                </a:lnTo>
                <a:lnTo>
                  <a:pt x="1193" y="2604"/>
                </a:lnTo>
                <a:lnTo>
                  <a:pt x="974" y="2726"/>
                </a:lnTo>
                <a:lnTo>
                  <a:pt x="731" y="2896"/>
                </a:lnTo>
                <a:lnTo>
                  <a:pt x="488" y="3066"/>
                </a:lnTo>
                <a:lnTo>
                  <a:pt x="390" y="3188"/>
                </a:lnTo>
                <a:lnTo>
                  <a:pt x="317" y="3285"/>
                </a:lnTo>
                <a:lnTo>
                  <a:pt x="269" y="3310"/>
                </a:lnTo>
                <a:lnTo>
                  <a:pt x="220" y="3358"/>
                </a:lnTo>
                <a:lnTo>
                  <a:pt x="171" y="3480"/>
                </a:lnTo>
                <a:lnTo>
                  <a:pt x="123" y="3626"/>
                </a:lnTo>
                <a:lnTo>
                  <a:pt x="98" y="3894"/>
                </a:lnTo>
                <a:lnTo>
                  <a:pt x="98" y="4186"/>
                </a:lnTo>
                <a:lnTo>
                  <a:pt x="123" y="4453"/>
                </a:lnTo>
                <a:lnTo>
                  <a:pt x="147" y="5329"/>
                </a:lnTo>
                <a:lnTo>
                  <a:pt x="171" y="6205"/>
                </a:lnTo>
                <a:lnTo>
                  <a:pt x="171" y="8006"/>
                </a:lnTo>
                <a:lnTo>
                  <a:pt x="147" y="9782"/>
                </a:lnTo>
                <a:lnTo>
                  <a:pt x="123" y="10658"/>
                </a:lnTo>
                <a:lnTo>
                  <a:pt x="98" y="11558"/>
                </a:lnTo>
                <a:lnTo>
                  <a:pt x="1" y="13335"/>
                </a:lnTo>
                <a:lnTo>
                  <a:pt x="1" y="13700"/>
                </a:lnTo>
                <a:lnTo>
                  <a:pt x="1" y="14065"/>
                </a:lnTo>
                <a:lnTo>
                  <a:pt x="25" y="14454"/>
                </a:lnTo>
                <a:lnTo>
                  <a:pt x="50" y="14819"/>
                </a:lnTo>
                <a:lnTo>
                  <a:pt x="98" y="15233"/>
                </a:lnTo>
                <a:lnTo>
                  <a:pt x="123" y="15646"/>
                </a:lnTo>
                <a:lnTo>
                  <a:pt x="147" y="16060"/>
                </a:lnTo>
                <a:lnTo>
                  <a:pt x="171" y="16255"/>
                </a:lnTo>
                <a:lnTo>
                  <a:pt x="220" y="16474"/>
                </a:lnTo>
                <a:lnTo>
                  <a:pt x="244" y="16547"/>
                </a:lnTo>
                <a:lnTo>
                  <a:pt x="317" y="16595"/>
                </a:lnTo>
                <a:lnTo>
                  <a:pt x="390" y="16620"/>
                </a:lnTo>
                <a:lnTo>
                  <a:pt x="463" y="16620"/>
                </a:lnTo>
                <a:lnTo>
                  <a:pt x="536" y="16644"/>
                </a:lnTo>
                <a:lnTo>
                  <a:pt x="707" y="16620"/>
                </a:lnTo>
                <a:lnTo>
                  <a:pt x="877" y="16595"/>
                </a:lnTo>
                <a:lnTo>
                  <a:pt x="1218" y="16474"/>
                </a:lnTo>
                <a:lnTo>
                  <a:pt x="1850" y="16230"/>
                </a:lnTo>
                <a:lnTo>
                  <a:pt x="2240" y="16060"/>
                </a:lnTo>
                <a:lnTo>
                  <a:pt x="2605" y="15890"/>
                </a:lnTo>
                <a:lnTo>
                  <a:pt x="2970" y="15719"/>
                </a:lnTo>
                <a:lnTo>
                  <a:pt x="3310" y="15525"/>
                </a:lnTo>
                <a:lnTo>
                  <a:pt x="4064" y="15062"/>
                </a:lnTo>
                <a:lnTo>
                  <a:pt x="4819" y="14624"/>
                </a:lnTo>
                <a:lnTo>
                  <a:pt x="5549" y="14162"/>
                </a:lnTo>
                <a:lnTo>
                  <a:pt x="5938" y="13967"/>
                </a:lnTo>
                <a:lnTo>
                  <a:pt x="6327" y="13748"/>
                </a:lnTo>
                <a:lnTo>
                  <a:pt x="6400" y="13821"/>
                </a:lnTo>
                <a:lnTo>
                  <a:pt x="6473" y="13870"/>
                </a:lnTo>
                <a:lnTo>
                  <a:pt x="6546" y="13894"/>
                </a:lnTo>
                <a:lnTo>
                  <a:pt x="6644" y="13870"/>
                </a:lnTo>
                <a:lnTo>
                  <a:pt x="6741" y="13992"/>
                </a:lnTo>
                <a:lnTo>
                  <a:pt x="6863" y="14089"/>
                </a:lnTo>
                <a:lnTo>
                  <a:pt x="7130" y="14259"/>
                </a:lnTo>
                <a:lnTo>
                  <a:pt x="7422" y="14405"/>
                </a:lnTo>
                <a:lnTo>
                  <a:pt x="7690" y="14551"/>
                </a:lnTo>
                <a:lnTo>
                  <a:pt x="8517" y="14916"/>
                </a:lnTo>
                <a:lnTo>
                  <a:pt x="9345" y="15306"/>
                </a:lnTo>
                <a:lnTo>
                  <a:pt x="10878" y="16011"/>
                </a:lnTo>
                <a:lnTo>
                  <a:pt x="11656" y="16352"/>
                </a:lnTo>
                <a:lnTo>
                  <a:pt x="12435" y="16644"/>
                </a:lnTo>
                <a:lnTo>
                  <a:pt x="12459" y="16668"/>
                </a:lnTo>
                <a:lnTo>
                  <a:pt x="12508" y="16741"/>
                </a:lnTo>
                <a:lnTo>
                  <a:pt x="12581" y="16766"/>
                </a:lnTo>
                <a:lnTo>
                  <a:pt x="12678" y="16766"/>
                </a:lnTo>
                <a:lnTo>
                  <a:pt x="12751" y="16741"/>
                </a:lnTo>
                <a:lnTo>
                  <a:pt x="12800" y="16693"/>
                </a:lnTo>
                <a:lnTo>
                  <a:pt x="12897" y="16717"/>
                </a:lnTo>
                <a:lnTo>
                  <a:pt x="13019" y="16717"/>
                </a:lnTo>
                <a:lnTo>
                  <a:pt x="13286" y="16668"/>
                </a:lnTo>
                <a:lnTo>
                  <a:pt x="13530" y="16595"/>
                </a:lnTo>
                <a:lnTo>
                  <a:pt x="13724" y="16522"/>
                </a:lnTo>
                <a:lnTo>
                  <a:pt x="14211" y="16279"/>
                </a:lnTo>
                <a:lnTo>
                  <a:pt x="14698" y="16036"/>
                </a:lnTo>
                <a:lnTo>
                  <a:pt x="15647" y="15500"/>
                </a:lnTo>
                <a:lnTo>
                  <a:pt x="16596" y="14965"/>
                </a:lnTo>
                <a:lnTo>
                  <a:pt x="17058" y="14697"/>
                </a:lnTo>
                <a:lnTo>
                  <a:pt x="17545" y="14478"/>
                </a:lnTo>
                <a:lnTo>
                  <a:pt x="17885" y="14332"/>
                </a:lnTo>
                <a:lnTo>
                  <a:pt x="18226" y="14186"/>
                </a:lnTo>
                <a:lnTo>
                  <a:pt x="18542" y="14016"/>
                </a:lnTo>
                <a:lnTo>
                  <a:pt x="18688" y="13894"/>
                </a:lnTo>
                <a:lnTo>
                  <a:pt x="18834" y="13773"/>
                </a:lnTo>
                <a:lnTo>
                  <a:pt x="18883" y="13748"/>
                </a:lnTo>
                <a:lnTo>
                  <a:pt x="18932" y="13724"/>
                </a:lnTo>
                <a:lnTo>
                  <a:pt x="18980" y="13651"/>
                </a:lnTo>
                <a:lnTo>
                  <a:pt x="18980" y="13578"/>
                </a:lnTo>
                <a:lnTo>
                  <a:pt x="18980" y="12726"/>
                </a:lnTo>
                <a:lnTo>
                  <a:pt x="18956" y="11875"/>
                </a:lnTo>
                <a:lnTo>
                  <a:pt x="18883" y="10171"/>
                </a:lnTo>
                <a:lnTo>
                  <a:pt x="18859" y="9271"/>
                </a:lnTo>
                <a:lnTo>
                  <a:pt x="18859" y="8347"/>
                </a:lnTo>
                <a:lnTo>
                  <a:pt x="18883" y="6546"/>
                </a:lnTo>
                <a:lnTo>
                  <a:pt x="18932" y="4648"/>
                </a:lnTo>
                <a:lnTo>
                  <a:pt x="18956" y="2726"/>
                </a:lnTo>
                <a:lnTo>
                  <a:pt x="18980" y="2215"/>
                </a:lnTo>
                <a:lnTo>
                  <a:pt x="18980" y="1679"/>
                </a:lnTo>
                <a:lnTo>
                  <a:pt x="18932" y="1144"/>
                </a:lnTo>
                <a:lnTo>
                  <a:pt x="18883" y="901"/>
                </a:lnTo>
                <a:lnTo>
                  <a:pt x="18834" y="633"/>
                </a:lnTo>
                <a:lnTo>
                  <a:pt x="18883" y="585"/>
                </a:lnTo>
                <a:lnTo>
                  <a:pt x="18883" y="512"/>
                </a:lnTo>
                <a:lnTo>
                  <a:pt x="18883" y="439"/>
                </a:lnTo>
                <a:lnTo>
                  <a:pt x="18834" y="366"/>
                </a:lnTo>
                <a:lnTo>
                  <a:pt x="18761" y="293"/>
                </a:lnTo>
                <a:lnTo>
                  <a:pt x="18664" y="244"/>
                </a:lnTo>
                <a:lnTo>
                  <a:pt x="18421" y="244"/>
                </a:lnTo>
                <a:lnTo>
                  <a:pt x="18177" y="317"/>
                </a:lnTo>
                <a:lnTo>
                  <a:pt x="17958" y="414"/>
                </a:lnTo>
                <a:lnTo>
                  <a:pt x="17715" y="487"/>
                </a:lnTo>
                <a:lnTo>
                  <a:pt x="17374" y="585"/>
                </a:lnTo>
                <a:lnTo>
                  <a:pt x="17058" y="706"/>
                </a:lnTo>
                <a:lnTo>
                  <a:pt x="16742" y="828"/>
                </a:lnTo>
                <a:lnTo>
                  <a:pt x="16425" y="974"/>
                </a:lnTo>
                <a:lnTo>
                  <a:pt x="15817" y="1290"/>
                </a:lnTo>
                <a:lnTo>
                  <a:pt x="15209" y="1655"/>
                </a:lnTo>
                <a:lnTo>
                  <a:pt x="14479" y="2117"/>
                </a:lnTo>
                <a:lnTo>
                  <a:pt x="14089" y="2312"/>
                </a:lnTo>
                <a:lnTo>
                  <a:pt x="13700" y="2507"/>
                </a:lnTo>
                <a:lnTo>
                  <a:pt x="13432" y="2628"/>
                </a:lnTo>
                <a:lnTo>
                  <a:pt x="13165" y="2750"/>
                </a:lnTo>
                <a:lnTo>
                  <a:pt x="12897" y="2920"/>
                </a:lnTo>
                <a:lnTo>
                  <a:pt x="12654" y="3091"/>
                </a:lnTo>
                <a:lnTo>
                  <a:pt x="12532" y="2969"/>
                </a:lnTo>
                <a:lnTo>
                  <a:pt x="12386" y="2896"/>
                </a:lnTo>
                <a:lnTo>
                  <a:pt x="12070" y="2750"/>
                </a:lnTo>
                <a:lnTo>
                  <a:pt x="11875" y="2653"/>
                </a:lnTo>
                <a:lnTo>
                  <a:pt x="11705" y="2555"/>
                </a:lnTo>
                <a:lnTo>
                  <a:pt x="11316" y="2336"/>
                </a:lnTo>
                <a:lnTo>
                  <a:pt x="11072" y="2190"/>
                </a:lnTo>
                <a:lnTo>
                  <a:pt x="10805" y="2093"/>
                </a:lnTo>
                <a:lnTo>
                  <a:pt x="10294" y="1874"/>
                </a:lnTo>
                <a:lnTo>
                  <a:pt x="9758" y="1679"/>
                </a:lnTo>
                <a:lnTo>
                  <a:pt x="9223" y="1485"/>
                </a:lnTo>
                <a:lnTo>
                  <a:pt x="8298" y="1071"/>
                </a:lnTo>
                <a:lnTo>
                  <a:pt x="7836" y="852"/>
                </a:lnTo>
                <a:lnTo>
                  <a:pt x="7398" y="609"/>
                </a:lnTo>
                <a:lnTo>
                  <a:pt x="7325" y="536"/>
                </a:lnTo>
                <a:lnTo>
                  <a:pt x="7228" y="439"/>
                </a:lnTo>
                <a:lnTo>
                  <a:pt x="7057" y="244"/>
                </a:lnTo>
                <a:lnTo>
                  <a:pt x="6936" y="147"/>
                </a:lnTo>
                <a:lnTo>
                  <a:pt x="6838" y="74"/>
                </a:lnTo>
                <a:lnTo>
                  <a:pt x="6741" y="25"/>
                </a:lnTo>
                <a:lnTo>
                  <a:pt x="6619" y="25"/>
                </a:lnTo>
                <a:lnTo>
                  <a:pt x="6571" y="1"/>
                </a:lnTo>
                <a:lnTo>
                  <a:pt x="6498" y="1"/>
                </a:lnTo>
                <a:lnTo>
                  <a:pt x="6449" y="25"/>
                </a:lnTo>
                <a:lnTo>
                  <a:pt x="640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57;p47">
            <a:extLst>
              <a:ext uri="{FF2B5EF4-FFF2-40B4-BE49-F238E27FC236}">
                <a16:creationId xmlns:a16="http://schemas.microsoft.com/office/drawing/2014/main" id="{37CE9AD4-FA01-DA99-7D9A-2E542A1E29A4}"/>
              </a:ext>
            </a:extLst>
          </p:cNvPr>
          <p:cNvSpPr/>
          <p:nvPr/>
        </p:nvSpPr>
        <p:spPr>
          <a:xfrm>
            <a:off x="6130151" y="4482404"/>
            <a:ext cx="414283" cy="362159"/>
          </a:xfrm>
          <a:custGeom>
            <a:avLst/>
            <a:gdLst/>
            <a:ahLst/>
            <a:cxnLst/>
            <a:rect l="l" t="t" r="r" b="b"/>
            <a:pathLst>
              <a:path w="18956" h="16571" extrusionOk="0">
                <a:moveTo>
                  <a:pt x="9222" y="2604"/>
                </a:moveTo>
                <a:lnTo>
                  <a:pt x="9149" y="2628"/>
                </a:lnTo>
                <a:lnTo>
                  <a:pt x="9028" y="2701"/>
                </a:lnTo>
                <a:lnTo>
                  <a:pt x="8809" y="2896"/>
                </a:lnTo>
                <a:lnTo>
                  <a:pt x="8517" y="3139"/>
                </a:lnTo>
                <a:lnTo>
                  <a:pt x="8249" y="3358"/>
                </a:lnTo>
                <a:lnTo>
                  <a:pt x="7957" y="3577"/>
                </a:lnTo>
                <a:lnTo>
                  <a:pt x="7665" y="3821"/>
                </a:lnTo>
                <a:lnTo>
                  <a:pt x="6619" y="4818"/>
                </a:lnTo>
                <a:lnTo>
                  <a:pt x="5573" y="5816"/>
                </a:lnTo>
                <a:lnTo>
                  <a:pt x="5256" y="6181"/>
                </a:lnTo>
                <a:lnTo>
                  <a:pt x="4964" y="6546"/>
                </a:lnTo>
                <a:lnTo>
                  <a:pt x="4380" y="7325"/>
                </a:lnTo>
                <a:lnTo>
                  <a:pt x="4210" y="7495"/>
                </a:lnTo>
                <a:lnTo>
                  <a:pt x="3942" y="7763"/>
                </a:lnTo>
                <a:lnTo>
                  <a:pt x="3821" y="7909"/>
                </a:lnTo>
                <a:lnTo>
                  <a:pt x="3723" y="8055"/>
                </a:lnTo>
                <a:lnTo>
                  <a:pt x="3675" y="8176"/>
                </a:lnTo>
                <a:lnTo>
                  <a:pt x="3675" y="8225"/>
                </a:lnTo>
                <a:lnTo>
                  <a:pt x="3699" y="8274"/>
                </a:lnTo>
                <a:lnTo>
                  <a:pt x="3796" y="8347"/>
                </a:lnTo>
                <a:lnTo>
                  <a:pt x="3918" y="8347"/>
                </a:lnTo>
                <a:lnTo>
                  <a:pt x="4040" y="8322"/>
                </a:lnTo>
                <a:lnTo>
                  <a:pt x="4186" y="8249"/>
                </a:lnTo>
                <a:lnTo>
                  <a:pt x="4332" y="8128"/>
                </a:lnTo>
                <a:lnTo>
                  <a:pt x="4478" y="8006"/>
                </a:lnTo>
                <a:lnTo>
                  <a:pt x="4794" y="7665"/>
                </a:lnTo>
                <a:lnTo>
                  <a:pt x="5086" y="7300"/>
                </a:lnTo>
                <a:lnTo>
                  <a:pt x="5354" y="6935"/>
                </a:lnTo>
                <a:lnTo>
                  <a:pt x="5694" y="6473"/>
                </a:lnTo>
                <a:lnTo>
                  <a:pt x="6108" y="6035"/>
                </a:lnTo>
                <a:lnTo>
                  <a:pt x="6521" y="5621"/>
                </a:lnTo>
                <a:lnTo>
                  <a:pt x="7422" y="4818"/>
                </a:lnTo>
                <a:lnTo>
                  <a:pt x="7860" y="4380"/>
                </a:lnTo>
                <a:lnTo>
                  <a:pt x="8322" y="3967"/>
                </a:lnTo>
                <a:lnTo>
                  <a:pt x="8663" y="3699"/>
                </a:lnTo>
                <a:lnTo>
                  <a:pt x="9003" y="3456"/>
                </a:lnTo>
                <a:lnTo>
                  <a:pt x="9174" y="3285"/>
                </a:lnTo>
                <a:lnTo>
                  <a:pt x="9295" y="3139"/>
                </a:lnTo>
                <a:lnTo>
                  <a:pt x="9320" y="3139"/>
                </a:lnTo>
                <a:lnTo>
                  <a:pt x="9466" y="3285"/>
                </a:lnTo>
                <a:lnTo>
                  <a:pt x="10366" y="4113"/>
                </a:lnTo>
                <a:lnTo>
                  <a:pt x="11169" y="4916"/>
                </a:lnTo>
                <a:lnTo>
                  <a:pt x="11558" y="5329"/>
                </a:lnTo>
                <a:lnTo>
                  <a:pt x="11923" y="5767"/>
                </a:lnTo>
                <a:lnTo>
                  <a:pt x="12264" y="6181"/>
                </a:lnTo>
                <a:lnTo>
                  <a:pt x="12605" y="6643"/>
                </a:lnTo>
                <a:lnTo>
                  <a:pt x="12945" y="7057"/>
                </a:lnTo>
                <a:lnTo>
                  <a:pt x="13116" y="7276"/>
                </a:lnTo>
                <a:lnTo>
                  <a:pt x="13310" y="7471"/>
                </a:lnTo>
                <a:lnTo>
                  <a:pt x="13675" y="7787"/>
                </a:lnTo>
                <a:lnTo>
                  <a:pt x="14040" y="8079"/>
                </a:lnTo>
                <a:lnTo>
                  <a:pt x="14308" y="8322"/>
                </a:lnTo>
                <a:lnTo>
                  <a:pt x="14429" y="8420"/>
                </a:lnTo>
                <a:lnTo>
                  <a:pt x="14502" y="8444"/>
                </a:lnTo>
                <a:lnTo>
                  <a:pt x="14600" y="8493"/>
                </a:lnTo>
                <a:lnTo>
                  <a:pt x="14697" y="8493"/>
                </a:lnTo>
                <a:lnTo>
                  <a:pt x="14770" y="8444"/>
                </a:lnTo>
                <a:lnTo>
                  <a:pt x="14843" y="8371"/>
                </a:lnTo>
                <a:lnTo>
                  <a:pt x="14867" y="8274"/>
                </a:lnTo>
                <a:lnTo>
                  <a:pt x="14867" y="8201"/>
                </a:lnTo>
                <a:lnTo>
                  <a:pt x="14843" y="8103"/>
                </a:lnTo>
                <a:lnTo>
                  <a:pt x="14746" y="7957"/>
                </a:lnTo>
                <a:lnTo>
                  <a:pt x="14648" y="7811"/>
                </a:lnTo>
                <a:lnTo>
                  <a:pt x="14502" y="7690"/>
                </a:lnTo>
                <a:lnTo>
                  <a:pt x="14186" y="7446"/>
                </a:lnTo>
                <a:lnTo>
                  <a:pt x="13894" y="7252"/>
                </a:lnTo>
                <a:lnTo>
                  <a:pt x="13675" y="7057"/>
                </a:lnTo>
                <a:lnTo>
                  <a:pt x="13481" y="6862"/>
                </a:lnTo>
                <a:lnTo>
                  <a:pt x="13116" y="6424"/>
                </a:lnTo>
                <a:lnTo>
                  <a:pt x="12434" y="5500"/>
                </a:lnTo>
                <a:lnTo>
                  <a:pt x="12045" y="5037"/>
                </a:lnTo>
                <a:lnTo>
                  <a:pt x="11607" y="4599"/>
                </a:lnTo>
                <a:lnTo>
                  <a:pt x="11169" y="4161"/>
                </a:lnTo>
                <a:lnTo>
                  <a:pt x="10731" y="3723"/>
                </a:lnTo>
                <a:lnTo>
                  <a:pt x="10293" y="3334"/>
                </a:lnTo>
                <a:lnTo>
                  <a:pt x="9806" y="2920"/>
                </a:lnTo>
                <a:lnTo>
                  <a:pt x="9660" y="2799"/>
                </a:lnTo>
                <a:lnTo>
                  <a:pt x="9514" y="2726"/>
                </a:lnTo>
                <a:lnTo>
                  <a:pt x="9417" y="2628"/>
                </a:lnTo>
                <a:lnTo>
                  <a:pt x="9368" y="2604"/>
                </a:lnTo>
                <a:close/>
                <a:moveTo>
                  <a:pt x="9271" y="8979"/>
                </a:moveTo>
                <a:lnTo>
                  <a:pt x="9247" y="9125"/>
                </a:lnTo>
                <a:lnTo>
                  <a:pt x="9271" y="9271"/>
                </a:lnTo>
                <a:lnTo>
                  <a:pt x="9295" y="9563"/>
                </a:lnTo>
                <a:lnTo>
                  <a:pt x="8517" y="9563"/>
                </a:lnTo>
                <a:lnTo>
                  <a:pt x="8298" y="9587"/>
                </a:lnTo>
                <a:lnTo>
                  <a:pt x="8176" y="9612"/>
                </a:lnTo>
                <a:lnTo>
                  <a:pt x="8054" y="9636"/>
                </a:lnTo>
                <a:lnTo>
                  <a:pt x="8054" y="9466"/>
                </a:lnTo>
                <a:lnTo>
                  <a:pt x="8054" y="9320"/>
                </a:lnTo>
                <a:lnTo>
                  <a:pt x="8006" y="9174"/>
                </a:lnTo>
                <a:lnTo>
                  <a:pt x="7957" y="9028"/>
                </a:lnTo>
                <a:lnTo>
                  <a:pt x="8614" y="9028"/>
                </a:lnTo>
                <a:lnTo>
                  <a:pt x="9271" y="8979"/>
                </a:lnTo>
                <a:close/>
                <a:moveTo>
                  <a:pt x="10317" y="8979"/>
                </a:moveTo>
                <a:lnTo>
                  <a:pt x="10682" y="9028"/>
                </a:lnTo>
                <a:lnTo>
                  <a:pt x="11047" y="9052"/>
                </a:lnTo>
                <a:lnTo>
                  <a:pt x="11047" y="9344"/>
                </a:lnTo>
                <a:lnTo>
                  <a:pt x="11047" y="9636"/>
                </a:lnTo>
                <a:lnTo>
                  <a:pt x="10731" y="9612"/>
                </a:lnTo>
                <a:lnTo>
                  <a:pt x="9685" y="9587"/>
                </a:lnTo>
                <a:lnTo>
                  <a:pt x="9636" y="9271"/>
                </a:lnTo>
                <a:lnTo>
                  <a:pt x="9612" y="9125"/>
                </a:lnTo>
                <a:lnTo>
                  <a:pt x="9563" y="8979"/>
                </a:lnTo>
                <a:close/>
                <a:moveTo>
                  <a:pt x="8054" y="10001"/>
                </a:moveTo>
                <a:lnTo>
                  <a:pt x="8176" y="10025"/>
                </a:lnTo>
                <a:lnTo>
                  <a:pt x="8930" y="10025"/>
                </a:lnTo>
                <a:lnTo>
                  <a:pt x="9320" y="10050"/>
                </a:lnTo>
                <a:lnTo>
                  <a:pt x="9295" y="10707"/>
                </a:lnTo>
                <a:lnTo>
                  <a:pt x="8638" y="10634"/>
                </a:lnTo>
                <a:lnTo>
                  <a:pt x="8298" y="10634"/>
                </a:lnTo>
                <a:lnTo>
                  <a:pt x="8006" y="10658"/>
                </a:lnTo>
                <a:lnTo>
                  <a:pt x="8030" y="10342"/>
                </a:lnTo>
                <a:lnTo>
                  <a:pt x="8054" y="10001"/>
                </a:lnTo>
                <a:close/>
                <a:moveTo>
                  <a:pt x="9709" y="10074"/>
                </a:moveTo>
                <a:lnTo>
                  <a:pt x="10366" y="10147"/>
                </a:lnTo>
                <a:lnTo>
                  <a:pt x="10901" y="10147"/>
                </a:lnTo>
                <a:lnTo>
                  <a:pt x="11047" y="10123"/>
                </a:lnTo>
                <a:lnTo>
                  <a:pt x="11047" y="10123"/>
                </a:lnTo>
                <a:lnTo>
                  <a:pt x="11023" y="10390"/>
                </a:lnTo>
                <a:lnTo>
                  <a:pt x="10974" y="10634"/>
                </a:lnTo>
                <a:lnTo>
                  <a:pt x="10755" y="10707"/>
                </a:lnTo>
                <a:lnTo>
                  <a:pt x="10536" y="10731"/>
                </a:lnTo>
                <a:lnTo>
                  <a:pt x="10123" y="10755"/>
                </a:lnTo>
                <a:lnTo>
                  <a:pt x="9685" y="10755"/>
                </a:lnTo>
                <a:lnTo>
                  <a:pt x="9685" y="10707"/>
                </a:lnTo>
                <a:lnTo>
                  <a:pt x="9709" y="10390"/>
                </a:lnTo>
                <a:lnTo>
                  <a:pt x="9709" y="10074"/>
                </a:lnTo>
                <a:close/>
                <a:moveTo>
                  <a:pt x="8955" y="8468"/>
                </a:moveTo>
                <a:lnTo>
                  <a:pt x="8541" y="8493"/>
                </a:lnTo>
                <a:lnTo>
                  <a:pt x="8346" y="8517"/>
                </a:lnTo>
                <a:lnTo>
                  <a:pt x="8152" y="8566"/>
                </a:lnTo>
                <a:lnTo>
                  <a:pt x="7957" y="8614"/>
                </a:lnTo>
                <a:lnTo>
                  <a:pt x="7762" y="8687"/>
                </a:lnTo>
                <a:lnTo>
                  <a:pt x="7738" y="8736"/>
                </a:lnTo>
                <a:lnTo>
                  <a:pt x="7714" y="8760"/>
                </a:lnTo>
                <a:lnTo>
                  <a:pt x="7689" y="8833"/>
                </a:lnTo>
                <a:lnTo>
                  <a:pt x="7641" y="8882"/>
                </a:lnTo>
                <a:lnTo>
                  <a:pt x="7592" y="8906"/>
                </a:lnTo>
                <a:lnTo>
                  <a:pt x="7568" y="8979"/>
                </a:lnTo>
                <a:lnTo>
                  <a:pt x="7568" y="9028"/>
                </a:lnTo>
                <a:lnTo>
                  <a:pt x="7616" y="9247"/>
                </a:lnTo>
                <a:lnTo>
                  <a:pt x="7616" y="9490"/>
                </a:lnTo>
                <a:lnTo>
                  <a:pt x="7592" y="9709"/>
                </a:lnTo>
                <a:lnTo>
                  <a:pt x="7568" y="9952"/>
                </a:lnTo>
                <a:lnTo>
                  <a:pt x="7495" y="10415"/>
                </a:lnTo>
                <a:lnTo>
                  <a:pt x="7495" y="10634"/>
                </a:lnTo>
                <a:lnTo>
                  <a:pt x="7519" y="10877"/>
                </a:lnTo>
                <a:lnTo>
                  <a:pt x="7519" y="10926"/>
                </a:lnTo>
                <a:lnTo>
                  <a:pt x="7568" y="10974"/>
                </a:lnTo>
                <a:lnTo>
                  <a:pt x="7641" y="11023"/>
                </a:lnTo>
                <a:lnTo>
                  <a:pt x="7762" y="11047"/>
                </a:lnTo>
                <a:lnTo>
                  <a:pt x="7860" y="10999"/>
                </a:lnTo>
                <a:lnTo>
                  <a:pt x="8079" y="11072"/>
                </a:lnTo>
                <a:lnTo>
                  <a:pt x="8298" y="11120"/>
                </a:lnTo>
                <a:lnTo>
                  <a:pt x="8784" y="11169"/>
                </a:lnTo>
                <a:lnTo>
                  <a:pt x="9733" y="11218"/>
                </a:lnTo>
                <a:lnTo>
                  <a:pt x="10123" y="11242"/>
                </a:lnTo>
                <a:lnTo>
                  <a:pt x="10561" y="11218"/>
                </a:lnTo>
                <a:lnTo>
                  <a:pt x="10780" y="11193"/>
                </a:lnTo>
                <a:lnTo>
                  <a:pt x="10999" y="11145"/>
                </a:lnTo>
                <a:lnTo>
                  <a:pt x="11169" y="11072"/>
                </a:lnTo>
                <a:lnTo>
                  <a:pt x="11339" y="10950"/>
                </a:lnTo>
                <a:lnTo>
                  <a:pt x="11388" y="10877"/>
                </a:lnTo>
                <a:lnTo>
                  <a:pt x="11388" y="10828"/>
                </a:lnTo>
                <a:lnTo>
                  <a:pt x="11412" y="10804"/>
                </a:lnTo>
                <a:lnTo>
                  <a:pt x="11461" y="10561"/>
                </a:lnTo>
                <a:lnTo>
                  <a:pt x="11510" y="10293"/>
                </a:lnTo>
                <a:lnTo>
                  <a:pt x="11510" y="10025"/>
                </a:lnTo>
                <a:lnTo>
                  <a:pt x="11510" y="9782"/>
                </a:lnTo>
                <a:lnTo>
                  <a:pt x="11510" y="9223"/>
                </a:lnTo>
                <a:lnTo>
                  <a:pt x="11485" y="8931"/>
                </a:lnTo>
                <a:lnTo>
                  <a:pt x="11437" y="8663"/>
                </a:lnTo>
                <a:lnTo>
                  <a:pt x="11412" y="8614"/>
                </a:lnTo>
                <a:lnTo>
                  <a:pt x="11364" y="8590"/>
                </a:lnTo>
                <a:lnTo>
                  <a:pt x="11315" y="8566"/>
                </a:lnTo>
                <a:lnTo>
                  <a:pt x="11218" y="8566"/>
                </a:lnTo>
                <a:lnTo>
                  <a:pt x="10755" y="8493"/>
                </a:lnTo>
                <a:lnTo>
                  <a:pt x="10293" y="8468"/>
                </a:lnTo>
                <a:close/>
                <a:moveTo>
                  <a:pt x="10244" y="12556"/>
                </a:moveTo>
                <a:lnTo>
                  <a:pt x="10390" y="12678"/>
                </a:lnTo>
                <a:lnTo>
                  <a:pt x="10536" y="12799"/>
                </a:lnTo>
                <a:lnTo>
                  <a:pt x="10634" y="12970"/>
                </a:lnTo>
                <a:lnTo>
                  <a:pt x="10415" y="13018"/>
                </a:lnTo>
                <a:lnTo>
                  <a:pt x="10342" y="12775"/>
                </a:lnTo>
                <a:lnTo>
                  <a:pt x="10244" y="12556"/>
                </a:lnTo>
                <a:close/>
                <a:moveTo>
                  <a:pt x="10828" y="13359"/>
                </a:moveTo>
                <a:lnTo>
                  <a:pt x="10901" y="13578"/>
                </a:lnTo>
                <a:lnTo>
                  <a:pt x="10707" y="13675"/>
                </a:lnTo>
                <a:lnTo>
                  <a:pt x="10536" y="13797"/>
                </a:lnTo>
                <a:lnTo>
                  <a:pt x="10536" y="13773"/>
                </a:lnTo>
                <a:lnTo>
                  <a:pt x="10488" y="13383"/>
                </a:lnTo>
                <a:lnTo>
                  <a:pt x="10512" y="13359"/>
                </a:lnTo>
                <a:close/>
                <a:moveTo>
                  <a:pt x="10974" y="13919"/>
                </a:moveTo>
                <a:lnTo>
                  <a:pt x="11023" y="14332"/>
                </a:lnTo>
                <a:lnTo>
                  <a:pt x="10853" y="14381"/>
                </a:lnTo>
                <a:lnTo>
                  <a:pt x="10707" y="14430"/>
                </a:lnTo>
                <a:lnTo>
                  <a:pt x="10536" y="14478"/>
                </a:lnTo>
                <a:lnTo>
                  <a:pt x="10536" y="14113"/>
                </a:lnTo>
                <a:lnTo>
                  <a:pt x="10658" y="14065"/>
                </a:lnTo>
                <a:lnTo>
                  <a:pt x="10780" y="13992"/>
                </a:lnTo>
                <a:lnTo>
                  <a:pt x="10974" y="13919"/>
                </a:lnTo>
                <a:close/>
                <a:moveTo>
                  <a:pt x="11047" y="14722"/>
                </a:moveTo>
                <a:lnTo>
                  <a:pt x="11047" y="14941"/>
                </a:lnTo>
                <a:lnTo>
                  <a:pt x="10755" y="15038"/>
                </a:lnTo>
                <a:lnTo>
                  <a:pt x="10609" y="15087"/>
                </a:lnTo>
                <a:lnTo>
                  <a:pt x="10463" y="15160"/>
                </a:lnTo>
                <a:lnTo>
                  <a:pt x="10512" y="14819"/>
                </a:lnTo>
                <a:lnTo>
                  <a:pt x="10804" y="14746"/>
                </a:lnTo>
                <a:lnTo>
                  <a:pt x="11047" y="14722"/>
                </a:lnTo>
                <a:close/>
                <a:moveTo>
                  <a:pt x="11047" y="15306"/>
                </a:moveTo>
                <a:lnTo>
                  <a:pt x="11023" y="15573"/>
                </a:lnTo>
                <a:lnTo>
                  <a:pt x="11023" y="15671"/>
                </a:lnTo>
                <a:lnTo>
                  <a:pt x="10999" y="15671"/>
                </a:lnTo>
                <a:lnTo>
                  <a:pt x="10804" y="15719"/>
                </a:lnTo>
                <a:lnTo>
                  <a:pt x="10585" y="15792"/>
                </a:lnTo>
                <a:lnTo>
                  <a:pt x="10488" y="15841"/>
                </a:lnTo>
                <a:lnTo>
                  <a:pt x="10390" y="15890"/>
                </a:lnTo>
                <a:lnTo>
                  <a:pt x="10390" y="15890"/>
                </a:lnTo>
                <a:lnTo>
                  <a:pt x="10439" y="15427"/>
                </a:lnTo>
                <a:lnTo>
                  <a:pt x="10585" y="15427"/>
                </a:lnTo>
                <a:lnTo>
                  <a:pt x="10731" y="15403"/>
                </a:lnTo>
                <a:lnTo>
                  <a:pt x="11047" y="15306"/>
                </a:lnTo>
                <a:close/>
                <a:moveTo>
                  <a:pt x="9441" y="536"/>
                </a:moveTo>
                <a:lnTo>
                  <a:pt x="9612" y="804"/>
                </a:lnTo>
                <a:lnTo>
                  <a:pt x="9831" y="1023"/>
                </a:lnTo>
                <a:lnTo>
                  <a:pt x="10050" y="1242"/>
                </a:lnTo>
                <a:lnTo>
                  <a:pt x="10293" y="1460"/>
                </a:lnTo>
                <a:lnTo>
                  <a:pt x="10780" y="1825"/>
                </a:lnTo>
                <a:lnTo>
                  <a:pt x="11266" y="2215"/>
                </a:lnTo>
                <a:lnTo>
                  <a:pt x="11899" y="2750"/>
                </a:lnTo>
                <a:lnTo>
                  <a:pt x="12507" y="3334"/>
                </a:lnTo>
                <a:lnTo>
                  <a:pt x="13091" y="3942"/>
                </a:lnTo>
                <a:lnTo>
                  <a:pt x="13651" y="4575"/>
                </a:lnTo>
                <a:lnTo>
                  <a:pt x="14746" y="5792"/>
                </a:lnTo>
                <a:lnTo>
                  <a:pt x="15305" y="6376"/>
                </a:lnTo>
                <a:lnTo>
                  <a:pt x="15622" y="6668"/>
                </a:lnTo>
                <a:lnTo>
                  <a:pt x="15914" y="6935"/>
                </a:lnTo>
                <a:lnTo>
                  <a:pt x="16206" y="7179"/>
                </a:lnTo>
                <a:lnTo>
                  <a:pt x="16522" y="7398"/>
                </a:lnTo>
                <a:lnTo>
                  <a:pt x="17155" y="7884"/>
                </a:lnTo>
                <a:lnTo>
                  <a:pt x="17471" y="8128"/>
                </a:lnTo>
                <a:lnTo>
                  <a:pt x="17763" y="8371"/>
                </a:lnTo>
                <a:lnTo>
                  <a:pt x="18031" y="8639"/>
                </a:lnTo>
                <a:lnTo>
                  <a:pt x="18274" y="8931"/>
                </a:lnTo>
                <a:lnTo>
                  <a:pt x="17885" y="8955"/>
                </a:lnTo>
                <a:lnTo>
                  <a:pt x="16741" y="8955"/>
                </a:lnTo>
                <a:lnTo>
                  <a:pt x="16425" y="8931"/>
                </a:lnTo>
                <a:lnTo>
                  <a:pt x="16060" y="8931"/>
                </a:lnTo>
                <a:lnTo>
                  <a:pt x="15889" y="8955"/>
                </a:lnTo>
                <a:lnTo>
                  <a:pt x="15719" y="8979"/>
                </a:lnTo>
                <a:lnTo>
                  <a:pt x="15597" y="9052"/>
                </a:lnTo>
                <a:lnTo>
                  <a:pt x="15524" y="9125"/>
                </a:lnTo>
                <a:lnTo>
                  <a:pt x="15500" y="9174"/>
                </a:lnTo>
                <a:lnTo>
                  <a:pt x="15500" y="9223"/>
                </a:lnTo>
                <a:lnTo>
                  <a:pt x="15573" y="9296"/>
                </a:lnTo>
                <a:lnTo>
                  <a:pt x="15549" y="9369"/>
                </a:lnTo>
                <a:lnTo>
                  <a:pt x="15549" y="10317"/>
                </a:lnTo>
                <a:lnTo>
                  <a:pt x="15549" y="11266"/>
                </a:lnTo>
                <a:lnTo>
                  <a:pt x="15524" y="12215"/>
                </a:lnTo>
                <a:lnTo>
                  <a:pt x="15476" y="13164"/>
                </a:lnTo>
                <a:lnTo>
                  <a:pt x="15451" y="14065"/>
                </a:lnTo>
                <a:lnTo>
                  <a:pt x="15427" y="14989"/>
                </a:lnTo>
                <a:lnTo>
                  <a:pt x="15427" y="15427"/>
                </a:lnTo>
                <a:lnTo>
                  <a:pt x="15451" y="15646"/>
                </a:lnTo>
                <a:lnTo>
                  <a:pt x="15500" y="15890"/>
                </a:lnTo>
                <a:lnTo>
                  <a:pt x="15208" y="15938"/>
                </a:lnTo>
                <a:lnTo>
                  <a:pt x="14965" y="15987"/>
                </a:lnTo>
                <a:lnTo>
                  <a:pt x="14210" y="16060"/>
                </a:lnTo>
                <a:lnTo>
                  <a:pt x="12069" y="16060"/>
                </a:lnTo>
                <a:lnTo>
                  <a:pt x="11826" y="16036"/>
                </a:lnTo>
                <a:lnTo>
                  <a:pt x="11680" y="16011"/>
                </a:lnTo>
                <a:lnTo>
                  <a:pt x="11510" y="16011"/>
                </a:lnTo>
                <a:lnTo>
                  <a:pt x="11534" y="15744"/>
                </a:lnTo>
                <a:lnTo>
                  <a:pt x="11558" y="15500"/>
                </a:lnTo>
                <a:lnTo>
                  <a:pt x="11558" y="15135"/>
                </a:lnTo>
                <a:lnTo>
                  <a:pt x="11558" y="14795"/>
                </a:lnTo>
                <a:lnTo>
                  <a:pt x="11534" y="14454"/>
                </a:lnTo>
                <a:lnTo>
                  <a:pt x="11510" y="14113"/>
                </a:lnTo>
                <a:lnTo>
                  <a:pt x="11461" y="13821"/>
                </a:lnTo>
                <a:lnTo>
                  <a:pt x="11388" y="13505"/>
                </a:lnTo>
                <a:lnTo>
                  <a:pt x="11291" y="13213"/>
                </a:lnTo>
                <a:lnTo>
                  <a:pt x="11169" y="12921"/>
                </a:lnTo>
                <a:lnTo>
                  <a:pt x="11023" y="12629"/>
                </a:lnTo>
                <a:lnTo>
                  <a:pt x="10828" y="12410"/>
                </a:lnTo>
                <a:lnTo>
                  <a:pt x="10731" y="12288"/>
                </a:lnTo>
                <a:lnTo>
                  <a:pt x="10609" y="12191"/>
                </a:lnTo>
                <a:lnTo>
                  <a:pt x="10463" y="12118"/>
                </a:lnTo>
                <a:lnTo>
                  <a:pt x="10342" y="12045"/>
                </a:lnTo>
                <a:lnTo>
                  <a:pt x="10147" y="11972"/>
                </a:lnTo>
                <a:lnTo>
                  <a:pt x="9977" y="11948"/>
                </a:lnTo>
                <a:lnTo>
                  <a:pt x="9782" y="11923"/>
                </a:lnTo>
                <a:lnTo>
                  <a:pt x="9587" y="11923"/>
                </a:lnTo>
                <a:lnTo>
                  <a:pt x="9417" y="11948"/>
                </a:lnTo>
                <a:lnTo>
                  <a:pt x="9222" y="11996"/>
                </a:lnTo>
                <a:lnTo>
                  <a:pt x="9052" y="12045"/>
                </a:lnTo>
                <a:lnTo>
                  <a:pt x="8857" y="12118"/>
                </a:lnTo>
                <a:lnTo>
                  <a:pt x="8687" y="12215"/>
                </a:lnTo>
                <a:lnTo>
                  <a:pt x="8541" y="12313"/>
                </a:lnTo>
                <a:lnTo>
                  <a:pt x="8371" y="12434"/>
                </a:lnTo>
                <a:lnTo>
                  <a:pt x="8249" y="12580"/>
                </a:lnTo>
                <a:lnTo>
                  <a:pt x="8103" y="12702"/>
                </a:lnTo>
                <a:lnTo>
                  <a:pt x="7981" y="12848"/>
                </a:lnTo>
                <a:lnTo>
                  <a:pt x="7884" y="13018"/>
                </a:lnTo>
                <a:lnTo>
                  <a:pt x="7811" y="13164"/>
                </a:lnTo>
                <a:lnTo>
                  <a:pt x="7714" y="13383"/>
                </a:lnTo>
                <a:lnTo>
                  <a:pt x="7665" y="13578"/>
                </a:lnTo>
                <a:lnTo>
                  <a:pt x="7568" y="14016"/>
                </a:lnTo>
                <a:lnTo>
                  <a:pt x="7495" y="14454"/>
                </a:lnTo>
                <a:lnTo>
                  <a:pt x="7446" y="14892"/>
                </a:lnTo>
                <a:lnTo>
                  <a:pt x="7397" y="15281"/>
                </a:lnTo>
                <a:lnTo>
                  <a:pt x="7373" y="15525"/>
                </a:lnTo>
                <a:lnTo>
                  <a:pt x="7373" y="15768"/>
                </a:lnTo>
                <a:lnTo>
                  <a:pt x="6181" y="15768"/>
                </a:lnTo>
                <a:lnTo>
                  <a:pt x="5013" y="15817"/>
                </a:lnTo>
                <a:lnTo>
                  <a:pt x="4234" y="15817"/>
                </a:lnTo>
                <a:lnTo>
                  <a:pt x="3796" y="15841"/>
                </a:lnTo>
                <a:lnTo>
                  <a:pt x="3602" y="15865"/>
                </a:lnTo>
                <a:lnTo>
                  <a:pt x="3407" y="15914"/>
                </a:lnTo>
                <a:lnTo>
                  <a:pt x="3431" y="15598"/>
                </a:lnTo>
                <a:lnTo>
                  <a:pt x="3456" y="15281"/>
                </a:lnTo>
                <a:lnTo>
                  <a:pt x="3431" y="14965"/>
                </a:lnTo>
                <a:lnTo>
                  <a:pt x="3456" y="14673"/>
                </a:lnTo>
                <a:lnTo>
                  <a:pt x="3504" y="13651"/>
                </a:lnTo>
                <a:lnTo>
                  <a:pt x="3553" y="12605"/>
                </a:lnTo>
                <a:lnTo>
                  <a:pt x="3529" y="12191"/>
                </a:lnTo>
                <a:lnTo>
                  <a:pt x="3504" y="11777"/>
                </a:lnTo>
                <a:lnTo>
                  <a:pt x="3383" y="10950"/>
                </a:lnTo>
                <a:lnTo>
                  <a:pt x="3334" y="10512"/>
                </a:lnTo>
                <a:lnTo>
                  <a:pt x="3285" y="10098"/>
                </a:lnTo>
                <a:lnTo>
                  <a:pt x="3261" y="9685"/>
                </a:lnTo>
                <a:lnTo>
                  <a:pt x="3261" y="9271"/>
                </a:lnTo>
                <a:lnTo>
                  <a:pt x="3261" y="9247"/>
                </a:lnTo>
                <a:lnTo>
                  <a:pt x="3334" y="9198"/>
                </a:lnTo>
                <a:lnTo>
                  <a:pt x="3383" y="9125"/>
                </a:lnTo>
                <a:lnTo>
                  <a:pt x="3407" y="9028"/>
                </a:lnTo>
                <a:lnTo>
                  <a:pt x="3383" y="8931"/>
                </a:lnTo>
                <a:lnTo>
                  <a:pt x="3334" y="8833"/>
                </a:lnTo>
                <a:lnTo>
                  <a:pt x="3261" y="8760"/>
                </a:lnTo>
                <a:lnTo>
                  <a:pt x="3164" y="8736"/>
                </a:lnTo>
                <a:lnTo>
                  <a:pt x="3042" y="8736"/>
                </a:lnTo>
                <a:lnTo>
                  <a:pt x="2774" y="8760"/>
                </a:lnTo>
                <a:lnTo>
                  <a:pt x="2507" y="8785"/>
                </a:lnTo>
                <a:lnTo>
                  <a:pt x="1947" y="8809"/>
                </a:lnTo>
                <a:lnTo>
                  <a:pt x="1412" y="8785"/>
                </a:lnTo>
                <a:lnTo>
                  <a:pt x="876" y="8785"/>
                </a:lnTo>
                <a:lnTo>
                  <a:pt x="1850" y="7982"/>
                </a:lnTo>
                <a:lnTo>
                  <a:pt x="2336" y="7544"/>
                </a:lnTo>
                <a:lnTo>
                  <a:pt x="2799" y="7106"/>
                </a:lnTo>
                <a:lnTo>
                  <a:pt x="4040" y="5792"/>
                </a:lnTo>
                <a:lnTo>
                  <a:pt x="4648" y="5135"/>
                </a:lnTo>
                <a:lnTo>
                  <a:pt x="5256" y="4502"/>
                </a:lnTo>
                <a:lnTo>
                  <a:pt x="6546" y="3237"/>
                </a:lnTo>
                <a:lnTo>
                  <a:pt x="7835" y="1971"/>
                </a:lnTo>
                <a:lnTo>
                  <a:pt x="8371" y="1485"/>
                </a:lnTo>
                <a:lnTo>
                  <a:pt x="8906" y="998"/>
                </a:lnTo>
                <a:lnTo>
                  <a:pt x="9247" y="706"/>
                </a:lnTo>
                <a:lnTo>
                  <a:pt x="9368" y="609"/>
                </a:lnTo>
                <a:lnTo>
                  <a:pt x="9417" y="560"/>
                </a:lnTo>
                <a:lnTo>
                  <a:pt x="9441" y="560"/>
                </a:lnTo>
                <a:lnTo>
                  <a:pt x="9441" y="536"/>
                </a:lnTo>
                <a:close/>
                <a:moveTo>
                  <a:pt x="9198" y="1"/>
                </a:moveTo>
                <a:lnTo>
                  <a:pt x="9125" y="25"/>
                </a:lnTo>
                <a:lnTo>
                  <a:pt x="8979" y="122"/>
                </a:lnTo>
                <a:lnTo>
                  <a:pt x="8736" y="341"/>
                </a:lnTo>
                <a:lnTo>
                  <a:pt x="7884" y="1120"/>
                </a:lnTo>
                <a:lnTo>
                  <a:pt x="7227" y="1752"/>
                </a:lnTo>
                <a:lnTo>
                  <a:pt x="6546" y="2385"/>
                </a:lnTo>
                <a:lnTo>
                  <a:pt x="5232" y="3675"/>
                </a:lnTo>
                <a:lnTo>
                  <a:pt x="4551" y="4356"/>
                </a:lnTo>
                <a:lnTo>
                  <a:pt x="3918" y="5037"/>
                </a:lnTo>
                <a:lnTo>
                  <a:pt x="2628" y="6424"/>
                </a:lnTo>
                <a:lnTo>
                  <a:pt x="2020" y="7033"/>
                </a:lnTo>
                <a:lnTo>
                  <a:pt x="1704" y="7325"/>
                </a:lnTo>
                <a:lnTo>
                  <a:pt x="1387" y="7617"/>
                </a:lnTo>
                <a:lnTo>
                  <a:pt x="706" y="8176"/>
                </a:lnTo>
                <a:lnTo>
                  <a:pt x="365" y="8493"/>
                </a:lnTo>
                <a:lnTo>
                  <a:pt x="73" y="8833"/>
                </a:lnTo>
                <a:lnTo>
                  <a:pt x="25" y="8931"/>
                </a:lnTo>
                <a:lnTo>
                  <a:pt x="0" y="9028"/>
                </a:lnTo>
                <a:lnTo>
                  <a:pt x="25" y="9101"/>
                </a:lnTo>
                <a:lnTo>
                  <a:pt x="73" y="9174"/>
                </a:lnTo>
                <a:lnTo>
                  <a:pt x="146" y="9223"/>
                </a:lnTo>
                <a:lnTo>
                  <a:pt x="244" y="9247"/>
                </a:lnTo>
                <a:lnTo>
                  <a:pt x="317" y="9223"/>
                </a:lnTo>
                <a:lnTo>
                  <a:pt x="414" y="9174"/>
                </a:lnTo>
                <a:lnTo>
                  <a:pt x="560" y="9247"/>
                </a:lnTo>
                <a:lnTo>
                  <a:pt x="706" y="9296"/>
                </a:lnTo>
                <a:lnTo>
                  <a:pt x="876" y="9320"/>
                </a:lnTo>
                <a:lnTo>
                  <a:pt x="1047" y="9344"/>
                </a:lnTo>
                <a:lnTo>
                  <a:pt x="2555" y="9344"/>
                </a:lnTo>
                <a:lnTo>
                  <a:pt x="2847" y="9320"/>
                </a:lnTo>
                <a:lnTo>
                  <a:pt x="2823" y="9490"/>
                </a:lnTo>
                <a:lnTo>
                  <a:pt x="2799" y="9636"/>
                </a:lnTo>
                <a:lnTo>
                  <a:pt x="2774" y="9952"/>
                </a:lnTo>
                <a:lnTo>
                  <a:pt x="2774" y="10269"/>
                </a:lnTo>
                <a:lnTo>
                  <a:pt x="2823" y="10585"/>
                </a:lnTo>
                <a:lnTo>
                  <a:pt x="2969" y="11510"/>
                </a:lnTo>
                <a:lnTo>
                  <a:pt x="2993" y="11972"/>
                </a:lnTo>
                <a:lnTo>
                  <a:pt x="3018" y="12434"/>
                </a:lnTo>
                <a:lnTo>
                  <a:pt x="3018" y="12970"/>
                </a:lnTo>
                <a:lnTo>
                  <a:pt x="2993" y="13481"/>
                </a:lnTo>
                <a:lnTo>
                  <a:pt x="2920" y="14503"/>
                </a:lnTo>
                <a:lnTo>
                  <a:pt x="2872" y="14892"/>
                </a:lnTo>
                <a:lnTo>
                  <a:pt x="2823" y="15330"/>
                </a:lnTo>
                <a:lnTo>
                  <a:pt x="2823" y="15549"/>
                </a:lnTo>
                <a:lnTo>
                  <a:pt x="2823" y="15768"/>
                </a:lnTo>
                <a:lnTo>
                  <a:pt x="2847" y="15963"/>
                </a:lnTo>
                <a:lnTo>
                  <a:pt x="2920" y="16133"/>
                </a:lnTo>
                <a:lnTo>
                  <a:pt x="2896" y="16157"/>
                </a:lnTo>
                <a:lnTo>
                  <a:pt x="2872" y="16230"/>
                </a:lnTo>
                <a:lnTo>
                  <a:pt x="2872" y="16303"/>
                </a:lnTo>
                <a:lnTo>
                  <a:pt x="2920" y="16352"/>
                </a:lnTo>
                <a:lnTo>
                  <a:pt x="2969" y="16401"/>
                </a:lnTo>
                <a:lnTo>
                  <a:pt x="3091" y="16449"/>
                </a:lnTo>
                <a:lnTo>
                  <a:pt x="3212" y="16474"/>
                </a:lnTo>
                <a:lnTo>
                  <a:pt x="3480" y="16474"/>
                </a:lnTo>
                <a:lnTo>
                  <a:pt x="3991" y="16425"/>
                </a:lnTo>
                <a:lnTo>
                  <a:pt x="4599" y="16401"/>
                </a:lnTo>
                <a:lnTo>
                  <a:pt x="5183" y="16401"/>
                </a:lnTo>
                <a:lnTo>
                  <a:pt x="6375" y="16425"/>
                </a:lnTo>
                <a:lnTo>
                  <a:pt x="6984" y="16401"/>
                </a:lnTo>
                <a:lnTo>
                  <a:pt x="7276" y="16376"/>
                </a:lnTo>
                <a:lnTo>
                  <a:pt x="7568" y="16328"/>
                </a:lnTo>
                <a:lnTo>
                  <a:pt x="7641" y="16303"/>
                </a:lnTo>
                <a:lnTo>
                  <a:pt x="7714" y="16255"/>
                </a:lnTo>
                <a:lnTo>
                  <a:pt x="7738" y="16206"/>
                </a:lnTo>
                <a:lnTo>
                  <a:pt x="7762" y="16157"/>
                </a:lnTo>
                <a:lnTo>
                  <a:pt x="7835" y="16084"/>
                </a:lnTo>
                <a:lnTo>
                  <a:pt x="7860" y="16011"/>
                </a:lnTo>
                <a:lnTo>
                  <a:pt x="7860" y="15354"/>
                </a:lnTo>
                <a:lnTo>
                  <a:pt x="7884" y="14989"/>
                </a:lnTo>
                <a:lnTo>
                  <a:pt x="7908" y="14649"/>
                </a:lnTo>
                <a:lnTo>
                  <a:pt x="7981" y="14284"/>
                </a:lnTo>
                <a:lnTo>
                  <a:pt x="8054" y="13943"/>
                </a:lnTo>
                <a:lnTo>
                  <a:pt x="8152" y="13627"/>
                </a:lnTo>
                <a:lnTo>
                  <a:pt x="8273" y="13310"/>
                </a:lnTo>
                <a:lnTo>
                  <a:pt x="8371" y="13164"/>
                </a:lnTo>
                <a:lnTo>
                  <a:pt x="8492" y="12994"/>
                </a:lnTo>
                <a:lnTo>
                  <a:pt x="8638" y="12848"/>
                </a:lnTo>
                <a:lnTo>
                  <a:pt x="8784" y="12726"/>
                </a:lnTo>
                <a:lnTo>
                  <a:pt x="8979" y="12629"/>
                </a:lnTo>
                <a:lnTo>
                  <a:pt x="9149" y="12532"/>
                </a:lnTo>
                <a:lnTo>
                  <a:pt x="9344" y="12483"/>
                </a:lnTo>
                <a:lnTo>
                  <a:pt x="9539" y="12434"/>
                </a:lnTo>
                <a:lnTo>
                  <a:pt x="9660" y="12580"/>
                </a:lnTo>
                <a:lnTo>
                  <a:pt x="9758" y="12726"/>
                </a:lnTo>
                <a:lnTo>
                  <a:pt x="9855" y="12872"/>
                </a:lnTo>
                <a:lnTo>
                  <a:pt x="9952" y="13043"/>
                </a:lnTo>
                <a:lnTo>
                  <a:pt x="10025" y="13335"/>
                </a:lnTo>
                <a:lnTo>
                  <a:pt x="10050" y="13627"/>
                </a:lnTo>
                <a:lnTo>
                  <a:pt x="10050" y="13919"/>
                </a:lnTo>
                <a:lnTo>
                  <a:pt x="10050" y="14211"/>
                </a:lnTo>
                <a:lnTo>
                  <a:pt x="10025" y="14697"/>
                </a:lnTo>
                <a:lnTo>
                  <a:pt x="9977" y="15208"/>
                </a:lnTo>
                <a:lnTo>
                  <a:pt x="9928" y="15695"/>
                </a:lnTo>
                <a:lnTo>
                  <a:pt x="9879" y="16206"/>
                </a:lnTo>
                <a:lnTo>
                  <a:pt x="9904" y="16303"/>
                </a:lnTo>
                <a:lnTo>
                  <a:pt x="9952" y="16376"/>
                </a:lnTo>
                <a:lnTo>
                  <a:pt x="10025" y="16425"/>
                </a:lnTo>
                <a:lnTo>
                  <a:pt x="10123" y="16449"/>
                </a:lnTo>
                <a:lnTo>
                  <a:pt x="10488" y="16498"/>
                </a:lnTo>
                <a:lnTo>
                  <a:pt x="10853" y="16522"/>
                </a:lnTo>
                <a:lnTo>
                  <a:pt x="11218" y="16522"/>
                </a:lnTo>
                <a:lnTo>
                  <a:pt x="11583" y="16498"/>
                </a:lnTo>
                <a:lnTo>
                  <a:pt x="11753" y="16522"/>
                </a:lnTo>
                <a:lnTo>
                  <a:pt x="11948" y="16547"/>
                </a:lnTo>
                <a:lnTo>
                  <a:pt x="12313" y="16547"/>
                </a:lnTo>
                <a:lnTo>
                  <a:pt x="13091" y="16571"/>
                </a:lnTo>
                <a:lnTo>
                  <a:pt x="14892" y="16571"/>
                </a:lnTo>
                <a:lnTo>
                  <a:pt x="15208" y="16547"/>
                </a:lnTo>
                <a:lnTo>
                  <a:pt x="15476" y="16474"/>
                </a:lnTo>
                <a:lnTo>
                  <a:pt x="15597" y="16425"/>
                </a:lnTo>
                <a:lnTo>
                  <a:pt x="15719" y="16376"/>
                </a:lnTo>
                <a:lnTo>
                  <a:pt x="15792" y="16303"/>
                </a:lnTo>
                <a:lnTo>
                  <a:pt x="15865" y="16230"/>
                </a:lnTo>
                <a:lnTo>
                  <a:pt x="15962" y="16206"/>
                </a:lnTo>
                <a:lnTo>
                  <a:pt x="16035" y="16157"/>
                </a:lnTo>
                <a:lnTo>
                  <a:pt x="16084" y="16060"/>
                </a:lnTo>
                <a:lnTo>
                  <a:pt x="16108" y="15963"/>
                </a:lnTo>
                <a:lnTo>
                  <a:pt x="16108" y="15841"/>
                </a:lnTo>
                <a:lnTo>
                  <a:pt x="16084" y="15719"/>
                </a:lnTo>
                <a:lnTo>
                  <a:pt x="16035" y="15476"/>
                </a:lnTo>
                <a:lnTo>
                  <a:pt x="16011" y="15111"/>
                </a:lnTo>
                <a:lnTo>
                  <a:pt x="16011" y="14746"/>
                </a:lnTo>
                <a:lnTo>
                  <a:pt x="16035" y="13846"/>
                </a:lnTo>
                <a:lnTo>
                  <a:pt x="16084" y="12945"/>
                </a:lnTo>
                <a:lnTo>
                  <a:pt x="16108" y="12069"/>
                </a:lnTo>
                <a:lnTo>
                  <a:pt x="16133" y="11193"/>
                </a:lnTo>
                <a:lnTo>
                  <a:pt x="16133" y="10755"/>
                </a:lnTo>
                <a:lnTo>
                  <a:pt x="16108" y="10317"/>
                </a:lnTo>
                <a:lnTo>
                  <a:pt x="16084" y="9879"/>
                </a:lnTo>
                <a:lnTo>
                  <a:pt x="16035" y="9466"/>
                </a:lnTo>
                <a:lnTo>
                  <a:pt x="16741" y="9466"/>
                </a:lnTo>
                <a:lnTo>
                  <a:pt x="17252" y="9490"/>
                </a:lnTo>
                <a:lnTo>
                  <a:pt x="17763" y="9490"/>
                </a:lnTo>
                <a:lnTo>
                  <a:pt x="18250" y="9466"/>
                </a:lnTo>
                <a:lnTo>
                  <a:pt x="18761" y="9417"/>
                </a:lnTo>
                <a:lnTo>
                  <a:pt x="18834" y="9393"/>
                </a:lnTo>
                <a:lnTo>
                  <a:pt x="18907" y="9344"/>
                </a:lnTo>
                <a:lnTo>
                  <a:pt x="18931" y="9296"/>
                </a:lnTo>
                <a:lnTo>
                  <a:pt x="18955" y="9223"/>
                </a:lnTo>
                <a:lnTo>
                  <a:pt x="18955" y="9150"/>
                </a:lnTo>
                <a:lnTo>
                  <a:pt x="18931" y="9077"/>
                </a:lnTo>
                <a:lnTo>
                  <a:pt x="18907" y="9028"/>
                </a:lnTo>
                <a:lnTo>
                  <a:pt x="18858" y="8955"/>
                </a:lnTo>
                <a:lnTo>
                  <a:pt x="18882" y="8858"/>
                </a:lnTo>
                <a:lnTo>
                  <a:pt x="18834" y="8760"/>
                </a:lnTo>
                <a:lnTo>
                  <a:pt x="18761" y="8639"/>
                </a:lnTo>
                <a:lnTo>
                  <a:pt x="18688" y="8517"/>
                </a:lnTo>
                <a:lnTo>
                  <a:pt x="18469" y="8298"/>
                </a:lnTo>
                <a:lnTo>
                  <a:pt x="18031" y="7909"/>
                </a:lnTo>
                <a:lnTo>
                  <a:pt x="17374" y="7373"/>
                </a:lnTo>
                <a:lnTo>
                  <a:pt x="16717" y="6862"/>
                </a:lnTo>
                <a:lnTo>
                  <a:pt x="16084" y="6327"/>
                </a:lnTo>
                <a:lnTo>
                  <a:pt x="15476" y="5767"/>
                </a:lnTo>
                <a:lnTo>
                  <a:pt x="14916" y="5159"/>
                </a:lnTo>
                <a:lnTo>
                  <a:pt x="14356" y="4551"/>
                </a:lnTo>
                <a:lnTo>
                  <a:pt x="13797" y="3918"/>
                </a:lnTo>
                <a:lnTo>
                  <a:pt x="13237" y="3334"/>
                </a:lnTo>
                <a:lnTo>
                  <a:pt x="12653" y="2726"/>
                </a:lnTo>
                <a:lnTo>
                  <a:pt x="12045" y="2166"/>
                </a:lnTo>
                <a:lnTo>
                  <a:pt x="11753" y="1923"/>
                </a:lnTo>
                <a:lnTo>
                  <a:pt x="11437" y="1679"/>
                </a:lnTo>
                <a:lnTo>
                  <a:pt x="10804" y="1193"/>
                </a:lnTo>
                <a:lnTo>
                  <a:pt x="10488" y="950"/>
                </a:lnTo>
                <a:lnTo>
                  <a:pt x="10196" y="682"/>
                </a:lnTo>
                <a:lnTo>
                  <a:pt x="9904" y="414"/>
                </a:lnTo>
                <a:lnTo>
                  <a:pt x="9660" y="98"/>
                </a:lnTo>
                <a:lnTo>
                  <a:pt x="9612" y="25"/>
                </a:lnTo>
                <a:lnTo>
                  <a:pt x="9539" y="1"/>
                </a:lnTo>
                <a:lnTo>
                  <a:pt x="9466" y="1"/>
                </a:lnTo>
                <a:lnTo>
                  <a:pt x="9393" y="25"/>
                </a:lnTo>
                <a:lnTo>
                  <a:pt x="93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30;p47">
            <a:extLst>
              <a:ext uri="{FF2B5EF4-FFF2-40B4-BE49-F238E27FC236}">
                <a16:creationId xmlns:a16="http://schemas.microsoft.com/office/drawing/2014/main" id="{6950DEBB-C753-50D6-BD6B-710A5DCC657B}"/>
              </a:ext>
            </a:extLst>
          </p:cNvPr>
          <p:cNvSpPr/>
          <p:nvPr/>
        </p:nvSpPr>
        <p:spPr>
          <a:xfrm>
            <a:off x="8451176" y="140323"/>
            <a:ext cx="458409" cy="451502"/>
          </a:xfrm>
          <a:custGeom>
            <a:avLst/>
            <a:gdLst/>
            <a:ahLst/>
            <a:cxnLst/>
            <a:rect l="l" t="t" r="r" b="b"/>
            <a:pathLst>
              <a:path w="20975" h="20659" extrusionOk="0">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32;p47">
            <a:extLst>
              <a:ext uri="{FF2B5EF4-FFF2-40B4-BE49-F238E27FC236}">
                <a16:creationId xmlns:a16="http://schemas.microsoft.com/office/drawing/2014/main" id="{88DDF84E-4558-BAA9-48E8-55C4E2F8FEA1}"/>
              </a:ext>
            </a:extLst>
          </p:cNvPr>
          <p:cNvSpPr/>
          <p:nvPr/>
        </p:nvSpPr>
        <p:spPr>
          <a:xfrm>
            <a:off x="8635892" y="351177"/>
            <a:ext cx="436619" cy="266981"/>
          </a:xfrm>
          <a:custGeom>
            <a:avLst/>
            <a:gdLst/>
            <a:ahLst/>
            <a:cxnLst/>
            <a:rect l="l" t="t" r="r" b="b"/>
            <a:pathLst>
              <a:path w="19978" h="12216" extrusionOk="0">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 name="Picture 13"/>
          <p:cNvPicPr>
            <a:picLocks noChangeAspect="1"/>
          </p:cNvPicPr>
          <p:nvPr/>
        </p:nvPicPr>
        <p:blipFill>
          <a:blip r:embed="rId3"/>
          <a:stretch>
            <a:fillRect/>
          </a:stretch>
        </p:blipFill>
        <p:spPr>
          <a:xfrm>
            <a:off x="7552533" y="4451567"/>
            <a:ext cx="1365622" cy="469433"/>
          </a:xfrm>
          <a:prstGeom prst="rect">
            <a:avLst/>
          </a:prstGeom>
        </p:spPr>
      </p:pic>
    </p:spTree>
    <p:extLst>
      <p:ext uri="{BB962C8B-B14F-4D97-AF65-F5344CB8AC3E}">
        <p14:creationId xmlns:p14="http://schemas.microsoft.com/office/powerpoint/2010/main" val="3175132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0"/>
          <p:cNvSpPr txBox="1">
            <a:spLocks noGrp="1"/>
          </p:cNvSpPr>
          <p:nvPr>
            <p:ph type="title"/>
          </p:nvPr>
        </p:nvSpPr>
        <p:spPr>
          <a:xfrm>
            <a:off x="1194833" y="127989"/>
            <a:ext cx="7530495" cy="573583"/>
          </a:xfrm>
          <a:prstGeom prst="rect">
            <a:avLst/>
          </a:prstGeom>
        </p:spPr>
        <p:txBody>
          <a:bodyPr spcFirstLastPara="1" wrap="square" lIns="91425" tIns="91425" rIns="91425" bIns="91425" anchor="t" anchorCtr="0">
            <a:noAutofit/>
          </a:bodyPr>
          <a:lstStyle/>
          <a:p>
            <a:pPr lvl="0" algn="l"/>
            <a:r>
              <a:rPr lang="nl-NL" dirty="0">
                <a:solidFill>
                  <a:srgbClr val="FFC000"/>
                </a:solidFill>
              </a:rPr>
              <a:t>'n Belangrike ONDERSKEID om te maak</a:t>
            </a:r>
            <a:r>
              <a:rPr lang="en" dirty="0">
                <a:solidFill>
                  <a:srgbClr val="FFC000"/>
                </a:solidFill>
              </a:rPr>
              <a:t>:</a:t>
            </a:r>
            <a:endParaRPr dirty="0">
              <a:solidFill>
                <a:srgbClr val="FFC000"/>
              </a:solidFill>
            </a:endParaRPr>
          </a:p>
        </p:txBody>
      </p:sp>
      <p:sp>
        <p:nvSpPr>
          <p:cNvPr id="143" name="Google Shape;143;p20"/>
          <p:cNvSpPr txBox="1">
            <a:spLocks noGrp="1"/>
          </p:cNvSpPr>
          <p:nvPr>
            <p:ph type="body" idx="1"/>
          </p:nvPr>
        </p:nvSpPr>
        <p:spPr>
          <a:xfrm>
            <a:off x="4803354" y="553154"/>
            <a:ext cx="4145889" cy="4132728"/>
          </a:xfrm>
          <a:prstGeom prst="rect">
            <a:avLst/>
          </a:prstGeom>
        </p:spPr>
        <p:txBody>
          <a:bodyPr spcFirstLastPara="1" wrap="square" lIns="91425" tIns="91425" rIns="91425" bIns="91425" anchor="t" anchorCtr="0">
            <a:noAutofit/>
          </a:bodyPr>
          <a:lstStyle/>
          <a:p>
            <a:pPr marL="101600" indent="0" algn="ctr">
              <a:spcBef>
                <a:spcPts val="0"/>
              </a:spcBef>
              <a:buNone/>
            </a:pPr>
            <a:r>
              <a:rPr lang="nl-NL" sz="2400" b="1" u="sng" dirty="0">
                <a:solidFill>
                  <a:schemeClr val="accent4">
                    <a:lumMod val="60000"/>
                    <a:lumOff val="40000"/>
                  </a:schemeClr>
                </a:solidFill>
                <a:latin typeface="Walter Turncoat" panose="02000000000000000000" charset="0"/>
              </a:rPr>
              <a:t>Kultuur moet nie met ERFENIS verwar word nie</a:t>
            </a:r>
            <a:r>
              <a:rPr lang="en-ZA" sz="2400" u="sng" dirty="0">
                <a:solidFill>
                  <a:schemeClr val="accent4">
                    <a:lumMod val="60000"/>
                    <a:lumOff val="40000"/>
                  </a:schemeClr>
                </a:solidFill>
                <a:latin typeface="Walter Turncoat" panose="02000000000000000000" charset="0"/>
              </a:rPr>
              <a:t>: </a:t>
            </a:r>
          </a:p>
          <a:p>
            <a:pPr marL="101600" indent="0" algn="ctr">
              <a:spcBef>
                <a:spcPts val="0"/>
              </a:spcBef>
              <a:buNone/>
            </a:pPr>
            <a:endParaRPr lang="en-ZA" sz="1800" dirty="0">
              <a:solidFill>
                <a:schemeClr val="accent4">
                  <a:lumMod val="60000"/>
                  <a:lumOff val="40000"/>
                </a:schemeClr>
              </a:solidFill>
              <a:latin typeface="Walter Turncoat" panose="02000000000000000000" charset="0"/>
            </a:endParaRPr>
          </a:p>
          <a:p>
            <a:pPr marL="101600" indent="0" algn="ctr">
              <a:spcBef>
                <a:spcPts val="0"/>
              </a:spcBef>
              <a:buNone/>
            </a:pPr>
            <a:r>
              <a:rPr lang="nl-NL" sz="1600" dirty="0">
                <a:solidFill>
                  <a:schemeClr val="accent4">
                    <a:lumMod val="60000"/>
                    <a:lumOff val="40000"/>
                  </a:schemeClr>
                </a:solidFill>
                <a:latin typeface="+mn-lt"/>
              </a:rPr>
              <a:t>Erfenis hou verband met nalatingskap, wat beteken dat die oortuigings, voorwerpe en kultuur van een geslag na die volgende oorgedra word, soos 'n tradisie. </a:t>
            </a:r>
          </a:p>
          <a:p>
            <a:pPr marL="101600" indent="0" algn="ctr">
              <a:spcBef>
                <a:spcPts val="0"/>
              </a:spcBef>
              <a:buNone/>
            </a:pPr>
            <a:endParaRPr lang="nl-NL" sz="1600" dirty="0">
              <a:solidFill>
                <a:schemeClr val="accent4">
                  <a:lumMod val="60000"/>
                  <a:lumOff val="40000"/>
                </a:schemeClr>
              </a:solidFill>
              <a:latin typeface="+mn-lt"/>
            </a:endParaRPr>
          </a:p>
          <a:p>
            <a:pPr marL="101600" indent="0" algn="ctr">
              <a:spcBef>
                <a:spcPts val="0"/>
              </a:spcBef>
              <a:buNone/>
            </a:pPr>
            <a:r>
              <a:rPr lang="nl-NL" sz="1600" dirty="0">
                <a:solidFill>
                  <a:schemeClr val="accent4">
                    <a:lumMod val="60000"/>
                    <a:lumOff val="40000"/>
                  </a:schemeClr>
                </a:solidFill>
                <a:latin typeface="+mn-lt"/>
              </a:rPr>
              <a:t>Kultuur is  die “lewenswyse vir 'n hele samelewing”; dit wil sê die kennis, idees, gebruike, wette en gewoontes van 'n groep mense wat hulle saam as hul kernwaardes aanvaar.</a:t>
            </a:r>
            <a:endParaRPr lang="en-ZA" sz="1600" dirty="0">
              <a:solidFill>
                <a:schemeClr val="accent4">
                  <a:lumMod val="60000"/>
                  <a:lumOff val="40000"/>
                </a:schemeClr>
              </a:solidFill>
              <a:latin typeface="+mn-lt"/>
            </a:endParaRPr>
          </a:p>
        </p:txBody>
      </p:sp>
      <p:sp>
        <p:nvSpPr>
          <p:cNvPr id="145" name="Google Shape;145;p20"/>
          <p:cNvSpPr/>
          <p:nvPr/>
        </p:nvSpPr>
        <p:spPr>
          <a:xfrm>
            <a:off x="285502" y="150189"/>
            <a:ext cx="959403" cy="86336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147;p20"/>
          <p:cNvSpPr/>
          <p:nvPr/>
        </p:nvSpPr>
        <p:spPr>
          <a:xfrm>
            <a:off x="121186" y="780124"/>
            <a:ext cx="4682168" cy="4419727"/>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descr="What is the Difference Between Culture and Heritage - Pediaa.Com">
            <a:extLst>
              <a:ext uri="{FF2B5EF4-FFF2-40B4-BE49-F238E27FC236}">
                <a16:creationId xmlns:a16="http://schemas.microsoft.com/office/drawing/2014/main" id="{8387B234-DF30-5004-15D8-71804EECF6D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091" b="8261"/>
          <a:stretch/>
        </p:blipFill>
        <p:spPr bwMode="auto">
          <a:xfrm>
            <a:off x="434372" y="1158472"/>
            <a:ext cx="4055796" cy="3693735"/>
          </a:xfrm>
          <a:prstGeom prst="rect">
            <a:avLst/>
          </a:prstGeom>
          <a:noFill/>
          <a:ln>
            <a:noFill/>
          </a:ln>
          <a:extLst>
            <a:ext uri="{53640926-AAD7-44D8-BBD7-CCE9431645EC}">
              <a14:shadowObscured xmlns:a14="http://schemas.microsoft.com/office/drawing/2010/main"/>
            </a:ext>
          </a:extLst>
        </p:spPr>
      </p:pic>
      <p:sp>
        <p:nvSpPr>
          <p:cNvPr id="10" name="Google Shape;688;p47">
            <a:extLst>
              <a:ext uri="{FF2B5EF4-FFF2-40B4-BE49-F238E27FC236}">
                <a16:creationId xmlns:a16="http://schemas.microsoft.com/office/drawing/2014/main" id="{F33619DE-2500-97ED-E653-3D12582A9D33}"/>
              </a:ext>
            </a:extLst>
          </p:cNvPr>
          <p:cNvSpPr/>
          <p:nvPr/>
        </p:nvSpPr>
        <p:spPr>
          <a:xfrm>
            <a:off x="515370" y="235001"/>
            <a:ext cx="499665" cy="573583"/>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5;p11">
            <a:extLst>
              <a:ext uri="{FF2B5EF4-FFF2-40B4-BE49-F238E27FC236}">
                <a16:creationId xmlns:a16="http://schemas.microsoft.com/office/drawing/2014/main" id="{226B2672-0A89-427E-2583-65D815735193}"/>
              </a:ext>
            </a:extLst>
          </p:cNvPr>
          <p:cNvSpPr/>
          <p:nvPr/>
        </p:nvSpPr>
        <p:spPr>
          <a:xfrm>
            <a:off x="7410981" y="4317792"/>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10E63234-C8C7-7807-4BC6-ED17595574EA}"/>
              </a:ext>
            </a:extLst>
          </p:cNvPr>
          <p:cNvSpPr/>
          <p:nvPr/>
        </p:nvSpPr>
        <p:spPr>
          <a:xfrm>
            <a:off x="433374" y="1171783"/>
            <a:ext cx="1966925" cy="368042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000" b="1" dirty="0">
                <a:solidFill>
                  <a:srgbClr val="FFFFFF"/>
                </a:solidFill>
                <a:effectLst/>
                <a:latin typeface="Walter Turncoat" panose="020B0604020202020204" charset="0"/>
                <a:ea typeface="Walter Turncoat" panose="020B0604020202020204" charset="0"/>
                <a:cs typeface="Times New Roman" panose="02020603050405020304" pitchFamily="18" charset="0"/>
              </a:rPr>
              <a:t>KULTUUR</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b="1"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Idees,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gebruike</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en</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sosiale</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gedrag</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van ‘n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spesifieke</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groep</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of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samelewing</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Geneig</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tot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verandering</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Geskep</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deur</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mense</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Geskep</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deur</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huidige</a:t>
            </a: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10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identiteite</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10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000" dirty="0">
              <a:effectLst/>
              <a:latin typeface="Walter Turncoat" panose="020B0604020202020204" charset="0"/>
              <a:ea typeface="Walter Turncoat" panose="020B0604020202020204" charset="0"/>
              <a:cs typeface="Times New Roman" panose="02020603050405020304" pitchFamily="18" charset="0"/>
            </a:endParaRPr>
          </a:p>
        </p:txBody>
      </p:sp>
      <p:sp>
        <p:nvSpPr>
          <p:cNvPr id="3" name="Rectangle 2">
            <a:extLst>
              <a:ext uri="{FF2B5EF4-FFF2-40B4-BE49-F238E27FC236}">
                <a16:creationId xmlns:a16="http://schemas.microsoft.com/office/drawing/2014/main" id="{FD37EFDC-A22B-B25E-27C2-F76D744D1774}"/>
              </a:ext>
            </a:extLst>
          </p:cNvPr>
          <p:cNvSpPr/>
          <p:nvPr/>
        </p:nvSpPr>
        <p:spPr>
          <a:xfrm>
            <a:off x="2500382" y="1164255"/>
            <a:ext cx="1989786" cy="3680422"/>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900" b="1" dirty="0">
                <a:solidFill>
                  <a:srgbClr val="FFFFFF"/>
                </a:solidFill>
                <a:effectLst/>
                <a:latin typeface="Walter Turncoat" panose="020B0604020202020204" charset="0"/>
                <a:ea typeface="Walter Turncoat" panose="020B0604020202020204" charset="0"/>
                <a:cs typeface="Times New Roman" panose="02020603050405020304" pitchFamily="18" charset="0"/>
              </a:rPr>
              <a:t>ERFENIS</a:t>
            </a:r>
            <a:endParaRPr lang="en-ZA" sz="11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900" b="1"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1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Kulturele</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aspekte</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wat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oorgeërf</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is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en</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wat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vir</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die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toekoms</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bewaar</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word.</a:t>
            </a:r>
            <a:endParaRPr lang="en-ZA" sz="11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1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Nie</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geneig</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tot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verandering</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nie</a:t>
            </a:r>
            <a:endParaRPr lang="en-ZA" sz="11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1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Nalatingskap</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van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kultuur</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vir</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huidige</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en</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toekomstige</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geslagte</a:t>
            </a:r>
            <a:endParaRPr lang="en-ZA" sz="11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1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Voorsien</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identiteit</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aan</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die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evolusie</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van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kultuur</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en</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dra</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bewys</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van die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oorsprong</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van ‘n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kultuur</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en</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die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mensdom</a:t>
            </a: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in </a:t>
            </a:r>
            <a:r>
              <a:rPr lang="en-ZA" sz="900" dirty="0" err="1">
                <a:solidFill>
                  <a:srgbClr val="FFFFFF"/>
                </a:solidFill>
                <a:effectLst/>
                <a:latin typeface="Walter Turncoat" panose="020B0604020202020204" charset="0"/>
                <a:ea typeface="Walter Turncoat" panose="020B0604020202020204" charset="0"/>
                <a:cs typeface="Times New Roman" panose="02020603050405020304" pitchFamily="18" charset="0"/>
              </a:rPr>
              <a:t>geheel</a:t>
            </a:r>
            <a:endParaRPr lang="en-ZA" sz="11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100" dirty="0">
              <a:effectLst/>
              <a:latin typeface="Walter Turncoat" panose="020B0604020202020204" charset="0"/>
              <a:ea typeface="Walter Turncoat" panose="020B0604020202020204" charset="0"/>
              <a:cs typeface="Times New Roman" panose="02020603050405020304" pitchFamily="18" charset="0"/>
            </a:endParaRPr>
          </a:p>
          <a:p>
            <a:pPr algn="ctr">
              <a:lnSpc>
                <a:spcPct val="107000"/>
              </a:lnSpc>
              <a:spcAft>
                <a:spcPts val="800"/>
              </a:spcAft>
            </a:pPr>
            <a:r>
              <a:rPr lang="en-ZA" sz="900" dirty="0">
                <a:solidFill>
                  <a:srgbClr val="FFFFFF"/>
                </a:solidFill>
                <a:effectLst/>
                <a:latin typeface="Walter Turncoat" panose="020B0604020202020204" charset="0"/>
                <a:ea typeface="Walter Turncoat" panose="020B0604020202020204" charset="0"/>
                <a:cs typeface="Times New Roman" panose="02020603050405020304" pitchFamily="18" charset="0"/>
              </a:rPr>
              <a:t> </a:t>
            </a:r>
            <a:endParaRPr lang="en-ZA" sz="1100" dirty="0">
              <a:effectLst/>
              <a:latin typeface="Walter Turncoat" panose="020B0604020202020204" charset="0"/>
              <a:ea typeface="Walter Turncoat" panose="020B0604020202020204" charset="0"/>
              <a:cs typeface="Times New Roman" panose="02020603050405020304" pitchFamily="18" charset="0"/>
            </a:endParaRPr>
          </a:p>
        </p:txBody>
      </p:sp>
      <p:pic>
        <p:nvPicPr>
          <p:cNvPr id="4" name="Picture 3"/>
          <p:cNvPicPr>
            <a:picLocks noChangeAspect="1"/>
          </p:cNvPicPr>
          <p:nvPr/>
        </p:nvPicPr>
        <p:blipFill>
          <a:blip r:embed="rId4"/>
          <a:stretch>
            <a:fillRect/>
          </a:stretch>
        </p:blipFill>
        <p:spPr>
          <a:xfrm>
            <a:off x="7531332" y="4473433"/>
            <a:ext cx="1365622" cy="46943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2" name="Google Shape;122;p18"/>
          <p:cNvSpPr txBox="1">
            <a:spLocks noGrp="1"/>
          </p:cNvSpPr>
          <p:nvPr>
            <p:ph type="title"/>
          </p:nvPr>
        </p:nvSpPr>
        <p:spPr>
          <a:xfrm>
            <a:off x="1436246" y="307577"/>
            <a:ext cx="7439567" cy="639092"/>
          </a:xfrm>
          <a:prstGeom prst="rect">
            <a:avLst/>
          </a:prstGeom>
        </p:spPr>
        <p:txBody>
          <a:bodyPr spcFirstLastPara="1" wrap="square" lIns="91425" tIns="91425" rIns="91425" bIns="91425" anchor="t" anchorCtr="0">
            <a:noAutofit/>
          </a:bodyPr>
          <a:lstStyle/>
          <a:p>
            <a:pPr algn="l">
              <a:lnSpc>
                <a:spcPct val="107000"/>
              </a:lnSpc>
              <a:spcAft>
                <a:spcPts val="800"/>
              </a:spcAft>
            </a:pPr>
            <a:r>
              <a:rPr lang="nl-NL" sz="3200" b="1" dirty="0">
                <a:solidFill>
                  <a:srgbClr val="FFC000"/>
                </a:solidFill>
                <a:latin typeface="Walter Turncoat" panose="02000000000000000000" pitchFamily="2" charset="0"/>
                <a:ea typeface="Walter Turncoat" panose="02000000000000000000" pitchFamily="2" charset="0"/>
                <a:cs typeface="Times New Roman" panose="02020603050405020304" pitchFamily="18" charset="0"/>
              </a:rPr>
              <a:t>Diverse kulturele norme en waardes
</a:t>
            </a:r>
            <a:endParaRPr lang="en-ZA" sz="3200" b="1" dirty="0">
              <a:solidFill>
                <a:srgbClr val="FFC000"/>
              </a:solidFill>
              <a:effectLst/>
              <a:latin typeface="Walter Turncoat" panose="02000000000000000000" pitchFamily="2" charset="0"/>
              <a:ea typeface="Walter Turncoat" panose="02000000000000000000" pitchFamily="2" charset="0"/>
              <a:cs typeface="Times New Roman" panose="02020603050405020304" pitchFamily="18" charset="0"/>
            </a:endParaRPr>
          </a:p>
        </p:txBody>
      </p:sp>
      <p:sp>
        <p:nvSpPr>
          <p:cNvPr id="121" name="Google Shape;121;p18"/>
          <p:cNvSpPr txBox="1">
            <a:spLocks noGrp="1"/>
          </p:cNvSpPr>
          <p:nvPr>
            <p:ph type="body" idx="1"/>
          </p:nvPr>
        </p:nvSpPr>
        <p:spPr>
          <a:xfrm>
            <a:off x="567872" y="913192"/>
            <a:ext cx="8490223" cy="3941779"/>
          </a:xfrm>
          <a:prstGeom prst="rect">
            <a:avLst/>
          </a:prstGeom>
        </p:spPr>
        <p:txBody>
          <a:bodyPr spcFirstLastPara="1" wrap="square" lIns="91425" tIns="91425" rIns="91425" bIns="91425" anchor="t" anchorCtr="0">
            <a:noAutofit/>
          </a:bodyPr>
          <a:lstStyle/>
          <a:p>
            <a:pPr marL="101600" indent="0" algn="ctr">
              <a:lnSpc>
                <a:spcPct val="107000"/>
              </a:lnSpc>
              <a:spcBef>
                <a:spcPts val="0"/>
              </a:spcBef>
              <a:buNone/>
            </a:pPr>
            <a:r>
              <a:rPr lang="nl-NL" sz="2200" u="sng" dirty="0">
                <a:solidFill>
                  <a:schemeClr val="accent4">
                    <a:lumMod val="60000"/>
                    <a:lumOff val="40000"/>
                  </a:schemeClr>
                </a:solidFill>
                <a:latin typeface="+mn-lt"/>
                <a:ea typeface="Walter Turncoat" panose="02000000000000000000" pitchFamily="2" charset="0"/>
              </a:rPr>
              <a:t>Kulturele norme</a:t>
            </a:r>
            <a:r>
              <a:rPr lang="nl-NL" sz="2200" dirty="0">
                <a:solidFill>
                  <a:schemeClr val="accent4">
                    <a:lumMod val="60000"/>
                    <a:lumOff val="40000"/>
                  </a:schemeClr>
                </a:solidFill>
                <a:latin typeface="+mn-lt"/>
                <a:ea typeface="Walter Turncoat" panose="02000000000000000000" pitchFamily="2" charset="0"/>
              </a:rPr>
              <a:t> is die gedeelde en aanvaarde gedragstandaarde en die maniere om dinge te doen </a:t>
            </a:r>
            <a:r>
              <a:rPr lang="nl-NL" sz="2200" dirty="0" smtClean="0">
                <a:solidFill>
                  <a:schemeClr val="accent4">
                    <a:lumMod val="60000"/>
                    <a:lumOff val="40000"/>
                  </a:schemeClr>
                </a:solidFill>
                <a:latin typeface="+mn-lt"/>
                <a:ea typeface="Walter Turncoat" panose="02000000000000000000" pitchFamily="2" charset="0"/>
              </a:rPr>
              <a:t>wat </a:t>
            </a:r>
            <a:r>
              <a:rPr lang="nl-NL" sz="2200" dirty="0">
                <a:solidFill>
                  <a:schemeClr val="accent4">
                    <a:lumMod val="60000"/>
                    <a:lumOff val="40000"/>
                  </a:schemeClr>
                </a:solidFill>
                <a:latin typeface="+mn-lt"/>
                <a:ea typeface="Walter Turncoat" panose="02000000000000000000" pitchFamily="2" charset="0"/>
              </a:rPr>
              <a:t>vir 'n </a:t>
            </a:r>
            <a:r>
              <a:rPr lang="nl-NL" sz="2200" dirty="0" smtClean="0">
                <a:solidFill>
                  <a:schemeClr val="accent4">
                    <a:lumMod val="60000"/>
                    <a:lumOff val="40000"/>
                  </a:schemeClr>
                </a:solidFill>
                <a:latin typeface="+mn-lt"/>
                <a:ea typeface="Walter Turncoat" panose="02000000000000000000" pitchFamily="2" charset="0"/>
              </a:rPr>
              <a:t>spesifieke kultuurgroep geld. </a:t>
            </a:r>
            <a:r>
              <a:rPr lang="nl-NL" sz="2200" dirty="0">
                <a:solidFill>
                  <a:schemeClr val="accent4">
                    <a:lumMod val="60000"/>
                    <a:lumOff val="40000"/>
                  </a:schemeClr>
                </a:solidFill>
                <a:latin typeface="+mn-lt"/>
                <a:ea typeface="Walter Turncoat" panose="02000000000000000000" pitchFamily="2" charset="0"/>
              </a:rPr>
              <a:t>Dit is ook die riglyne vir die ontwikkeling van jou waardes en sedes - dit beteken jou gevoel van wat reg of verkeerd is. </a:t>
            </a:r>
          </a:p>
          <a:p>
            <a:pPr marL="101600" indent="0" algn="ctr">
              <a:lnSpc>
                <a:spcPct val="107000"/>
              </a:lnSpc>
              <a:spcBef>
                <a:spcPts val="0"/>
              </a:spcBef>
              <a:buNone/>
            </a:pPr>
            <a:endParaRPr lang="nl-NL" sz="2200" dirty="0">
              <a:solidFill>
                <a:schemeClr val="accent4">
                  <a:lumMod val="60000"/>
                  <a:lumOff val="40000"/>
                </a:schemeClr>
              </a:solidFill>
              <a:latin typeface="+mn-lt"/>
              <a:ea typeface="Walter Turncoat" panose="02000000000000000000" pitchFamily="2" charset="0"/>
            </a:endParaRPr>
          </a:p>
          <a:p>
            <a:pPr marL="101600" indent="0" algn="ctr">
              <a:lnSpc>
                <a:spcPct val="107000"/>
              </a:lnSpc>
              <a:spcBef>
                <a:spcPts val="0"/>
              </a:spcBef>
              <a:buNone/>
            </a:pPr>
            <a:r>
              <a:rPr lang="nl-NL" sz="2200" dirty="0">
                <a:solidFill>
                  <a:schemeClr val="accent4">
                    <a:lumMod val="60000"/>
                    <a:lumOff val="40000"/>
                  </a:schemeClr>
                </a:solidFill>
                <a:latin typeface="+mn-lt"/>
                <a:ea typeface="Walter Turncoat" panose="02000000000000000000" pitchFamily="2" charset="0"/>
              </a:rPr>
              <a:t>Dit kan dinge insluit soos eetgewoontes, groetvorme, maniere, kleredrag, mediese behandelings, vieringe, verhoudings en deelname aan godsdienstige aktiwiteite – alles wat deur kulturele norme bepaal word.</a:t>
            </a:r>
          </a:p>
          <a:p>
            <a:pPr marL="101600" indent="0">
              <a:lnSpc>
                <a:spcPct val="107000"/>
              </a:lnSpc>
              <a:spcAft>
                <a:spcPts val="800"/>
              </a:spcAft>
              <a:buNone/>
            </a:pPr>
            <a:endParaRPr lang="en-ZA" sz="2200" dirty="0">
              <a:effectLst/>
              <a:latin typeface="+mn-lt"/>
              <a:ea typeface="Calibri" panose="020F0502020204030204" pitchFamily="34" charset="0"/>
              <a:cs typeface="Times New Roman" panose="02020603050405020304" pitchFamily="18" charset="0"/>
            </a:endParaRPr>
          </a:p>
        </p:txBody>
      </p:sp>
      <p:sp>
        <p:nvSpPr>
          <p:cNvPr id="8" name="Google Shape;55;p11">
            <a:extLst>
              <a:ext uri="{FF2B5EF4-FFF2-40B4-BE49-F238E27FC236}">
                <a16:creationId xmlns:a16="http://schemas.microsoft.com/office/drawing/2014/main" id="{FE53B9AA-649D-716C-72EA-93DF080B8A3A}"/>
              </a:ext>
            </a:extLst>
          </p:cNvPr>
          <p:cNvSpPr/>
          <p:nvPr/>
        </p:nvSpPr>
        <p:spPr>
          <a:xfrm>
            <a:off x="7410981" y="4317792"/>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730;p47">
            <a:extLst>
              <a:ext uri="{FF2B5EF4-FFF2-40B4-BE49-F238E27FC236}">
                <a16:creationId xmlns:a16="http://schemas.microsoft.com/office/drawing/2014/main" id="{897D2140-8CFD-C639-9856-49832983D254}"/>
              </a:ext>
            </a:extLst>
          </p:cNvPr>
          <p:cNvSpPr/>
          <p:nvPr/>
        </p:nvSpPr>
        <p:spPr>
          <a:xfrm>
            <a:off x="567872" y="111258"/>
            <a:ext cx="868374" cy="854252"/>
          </a:xfrm>
          <a:custGeom>
            <a:avLst/>
            <a:gdLst/>
            <a:ahLst/>
            <a:cxnLst/>
            <a:rect l="l" t="t" r="r" b="b"/>
            <a:pathLst>
              <a:path w="20975" h="20659" extrusionOk="0">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 name="Google Shape;732;p47">
            <a:extLst>
              <a:ext uri="{FF2B5EF4-FFF2-40B4-BE49-F238E27FC236}">
                <a16:creationId xmlns:a16="http://schemas.microsoft.com/office/drawing/2014/main" id="{B173858A-14F2-9C8A-2FFB-C7FEB4B5EDCD}"/>
              </a:ext>
            </a:extLst>
          </p:cNvPr>
          <p:cNvSpPr/>
          <p:nvPr/>
        </p:nvSpPr>
        <p:spPr>
          <a:xfrm>
            <a:off x="133685" y="364960"/>
            <a:ext cx="868374" cy="541558"/>
          </a:xfrm>
          <a:custGeom>
            <a:avLst/>
            <a:gdLst/>
            <a:ahLst/>
            <a:cxnLst/>
            <a:rect l="l" t="t" r="r" b="b"/>
            <a:pathLst>
              <a:path w="19978" h="12216" extrusionOk="0">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descr="A group of people posing for the camera&#10;&#10;Description automatically generated with medium confidence">
            <a:extLst>
              <a:ext uri="{FF2B5EF4-FFF2-40B4-BE49-F238E27FC236}">
                <a16:creationId xmlns:a16="http://schemas.microsoft.com/office/drawing/2014/main" id="{83AC5EBA-7A80-BD6D-5436-D074D4C07700}"/>
              </a:ext>
            </a:extLst>
          </p:cNvPr>
          <p:cNvPicPr>
            <a:picLocks noChangeAspect="1"/>
          </p:cNvPicPr>
          <p:nvPr/>
        </p:nvPicPr>
        <p:blipFill>
          <a:blip r:embed="rId3"/>
          <a:stretch>
            <a:fillRect/>
          </a:stretch>
        </p:blipFill>
        <p:spPr>
          <a:xfrm>
            <a:off x="133685" y="3848100"/>
            <a:ext cx="1585971" cy="1219216"/>
          </a:xfrm>
          <a:prstGeom prst="rect">
            <a:avLst/>
          </a:prstGeom>
        </p:spPr>
      </p:pic>
      <p:pic>
        <p:nvPicPr>
          <p:cNvPr id="5" name="Picture 4"/>
          <p:cNvPicPr>
            <a:picLocks noChangeAspect="1"/>
          </p:cNvPicPr>
          <p:nvPr/>
        </p:nvPicPr>
        <p:blipFill>
          <a:blip r:embed="rId4"/>
          <a:stretch>
            <a:fillRect/>
          </a:stretch>
        </p:blipFill>
        <p:spPr>
          <a:xfrm>
            <a:off x="7531332" y="4491710"/>
            <a:ext cx="1365622" cy="469433"/>
          </a:xfrm>
          <a:prstGeom prst="rect">
            <a:avLst/>
          </a:prstGeom>
        </p:spPr>
      </p:pic>
    </p:spTree>
  </p:cSld>
  <p:clrMapOvr>
    <a:masterClrMapping/>
  </p:clrMapOvr>
</p:sld>
</file>

<file path=ppt/theme/theme1.xml><?xml version="1.0" encoding="utf-8"?>
<a:theme xmlns:a="http://schemas.openxmlformats.org/drawingml/2006/main" name="Ursula template">
  <a:themeElements>
    <a:clrScheme name="Custom 347">
      <a:dk1>
        <a:srgbClr val="000000"/>
      </a:dk1>
      <a:lt1>
        <a:srgbClr val="FFFFFF"/>
      </a:lt1>
      <a:dk2>
        <a:srgbClr val="D1D8DF"/>
      </a:dk2>
      <a:lt2>
        <a:srgbClr val="4F565C"/>
      </a:lt2>
      <a:accent1>
        <a:srgbClr val="71AEF0"/>
      </a:accent1>
      <a:accent2>
        <a:srgbClr val="88E6DC"/>
      </a:accent2>
      <a:accent3>
        <a:srgbClr val="A6D145"/>
      </a:accent3>
      <a:accent4>
        <a:srgbClr val="FFE000"/>
      </a:accent4>
      <a:accent5>
        <a:srgbClr val="FC765C"/>
      </a:accent5>
      <a:accent6>
        <a:srgbClr val="A693C9"/>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1077</TotalTime>
  <Words>922</Words>
  <Application>Microsoft Office PowerPoint</Application>
  <PresentationFormat>On-screen Show (16:9)</PresentationFormat>
  <Paragraphs>87</Paragraphs>
  <Slides>13</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Times New Roman</vt:lpstr>
      <vt:lpstr>Walter Turncoat</vt:lpstr>
      <vt:lpstr>Calibri</vt:lpstr>
      <vt:lpstr>Sniglet</vt:lpstr>
      <vt:lpstr>Ursula template</vt:lpstr>
      <vt:lpstr>KULTURELE DIVERSITEIT in Suid- Afrika
</vt:lpstr>
      <vt:lpstr>Ons beginpunt:</vt:lpstr>
      <vt:lpstr>So, wat beteken hulle?</vt:lpstr>
      <vt:lpstr>Waaroor gaan kultuur dan?</vt:lpstr>
      <vt:lpstr>          KULTURELE DIVERSITEIT:  Dit is die kwaliteit van diverse of verskillende kulture, in teenstelling met monokultuur (een kultuur). Die term "kulturele diversiteit" kan ook verwys na die feit dat verskillende kulture mekaar se verskille respekteer.</vt:lpstr>
      <vt:lpstr>Wat van kulturele diversiteit?</vt:lpstr>
      <vt:lpstr>PowerPoint Presentation</vt:lpstr>
      <vt:lpstr>'n Belangrike ONDERSKEID om te maak:</vt:lpstr>
      <vt:lpstr>Diverse kulturele norme en waardes
</vt:lpstr>
      <vt:lpstr>Diverse kulturele norme en waardes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CULTURAL DIVERSITY in South Africa</dc:title>
  <dc:creator>J v Rensburg BTS</dc:creator>
  <cp:lastModifiedBy>Andrea Hufkie</cp:lastModifiedBy>
  <cp:revision>8</cp:revision>
  <dcterms:modified xsi:type="dcterms:W3CDTF">2023-08-28T11:04:30Z</dcterms:modified>
</cp:coreProperties>
</file>