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9" r:id="rId4"/>
  </p:sldMasterIdLst>
  <p:notesMasterIdLst>
    <p:notesMasterId r:id="rId17"/>
  </p:notesMasterIdLst>
  <p:sldIdLst>
    <p:sldId id="256" r:id="rId5"/>
    <p:sldId id="257" r:id="rId6"/>
    <p:sldId id="264" r:id="rId7"/>
    <p:sldId id="258" r:id="rId8"/>
    <p:sldId id="261" r:id="rId9"/>
    <p:sldId id="259" r:id="rId10"/>
    <p:sldId id="268" r:id="rId11"/>
    <p:sldId id="266" r:id="rId12"/>
    <p:sldId id="262" r:id="rId13"/>
    <p:sldId id="263" r:id="rId14"/>
    <p:sldId id="260"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rita Hanekom" initials="JH" lastIdx="1" clrIdx="0">
    <p:extLst>
      <p:ext uri="{19B8F6BF-5375-455C-9EA6-DF929625EA0E}">
        <p15:presenceInfo xmlns:p15="http://schemas.microsoft.com/office/powerpoint/2012/main" userId="S::Johrita.Hanekom@westerncape.gov.za::ca3b5825-1b2e-4dd0-ae24-8e83452c96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E256E8-676A-4968-8725-4D5BADFD4753}" v="12" dt="2022-10-23T15:47:27.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192" y="9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C8E256E8-676A-4968-8725-4D5BADFD4753}"/>
    <pc:docChg chg="undo custSel modSld">
      <pc:chgData name="Jandre Botes" userId="ffbe4790-9369-4ba3-9a01-6e1d80d8d5ca" providerId="ADAL" clId="{C8E256E8-676A-4968-8725-4D5BADFD4753}" dt="2022-10-24T09:05:03.776" v="233" actId="20577"/>
      <pc:docMkLst>
        <pc:docMk/>
      </pc:docMkLst>
      <pc:sldChg chg="modSp mod">
        <pc:chgData name="Jandre Botes" userId="ffbe4790-9369-4ba3-9a01-6e1d80d8d5ca" providerId="ADAL" clId="{C8E256E8-676A-4968-8725-4D5BADFD4753}" dt="2022-10-23T15:37:06.784" v="21" actId="20577"/>
        <pc:sldMkLst>
          <pc:docMk/>
          <pc:sldMk cId="0" sldId="256"/>
        </pc:sldMkLst>
        <pc:spChg chg="mod">
          <ac:chgData name="Jandre Botes" userId="ffbe4790-9369-4ba3-9a01-6e1d80d8d5ca" providerId="ADAL" clId="{C8E256E8-676A-4968-8725-4D5BADFD4753}" dt="2022-10-23T15:36:14.367" v="2" actId="20577"/>
          <ac:spMkLst>
            <pc:docMk/>
            <pc:sldMk cId="0" sldId="256"/>
            <ac:spMk id="5" creationId="{93BCDF2B-F7E8-DF57-3ACF-6920AE3D483A}"/>
          </ac:spMkLst>
        </pc:spChg>
        <pc:spChg chg="mod">
          <ac:chgData name="Jandre Botes" userId="ffbe4790-9369-4ba3-9a01-6e1d80d8d5ca" providerId="ADAL" clId="{C8E256E8-676A-4968-8725-4D5BADFD4753}" dt="2022-10-23T15:37:06.784" v="21" actId="20577"/>
          <ac:spMkLst>
            <pc:docMk/>
            <pc:sldMk cId="0" sldId="256"/>
            <ac:spMk id="3822" creationId="{00000000-0000-0000-0000-000000000000}"/>
          </ac:spMkLst>
        </pc:spChg>
      </pc:sldChg>
      <pc:sldChg chg="modSp mod">
        <pc:chgData name="Jandre Botes" userId="ffbe4790-9369-4ba3-9a01-6e1d80d8d5ca" providerId="ADAL" clId="{C8E256E8-676A-4968-8725-4D5BADFD4753}" dt="2022-10-23T15:38:00.157" v="23"/>
        <pc:sldMkLst>
          <pc:docMk/>
          <pc:sldMk cId="0" sldId="257"/>
        </pc:sldMkLst>
        <pc:spChg chg="mod">
          <ac:chgData name="Jandre Botes" userId="ffbe4790-9369-4ba3-9a01-6e1d80d8d5ca" providerId="ADAL" clId="{C8E256E8-676A-4968-8725-4D5BADFD4753}" dt="2022-10-23T15:38:00.157" v="23"/>
          <ac:spMkLst>
            <pc:docMk/>
            <pc:sldMk cId="0" sldId="257"/>
            <ac:spMk id="3836" creationId="{00000000-0000-0000-0000-000000000000}"/>
          </ac:spMkLst>
        </pc:spChg>
        <pc:spChg chg="mod">
          <ac:chgData name="Jandre Botes" userId="ffbe4790-9369-4ba3-9a01-6e1d80d8d5ca" providerId="ADAL" clId="{C8E256E8-676A-4968-8725-4D5BADFD4753}" dt="2022-10-23T15:37:27.554" v="22" actId="1076"/>
          <ac:spMkLst>
            <pc:docMk/>
            <pc:sldMk cId="0" sldId="257"/>
            <ac:spMk id="3838" creationId="{00000000-0000-0000-0000-000000000000}"/>
          </ac:spMkLst>
        </pc:spChg>
      </pc:sldChg>
      <pc:sldChg chg="modSp mod">
        <pc:chgData name="Jandre Botes" userId="ffbe4790-9369-4ba3-9a01-6e1d80d8d5ca" providerId="ADAL" clId="{C8E256E8-676A-4968-8725-4D5BADFD4753}" dt="2022-10-24T09:00:21.680" v="214" actId="20577"/>
        <pc:sldMkLst>
          <pc:docMk/>
          <pc:sldMk cId="0" sldId="258"/>
        </pc:sldMkLst>
        <pc:spChg chg="mod">
          <ac:chgData name="Jandre Botes" userId="ffbe4790-9369-4ba3-9a01-6e1d80d8d5ca" providerId="ADAL" clId="{C8E256E8-676A-4968-8725-4D5BADFD4753}" dt="2022-10-24T08:59:50.914" v="177" actId="113"/>
          <ac:spMkLst>
            <pc:docMk/>
            <pc:sldMk cId="0" sldId="258"/>
            <ac:spMk id="3844" creationId="{00000000-0000-0000-0000-000000000000}"/>
          </ac:spMkLst>
        </pc:spChg>
        <pc:spChg chg="mod">
          <ac:chgData name="Jandre Botes" userId="ffbe4790-9369-4ba3-9a01-6e1d80d8d5ca" providerId="ADAL" clId="{C8E256E8-676A-4968-8725-4D5BADFD4753}" dt="2022-10-24T09:00:21.680" v="214" actId="20577"/>
          <ac:spMkLst>
            <pc:docMk/>
            <pc:sldMk cId="0" sldId="258"/>
            <ac:spMk id="3845" creationId="{00000000-0000-0000-0000-000000000000}"/>
          </ac:spMkLst>
        </pc:spChg>
      </pc:sldChg>
      <pc:sldChg chg="modSp mod">
        <pc:chgData name="Jandre Botes" userId="ffbe4790-9369-4ba3-9a01-6e1d80d8d5ca" providerId="ADAL" clId="{C8E256E8-676A-4968-8725-4D5BADFD4753}" dt="2022-10-23T15:41:29.127" v="81" actId="20577"/>
        <pc:sldMkLst>
          <pc:docMk/>
          <pc:sldMk cId="0" sldId="259"/>
        </pc:sldMkLst>
        <pc:spChg chg="mod">
          <ac:chgData name="Jandre Botes" userId="ffbe4790-9369-4ba3-9a01-6e1d80d8d5ca" providerId="ADAL" clId="{C8E256E8-676A-4968-8725-4D5BADFD4753}" dt="2022-10-23T15:41:29.127" v="81" actId="20577"/>
          <ac:spMkLst>
            <pc:docMk/>
            <pc:sldMk cId="0" sldId="259"/>
            <ac:spMk id="3861" creationId="{00000000-0000-0000-0000-000000000000}"/>
          </ac:spMkLst>
        </pc:spChg>
      </pc:sldChg>
      <pc:sldChg chg="modSp mod">
        <pc:chgData name="Jandre Botes" userId="ffbe4790-9369-4ba3-9a01-6e1d80d8d5ca" providerId="ADAL" clId="{C8E256E8-676A-4968-8725-4D5BADFD4753}" dt="2022-10-24T09:02:55.274" v="222" actId="20577"/>
        <pc:sldMkLst>
          <pc:docMk/>
          <pc:sldMk cId="0" sldId="260"/>
        </pc:sldMkLst>
        <pc:spChg chg="mod">
          <ac:chgData name="Jandre Botes" userId="ffbe4790-9369-4ba3-9a01-6e1d80d8d5ca" providerId="ADAL" clId="{C8E256E8-676A-4968-8725-4D5BADFD4753}" dt="2022-10-24T09:02:55.274" v="222" actId="20577"/>
          <ac:spMkLst>
            <pc:docMk/>
            <pc:sldMk cId="0" sldId="260"/>
            <ac:spMk id="3868" creationId="{00000000-0000-0000-0000-000000000000}"/>
          </ac:spMkLst>
        </pc:spChg>
        <pc:spChg chg="mod">
          <ac:chgData name="Jandre Botes" userId="ffbe4790-9369-4ba3-9a01-6e1d80d8d5ca" providerId="ADAL" clId="{C8E256E8-676A-4968-8725-4D5BADFD4753}" dt="2022-10-23T15:46:59.916" v="158" actId="1076"/>
          <ac:spMkLst>
            <pc:docMk/>
            <pc:sldMk cId="0" sldId="260"/>
            <ac:spMk id="3869" creationId="{00000000-0000-0000-0000-000000000000}"/>
          </ac:spMkLst>
        </pc:spChg>
      </pc:sldChg>
      <pc:sldChg chg="modSp mod">
        <pc:chgData name="Jandre Botes" userId="ffbe4790-9369-4ba3-9a01-6e1d80d8d5ca" providerId="ADAL" clId="{C8E256E8-676A-4968-8725-4D5BADFD4753}" dt="2022-10-24T09:01:04.089" v="215" actId="113"/>
        <pc:sldMkLst>
          <pc:docMk/>
          <pc:sldMk cId="0" sldId="261"/>
        </pc:sldMkLst>
        <pc:spChg chg="mod">
          <ac:chgData name="Jandre Botes" userId="ffbe4790-9369-4ba3-9a01-6e1d80d8d5ca" providerId="ADAL" clId="{C8E256E8-676A-4968-8725-4D5BADFD4753}" dt="2022-10-24T09:01:04.089" v="215" actId="113"/>
          <ac:spMkLst>
            <pc:docMk/>
            <pc:sldMk cId="0" sldId="261"/>
            <ac:spMk id="3874" creationId="{00000000-0000-0000-0000-000000000000}"/>
          </ac:spMkLst>
        </pc:spChg>
        <pc:spChg chg="mod">
          <ac:chgData name="Jandre Botes" userId="ffbe4790-9369-4ba3-9a01-6e1d80d8d5ca" providerId="ADAL" clId="{C8E256E8-676A-4968-8725-4D5BADFD4753}" dt="2022-10-23T15:40:26.158" v="50" actId="115"/>
          <ac:spMkLst>
            <pc:docMk/>
            <pc:sldMk cId="0" sldId="261"/>
            <ac:spMk id="3875" creationId="{00000000-0000-0000-0000-000000000000}"/>
          </ac:spMkLst>
        </pc:spChg>
      </pc:sldChg>
      <pc:sldChg chg="modSp mod">
        <pc:chgData name="Jandre Botes" userId="ffbe4790-9369-4ba3-9a01-6e1d80d8d5ca" providerId="ADAL" clId="{C8E256E8-676A-4968-8725-4D5BADFD4753}" dt="2022-10-24T09:02:14.255" v="218" actId="113"/>
        <pc:sldMkLst>
          <pc:docMk/>
          <pc:sldMk cId="0" sldId="262"/>
        </pc:sldMkLst>
        <pc:spChg chg="mod">
          <ac:chgData name="Jandre Botes" userId="ffbe4790-9369-4ba3-9a01-6e1d80d8d5ca" providerId="ADAL" clId="{C8E256E8-676A-4968-8725-4D5BADFD4753}" dt="2022-10-24T09:02:14.255" v="218" actId="113"/>
          <ac:spMkLst>
            <pc:docMk/>
            <pc:sldMk cId="0" sldId="262"/>
            <ac:spMk id="9" creationId="{B480837B-9408-4178-326A-E552D27DC337}"/>
          </ac:spMkLst>
        </pc:spChg>
        <pc:spChg chg="mod">
          <ac:chgData name="Jandre Botes" userId="ffbe4790-9369-4ba3-9a01-6e1d80d8d5ca" providerId="ADAL" clId="{C8E256E8-676A-4968-8725-4D5BADFD4753}" dt="2022-10-23T15:44:24.888" v="128"/>
          <ac:spMkLst>
            <pc:docMk/>
            <pc:sldMk cId="0" sldId="262"/>
            <ac:spMk id="10" creationId="{F69736B0-FD07-7C92-75A2-FD22B0C32BAA}"/>
          </ac:spMkLst>
        </pc:spChg>
      </pc:sldChg>
      <pc:sldChg chg="modSp mod">
        <pc:chgData name="Jandre Botes" userId="ffbe4790-9369-4ba3-9a01-6e1d80d8d5ca" providerId="ADAL" clId="{C8E256E8-676A-4968-8725-4D5BADFD4753}" dt="2022-10-23T15:45:17.247" v="144" actId="404"/>
        <pc:sldMkLst>
          <pc:docMk/>
          <pc:sldMk cId="0" sldId="263"/>
        </pc:sldMkLst>
        <pc:spChg chg="mod">
          <ac:chgData name="Jandre Botes" userId="ffbe4790-9369-4ba3-9a01-6e1d80d8d5ca" providerId="ADAL" clId="{C8E256E8-676A-4968-8725-4D5BADFD4753}" dt="2022-10-23T15:45:17.247" v="144" actId="404"/>
          <ac:spMkLst>
            <pc:docMk/>
            <pc:sldMk cId="0" sldId="263"/>
            <ac:spMk id="3895" creationId="{00000000-0000-0000-0000-000000000000}"/>
          </ac:spMkLst>
        </pc:spChg>
      </pc:sldChg>
      <pc:sldChg chg="modSp mod">
        <pc:chgData name="Jandre Botes" userId="ffbe4790-9369-4ba3-9a01-6e1d80d8d5ca" providerId="ADAL" clId="{C8E256E8-676A-4968-8725-4D5BADFD4753}" dt="2022-10-23T15:38:29.376" v="39" actId="20577"/>
        <pc:sldMkLst>
          <pc:docMk/>
          <pc:sldMk cId="0" sldId="264"/>
        </pc:sldMkLst>
        <pc:spChg chg="mod">
          <ac:chgData name="Jandre Botes" userId="ffbe4790-9369-4ba3-9a01-6e1d80d8d5ca" providerId="ADAL" clId="{C8E256E8-676A-4968-8725-4D5BADFD4753}" dt="2022-10-23T15:38:29.376" v="39" actId="20577"/>
          <ac:spMkLst>
            <pc:docMk/>
            <pc:sldMk cId="0" sldId="264"/>
            <ac:spMk id="3901" creationId="{00000000-0000-0000-0000-000000000000}"/>
          </ac:spMkLst>
        </pc:spChg>
      </pc:sldChg>
      <pc:sldChg chg="modSp">
        <pc:chgData name="Jandre Botes" userId="ffbe4790-9369-4ba3-9a01-6e1d80d8d5ca" providerId="ADAL" clId="{C8E256E8-676A-4968-8725-4D5BADFD4753}" dt="2022-10-23T15:43:44.420" v="123"/>
        <pc:sldMkLst>
          <pc:docMk/>
          <pc:sldMk cId="0" sldId="266"/>
        </pc:sldMkLst>
        <pc:spChg chg="mod">
          <ac:chgData name="Jandre Botes" userId="ffbe4790-9369-4ba3-9a01-6e1d80d8d5ca" providerId="ADAL" clId="{C8E256E8-676A-4968-8725-4D5BADFD4753}" dt="2022-10-23T15:43:44.420" v="123"/>
          <ac:spMkLst>
            <pc:docMk/>
            <pc:sldMk cId="0" sldId="266"/>
            <ac:spMk id="3" creationId="{7547590F-D201-F7D2-107B-86BB172E02C2}"/>
          </ac:spMkLst>
        </pc:spChg>
      </pc:sldChg>
      <pc:sldChg chg="modSp mod">
        <pc:chgData name="Jandre Botes" userId="ffbe4790-9369-4ba3-9a01-6e1d80d8d5ca" providerId="ADAL" clId="{C8E256E8-676A-4968-8725-4D5BADFD4753}" dt="2022-10-24T09:01:40.779" v="217" actId="14100"/>
        <pc:sldMkLst>
          <pc:docMk/>
          <pc:sldMk cId="0" sldId="268"/>
        </pc:sldMkLst>
        <pc:spChg chg="mod">
          <ac:chgData name="Jandre Botes" userId="ffbe4790-9369-4ba3-9a01-6e1d80d8d5ca" providerId="ADAL" clId="{C8E256E8-676A-4968-8725-4D5BADFD4753}" dt="2022-10-24T09:01:40.779" v="217" actId="14100"/>
          <ac:spMkLst>
            <pc:docMk/>
            <pc:sldMk cId="0" sldId="268"/>
            <ac:spMk id="12" creationId="{7D08F0A6-32D6-6D06-DA15-FB04C33E426C}"/>
          </ac:spMkLst>
        </pc:spChg>
        <pc:spChg chg="mod">
          <ac:chgData name="Jandre Botes" userId="ffbe4790-9369-4ba3-9a01-6e1d80d8d5ca" providerId="ADAL" clId="{C8E256E8-676A-4968-8725-4D5BADFD4753}" dt="2022-10-23T15:42:59.024" v="122" actId="20577"/>
          <ac:spMkLst>
            <pc:docMk/>
            <pc:sldMk cId="0" sldId="268"/>
            <ac:spMk id="28" creationId="{28986035-EDDE-ED1F-5F33-ED4B6F989EDA}"/>
          </ac:spMkLst>
        </pc:spChg>
      </pc:sldChg>
      <pc:sldChg chg="modSp mod">
        <pc:chgData name="Jandre Botes" userId="ffbe4790-9369-4ba3-9a01-6e1d80d8d5ca" providerId="ADAL" clId="{C8E256E8-676A-4968-8725-4D5BADFD4753}" dt="2022-10-24T09:05:03.776" v="233" actId="20577"/>
        <pc:sldMkLst>
          <pc:docMk/>
          <pc:sldMk cId="0" sldId="270"/>
        </pc:sldMkLst>
        <pc:spChg chg="mod">
          <ac:chgData name="Jandre Botes" userId="ffbe4790-9369-4ba3-9a01-6e1d80d8d5ca" providerId="ADAL" clId="{C8E256E8-676A-4968-8725-4D5BADFD4753}" dt="2022-10-23T15:49:06.597" v="176" actId="1076"/>
          <ac:spMkLst>
            <pc:docMk/>
            <pc:sldMk cId="0" sldId="270"/>
            <ac:spMk id="4258" creationId="{00000000-0000-0000-0000-000000000000}"/>
          </ac:spMkLst>
        </pc:spChg>
        <pc:spChg chg="mod">
          <ac:chgData name="Jandre Botes" userId="ffbe4790-9369-4ba3-9a01-6e1d80d8d5ca" providerId="ADAL" clId="{C8E256E8-676A-4968-8725-4D5BADFD4753}" dt="2022-10-24T09:05:03.776" v="233" actId="20577"/>
          <ac:spMkLst>
            <pc:docMk/>
            <pc:sldMk cId="0" sldId="270"/>
            <ac:spMk id="44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8"/>
        <p:cNvGrpSpPr/>
        <p:nvPr/>
      </p:nvGrpSpPr>
      <p:grpSpPr>
        <a:xfrm>
          <a:off x="0" y="0"/>
          <a:ext cx="0" cy="0"/>
          <a:chOff x="0" y="0"/>
          <a:chExt cx="0" cy="0"/>
        </a:xfrm>
      </p:grpSpPr>
      <p:sp>
        <p:nvSpPr>
          <p:cNvPr id="3819" name="Google Shape;3819;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0" name="Google Shape;3820;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6"/>
        <p:cNvGrpSpPr/>
        <p:nvPr/>
      </p:nvGrpSpPr>
      <p:grpSpPr>
        <a:xfrm>
          <a:off x="0" y="0"/>
          <a:ext cx="0" cy="0"/>
          <a:chOff x="0" y="0"/>
          <a:chExt cx="0" cy="0"/>
        </a:xfrm>
      </p:grpSpPr>
      <p:sp>
        <p:nvSpPr>
          <p:cNvPr id="3887" name="Google Shape;3887;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8" name="Google Shape;3888;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4"/>
        <p:cNvGrpSpPr/>
        <p:nvPr/>
      </p:nvGrpSpPr>
      <p:grpSpPr>
        <a:xfrm>
          <a:off x="0" y="0"/>
          <a:ext cx="0" cy="0"/>
          <a:chOff x="0" y="0"/>
          <a:chExt cx="0" cy="0"/>
        </a:xfrm>
      </p:grpSpPr>
      <p:sp>
        <p:nvSpPr>
          <p:cNvPr id="3865" name="Google Shape;3865;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6" name="Google Shape;3866;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4"/>
        <p:cNvGrpSpPr/>
        <p:nvPr/>
      </p:nvGrpSpPr>
      <p:grpSpPr>
        <a:xfrm>
          <a:off x="0" y="0"/>
          <a:ext cx="0" cy="0"/>
          <a:chOff x="0" y="0"/>
          <a:chExt cx="0" cy="0"/>
        </a:xfrm>
      </p:grpSpPr>
      <p:sp>
        <p:nvSpPr>
          <p:cNvPr id="4255" name="Google Shape;4255;ga073618e60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6" name="Google Shape;4256;ga073618e60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2"/>
        <p:cNvGrpSpPr/>
        <p:nvPr/>
      </p:nvGrpSpPr>
      <p:grpSpPr>
        <a:xfrm>
          <a:off x="0" y="0"/>
          <a:ext cx="0" cy="0"/>
          <a:chOff x="0" y="0"/>
          <a:chExt cx="0" cy="0"/>
        </a:xfrm>
      </p:grpSpPr>
      <p:sp>
        <p:nvSpPr>
          <p:cNvPr id="3833" name="Google Shape;3833;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4" name="Google Shape;3834;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7"/>
        <p:cNvGrpSpPr/>
        <p:nvPr/>
      </p:nvGrpSpPr>
      <p:grpSpPr>
        <a:xfrm>
          <a:off x="0" y="0"/>
          <a:ext cx="0" cy="0"/>
          <a:chOff x="0" y="0"/>
          <a:chExt cx="0" cy="0"/>
        </a:xfrm>
      </p:grpSpPr>
      <p:sp>
        <p:nvSpPr>
          <p:cNvPr id="3898" name="Google Shape;3898;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9" name="Google Shape;3899;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0"/>
        <p:cNvGrpSpPr/>
        <p:nvPr/>
      </p:nvGrpSpPr>
      <p:grpSpPr>
        <a:xfrm>
          <a:off x="0" y="0"/>
          <a:ext cx="0" cy="0"/>
          <a:chOff x="0" y="0"/>
          <a:chExt cx="0" cy="0"/>
        </a:xfrm>
      </p:grpSpPr>
      <p:sp>
        <p:nvSpPr>
          <p:cNvPr id="3841" name="Google Shape;3841;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2" name="Google Shape;3842;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0"/>
        <p:cNvGrpSpPr/>
        <p:nvPr/>
      </p:nvGrpSpPr>
      <p:grpSpPr>
        <a:xfrm>
          <a:off x="0" y="0"/>
          <a:ext cx="0" cy="0"/>
          <a:chOff x="0" y="0"/>
          <a:chExt cx="0" cy="0"/>
        </a:xfrm>
      </p:grpSpPr>
      <p:sp>
        <p:nvSpPr>
          <p:cNvPr id="3871" name="Google Shape;3871;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2" name="Google Shape;3872;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7"/>
        <p:cNvGrpSpPr/>
        <p:nvPr/>
      </p:nvGrpSpPr>
      <p:grpSpPr>
        <a:xfrm>
          <a:off x="0" y="0"/>
          <a:ext cx="0" cy="0"/>
          <a:chOff x="0" y="0"/>
          <a:chExt cx="0" cy="0"/>
        </a:xfrm>
      </p:grpSpPr>
      <p:sp>
        <p:nvSpPr>
          <p:cNvPr id="3858" name="Google Shape;3858;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9" name="Google Shape;3859;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0"/>
        <p:cNvGrpSpPr/>
        <p:nvPr/>
      </p:nvGrpSpPr>
      <p:grpSpPr>
        <a:xfrm>
          <a:off x="0" y="0"/>
          <a:ext cx="0" cy="0"/>
          <a:chOff x="0" y="0"/>
          <a:chExt cx="0" cy="0"/>
        </a:xfrm>
      </p:grpSpPr>
      <p:sp>
        <p:nvSpPr>
          <p:cNvPr id="4221" name="Google Shape;4221;ga073618e6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2" name="Google Shape;4222;ga073618e6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6"/>
        <p:cNvGrpSpPr/>
        <p:nvPr/>
      </p:nvGrpSpPr>
      <p:grpSpPr>
        <a:xfrm>
          <a:off x="0" y="0"/>
          <a:ext cx="0" cy="0"/>
          <a:chOff x="0" y="0"/>
          <a:chExt cx="0" cy="0"/>
        </a:xfrm>
      </p:grpSpPr>
      <p:sp>
        <p:nvSpPr>
          <p:cNvPr id="4057" name="Google Shape;4057;g111c3728c1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8" name="Google Shape;4058;g111c3728c1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7"/>
        <p:cNvGrpSpPr/>
        <p:nvPr/>
      </p:nvGrpSpPr>
      <p:grpSpPr>
        <a:xfrm>
          <a:off x="0" y="0"/>
          <a:ext cx="0" cy="0"/>
          <a:chOff x="0" y="0"/>
          <a:chExt cx="0" cy="0"/>
        </a:xfrm>
      </p:grpSpPr>
      <p:sp>
        <p:nvSpPr>
          <p:cNvPr id="3878" name="Google Shape;3878;g1238f66f1ed_0_2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9" name="Google Shape;3879;g1238f66f1ed_0_2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grpSp>
        <p:nvGrpSpPr>
          <p:cNvPr id="11" name="Google Shape;11;p2"/>
          <p:cNvGrpSpPr/>
          <p:nvPr/>
        </p:nvGrpSpPr>
        <p:grpSpPr>
          <a:xfrm>
            <a:off x="3346366" y="66264"/>
            <a:ext cx="4787701" cy="5081700"/>
            <a:chOff x="3346366" y="66264"/>
            <a:chExt cx="4787701" cy="5081700"/>
          </a:xfrm>
        </p:grpSpPr>
        <p:sp>
          <p:nvSpPr>
            <p:cNvPr id="12" name="Google Shape;12;p2"/>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 name="Google Shape;13;p2"/>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14;p2"/>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 name="Google Shape;15;p2"/>
          <p:cNvGrpSpPr/>
          <p:nvPr/>
        </p:nvGrpSpPr>
        <p:grpSpPr>
          <a:xfrm>
            <a:off x="3765864" y="1195612"/>
            <a:ext cx="5193601" cy="5520600"/>
            <a:chOff x="3765864" y="1195612"/>
            <a:chExt cx="5193601" cy="5520600"/>
          </a:xfrm>
        </p:grpSpPr>
        <p:sp>
          <p:nvSpPr>
            <p:cNvPr id="16" name="Google Shape;16;p2"/>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 name="Google Shape;17;p2"/>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 name="Google Shape;18;p2"/>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9" name="Google Shape;19;p2"/>
          <p:cNvGrpSpPr/>
          <p:nvPr/>
        </p:nvGrpSpPr>
        <p:grpSpPr>
          <a:xfrm>
            <a:off x="5031721" y="1309109"/>
            <a:ext cx="4394938" cy="4655100"/>
            <a:chOff x="5031721" y="1309109"/>
            <a:chExt cx="4394938" cy="4655100"/>
          </a:xfrm>
        </p:grpSpPr>
        <p:sp>
          <p:nvSpPr>
            <p:cNvPr id="20" name="Google Shape;20;p2"/>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 name="Google Shape;21;p2"/>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 name="Google Shape;22;p2"/>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3" name="Google Shape;23;p2"/>
          <p:cNvGrpSpPr/>
          <p:nvPr/>
        </p:nvGrpSpPr>
        <p:grpSpPr>
          <a:xfrm>
            <a:off x="905180" y="112533"/>
            <a:ext cx="4401720" cy="4660800"/>
            <a:chOff x="905180" y="112533"/>
            <a:chExt cx="4401720" cy="4660800"/>
          </a:xfrm>
        </p:grpSpPr>
        <p:sp>
          <p:nvSpPr>
            <p:cNvPr id="24" name="Google Shape;24;p2"/>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 name="Google Shape;25;p2"/>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6" name="Google Shape;26;p2"/>
          <p:cNvGrpSpPr/>
          <p:nvPr/>
        </p:nvGrpSpPr>
        <p:grpSpPr>
          <a:xfrm>
            <a:off x="4789281" y="622548"/>
            <a:ext cx="4320760" cy="4575000"/>
            <a:chOff x="4789281" y="622548"/>
            <a:chExt cx="4320760" cy="4575000"/>
          </a:xfrm>
        </p:grpSpPr>
        <p:sp>
          <p:nvSpPr>
            <p:cNvPr id="27" name="Google Shape;27;p2"/>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 name="Google Shape;28;p2"/>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 name="Google Shape;29;p2"/>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 name="Google Shape;30;p2"/>
          <p:cNvGrpSpPr/>
          <p:nvPr/>
        </p:nvGrpSpPr>
        <p:grpSpPr>
          <a:xfrm>
            <a:off x="6808533" y="1745708"/>
            <a:ext cx="4401400" cy="4662000"/>
            <a:chOff x="6808533" y="1745708"/>
            <a:chExt cx="4401400" cy="4662000"/>
          </a:xfrm>
        </p:grpSpPr>
        <p:sp>
          <p:nvSpPr>
            <p:cNvPr id="31" name="Google Shape;31;p2"/>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 name="Google Shape;32;p2"/>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 name="Google Shape;33;p2"/>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4" name="Google Shape;34;p2"/>
          <p:cNvGrpSpPr/>
          <p:nvPr/>
        </p:nvGrpSpPr>
        <p:grpSpPr>
          <a:xfrm>
            <a:off x="5824532" y="1155331"/>
            <a:ext cx="4354159" cy="4603200"/>
            <a:chOff x="5824532" y="1155331"/>
            <a:chExt cx="4354159" cy="4603200"/>
          </a:xfrm>
        </p:grpSpPr>
        <p:sp>
          <p:nvSpPr>
            <p:cNvPr id="35" name="Google Shape;35;p2"/>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 name="Google Shape;36;p2"/>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 name="Google Shape;37;p2"/>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8" name="Google Shape;38;p2"/>
          <p:cNvGrpSpPr/>
          <p:nvPr/>
        </p:nvGrpSpPr>
        <p:grpSpPr>
          <a:xfrm>
            <a:off x="2134683" y="1406427"/>
            <a:ext cx="4494099" cy="4755300"/>
            <a:chOff x="2134683" y="1406427"/>
            <a:chExt cx="4494099" cy="4755300"/>
          </a:xfrm>
        </p:grpSpPr>
        <p:sp>
          <p:nvSpPr>
            <p:cNvPr id="39" name="Google Shape;39;p2"/>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 name="Google Shape;40;p2"/>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 name="Google Shape;41;p2"/>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2" name="Google Shape;42;p2"/>
          <p:cNvGrpSpPr/>
          <p:nvPr/>
        </p:nvGrpSpPr>
        <p:grpSpPr>
          <a:xfrm>
            <a:off x="6182744" y="2351413"/>
            <a:ext cx="4257816" cy="4499400"/>
            <a:chOff x="6182744" y="2351413"/>
            <a:chExt cx="4257816" cy="4499400"/>
          </a:xfrm>
        </p:grpSpPr>
        <p:sp>
          <p:nvSpPr>
            <p:cNvPr id="43" name="Google Shape;43;p2"/>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 name="Google Shape;44;p2"/>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 name="Google Shape;45;p2"/>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6" name="Google Shape;46;p2"/>
          <p:cNvGrpSpPr/>
          <p:nvPr/>
        </p:nvGrpSpPr>
        <p:grpSpPr>
          <a:xfrm>
            <a:off x="2617490" y="2742232"/>
            <a:ext cx="3927230" cy="4143000"/>
            <a:chOff x="2617490" y="2742232"/>
            <a:chExt cx="3927230" cy="4143000"/>
          </a:xfrm>
        </p:grpSpPr>
        <p:sp>
          <p:nvSpPr>
            <p:cNvPr id="47" name="Google Shape;47;p2"/>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 name="Google Shape;48;p2"/>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9" name="Google Shape;49;p2"/>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0" name="Google Shape;50;p2"/>
          <p:cNvGrpSpPr/>
          <p:nvPr/>
        </p:nvGrpSpPr>
        <p:grpSpPr>
          <a:xfrm>
            <a:off x="9275607" y="3248167"/>
            <a:ext cx="2404844" cy="2545800"/>
            <a:chOff x="9275607" y="3248167"/>
            <a:chExt cx="2404844" cy="2545800"/>
          </a:xfrm>
        </p:grpSpPr>
        <p:sp>
          <p:nvSpPr>
            <p:cNvPr id="51" name="Google Shape;51;p2"/>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 name="Google Shape;52;p2"/>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 name="Google Shape;53;p2"/>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4" name="Google Shape;54;p2"/>
          <p:cNvGrpSpPr/>
          <p:nvPr/>
        </p:nvGrpSpPr>
        <p:grpSpPr>
          <a:xfrm>
            <a:off x="2075692" y="52828"/>
            <a:ext cx="4347442" cy="4607700"/>
            <a:chOff x="2075692" y="52828"/>
            <a:chExt cx="4347442" cy="4607700"/>
          </a:xfrm>
        </p:grpSpPr>
        <p:sp>
          <p:nvSpPr>
            <p:cNvPr id="55" name="Google Shape;55;p2"/>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 name="Google Shape;56;p2"/>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 name="Google Shape;57;p2"/>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8" name="Google Shape;58;p2"/>
          <p:cNvGrpSpPr/>
          <p:nvPr/>
        </p:nvGrpSpPr>
        <p:grpSpPr>
          <a:xfrm>
            <a:off x="1470547" y="379512"/>
            <a:ext cx="1786005" cy="1894200"/>
            <a:chOff x="1470547" y="379512"/>
            <a:chExt cx="1786005" cy="1894200"/>
          </a:xfrm>
        </p:grpSpPr>
        <p:sp>
          <p:nvSpPr>
            <p:cNvPr id="59" name="Google Shape;59;p2"/>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 name="Google Shape;60;p2"/>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 name="Google Shape;61;p2"/>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2" name="Google Shape;62;p2"/>
          <p:cNvGrpSpPr/>
          <p:nvPr/>
        </p:nvGrpSpPr>
        <p:grpSpPr>
          <a:xfrm>
            <a:off x="459511" y="835636"/>
            <a:ext cx="3285587" cy="3486900"/>
            <a:chOff x="459511" y="835636"/>
            <a:chExt cx="3285587" cy="3486900"/>
          </a:xfrm>
        </p:grpSpPr>
        <p:sp>
          <p:nvSpPr>
            <p:cNvPr id="63" name="Google Shape;63;p2"/>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 name="Google Shape;64;p2"/>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 name="Google Shape;65;p2"/>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6" name="Google Shape;66;p2"/>
          <p:cNvGrpSpPr/>
          <p:nvPr/>
        </p:nvGrpSpPr>
        <p:grpSpPr>
          <a:xfrm>
            <a:off x="3267959" y="970321"/>
            <a:ext cx="4398388" cy="4658700"/>
            <a:chOff x="3267959" y="970321"/>
            <a:chExt cx="4398388" cy="4658700"/>
          </a:xfrm>
        </p:grpSpPr>
        <p:sp>
          <p:nvSpPr>
            <p:cNvPr id="67" name="Google Shape;67;p2"/>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 name="Google Shape;68;p2"/>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 name="Google Shape;69;p2"/>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0" name="Google Shape;70;p2"/>
          <p:cNvGrpSpPr/>
          <p:nvPr/>
        </p:nvGrpSpPr>
        <p:grpSpPr>
          <a:xfrm>
            <a:off x="5955587" y="1782813"/>
            <a:ext cx="4418674" cy="4680600"/>
            <a:chOff x="5955587" y="1782813"/>
            <a:chExt cx="4418674" cy="4680600"/>
          </a:xfrm>
        </p:grpSpPr>
        <p:sp>
          <p:nvSpPr>
            <p:cNvPr id="71" name="Google Shape;71;p2"/>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2" name="Google Shape;72;p2"/>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3" name="Google Shape;73;p2"/>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4" name="Google Shape;74;p2"/>
          <p:cNvGrpSpPr/>
          <p:nvPr/>
        </p:nvGrpSpPr>
        <p:grpSpPr>
          <a:xfrm>
            <a:off x="7952172" y="3535170"/>
            <a:ext cx="3086305" cy="3281100"/>
            <a:chOff x="7952172" y="3535170"/>
            <a:chExt cx="3086305" cy="3281100"/>
          </a:xfrm>
        </p:grpSpPr>
        <p:sp>
          <p:nvSpPr>
            <p:cNvPr id="75" name="Google Shape;75;p2"/>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6" name="Google Shape;76;p2"/>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 name="Google Shape;77;p2"/>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8" name="Google Shape;78;p2"/>
          <p:cNvGrpSpPr/>
          <p:nvPr/>
        </p:nvGrpSpPr>
        <p:grpSpPr>
          <a:xfrm>
            <a:off x="9817792" y="3927025"/>
            <a:ext cx="1631594" cy="1728900"/>
            <a:chOff x="9817792" y="3927025"/>
            <a:chExt cx="1631594" cy="1728900"/>
          </a:xfrm>
        </p:grpSpPr>
        <p:sp>
          <p:nvSpPr>
            <p:cNvPr id="79" name="Google Shape;79;p2"/>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 name="Google Shape;80;p2"/>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 name="Google Shape;81;p2"/>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2" name="Google Shape;82;p2"/>
          <p:cNvGrpSpPr/>
          <p:nvPr/>
        </p:nvGrpSpPr>
        <p:grpSpPr>
          <a:xfrm>
            <a:off x="4808875" y="-111295"/>
            <a:ext cx="4335900" cy="4595400"/>
            <a:chOff x="4808875" y="-111295"/>
            <a:chExt cx="4335900" cy="4595400"/>
          </a:xfrm>
        </p:grpSpPr>
        <p:sp>
          <p:nvSpPr>
            <p:cNvPr id="83" name="Google Shape;83;p2"/>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 name="Google Shape;84;p2"/>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 name="Google Shape;85;p2"/>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6" name="Google Shape;86;p2"/>
          <p:cNvGrpSpPr/>
          <p:nvPr/>
        </p:nvGrpSpPr>
        <p:grpSpPr>
          <a:xfrm>
            <a:off x="1316031" y="142329"/>
            <a:ext cx="2671800" cy="2839500"/>
            <a:chOff x="1316031" y="142329"/>
            <a:chExt cx="2671800" cy="2839500"/>
          </a:xfrm>
        </p:grpSpPr>
        <p:sp>
          <p:nvSpPr>
            <p:cNvPr id="87" name="Google Shape;87;p2"/>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88;p2"/>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89;p2"/>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0" name="Google Shape;90;p2"/>
          <p:cNvGrpSpPr/>
          <p:nvPr/>
        </p:nvGrpSpPr>
        <p:grpSpPr>
          <a:xfrm>
            <a:off x="5624194" y="350969"/>
            <a:ext cx="4465200" cy="4734600"/>
            <a:chOff x="5624194" y="350969"/>
            <a:chExt cx="4465200" cy="4734600"/>
          </a:xfrm>
        </p:grpSpPr>
        <p:sp>
          <p:nvSpPr>
            <p:cNvPr id="91" name="Google Shape;91;p2"/>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92;p2"/>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93;p2"/>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4" name="Google Shape;94;p2"/>
          <p:cNvGrpSpPr/>
          <p:nvPr/>
        </p:nvGrpSpPr>
        <p:grpSpPr>
          <a:xfrm>
            <a:off x="949298" y="529687"/>
            <a:ext cx="4532700" cy="4800900"/>
            <a:chOff x="949298" y="529687"/>
            <a:chExt cx="4532700" cy="4800900"/>
          </a:xfrm>
        </p:grpSpPr>
        <p:sp>
          <p:nvSpPr>
            <p:cNvPr id="95" name="Google Shape;95;p2"/>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2"/>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2"/>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8" name="Google Shape;98;p2"/>
          <p:cNvGrpSpPr/>
          <p:nvPr/>
        </p:nvGrpSpPr>
        <p:grpSpPr>
          <a:xfrm>
            <a:off x="2032969" y="864182"/>
            <a:ext cx="4314900" cy="4572900"/>
            <a:chOff x="2032969" y="864182"/>
            <a:chExt cx="4314900" cy="4572900"/>
          </a:xfrm>
        </p:grpSpPr>
        <p:sp>
          <p:nvSpPr>
            <p:cNvPr id="99" name="Google Shape;99;p2"/>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00;p2"/>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2"/>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2" name="Google Shape;102;p2"/>
          <p:cNvGrpSpPr/>
          <p:nvPr/>
        </p:nvGrpSpPr>
        <p:grpSpPr>
          <a:xfrm>
            <a:off x="5255762" y="2121228"/>
            <a:ext cx="4399200" cy="4663500"/>
            <a:chOff x="5255762" y="2121228"/>
            <a:chExt cx="4399200" cy="4663500"/>
          </a:xfrm>
        </p:grpSpPr>
        <p:sp>
          <p:nvSpPr>
            <p:cNvPr id="103" name="Google Shape;103;p2"/>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2"/>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 name="Google Shape;105;p2"/>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6" name="Google Shape;106;p2"/>
          <p:cNvGrpSpPr/>
          <p:nvPr/>
        </p:nvGrpSpPr>
        <p:grpSpPr>
          <a:xfrm>
            <a:off x="7086948" y="2711938"/>
            <a:ext cx="3990300" cy="4222800"/>
            <a:chOff x="7086948" y="2711938"/>
            <a:chExt cx="3990300" cy="4222800"/>
          </a:xfrm>
        </p:grpSpPr>
        <p:sp>
          <p:nvSpPr>
            <p:cNvPr id="107" name="Google Shape;107;p2"/>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 name="Google Shape;108;p2"/>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 name="Google Shape;109;p2"/>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10" name="Google Shape;110;p2"/>
          <p:cNvSpPr txBox="1">
            <a:spLocks noGrp="1"/>
          </p:cNvSpPr>
          <p:nvPr>
            <p:ph type="title"/>
          </p:nvPr>
        </p:nvSpPr>
        <p:spPr>
          <a:xfrm>
            <a:off x="171150" y="1179300"/>
            <a:ext cx="11849700" cy="4499400"/>
          </a:xfrm>
          <a:prstGeom prst="rect">
            <a:avLst/>
          </a:prstGeom>
        </p:spPr>
        <p:txBody>
          <a:bodyPr spcFirstLastPara="1" wrap="square" lIns="121900" tIns="121900" rIns="121900" bIns="121900" anchor="ctr" anchorCtr="0">
            <a:noAutofit/>
          </a:bodyPr>
          <a:lstStyle>
            <a:lvl1pPr lvl="0" algn="ctr">
              <a:lnSpc>
                <a:spcPct val="80000"/>
              </a:lnSpc>
              <a:spcBef>
                <a:spcPts val="0"/>
              </a:spcBef>
              <a:spcAft>
                <a:spcPts val="0"/>
              </a:spcAft>
              <a:buSzPts val="7000"/>
              <a:buNone/>
              <a:defRPr sz="8500"/>
            </a:lvl1pPr>
            <a:lvl2pPr lvl="1" algn="ctr">
              <a:lnSpc>
                <a:spcPct val="80000"/>
              </a:lnSpc>
              <a:spcBef>
                <a:spcPts val="0"/>
              </a:spcBef>
              <a:spcAft>
                <a:spcPts val="0"/>
              </a:spcAft>
              <a:buSzPts val="7000"/>
              <a:buNone/>
              <a:defRPr sz="7000"/>
            </a:lvl2pPr>
            <a:lvl3pPr lvl="2" algn="ctr">
              <a:lnSpc>
                <a:spcPct val="80000"/>
              </a:lnSpc>
              <a:spcBef>
                <a:spcPts val="0"/>
              </a:spcBef>
              <a:spcAft>
                <a:spcPts val="0"/>
              </a:spcAft>
              <a:buSzPts val="7000"/>
              <a:buNone/>
              <a:defRPr sz="7000"/>
            </a:lvl3pPr>
            <a:lvl4pPr lvl="3" algn="ctr">
              <a:lnSpc>
                <a:spcPct val="80000"/>
              </a:lnSpc>
              <a:spcBef>
                <a:spcPts val="0"/>
              </a:spcBef>
              <a:spcAft>
                <a:spcPts val="0"/>
              </a:spcAft>
              <a:buSzPts val="7000"/>
              <a:buNone/>
              <a:defRPr sz="7000"/>
            </a:lvl4pPr>
            <a:lvl5pPr lvl="4" algn="ctr">
              <a:lnSpc>
                <a:spcPct val="80000"/>
              </a:lnSpc>
              <a:spcBef>
                <a:spcPts val="0"/>
              </a:spcBef>
              <a:spcAft>
                <a:spcPts val="0"/>
              </a:spcAft>
              <a:buSzPts val="7000"/>
              <a:buNone/>
              <a:defRPr sz="7000"/>
            </a:lvl5pPr>
            <a:lvl6pPr lvl="5" algn="ctr">
              <a:lnSpc>
                <a:spcPct val="80000"/>
              </a:lnSpc>
              <a:spcBef>
                <a:spcPts val="0"/>
              </a:spcBef>
              <a:spcAft>
                <a:spcPts val="0"/>
              </a:spcAft>
              <a:buSzPts val="7000"/>
              <a:buNone/>
              <a:defRPr sz="7000"/>
            </a:lvl6pPr>
            <a:lvl7pPr lvl="6" algn="ctr">
              <a:lnSpc>
                <a:spcPct val="80000"/>
              </a:lnSpc>
              <a:spcBef>
                <a:spcPts val="0"/>
              </a:spcBef>
              <a:spcAft>
                <a:spcPts val="0"/>
              </a:spcAft>
              <a:buSzPts val="7000"/>
              <a:buNone/>
              <a:defRPr sz="7000"/>
            </a:lvl7pPr>
            <a:lvl8pPr lvl="7" algn="ctr">
              <a:lnSpc>
                <a:spcPct val="80000"/>
              </a:lnSpc>
              <a:spcBef>
                <a:spcPts val="0"/>
              </a:spcBef>
              <a:spcAft>
                <a:spcPts val="0"/>
              </a:spcAft>
              <a:buSzPts val="7000"/>
              <a:buNone/>
              <a:defRPr sz="7000"/>
            </a:lvl8pPr>
            <a:lvl9pPr lvl="8" algn="ctr">
              <a:lnSpc>
                <a:spcPct val="80000"/>
              </a:lnSpc>
              <a:spcBef>
                <a:spcPts val="0"/>
              </a:spcBef>
              <a:spcAft>
                <a:spcPts val="0"/>
              </a:spcAft>
              <a:buSzPts val="7000"/>
              <a:buNone/>
              <a:defRPr sz="7000"/>
            </a:lvl9pPr>
          </a:lstStyle>
          <a:p>
            <a:endParaRPr/>
          </a:p>
        </p:txBody>
      </p:sp>
      <p:grpSp>
        <p:nvGrpSpPr>
          <p:cNvPr id="111" name="Google Shape;111;p2"/>
          <p:cNvGrpSpPr/>
          <p:nvPr/>
        </p:nvGrpSpPr>
        <p:grpSpPr>
          <a:xfrm>
            <a:off x="1947213" y="661971"/>
            <a:ext cx="8306740" cy="5190064"/>
            <a:chOff x="1947213" y="661971"/>
            <a:chExt cx="8306740" cy="5190064"/>
          </a:xfrm>
        </p:grpSpPr>
        <p:grpSp>
          <p:nvGrpSpPr>
            <p:cNvPr id="112" name="Google Shape;112;p2"/>
            <p:cNvGrpSpPr/>
            <p:nvPr/>
          </p:nvGrpSpPr>
          <p:grpSpPr>
            <a:xfrm rot="-1576190">
              <a:off x="3295488" y="734727"/>
              <a:ext cx="428837" cy="428837"/>
              <a:chOff x="8297437" y="2253663"/>
              <a:chExt cx="4117200" cy="4117200"/>
            </a:xfrm>
          </p:grpSpPr>
          <p:sp>
            <p:nvSpPr>
              <p:cNvPr id="113" name="Google Shape;113;p2"/>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4" name="Google Shape;114;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15" name="Google Shape;115;p2"/>
            <p:cNvGrpSpPr/>
            <p:nvPr/>
          </p:nvGrpSpPr>
          <p:grpSpPr>
            <a:xfrm rot="-1573267">
              <a:off x="2009589" y="1298339"/>
              <a:ext cx="368076" cy="368076"/>
              <a:chOff x="8297437" y="2253663"/>
              <a:chExt cx="4117200" cy="4117200"/>
            </a:xfrm>
          </p:grpSpPr>
          <p:sp>
            <p:nvSpPr>
              <p:cNvPr id="116" name="Google Shape;116;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7" name="Google Shape;117;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18" name="Google Shape;118;p2"/>
            <p:cNvGrpSpPr/>
            <p:nvPr/>
          </p:nvGrpSpPr>
          <p:grpSpPr>
            <a:xfrm rot="-1572434">
              <a:off x="3063378" y="999016"/>
              <a:ext cx="235871" cy="235871"/>
              <a:chOff x="8297437" y="2253663"/>
              <a:chExt cx="4117200" cy="4117200"/>
            </a:xfrm>
          </p:grpSpPr>
          <p:sp>
            <p:nvSpPr>
              <p:cNvPr id="119" name="Google Shape;119;p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0" name="Google Shape;120;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21" name="Google Shape;121;p2"/>
            <p:cNvGrpSpPr/>
            <p:nvPr/>
          </p:nvGrpSpPr>
          <p:grpSpPr>
            <a:xfrm rot="-1574351">
              <a:off x="4680689" y="4568246"/>
              <a:ext cx="550364" cy="550364"/>
              <a:chOff x="8297437" y="2253663"/>
              <a:chExt cx="4117200" cy="4117200"/>
            </a:xfrm>
          </p:grpSpPr>
          <p:sp>
            <p:nvSpPr>
              <p:cNvPr id="122" name="Google Shape;122;p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3" name="Google Shape;123;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24" name="Google Shape;124;p2"/>
            <p:cNvGrpSpPr/>
            <p:nvPr/>
          </p:nvGrpSpPr>
          <p:grpSpPr>
            <a:xfrm rot="-1572813">
              <a:off x="2184332" y="3756001"/>
              <a:ext cx="300132" cy="300132"/>
              <a:chOff x="8297437" y="2253663"/>
              <a:chExt cx="4117200" cy="4117200"/>
            </a:xfrm>
          </p:grpSpPr>
          <p:sp>
            <p:nvSpPr>
              <p:cNvPr id="125" name="Google Shape;125;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6" name="Google Shape;126;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27" name="Google Shape;127;p2"/>
            <p:cNvGrpSpPr/>
            <p:nvPr/>
          </p:nvGrpSpPr>
          <p:grpSpPr>
            <a:xfrm rot="-1574617">
              <a:off x="6588980" y="1501846"/>
              <a:ext cx="393853" cy="393853"/>
              <a:chOff x="8297437" y="2253663"/>
              <a:chExt cx="4117200" cy="4117200"/>
            </a:xfrm>
          </p:grpSpPr>
          <p:sp>
            <p:nvSpPr>
              <p:cNvPr id="128" name="Google Shape;128;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9" name="Google Shape;129;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0" name="Google Shape;130;p2"/>
            <p:cNvGrpSpPr/>
            <p:nvPr/>
          </p:nvGrpSpPr>
          <p:grpSpPr>
            <a:xfrm rot="-1572610">
              <a:off x="7569042" y="2160576"/>
              <a:ext cx="535083" cy="535083"/>
              <a:chOff x="8297437" y="2253663"/>
              <a:chExt cx="4117200" cy="4117200"/>
            </a:xfrm>
          </p:grpSpPr>
          <p:sp>
            <p:nvSpPr>
              <p:cNvPr id="131" name="Google Shape;131;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 name="Google Shape;132;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3" name="Google Shape;133;p2"/>
            <p:cNvGrpSpPr/>
            <p:nvPr/>
          </p:nvGrpSpPr>
          <p:grpSpPr>
            <a:xfrm rot="-1572610">
              <a:off x="9628215" y="5226297"/>
              <a:ext cx="535083" cy="535083"/>
              <a:chOff x="8297437" y="2253663"/>
              <a:chExt cx="4117200" cy="4117200"/>
            </a:xfrm>
          </p:grpSpPr>
          <p:sp>
            <p:nvSpPr>
              <p:cNvPr id="134" name="Google Shape;134;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5" name="Google Shape;135;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6" name="Google Shape;136;p2"/>
            <p:cNvGrpSpPr/>
            <p:nvPr/>
          </p:nvGrpSpPr>
          <p:grpSpPr>
            <a:xfrm rot="-1574662">
              <a:off x="6684897" y="4777732"/>
              <a:ext cx="296081" cy="296081"/>
              <a:chOff x="8297437" y="2253663"/>
              <a:chExt cx="4117200" cy="4117200"/>
            </a:xfrm>
          </p:grpSpPr>
          <p:sp>
            <p:nvSpPr>
              <p:cNvPr id="137" name="Google Shape;137;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8" name="Google Shape;138;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9" name="Google Shape;139;p2"/>
            <p:cNvGrpSpPr/>
            <p:nvPr/>
          </p:nvGrpSpPr>
          <p:grpSpPr>
            <a:xfrm rot="-1573459">
              <a:off x="9650402" y="1038665"/>
              <a:ext cx="402508" cy="402508"/>
              <a:chOff x="8297437" y="2253663"/>
              <a:chExt cx="4117200" cy="4117200"/>
            </a:xfrm>
          </p:grpSpPr>
          <p:sp>
            <p:nvSpPr>
              <p:cNvPr id="140" name="Google Shape;140;p2"/>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1" name="Google Shape;141;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2" name="Google Shape;142;p2"/>
            <p:cNvGrpSpPr/>
            <p:nvPr/>
          </p:nvGrpSpPr>
          <p:grpSpPr>
            <a:xfrm rot="-1572434">
              <a:off x="2840095" y="2101258"/>
              <a:ext cx="235871" cy="235871"/>
              <a:chOff x="8297437" y="2253663"/>
              <a:chExt cx="4117200" cy="4117200"/>
            </a:xfrm>
          </p:grpSpPr>
          <p:sp>
            <p:nvSpPr>
              <p:cNvPr id="143" name="Google Shape;143;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4" name="Google Shape;144;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5" name="Google Shape;145;p2"/>
            <p:cNvGrpSpPr/>
            <p:nvPr/>
          </p:nvGrpSpPr>
          <p:grpSpPr>
            <a:xfrm rot="-1575143">
              <a:off x="3962399" y="4046267"/>
              <a:ext cx="404901" cy="404901"/>
              <a:chOff x="8297437" y="2253663"/>
              <a:chExt cx="4117200" cy="4117200"/>
            </a:xfrm>
          </p:grpSpPr>
          <p:sp>
            <p:nvSpPr>
              <p:cNvPr id="146" name="Google Shape;146;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 name="Google Shape;147;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8" name="Google Shape;148;p2"/>
            <p:cNvGrpSpPr/>
            <p:nvPr/>
          </p:nvGrpSpPr>
          <p:grpSpPr>
            <a:xfrm rot="-1575894">
              <a:off x="5682340" y="1116462"/>
              <a:ext cx="316334" cy="316334"/>
              <a:chOff x="8297437" y="2253663"/>
              <a:chExt cx="4117200" cy="4117200"/>
            </a:xfrm>
          </p:grpSpPr>
          <p:sp>
            <p:nvSpPr>
              <p:cNvPr id="149" name="Google Shape;149;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0" name="Google Shape;150;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51" name="Google Shape;151;p2"/>
            <p:cNvGrpSpPr/>
            <p:nvPr/>
          </p:nvGrpSpPr>
          <p:grpSpPr>
            <a:xfrm rot="-1573659">
              <a:off x="9553451" y="4107028"/>
              <a:ext cx="500281" cy="500281"/>
              <a:chOff x="8297437" y="2253663"/>
              <a:chExt cx="4117200" cy="4117200"/>
            </a:xfrm>
          </p:grpSpPr>
          <p:sp>
            <p:nvSpPr>
              <p:cNvPr id="152" name="Google Shape;152;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3" name="Google Shape;153;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solidFill>
                <a:srgbClr val="FFAB1C"/>
              </a:solidFill>
              <a:ln>
                <a:noFill/>
              </a:ln>
            </p:spPr>
          </p:pic>
        </p:grpSp>
        <p:grpSp>
          <p:nvGrpSpPr>
            <p:cNvPr id="154" name="Google Shape;154;p2"/>
            <p:cNvGrpSpPr/>
            <p:nvPr/>
          </p:nvGrpSpPr>
          <p:grpSpPr>
            <a:xfrm rot="-1575894">
              <a:off x="9882200" y="4954816"/>
              <a:ext cx="316334" cy="316334"/>
              <a:chOff x="8297437" y="2253663"/>
              <a:chExt cx="4117200" cy="4117200"/>
            </a:xfrm>
          </p:grpSpPr>
          <p:sp>
            <p:nvSpPr>
              <p:cNvPr id="155" name="Google Shape;155;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6" name="Google Shape;156;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grpSp>
        <p:nvGrpSpPr>
          <p:cNvPr id="157" name="Google Shape;157;p2"/>
          <p:cNvGrpSpPr/>
          <p:nvPr/>
        </p:nvGrpSpPr>
        <p:grpSpPr>
          <a:xfrm rot="-1574875">
            <a:off x="11465118" y="707308"/>
            <a:ext cx="498991" cy="498991"/>
            <a:chOff x="8297437" y="2253663"/>
            <a:chExt cx="4117200" cy="4117200"/>
          </a:xfrm>
        </p:grpSpPr>
        <p:sp>
          <p:nvSpPr>
            <p:cNvPr id="158" name="Google Shape;158;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9" name="Google Shape;159;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0" name="Google Shape;160;p2"/>
          <p:cNvGrpSpPr/>
          <p:nvPr/>
        </p:nvGrpSpPr>
        <p:grpSpPr>
          <a:xfrm rot="-1576533">
            <a:off x="10316940" y="219092"/>
            <a:ext cx="400849" cy="400849"/>
            <a:chOff x="8297437" y="2253663"/>
            <a:chExt cx="4117200" cy="4117200"/>
          </a:xfrm>
        </p:grpSpPr>
        <p:sp>
          <p:nvSpPr>
            <p:cNvPr id="161" name="Google Shape;161;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2" name="Google Shape;162;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3" name="Google Shape;163;p2"/>
          <p:cNvGrpSpPr/>
          <p:nvPr/>
        </p:nvGrpSpPr>
        <p:grpSpPr>
          <a:xfrm rot="-1570589">
            <a:off x="11145475" y="226906"/>
            <a:ext cx="298661" cy="298661"/>
            <a:chOff x="8297437" y="2253663"/>
            <a:chExt cx="4117200" cy="4117200"/>
          </a:xfrm>
        </p:grpSpPr>
        <p:sp>
          <p:nvSpPr>
            <p:cNvPr id="164" name="Google Shape;164;p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5" name="Google Shape;165;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6" name="Google Shape;166;p2"/>
          <p:cNvGrpSpPr/>
          <p:nvPr/>
        </p:nvGrpSpPr>
        <p:grpSpPr>
          <a:xfrm rot="-1574351">
            <a:off x="907489" y="6158971"/>
            <a:ext cx="550364" cy="550364"/>
            <a:chOff x="8297437" y="2253663"/>
            <a:chExt cx="4117200" cy="4117200"/>
          </a:xfrm>
        </p:grpSpPr>
        <p:sp>
          <p:nvSpPr>
            <p:cNvPr id="167" name="Google Shape;167;p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8" name="Google Shape;168;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9" name="Google Shape;169;p2"/>
          <p:cNvGrpSpPr/>
          <p:nvPr/>
        </p:nvGrpSpPr>
        <p:grpSpPr>
          <a:xfrm rot="-1572813">
            <a:off x="865032" y="5603601"/>
            <a:ext cx="300132" cy="300132"/>
            <a:chOff x="8297437" y="2253663"/>
            <a:chExt cx="4117200" cy="4117200"/>
          </a:xfrm>
        </p:grpSpPr>
        <p:sp>
          <p:nvSpPr>
            <p:cNvPr id="170" name="Google Shape;170;p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1" name="Google Shape;171;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2" name="Google Shape;172;p2"/>
          <p:cNvGrpSpPr/>
          <p:nvPr/>
        </p:nvGrpSpPr>
        <p:grpSpPr>
          <a:xfrm rot="-1575143">
            <a:off x="189199" y="5636992"/>
            <a:ext cx="404901" cy="404901"/>
            <a:chOff x="8297437" y="2253663"/>
            <a:chExt cx="4117200" cy="4117200"/>
          </a:xfrm>
        </p:grpSpPr>
        <p:sp>
          <p:nvSpPr>
            <p:cNvPr id="173" name="Google Shape;173;p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4" name="Google Shape;174;p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1781"/>
        <p:cNvGrpSpPr/>
        <p:nvPr/>
      </p:nvGrpSpPr>
      <p:grpSpPr>
        <a:xfrm>
          <a:off x="0" y="0"/>
          <a:ext cx="0" cy="0"/>
          <a:chOff x="0" y="0"/>
          <a:chExt cx="0" cy="0"/>
        </a:xfrm>
      </p:grpSpPr>
      <p:sp>
        <p:nvSpPr>
          <p:cNvPr id="1782" name="Google Shape;1782;p12"/>
          <p:cNvSpPr txBox="1">
            <a:spLocks noGrp="1"/>
          </p:cNvSpPr>
          <p:nvPr>
            <p:ph type="subTitle" idx="1"/>
          </p:nvPr>
        </p:nvSpPr>
        <p:spPr>
          <a:xfrm>
            <a:off x="5323525" y="816075"/>
            <a:ext cx="6234600" cy="471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solidFill>
                  <a:schemeClr val="accent1"/>
                </a:solidFill>
              </a:defRPr>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783" name="Google Shape;1783;p12"/>
          <p:cNvSpPr txBox="1">
            <a:spLocks noGrp="1"/>
          </p:cNvSpPr>
          <p:nvPr>
            <p:ph type="subTitle" idx="2"/>
          </p:nvPr>
        </p:nvSpPr>
        <p:spPr>
          <a:xfrm>
            <a:off x="5323525" y="2593579"/>
            <a:ext cx="6234600" cy="471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solidFill>
                  <a:schemeClr val="accent1"/>
                </a:solidFill>
              </a:defRPr>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784" name="Google Shape;1784;p12"/>
          <p:cNvSpPr txBox="1">
            <a:spLocks noGrp="1"/>
          </p:cNvSpPr>
          <p:nvPr>
            <p:ph type="subTitle" idx="3"/>
          </p:nvPr>
        </p:nvSpPr>
        <p:spPr>
          <a:xfrm>
            <a:off x="5323525" y="4371098"/>
            <a:ext cx="6234600" cy="471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solidFill>
                  <a:schemeClr val="accent1"/>
                </a:solidFill>
              </a:defRPr>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785" name="Google Shape;1785;p12"/>
          <p:cNvSpPr txBox="1">
            <a:spLocks noGrp="1"/>
          </p:cNvSpPr>
          <p:nvPr>
            <p:ph type="body" idx="4"/>
          </p:nvPr>
        </p:nvSpPr>
        <p:spPr>
          <a:xfrm>
            <a:off x="5323525" y="1211111"/>
            <a:ext cx="6234600" cy="11565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1786" name="Google Shape;1786;p12"/>
          <p:cNvSpPr txBox="1">
            <a:spLocks noGrp="1"/>
          </p:cNvSpPr>
          <p:nvPr>
            <p:ph type="body" idx="5"/>
          </p:nvPr>
        </p:nvSpPr>
        <p:spPr>
          <a:xfrm>
            <a:off x="5323525" y="2974332"/>
            <a:ext cx="6234600" cy="11541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1787" name="Google Shape;1787;p12"/>
          <p:cNvSpPr txBox="1">
            <a:spLocks noGrp="1"/>
          </p:cNvSpPr>
          <p:nvPr>
            <p:ph type="body" idx="6"/>
          </p:nvPr>
        </p:nvSpPr>
        <p:spPr>
          <a:xfrm>
            <a:off x="5323525" y="4735304"/>
            <a:ext cx="6235500" cy="11541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grpSp>
        <p:nvGrpSpPr>
          <p:cNvPr id="1788" name="Google Shape;1788;p12"/>
          <p:cNvGrpSpPr/>
          <p:nvPr/>
        </p:nvGrpSpPr>
        <p:grpSpPr>
          <a:xfrm>
            <a:off x="-1704500" y="612357"/>
            <a:ext cx="3827767" cy="4062819"/>
            <a:chOff x="3346366" y="66264"/>
            <a:chExt cx="4787701" cy="5081700"/>
          </a:xfrm>
        </p:grpSpPr>
        <p:sp>
          <p:nvSpPr>
            <p:cNvPr id="1789" name="Google Shape;1789;p12"/>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0" name="Google Shape;1790;p12"/>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1" name="Google Shape;1791;p12"/>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92" name="Google Shape;1792;p12"/>
          <p:cNvGrpSpPr/>
          <p:nvPr/>
        </p:nvGrpSpPr>
        <p:grpSpPr>
          <a:xfrm>
            <a:off x="-235984" y="1747961"/>
            <a:ext cx="3513753" cy="3721752"/>
            <a:chOff x="5031721" y="1309109"/>
            <a:chExt cx="4394938" cy="4655100"/>
          </a:xfrm>
        </p:grpSpPr>
        <p:sp>
          <p:nvSpPr>
            <p:cNvPr id="1793" name="Google Shape;1793;p12"/>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4" name="Google Shape;1794;p12"/>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5" name="Google Shape;1795;p12"/>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96" name="Google Shape;1796;p12"/>
          <p:cNvGrpSpPr/>
          <p:nvPr/>
        </p:nvGrpSpPr>
        <p:grpSpPr>
          <a:xfrm>
            <a:off x="-429814" y="1199055"/>
            <a:ext cx="3454447" cy="3657713"/>
            <a:chOff x="4789281" y="622548"/>
            <a:chExt cx="4320760" cy="4575000"/>
          </a:xfrm>
        </p:grpSpPr>
        <p:sp>
          <p:nvSpPr>
            <p:cNvPr id="1797" name="Google Shape;1797;p12"/>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8" name="Google Shape;1798;p12"/>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99" name="Google Shape;1799;p12"/>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00" name="Google Shape;1800;p12"/>
          <p:cNvGrpSpPr/>
          <p:nvPr/>
        </p:nvGrpSpPr>
        <p:grpSpPr>
          <a:xfrm>
            <a:off x="1184577" y="2097022"/>
            <a:ext cx="3518919" cy="3727269"/>
            <a:chOff x="6808533" y="1745708"/>
            <a:chExt cx="4401400" cy="4662000"/>
          </a:xfrm>
        </p:grpSpPr>
        <p:sp>
          <p:nvSpPr>
            <p:cNvPr id="1801" name="Google Shape;1801;p12"/>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2" name="Google Shape;1802;p12"/>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3" name="Google Shape;1803;p12"/>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04" name="Google Shape;1804;p12"/>
          <p:cNvGrpSpPr/>
          <p:nvPr/>
        </p:nvGrpSpPr>
        <p:grpSpPr>
          <a:xfrm>
            <a:off x="-1248037" y="1657220"/>
            <a:ext cx="4152284" cy="4413720"/>
            <a:chOff x="3765864" y="1195612"/>
            <a:chExt cx="5193601" cy="5520600"/>
          </a:xfrm>
        </p:grpSpPr>
        <p:sp>
          <p:nvSpPr>
            <p:cNvPr id="1805" name="Google Shape;1805;p12"/>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6" name="Google Shape;1806;p12"/>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7" name="Google Shape;1807;p12"/>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08" name="Google Shape;1808;p12"/>
          <p:cNvGrpSpPr/>
          <p:nvPr/>
        </p:nvGrpSpPr>
        <p:grpSpPr>
          <a:xfrm>
            <a:off x="397869" y="1625016"/>
            <a:ext cx="3481150" cy="3680258"/>
            <a:chOff x="5824532" y="1155331"/>
            <a:chExt cx="4354159" cy="4603200"/>
          </a:xfrm>
        </p:grpSpPr>
        <p:sp>
          <p:nvSpPr>
            <p:cNvPr id="1809" name="Google Shape;1809;p12"/>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0" name="Google Shape;1810;p12"/>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1" name="Google Shape;1811;p12"/>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12" name="Google Shape;1812;p12"/>
          <p:cNvGrpSpPr/>
          <p:nvPr/>
        </p:nvGrpSpPr>
        <p:grpSpPr>
          <a:xfrm>
            <a:off x="684259" y="2581283"/>
            <a:ext cx="3404124" cy="3597270"/>
            <a:chOff x="6182744" y="2351413"/>
            <a:chExt cx="4257816" cy="4499400"/>
          </a:xfrm>
        </p:grpSpPr>
        <p:sp>
          <p:nvSpPr>
            <p:cNvPr id="1813" name="Google Shape;1813;p12"/>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4" name="Google Shape;1814;p12"/>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5" name="Google Shape;1815;p12"/>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16" name="Google Shape;1816;p12"/>
          <p:cNvGrpSpPr/>
          <p:nvPr/>
        </p:nvGrpSpPr>
        <p:grpSpPr>
          <a:xfrm>
            <a:off x="3157003" y="3298238"/>
            <a:ext cx="1922673" cy="2035367"/>
            <a:chOff x="9275607" y="3248167"/>
            <a:chExt cx="2404844" cy="2545800"/>
          </a:xfrm>
        </p:grpSpPr>
        <p:sp>
          <p:nvSpPr>
            <p:cNvPr id="1817" name="Google Shape;1817;p12"/>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8" name="Google Shape;1818;p12"/>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9" name="Google Shape;1819;p12"/>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20" name="Google Shape;1820;p12"/>
          <p:cNvGrpSpPr/>
          <p:nvPr/>
        </p:nvGrpSpPr>
        <p:grpSpPr>
          <a:xfrm>
            <a:off x="502647" y="2126688"/>
            <a:ext cx="3532730" cy="3742140"/>
            <a:chOff x="5955587" y="1782813"/>
            <a:chExt cx="4418674" cy="4680600"/>
          </a:xfrm>
        </p:grpSpPr>
        <p:sp>
          <p:nvSpPr>
            <p:cNvPr id="1821" name="Google Shape;1821;p12"/>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2" name="Google Shape;1822;p12"/>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3" name="Google Shape;1823;p12"/>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24" name="Google Shape;1824;p12"/>
          <p:cNvGrpSpPr/>
          <p:nvPr/>
        </p:nvGrpSpPr>
        <p:grpSpPr>
          <a:xfrm>
            <a:off x="-1426786" y="1825790"/>
            <a:ext cx="2467710" cy="2611135"/>
            <a:chOff x="2134683" y="1406427"/>
            <a:chExt cx="4494099" cy="4755300"/>
          </a:xfrm>
        </p:grpSpPr>
        <p:sp>
          <p:nvSpPr>
            <p:cNvPr id="1825" name="Google Shape;1825;p12"/>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6" name="Google Shape;1826;p12"/>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7" name="Google Shape;1827;p12"/>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28" name="Google Shape;1828;p12"/>
          <p:cNvGrpSpPr/>
          <p:nvPr/>
        </p:nvGrpSpPr>
        <p:grpSpPr>
          <a:xfrm>
            <a:off x="2098917" y="3527697"/>
            <a:ext cx="2467501" cy="2623239"/>
            <a:chOff x="7952172" y="3535170"/>
            <a:chExt cx="3086305" cy="3281100"/>
          </a:xfrm>
        </p:grpSpPr>
        <p:sp>
          <p:nvSpPr>
            <p:cNvPr id="1829" name="Google Shape;1829;p12"/>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0" name="Google Shape;1830;p12"/>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1" name="Google Shape;1831;p12"/>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32" name="Google Shape;1832;p12"/>
          <p:cNvGrpSpPr/>
          <p:nvPr/>
        </p:nvGrpSpPr>
        <p:grpSpPr>
          <a:xfrm>
            <a:off x="3590480" y="3840985"/>
            <a:ext cx="1304459" cy="1382256"/>
            <a:chOff x="9817792" y="3927025"/>
            <a:chExt cx="1631594" cy="1728900"/>
          </a:xfrm>
        </p:grpSpPr>
        <p:sp>
          <p:nvSpPr>
            <p:cNvPr id="1833" name="Google Shape;1833;p12"/>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4" name="Google Shape;1834;p12"/>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5" name="Google Shape;1835;p12"/>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36" name="Google Shape;1836;p12"/>
          <p:cNvGrpSpPr/>
          <p:nvPr/>
        </p:nvGrpSpPr>
        <p:grpSpPr>
          <a:xfrm>
            <a:off x="-1704499" y="743570"/>
            <a:ext cx="2580641" cy="2735131"/>
            <a:chOff x="2075692" y="52828"/>
            <a:chExt cx="4347442" cy="4607700"/>
          </a:xfrm>
        </p:grpSpPr>
        <p:sp>
          <p:nvSpPr>
            <p:cNvPr id="1837" name="Google Shape;1837;p12"/>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8" name="Google Shape;1838;p12"/>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9" name="Google Shape;1839;p12"/>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40" name="Google Shape;1840;p12"/>
          <p:cNvGrpSpPr/>
          <p:nvPr/>
        </p:nvGrpSpPr>
        <p:grpSpPr>
          <a:xfrm>
            <a:off x="-1942565" y="556320"/>
            <a:ext cx="2626826" cy="2787777"/>
            <a:chOff x="459511" y="835636"/>
            <a:chExt cx="3285587" cy="3486900"/>
          </a:xfrm>
        </p:grpSpPr>
        <p:sp>
          <p:nvSpPr>
            <p:cNvPr id="1841" name="Google Shape;1841;p12"/>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2" name="Google Shape;1842;p12"/>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3" name="Google Shape;1843;p12"/>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44" name="Google Shape;1844;p12"/>
          <p:cNvGrpSpPr/>
          <p:nvPr/>
        </p:nvGrpSpPr>
        <p:grpSpPr>
          <a:xfrm>
            <a:off x="-1646111" y="1477100"/>
            <a:ext cx="3516511" cy="3724631"/>
            <a:chOff x="3267959" y="970321"/>
            <a:chExt cx="4398388" cy="4658700"/>
          </a:xfrm>
        </p:grpSpPr>
        <p:sp>
          <p:nvSpPr>
            <p:cNvPr id="1845" name="Google Shape;1845;p12"/>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6" name="Google Shape;1846;p12"/>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7" name="Google Shape;1847;p12"/>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48" name="Google Shape;1848;p12"/>
          <p:cNvGrpSpPr/>
          <p:nvPr/>
        </p:nvGrpSpPr>
        <p:grpSpPr>
          <a:xfrm>
            <a:off x="-414149" y="612348"/>
            <a:ext cx="3466552" cy="3674022"/>
            <a:chOff x="4808875" y="-111295"/>
            <a:chExt cx="4335900" cy="4595400"/>
          </a:xfrm>
        </p:grpSpPr>
        <p:sp>
          <p:nvSpPr>
            <p:cNvPr id="1849" name="Google Shape;1849;p12"/>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0" name="Google Shape;1850;p12"/>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1" name="Google Shape;1851;p12"/>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52" name="Google Shape;1852;p12"/>
          <p:cNvGrpSpPr/>
          <p:nvPr/>
        </p:nvGrpSpPr>
        <p:grpSpPr>
          <a:xfrm>
            <a:off x="237698" y="981928"/>
            <a:ext cx="3569927" cy="3785313"/>
            <a:chOff x="5624194" y="350969"/>
            <a:chExt cx="4465200" cy="4734600"/>
          </a:xfrm>
        </p:grpSpPr>
        <p:sp>
          <p:nvSpPr>
            <p:cNvPr id="1853" name="Google Shape;1853;p12"/>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4" name="Google Shape;1854;p12"/>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5" name="Google Shape;1855;p12"/>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56" name="Google Shape;1856;p12"/>
          <p:cNvGrpSpPr/>
          <p:nvPr/>
        </p:nvGrpSpPr>
        <p:grpSpPr>
          <a:xfrm>
            <a:off x="-56862" y="2397250"/>
            <a:ext cx="3517160" cy="3728468"/>
            <a:chOff x="5255762" y="2121228"/>
            <a:chExt cx="4399200" cy="4663500"/>
          </a:xfrm>
        </p:grpSpPr>
        <p:sp>
          <p:nvSpPr>
            <p:cNvPr id="1857" name="Google Shape;1857;p12"/>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8" name="Google Shape;1858;p12"/>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9" name="Google Shape;1859;p12"/>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60" name="Google Shape;1860;p12"/>
          <p:cNvGrpSpPr/>
          <p:nvPr/>
        </p:nvGrpSpPr>
        <p:grpSpPr>
          <a:xfrm>
            <a:off x="1407171" y="2869523"/>
            <a:ext cx="3190245" cy="3376129"/>
            <a:chOff x="7086948" y="2711938"/>
            <a:chExt cx="3990300" cy="4222800"/>
          </a:xfrm>
        </p:grpSpPr>
        <p:sp>
          <p:nvSpPr>
            <p:cNvPr id="1861" name="Google Shape;1861;p12"/>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2" name="Google Shape;1862;p12"/>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3" name="Google Shape;1863;p12"/>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64" name="Google Shape;1864;p12"/>
          <p:cNvGrpSpPr/>
          <p:nvPr/>
        </p:nvGrpSpPr>
        <p:grpSpPr>
          <a:xfrm>
            <a:off x="-1651134" y="1392285"/>
            <a:ext cx="2467691" cy="2615242"/>
            <a:chOff x="2032969" y="864182"/>
            <a:chExt cx="4314900" cy="4572900"/>
          </a:xfrm>
        </p:grpSpPr>
        <p:sp>
          <p:nvSpPr>
            <p:cNvPr id="1865" name="Google Shape;1865;p12"/>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6" name="Google Shape;1866;p12"/>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7" name="Google Shape;1867;p12"/>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68" name="Google Shape;1868;p12"/>
          <p:cNvGrpSpPr/>
          <p:nvPr/>
        </p:nvGrpSpPr>
        <p:grpSpPr>
          <a:xfrm>
            <a:off x="-1646103" y="1119158"/>
            <a:ext cx="2136104" cy="2270180"/>
            <a:chOff x="1316031" y="142329"/>
            <a:chExt cx="2671800" cy="2839500"/>
          </a:xfrm>
        </p:grpSpPr>
        <p:sp>
          <p:nvSpPr>
            <p:cNvPr id="1869" name="Google Shape;1869;p12"/>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0" name="Google Shape;1870;p12"/>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1" name="Google Shape;1871;p12"/>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72" name="Google Shape;1872;p12"/>
          <p:cNvGrpSpPr/>
          <p:nvPr/>
        </p:nvGrpSpPr>
        <p:grpSpPr>
          <a:xfrm>
            <a:off x="-601805" y="1119148"/>
            <a:ext cx="1427911" cy="1514413"/>
            <a:chOff x="1470547" y="379512"/>
            <a:chExt cx="1786005" cy="1894200"/>
          </a:xfrm>
        </p:grpSpPr>
        <p:sp>
          <p:nvSpPr>
            <p:cNvPr id="1873" name="Google Shape;1873;p12"/>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4" name="Google Shape;1874;p12"/>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5" name="Google Shape;1875;p12"/>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76" name="Google Shape;1876;p12"/>
          <p:cNvGrpSpPr/>
          <p:nvPr/>
        </p:nvGrpSpPr>
        <p:grpSpPr>
          <a:xfrm>
            <a:off x="-1919487" y="1763795"/>
            <a:ext cx="2580641" cy="2735131"/>
            <a:chOff x="2075692" y="52828"/>
            <a:chExt cx="4347442" cy="4607700"/>
          </a:xfrm>
        </p:grpSpPr>
        <p:sp>
          <p:nvSpPr>
            <p:cNvPr id="1877" name="Google Shape;1877;p12"/>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8" name="Google Shape;1878;p12"/>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9" name="Google Shape;1879;p12"/>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880" name="Google Shape;1880;p12"/>
          <p:cNvSpPr txBox="1">
            <a:spLocks noGrp="1"/>
          </p:cNvSpPr>
          <p:nvPr>
            <p:ph type="title"/>
          </p:nvPr>
        </p:nvSpPr>
        <p:spPr>
          <a:xfrm>
            <a:off x="397875" y="1770738"/>
            <a:ext cx="3283800" cy="33165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000"/>
              <a:buFont typeface="Aldrich"/>
              <a:buNone/>
              <a:defRPr/>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grpSp>
        <p:nvGrpSpPr>
          <p:cNvPr id="1881" name="Google Shape;1881;p12"/>
          <p:cNvGrpSpPr/>
          <p:nvPr/>
        </p:nvGrpSpPr>
        <p:grpSpPr>
          <a:xfrm rot="-1576190">
            <a:off x="3295488" y="734727"/>
            <a:ext cx="428837" cy="428837"/>
            <a:chOff x="8297437" y="2253663"/>
            <a:chExt cx="4117200" cy="4117200"/>
          </a:xfrm>
        </p:grpSpPr>
        <p:sp>
          <p:nvSpPr>
            <p:cNvPr id="1882" name="Google Shape;1882;p12"/>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83" name="Google Shape;1883;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84" name="Google Shape;1884;p12"/>
          <p:cNvGrpSpPr/>
          <p:nvPr/>
        </p:nvGrpSpPr>
        <p:grpSpPr>
          <a:xfrm rot="-1573267">
            <a:off x="2009589" y="1298339"/>
            <a:ext cx="368076" cy="368076"/>
            <a:chOff x="8297437" y="2253663"/>
            <a:chExt cx="4117200" cy="4117200"/>
          </a:xfrm>
        </p:grpSpPr>
        <p:sp>
          <p:nvSpPr>
            <p:cNvPr id="1885" name="Google Shape;1885;p1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86" name="Google Shape;1886;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87" name="Google Shape;1887;p12"/>
          <p:cNvGrpSpPr/>
          <p:nvPr/>
        </p:nvGrpSpPr>
        <p:grpSpPr>
          <a:xfrm rot="-1572434">
            <a:off x="3063378" y="999016"/>
            <a:ext cx="235871" cy="235871"/>
            <a:chOff x="8297437" y="2253663"/>
            <a:chExt cx="4117200" cy="4117200"/>
          </a:xfrm>
        </p:grpSpPr>
        <p:sp>
          <p:nvSpPr>
            <p:cNvPr id="1888" name="Google Shape;1888;p1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89" name="Google Shape;1889;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90" name="Google Shape;1890;p12"/>
          <p:cNvGrpSpPr/>
          <p:nvPr/>
        </p:nvGrpSpPr>
        <p:grpSpPr>
          <a:xfrm rot="-1574351">
            <a:off x="2668864" y="5100571"/>
            <a:ext cx="550364" cy="550364"/>
            <a:chOff x="8297437" y="2253663"/>
            <a:chExt cx="4117200" cy="4117200"/>
          </a:xfrm>
        </p:grpSpPr>
        <p:sp>
          <p:nvSpPr>
            <p:cNvPr id="1891" name="Google Shape;1891;p12"/>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92" name="Google Shape;1892;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93" name="Google Shape;1893;p12"/>
          <p:cNvGrpSpPr/>
          <p:nvPr/>
        </p:nvGrpSpPr>
        <p:grpSpPr>
          <a:xfrm rot="-1572813">
            <a:off x="2184332" y="3756001"/>
            <a:ext cx="300132" cy="300132"/>
            <a:chOff x="8297437" y="2253663"/>
            <a:chExt cx="4117200" cy="4117200"/>
          </a:xfrm>
        </p:grpSpPr>
        <p:sp>
          <p:nvSpPr>
            <p:cNvPr id="1894" name="Google Shape;1894;p1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95" name="Google Shape;1895;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96" name="Google Shape;1896;p12"/>
          <p:cNvGrpSpPr/>
          <p:nvPr/>
        </p:nvGrpSpPr>
        <p:grpSpPr>
          <a:xfrm rot="-1572610">
            <a:off x="751817" y="502001"/>
            <a:ext cx="535083" cy="535083"/>
            <a:chOff x="8297437" y="2253663"/>
            <a:chExt cx="4117200" cy="4117200"/>
          </a:xfrm>
        </p:grpSpPr>
        <p:sp>
          <p:nvSpPr>
            <p:cNvPr id="1897" name="Google Shape;1897;p1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898" name="Google Shape;1898;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899" name="Google Shape;1899;p12"/>
          <p:cNvGrpSpPr/>
          <p:nvPr/>
        </p:nvGrpSpPr>
        <p:grpSpPr>
          <a:xfrm rot="-1574662">
            <a:off x="3361860" y="1802169"/>
            <a:ext cx="296081" cy="296081"/>
            <a:chOff x="8297437" y="2253663"/>
            <a:chExt cx="4117200" cy="4117200"/>
          </a:xfrm>
        </p:grpSpPr>
        <p:sp>
          <p:nvSpPr>
            <p:cNvPr id="1900" name="Google Shape;1900;p12"/>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01" name="Google Shape;1901;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902" name="Google Shape;1902;p12"/>
          <p:cNvGrpSpPr/>
          <p:nvPr/>
        </p:nvGrpSpPr>
        <p:grpSpPr>
          <a:xfrm rot="-1572434">
            <a:off x="2840095" y="2101258"/>
            <a:ext cx="235871" cy="235871"/>
            <a:chOff x="8297437" y="2253663"/>
            <a:chExt cx="4117200" cy="4117200"/>
          </a:xfrm>
        </p:grpSpPr>
        <p:sp>
          <p:nvSpPr>
            <p:cNvPr id="1903" name="Google Shape;1903;p1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04" name="Google Shape;1904;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905" name="Google Shape;1905;p12"/>
          <p:cNvGrpSpPr/>
          <p:nvPr/>
        </p:nvGrpSpPr>
        <p:grpSpPr>
          <a:xfrm rot="-1575143">
            <a:off x="3962399" y="4046267"/>
            <a:ext cx="404901" cy="404901"/>
            <a:chOff x="8297437" y="2253663"/>
            <a:chExt cx="4117200" cy="4117200"/>
          </a:xfrm>
        </p:grpSpPr>
        <p:sp>
          <p:nvSpPr>
            <p:cNvPr id="1906" name="Google Shape;1906;p12"/>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07" name="Google Shape;1907;p12"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0 Text and Image">
  <p:cSld name="CUSTOM_9">
    <p:spTree>
      <p:nvGrpSpPr>
        <p:cNvPr id="1" name="Shape 2340"/>
        <p:cNvGrpSpPr/>
        <p:nvPr/>
      </p:nvGrpSpPr>
      <p:grpSpPr>
        <a:xfrm>
          <a:off x="0" y="0"/>
          <a:ext cx="0" cy="0"/>
          <a:chOff x="0" y="0"/>
          <a:chExt cx="0" cy="0"/>
        </a:xfrm>
      </p:grpSpPr>
      <p:sp>
        <p:nvSpPr>
          <p:cNvPr id="2341" name="Google Shape;2341;p14"/>
          <p:cNvSpPr txBox="1">
            <a:spLocks noGrp="1"/>
          </p:cNvSpPr>
          <p:nvPr>
            <p:ph type="title"/>
          </p:nvPr>
        </p:nvSpPr>
        <p:spPr>
          <a:xfrm>
            <a:off x="411275" y="17270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2342" name="Google Shape;2342;p14"/>
          <p:cNvSpPr txBox="1">
            <a:spLocks noGrp="1"/>
          </p:cNvSpPr>
          <p:nvPr>
            <p:ph type="subTitle" idx="1"/>
          </p:nvPr>
        </p:nvSpPr>
        <p:spPr>
          <a:xfrm>
            <a:off x="411275" y="50297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2723"/>
        <p:cNvGrpSpPr/>
        <p:nvPr/>
      </p:nvGrpSpPr>
      <p:grpSpPr>
        <a:xfrm>
          <a:off x="0" y="0"/>
          <a:ext cx="0" cy="0"/>
          <a:chOff x="0" y="0"/>
          <a:chExt cx="0" cy="0"/>
        </a:xfrm>
      </p:grpSpPr>
      <p:grpSp>
        <p:nvGrpSpPr>
          <p:cNvPr id="2724" name="Google Shape;2724;p16"/>
          <p:cNvGrpSpPr/>
          <p:nvPr/>
        </p:nvGrpSpPr>
        <p:grpSpPr>
          <a:xfrm rot="-5400000" flipH="1">
            <a:off x="-204153" y="1758307"/>
            <a:ext cx="1398201" cy="1479669"/>
            <a:chOff x="7086948" y="2711938"/>
            <a:chExt cx="3990300" cy="4222800"/>
          </a:xfrm>
        </p:grpSpPr>
        <p:sp>
          <p:nvSpPr>
            <p:cNvPr id="2725" name="Google Shape;2725;p16"/>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26" name="Google Shape;2726;p16"/>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27" name="Google Shape;2727;p16"/>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28" name="Google Shape;2728;p16"/>
          <p:cNvGrpSpPr/>
          <p:nvPr/>
        </p:nvGrpSpPr>
        <p:grpSpPr>
          <a:xfrm rot="-5400000" flipH="1">
            <a:off x="-614279" y="-757837"/>
            <a:ext cx="1541480" cy="1634090"/>
            <a:chOff x="5255762" y="2121228"/>
            <a:chExt cx="4399200" cy="4663500"/>
          </a:xfrm>
        </p:grpSpPr>
        <p:sp>
          <p:nvSpPr>
            <p:cNvPr id="2729" name="Google Shape;2729;p16"/>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30" name="Google Shape;2730;p16"/>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31" name="Google Shape;2731;p16"/>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2732" name="Google Shape;2732;p16"/>
          <p:cNvSpPr txBox="1">
            <a:spLocks noGrp="1"/>
          </p:cNvSpPr>
          <p:nvPr>
            <p:ph type="subTitle" idx="1"/>
          </p:nvPr>
        </p:nvSpPr>
        <p:spPr>
          <a:xfrm>
            <a:off x="2495550" y="2392200"/>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3" name="Google Shape;2733;p16"/>
          <p:cNvSpPr txBox="1">
            <a:spLocks noGrp="1"/>
          </p:cNvSpPr>
          <p:nvPr>
            <p:ph type="subTitle" idx="2"/>
          </p:nvPr>
        </p:nvSpPr>
        <p:spPr>
          <a:xfrm>
            <a:off x="2495550" y="4248925"/>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4" name="Google Shape;2734;p16"/>
          <p:cNvSpPr txBox="1">
            <a:spLocks noGrp="1"/>
          </p:cNvSpPr>
          <p:nvPr>
            <p:ph type="subTitle" idx="3"/>
          </p:nvPr>
        </p:nvSpPr>
        <p:spPr>
          <a:xfrm>
            <a:off x="8910581" y="2401580"/>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5" name="Google Shape;2735;p16"/>
          <p:cNvSpPr txBox="1">
            <a:spLocks noGrp="1"/>
          </p:cNvSpPr>
          <p:nvPr>
            <p:ph type="subTitle" idx="4"/>
          </p:nvPr>
        </p:nvSpPr>
        <p:spPr>
          <a:xfrm>
            <a:off x="5720392" y="2409550"/>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6" name="Google Shape;2736;p16"/>
          <p:cNvSpPr txBox="1">
            <a:spLocks noGrp="1"/>
          </p:cNvSpPr>
          <p:nvPr>
            <p:ph type="subTitle" idx="5"/>
          </p:nvPr>
        </p:nvSpPr>
        <p:spPr>
          <a:xfrm>
            <a:off x="5720392" y="4248925"/>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7" name="Google Shape;2737;p16"/>
          <p:cNvSpPr txBox="1">
            <a:spLocks noGrp="1"/>
          </p:cNvSpPr>
          <p:nvPr>
            <p:ph type="subTitle" idx="6"/>
          </p:nvPr>
        </p:nvSpPr>
        <p:spPr>
          <a:xfrm>
            <a:off x="8910581" y="4230380"/>
            <a:ext cx="2721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2738" name="Google Shape;2738;p16"/>
          <p:cNvSpPr txBox="1">
            <a:spLocks noGrp="1"/>
          </p:cNvSpPr>
          <p:nvPr>
            <p:ph type="title"/>
          </p:nvPr>
        </p:nvSpPr>
        <p:spPr>
          <a:xfrm>
            <a:off x="2495550" y="669575"/>
            <a:ext cx="9136800" cy="763500"/>
          </a:xfrm>
          <a:prstGeom prst="rect">
            <a:avLst/>
          </a:prstGeom>
          <a:effectLst>
            <a:outerShdw blurRad="50800" dist="38100" dir="2700000" algn="tl" rotWithShape="0">
              <a:schemeClr val="lt1">
                <a:alpha val="40000"/>
              </a:schemeClr>
            </a:outerShdw>
          </a:effectLst>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solidFill>
                  <a:schemeClr val="dk1"/>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739" name="Google Shape;2739;p16"/>
          <p:cNvSpPr txBox="1">
            <a:spLocks noGrp="1"/>
          </p:cNvSpPr>
          <p:nvPr>
            <p:ph type="body" idx="7"/>
          </p:nvPr>
        </p:nvSpPr>
        <p:spPr>
          <a:xfrm>
            <a:off x="5720392" y="2818400"/>
            <a:ext cx="27216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2740" name="Google Shape;2740;p16"/>
          <p:cNvSpPr txBox="1">
            <a:spLocks noGrp="1"/>
          </p:cNvSpPr>
          <p:nvPr>
            <p:ph type="body" idx="8"/>
          </p:nvPr>
        </p:nvSpPr>
        <p:spPr>
          <a:xfrm>
            <a:off x="8910581" y="4647200"/>
            <a:ext cx="27216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741" name="Google Shape;2741;p16"/>
          <p:cNvSpPr txBox="1">
            <a:spLocks noGrp="1"/>
          </p:cNvSpPr>
          <p:nvPr>
            <p:ph type="body" idx="9"/>
          </p:nvPr>
        </p:nvSpPr>
        <p:spPr>
          <a:xfrm>
            <a:off x="5720392" y="4647200"/>
            <a:ext cx="27216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742" name="Google Shape;2742;p16"/>
          <p:cNvSpPr txBox="1">
            <a:spLocks noGrp="1"/>
          </p:cNvSpPr>
          <p:nvPr>
            <p:ph type="body" idx="13"/>
          </p:nvPr>
        </p:nvSpPr>
        <p:spPr>
          <a:xfrm>
            <a:off x="2495550" y="2818400"/>
            <a:ext cx="27216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743" name="Google Shape;2743;p16"/>
          <p:cNvSpPr txBox="1">
            <a:spLocks noGrp="1"/>
          </p:cNvSpPr>
          <p:nvPr>
            <p:ph type="body" idx="14"/>
          </p:nvPr>
        </p:nvSpPr>
        <p:spPr>
          <a:xfrm>
            <a:off x="8910581" y="2818400"/>
            <a:ext cx="27216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744" name="Google Shape;2744;p16"/>
          <p:cNvSpPr txBox="1">
            <a:spLocks noGrp="1"/>
          </p:cNvSpPr>
          <p:nvPr>
            <p:ph type="body" idx="15"/>
          </p:nvPr>
        </p:nvSpPr>
        <p:spPr>
          <a:xfrm>
            <a:off x="2495550" y="4647200"/>
            <a:ext cx="27216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grpSp>
        <p:nvGrpSpPr>
          <p:cNvPr id="2745" name="Google Shape;2745;p16"/>
          <p:cNvGrpSpPr/>
          <p:nvPr/>
        </p:nvGrpSpPr>
        <p:grpSpPr>
          <a:xfrm rot="-5400000" flipH="1">
            <a:off x="-286335" y="4374707"/>
            <a:ext cx="1677610" cy="1780628"/>
            <a:chOff x="3346366" y="66264"/>
            <a:chExt cx="4787701" cy="5081700"/>
          </a:xfrm>
        </p:grpSpPr>
        <p:sp>
          <p:nvSpPr>
            <p:cNvPr id="2746" name="Google Shape;2746;p16"/>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47" name="Google Shape;2747;p16"/>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48" name="Google Shape;2748;p16"/>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49" name="Google Shape;2749;p16"/>
          <p:cNvGrpSpPr/>
          <p:nvPr/>
        </p:nvGrpSpPr>
        <p:grpSpPr>
          <a:xfrm rot="-5400000" flipH="1">
            <a:off x="5095" y="4443543"/>
            <a:ext cx="1819838" cy="1934418"/>
            <a:chOff x="3765864" y="1195612"/>
            <a:chExt cx="5193601" cy="5520600"/>
          </a:xfrm>
        </p:grpSpPr>
        <p:sp>
          <p:nvSpPr>
            <p:cNvPr id="2750" name="Google Shape;2750;p16"/>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1" name="Google Shape;2751;p16"/>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2" name="Google Shape;2752;p16"/>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53" name="Google Shape;2753;p16"/>
          <p:cNvGrpSpPr/>
          <p:nvPr/>
        </p:nvGrpSpPr>
        <p:grpSpPr>
          <a:xfrm rot="-5400000" flipH="1">
            <a:off x="143229" y="4971184"/>
            <a:ext cx="1539986" cy="1631147"/>
            <a:chOff x="5031721" y="1309109"/>
            <a:chExt cx="4394938" cy="4655100"/>
          </a:xfrm>
        </p:grpSpPr>
        <p:sp>
          <p:nvSpPr>
            <p:cNvPr id="2754" name="Google Shape;2754;p16"/>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5" name="Google Shape;2755;p16"/>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6" name="Google Shape;2756;p16"/>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57" name="Google Shape;2757;p16"/>
          <p:cNvGrpSpPr/>
          <p:nvPr/>
        </p:nvGrpSpPr>
        <p:grpSpPr>
          <a:xfrm rot="-5400000" flipH="1">
            <a:off x="-200040" y="3296834"/>
            <a:ext cx="1542363" cy="1633144"/>
            <a:chOff x="905180" y="112533"/>
            <a:chExt cx="4401720" cy="4660800"/>
          </a:xfrm>
        </p:grpSpPr>
        <p:sp>
          <p:nvSpPr>
            <p:cNvPr id="2758" name="Google Shape;2758;p16"/>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59" name="Google Shape;2759;p16"/>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60" name="Google Shape;2760;p16"/>
          <p:cNvGrpSpPr/>
          <p:nvPr/>
        </p:nvGrpSpPr>
        <p:grpSpPr>
          <a:xfrm rot="-5400000" flipH="1">
            <a:off x="-98379" y="4887271"/>
            <a:ext cx="1513994" cy="1603080"/>
            <a:chOff x="4789281" y="622548"/>
            <a:chExt cx="4320760" cy="4575000"/>
          </a:xfrm>
        </p:grpSpPr>
        <p:sp>
          <p:nvSpPr>
            <p:cNvPr id="2761" name="Google Shape;2761;p16"/>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62" name="Google Shape;2762;p16"/>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63" name="Google Shape;2763;p16"/>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64" name="Google Shape;2764;p16"/>
          <p:cNvGrpSpPr/>
          <p:nvPr/>
        </p:nvGrpSpPr>
        <p:grpSpPr>
          <a:xfrm rot="-5400000" flipH="1">
            <a:off x="296290" y="5593702"/>
            <a:ext cx="1542251" cy="1633565"/>
            <a:chOff x="6808533" y="1745708"/>
            <a:chExt cx="4401400" cy="4662000"/>
          </a:xfrm>
        </p:grpSpPr>
        <p:sp>
          <p:nvSpPr>
            <p:cNvPr id="2765" name="Google Shape;2765;p16"/>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66" name="Google Shape;2766;p16"/>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67" name="Google Shape;2767;p16"/>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68" name="Google Shape;2768;p16"/>
          <p:cNvGrpSpPr/>
          <p:nvPr/>
        </p:nvGrpSpPr>
        <p:grpSpPr>
          <a:xfrm rot="-5400000" flipH="1">
            <a:off x="-171131" y="5271961"/>
            <a:ext cx="1730343" cy="1829312"/>
            <a:chOff x="5824532" y="1155331"/>
            <a:chExt cx="4354159" cy="4603200"/>
          </a:xfrm>
        </p:grpSpPr>
        <p:sp>
          <p:nvSpPr>
            <p:cNvPr id="2769" name="Google Shape;2769;p16"/>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0" name="Google Shape;2770;p16"/>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1" name="Google Shape;2771;p16"/>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72" name="Google Shape;2772;p16"/>
          <p:cNvGrpSpPr/>
          <p:nvPr/>
        </p:nvGrpSpPr>
        <p:grpSpPr>
          <a:xfrm rot="-5400000" flipH="1">
            <a:off x="177512" y="3955880"/>
            <a:ext cx="1574732" cy="1666257"/>
            <a:chOff x="2134683" y="1406427"/>
            <a:chExt cx="4494099" cy="4755300"/>
          </a:xfrm>
        </p:grpSpPr>
        <p:sp>
          <p:nvSpPr>
            <p:cNvPr id="2773" name="Google Shape;2773;p16"/>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4" name="Google Shape;2774;p16"/>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5" name="Google Shape;2775;p16"/>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76" name="Google Shape;2776;p16"/>
          <p:cNvGrpSpPr/>
          <p:nvPr/>
        </p:nvGrpSpPr>
        <p:grpSpPr>
          <a:xfrm rot="-5400000" flipH="1">
            <a:off x="505198" y="5377757"/>
            <a:ext cx="1491939" cy="1576590"/>
            <a:chOff x="6182744" y="2351413"/>
            <a:chExt cx="4257816" cy="4499400"/>
          </a:xfrm>
        </p:grpSpPr>
        <p:sp>
          <p:nvSpPr>
            <p:cNvPr id="2777" name="Google Shape;2777;p16"/>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8" name="Google Shape;2778;p16"/>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79" name="Google Shape;2779;p16"/>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80" name="Google Shape;2780;p16"/>
          <p:cNvGrpSpPr/>
          <p:nvPr/>
        </p:nvGrpSpPr>
        <p:grpSpPr>
          <a:xfrm rot="-5400000" flipH="1">
            <a:off x="578393" y="4081465"/>
            <a:ext cx="1376101" cy="1451707"/>
            <a:chOff x="2617490" y="2742232"/>
            <a:chExt cx="3927230" cy="4143000"/>
          </a:xfrm>
        </p:grpSpPr>
        <p:sp>
          <p:nvSpPr>
            <p:cNvPr id="2781" name="Google Shape;2781;p16"/>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2" name="Google Shape;2782;p16"/>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3" name="Google Shape;2783;p16"/>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84" name="Google Shape;2784;p16"/>
          <p:cNvGrpSpPr/>
          <p:nvPr/>
        </p:nvGrpSpPr>
        <p:grpSpPr>
          <a:xfrm rot="-5400000" flipH="1">
            <a:off x="-296955" y="3935374"/>
            <a:ext cx="1523344" cy="1614538"/>
            <a:chOff x="2075692" y="52828"/>
            <a:chExt cx="4347442" cy="4607700"/>
          </a:xfrm>
        </p:grpSpPr>
        <p:sp>
          <p:nvSpPr>
            <p:cNvPr id="2785" name="Google Shape;2785;p16"/>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6" name="Google Shape;2786;p16"/>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87" name="Google Shape;2787;p16"/>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88" name="Google Shape;2788;p16"/>
          <p:cNvGrpSpPr/>
          <p:nvPr/>
        </p:nvGrpSpPr>
        <p:grpSpPr>
          <a:xfrm rot="-5400000" flipH="1">
            <a:off x="24544" y="4353136"/>
            <a:ext cx="1541195" cy="1632408"/>
            <a:chOff x="3267959" y="970321"/>
            <a:chExt cx="4398388" cy="4658700"/>
          </a:xfrm>
        </p:grpSpPr>
        <p:sp>
          <p:nvSpPr>
            <p:cNvPr id="2789" name="Google Shape;2789;p16"/>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0" name="Google Shape;2790;p16"/>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1" name="Google Shape;2791;p16"/>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92" name="Google Shape;2792;p16"/>
          <p:cNvGrpSpPr/>
          <p:nvPr/>
        </p:nvGrpSpPr>
        <p:grpSpPr>
          <a:xfrm rot="-5400000" flipH="1">
            <a:off x="80791" y="5321482"/>
            <a:ext cx="1755981" cy="1860070"/>
            <a:chOff x="5955587" y="1782813"/>
            <a:chExt cx="4418674" cy="4680600"/>
          </a:xfrm>
        </p:grpSpPr>
        <p:sp>
          <p:nvSpPr>
            <p:cNvPr id="2793" name="Google Shape;2793;p16"/>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4" name="Google Shape;2794;p16"/>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5" name="Google Shape;2795;p16"/>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96" name="Google Shape;2796;p16"/>
          <p:cNvGrpSpPr/>
          <p:nvPr/>
        </p:nvGrpSpPr>
        <p:grpSpPr>
          <a:xfrm rot="-5400000" flipH="1">
            <a:off x="911789" y="6005962"/>
            <a:ext cx="1081441" cy="1149697"/>
            <a:chOff x="7952172" y="3535170"/>
            <a:chExt cx="3086305" cy="3281100"/>
          </a:xfrm>
        </p:grpSpPr>
        <p:sp>
          <p:nvSpPr>
            <p:cNvPr id="2797" name="Google Shape;2797;p16"/>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8" name="Google Shape;2798;p16"/>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99" name="Google Shape;2799;p16"/>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00" name="Google Shape;2800;p16"/>
          <p:cNvGrpSpPr/>
          <p:nvPr/>
        </p:nvGrpSpPr>
        <p:grpSpPr>
          <a:xfrm rot="-5400000" flipH="1">
            <a:off x="-354596" y="4893215"/>
            <a:ext cx="1519299" cy="1610228"/>
            <a:chOff x="4808875" y="-111295"/>
            <a:chExt cx="4335900" cy="4595400"/>
          </a:xfrm>
        </p:grpSpPr>
        <p:sp>
          <p:nvSpPr>
            <p:cNvPr id="2801" name="Google Shape;2801;p16"/>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02" name="Google Shape;2802;p16"/>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03" name="Google Shape;2803;p16"/>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04" name="Google Shape;2804;p16"/>
          <p:cNvGrpSpPr/>
          <p:nvPr/>
        </p:nvGrpSpPr>
        <p:grpSpPr>
          <a:xfrm rot="-5400000" flipH="1">
            <a:off x="-190885" y="5177168"/>
            <a:ext cx="1564606" cy="1659004"/>
            <a:chOff x="5624194" y="350969"/>
            <a:chExt cx="4465200" cy="4734600"/>
          </a:xfrm>
        </p:grpSpPr>
        <p:sp>
          <p:nvSpPr>
            <p:cNvPr id="2805" name="Google Shape;2805;p16"/>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06" name="Google Shape;2806;p16"/>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07" name="Google Shape;2807;p16"/>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08" name="Google Shape;2808;p16"/>
          <p:cNvGrpSpPr/>
          <p:nvPr/>
        </p:nvGrpSpPr>
        <p:grpSpPr>
          <a:xfrm rot="-5400000" flipH="1">
            <a:off x="-128472" y="3539295"/>
            <a:ext cx="1588258" cy="1682235"/>
            <a:chOff x="949298" y="529687"/>
            <a:chExt cx="4532700" cy="4800900"/>
          </a:xfrm>
        </p:grpSpPr>
        <p:sp>
          <p:nvSpPr>
            <p:cNvPr id="2809" name="Google Shape;2809;p16"/>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0" name="Google Shape;2810;p16"/>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1" name="Google Shape;2811;p16"/>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12" name="Google Shape;2812;p16"/>
          <p:cNvGrpSpPr/>
          <p:nvPr/>
        </p:nvGrpSpPr>
        <p:grpSpPr>
          <a:xfrm rot="-5400000" flipH="1">
            <a:off x="-203514" y="4137763"/>
            <a:ext cx="1511941" cy="1602344"/>
            <a:chOff x="2032969" y="864182"/>
            <a:chExt cx="4314900" cy="4572900"/>
          </a:xfrm>
        </p:grpSpPr>
        <p:sp>
          <p:nvSpPr>
            <p:cNvPr id="2813" name="Google Shape;2813;p16"/>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4" name="Google Shape;2814;p16"/>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5" name="Google Shape;2815;p16"/>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16" name="Google Shape;2816;p16"/>
          <p:cNvGrpSpPr/>
          <p:nvPr/>
        </p:nvGrpSpPr>
        <p:grpSpPr>
          <a:xfrm rot="-5400000" flipH="1">
            <a:off x="215748" y="5042900"/>
            <a:ext cx="1748242" cy="1853275"/>
            <a:chOff x="5255762" y="2121228"/>
            <a:chExt cx="4399200" cy="4663500"/>
          </a:xfrm>
        </p:grpSpPr>
        <p:sp>
          <p:nvSpPr>
            <p:cNvPr id="2817" name="Google Shape;2817;p16"/>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8" name="Google Shape;2818;p16"/>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19" name="Google Shape;2819;p16"/>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20" name="Google Shape;2820;p16"/>
          <p:cNvGrpSpPr/>
          <p:nvPr/>
        </p:nvGrpSpPr>
        <p:grpSpPr>
          <a:xfrm rot="-5400000" flipH="1">
            <a:off x="629934" y="5696182"/>
            <a:ext cx="1398201" cy="1479669"/>
            <a:chOff x="7086948" y="2711938"/>
            <a:chExt cx="3990300" cy="4222800"/>
          </a:xfrm>
        </p:grpSpPr>
        <p:sp>
          <p:nvSpPr>
            <p:cNvPr id="2821" name="Google Shape;2821;p16"/>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2" name="Google Shape;2822;p16"/>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3" name="Google Shape;2823;p16"/>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24" name="Google Shape;2824;p16"/>
          <p:cNvGrpSpPr/>
          <p:nvPr/>
        </p:nvGrpSpPr>
        <p:grpSpPr>
          <a:xfrm rot="-5400000" flipH="1">
            <a:off x="-438735" y="488207"/>
            <a:ext cx="1677610" cy="1780628"/>
            <a:chOff x="3346366" y="66264"/>
            <a:chExt cx="4787701" cy="5081700"/>
          </a:xfrm>
        </p:grpSpPr>
        <p:sp>
          <p:nvSpPr>
            <p:cNvPr id="2825" name="Google Shape;2825;p16"/>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6" name="Google Shape;2826;p16"/>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27" name="Google Shape;2827;p16"/>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28" name="Google Shape;2828;p16"/>
          <p:cNvGrpSpPr/>
          <p:nvPr/>
        </p:nvGrpSpPr>
        <p:grpSpPr>
          <a:xfrm rot="-5400000" flipH="1">
            <a:off x="-37230" y="629418"/>
            <a:ext cx="1819838" cy="1934418"/>
            <a:chOff x="3765864" y="1195612"/>
            <a:chExt cx="5193601" cy="5520600"/>
          </a:xfrm>
        </p:grpSpPr>
        <p:sp>
          <p:nvSpPr>
            <p:cNvPr id="2829" name="Google Shape;2829;p16"/>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0" name="Google Shape;2830;p16"/>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1" name="Google Shape;2831;p16"/>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32" name="Google Shape;2832;p16"/>
          <p:cNvGrpSpPr/>
          <p:nvPr/>
        </p:nvGrpSpPr>
        <p:grpSpPr>
          <a:xfrm rot="-5400000" flipH="1">
            <a:off x="-9171" y="1084684"/>
            <a:ext cx="1539986" cy="1631147"/>
            <a:chOff x="5031721" y="1309109"/>
            <a:chExt cx="4394938" cy="4655100"/>
          </a:xfrm>
        </p:grpSpPr>
        <p:sp>
          <p:nvSpPr>
            <p:cNvPr id="2833" name="Google Shape;2833;p16"/>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4" name="Google Shape;2834;p16"/>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5" name="Google Shape;2835;p16"/>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36" name="Google Shape;2836;p16"/>
          <p:cNvGrpSpPr/>
          <p:nvPr/>
        </p:nvGrpSpPr>
        <p:grpSpPr>
          <a:xfrm rot="-5400000" flipH="1">
            <a:off x="-428640" y="-361066"/>
            <a:ext cx="1542363" cy="1633144"/>
            <a:chOff x="905180" y="112533"/>
            <a:chExt cx="4401720" cy="4660800"/>
          </a:xfrm>
        </p:grpSpPr>
        <p:sp>
          <p:nvSpPr>
            <p:cNvPr id="2837" name="Google Shape;2837;p16"/>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38" name="Google Shape;2838;p16"/>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39" name="Google Shape;2839;p16"/>
          <p:cNvGrpSpPr/>
          <p:nvPr/>
        </p:nvGrpSpPr>
        <p:grpSpPr>
          <a:xfrm rot="-5400000" flipH="1">
            <a:off x="-250779" y="1000771"/>
            <a:ext cx="1513994" cy="1603080"/>
            <a:chOff x="4789281" y="622548"/>
            <a:chExt cx="4320760" cy="4575000"/>
          </a:xfrm>
        </p:grpSpPr>
        <p:sp>
          <p:nvSpPr>
            <p:cNvPr id="2840" name="Google Shape;2840;p16"/>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41" name="Google Shape;2841;p16"/>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42" name="Google Shape;2842;p16"/>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43" name="Google Shape;2843;p16"/>
          <p:cNvGrpSpPr/>
          <p:nvPr/>
        </p:nvGrpSpPr>
        <p:grpSpPr>
          <a:xfrm rot="-5400000" flipH="1">
            <a:off x="143890" y="1707202"/>
            <a:ext cx="1542251" cy="1633565"/>
            <a:chOff x="6808533" y="1745708"/>
            <a:chExt cx="4401400" cy="4662000"/>
          </a:xfrm>
        </p:grpSpPr>
        <p:sp>
          <p:nvSpPr>
            <p:cNvPr id="2844" name="Google Shape;2844;p16"/>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45" name="Google Shape;2845;p16"/>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46" name="Google Shape;2846;p16"/>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47" name="Google Shape;2847;p16"/>
          <p:cNvGrpSpPr/>
          <p:nvPr/>
        </p:nvGrpSpPr>
        <p:grpSpPr>
          <a:xfrm rot="-5400000" flipH="1">
            <a:off x="-65003" y="1364433"/>
            <a:ext cx="1525697" cy="1612961"/>
            <a:chOff x="5824532" y="1155331"/>
            <a:chExt cx="4354159" cy="4603200"/>
          </a:xfrm>
        </p:grpSpPr>
        <p:sp>
          <p:nvSpPr>
            <p:cNvPr id="2848" name="Google Shape;2848;p16"/>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49" name="Google Shape;2849;p16"/>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50" name="Google Shape;2850;p16"/>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51" name="Google Shape;2851;p16"/>
          <p:cNvGrpSpPr/>
          <p:nvPr/>
        </p:nvGrpSpPr>
        <p:grpSpPr>
          <a:xfrm rot="-5400000" flipH="1">
            <a:off x="25112" y="69380"/>
            <a:ext cx="1574732" cy="1666257"/>
            <a:chOff x="2134683" y="1406427"/>
            <a:chExt cx="4494099" cy="4755300"/>
          </a:xfrm>
        </p:grpSpPr>
        <p:sp>
          <p:nvSpPr>
            <p:cNvPr id="2852" name="Google Shape;2852;p16"/>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53" name="Google Shape;2853;p16"/>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54" name="Google Shape;2854;p16"/>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55" name="Google Shape;2855;p16"/>
          <p:cNvGrpSpPr/>
          <p:nvPr/>
        </p:nvGrpSpPr>
        <p:grpSpPr>
          <a:xfrm rot="-5400000" flipH="1">
            <a:off x="352798" y="1491257"/>
            <a:ext cx="1491939" cy="1576590"/>
            <a:chOff x="6182744" y="2351413"/>
            <a:chExt cx="4257816" cy="4499400"/>
          </a:xfrm>
        </p:grpSpPr>
        <p:sp>
          <p:nvSpPr>
            <p:cNvPr id="2856" name="Google Shape;2856;p16"/>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57" name="Google Shape;2857;p16"/>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58" name="Google Shape;2858;p16"/>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59" name="Google Shape;2859;p16"/>
          <p:cNvGrpSpPr/>
          <p:nvPr/>
        </p:nvGrpSpPr>
        <p:grpSpPr>
          <a:xfrm rot="-5400000" flipH="1">
            <a:off x="485218" y="246515"/>
            <a:ext cx="1376101" cy="1451707"/>
            <a:chOff x="2617490" y="2742232"/>
            <a:chExt cx="3927230" cy="4143000"/>
          </a:xfrm>
        </p:grpSpPr>
        <p:sp>
          <p:nvSpPr>
            <p:cNvPr id="2860" name="Google Shape;2860;p16"/>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61" name="Google Shape;2861;p16"/>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62" name="Google Shape;2862;p16"/>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63" name="Google Shape;2863;p16"/>
          <p:cNvGrpSpPr/>
          <p:nvPr/>
        </p:nvGrpSpPr>
        <p:grpSpPr>
          <a:xfrm rot="-5400000" flipH="1">
            <a:off x="-436643" y="-205664"/>
            <a:ext cx="1765496" cy="1871187"/>
            <a:chOff x="2075692" y="52828"/>
            <a:chExt cx="4347442" cy="4607700"/>
          </a:xfrm>
        </p:grpSpPr>
        <p:sp>
          <p:nvSpPr>
            <p:cNvPr id="2864" name="Google Shape;2864;p16"/>
            <p:cNvSpPr/>
            <p:nvPr/>
          </p:nvSpPr>
          <p:spPr>
            <a:xfrm rot="-2829994">
              <a:off x="1427732" y="2009381"/>
              <a:ext cx="5639319" cy="694594"/>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65" name="Google Shape;2865;p16"/>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66" name="Google Shape;2866;p16"/>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67" name="Google Shape;2867;p16"/>
          <p:cNvGrpSpPr/>
          <p:nvPr/>
        </p:nvGrpSpPr>
        <p:grpSpPr>
          <a:xfrm rot="-5400000" flipH="1">
            <a:off x="-185386" y="-507108"/>
            <a:ext cx="1151270" cy="1221810"/>
            <a:chOff x="459511" y="835636"/>
            <a:chExt cx="3285587" cy="3486900"/>
          </a:xfrm>
        </p:grpSpPr>
        <p:sp>
          <p:nvSpPr>
            <p:cNvPr id="2868" name="Google Shape;2868;p16"/>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69" name="Google Shape;2869;p16"/>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70" name="Google Shape;2870;p16"/>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71" name="Google Shape;2871;p16"/>
          <p:cNvGrpSpPr/>
          <p:nvPr/>
        </p:nvGrpSpPr>
        <p:grpSpPr>
          <a:xfrm rot="-5400000" flipH="1">
            <a:off x="-127856" y="466636"/>
            <a:ext cx="1541195" cy="1632408"/>
            <a:chOff x="3267959" y="970321"/>
            <a:chExt cx="4398388" cy="4658700"/>
          </a:xfrm>
        </p:grpSpPr>
        <p:sp>
          <p:nvSpPr>
            <p:cNvPr id="2872" name="Google Shape;2872;p16"/>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73" name="Google Shape;2873;p16"/>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74" name="Google Shape;2874;p16"/>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75" name="Google Shape;2875;p16"/>
          <p:cNvGrpSpPr/>
          <p:nvPr/>
        </p:nvGrpSpPr>
        <p:grpSpPr>
          <a:xfrm rot="-5400000" flipH="1">
            <a:off x="759389" y="2119462"/>
            <a:ext cx="1081441" cy="1149697"/>
            <a:chOff x="7952172" y="3535170"/>
            <a:chExt cx="3086305" cy="3281100"/>
          </a:xfrm>
        </p:grpSpPr>
        <p:sp>
          <p:nvSpPr>
            <p:cNvPr id="2876" name="Google Shape;2876;p16"/>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77" name="Google Shape;2877;p16"/>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78" name="Google Shape;2878;p16"/>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79" name="Google Shape;2879;p16"/>
          <p:cNvGrpSpPr/>
          <p:nvPr/>
        </p:nvGrpSpPr>
        <p:grpSpPr>
          <a:xfrm rot="-5400000" flipH="1">
            <a:off x="-506996" y="1006715"/>
            <a:ext cx="1519299" cy="1610228"/>
            <a:chOff x="4808875" y="-111295"/>
            <a:chExt cx="4335900" cy="4595400"/>
          </a:xfrm>
        </p:grpSpPr>
        <p:sp>
          <p:nvSpPr>
            <p:cNvPr id="2880" name="Google Shape;2880;p16"/>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81" name="Google Shape;2881;p16"/>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82" name="Google Shape;2882;p16"/>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83" name="Google Shape;2883;p16"/>
          <p:cNvGrpSpPr/>
          <p:nvPr/>
        </p:nvGrpSpPr>
        <p:grpSpPr>
          <a:xfrm rot="-5400000" flipH="1">
            <a:off x="-343285" y="1290668"/>
            <a:ext cx="1564606" cy="1659004"/>
            <a:chOff x="5624194" y="350969"/>
            <a:chExt cx="4465200" cy="4734600"/>
          </a:xfrm>
        </p:grpSpPr>
        <p:sp>
          <p:nvSpPr>
            <p:cNvPr id="2884" name="Google Shape;2884;p16"/>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85" name="Google Shape;2885;p16"/>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86" name="Google Shape;2886;p16"/>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87" name="Google Shape;2887;p16"/>
          <p:cNvGrpSpPr/>
          <p:nvPr/>
        </p:nvGrpSpPr>
        <p:grpSpPr>
          <a:xfrm rot="-5400000" flipH="1">
            <a:off x="-280872" y="-347205"/>
            <a:ext cx="1588258" cy="1682235"/>
            <a:chOff x="949298" y="529687"/>
            <a:chExt cx="4532700" cy="4800900"/>
          </a:xfrm>
        </p:grpSpPr>
        <p:sp>
          <p:nvSpPr>
            <p:cNvPr id="2888" name="Google Shape;2888;p16"/>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89" name="Google Shape;2889;p16"/>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90" name="Google Shape;2890;p16"/>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91" name="Google Shape;2891;p16"/>
          <p:cNvGrpSpPr/>
          <p:nvPr/>
        </p:nvGrpSpPr>
        <p:grpSpPr>
          <a:xfrm rot="-5400000" flipH="1">
            <a:off x="-165452" y="110500"/>
            <a:ext cx="1511941" cy="1602344"/>
            <a:chOff x="2032969" y="864182"/>
            <a:chExt cx="4314900" cy="4572900"/>
          </a:xfrm>
        </p:grpSpPr>
        <p:sp>
          <p:nvSpPr>
            <p:cNvPr id="2892" name="Google Shape;2892;p16"/>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93" name="Google Shape;2893;p16"/>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94" name="Google Shape;2894;p16"/>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95" name="Google Shape;2895;p16"/>
          <p:cNvGrpSpPr/>
          <p:nvPr/>
        </p:nvGrpSpPr>
        <p:grpSpPr>
          <a:xfrm rot="-5400000" flipH="1">
            <a:off x="276121" y="1162463"/>
            <a:ext cx="1541480" cy="1634090"/>
            <a:chOff x="5255762" y="2121228"/>
            <a:chExt cx="4399200" cy="4663500"/>
          </a:xfrm>
        </p:grpSpPr>
        <p:sp>
          <p:nvSpPr>
            <p:cNvPr id="2896" name="Google Shape;2896;p16"/>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97" name="Google Shape;2897;p16"/>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898" name="Google Shape;2898;p16"/>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899" name="Google Shape;2899;p16"/>
          <p:cNvGrpSpPr/>
          <p:nvPr/>
        </p:nvGrpSpPr>
        <p:grpSpPr>
          <a:xfrm rot="-5400000" flipH="1">
            <a:off x="-286335" y="2261057"/>
            <a:ext cx="1677610" cy="1780628"/>
            <a:chOff x="3346366" y="66264"/>
            <a:chExt cx="4787701" cy="5081700"/>
          </a:xfrm>
        </p:grpSpPr>
        <p:sp>
          <p:nvSpPr>
            <p:cNvPr id="2900" name="Google Shape;2900;p16"/>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1" name="Google Shape;2901;p16"/>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2" name="Google Shape;2902;p16"/>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03" name="Google Shape;2903;p16"/>
          <p:cNvGrpSpPr/>
          <p:nvPr/>
        </p:nvGrpSpPr>
        <p:grpSpPr>
          <a:xfrm rot="-5400000" flipH="1">
            <a:off x="115170" y="2402268"/>
            <a:ext cx="1819838" cy="1934418"/>
            <a:chOff x="3765864" y="1195612"/>
            <a:chExt cx="5193601" cy="5520600"/>
          </a:xfrm>
        </p:grpSpPr>
        <p:sp>
          <p:nvSpPr>
            <p:cNvPr id="2904" name="Google Shape;2904;p16"/>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5" name="Google Shape;2905;p16"/>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6" name="Google Shape;2906;p16"/>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07" name="Google Shape;2907;p16"/>
          <p:cNvGrpSpPr/>
          <p:nvPr/>
        </p:nvGrpSpPr>
        <p:grpSpPr>
          <a:xfrm rot="-5400000" flipH="1">
            <a:off x="143229" y="2781334"/>
            <a:ext cx="1539986" cy="1631147"/>
            <a:chOff x="5031721" y="1309109"/>
            <a:chExt cx="4394938" cy="4655100"/>
          </a:xfrm>
        </p:grpSpPr>
        <p:sp>
          <p:nvSpPr>
            <p:cNvPr id="2908" name="Google Shape;2908;p16"/>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09" name="Google Shape;2909;p16"/>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10" name="Google Shape;2910;p16"/>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11" name="Google Shape;2911;p16"/>
          <p:cNvGrpSpPr/>
          <p:nvPr/>
        </p:nvGrpSpPr>
        <p:grpSpPr>
          <a:xfrm rot="-5400000" flipH="1">
            <a:off x="477534" y="1809682"/>
            <a:ext cx="1398201" cy="1479669"/>
            <a:chOff x="7086948" y="2711938"/>
            <a:chExt cx="3990300" cy="4222800"/>
          </a:xfrm>
        </p:grpSpPr>
        <p:sp>
          <p:nvSpPr>
            <p:cNvPr id="2912" name="Google Shape;2912;p16"/>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13" name="Google Shape;2913;p16"/>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14" name="Google Shape;2914;p16"/>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15" name="Google Shape;2915;p16"/>
          <p:cNvGrpSpPr/>
          <p:nvPr/>
        </p:nvGrpSpPr>
        <p:grpSpPr>
          <a:xfrm rot="-5400000" flipH="1">
            <a:off x="-428640" y="2326184"/>
            <a:ext cx="1542363" cy="1633144"/>
            <a:chOff x="905180" y="112533"/>
            <a:chExt cx="4401720" cy="4660800"/>
          </a:xfrm>
        </p:grpSpPr>
        <p:sp>
          <p:nvSpPr>
            <p:cNvPr id="2916" name="Google Shape;2916;p16"/>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17" name="Google Shape;2917;p16"/>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18" name="Google Shape;2918;p16"/>
          <p:cNvGrpSpPr/>
          <p:nvPr/>
        </p:nvGrpSpPr>
        <p:grpSpPr>
          <a:xfrm rot="-5400000" flipH="1">
            <a:off x="-98379" y="2773621"/>
            <a:ext cx="1513994" cy="1603080"/>
            <a:chOff x="4789281" y="622548"/>
            <a:chExt cx="4320760" cy="4575000"/>
          </a:xfrm>
        </p:grpSpPr>
        <p:sp>
          <p:nvSpPr>
            <p:cNvPr id="2919" name="Google Shape;2919;p16"/>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0" name="Google Shape;2920;p16"/>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1" name="Google Shape;2921;p16"/>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22" name="Google Shape;2922;p16"/>
          <p:cNvGrpSpPr/>
          <p:nvPr/>
        </p:nvGrpSpPr>
        <p:grpSpPr>
          <a:xfrm rot="-5400000" flipH="1">
            <a:off x="296290" y="3480052"/>
            <a:ext cx="1542251" cy="1633565"/>
            <a:chOff x="6808533" y="1745708"/>
            <a:chExt cx="4401400" cy="4662000"/>
          </a:xfrm>
        </p:grpSpPr>
        <p:sp>
          <p:nvSpPr>
            <p:cNvPr id="2923" name="Google Shape;2923;p16"/>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4" name="Google Shape;2924;p16"/>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5" name="Google Shape;2925;p16"/>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26" name="Google Shape;2926;p16"/>
          <p:cNvGrpSpPr/>
          <p:nvPr/>
        </p:nvGrpSpPr>
        <p:grpSpPr>
          <a:xfrm rot="-5400000" flipH="1">
            <a:off x="505198" y="3264107"/>
            <a:ext cx="1491939" cy="1576590"/>
            <a:chOff x="6182744" y="2351413"/>
            <a:chExt cx="4257816" cy="4499400"/>
          </a:xfrm>
        </p:grpSpPr>
        <p:sp>
          <p:nvSpPr>
            <p:cNvPr id="2927" name="Google Shape;2927;p16"/>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8" name="Google Shape;2928;p16"/>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29" name="Google Shape;2929;p16"/>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30" name="Google Shape;2930;p16"/>
          <p:cNvGrpSpPr/>
          <p:nvPr/>
        </p:nvGrpSpPr>
        <p:grpSpPr>
          <a:xfrm rot="-5400000" flipH="1">
            <a:off x="637618" y="2019365"/>
            <a:ext cx="1376101" cy="1451707"/>
            <a:chOff x="2617490" y="2742232"/>
            <a:chExt cx="3927230" cy="4143000"/>
          </a:xfrm>
        </p:grpSpPr>
        <p:sp>
          <p:nvSpPr>
            <p:cNvPr id="2931" name="Google Shape;2931;p16"/>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32" name="Google Shape;2932;p16"/>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33" name="Google Shape;2933;p16"/>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34" name="Google Shape;2934;p16"/>
          <p:cNvGrpSpPr/>
          <p:nvPr/>
        </p:nvGrpSpPr>
        <p:grpSpPr>
          <a:xfrm rot="-5400000" flipH="1">
            <a:off x="24544" y="2239486"/>
            <a:ext cx="1541195" cy="1632408"/>
            <a:chOff x="3267959" y="970321"/>
            <a:chExt cx="4398388" cy="4658700"/>
          </a:xfrm>
        </p:grpSpPr>
        <p:sp>
          <p:nvSpPr>
            <p:cNvPr id="2935" name="Google Shape;2935;p16"/>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36" name="Google Shape;2936;p16"/>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37" name="Google Shape;2937;p16"/>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38" name="Google Shape;2938;p16"/>
          <p:cNvGrpSpPr/>
          <p:nvPr/>
        </p:nvGrpSpPr>
        <p:grpSpPr>
          <a:xfrm rot="-5400000" flipH="1">
            <a:off x="309524" y="3180948"/>
            <a:ext cx="1548303" cy="1640082"/>
            <a:chOff x="5955587" y="1782813"/>
            <a:chExt cx="4418674" cy="4680600"/>
          </a:xfrm>
        </p:grpSpPr>
        <p:sp>
          <p:nvSpPr>
            <p:cNvPr id="2939" name="Google Shape;2939;p16"/>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0" name="Google Shape;2940;p16"/>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1" name="Google Shape;2941;p16"/>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42" name="Google Shape;2942;p16"/>
          <p:cNvGrpSpPr/>
          <p:nvPr/>
        </p:nvGrpSpPr>
        <p:grpSpPr>
          <a:xfrm rot="-5400000" flipH="1">
            <a:off x="-354596" y="2779565"/>
            <a:ext cx="1519299" cy="1610228"/>
            <a:chOff x="4808875" y="-111295"/>
            <a:chExt cx="4335900" cy="4595400"/>
          </a:xfrm>
        </p:grpSpPr>
        <p:sp>
          <p:nvSpPr>
            <p:cNvPr id="2943" name="Google Shape;2943;p16"/>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4" name="Google Shape;2944;p16"/>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5" name="Google Shape;2945;p16"/>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46" name="Google Shape;2946;p16"/>
          <p:cNvGrpSpPr/>
          <p:nvPr/>
        </p:nvGrpSpPr>
        <p:grpSpPr>
          <a:xfrm rot="-5400000" flipH="1">
            <a:off x="-190885" y="3063518"/>
            <a:ext cx="1564606" cy="1659004"/>
            <a:chOff x="5624194" y="350969"/>
            <a:chExt cx="4465200" cy="4734600"/>
          </a:xfrm>
        </p:grpSpPr>
        <p:sp>
          <p:nvSpPr>
            <p:cNvPr id="2947" name="Google Shape;2947;p16"/>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8" name="Google Shape;2948;p16"/>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49" name="Google Shape;2949;p16"/>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50" name="Google Shape;2950;p16"/>
          <p:cNvGrpSpPr/>
          <p:nvPr/>
        </p:nvGrpSpPr>
        <p:grpSpPr>
          <a:xfrm rot="-5400000" flipH="1">
            <a:off x="-280872" y="2340045"/>
            <a:ext cx="1588258" cy="1682235"/>
            <a:chOff x="949298" y="529687"/>
            <a:chExt cx="4532700" cy="4800900"/>
          </a:xfrm>
        </p:grpSpPr>
        <p:sp>
          <p:nvSpPr>
            <p:cNvPr id="2951" name="Google Shape;2951;p16"/>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52" name="Google Shape;2952;p16"/>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53" name="Google Shape;2953;p16"/>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54" name="Google Shape;2954;p16"/>
          <p:cNvGrpSpPr/>
          <p:nvPr/>
        </p:nvGrpSpPr>
        <p:grpSpPr>
          <a:xfrm rot="-5400000" flipH="1">
            <a:off x="-89252" y="1883350"/>
            <a:ext cx="1511941" cy="1602344"/>
            <a:chOff x="2032969" y="864182"/>
            <a:chExt cx="4314900" cy="4572900"/>
          </a:xfrm>
        </p:grpSpPr>
        <p:sp>
          <p:nvSpPr>
            <p:cNvPr id="2955" name="Google Shape;2955;p16"/>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56" name="Google Shape;2956;p16"/>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57" name="Google Shape;2957;p16"/>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58" name="Google Shape;2958;p16"/>
          <p:cNvGrpSpPr/>
          <p:nvPr/>
        </p:nvGrpSpPr>
        <p:grpSpPr>
          <a:xfrm rot="-5400000" flipH="1">
            <a:off x="428521" y="2935313"/>
            <a:ext cx="1541480" cy="1634090"/>
            <a:chOff x="5255762" y="2121228"/>
            <a:chExt cx="4399200" cy="4663500"/>
          </a:xfrm>
        </p:grpSpPr>
        <p:sp>
          <p:nvSpPr>
            <p:cNvPr id="2959" name="Google Shape;2959;p16"/>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60" name="Google Shape;2960;p16"/>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61" name="Google Shape;2961;p16"/>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62" name="Google Shape;2962;p16"/>
          <p:cNvGrpSpPr/>
          <p:nvPr/>
        </p:nvGrpSpPr>
        <p:grpSpPr>
          <a:xfrm rot="-5400000" flipH="1">
            <a:off x="629934" y="3582532"/>
            <a:ext cx="1398201" cy="1479669"/>
            <a:chOff x="7086948" y="2711938"/>
            <a:chExt cx="3990300" cy="4222800"/>
          </a:xfrm>
        </p:grpSpPr>
        <p:sp>
          <p:nvSpPr>
            <p:cNvPr id="2963" name="Google Shape;2963;p16"/>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64" name="Google Shape;2964;p16"/>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65" name="Google Shape;2965;p16"/>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66" name="Google Shape;2966;p16"/>
          <p:cNvGrpSpPr/>
          <p:nvPr/>
        </p:nvGrpSpPr>
        <p:grpSpPr>
          <a:xfrm rot="-3825383" flipH="1">
            <a:off x="988880" y="1859097"/>
            <a:ext cx="393853" cy="393853"/>
            <a:chOff x="8297437" y="2253663"/>
            <a:chExt cx="4117200" cy="4117200"/>
          </a:xfrm>
        </p:grpSpPr>
        <p:sp>
          <p:nvSpPr>
            <p:cNvPr id="2967" name="Google Shape;2967;p16"/>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68" name="Google Shape;2968;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69" name="Google Shape;2969;p16"/>
          <p:cNvGrpSpPr/>
          <p:nvPr/>
        </p:nvGrpSpPr>
        <p:grpSpPr>
          <a:xfrm rot="-3827390" flipH="1">
            <a:off x="906634" y="6322296"/>
            <a:ext cx="535083" cy="535083"/>
            <a:chOff x="8297437" y="2253663"/>
            <a:chExt cx="4117200" cy="4117200"/>
          </a:xfrm>
        </p:grpSpPr>
        <p:sp>
          <p:nvSpPr>
            <p:cNvPr id="2970" name="Google Shape;2970;p16"/>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71" name="Google Shape;2971;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72" name="Google Shape;2972;p16"/>
          <p:cNvGrpSpPr/>
          <p:nvPr/>
        </p:nvGrpSpPr>
        <p:grpSpPr>
          <a:xfrm rot="-3826541" flipH="1">
            <a:off x="678098" y="4006118"/>
            <a:ext cx="402508" cy="402508"/>
            <a:chOff x="8297437" y="2253663"/>
            <a:chExt cx="4117200" cy="4117200"/>
          </a:xfrm>
        </p:grpSpPr>
        <p:sp>
          <p:nvSpPr>
            <p:cNvPr id="2973" name="Google Shape;2973;p16"/>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74" name="Google Shape;2974;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75" name="Google Shape;2975;p16"/>
          <p:cNvGrpSpPr/>
          <p:nvPr/>
        </p:nvGrpSpPr>
        <p:grpSpPr>
          <a:xfrm rot="-3824106" flipH="1">
            <a:off x="603496" y="952457"/>
            <a:ext cx="316334" cy="316334"/>
            <a:chOff x="8297437" y="2253663"/>
            <a:chExt cx="4117200" cy="4117200"/>
          </a:xfrm>
        </p:grpSpPr>
        <p:sp>
          <p:nvSpPr>
            <p:cNvPr id="2976" name="Google Shape;2976;p16"/>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77" name="Google Shape;2977;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78" name="Google Shape;2978;p16"/>
          <p:cNvGrpSpPr/>
          <p:nvPr/>
        </p:nvGrpSpPr>
        <p:grpSpPr>
          <a:xfrm rot="-5400000" flipH="1">
            <a:off x="-310591" y="-374293"/>
            <a:ext cx="1398201" cy="1479669"/>
            <a:chOff x="7086948" y="2711938"/>
            <a:chExt cx="3990300" cy="4222800"/>
          </a:xfrm>
        </p:grpSpPr>
        <p:sp>
          <p:nvSpPr>
            <p:cNvPr id="2979" name="Google Shape;2979;p16"/>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80" name="Google Shape;2980;p16"/>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981" name="Google Shape;2981;p16"/>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982" name="Google Shape;2982;p16"/>
          <p:cNvGrpSpPr/>
          <p:nvPr/>
        </p:nvGrpSpPr>
        <p:grpSpPr>
          <a:xfrm rot="-3824106" flipH="1">
            <a:off x="184383" y="2363957"/>
            <a:ext cx="316334" cy="316334"/>
            <a:chOff x="8297437" y="2253663"/>
            <a:chExt cx="4117200" cy="4117200"/>
          </a:xfrm>
        </p:grpSpPr>
        <p:sp>
          <p:nvSpPr>
            <p:cNvPr id="2983" name="Google Shape;2983;p16"/>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84" name="Google Shape;2984;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85" name="Google Shape;2985;p16"/>
          <p:cNvGrpSpPr/>
          <p:nvPr/>
        </p:nvGrpSpPr>
        <p:grpSpPr>
          <a:xfrm rot="-3824106" flipH="1">
            <a:off x="806708" y="5172244"/>
            <a:ext cx="316334" cy="316334"/>
            <a:chOff x="8297437" y="2253663"/>
            <a:chExt cx="4117200" cy="4117200"/>
          </a:xfrm>
        </p:grpSpPr>
        <p:sp>
          <p:nvSpPr>
            <p:cNvPr id="2986" name="Google Shape;2986;p16"/>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87" name="Google Shape;2987;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88" name="Google Shape;2988;p16"/>
          <p:cNvGrpSpPr/>
          <p:nvPr/>
        </p:nvGrpSpPr>
        <p:grpSpPr>
          <a:xfrm rot="1574351" flipH="1">
            <a:off x="10706060" y="6105196"/>
            <a:ext cx="550364" cy="550364"/>
            <a:chOff x="8297437" y="2253663"/>
            <a:chExt cx="4117200" cy="4117200"/>
          </a:xfrm>
        </p:grpSpPr>
        <p:sp>
          <p:nvSpPr>
            <p:cNvPr id="2989" name="Google Shape;2989;p16"/>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90" name="Google Shape;2990;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91" name="Google Shape;2991;p16"/>
          <p:cNvGrpSpPr/>
          <p:nvPr/>
        </p:nvGrpSpPr>
        <p:grpSpPr>
          <a:xfrm rot="1572813" flipH="1">
            <a:off x="10998748" y="5549826"/>
            <a:ext cx="300132" cy="300132"/>
            <a:chOff x="8297437" y="2253663"/>
            <a:chExt cx="4117200" cy="4117200"/>
          </a:xfrm>
        </p:grpSpPr>
        <p:sp>
          <p:nvSpPr>
            <p:cNvPr id="2992" name="Google Shape;2992;p16"/>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93" name="Google Shape;2993;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94" name="Google Shape;2994;p16"/>
          <p:cNvGrpSpPr/>
          <p:nvPr/>
        </p:nvGrpSpPr>
        <p:grpSpPr>
          <a:xfrm rot="1574662" flipH="1">
            <a:off x="8956135" y="6314682"/>
            <a:ext cx="296081" cy="296081"/>
            <a:chOff x="8297437" y="2253663"/>
            <a:chExt cx="4117200" cy="4117200"/>
          </a:xfrm>
        </p:grpSpPr>
        <p:sp>
          <p:nvSpPr>
            <p:cNvPr id="2995" name="Google Shape;2995;p16"/>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96" name="Google Shape;2996;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97" name="Google Shape;2997;p16"/>
          <p:cNvGrpSpPr/>
          <p:nvPr/>
        </p:nvGrpSpPr>
        <p:grpSpPr>
          <a:xfrm rot="1575143" flipH="1">
            <a:off x="11569813" y="5583217"/>
            <a:ext cx="404901" cy="404901"/>
            <a:chOff x="8297437" y="2253663"/>
            <a:chExt cx="4117200" cy="4117200"/>
          </a:xfrm>
        </p:grpSpPr>
        <p:sp>
          <p:nvSpPr>
            <p:cNvPr id="2998" name="Google Shape;2998;p16"/>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99" name="Google Shape;2999;p16"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4 Map">
  <p:cSld name="CUSTOM_13">
    <p:spTree>
      <p:nvGrpSpPr>
        <p:cNvPr id="1" name="Shape 3000"/>
        <p:cNvGrpSpPr/>
        <p:nvPr/>
      </p:nvGrpSpPr>
      <p:grpSpPr>
        <a:xfrm>
          <a:off x="0" y="0"/>
          <a:ext cx="0" cy="0"/>
          <a:chOff x="0" y="0"/>
          <a:chExt cx="0" cy="0"/>
        </a:xfrm>
      </p:grpSpPr>
      <p:sp>
        <p:nvSpPr>
          <p:cNvPr id="3001" name="Google Shape;3001;p17"/>
          <p:cNvSpPr txBox="1">
            <a:spLocks noGrp="1"/>
          </p:cNvSpPr>
          <p:nvPr>
            <p:ph type="subTitle" idx="1"/>
          </p:nvPr>
        </p:nvSpPr>
        <p:spPr>
          <a:xfrm>
            <a:off x="8378500" y="1882375"/>
            <a:ext cx="33978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3002" name="Google Shape;3002;p17"/>
          <p:cNvSpPr txBox="1">
            <a:spLocks noGrp="1"/>
          </p:cNvSpPr>
          <p:nvPr>
            <p:ph type="subTitle" idx="2"/>
          </p:nvPr>
        </p:nvSpPr>
        <p:spPr>
          <a:xfrm>
            <a:off x="8378500" y="4102757"/>
            <a:ext cx="33978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3003" name="Google Shape;3003;p17"/>
          <p:cNvSpPr txBox="1">
            <a:spLocks noGrp="1"/>
          </p:cNvSpPr>
          <p:nvPr>
            <p:ph type="body" idx="3"/>
          </p:nvPr>
        </p:nvSpPr>
        <p:spPr>
          <a:xfrm>
            <a:off x="8378500" y="2318375"/>
            <a:ext cx="3397800" cy="1553400"/>
          </a:xfrm>
          <a:prstGeom prst="rect">
            <a:avLst/>
          </a:prstGeom>
        </p:spPr>
        <p:txBody>
          <a:bodyPr spcFirstLastPara="1" wrap="square" lIns="121900" tIns="121900" rIns="121900" bIns="121900" anchor="t"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00000"/>
              </a:lnSpc>
              <a:spcBef>
                <a:spcPts val="0"/>
              </a:spcBef>
              <a:spcAft>
                <a:spcPts val="0"/>
              </a:spcAft>
              <a:buSzPts val="1400"/>
              <a:buChar char="○"/>
              <a:defRPr sz="1400"/>
            </a:lvl2pPr>
            <a:lvl3pPr marL="1371600" lvl="2" indent="-317500">
              <a:lnSpc>
                <a:spcPct val="100000"/>
              </a:lnSpc>
              <a:spcBef>
                <a:spcPts val="0"/>
              </a:spcBef>
              <a:spcAft>
                <a:spcPts val="0"/>
              </a:spcAft>
              <a:buSzPts val="1400"/>
              <a:buChar char="■"/>
              <a:defRPr sz="1400"/>
            </a:lvl3pPr>
            <a:lvl4pPr marL="1828800" lvl="3" indent="-317500">
              <a:lnSpc>
                <a:spcPct val="100000"/>
              </a:lnSpc>
              <a:spcBef>
                <a:spcPts val="0"/>
              </a:spcBef>
              <a:spcAft>
                <a:spcPts val="0"/>
              </a:spcAft>
              <a:buSzPts val="1400"/>
              <a:buChar char="●"/>
              <a:defRPr sz="1400"/>
            </a:lvl4pPr>
            <a:lvl5pPr marL="2286000" lvl="4" indent="-317500">
              <a:lnSpc>
                <a:spcPct val="100000"/>
              </a:lnSpc>
              <a:spcBef>
                <a:spcPts val="0"/>
              </a:spcBef>
              <a:spcAft>
                <a:spcPts val="0"/>
              </a:spcAft>
              <a:buSzPts val="1400"/>
              <a:buChar char="○"/>
              <a:defRPr sz="1400"/>
            </a:lvl5pPr>
            <a:lvl6pPr marL="2743200" lvl="5" indent="-317500">
              <a:lnSpc>
                <a:spcPct val="100000"/>
              </a:lnSpc>
              <a:spcBef>
                <a:spcPts val="0"/>
              </a:spcBef>
              <a:spcAft>
                <a:spcPts val="0"/>
              </a:spcAft>
              <a:buSzPts val="1400"/>
              <a:buChar char="■"/>
              <a:defRPr sz="1400"/>
            </a:lvl6pPr>
            <a:lvl7pPr marL="3200400" lvl="6" indent="-317500">
              <a:lnSpc>
                <a:spcPct val="100000"/>
              </a:lnSpc>
              <a:spcBef>
                <a:spcPts val="0"/>
              </a:spcBef>
              <a:spcAft>
                <a:spcPts val="0"/>
              </a:spcAft>
              <a:buSzPts val="1400"/>
              <a:buChar char="●"/>
              <a:defRPr sz="1400"/>
            </a:lvl7pPr>
            <a:lvl8pPr marL="3657600" lvl="7" indent="-317500">
              <a:lnSpc>
                <a:spcPct val="100000"/>
              </a:lnSpc>
              <a:spcBef>
                <a:spcPts val="0"/>
              </a:spcBef>
              <a:spcAft>
                <a:spcPts val="0"/>
              </a:spcAft>
              <a:buSzPts val="1400"/>
              <a:buChar char="○"/>
              <a:defRPr sz="1400"/>
            </a:lvl8pPr>
            <a:lvl9pPr marL="4114800" lvl="8" indent="-317500">
              <a:lnSpc>
                <a:spcPct val="100000"/>
              </a:lnSpc>
              <a:spcBef>
                <a:spcPts val="0"/>
              </a:spcBef>
              <a:spcAft>
                <a:spcPts val="0"/>
              </a:spcAft>
              <a:buSzPts val="1400"/>
              <a:buChar char="■"/>
              <a:defRPr sz="1400"/>
            </a:lvl9pPr>
          </a:lstStyle>
          <a:p>
            <a:endParaRPr/>
          </a:p>
        </p:txBody>
      </p:sp>
      <p:sp>
        <p:nvSpPr>
          <p:cNvPr id="3004" name="Google Shape;3004;p17"/>
          <p:cNvSpPr txBox="1">
            <a:spLocks noGrp="1"/>
          </p:cNvSpPr>
          <p:nvPr>
            <p:ph type="body" idx="4"/>
          </p:nvPr>
        </p:nvSpPr>
        <p:spPr>
          <a:xfrm>
            <a:off x="8378500" y="4506700"/>
            <a:ext cx="3397800" cy="1553400"/>
          </a:xfrm>
          <a:prstGeom prst="rect">
            <a:avLst/>
          </a:prstGeom>
        </p:spPr>
        <p:txBody>
          <a:bodyPr spcFirstLastPara="1" wrap="square" lIns="121900" tIns="121900" rIns="121900" bIns="121900"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sz="1400"/>
            </a:lvl2pPr>
            <a:lvl3pPr marL="1371600" lvl="2" indent="-317500" rtl="0">
              <a:lnSpc>
                <a:spcPct val="100000"/>
              </a:lnSpc>
              <a:spcBef>
                <a:spcPts val="0"/>
              </a:spcBef>
              <a:spcAft>
                <a:spcPts val="0"/>
              </a:spcAft>
              <a:buSzPts val="1400"/>
              <a:buChar char="■"/>
              <a:defRPr sz="1400"/>
            </a:lvl3pPr>
            <a:lvl4pPr marL="1828800" lvl="3" indent="-317500" rtl="0">
              <a:lnSpc>
                <a:spcPct val="100000"/>
              </a:lnSpc>
              <a:spcBef>
                <a:spcPts val="0"/>
              </a:spcBef>
              <a:spcAft>
                <a:spcPts val="0"/>
              </a:spcAft>
              <a:buSzPts val="1400"/>
              <a:buChar char="●"/>
              <a:defRPr sz="1400"/>
            </a:lvl4pPr>
            <a:lvl5pPr marL="2286000" lvl="4" indent="-317500" rtl="0">
              <a:lnSpc>
                <a:spcPct val="100000"/>
              </a:lnSpc>
              <a:spcBef>
                <a:spcPts val="0"/>
              </a:spcBef>
              <a:spcAft>
                <a:spcPts val="0"/>
              </a:spcAft>
              <a:buSzPts val="1400"/>
              <a:buChar char="○"/>
              <a:defRPr sz="1400"/>
            </a:lvl5pPr>
            <a:lvl6pPr marL="2743200" lvl="5" indent="-317500" rtl="0">
              <a:lnSpc>
                <a:spcPct val="100000"/>
              </a:lnSpc>
              <a:spcBef>
                <a:spcPts val="0"/>
              </a:spcBef>
              <a:spcAft>
                <a:spcPts val="0"/>
              </a:spcAft>
              <a:buSzPts val="1400"/>
              <a:buChar char="■"/>
              <a:defRPr sz="1400"/>
            </a:lvl6pPr>
            <a:lvl7pPr marL="3200400" lvl="6" indent="-317500" rtl="0">
              <a:lnSpc>
                <a:spcPct val="100000"/>
              </a:lnSpc>
              <a:spcBef>
                <a:spcPts val="0"/>
              </a:spcBef>
              <a:spcAft>
                <a:spcPts val="0"/>
              </a:spcAft>
              <a:buSzPts val="1400"/>
              <a:buChar char="●"/>
              <a:defRPr sz="1400"/>
            </a:lvl7pPr>
            <a:lvl8pPr marL="3657600" lvl="7" indent="-317500" rtl="0">
              <a:lnSpc>
                <a:spcPct val="100000"/>
              </a:lnSpc>
              <a:spcBef>
                <a:spcPts val="0"/>
              </a:spcBef>
              <a:spcAft>
                <a:spcPts val="0"/>
              </a:spcAft>
              <a:buSzPts val="1400"/>
              <a:buChar char="○"/>
              <a:defRPr sz="1400"/>
            </a:lvl8pPr>
            <a:lvl9pPr marL="4114800" lvl="8" indent="-317500" rtl="0">
              <a:lnSpc>
                <a:spcPct val="100000"/>
              </a:lnSpc>
              <a:spcBef>
                <a:spcPts val="0"/>
              </a:spcBef>
              <a:spcAft>
                <a:spcPts val="0"/>
              </a:spcAft>
              <a:buSzPts val="1400"/>
              <a:buChar char="■"/>
              <a:defRPr sz="1400"/>
            </a:lvl9pPr>
          </a:lstStyle>
          <a:p>
            <a:endParaRPr/>
          </a:p>
        </p:txBody>
      </p:sp>
      <p:grpSp>
        <p:nvGrpSpPr>
          <p:cNvPr id="3005" name="Google Shape;3005;p17"/>
          <p:cNvGrpSpPr/>
          <p:nvPr/>
        </p:nvGrpSpPr>
        <p:grpSpPr>
          <a:xfrm>
            <a:off x="8488771" y="-630694"/>
            <a:ext cx="3931817" cy="2468930"/>
            <a:chOff x="459511" y="-111295"/>
            <a:chExt cx="11220939" cy="7046034"/>
          </a:xfrm>
        </p:grpSpPr>
        <p:grpSp>
          <p:nvGrpSpPr>
            <p:cNvPr id="3006" name="Google Shape;3006;p17"/>
            <p:cNvGrpSpPr/>
            <p:nvPr/>
          </p:nvGrpSpPr>
          <p:grpSpPr>
            <a:xfrm>
              <a:off x="3346366" y="66264"/>
              <a:ext cx="4787701" cy="5081700"/>
              <a:chOff x="3346366" y="66264"/>
              <a:chExt cx="4787701" cy="5081700"/>
            </a:xfrm>
          </p:grpSpPr>
          <p:sp>
            <p:nvSpPr>
              <p:cNvPr id="3007" name="Google Shape;3007;p17"/>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08" name="Google Shape;3008;p17"/>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09" name="Google Shape;3009;p17"/>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10" name="Google Shape;3010;p17"/>
            <p:cNvGrpSpPr/>
            <p:nvPr/>
          </p:nvGrpSpPr>
          <p:grpSpPr>
            <a:xfrm>
              <a:off x="3765864" y="1195612"/>
              <a:ext cx="5193601" cy="5520600"/>
              <a:chOff x="3765864" y="1195612"/>
              <a:chExt cx="5193601" cy="5520600"/>
            </a:xfrm>
          </p:grpSpPr>
          <p:sp>
            <p:nvSpPr>
              <p:cNvPr id="3011" name="Google Shape;3011;p17"/>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12" name="Google Shape;3012;p17"/>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13" name="Google Shape;3013;p17"/>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14" name="Google Shape;3014;p17"/>
            <p:cNvGrpSpPr/>
            <p:nvPr/>
          </p:nvGrpSpPr>
          <p:grpSpPr>
            <a:xfrm>
              <a:off x="5031721" y="1309109"/>
              <a:ext cx="4394938" cy="4655100"/>
              <a:chOff x="5031721" y="1309109"/>
              <a:chExt cx="4394938" cy="4655100"/>
            </a:xfrm>
          </p:grpSpPr>
          <p:sp>
            <p:nvSpPr>
              <p:cNvPr id="3015" name="Google Shape;3015;p17"/>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16" name="Google Shape;3016;p17"/>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17" name="Google Shape;3017;p17"/>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18" name="Google Shape;3018;p17"/>
            <p:cNvGrpSpPr/>
            <p:nvPr/>
          </p:nvGrpSpPr>
          <p:grpSpPr>
            <a:xfrm>
              <a:off x="905180" y="112533"/>
              <a:ext cx="4401720" cy="4660800"/>
              <a:chOff x="905180" y="112533"/>
              <a:chExt cx="4401720" cy="4660800"/>
            </a:xfrm>
          </p:grpSpPr>
          <p:sp>
            <p:nvSpPr>
              <p:cNvPr id="3019" name="Google Shape;3019;p17"/>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20" name="Google Shape;3020;p17"/>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21" name="Google Shape;3021;p17"/>
            <p:cNvGrpSpPr/>
            <p:nvPr/>
          </p:nvGrpSpPr>
          <p:grpSpPr>
            <a:xfrm>
              <a:off x="4789281" y="622548"/>
              <a:ext cx="4320760" cy="4575000"/>
              <a:chOff x="4789281" y="622548"/>
              <a:chExt cx="4320760" cy="4575000"/>
            </a:xfrm>
          </p:grpSpPr>
          <p:sp>
            <p:nvSpPr>
              <p:cNvPr id="3022" name="Google Shape;3022;p17"/>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23" name="Google Shape;3023;p17"/>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24" name="Google Shape;3024;p17"/>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25" name="Google Shape;3025;p17"/>
            <p:cNvGrpSpPr/>
            <p:nvPr/>
          </p:nvGrpSpPr>
          <p:grpSpPr>
            <a:xfrm>
              <a:off x="6808533" y="1745708"/>
              <a:ext cx="4401400" cy="4662000"/>
              <a:chOff x="6808533" y="1745708"/>
              <a:chExt cx="4401400" cy="4662000"/>
            </a:xfrm>
          </p:grpSpPr>
          <p:sp>
            <p:nvSpPr>
              <p:cNvPr id="3026" name="Google Shape;3026;p17"/>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27" name="Google Shape;3027;p17"/>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28" name="Google Shape;3028;p17"/>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29" name="Google Shape;3029;p17"/>
            <p:cNvGrpSpPr/>
            <p:nvPr/>
          </p:nvGrpSpPr>
          <p:grpSpPr>
            <a:xfrm>
              <a:off x="5824532" y="1155331"/>
              <a:ext cx="4354159" cy="4603200"/>
              <a:chOff x="5824532" y="1155331"/>
              <a:chExt cx="4354159" cy="4603200"/>
            </a:xfrm>
          </p:grpSpPr>
          <p:sp>
            <p:nvSpPr>
              <p:cNvPr id="3030" name="Google Shape;3030;p17"/>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31" name="Google Shape;3031;p17"/>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32" name="Google Shape;3032;p17"/>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33" name="Google Shape;3033;p17"/>
            <p:cNvGrpSpPr/>
            <p:nvPr/>
          </p:nvGrpSpPr>
          <p:grpSpPr>
            <a:xfrm>
              <a:off x="2134683" y="1406427"/>
              <a:ext cx="4494099" cy="4755300"/>
              <a:chOff x="2134683" y="1406427"/>
              <a:chExt cx="4494099" cy="4755300"/>
            </a:xfrm>
          </p:grpSpPr>
          <p:sp>
            <p:nvSpPr>
              <p:cNvPr id="3034" name="Google Shape;3034;p17"/>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35" name="Google Shape;3035;p17"/>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36" name="Google Shape;3036;p17"/>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37" name="Google Shape;3037;p17"/>
            <p:cNvGrpSpPr/>
            <p:nvPr/>
          </p:nvGrpSpPr>
          <p:grpSpPr>
            <a:xfrm>
              <a:off x="6182744" y="2351413"/>
              <a:ext cx="4257816" cy="4499400"/>
              <a:chOff x="6182744" y="2351413"/>
              <a:chExt cx="4257816" cy="4499400"/>
            </a:xfrm>
          </p:grpSpPr>
          <p:sp>
            <p:nvSpPr>
              <p:cNvPr id="3038" name="Google Shape;3038;p17"/>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39" name="Google Shape;3039;p17"/>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40" name="Google Shape;3040;p17"/>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41" name="Google Shape;3041;p17"/>
            <p:cNvGrpSpPr/>
            <p:nvPr/>
          </p:nvGrpSpPr>
          <p:grpSpPr>
            <a:xfrm>
              <a:off x="2617490" y="2742232"/>
              <a:ext cx="3927230" cy="4143000"/>
              <a:chOff x="2617490" y="2742232"/>
              <a:chExt cx="3927230" cy="4143000"/>
            </a:xfrm>
          </p:grpSpPr>
          <p:sp>
            <p:nvSpPr>
              <p:cNvPr id="3042" name="Google Shape;3042;p17"/>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43" name="Google Shape;3043;p17"/>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44" name="Google Shape;3044;p17"/>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45" name="Google Shape;3045;p17"/>
            <p:cNvGrpSpPr/>
            <p:nvPr/>
          </p:nvGrpSpPr>
          <p:grpSpPr>
            <a:xfrm>
              <a:off x="9275607" y="3248167"/>
              <a:ext cx="2404844" cy="2545800"/>
              <a:chOff x="9275607" y="3248167"/>
              <a:chExt cx="2404844" cy="2545800"/>
            </a:xfrm>
          </p:grpSpPr>
          <p:sp>
            <p:nvSpPr>
              <p:cNvPr id="3046" name="Google Shape;3046;p17"/>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47" name="Google Shape;3047;p17"/>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48" name="Google Shape;3048;p17"/>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49" name="Google Shape;3049;p17"/>
            <p:cNvGrpSpPr/>
            <p:nvPr/>
          </p:nvGrpSpPr>
          <p:grpSpPr>
            <a:xfrm>
              <a:off x="2075692" y="52828"/>
              <a:ext cx="4347442" cy="4607700"/>
              <a:chOff x="2075692" y="52828"/>
              <a:chExt cx="4347442" cy="4607700"/>
            </a:xfrm>
          </p:grpSpPr>
          <p:sp>
            <p:nvSpPr>
              <p:cNvPr id="3050" name="Google Shape;3050;p1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51" name="Google Shape;3051;p1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52" name="Google Shape;3052;p1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53" name="Google Shape;3053;p17"/>
            <p:cNvGrpSpPr/>
            <p:nvPr/>
          </p:nvGrpSpPr>
          <p:grpSpPr>
            <a:xfrm>
              <a:off x="1470547" y="379512"/>
              <a:ext cx="1786005" cy="1894200"/>
              <a:chOff x="1470547" y="379512"/>
              <a:chExt cx="1786005" cy="1894200"/>
            </a:xfrm>
          </p:grpSpPr>
          <p:sp>
            <p:nvSpPr>
              <p:cNvPr id="3054" name="Google Shape;3054;p1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55" name="Google Shape;3055;p1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56" name="Google Shape;3056;p1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57" name="Google Shape;3057;p17"/>
            <p:cNvGrpSpPr/>
            <p:nvPr/>
          </p:nvGrpSpPr>
          <p:grpSpPr>
            <a:xfrm>
              <a:off x="459511" y="835636"/>
              <a:ext cx="3285587" cy="3486900"/>
              <a:chOff x="459511" y="835636"/>
              <a:chExt cx="3285587" cy="3486900"/>
            </a:xfrm>
          </p:grpSpPr>
          <p:sp>
            <p:nvSpPr>
              <p:cNvPr id="3058" name="Google Shape;3058;p17"/>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59" name="Google Shape;3059;p17"/>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60" name="Google Shape;3060;p17"/>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61" name="Google Shape;3061;p17"/>
            <p:cNvGrpSpPr/>
            <p:nvPr/>
          </p:nvGrpSpPr>
          <p:grpSpPr>
            <a:xfrm>
              <a:off x="3267959" y="970321"/>
              <a:ext cx="4398388" cy="4658700"/>
              <a:chOff x="3267959" y="970321"/>
              <a:chExt cx="4398388" cy="4658700"/>
            </a:xfrm>
          </p:grpSpPr>
          <p:sp>
            <p:nvSpPr>
              <p:cNvPr id="3062" name="Google Shape;3062;p17"/>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63" name="Google Shape;3063;p17"/>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64" name="Google Shape;3064;p17"/>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65" name="Google Shape;3065;p17"/>
            <p:cNvGrpSpPr/>
            <p:nvPr/>
          </p:nvGrpSpPr>
          <p:grpSpPr>
            <a:xfrm>
              <a:off x="5955587" y="1782813"/>
              <a:ext cx="4418674" cy="4680600"/>
              <a:chOff x="5955587" y="1782813"/>
              <a:chExt cx="4418674" cy="4680600"/>
            </a:xfrm>
          </p:grpSpPr>
          <p:sp>
            <p:nvSpPr>
              <p:cNvPr id="3066" name="Google Shape;3066;p17"/>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67" name="Google Shape;3067;p17"/>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68" name="Google Shape;3068;p17"/>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69" name="Google Shape;3069;p17"/>
            <p:cNvGrpSpPr/>
            <p:nvPr/>
          </p:nvGrpSpPr>
          <p:grpSpPr>
            <a:xfrm>
              <a:off x="7952172" y="3535170"/>
              <a:ext cx="3086305" cy="3281100"/>
              <a:chOff x="7952172" y="3535170"/>
              <a:chExt cx="3086305" cy="3281100"/>
            </a:xfrm>
          </p:grpSpPr>
          <p:sp>
            <p:nvSpPr>
              <p:cNvPr id="3070" name="Google Shape;3070;p17"/>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71" name="Google Shape;3071;p17"/>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72" name="Google Shape;3072;p17"/>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73" name="Google Shape;3073;p17"/>
            <p:cNvGrpSpPr/>
            <p:nvPr/>
          </p:nvGrpSpPr>
          <p:grpSpPr>
            <a:xfrm>
              <a:off x="9817792" y="3927025"/>
              <a:ext cx="1631594" cy="1728900"/>
              <a:chOff x="9817792" y="3927025"/>
              <a:chExt cx="1631594" cy="1728900"/>
            </a:xfrm>
          </p:grpSpPr>
          <p:sp>
            <p:nvSpPr>
              <p:cNvPr id="3074" name="Google Shape;3074;p17"/>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75" name="Google Shape;3075;p17"/>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76" name="Google Shape;3076;p17"/>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77" name="Google Shape;3077;p17"/>
            <p:cNvGrpSpPr/>
            <p:nvPr/>
          </p:nvGrpSpPr>
          <p:grpSpPr>
            <a:xfrm>
              <a:off x="4808875" y="-111295"/>
              <a:ext cx="4335900" cy="4595400"/>
              <a:chOff x="4808875" y="-111295"/>
              <a:chExt cx="4335900" cy="4595400"/>
            </a:xfrm>
          </p:grpSpPr>
          <p:sp>
            <p:nvSpPr>
              <p:cNvPr id="3078" name="Google Shape;3078;p17"/>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79" name="Google Shape;3079;p17"/>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80" name="Google Shape;3080;p17"/>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81" name="Google Shape;3081;p17"/>
            <p:cNvGrpSpPr/>
            <p:nvPr/>
          </p:nvGrpSpPr>
          <p:grpSpPr>
            <a:xfrm>
              <a:off x="1316031" y="142329"/>
              <a:ext cx="2671800" cy="2839500"/>
              <a:chOff x="1316031" y="142329"/>
              <a:chExt cx="2671800" cy="2839500"/>
            </a:xfrm>
          </p:grpSpPr>
          <p:sp>
            <p:nvSpPr>
              <p:cNvPr id="3082" name="Google Shape;3082;p17"/>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83" name="Google Shape;3083;p17"/>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84" name="Google Shape;3084;p17"/>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85" name="Google Shape;3085;p17"/>
            <p:cNvGrpSpPr/>
            <p:nvPr/>
          </p:nvGrpSpPr>
          <p:grpSpPr>
            <a:xfrm>
              <a:off x="5624194" y="350969"/>
              <a:ext cx="4465200" cy="4734600"/>
              <a:chOff x="5624194" y="350969"/>
              <a:chExt cx="4465200" cy="4734600"/>
            </a:xfrm>
          </p:grpSpPr>
          <p:sp>
            <p:nvSpPr>
              <p:cNvPr id="3086" name="Google Shape;3086;p17"/>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87" name="Google Shape;3087;p17"/>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88" name="Google Shape;3088;p17"/>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89" name="Google Shape;3089;p17"/>
            <p:cNvGrpSpPr/>
            <p:nvPr/>
          </p:nvGrpSpPr>
          <p:grpSpPr>
            <a:xfrm>
              <a:off x="949298" y="529687"/>
              <a:ext cx="4532700" cy="4800900"/>
              <a:chOff x="949298" y="529687"/>
              <a:chExt cx="4532700" cy="4800900"/>
            </a:xfrm>
          </p:grpSpPr>
          <p:sp>
            <p:nvSpPr>
              <p:cNvPr id="3090" name="Google Shape;3090;p17"/>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91" name="Google Shape;3091;p17"/>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92" name="Google Shape;3092;p17"/>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93" name="Google Shape;3093;p17"/>
            <p:cNvGrpSpPr/>
            <p:nvPr/>
          </p:nvGrpSpPr>
          <p:grpSpPr>
            <a:xfrm>
              <a:off x="2032969" y="864182"/>
              <a:ext cx="4314900" cy="4572900"/>
              <a:chOff x="2032969" y="864182"/>
              <a:chExt cx="4314900" cy="4572900"/>
            </a:xfrm>
          </p:grpSpPr>
          <p:sp>
            <p:nvSpPr>
              <p:cNvPr id="3094" name="Google Shape;3094;p17"/>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95" name="Google Shape;3095;p17"/>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96" name="Google Shape;3096;p17"/>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097" name="Google Shape;3097;p17"/>
            <p:cNvGrpSpPr/>
            <p:nvPr/>
          </p:nvGrpSpPr>
          <p:grpSpPr>
            <a:xfrm>
              <a:off x="5255762" y="2121228"/>
              <a:ext cx="4399200" cy="4663500"/>
              <a:chOff x="5255762" y="2121228"/>
              <a:chExt cx="4399200" cy="4663500"/>
            </a:xfrm>
          </p:grpSpPr>
          <p:sp>
            <p:nvSpPr>
              <p:cNvPr id="3098" name="Google Shape;3098;p17"/>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099" name="Google Shape;3099;p17"/>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00" name="Google Shape;3100;p17"/>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01" name="Google Shape;3101;p17"/>
            <p:cNvGrpSpPr/>
            <p:nvPr/>
          </p:nvGrpSpPr>
          <p:grpSpPr>
            <a:xfrm>
              <a:off x="7086948" y="2711938"/>
              <a:ext cx="3990300" cy="4222800"/>
              <a:chOff x="7086948" y="2711938"/>
              <a:chExt cx="3990300" cy="4222800"/>
            </a:xfrm>
          </p:grpSpPr>
          <p:sp>
            <p:nvSpPr>
              <p:cNvPr id="3102" name="Google Shape;3102;p17"/>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03" name="Google Shape;3103;p17"/>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04" name="Google Shape;3104;p17"/>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3105" name="Google Shape;3105;p17"/>
          <p:cNvGrpSpPr/>
          <p:nvPr/>
        </p:nvGrpSpPr>
        <p:grpSpPr>
          <a:xfrm>
            <a:off x="-139229" y="-630694"/>
            <a:ext cx="3931817" cy="2468930"/>
            <a:chOff x="459511" y="-111295"/>
            <a:chExt cx="11220939" cy="7046034"/>
          </a:xfrm>
        </p:grpSpPr>
        <p:grpSp>
          <p:nvGrpSpPr>
            <p:cNvPr id="3106" name="Google Shape;3106;p17"/>
            <p:cNvGrpSpPr/>
            <p:nvPr/>
          </p:nvGrpSpPr>
          <p:grpSpPr>
            <a:xfrm>
              <a:off x="3346366" y="66264"/>
              <a:ext cx="4787701" cy="5081700"/>
              <a:chOff x="3346366" y="66264"/>
              <a:chExt cx="4787701" cy="5081700"/>
            </a:xfrm>
          </p:grpSpPr>
          <p:sp>
            <p:nvSpPr>
              <p:cNvPr id="3107" name="Google Shape;3107;p17"/>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08" name="Google Shape;3108;p17"/>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09" name="Google Shape;3109;p17"/>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10" name="Google Shape;3110;p17"/>
            <p:cNvGrpSpPr/>
            <p:nvPr/>
          </p:nvGrpSpPr>
          <p:grpSpPr>
            <a:xfrm>
              <a:off x="3765864" y="1195612"/>
              <a:ext cx="5193601" cy="5520600"/>
              <a:chOff x="3765864" y="1195612"/>
              <a:chExt cx="5193601" cy="5520600"/>
            </a:xfrm>
          </p:grpSpPr>
          <p:sp>
            <p:nvSpPr>
              <p:cNvPr id="3111" name="Google Shape;3111;p17"/>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12" name="Google Shape;3112;p17"/>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13" name="Google Shape;3113;p17"/>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14" name="Google Shape;3114;p17"/>
            <p:cNvGrpSpPr/>
            <p:nvPr/>
          </p:nvGrpSpPr>
          <p:grpSpPr>
            <a:xfrm>
              <a:off x="5031721" y="1309109"/>
              <a:ext cx="4394938" cy="4655100"/>
              <a:chOff x="5031721" y="1309109"/>
              <a:chExt cx="4394938" cy="4655100"/>
            </a:xfrm>
          </p:grpSpPr>
          <p:sp>
            <p:nvSpPr>
              <p:cNvPr id="3115" name="Google Shape;3115;p17"/>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16" name="Google Shape;3116;p17"/>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17" name="Google Shape;3117;p17"/>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18" name="Google Shape;3118;p17"/>
            <p:cNvGrpSpPr/>
            <p:nvPr/>
          </p:nvGrpSpPr>
          <p:grpSpPr>
            <a:xfrm>
              <a:off x="905180" y="112533"/>
              <a:ext cx="4401720" cy="4660800"/>
              <a:chOff x="905180" y="112533"/>
              <a:chExt cx="4401720" cy="4660800"/>
            </a:xfrm>
          </p:grpSpPr>
          <p:sp>
            <p:nvSpPr>
              <p:cNvPr id="3119" name="Google Shape;3119;p17"/>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20" name="Google Shape;3120;p17"/>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21" name="Google Shape;3121;p17"/>
            <p:cNvGrpSpPr/>
            <p:nvPr/>
          </p:nvGrpSpPr>
          <p:grpSpPr>
            <a:xfrm>
              <a:off x="4789281" y="622548"/>
              <a:ext cx="4320760" cy="4575000"/>
              <a:chOff x="4789281" y="622548"/>
              <a:chExt cx="4320760" cy="4575000"/>
            </a:xfrm>
          </p:grpSpPr>
          <p:sp>
            <p:nvSpPr>
              <p:cNvPr id="3122" name="Google Shape;3122;p17"/>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23" name="Google Shape;3123;p17"/>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24" name="Google Shape;3124;p17"/>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25" name="Google Shape;3125;p17"/>
            <p:cNvGrpSpPr/>
            <p:nvPr/>
          </p:nvGrpSpPr>
          <p:grpSpPr>
            <a:xfrm>
              <a:off x="6808533" y="1745708"/>
              <a:ext cx="4401400" cy="4662000"/>
              <a:chOff x="6808533" y="1745708"/>
              <a:chExt cx="4401400" cy="4662000"/>
            </a:xfrm>
          </p:grpSpPr>
          <p:sp>
            <p:nvSpPr>
              <p:cNvPr id="3126" name="Google Shape;3126;p17"/>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27" name="Google Shape;3127;p17"/>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28" name="Google Shape;3128;p17"/>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29" name="Google Shape;3129;p17"/>
            <p:cNvGrpSpPr/>
            <p:nvPr/>
          </p:nvGrpSpPr>
          <p:grpSpPr>
            <a:xfrm>
              <a:off x="5824532" y="1155331"/>
              <a:ext cx="4354159" cy="4603200"/>
              <a:chOff x="5824532" y="1155331"/>
              <a:chExt cx="4354159" cy="4603200"/>
            </a:xfrm>
          </p:grpSpPr>
          <p:sp>
            <p:nvSpPr>
              <p:cNvPr id="3130" name="Google Shape;3130;p17"/>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31" name="Google Shape;3131;p17"/>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32" name="Google Shape;3132;p17"/>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33" name="Google Shape;3133;p17"/>
            <p:cNvGrpSpPr/>
            <p:nvPr/>
          </p:nvGrpSpPr>
          <p:grpSpPr>
            <a:xfrm>
              <a:off x="2134683" y="1406427"/>
              <a:ext cx="4494099" cy="4755300"/>
              <a:chOff x="2134683" y="1406427"/>
              <a:chExt cx="4494099" cy="4755300"/>
            </a:xfrm>
          </p:grpSpPr>
          <p:sp>
            <p:nvSpPr>
              <p:cNvPr id="3134" name="Google Shape;3134;p17"/>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35" name="Google Shape;3135;p17"/>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36" name="Google Shape;3136;p17"/>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37" name="Google Shape;3137;p17"/>
            <p:cNvGrpSpPr/>
            <p:nvPr/>
          </p:nvGrpSpPr>
          <p:grpSpPr>
            <a:xfrm>
              <a:off x="6182744" y="2351413"/>
              <a:ext cx="4257816" cy="4499400"/>
              <a:chOff x="6182744" y="2351413"/>
              <a:chExt cx="4257816" cy="4499400"/>
            </a:xfrm>
          </p:grpSpPr>
          <p:sp>
            <p:nvSpPr>
              <p:cNvPr id="3138" name="Google Shape;3138;p17"/>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39" name="Google Shape;3139;p17"/>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40" name="Google Shape;3140;p17"/>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41" name="Google Shape;3141;p17"/>
            <p:cNvGrpSpPr/>
            <p:nvPr/>
          </p:nvGrpSpPr>
          <p:grpSpPr>
            <a:xfrm>
              <a:off x="2617490" y="2742232"/>
              <a:ext cx="3927230" cy="4143000"/>
              <a:chOff x="2617490" y="2742232"/>
              <a:chExt cx="3927230" cy="4143000"/>
            </a:xfrm>
          </p:grpSpPr>
          <p:sp>
            <p:nvSpPr>
              <p:cNvPr id="3142" name="Google Shape;3142;p17"/>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43" name="Google Shape;3143;p17"/>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44" name="Google Shape;3144;p17"/>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45" name="Google Shape;3145;p17"/>
            <p:cNvGrpSpPr/>
            <p:nvPr/>
          </p:nvGrpSpPr>
          <p:grpSpPr>
            <a:xfrm>
              <a:off x="9275607" y="3248167"/>
              <a:ext cx="2404844" cy="2545800"/>
              <a:chOff x="9275607" y="3248167"/>
              <a:chExt cx="2404844" cy="2545800"/>
            </a:xfrm>
          </p:grpSpPr>
          <p:sp>
            <p:nvSpPr>
              <p:cNvPr id="3146" name="Google Shape;3146;p17"/>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47" name="Google Shape;3147;p17"/>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48" name="Google Shape;3148;p17"/>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49" name="Google Shape;3149;p17"/>
            <p:cNvGrpSpPr/>
            <p:nvPr/>
          </p:nvGrpSpPr>
          <p:grpSpPr>
            <a:xfrm>
              <a:off x="2075692" y="52828"/>
              <a:ext cx="4347442" cy="4607700"/>
              <a:chOff x="2075692" y="52828"/>
              <a:chExt cx="4347442" cy="4607700"/>
            </a:xfrm>
          </p:grpSpPr>
          <p:sp>
            <p:nvSpPr>
              <p:cNvPr id="3150" name="Google Shape;3150;p1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51" name="Google Shape;3151;p1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52" name="Google Shape;3152;p1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53" name="Google Shape;3153;p17"/>
            <p:cNvGrpSpPr/>
            <p:nvPr/>
          </p:nvGrpSpPr>
          <p:grpSpPr>
            <a:xfrm>
              <a:off x="1470547" y="379512"/>
              <a:ext cx="1786005" cy="1894200"/>
              <a:chOff x="1470547" y="379512"/>
              <a:chExt cx="1786005" cy="1894200"/>
            </a:xfrm>
          </p:grpSpPr>
          <p:sp>
            <p:nvSpPr>
              <p:cNvPr id="3154" name="Google Shape;3154;p1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55" name="Google Shape;3155;p1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56" name="Google Shape;3156;p1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57" name="Google Shape;3157;p17"/>
            <p:cNvGrpSpPr/>
            <p:nvPr/>
          </p:nvGrpSpPr>
          <p:grpSpPr>
            <a:xfrm>
              <a:off x="459511" y="835636"/>
              <a:ext cx="3285587" cy="3486900"/>
              <a:chOff x="459511" y="835636"/>
              <a:chExt cx="3285587" cy="3486900"/>
            </a:xfrm>
          </p:grpSpPr>
          <p:sp>
            <p:nvSpPr>
              <p:cNvPr id="3158" name="Google Shape;3158;p17"/>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59" name="Google Shape;3159;p17"/>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60" name="Google Shape;3160;p17"/>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61" name="Google Shape;3161;p17"/>
            <p:cNvGrpSpPr/>
            <p:nvPr/>
          </p:nvGrpSpPr>
          <p:grpSpPr>
            <a:xfrm>
              <a:off x="3267959" y="970321"/>
              <a:ext cx="4398388" cy="4658700"/>
              <a:chOff x="3267959" y="970321"/>
              <a:chExt cx="4398388" cy="4658700"/>
            </a:xfrm>
          </p:grpSpPr>
          <p:sp>
            <p:nvSpPr>
              <p:cNvPr id="3162" name="Google Shape;3162;p17"/>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63" name="Google Shape;3163;p17"/>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64" name="Google Shape;3164;p17"/>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65" name="Google Shape;3165;p17"/>
            <p:cNvGrpSpPr/>
            <p:nvPr/>
          </p:nvGrpSpPr>
          <p:grpSpPr>
            <a:xfrm>
              <a:off x="5955587" y="1782813"/>
              <a:ext cx="4418674" cy="4680600"/>
              <a:chOff x="5955587" y="1782813"/>
              <a:chExt cx="4418674" cy="4680600"/>
            </a:xfrm>
          </p:grpSpPr>
          <p:sp>
            <p:nvSpPr>
              <p:cNvPr id="3166" name="Google Shape;3166;p17"/>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67" name="Google Shape;3167;p17"/>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68" name="Google Shape;3168;p17"/>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69" name="Google Shape;3169;p17"/>
            <p:cNvGrpSpPr/>
            <p:nvPr/>
          </p:nvGrpSpPr>
          <p:grpSpPr>
            <a:xfrm>
              <a:off x="7952172" y="3535170"/>
              <a:ext cx="3086305" cy="3281100"/>
              <a:chOff x="7952172" y="3535170"/>
              <a:chExt cx="3086305" cy="3281100"/>
            </a:xfrm>
          </p:grpSpPr>
          <p:sp>
            <p:nvSpPr>
              <p:cNvPr id="3170" name="Google Shape;3170;p17"/>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71" name="Google Shape;3171;p17"/>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72" name="Google Shape;3172;p17"/>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73" name="Google Shape;3173;p17"/>
            <p:cNvGrpSpPr/>
            <p:nvPr/>
          </p:nvGrpSpPr>
          <p:grpSpPr>
            <a:xfrm>
              <a:off x="9817792" y="3927025"/>
              <a:ext cx="1631594" cy="1728900"/>
              <a:chOff x="9817792" y="3927025"/>
              <a:chExt cx="1631594" cy="1728900"/>
            </a:xfrm>
          </p:grpSpPr>
          <p:sp>
            <p:nvSpPr>
              <p:cNvPr id="3174" name="Google Shape;3174;p17"/>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75" name="Google Shape;3175;p17"/>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76" name="Google Shape;3176;p17"/>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77" name="Google Shape;3177;p17"/>
            <p:cNvGrpSpPr/>
            <p:nvPr/>
          </p:nvGrpSpPr>
          <p:grpSpPr>
            <a:xfrm>
              <a:off x="4808875" y="-111295"/>
              <a:ext cx="4335900" cy="4595400"/>
              <a:chOff x="4808875" y="-111295"/>
              <a:chExt cx="4335900" cy="4595400"/>
            </a:xfrm>
          </p:grpSpPr>
          <p:sp>
            <p:nvSpPr>
              <p:cNvPr id="3178" name="Google Shape;3178;p17"/>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79" name="Google Shape;3179;p17"/>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80" name="Google Shape;3180;p17"/>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81" name="Google Shape;3181;p17"/>
            <p:cNvGrpSpPr/>
            <p:nvPr/>
          </p:nvGrpSpPr>
          <p:grpSpPr>
            <a:xfrm>
              <a:off x="1316031" y="142329"/>
              <a:ext cx="2671800" cy="2839500"/>
              <a:chOff x="1316031" y="142329"/>
              <a:chExt cx="2671800" cy="2839500"/>
            </a:xfrm>
          </p:grpSpPr>
          <p:sp>
            <p:nvSpPr>
              <p:cNvPr id="3182" name="Google Shape;3182;p17"/>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83" name="Google Shape;3183;p17"/>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84" name="Google Shape;3184;p17"/>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85" name="Google Shape;3185;p17"/>
            <p:cNvGrpSpPr/>
            <p:nvPr/>
          </p:nvGrpSpPr>
          <p:grpSpPr>
            <a:xfrm>
              <a:off x="5624194" y="350969"/>
              <a:ext cx="4465200" cy="4734600"/>
              <a:chOff x="5624194" y="350969"/>
              <a:chExt cx="4465200" cy="4734600"/>
            </a:xfrm>
          </p:grpSpPr>
          <p:sp>
            <p:nvSpPr>
              <p:cNvPr id="3186" name="Google Shape;3186;p17"/>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87" name="Google Shape;3187;p17"/>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88" name="Google Shape;3188;p17"/>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89" name="Google Shape;3189;p17"/>
            <p:cNvGrpSpPr/>
            <p:nvPr/>
          </p:nvGrpSpPr>
          <p:grpSpPr>
            <a:xfrm>
              <a:off x="949298" y="529687"/>
              <a:ext cx="4532700" cy="4800900"/>
              <a:chOff x="949298" y="529687"/>
              <a:chExt cx="4532700" cy="4800900"/>
            </a:xfrm>
          </p:grpSpPr>
          <p:sp>
            <p:nvSpPr>
              <p:cNvPr id="3190" name="Google Shape;3190;p17"/>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1" name="Google Shape;3191;p17"/>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2" name="Google Shape;3192;p17"/>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93" name="Google Shape;3193;p17"/>
            <p:cNvGrpSpPr/>
            <p:nvPr/>
          </p:nvGrpSpPr>
          <p:grpSpPr>
            <a:xfrm>
              <a:off x="2032969" y="864182"/>
              <a:ext cx="4314900" cy="4572900"/>
              <a:chOff x="2032969" y="864182"/>
              <a:chExt cx="4314900" cy="4572900"/>
            </a:xfrm>
          </p:grpSpPr>
          <p:sp>
            <p:nvSpPr>
              <p:cNvPr id="3194" name="Google Shape;3194;p17"/>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5" name="Google Shape;3195;p17"/>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6" name="Google Shape;3196;p17"/>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197" name="Google Shape;3197;p17"/>
            <p:cNvGrpSpPr/>
            <p:nvPr/>
          </p:nvGrpSpPr>
          <p:grpSpPr>
            <a:xfrm>
              <a:off x="5255762" y="2121228"/>
              <a:ext cx="4399200" cy="4663500"/>
              <a:chOff x="5255762" y="2121228"/>
              <a:chExt cx="4399200" cy="4663500"/>
            </a:xfrm>
          </p:grpSpPr>
          <p:sp>
            <p:nvSpPr>
              <p:cNvPr id="3198" name="Google Shape;3198;p17"/>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9" name="Google Shape;3199;p17"/>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00" name="Google Shape;3200;p17"/>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01" name="Google Shape;3201;p17"/>
            <p:cNvGrpSpPr/>
            <p:nvPr/>
          </p:nvGrpSpPr>
          <p:grpSpPr>
            <a:xfrm>
              <a:off x="7086948" y="2711938"/>
              <a:ext cx="3990300" cy="4222800"/>
              <a:chOff x="7086948" y="2711938"/>
              <a:chExt cx="3990300" cy="4222800"/>
            </a:xfrm>
          </p:grpSpPr>
          <p:sp>
            <p:nvSpPr>
              <p:cNvPr id="3202" name="Google Shape;3202;p17"/>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03" name="Google Shape;3203;p17"/>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04" name="Google Shape;3204;p17"/>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3205" name="Google Shape;3205;p17"/>
          <p:cNvGrpSpPr/>
          <p:nvPr/>
        </p:nvGrpSpPr>
        <p:grpSpPr>
          <a:xfrm>
            <a:off x="2849671" y="-630694"/>
            <a:ext cx="3931817" cy="2468930"/>
            <a:chOff x="459511" y="-111295"/>
            <a:chExt cx="11220939" cy="7046034"/>
          </a:xfrm>
        </p:grpSpPr>
        <p:grpSp>
          <p:nvGrpSpPr>
            <p:cNvPr id="3206" name="Google Shape;3206;p17"/>
            <p:cNvGrpSpPr/>
            <p:nvPr/>
          </p:nvGrpSpPr>
          <p:grpSpPr>
            <a:xfrm>
              <a:off x="3346366" y="66264"/>
              <a:ext cx="4787701" cy="5081700"/>
              <a:chOff x="3346366" y="66264"/>
              <a:chExt cx="4787701" cy="5081700"/>
            </a:xfrm>
          </p:grpSpPr>
          <p:sp>
            <p:nvSpPr>
              <p:cNvPr id="3207" name="Google Shape;3207;p17"/>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08" name="Google Shape;3208;p17"/>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09" name="Google Shape;3209;p17"/>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10" name="Google Shape;3210;p17"/>
            <p:cNvGrpSpPr/>
            <p:nvPr/>
          </p:nvGrpSpPr>
          <p:grpSpPr>
            <a:xfrm>
              <a:off x="3765864" y="1195612"/>
              <a:ext cx="5193601" cy="5520600"/>
              <a:chOff x="3765864" y="1195612"/>
              <a:chExt cx="5193601" cy="5520600"/>
            </a:xfrm>
          </p:grpSpPr>
          <p:sp>
            <p:nvSpPr>
              <p:cNvPr id="3211" name="Google Shape;3211;p17"/>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12" name="Google Shape;3212;p17"/>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13" name="Google Shape;3213;p17"/>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14" name="Google Shape;3214;p17"/>
            <p:cNvGrpSpPr/>
            <p:nvPr/>
          </p:nvGrpSpPr>
          <p:grpSpPr>
            <a:xfrm>
              <a:off x="5031721" y="1309109"/>
              <a:ext cx="4394938" cy="4655100"/>
              <a:chOff x="5031721" y="1309109"/>
              <a:chExt cx="4394938" cy="4655100"/>
            </a:xfrm>
          </p:grpSpPr>
          <p:sp>
            <p:nvSpPr>
              <p:cNvPr id="3215" name="Google Shape;3215;p17"/>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16" name="Google Shape;3216;p17"/>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17" name="Google Shape;3217;p17"/>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18" name="Google Shape;3218;p17"/>
            <p:cNvGrpSpPr/>
            <p:nvPr/>
          </p:nvGrpSpPr>
          <p:grpSpPr>
            <a:xfrm>
              <a:off x="905180" y="112533"/>
              <a:ext cx="4401720" cy="4660800"/>
              <a:chOff x="905180" y="112533"/>
              <a:chExt cx="4401720" cy="4660800"/>
            </a:xfrm>
          </p:grpSpPr>
          <p:sp>
            <p:nvSpPr>
              <p:cNvPr id="3219" name="Google Shape;3219;p17"/>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20" name="Google Shape;3220;p17"/>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21" name="Google Shape;3221;p17"/>
            <p:cNvGrpSpPr/>
            <p:nvPr/>
          </p:nvGrpSpPr>
          <p:grpSpPr>
            <a:xfrm>
              <a:off x="4789281" y="622548"/>
              <a:ext cx="4320760" cy="4575000"/>
              <a:chOff x="4789281" y="622548"/>
              <a:chExt cx="4320760" cy="4575000"/>
            </a:xfrm>
          </p:grpSpPr>
          <p:sp>
            <p:nvSpPr>
              <p:cNvPr id="3222" name="Google Shape;3222;p17"/>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23" name="Google Shape;3223;p17"/>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24" name="Google Shape;3224;p17"/>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25" name="Google Shape;3225;p17"/>
            <p:cNvGrpSpPr/>
            <p:nvPr/>
          </p:nvGrpSpPr>
          <p:grpSpPr>
            <a:xfrm>
              <a:off x="6808533" y="1745708"/>
              <a:ext cx="4401400" cy="4662000"/>
              <a:chOff x="6808533" y="1745708"/>
              <a:chExt cx="4401400" cy="4662000"/>
            </a:xfrm>
          </p:grpSpPr>
          <p:sp>
            <p:nvSpPr>
              <p:cNvPr id="3226" name="Google Shape;3226;p17"/>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27" name="Google Shape;3227;p17"/>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28" name="Google Shape;3228;p17"/>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29" name="Google Shape;3229;p17"/>
            <p:cNvGrpSpPr/>
            <p:nvPr/>
          </p:nvGrpSpPr>
          <p:grpSpPr>
            <a:xfrm>
              <a:off x="5824532" y="1155331"/>
              <a:ext cx="4354159" cy="4603200"/>
              <a:chOff x="5824532" y="1155331"/>
              <a:chExt cx="4354159" cy="4603200"/>
            </a:xfrm>
          </p:grpSpPr>
          <p:sp>
            <p:nvSpPr>
              <p:cNvPr id="3230" name="Google Shape;3230;p17"/>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31" name="Google Shape;3231;p17"/>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32" name="Google Shape;3232;p17"/>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33" name="Google Shape;3233;p17"/>
            <p:cNvGrpSpPr/>
            <p:nvPr/>
          </p:nvGrpSpPr>
          <p:grpSpPr>
            <a:xfrm>
              <a:off x="2134683" y="1406427"/>
              <a:ext cx="4494099" cy="4755300"/>
              <a:chOff x="2134683" y="1406427"/>
              <a:chExt cx="4494099" cy="4755300"/>
            </a:xfrm>
          </p:grpSpPr>
          <p:sp>
            <p:nvSpPr>
              <p:cNvPr id="3234" name="Google Shape;3234;p17"/>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35" name="Google Shape;3235;p17"/>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36" name="Google Shape;3236;p17"/>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37" name="Google Shape;3237;p17"/>
            <p:cNvGrpSpPr/>
            <p:nvPr/>
          </p:nvGrpSpPr>
          <p:grpSpPr>
            <a:xfrm>
              <a:off x="6182744" y="2351413"/>
              <a:ext cx="4257816" cy="4499400"/>
              <a:chOff x="6182744" y="2351413"/>
              <a:chExt cx="4257816" cy="4499400"/>
            </a:xfrm>
          </p:grpSpPr>
          <p:sp>
            <p:nvSpPr>
              <p:cNvPr id="3238" name="Google Shape;3238;p17"/>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39" name="Google Shape;3239;p17"/>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40" name="Google Shape;3240;p17"/>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41" name="Google Shape;3241;p17"/>
            <p:cNvGrpSpPr/>
            <p:nvPr/>
          </p:nvGrpSpPr>
          <p:grpSpPr>
            <a:xfrm>
              <a:off x="2617490" y="2742232"/>
              <a:ext cx="3927230" cy="4143000"/>
              <a:chOff x="2617490" y="2742232"/>
              <a:chExt cx="3927230" cy="4143000"/>
            </a:xfrm>
          </p:grpSpPr>
          <p:sp>
            <p:nvSpPr>
              <p:cNvPr id="3242" name="Google Shape;3242;p17"/>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43" name="Google Shape;3243;p17"/>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44" name="Google Shape;3244;p17"/>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45" name="Google Shape;3245;p17"/>
            <p:cNvGrpSpPr/>
            <p:nvPr/>
          </p:nvGrpSpPr>
          <p:grpSpPr>
            <a:xfrm>
              <a:off x="9275607" y="3248167"/>
              <a:ext cx="2404844" cy="2545800"/>
              <a:chOff x="9275607" y="3248167"/>
              <a:chExt cx="2404844" cy="2545800"/>
            </a:xfrm>
          </p:grpSpPr>
          <p:sp>
            <p:nvSpPr>
              <p:cNvPr id="3246" name="Google Shape;3246;p17"/>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47" name="Google Shape;3247;p17"/>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48" name="Google Shape;3248;p17"/>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49" name="Google Shape;3249;p17"/>
            <p:cNvGrpSpPr/>
            <p:nvPr/>
          </p:nvGrpSpPr>
          <p:grpSpPr>
            <a:xfrm>
              <a:off x="2075692" y="52828"/>
              <a:ext cx="4347442" cy="4607700"/>
              <a:chOff x="2075692" y="52828"/>
              <a:chExt cx="4347442" cy="4607700"/>
            </a:xfrm>
          </p:grpSpPr>
          <p:sp>
            <p:nvSpPr>
              <p:cNvPr id="3250" name="Google Shape;3250;p1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1" name="Google Shape;3251;p1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2" name="Google Shape;3252;p1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53" name="Google Shape;3253;p17"/>
            <p:cNvGrpSpPr/>
            <p:nvPr/>
          </p:nvGrpSpPr>
          <p:grpSpPr>
            <a:xfrm>
              <a:off x="1470547" y="379512"/>
              <a:ext cx="1786005" cy="1894200"/>
              <a:chOff x="1470547" y="379512"/>
              <a:chExt cx="1786005" cy="1894200"/>
            </a:xfrm>
          </p:grpSpPr>
          <p:sp>
            <p:nvSpPr>
              <p:cNvPr id="3254" name="Google Shape;3254;p1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5" name="Google Shape;3255;p1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6" name="Google Shape;3256;p1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57" name="Google Shape;3257;p17"/>
            <p:cNvGrpSpPr/>
            <p:nvPr/>
          </p:nvGrpSpPr>
          <p:grpSpPr>
            <a:xfrm>
              <a:off x="459511" y="835636"/>
              <a:ext cx="3285587" cy="3486900"/>
              <a:chOff x="459511" y="835636"/>
              <a:chExt cx="3285587" cy="3486900"/>
            </a:xfrm>
          </p:grpSpPr>
          <p:sp>
            <p:nvSpPr>
              <p:cNvPr id="3258" name="Google Shape;3258;p17"/>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9" name="Google Shape;3259;p17"/>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0" name="Google Shape;3260;p17"/>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61" name="Google Shape;3261;p17"/>
            <p:cNvGrpSpPr/>
            <p:nvPr/>
          </p:nvGrpSpPr>
          <p:grpSpPr>
            <a:xfrm>
              <a:off x="3267959" y="970321"/>
              <a:ext cx="4398388" cy="4658700"/>
              <a:chOff x="3267959" y="970321"/>
              <a:chExt cx="4398388" cy="4658700"/>
            </a:xfrm>
          </p:grpSpPr>
          <p:sp>
            <p:nvSpPr>
              <p:cNvPr id="3262" name="Google Shape;3262;p17"/>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3" name="Google Shape;3263;p17"/>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4" name="Google Shape;3264;p17"/>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65" name="Google Shape;3265;p17"/>
            <p:cNvGrpSpPr/>
            <p:nvPr/>
          </p:nvGrpSpPr>
          <p:grpSpPr>
            <a:xfrm>
              <a:off x="5955587" y="1782813"/>
              <a:ext cx="4418674" cy="4680600"/>
              <a:chOff x="5955587" y="1782813"/>
              <a:chExt cx="4418674" cy="4680600"/>
            </a:xfrm>
          </p:grpSpPr>
          <p:sp>
            <p:nvSpPr>
              <p:cNvPr id="3266" name="Google Shape;3266;p17"/>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7" name="Google Shape;3267;p17"/>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8" name="Google Shape;3268;p17"/>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69" name="Google Shape;3269;p17"/>
            <p:cNvGrpSpPr/>
            <p:nvPr/>
          </p:nvGrpSpPr>
          <p:grpSpPr>
            <a:xfrm>
              <a:off x="7952172" y="3535170"/>
              <a:ext cx="3086305" cy="3281100"/>
              <a:chOff x="7952172" y="3535170"/>
              <a:chExt cx="3086305" cy="3281100"/>
            </a:xfrm>
          </p:grpSpPr>
          <p:sp>
            <p:nvSpPr>
              <p:cNvPr id="3270" name="Google Shape;3270;p17"/>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71" name="Google Shape;3271;p17"/>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72" name="Google Shape;3272;p17"/>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73" name="Google Shape;3273;p17"/>
            <p:cNvGrpSpPr/>
            <p:nvPr/>
          </p:nvGrpSpPr>
          <p:grpSpPr>
            <a:xfrm>
              <a:off x="9817792" y="3927025"/>
              <a:ext cx="1631594" cy="1728900"/>
              <a:chOff x="9817792" y="3927025"/>
              <a:chExt cx="1631594" cy="1728900"/>
            </a:xfrm>
          </p:grpSpPr>
          <p:sp>
            <p:nvSpPr>
              <p:cNvPr id="3274" name="Google Shape;3274;p17"/>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75" name="Google Shape;3275;p17"/>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76" name="Google Shape;3276;p17"/>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77" name="Google Shape;3277;p17"/>
            <p:cNvGrpSpPr/>
            <p:nvPr/>
          </p:nvGrpSpPr>
          <p:grpSpPr>
            <a:xfrm>
              <a:off x="4808875" y="-111295"/>
              <a:ext cx="4335900" cy="4595400"/>
              <a:chOff x="4808875" y="-111295"/>
              <a:chExt cx="4335900" cy="4595400"/>
            </a:xfrm>
          </p:grpSpPr>
          <p:sp>
            <p:nvSpPr>
              <p:cNvPr id="3278" name="Google Shape;3278;p17"/>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79" name="Google Shape;3279;p17"/>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80" name="Google Shape;3280;p17"/>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81" name="Google Shape;3281;p17"/>
            <p:cNvGrpSpPr/>
            <p:nvPr/>
          </p:nvGrpSpPr>
          <p:grpSpPr>
            <a:xfrm>
              <a:off x="1316031" y="142329"/>
              <a:ext cx="2671800" cy="2839500"/>
              <a:chOff x="1316031" y="142329"/>
              <a:chExt cx="2671800" cy="2839500"/>
            </a:xfrm>
          </p:grpSpPr>
          <p:sp>
            <p:nvSpPr>
              <p:cNvPr id="3282" name="Google Shape;3282;p17"/>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83" name="Google Shape;3283;p17"/>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84" name="Google Shape;3284;p17"/>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85" name="Google Shape;3285;p17"/>
            <p:cNvGrpSpPr/>
            <p:nvPr/>
          </p:nvGrpSpPr>
          <p:grpSpPr>
            <a:xfrm>
              <a:off x="5624194" y="350969"/>
              <a:ext cx="4465200" cy="4734600"/>
              <a:chOff x="5624194" y="350969"/>
              <a:chExt cx="4465200" cy="4734600"/>
            </a:xfrm>
          </p:grpSpPr>
          <p:sp>
            <p:nvSpPr>
              <p:cNvPr id="3286" name="Google Shape;3286;p17"/>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87" name="Google Shape;3287;p17"/>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88" name="Google Shape;3288;p17"/>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89" name="Google Shape;3289;p17"/>
            <p:cNvGrpSpPr/>
            <p:nvPr/>
          </p:nvGrpSpPr>
          <p:grpSpPr>
            <a:xfrm>
              <a:off x="949298" y="529687"/>
              <a:ext cx="4532700" cy="4800900"/>
              <a:chOff x="949298" y="529687"/>
              <a:chExt cx="4532700" cy="4800900"/>
            </a:xfrm>
          </p:grpSpPr>
          <p:sp>
            <p:nvSpPr>
              <p:cNvPr id="3290" name="Google Shape;3290;p17"/>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1" name="Google Shape;3291;p17"/>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2" name="Google Shape;3292;p17"/>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93" name="Google Shape;3293;p17"/>
            <p:cNvGrpSpPr/>
            <p:nvPr/>
          </p:nvGrpSpPr>
          <p:grpSpPr>
            <a:xfrm>
              <a:off x="2032969" y="864182"/>
              <a:ext cx="4314900" cy="4572900"/>
              <a:chOff x="2032969" y="864182"/>
              <a:chExt cx="4314900" cy="4572900"/>
            </a:xfrm>
          </p:grpSpPr>
          <p:sp>
            <p:nvSpPr>
              <p:cNvPr id="3294" name="Google Shape;3294;p17"/>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5" name="Google Shape;3295;p17"/>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6" name="Google Shape;3296;p17"/>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97" name="Google Shape;3297;p17"/>
            <p:cNvGrpSpPr/>
            <p:nvPr/>
          </p:nvGrpSpPr>
          <p:grpSpPr>
            <a:xfrm>
              <a:off x="5255762" y="2121228"/>
              <a:ext cx="4399200" cy="4663500"/>
              <a:chOff x="5255762" y="2121228"/>
              <a:chExt cx="4399200" cy="4663500"/>
            </a:xfrm>
          </p:grpSpPr>
          <p:sp>
            <p:nvSpPr>
              <p:cNvPr id="3298" name="Google Shape;3298;p17"/>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9" name="Google Shape;3299;p17"/>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0" name="Google Shape;3300;p17"/>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01" name="Google Shape;3301;p17"/>
            <p:cNvGrpSpPr/>
            <p:nvPr/>
          </p:nvGrpSpPr>
          <p:grpSpPr>
            <a:xfrm>
              <a:off x="7086948" y="2711938"/>
              <a:ext cx="3990300" cy="4222800"/>
              <a:chOff x="7086948" y="2711938"/>
              <a:chExt cx="3990300" cy="4222800"/>
            </a:xfrm>
          </p:grpSpPr>
          <p:sp>
            <p:nvSpPr>
              <p:cNvPr id="3302" name="Google Shape;3302;p17"/>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3" name="Google Shape;3303;p17"/>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4" name="Google Shape;3304;p17"/>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3305" name="Google Shape;3305;p17"/>
          <p:cNvGrpSpPr/>
          <p:nvPr/>
        </p:nvGrpSpPr>
        <p:grpSpPr>
          <a:xfrm>
            <a:off x="5536921" y="-630694"/>
            <a:ext cx="3931817" cy="2468930"/>
            <a:chOff x="459511" y="-111295"/>
            <a:chExt cx="11220939" cy="7046034"/>
          </a:xfrm>
        </p:grpSpPr>
        <p:grpSp>
          <p:nvGrpSpPr>
            <p:cNvPr id="3306" name="Google Shape;3306;p17"/>
            <p:cNvGrpSpPr/>
            <p:nvPr/>
          </p:nvGrpSpPr>
          <p:grpSpPr>
            <a:xfrm>
              <a:off x="3346366" y="66264"/>
              <a:ext cx="4787701" cy="5081700"/>
              <a:chOff x="3346366" y="66264"/>
              <a:chExt cx="4787701" cy="5081700"/>
            </a:xfrm>
          </p:grpSpPr>
          <p:sp>
            <p:nvSpPr>
              <p:cNvPr id="3307" name="Google Shape;3307;p17"/>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8" name="Google Shape;3308;p17"/>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9" name="Google Shape;3309;p17"/>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10" name="Google Shape;3310;p17"/>
            <p:cNvGrpSpPr/>
            <p:nvPr/>
          </p:nvGrpSpPr>
          <p:grpSpPr>
            <a:xfrm>
              <a:off x="3765864" y="1195612"/>
              <a:ext cx="5193601" cy="5520600"/>
              <a:chOff x="3765864" y="1195612"/>
              <a:chExt cx="5193601" cy="5520600"/>
            </a:xfrm>
          </p:grpSpPr>
          <p:sp>
            <p:nvSpPr>
              <p:cNvPr id="3311" name="Google Shape;3311;p17"/>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12" name="Google Shape;3312;p17"/>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13" name="Google Shape;3313;p17"/>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14" name="Google Shape;3314;p17"/>
            <p:cNvGrpSpPr/>
            <p:nvPr/>
          </p:nvGrpSpPr>
          <p:grpSpPr>
            <a:xfrm>
              <a:off x="5031721" y="1309109"/>
              <a:ext cx="4394938" cy="4655100"/>
              <a:chOff x="5031721" y="1309109"/>
              <a:chExt cx="4394938" cy="4655100"/>
            </a:xfrm>
          </p:grpSpPr>
          <p:sp>
            <p:nvSpPr>
              <p:cNvPr id="3315" name="Google Shape;3315;p17"/>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16" name="Google Shape;3316;p17"/>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17" name="Google Shape;3317;p17"/>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18" name="Google Shape;3318;p17"/>
            <p:cNvGrpSpPr/>
            <p:nvPr/>
          </p:nvGrpSpPr>
          <p:grpSpPr>
            <a:xfrm>
              <a:off x="905180" y="112533"/>
              <a:ext cx="4401720" cy="4660800"/>
              <a:chOff x="905180" y="112533"/>
              <a:chExt cx="4401720" cy="4660800"/>
            </a:xfrm>
          </p:grpSpPr>
          <p:sp>
            <p:nvSpPr>
              <p:cNvPr id="3319" name="Google Shape;3319;p17"/>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20" name="Google Shape;3320;p17"/>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21" name="Google Shape;3321;p17"/>
            <p:cNvGrpSpPr/>
            <p:nvPr/>
          </p:nvGrpSpPr>
          <p:grpSpPr>
            <a:xfrm>
              <a:off x="4789281" y="622548"/>
              <a:ext cx="4320760" cy="4575000"/>
              <a:chOff x="4789281" y="622548"/>
              <a:chExt cx="4320760" cy="4575000"/>
            </a:xfrm>
          </p:grpSpPr>
          <p:sp>
            <p:nvSpPr>
              <p:cNvPr id="3322" name="Google Shape;3322;p17"/>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23" name="Google Shape;3323;p17"/>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24" name="Google Shape;3324;p17"/>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25" name="Google Shape;3325;p17"/>
            <p:cNvGrpSpPr/>
            <p:nvPr/>
          </p:nvGrpSpPr>
          <p:grpSpPr>
            <a:xfrm>
              <a:off x="6808533" y="1745708"/>
              <a:ext cx="4401400" cy="4662000"/>
              <a:chOff x="6808533" y="1745708"/>
              <a:chExt cx="4401400" cy="4662000"/>
            </a:xfrm>
          </p:grpSpPr>
          <p:sp>
            <p:nvSpPr>
              <p:cNvPr id="3326" name="Google Shape;3326;p17"/>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27" name="Google Shape;3327;p17"/>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28" name="Google Shape;3328;p17"/>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29" name="Google Shape;3329;p17"/>
            <p:cNvGrpSpPr/>
            <p:nvPr/>
          </p:nvGrpSpPr>
          <p:grpSpPr>
            <a:xfrm>
              <a:off x="5824532" y="1155331"/>
              <a:ext cx="4354159" cy="4603200"/>
              <a:chOff x="5824532" y="1155331"/>
              <a:chExt cx="4354159" cy="4603200"/>
            </a:xfrm>
          </p:grpSpPr>
          <p:sp>
            <p:nvSpPr>
              <p:cNvPr id="3330" name="Google Shape;3330;p17"/>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1" name="Google Shape;3331;p17"/>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2" name="Google Shape;3332;p17"/>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33" name="Google Shape;3333;p17"/>
            <p:cNvGrpSpPr/>
            <p:nvPr/>
          </p:nvGrpSpPr>
          <p:grpSpPr>
            <a:xfrm>
              <a:off x="2134683" y="1406427"/>
              <a:ext cx="4494099" cy="4755300"/>
              <a:chOff x="2134683" y="1406427"/>
              <a:chExt cx="4494099" cy="4755300"/>
            </a:xfrm>
          </p:grpSpPr>
          <p:sp>
            <p:nvSpPr>
              <p:cNvPr id="3334" name="Google Shape;3334;p17"/>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5" name="Google Shape;3335;p17"/>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6" name="Google Shape;3336;p17"/>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37" name="Google Shape;3337;p17"/>
            <p:cNvGrpSpPr/>
            <p:nvPr/>
          </p:nvGrpSpPr>
          <p:grpSpPr>
            <a:xfrm>
              <a:off x="6182744" y="2351413"/>
              <a:ext cx="4257816" cy="4499400"/>
              <a:chOff x="6182744" y="2351413"/>
              <a:chExt cx="4257816" cy="4499400"/>
            </a:xfrm>
          </p:grpSpPr>
          <p:sp>
            <p:nvSpPr>
              <p:cNvPr id="3338" name="Google Shape;3338;p17"/>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9" name="Google Shape;3339;p17"/>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0" name="Google Shape;3340;p17"/>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41" name="Google Shape;3341;p17"/>
            <p:cNvGrpSpPr/>
            <p:nvPr/>
          </p:nvGrpSpPr>
          <p:grpSpPr>
            <a:xfrm>
              <a:off x="2617490" y="2742232"/>
              <a:ext cx="3927230" cy="4143000"/>
              <a:chOff x="2617490" y="2742232"/>
              <a:chExt cx="3927230" cy="4143000"/>
            </a:xfrm>
          </p:grpSpPr>
          <p:sp>
            <p:nvSpPr>
              <p:cNvPr id="3342" name="Google Shape;3342;p17"/>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3" name="Google Shape;3343;p17"/>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4" name="Google Shape;3344;p17"/>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45" name="Google Shape;3345;p17"/>
            <p:cNvGrpSpPr/>
            <p:nvPr/>
          </p:nvGrpSpPr>
          <p:grpSpPr>
            <a:xfrm>
              <a:off x="9275607" y="3248167"/>
              <a:ext cx="2404844" cy="2545800"/>
              <a:chOff x="9275607" y="3248167"/>
              <a:chExt cx="2404844" cy="2545800"/>
            </a:xfrm>
          </p:grpSpPr>
          <p:sp>
            <p:nvSpPr>
              <p:cNvPr id="3346" name="Google Shape;3346;p17"/>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7" name="Google Shape;3347;p17"/>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8" name="Google Shape;3348;p17"/>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49" name="Google Shape;3349;p17"/>
            <p:cNvGrpSpPr/>
            <p:nvPr/>
          </p:nvGrpSpPr>
          <p:grpSpPr>
            <a:xfrm>
              <a:off x="2075692" y="52828"/>
              <a:ext cx="4347442" cy="4607700"/>
              <a:chOff x="2075692" y="52828"/>
              <a:chExt cx="4347442" cy="4607700"/>
            </a:xfrm>
          </p:grpSpPr>
          <p:sp>
            <p:nvSpPr>
              <p:cNvPr id="3350" name="Google Shape;3350;p1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1" name="Google Shape;3351;p1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2" name="Google Shape;3352;p1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53" name="Google Shape;3353;p17"/>
            <p:cNvGrpSpPr/>
            <p:nvPr/>
          </p:nvGrpSpPr>
          <p:grpSpPr>
            <a:xfrm>
              <a:off x="1470547" y="379512"/>
              <a:ext cx="1786005" cy="1894200"/>
              <a:chOff x="1470547" y="379512"/>
              <a:chExt cx="1786005" cy="1894200"/>
            </a:xfrm>
          </p:grpSpPr>
          <p:sp>
            <p:nvSpPr>
              <p:cNvPr id="3354" name="Google Shape;3354;p1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5" name="Google Shape;3355;p1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6" name="Google Shape;3356;p1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57" name="Google Shape;3357;p17"/>
            <p:cNvGrpSpPr/>
            <p:nvPr/>
          </p:nvGrpSpPr>
          <p:grpSpPr>
            <a:xfrm>
              <a:off x="459511" y="835636"/>
              <a:ext cx="3285587" cy="3486900"/>
              <a:chOff x="459511" y="835636"/>
              <a:chExt cx="3285587" cy="3486900"/>
            </a:xfrm>
          </p:grpSpPr>
          <p:sp>
            <p:nvSpPr>
              <p:cNvPr id="3358" name="Google Shape;3358;p17"/>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59" name="Google Shape;3359;p17"/>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60" name="Google Shape;3360;p17"/>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61" name="Google Shape;3361;p17"/>
            <p:cNvGrpSpPr/>
            <p:nvPr/>
          </p:nvGrpSpPr>
          <p:grpSpPr>
            <a:xfrm>
              <a:off x="3267959" y="970321"/>
              <a:ext cx="4398388" cy="4658700"/>
              <a:chOff x="3267959" y="970321"/>
              <a:chExt cx="4398388" cy="4658700"/>
            </a:xfrm>
          </p:grpSpPr>
          <p:sp>
            <p:nvSpPr>
              <p:cNvPr id="3362" name="Google Shape;3362;p17"/>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63" name="Google Shape;3363;p17"/>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64" name="Google Shape;3364;p17"/>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65" name="Google Shape;3365;p17"/>
            <p:cNvGrpSpPr/>
            <p:nvPr/>
          </p:nvGrpSpPr>
          <p:grpSpPr>
            <a:xfrm>
              <a:off x="5955587" y="1782813"/>
              <a:ext cx="4418674" cy="4680600"/>
              <a:chOff x="5955587" y="1782813"/>
              <a:chExt cx="4418674" cy="4680600"/>
            </a:xfrm>
          </p:grpSpPr>
          <p:sp>
            <p:nvSpPr>
              <p:cNvPr id="3366" name="Google Shape;3366;p17"/>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67" name="Google Shape;3367;p17"/>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68" name="Google Shape;3368;p17"/>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69" name="Google Shape;3369;p17"/>
            <p:cNvGrpSpPr/>
            <p:nvPr/>
          </p:nvGrpSpPr>
          <p:grpSpPr>
            <a:xfrm>
              <a:off x="7952172" y="3535170"/>
              <a:ext cx="3086305" cy="3281100"/>
              <a:chOff x="7952172" y="3535170"/>
              <a:chExt cx="3086305" cy="3281100"/>
            </a:xfrm>
          </p:grpSpPr>
          <p:sp>
            <p:nvSpPr>
              <p:cNvPr id="3370" name="Google Shape;3370;p17"/>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1" name="Google Shape;3371;p17"/>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2" name="Google Shape;3372;p17"/>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73" name="Google Shape;3373;p17"/>
            <p:cNvGrpSpPr/>
            <p:nvPr/>
          </p:nvGrpSpPr>
          <p:grpSpPr>
            <a:xfrm>
              <a:off x="9817792" y="3927025"/>
              <a:ext cx="1631594" cy="1728900"/>
              <a:chOff x="9817792" y="3927025"/>
              <a:chExt cx="1631594" cy="1728900"/>
            </a:xfrm>
          </p:grpSpPr>
          <p:sp>
            <p:nvSpPr>
              <p:cNvPr id="3374" name="Google Shape;3374;p17"/>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5" name="Google Shape;3375;p17"/>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6" name="Google Shape;3376;p17"/>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77" name="Google Shape;3377;p17"/>
            <p:cNvGrpSpPr/>
            <p:nvPr/>
          </p:nvGrpSpPr>
          <p:grpSpPr>
            <a:xfrm>
              <a:off x="4808875" y="-111295"/>
              <a:ext cx="4335900" cy="4595400"/>
              <a:chOff x="4808875" y="-111295"/>
              <a:chExt cx="4335900" cy="4595400"/>
            </a:xfrm>
          </p:grpSpPr>
          <p:sp>
            <p:nvSpPr>
              <p:cNvPr id="3378" name="Google Shape;3378;p17"/>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9" name="Google Shape;3379;p17"/>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80" name="Google Shape;3380;p17"/>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81" name="Google Shape;3381;p17"/>
            <p:cNvGrpSpPr/>
            <p:nvPr/>
          </p:nvGrpSpPr>
          <p:grpSpPr>
            <a:xfrm>
              <a:off x="1316031" y="142329"/>
              <a:ext cx="2671800" cy="2839500"/>
              <a:chOff x="1316031" y="142329"/>
              <a:chExt cx="2671800" cy="2839500"/>
            </a:xfrm>
          </p:grpSpPr>
          <p:sp>
            <p:nvSpPr>
              <p:cNvPr id="3382" name="Google Shape;3382;p17"/>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83" name="Google Shape;3383;p17"/>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84" name="Google Shape;3384;p17"/>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85" name="Google Shape;3385;p17"/>
            <p:cNvGrpSpPr/>
            <p:nvPr/>
          </p:nvGrpSpPr>
          <p:grpSpPr>
            <a:xfrm>
              <a:off x="5624194" y="350969"/>
              <a:ext cx="4465200" cy="4734600"/>
              <a:chOff x="5624194" y="350969"/>
              <a:chExt cx="4465200" cy="4734600"/>
            </a:xfrm>
          </p:grpSpPr>
          <p:sp>
            <p:nvSpPr>
              <p:cNvPr id="3386" name="Google Shape;3386;p17"/>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87" name="Google Shape;3387;p17"/>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88" name="Google Shape;3388;p17"/>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89" name="Google Shape;3389;p17"/>
            <p:cNvGrpSpPr/>
            <p:nvPr/>
          </p:nvGrpSpPr>
          <p:grpSpPr>
            <a:xfrm>
              <a:off x="949298" y="529687"/>
              <a:ext cx="4532700" cy="4800900"/>
              <a:chOff x="949298" y="529687"/>
              <a:chExt cx="4532700" cy="4800900"/>
            </a:xfrm>
          </p:grpSpPr>
          <p:sp>
            <p:nvSpPr>
              <p:cNvPr id="3390" name="Google Shape;3390;p17"/>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91" name="Google Shape;3391;p17"/>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92" name="Google Shape;3392;p17"/>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93" name="Google Shape;3393;p17"/>
            <p:cNvGrpSpPr/>
            <p:nvPr/>
          </p:nvGrpSpPr>
          <p:grpSpPr>
            <a:xfrm>
              <a:off x="2032969" y="864182"/>
              <a:ext cx="4314900" cy="4572900"/>
              <a:chOff x="2032969" y="864182"/>
              <a:chExt cx="4314900" cy="4572900"/>
            </a:xfrm>
          </p:grpSpPr>
          <p:sp>
            <p:nvSpPr>
              <p:cNvPr id="3394" name="Google Shape;3394;p17"/>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95" name="Google Shape;3395;p17"/>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96" name="Google Shape;3396;p17"/>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97" name="Google Shape;3397;p17"/>
            <p:cNvGrpSpPr/>
            <p:nvPr/>
          </p:nvGrpSpPr>
          <p:grpSpPr>
            <a:xfrm>
              <a:off x="5255762" y="2121228"/>
              <a:ext cx="4399200" cy="4663500"/>
              <a:chOff x="5255762" y="2121228"/>
              <a:chExt cx="4399200" cy="4663500"/>
            </a:xfrm>
          </p:grpSpPr>
          <p:sp>
            <p:nvSpPr>
              <p:cNvPr id="3398" name="Google Shape;3398;p17"/>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99" name="Google Shape;3399;p17"/>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00" name="Google Shape;3400;p17"/>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401" name="Google Shape;3401;p17"/>
            <p:cNvGrpSpPr/>
            <p:nvPr/>
          </p:nvGrpSpPr>
          <p:grpSpPr>
            <a:xfrm>
              <a:off x="7086948" y="2711938"/>
              <a:ext cx="3990300" cy="4222800"/>
              <a:chOff x="7086948" y="2711938"/>
              <a:chExt cx="3990300" cy="4222800"/>
            </a:xfrm>
          </p:grpSpPr>
          <p:sp>
            <p:nvSpPr>
              <p:cNvPr id="3402" name="Google Shape;3402;p17"/>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03" name="Google Shape;3403;p17"/>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04" name="Google Shape;3404;p17"/>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sp>
        <p:nvSpPr>
          <p:cNvPr id="3405" name="Google Shape;3405;p17"/>
          <p:cNvSpPr txBox="1">
            <a:spLocks noGrp="1"/>
          </p:cNvSpPr>
          <p:nvPr>
            <p:ph type="title"/>
          </p:nvPr>
        </p:nvSpPr>
        <p:spPr>
          <a:xfrm>
            <a:off x="490800" y="294675"/>
            <a:ext cx="112104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sz="6000"/>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grpSp>
        <p:nvGrpSpPr>
          <p:cNvPr id="3406" name="Google Shape;3406;p17"/>
          <p:cNvGrpSpPr/>
          <p:nvPr/>
        </p:nvGrpSpPr>
        <p:grpSpPr>
          <a:xfrm rot="-1576190">
            <a:off x="1887113" y="143527"/>
            <a:ext cx="428837" cy="428837"/>
            <a:chOff x="8297437" y="2253663"/>
            <a:chExt cx="4117200" cy="4117200"/>
          </a:xfrm>
        </p:grpSpPr>
        <p:sp>
          <p:nvSpPr>
            <p:cNvPr id="3407" name="Google Shape;3407;p17"/>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08" name="Google Shape;3408;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09" name="Google Shape;3409;p17"/>
          <p:cNvGrpSpPr/>
          <p:nvPr/>
        </p:nvGrpSpPr>
        <p:grpSpPr>
          <a:xfrm rot="-1573267">
            <a:off x="601214" y="707139"/>
            <a:ext cx="368076" cy="368076"/>
            <a:chOff x="8297437" y="2253663"/>
            <a:chExt cx="4117200" cy="4117200"/>
          </a:xfrm>
        </p:grpSpPr>
        <p:sp>
          <p:nvSpPr>
            <p:cNvPr id="3410" name="Google Shape;3410;p1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11" name="Google Shape;3411;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12" name="Google Shape;3412;p17"/>
          <p:cNvGrpSpPr/>
          <p:nvPr/>
        </p:nvGrpSpPr>
        <p:grpSpPr>
          <a:xfrm rot="-1572434">
            <a:off x="1655003" y="407816"/>
            <a:ext cx="235871" cy="235871"/>
            <a:chOff x="8297437" y="2253663"/>
            <a:chExt cx="4117200" cy="4117200"/>
          </a:xfrm>
        </p:grpSpPr>
        <p:sp>
          <p:nvSpPr>
            <p:cNvPr id="3413" name="Google Shape;3413;p17"/>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14" name="Google Shape;3414;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15" name="Google Shape;3415;p17"/>
          <p:cNvGrpSpPr/>
          <p:nvPr/>
        </p:nvGrpSpPr>
        <p:grpSpPr>
          <a:xfrm rot="-1574617">
            <a:off x="5180605" y="910646"/>
            <a:ext cx="393853" cy="393853"/>
            <a:chOff x="8297437" y="2253663"/>
            <a:chExt cx="4117200" cy="4117200"/>
          </a:xfrm>
        </p:grpSpPr>
        <p:sp>
          <p:nvSpPr>
            <p:cNvPr id="3416" name="Google Shape;3416;p1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17" name="Google Shape;3417;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18" name="Google Shape;3418;p17"/>
          <p:cNvGrpSpPr/>
          <p:nvPr/>
        </p:nvGrpSpPr>
        <p:grpSpPr>
          <a:xfrm rot="-1572610">
            <a:off x="11396404" y="676001"/>
            <a:ext cx="535083" cy="535083"/>
            <a:chOff x="8297437" y="2253663"/>
            <a:chExt cx="4117200" cy="4117200"/>
          </a:xfrm>
        </p:grpSpPr>
        <p:sp>
          <p:nvSpPr>
            <p:cNvPr id="3419" name="Google Shape;3419;p1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20" name="Google Shape;3420;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21" name="Google Shape;3421;p17"/>
          <p:cNvGrpSpPr/>
          <p:nvPr/>
        </p:nvGrpSpPr>
        <p:grpSpPr>
          <a:xfrm rot="-1573459">
            <a:off x="8242027" y="447465"/>
            <a:ext cx="402508" cy="402508"/>
            <a:chOff x="8297437" y="2253663"/>
            <a:chExt cx="4117200" cy="4117200"/>
          </a:xfrm>
        </p:grpSpPr>
        <p:sp>
          <p:nvSpPr>
            <p:cNvPr id="3422" name="Google Shape;3422;p17"/>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23" name="Google Shape;3423;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24" name="Google Shape;3424;p17"/>
          <p:cNvGrpSpPr/>
          <p:nvPr/>
        </p:nvGrpSpPr>
        <p:grpSpPr>
          <a:xfrm rot="-1572434">
            <a:off x="1431720" y="1510058"/>
            <a:ext cx="235871" cy="235871"/>
            <a:chOff x="8297437" y="2253663"/>
            <a:chExt cx="4117200" cy="4117200"/>
          </a:xfrm>
        </p:grpSpPr>
        <p:sp>
          <p:nvSpPr>
            <p:cNvPr id="3425" name="Google Shape;3425;p17"/>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26" name="Google Shape;3426;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427" name="Google Shape;3427;p17"/>
          <p:cNvGrpSpPr/>
          <p:nvPr/>
        </p:nvGrpSpPr>
        <p:grpSpPr>
          <a:xfrm rot="-1575894">
            <a:off x="4273965" y="525262"/>
            <a:ext cx="316334" cy="316334"/>
            <a:chOff x="8297437" y="2253663"/>
            <a:chExt cx="4117200" cy="4117200"/>
          </a:xfrm>
        </p:grpSpPr>
        <p:sp>
          <p:nvSpPr>
            <p:cNvPr id="3428" name="Google Shape;3428;p17"/>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429" name="Google Shape;3429;p1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177"/>
        <p:cNvGrpSpPr/>
        <p:nvPr/>
      </p:nvGrpSpPr>
      <p:grpSpPr>
        <a:xfrm>
          <a:off x="0" y="0"/>
          <a:ext cx="0" cy="0"/>
          <a:chOff x="0" y="0"/>
          <a:chExt cx="0" cy="0"/>
        </a:xfrm>
      </p:grpSpPr>
      <p:grpSp>
        <p:nvGrpSpPr>
          <p:cNvPr id="178" name="Google Shape;178;p4"/>
          <p:cNvGrpSpPr/>
          <p:nvPr/>
        </p:nvGrpSpPr>
        <p:grpSpPr>
          <a:xfrm>
            <a:off x="-1942565" y="411346"/>
            <a:ext cx="7022241" cy="5834306"/>
            <a:chOff x="-1942565" y="411346"/>
            <a:chExt cx="7022241" cy="5834306"/>
          </a:xfrm>
        </p:grpSpPr>
        <p:grpSp>
          <p:nvGrpSpPr>
            <p:cNvPr id="179" name="Google Shape;179;p4"/>
            <p:cNvGrpSpPr/>
            <p:nvPr/>
          </p:nvGrpSpPr>
          <p:grpSpPr>
            <a:xfrm>
              <a:off x="-1704500" y="612357"/>
              <a:ext cx="3827767" cy="4062819"/>
              <a:chOff x="3346366" y="66264"/>
              <a:chExt cx="4787701" cy="5081700"/>
            </a:xfrm>
          </p:grpSpPr>
          <p:sp>
            <p:nvSpPr>
              <p:cNvPr id="180" name="Google Shape;180;p4"/>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4"/>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4"/>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3" name="Google Shape;183;p4"/>
            <p:cNvGrpSpPr/>
            <p:nvPr/>
          </p:nvGrpSpPr>
          <p:grpSpPr>
            <a:xfrm>
              <a:off x="-235984" y="1747961"/>
              <a:ext cx="3513753" cy="3721752"/>
              <a:chOff x="5031721" y="1309109"/>
              <a:chExt cx="4394938" cy="4655100"/>
            </a:xfrm>
          </p:grpSpPr>
          <p:sp>
            <p:nvSpPr>
              <p:cNvPr id="184" name="Google Shape;184;p4"/>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4"/>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4"/>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87" name="Google Shape;187;p4"/>
            <p:cNvGrpSpPr/>
            <p:nvPr/>
          </p:nvGrpSpPr>
          <p:grpSpPr>
            <a:xfrm>
              <a:off x="-429814" y="1199055"/>
              <a:ext cx="3454447" cy="3657713"/>
              <a:chOff x="4789281" y="622548"/>
              <a:chExt cx="4320760" cy="4575000"/>
            </a:xfrm>
          </p:grpSpPr>
          <p:sp>
            <p:nvSpPr>
              <p:cNvPr id="188" name="Google Shape;188;p4"/>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4"/>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4"/>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91" name="Google Shape;191;p4"/>
            <p:cNvGrpSpPr/>
            <p:nvPr/>
          </p:nvGrpSpPr>
          <p:grpSpPr>
            <a:xfrm>
              <a:off x="1184577" y="2097022"/>
              <a:ext cx="3518919" cy="3727269"/>
              <a:chOff x="6808533" y="1745708"/>
              <a:chExt cx="4401400" cy="4662000"/>
            </a:xfrm>
          </p:grpSpPr>
          <p:sp>
            <p:nvSpPr>
              <p:cNvPr id="192" name="Google Shape;192;p4"/>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3" name="Google Shape;193;p4"/>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4" name="Google Shape;194;p4"/>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95" name="Google Shape;195;p4"/>
            <p:cNvGrpSpPr/>
            <p:nvPr/>
          </p:nvGrpSpPr>
          <p:grpSpPr>
            <a:xfrm>
              <a:off x="-1248037" y="1657220"/>
              <a:ext cx="4152284" cy="4413720"/>
              <a:chOff x="3765864" y="1195612"/>
              <a:chExt cx="5193601" cy="5520600"/>
            </a:xfrm>
          </p:grpSpPr>
          <p:sp>
            <p:nvSpPr>
              <p:cNvPr id="196" name="Google Shape;196;p4"/>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7" name="Google Shape;197;p4"/>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8" name="Google Shape;198;p4"/>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99" name="Google Shape;199;p4"/>
            <p:cNvGrpSpPr/>
            <p:nvPr/>
          </p:nvGrpSpPr>
          <p:grpSpPr>
            <a:xfrm>
              <a:off x="397869" y="1625016"/>
              <a:ext cx="3481150" cy="3680258"/>
              <a:chOff x="5824532" y="1155331"/>
              <a:chExt cx="4354159" cy="4603200"/>
            </a:xfrm>
          </p:grpSpPr>
          <p:sp>
            <p:nvSpPr>
              <p:cNvPr id="200" name="Google Shape;200;p4"/>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1" name="Google Shape;201;p4"/>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2" name="Google Shape;202;p4"/>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03" name="Google Shape;203;p4"/>
            <p:cNvGrpSpPr/>
            <p:nvPr/>
          </p:nvGrpSpPr>
          <p:grpSpPr>
            <a:xfrm>
              <a:off x="684259" y="2581283"/>
              <a:ext cx="3404124" cy="3597270"/>
              <a:chOff x="6182744" y="2351413"/>
              <a:chExt cx="4257816" cy="4499400"/>
            </a:xfrm>
          </p:grpSpPr>
          <p:sp>
            <p:nvSpPr>
              <p:cNvPr id="204" name="Google Shape;204;p4"/>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5" name="Google Shape;205;p4"/>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6" name="Google Shape;206;p4"/>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07" name="Google Shape;207;p4"/>
            <p:cNvGrpSpPr/>
            <p:nvPr/>
          </p:nvGrpSpPr>
          <p:grpSpPr>
            <a:xfrm>
              <a:off x="3157003" y="3298238"/>
              <a:ext cx="1922673" cy="2035367"/>
              <a:chOff x="9275607" y="3248167"/>
              <a:chExt cx="2404844" cy="2545800"/>
            </a:xfrm>
          </p:grpSpPr>
          <p:sp>
            <p:nvSpPr>
              <p:cNvPr id="208" name="Google Shape;208;p4"/>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9" name="Google Shape;209;p4"/>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0" name="Google Shape;210;p4"/>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11" name="Google Shape;211;p4"/>
            <p:cNvGrpSpPr/>
            <p:nvPr/>
          </p:nvGrpSpPr>
          <p:grpSpPr>
            <a:xfrm>
              <a:off x="502647" y="2126688"/>
              <a:ext cx="3532730" cy="3742140"/>
              <a:chOff x="5955587" y="1782813"/>
              <a:chExt cx="4418674" cy="4680600"/>
            </a:xfrm>
          </p:grpSpPr>
          <p:sp>
            <p:nvSpPr>
              <p:cNvPr id="212" name="Google Shape;212;p4"/>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3" name="Google Shape;213;p4"/>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4" name="Google Shape;214;p4"/>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15" name="Google Shape;215;p4"/>
            <p:cNvGrpSpPr/>
            <p:nvPr/>
          </p:nvGrpSpPr>
          <p:grpSpPr>
            <a:xfrm>
              <a:off x="-1426786" y="1825790"/>
              <a:ext cx="2467710" cy="2611135"/>
              <a:chOff x="2134683" y="1406427"/>
              <a:chExt cx="4494099" cy="4755300"/>
            </a:xfrm>
          </p:grpSpPr>
          <p:sp>
            <p:nvSpPr>
              <p:cNvPr id="216" name="Google Shape;216;p4"/>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7" name="Google Shape;217;p4"/>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8" name="Google Shape;218;p4"/>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19" name="Google Shape;219;p4"/>
            <p:cNvGrpSpPr/>
            <p:nvPr/>
          </p:nvGrpSpPr>
          <p:grpSpPr>
            <a:xfrm>
              <a:off x="2098917" y="3527697"/>
              <a:ext cx="2467501" cy="2623239"/>
              <a:chOff x="7952172" y="3535170"/>
              <a:chExt cx="3086305" cy="3281100"/>
            </a:xfrm>
          </p:grpSpPr>
          <p:sp>
            <p:nvSpPr>
              <p:cNvPr id="220" name="Google Shape;220;p4"/>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1" name="Google Shape;221;p4"/>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2" name="Google Shape;222;p4"/>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23" name="Google Shape;223;p4"/>
            <p:cNvGrpSpPr/>
            <p:nvPr/>
          </p:nvGrpSpPr>
          <p:grpSpPr>
            <a:xfrm>
              <a:off x="3590480" y="3840985"/>
              <a:ext cx="1304459" cy="1382256"/>
              <a:chOff x="9817792" y="3927025"/>
              <a:chExt cx="1631594" cy="1728900"/>
            </a:xfrm>
          </p:grpSpPr>
          <p:sp>
            <p:nvSpPr>
              <p:cNvPr id="224" name="Google Shape;224;p4"/>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5" name="Google Shape;225;p4"/>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6" name="Google Shape;226;p4"/>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27" name="Google Shape;227;p4"/>
            <p:cNvGrpSpPr/>
            <p:nvPr/>
          </p:nvGrpSpPr>
          <p:grpSpPr>
            <a:xfrm>
              <a:off x="-1704499" y="743570"/>
              <a:ext cx="2580641" cy="2735131"/>
              <a:chOff x="2075692" y="52828"/>
              <a:chExt cx="4347442" cy="4607700"/>
            </a:xfrm>
          </p:grpSpPr>
          <p:sp>
            <p:nvSpPr>
              <p:cNvPr id="228" name="Google Shape;228;p4"/>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29" name="Google Shape;229;p4"/>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0" name="Google Shape;230;p4"/>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31" name="Google Shape;231;p4"/>
            <p:cNvGrpSpPr/>
            <p:nvPr/>
          </p:nvGrpSpPr>
          <p:grpSpPr>
            <a:xfrm>
              <a:off x="-1942565" y="556320"/>
              <a:ext cx="2626826" cy="2787777"/>
              <a:chOff x="459511" y="835636"/>
              <a:chExt cx="3285587" cy="3486900"/>
            </a:xfrm>
          </p:grpSpPr>
          <p:sp>
            <p:nvSpPr>
              <p:cNvPr id="232" name="Google Shape;232;p4"/>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3" name="Google Shape;233;p4"/>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4" name="Google Shape;234;p4"/>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35" name="Google Shape;235;p4"/>
            <p:cNvGrpSpPr/>
            <p:nvPr/>
          </p:nvGrpSpPr>
          <p:grpSpPr>
            <a:xfrm>
              <a:off x="-1646111" y="1477100"/>
              <a:ext cx="3516511" cy="3724631"/>
              <a:chOff x="3267959" y="970321"/>
              <a:chExt cx="4398388" cy="4658700"/>
            </a:xfrm>
          </p:grpSpPr>
          <p:sp>
            <p:nvSpPr>
              <p:cNvPr id="236" name="Google Shape;236;p4"/>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7" name="Google Shape;237;p4"/>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38" name="Google Shape;238;p4"/>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39" name="Google Shape;239;p4"/>
            <p:cNvGrpSpPr/>
            <p:nvPr/>
          </p:nvGrpSpPr>
          <p:grpSpPr>
            <a:xfrm>
              <a:off x="-414149" y="612348"/>
              <a:ext cx="3466552" cy="3674022"/>
              <a:chOff x="4808875" y="-111295"/>
              <a:chExt cx="4335900" cy="4595400"/>
            </a:xfrm>
          </p:grpSpPr>
          <p:sp>
            <p:nvSpPr>
              <p:cNvPr id="240" name="Google Shape;240;p4"/>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1" name="Google Shape;241;p4"/>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2" name="Google Shape;242;p4"/>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43" name="Google Shape;243;p4"/>
            <p:cNvGrpSpPr/>
            <p:nvPr/>
          </p:nvGrpSpPr>
          <p:grpSpPr>
            <a:xfrm>
              <a:off x="237698" y="981928"/>
              <a:ext cx="3569927" cy="3785313"/>
              <a:chOff x="5624194" y="350969"/>
              <a:chExt cx="4465200" cy="4734600"/>
            </a:xfrm>
          </p:grpSpPr>
          <p:sp>
            <p:nvSpPr>
              <p:cNvPr id="244" name="Google Shape;244;p4"/>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5" name="Google Shape;245;p4"/>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6" name="Google Shape;246;p4"/>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47" name="Google Shape;247;p4"/>
            <p:cNvGrpSpPr/>
            <p:nvPr/>
          </p:nvGrpSpPr>
          <p:grpSpPr>
            <a:xfrm>
              <a:off x="-56862" y="2397250"/>
              <a:ext cx="3517160" cy="3728468"/>
              <a:chOff x="5255762" y="2121228"/>
              <a:chExt cx="4399200" cy="4663500"/>
            </a:xfrm>
          </p:grpSpPr>
          <p:sp>
            <p:nvSpPr>
              <p:cNvPr id="248" name="Google Shape;248;p4"/>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49" name="Google Shape;249;p4"/>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0" name="Google Shape;250;p4"/>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51" name="Google Shape;251;p4"/>
            <p:cNvGrpSpPr/>
            <p:nvPr/>
          </p:nvGrpSpPr>
          <p:grpSpPr>
            <a:xfrm>
              <a:off x="1407171" y="2869523"/>
              <a:ext cx="3190245" cy="3376129"/>
              <a:chOff x="7086948" y="2711938"/>
              <a:chExt cx="3990300" cy="4222800"/>
            </a:xfrm>
          </p:grpSpPr>
          <p:sp>
            <p:nvSpPr>
              <p:cNvPr id="252" name="Google Shape;252;p4"/>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3" name="Google Shape;253;p4"/>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4" name="Google Shape;254;p4"/>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55" name="Google Shape;255;p4"/>
            <p:cNvGrpSpPr/>
            <p:nvPr/>
          </p:nvGrpSpPr>
          <p:grpSpPr>
            <a:xfrm>
              <a:off x="-1651134" y="1392285"/>
              <a:ext cx="2467691" cy="2615242"/>
              <a:chOff x="2032969" y="864182"/>
              <a:chExt cx="4314900" cy="4572900"/>
            </a:xfrm>
          </p:grpSpPr>
          <p:sp>
            <p:nvSpPr>
              <p:cNvPr id="256" name="Google Shape;256;p4"/>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7" name="Google Shape;257;p4"/>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58" name="Google Shape;258;p4"/>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59" name="Google Shape;259;p4"/>
            <p:cNvGrpSpPr/>
            <p:nvPr/>
          </p:nvGrpSpPr>
          <p:grpSpPr>
            <a:xfrm>
              <a:off x="-1646103" y="1119158"/>
              <a:ext cx="2136104" cy="2270180"/>
              <a:chOff x="1316031" y="142329"/>
              <a:chExt cx="2671800" cy="2839500"/>
            </a:xfrm>
          </p:grpSpPr>
          <p:sp>
            <p:nvSpPr>
              <p:cNvPr id="260" name="Google Shape;260;p4"/>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1" name="Google Shape;261;p4"/>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2" name="Google Shape;262;p4"/>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63" name="Google Shape;263;p4"/>
            <p:cNvGrpSpPr/>
            <p:nvPr/>
          </p:nvGrpSpPr>
          <p:grpSpPr>
            <a:xfrm>
              <a:off x="-601805" y="1119148"/>
              <a:ext cx="1427911" cy="1514413"/>
              <a:chOff x="1470547" y="379512"/>
              <a:chExt cx="1786005" cy="1894200"/>
            </a:xfrm>
          </p:grpSpPr>
          <p:sp>
            <p:nvSpPr>
              <p:cNvPr id="264" name="Google Shape;264;p4"/>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5" name="Google Shape;265;p4"/>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6" name="Google Shape;266;p4"/>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67" name="Google Shape;267;p4"/>
            <p:cNvGrpSpPr/>
            <p:nvPr/>
          </p:nvGrpSpPr>
          <p:grpSpPr>
            <a:xfrm>
              <a:off x="-1919487" y="1763795"/>
              <a:ext cx="2580641" cy="2735131"/>
              <a:chOff x="2075692" y="52828"/>
              <a:chExt cx="4347442" cy="4607700"/>
            </a:xfrm>
          </p:grpSpPr>
          <p:sp>
            <p:nvSpPr>
              <p:cNvPr id="268" name="Google Shape;268;p4"/>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9" name="Google Shape;269;p4"/>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70" name="Google Shape;270;p4"/>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271" name="Google Shape;271;p4"/>
            <p:cNvGrpSpPr/>
            <p:nvPr/>
          </p:nvGrpSpPr>
          <p:grpSpPr>
            <a:xfrm rot="-1576190">
              <a:off x="3295488" y="734727"/>
              <a:ext cx="428837" cy="428837"/>
              <a:chOff x="8297437" y="2253663"/>
              <a:chExt cx="4117200" cy="4117200"/>
            </a:xfrm>
          </p:grpSpPr>
          <p:sp>
            <p:nvSpPr>
              <p:cNvPr id="272" name="Google Shape;272;p4"/>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73" name="Google Shape;273;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74" name="Google Shape;274;p4"/>
            <p:cNvGrpSpPr/>
            <p:nvPr/>
          </p:nvGrpSpPr>
          <p:grpSpPr>
            <a:xfrm rot="-1573267">
              <a:off x="2009589" y="1298339"/>
              <a:ext cx="368076" cy="368076"/>
              <a:chOff x="8297437" y="2253663"/>
              <a:chExt cx="4117200" cy="4117200"/>
            </a:xfrm>
          </p:grpSpPr>
          <p:sp>
            <p:nvSpPr>
              <p:cNvPr id="275" name="Google Shape;275;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76" name="Google Shape;276;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77" name="Google Shape;277;p4"/>
            <p:cNvGrpSpPr/>
            <p:nvPr/>
          </p:nvGrpSpPr>
          <p:grpSpPr>
            <a:xfrm rot="-1572434">
              <a:off x="3063378" y="999016"/>
              <a:ext cx="235871" cy="235871"/>
              <a:chOff x="8297437" y="2253663"/>
              <a:chExt cx="4117200" cy="4117200"/>
            </a:xfrm>
          </p:grpSpPr>
          <p:sp>
            <p:nvSpPr>
              <p:cNvPr id="278" name="Google Shape;278;p4"/>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79" name="Google Shape;279;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80" name="Google Shape;280;p4"/>
            <p:cNvGrpSpPr/>
            <p:nvPr/>
          </p:nvGrpSpPr>
          <p:grpSpPr>
            <a:xfrm rot="-1574351">
              <a:off x="2668864" y="5100571"/>
              <a:ext cx="550364" cy="550364"/>
              <a:chOff x="8297437" y="2253663"/>
              <a:chExt cx="4117200" cy="4117200"/>
            </a:xfrm>
          </p:grpSpPr>
          <p:sp>
            <p:nvSpPr>
              <p:cNvPr id="281" name="Google Shape;281;p4"/>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82" name="Google Shape;282;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83" name="Google Shape;283;p4"/>
            <p:cNvGrpSpPr/>
            <p:nvPr/>
          </p:nvGrpSpPr>
          <p:grpSpPr>
            <a:xfrm rot="-1572813">
              <a:off x="2184332" y="3756001"/>
              <a:ext cx="300132" cy="300132"/>
              <a:chOff x="8297437" y="2253663"/>
              <a:chExt cx="4117200" cy="4117200"/>
            </a:xfrm>
          </p:grpSpPr>
          <p:sp>
            <p:nvSpPr>
              <p:cNvPr id="284" name="Google Shape;284;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85" name="Google Shape;285;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86" name="Google Shape;286;p4"/>
            <p:cNvGrpSpPr/>
            <p:nvPr/>
          </p:nvGrpSpPr>
          <p:grpSpPr>
            <a:xfrm rot="-1572610">
              <a:off x="751817" y="502001"/>
              <a:ext cx="535083" cy="535083"/>
              <a:chOff x="8297437" y="2253663"/>
              <a:chExt cx="4117200" cy="4117200"/>
            </a:xfrm>
          </p:grpSpPr>
          <p:sp>
            <p:nvSpPr>
              <p:cNvPr id="287" name="Google Shape;287;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88" name="Google Shape;288;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89" name="Google Shape;289;p4"/>
            <p:cNvGrpSpPr/>
            <p:nvPr/>
          </p:nvGrpSpPr>
          <p:grpSpPr>
            <a:xfrm rot="-1574662">
              <a:off x="3361860" y="1802169"/>
              <a:ext cx="296081" cy="296081"/>
              <a:chOff x="8297437" y="2253663"/>
              <a:chExt cx="4117200" cy="4117200"/>
            </a:xfrm>
          </p:grpSpPr>
          <p:sp>
            <p:nvSpPr>
              <p:cNvPr id="290" name="Google Shape;290;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1" name="Google Shape;291;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2" name="Google Shape;292;p4"/>
            <p:cNvGrpSpPr/>
            <p:nvPr/>
          </p:nvGrpSpPr>
          <p:grpSpPr>
            <a:xfrm rot="-1572434">
              <a:off x="2840095" y="2101258"/>
              <a:ext cx="235871" cy="235871"/>
              <a:chOff x="8297437" y="2253663"/>
              <a:chExt cx="4117200" cy="4117200"/>
            </a:xfrm>
          </p:grpSpPr>
          <p:sp>
            <p:nvSpPr>
              <p:cNvPr id="293" name="Google Shape;293;p4"/>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4" name="Google Shape;294;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295" name="Google Shape;295;p4"/>
            <p:cNvGrpSpPr/>
            <p:nvPr/>
          </p:nvGrpSpPr>
          <p:grpSpPr>
            <a:xfrm rot="-1575143">
              <a:off x="3962399" y="4046267"/>
              <a:ext cx="404901" cy="404901"/>
              <a:chOff x="8297437" y="2253663"/>
              <a:chExt cx="4117200" cy="4117200"/>
            </a:xfrm>
          </p:grpSpPr>
          <p:sp>
            <p:nvSpPr>
              <p:cNvPr id="296" name="Google Shape;296;p4"/>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97" name="Google Shape;297;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sp>
        <p:nvSpPr>
          <p:cNvPr id="298" name="Google Shape;298;p4"/>
          <p:cNvSpPr txBox="1">
            <a:spLocks noGrp="1"/>
          </p:cNvSpPr>
          <p:nvPr>
            <p:ph type="title"/>
          </p:nvPr>
        </p:nvSpPr>
        <p:spPr>
          <a:xfrm>
            <a:off x="277475" y="2666100"/>
            <a:ext cx="3950700" cy="13248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7000"/>
              <a:buFont typeface="Aldrich"/>
              <a:buNone/>
              <a:defRPr sz="8000"/>
            </a:lvl1pPr>
            <a:lvl2pPr lvl="1"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299" name="Google Shape;299;p4"/>
          <p:cNvSpPr txBox="1">
            <a:spLocks noGrp="1"/>
          </p:cNvSpPr>
          <p:nvPr>
            <p:ph type="body" idx="1"/>
          </p:nvPr>
        </p:nvSpPr>
        <p:spPr>
          <a:xfrm>
            <a:off x="4885375" y="4024075"/>
            <a:ext cx="6324900" cy="15852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r">
              <a:spcBef>
                <a:spcPts val="2100"/>
              </a:spcBef>
              <a:spcAft>
                <a:spcPts val="0"/>
              </a:spcAft>
              <a:buSzPts val="1900"/>
              <a:buChar char="○"/>
              <a:defRPr/>
            </a:lvl2pPr>
            <a:lvl3pPr marL="1371600" lvl="2" indent="-349250" algn="r">
              <a:spcBef>
                <a:spcPts val="2100"/>
              </a:spcBef>
              <a:spcAft>
                <a:spcPts val="0"/>
              </a:spcAft>
              <a:buSzPts val="1900"/>
              <a:buChar char="■"/>
              <a:defRPr/>
            </a:lvl3pPr>
            <a:lvl4pPr marL="1828800" lvl="3" indent="-349250" algn="r">
              <a:spcBef>
                <a:spcPts val="2100"/>
              </a:spcBef>
              <a:spcAft>
                <a:spcPts val="0"/>
              </a:spcAft>
              <a:buSzPts val="1900"/>
              <a:buChar char="●"/>
              <a:defRPr/>
            </a:lvl4pPr>
            <a:lvl5pPr marL="2286000" lvl="4" indent="-349250" algn="r">
              <a:spcBef>
                <a:spcPts val="2100"/>
              </a:spcBef>
              <a:spcAft>
                <a:spcPts val="0"/>
              </a:spcAft>
              <a:buSzPts val="1900"/>
              <a:buChar char="○"/>
              <a:defRPr/>
            </a:lvl5pPr>
            <a:lvl6pPr marL="2743200" lvl="5" indent="-349250" algn="r">
              <a:spcBef>
                <a:spcPts val="2100"/>
              </a:spcBef>
              <a:spcAft>
                <a:spcPts val="0"/>
              </a:spcAft>
              <a:buSzPts val="1900"/>
              <a:buChar char="■"/>
              <a:defRPr/>
            </a:lvl6pPr>
            <a:lvl7pPr marL="3200400" lvl="6" indent="-349250" algn="r">
              <a:spcBef>
                <a:spcPts val="2100"/>
              </a:spcBef>
              <a:spcAft>
                <a:spcPts val="0"/>
              </a:spcAft>
              <a:buSzPts val="1900"/>
              <a:buChar char="●"/>
              <a:defRPr/>
            </a:lvl7pPr>
            <a:lvl8pPr marL="3657600" lvl="7" indent="-349250" algn="r">
              <a:spcBef>
                <a:spcPts val="2100"/>
              </a:spcBef>
              <a:spcAft>
                <a:spcPts val="0"/>
              </a:spcAft>
              <a:buSzPts val="1900"/>
              <a:buChar char="○"/>
              <a:defRPr/>
            </a:lvl8pPr>
            <a:lvl9pPr marL="4114800" lvl="8" indent="-349250" algn="r">
              <a:spcBef>
                <a:spcPts val="2100"/>
              </a:spcBef>
              <a:spcAft>
                <a:spcPts val="2100"/>
              </a:spcAft>
              <a:buSzPts val="1900"/>
              <a:buChar char="■"/>
              <a:defRPr/>
            </a:lvl9pPr>
          </a:lstStyle>
          <a:p>
            <a:endParaRPr/>
          </a:p>
        </p:txBody>
      </p:sp>
      <p:grpSp>
        <p:nvGrpSpPr>
          <p:cNvPr id="300" name="Google Shape;300;p4"/>
          <p:cNvGrpSpPr/>
          <p:nvPr/>
        </p:nvGrpSpPr>
        <p:grpSpPr>
          <a:xfrm rot="1574351" flipH="1">
            <a:off x="10706060" y="6105196"/>
            <a:ext cx="550364" cy="550364"/>
            <a:chOff x="8297437" y="2253663"/>
            <a:chExt cx="4117200" cy="4117200"/>
          </a:xfrm>
        </p:grpSpPr>
        <p:sp>
          <p:nvSpPr>
            <p:cNvPr id="301" name="Google Shape;301;p4"/>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02" name="Google Shape;302;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03" name="Google Shape;303;p4"/>
          <p:cNvGrpSpPr/>
          <p:nvPr/>
        </p:nvGrpSpPr>
        <p:grpSpPr>
          <a:xfrm rot="1572813" flipH="1">
            <a:off x="10998748" y="5549826"/>
            <a:ext cx="300132" cy="300132"/>
            <a:chOff x="8297437" y="2253663"/>
            <a:chExt cx="4117200" cy="4117200"/>
          </a:xfrm>
        </p:grpSpPr>
        <p:sp>
          <p:nvSpPr>
            <p:cNvPr id="304" name="Google Shape;304;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05" name="Google Shape;305;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06" name="Google Shape;306;p4"/>
          <p:cNvGrpSpPr/>
          <p:nvPr/>
        </p:nvGrpSpPr>
        <p:grpSpPr>
          <a:xfrm rot="1574662" flipH="1">
            <a:off x="8956135" y="6314682"/>
            <a:ext cx="296081" cy="296081"/>
            <a:chOff x="8297437" y="2253663"/>
            <a:chExt cx="4117200" cy="4117200"/>
          </a:xfrm>
        </p:grpSpPr>
        <p:sp>
          <p:nvSpPr>
            <p:cNvPr id="307" name="Google Shape;307;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08" name="Google Shape;308;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09" name="Google Shape;309;p4"/>
          <p:cNvGrpSpPr/>
          <p:nvPr/>
        </p:nvGrpSpPr>
        <p:grpSpPr>
          <a:xfrm rot="1575143" flipH="1">
            <a:off x="11569813" y="5583217"/>
            <a:ext cx="404901" cy="404901"/>
            <a:chOff x="8297437" y="2253663"/>
            <a:chExt cx="4117200" cy="4117200"/>
          </a:xfrm>
        </p:grpSpPr>
        <p:sp>
          <p:nvSpPr>
            <p:cNvPr id="310" name="Google Shape;310;p4"/>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11" name="Google Shape;311;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12" name="Google Shape;312;p4"/>
          <p:cNvGrpSpPr/>
          <p:nvPr/>
        </p:nvGrpSpPr>
        <p:grpSpPr>
          <a:xfrm rot="-1574875">
            <a:off x="11465118" y="707308"/>
            <a:ext cx="498991" cy="498991"/>
            <a:chOff x="8297437" y="2253663"/>
            <a:chExt cx="4117200" cy="4117200"/>
          </a:xfrm>
        </p:grpSpPr>
        <p:sp>
          <p:nvSpPr>
            <p:cNvPr id="313" name="Google Shape;313;p4"/>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14" name="Google Shape;314;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15" name="Google Shape;315;p4"/>
          <p:cNvGrpSpPr/>
          <p:nvPr/>
        </p:nvGrpSpPr>
        <p:grpSpPr>
          <a:xfrm rot="-1576533">
            <a:off x="10316940" y="219092"/>
            <a:ext cx="400849" cy="400849"/>
            <a:chOff x="8297437" y="2253663"/>
            <a:chExt cx="4117200" cy="4117200"/>
          </a:xfrm>
        </p:grpSpPr>
        <p:sp>
          <p:nvSpPr>
            <p:cNvPr id="316" name="Google Shape;316;p4"/>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17" name="Google Shape;317;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318" name="Google Shape;318;p4"/>
          <p:cNvGrpSpPr/>
          <p:nvPr/>
        </p:nvGrpSpPr>
        <p:grpSpPr>
          <a:xfrm rot="-1570589">
            <a:off x="11145475" y="226906"/>
            <a:ext cx="298661" cy="298661"/>
            <a:chOff x="8297437" y="2253663"/>
            <a:chExt cx="4117200" cy="4117200"/>
          </a:xfrm>
        </p:grpSpPr>
        <p:sp>
          <p:nvSpPr>
            <p:cNvPr id="319" name="Google Shape;319;p4"/>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20" name="Google Shape;320;p4"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321"/>
        <p:cNvGrpSpPr/>
        <p:nvPr/>
      </p:nvGrpSpPr>
      <p:grpSpPr>
        <a:xfrm>
          <a:off x="0" y="0"/>
          <a:ext cx="0" cy="0"/>
          <a:chOff x="0" y="0"/>
          <a:chExt cx="0" cy="0"/>
        </a:xfrm>
      </p:grpSpPr>
      <p:grpSp>
        <p:nvGrpSpPr>
          <p:cNvPr id="322" name="Google Shape;322;p5"/>
          <p:cNvGrpSpPr/>
          <p:nvPr/>
        </p:nvGrpSpPr>
        <p:grpSpPr>
          <a:xfrm>
            <a:off x="8488771" y="-630694"/>
            <a:ext cx="3931817" cy="2468930"/>
            <a:chOff x="459511" y="-111295"/>
            <a:chExt cx="11220939" cy="7046034"/>
          </a:xfrm>
        </p:grpSpPr>
        <p:grpSp>
          <p:nvGrpSpPr>
            <p:cNvPr id="323" name="Google Shape;323;p5"/>
            <p:cNvGrpSpPr/>
            <p:nvPr/>
          </p:nvGrpSpPr>
          <p:grpSpPr>
            <a:xfrm>
              <a:off x="3346366" y="66264"/>
              <a:ext cx="4787701" cy="5081700"/>
              <a:chOff x="3346366" y="66264"/>
              <a:chExt cx="4787701" cy="5081700"/>
            </a:xfrm>
          </p:grpSpPr>
          <p:sp>
            <p:nvSpPr>
              <p:cNvPr id="324" name="Google Shape;324;p5"/>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5" name="Google Shape;325;p5"/>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6" name="Google Shape;326;p5"/>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27" name="Google Shape;327;p5"/>
            <p:cNvGrpSpPr/>
            <p:nvPr/>
          </p:nvGrpSpPr>
          <p:grpSpPr>
            <a:xfrm>
              <a:off x="3765864" y="1195612"/>
              <a:ext cx="5193601" cy="5520600"/>
              <a:chOff x="3765864" y="1195612"/>
              <a:chExt cx="5193601" cy="5520600"/>
            </a:xfrm>
          </p:grpSpPr>
          <p:sp>
            <p:nvSpPr>
              <p:cNvPr id="328" name="Google Shape;328;p5"/>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9" name="Google Shape;329;p5"/>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0" name="Google Shape;330;p5"/>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1" name="Google Shape;331;p5"/>
            <p:cNvGrpSpPr/>
            <p:nvPr/>
          </p:nvGrpSpPr>
          <p:grpSpPr>
            <a:xfrm>
              <a:off x="5031721" y="1309109"/>
              <a:ext cx="4394938" cy="4655100"/>
              <a:chOff x="5031721" y="1309109"/>
              <a:chExt cx="4394938" cy="4655100"/>
            </a:xfrm>
          </p:grpSpPr>
          <p:sp>
            <p:nvSpPr>
              <p:cNvPr id="332" name="Google Shape;332;p5"/>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3" name="Google Shape;333;p5"/>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4" name="Google Shape;334;p5"/>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5" name="Google Shape;335;p5"/>
            <p:cNvGrpSpPr/>
            <p:nvPr/>
          </p:nvGrpSpPr>
          <p:grpSpPr>
            <a:xfrm>
              <a:off x="905180" y="112533"/>
              <a:ext cx="4401720" cy="4660800"/>
              <a:chOff x="905180" y="112533"/>
              <a:chExt cx="4401720" cy="4660800"/>
            </a:xfrm>
          </p:grpSpPr>
          <p:sp>
            <p:nvSpPr>
              <p:cNvPr id="336" name="Google Shape;336;p5"/>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37" name="Google Shape;337;p5"/>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38" name="Google Shape;338;p5"/>
            <p:cNvGrpSpPr/>
            <p:nvPr/>
          </p:nvGrpSpPr>
          <p:grpSpPr>
            <a:xfrm>
              <a:off x="4789281" y="622548"/>
              <a:ext cx="4320760" cy="4575000"/>
              <a:chOff x="4789281" y="622548"/>
              <a:chExt cx="4320760" cy="4575000"/>
            </a:xfrm>
          </p:grpSpPr>
          <p:sp>
            <p:nvSpPr>
              <p:cNvPr id="339" name="Google Shape;339;p5"/>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0" name="Google Shape;340;p5"/>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1" name="Google Shape;341;p5"/>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42" name="Google Shape;342;p5"/>
            <p:cNvGrpSpPr/>
            <p:nvPr/>
          </p:nvGrpSpPr>
          <p:grpSpPr>
            <a:xfrm>
              <a:off x="6808533" y="1745708"/>
              <a:ext cx="4401400" cy="4662000"/>
              <a:chOff x="6808533" y="1745708"/>
              <a:chExt cx="4401400" cy="4662000"/>
            </a:xfrm>
          </p:grpSpPr>
          <p:sp>
            <p:nvSpPr>
              <p:cNvPr id="343" name="Google Shape;343;p5"/>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4" name="Google Shape;344;p5"/>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5" name="Google Shape;345;p5"/>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46" name="Google Shape;346;p5"/>
            <p:cNvGrpSpPr/>
            <p:nvPr/>
          </p:nvGrpSpPr>
          <p:grpSpPr>
            <a:xfrm>
              <a:off x="5824532" y="1155331"/>
              <a:ext cx="4354159" cy="4603200"/>
              <a:chOff x="5824532" y="1155331"/>
              <a:chExt cx="4354159" cy="4603200"/>
            </a:xfrm>
          </p:grpSpPr>
          <p:sp>
            <p:nvSpPr>
              <p:cNvPr id="347" name="Google Shape;347;p5"/>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8" name="Google Shape;348;p5"/>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9" name="Google Shape;349;p5"/>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50" name="Google Shape;350;p5"/>
            <p:cNvGrpSpPr/>
            <p:nvPr/>
          </p:nvGrpSpPr>
          <p:grpSpPr>
            <a:xfrm>
              <a:off x="2134683" y="1406427"/>
              <a:ext cx="4494099" cy="4755300"/>
              <a:chOff x="2134683" y="1406427"/>
              <a:chExt cx="4494099" cy="4755300"/>
            </a:xfrm>
          </p:grpSpPr>
          <p:sp>
            <p:nvSpPr>
              <p:cNvPr id="351" name="Google Shape;351;p5"/>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2" name="Google Shape;352;p5"/>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3" name="Google Shape;353;p5"/>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54" name="Google Shape;354;p5"/>
            <p:cNvGrpSpPr/>
            <p:nvPr/>
          </p:nvGrpSpPr>
          <p:grpSpPr>
            <a:xfrm>
              <a:off x="6182744" y="2351413"/>
              <a:ext cx="4257816" cy="4499400"/>
              <a:chOff x="6182744" y="2351413"/>
              <a:chExt cx="4257816" cy="4499400"/>
            </a:xfrm>
          </p:grpSpPr>
          <p:sp>
            <p:nvSpPr>
              <p:cNvPr id="355" name="Google Shape;355;p5"/>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6" name="Google Shape;356;p5"/>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7" name="Google Shape;357;p5"/>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58" name="Google Shape;358;p5"/>
            <p:cNvGrpSpPr/>
            <p:nvPr/>
          </p:nvGrpSpPr>
          <p:grpSpPr>
            <a:xfrm>
              <a:off x="2617490" y="2742232"/>
              <a:ext cx="3927230" cy="4143000"/>
              <a:chOff x="2617490" y="2742232"/>
              <a:chExt cx="3927230" cy="4143000"/>
            </a:xfrm>
          </p:grpSpPr>
          <p:sp>
            <p:nvSpPr>
              <p:cNvPr id="359" name="Google Shape;359;p5"/>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0" name="Google Shape;360;p5"/>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1" name="Google Shape;361;p5"/>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62" name="Google Shape;362;p5"/>
            <p:cNvGrpSpPr/>
            <p:nvPr/>
          </p:nvGrpSpPr>
          <p:grpSpPr>
            <a:xfrm>
              <a:off x="9275607" y="3248167"/>
              <a:ext cx="2404844" cy="2545800"/>
              <a:chOff x="9275607" y="3248167"/>
              <a:chExt cx="2404844" cy="2545800"/>
            </a:xfrm>
          </p:grpSpPr>
          <p:sp>
            <p:nvSpPr>
              <p:cNvPr id="363" name="Google Shape;363;p5"/>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4" name="Google Shape;364;p5"/>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5" name="Google Shape;365;p5"/>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66" name="Google Shape;366;p5"/>
            <p:cNvGrpSpPr/>
            <p:nvPr/>
          </p:nvGrpSpPr>
          <p:grpSpPr>
            <a:xfrm>
              <a:off x="2075692" y="52828"/>
              <a:ext cx="4347442" cy="4607700"/>
              <a:chOff x="2075692" y="52828"/>
              <a:chExt cx="4347442" cy="4607700"/>
            </a:xfrm>
          </p:grpSpPr>
          <p:sp>
            <p:nvSpPr>
              <p:cNvPr id="367" name="Google Shape;367;p5"/>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8" name="Google Shape;368;p5"/>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69" name="Google Shape;369;p5"/>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70" name="Google Shape;370;p5"/>
            <p:cNvGrpSpPr/>
            <p:nvPr/>
          </p:nvGrpSpPr>
          <p:grpSpPr>
            <a:xfrm>
              <a:off x="1470547" y="379512"/>
              <a:ext cx="1786005" cy="1894200"/>
              <a:chOff x="1470547" y="379512"/>
              <a:chExt cx="1786005" cy="1894200"/>
            </a:xfrm>
          </p:grpSpPr>
          <p:sp>
            <p:nvSpPr>
              <p:cNvPr id="371" name="Google Shape;371;p5"/>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2" name="Google Shape;372;p5"/>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3" name="Google Shape;373;p5"/>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74" name="Google Shape;374;p5"/>
            <p:cNvGrpSpPr/>
            <p:nvPr/>
          </p:nvGrpSpPr>
          <p:grpSpPr>
            <a:xfrm>
              <a:off x="459511" y="835636"/>
              <a:ext cx="3285587" cy="3486900"/>
              <a:chOff x="459511" y="835636"/>
              <a:chExt cx="3285587" cy="3486900"/>
            </a:xfrm>
          </p:grpSpPr>
          <p:sp>
            <p:nvSpPr>
              <p:cNvPr id="375" name="Google Shape;375;p5"/>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6" name="Google Shape;376;p5"/>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77" name="Google Shape;377;p5"/>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78" name="Google Shape;378;p5"/>
            <p:cNvGrpSpPr/>
            <p:nvPr/>
          </p:nvGrpSpPr>
          <p:grpSpPr>
            <a:xfrm>
              <a:off x="3267959" y="970321"/>
              <a:ext cx="4398388" cy="4658700"/>
              <a:chOff x="3267959" y="970321"/>
              <a:chExt cx="4398388" cy="4658700"/>
            </a:xfrm>
          </p:grpSpPr>
          <p:sp>
            <p:nvSpPr>
              <p:cNvPr id="379" name="Google Shape;379;p5"/>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0" name="Google Shape;380;p5"/>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1" name="Google Shape;381;p5"/>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82" name="Google Shape;382;p5"/>
            <p:cNvGrpSpPr/>
            <p:nvPr/>
          </p:nvGrpSpPr>
          <p:grpSpPr>
            <a:xfrm>
              <a:off x="5955587" y="1782813"/>
              <a:ext cx="4418674" cy="4680600"/>
              <a:chOff x="5955587" y="1782813"/>
              <a:chExt cx="4418674" cy="4680600"/>
            </a:xfrm>
          </p:grpSpPr>
          <p:sp>
            <p:nvSpPr>
              <p:cNvPr id="383" name="Google Shape;383;p5"/>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4" name="Google Shape;384;p5"/>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5" name="Google Shape;385;p5"/>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86" name="Google Shape;386;p5"/>
            <p:cNvGrpSpPr/>
            <p:nvPr/>
          </p:nvGrpSpPr>
          <p:grpSpPr>
            <a:xfrm>
              <a:off x="7952172" y="3535170"/>
              <a:ext cx="3086305" cy="3281100"/>
              <a:chOff x="7952172" y="3535170"/>
              <a:chExt cx="3086305" cy="3281100"/>
            </a:xfrm>
          </p:grpSpPr>
          <p:sp>
            <p:nvSpPr>
              <p:cNvPr id="387" name="Google Shape;387;p5"/>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8" name="Google Shape;388;p5"/>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89" name="Google Shape;389;p5"/>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90" name="Google Shape;390;p5"/>
            <p:cNvGrpSpPr/>
            <p:nvPr/>
          </p:nvGrpSpPr>
          <p:grpSpPr>
            <a:xfrm>
              <a:off x="9817792" y="3927025"/>
              <a:ext cx="1631594" cy="1728900"/>
              <a:chOff x="9817792" y="3927025"/>
              <a:chExt cx="1631594" cy="1728900"/>
            </a:xfrm>
          </p:grpSpPr>
          <p:sp>
            <p:nvSpPr>
              <p:cNvPr id="391" name="Google Shape;391;p5"/>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2" name="Google Shape;392;p5"/>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3" name="Google Shape;393;p5"/>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94" name="Google Shape;394;p5"/>
            <p:cNvGrpSpPr/>
            <p:nvPr/>
          </p:nvGrpSpPr>
          <p:grpSpPr>
            <a:xfrm>
              <a:off x="4808875" y="-111295"/>
              <a:ext cx="4335900" cy="4595400"/>
              <a:chOff x="4808875" y="-111295"/>
              <a:chExt cx="4335900" cy="4595400"/>
            </a:xfrm>
          </p:grpSpPr>
          <p:sp>
            <p:nvSpPr>
              <p:cNvPr id="395" name="Google Shape;395;p5"/>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6" name="Google Shape;396;p5"/>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97" name="Google Shape;397;p5"/>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398" name="Google Shape;398;p5"/>
            <p:cNvGrpSpPr/>
            <p:nvPr/>
          </p:nvGrpSpPr>
          <p:grpSpPr>
            <a:xfrm>
              <a:off x="1316031" y="142329"/>
              <a:ext cx="2671800" cy="2839500"/>
              <a:chOff x="1316031" y="142329"/>
              <a:chExt cx="2671800" cy="2839500"/>
            </a:xfrm>
          </p:grpSpPr>
          <p:sp>
            <p:nvSpPr>
              <p:cNvPr id="399" name="Google Shape;399;p5"/>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0" name="Google Shape;400;p5"/>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1" name="Google Shape;401;p5"/>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2" name="Google Shape;402;p5"/>
            <p:cNvGrpSpPr/>
            <p:nvPr/>
          </p:nvGrpSpPr>
          <p:grpSpPr>
            <a:xfrm>
              <a:off x="5624194" y="350969"/>
              <a:ext cx="4465200" cy="4734600"/>
              <a:chOff x="5624194" y="350969"/>
              <a:chExt cx="4465200" cy="4734600"/>
            </a:xfrm>
          </p:grpSpPr>
          <p:sp>
            <p:nvSpPr>
              <p:cNvPr id="403" name="Google Shape;403;p5"/>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4" name="Google Shape;404;p5"/>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5" name="Google Shape;405;p5"/>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6" name="Google Shape;406;p5"/>
            <p:cNvGrpSpPr/>
            <p:nvPr/>
          </p:nvGrpSpPr>
          <p:grpSpPr>
            <a:xfrm>
              <a:off x="949298" y="529687"/>
              <a:ext cx="4532700" cy="4800900"/>
              <a:chOff x="949298" y="529687"/>
              <a:chExt cx="4532700" cy="4800900"/>
            </a:xfrm>
          </p:grpSpPr>
          <p:sp>
            <p:nvSpPr>
              <p:cNvPr id="407" name="Google Shape;407;p5"/>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 name="Google Shape;408;p5"/>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 name="Google Shape;409;p5"/>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0" name="Google Shape;410;p5"/>
            <p:cNvGrpSpPr/>
            <p:nvPr/>
          </p:nvGrpSpPr>
          <p:grpSpPr>
            <a:xfrm>
              <a:off x="2032969" y="864182"/>
              <a:ext cx="4314900" cy="4572900"/>
              <a:chOff x="2032969" y="864182"/>
              <a:chExt cx="4314900" cy="4572900"/>
            </a:xfrm>
          </p:grpSpPr>
          <p:sp>
            <p:nvSpPr>
              <p:cNvPr id="411" name="Google Shape;411;p5"/>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 name="Google Shape;412;p5"/>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 name="Google Shape;413;p5"/>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4" name="Google Shape;414;p5"/>
            <p:cNvGrpSpPr/>
            <p:nvPr/>
          </p:nvGrpSpPr>
          <p:grpSpPr>
            <a:xfrm>
              <a:off x="5255762" y="2121228"/>
              <a:ext cx="4399200" cy="4663500"/>
              <a:chOff x="5255762" y="2121228"/>
              <a:chExt cx="4399200" cy="4663500"/>
            </a:xfrm>
          </p:grpSpPr>
          <p:sp>
            <p:nvSpPr>
              <p:cNvPr id="415" name="Google Shape;415;p5"/>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6" name="Google Shape;416;p5"/>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7" name="Google Shape;417;p5"/>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8" name="Google Shape;418;p5"/>
            <p:cNvGrpSpPr/>
            <p:nvPr/>
          </p:nvGrpSpPr>
          <p:grpSpPr>
            <a:xfrm>
              <a:off x="7086948" y="2711938"/>
              <a:ext cx="3990300" cy="4222800"/>
              <a:chOff x="7086948" y="2711938"/>
              <a:chExt cx="3990300" cy="4222800"/>
            </a:xfrm>
          </p:grpSpPr>
          <p:sp>
            <p:nvSpPr>
              <p:cNvPr id="419" name="Google Shape;419;p5"/>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0" name="Google Shape;420;p5"/>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1" name="Google Shape;421;p5"/>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422" name="Google Shape;422;p5"/>
          <p:cNvGrpSpPr/>
          <p:nvPr/>
        </p:nvGrpSpPr>
        <p:grpSpPr>
          <a:xfrm>
            <a:off x="-139229" y="-630694"/>
            <a:ext cx="3931817" cy="2468930"/>
            <a:chOff x="459511" y="-111295"/>
            <a:chExt cx="11220939" cy="7046034"/>
          </a:xfrm>
        </p:grpSpPr>
        <p:grpSp>
          <p:nvGrpSpPr>
            <p:cNvPr id="423" name="Google Shape;423;p5"/>
            <p:cNvGrpSpPr/>
            <p:nvPr/>
          </p:nvGrpSpPr>
          <p:grpSpPr>
            <a:xfrm>
              <a:off x="3346366" y="66264"/>
              <a:ext cx="4787701" cy="5081700"/>
              <a:chOff x="3346366" y="66264"/>
              <a:chExt cx="4787701" cy="5081700"/>
            </a:xfrm>
          </p:grpSpPr>
          <p:sp>
            <p:nvSpPr>
              <p:cNvPr id="424" name="Google Shape;424;p5"/>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5" name="Google Shape;425;p5"/>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6" name="Google Shape;426;p5"/>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27" name="Google Shape;427;p5"/>
            <p:cNvGrpSpPr/>
            <p:nvPr/>
          </p:nvGrpSpPr>
          <p:grpSpPr>
            <a:xfrm>
              <a:off x="3765864" y="1195612"/>
              <a:ext cx="5193601" cy="5520600"/>
              <a:chOff x="3765864" y="1195612"/>
              <a:chExt cx="5193601" cy="5520600"/>
            </a:xfrm>
          </p:grpSpPr>
          <p:sp>
            <p:nvSpPr>
              <p:cNvPr id="428" name="Google Shape;428;p5"/>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29" name="Google Shape;429;p5"/>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0" name="Google Shape;430;p5"/>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31" name="Google Shape;431;p5"/>
            <p:cNvGrpSpPr/>
            <p:nvPr/>
          </p:nvGrpSpPr>
          <p:grpSpPr>
            <a:xfrm>
              <a:off x="5031721" y="1309109"/>
              <a:ext cx="4394938" cy="4655100"/>
              <a:chOff x="5031721" y="1309109"/>
              <a:chExt cx="4394938" cy="4655100"/>
            </a:xfrm>
          </p:grpSpPr>
          <p:sp>
            <p:nvSpPr>
              <p:cNvPr id="432" name="Google Shape;432;p5"/>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3" name="Google Shape;433;p5"/>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4" name="Google Shape;434;p5"/>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35" name="Google Shape;435;p5"/>
            <p:cNvGrpSpPr/>
            <p:nvPr/>
          </p:nvGrpSpPr>
          <p:grpSpPr>
            <a:xfrm>
              <a:off x="905180" y="112533"/>
              <a:ext cx="4401720" cy="4660800"/>
              <a:chOff x="905180" y="112533"/>
              <a:chExt cx="4401720" cy="4660800"/>
            </a:xfrm>
          </p:grpSpPr>
          <p:sp>
            <p:nvSpPr>
              <p:cNvPr id="436" name="Google Shape;436;p5"/>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37" name="Google Shape;437;p5"/>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38" name="Google Shape;438;p5"/>
            <p:cNvGrpSpPr/>
            <p:nvPr/>
          </p:nvGrpSpPr>
          <p:grpSpPr>
            <a:xfrm>
              <a:off x="4789281" y="622548"/>
              <a:ext cx="4320760" cy="4575000"/>
              <a:chOff x="4789281" y="622548"/>
              <a:chExt cx="4320760" cy="4575000"/>
            </a:xfrm>
          </p:grpSpPr>
          <p:sp>
            <p:nvSpPr>
              <p:cNvPr id="439" name="Google Shape;439;p5"/>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0" name="Google Shape;440;p5"/>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1" name="Google Shape;441;p5"/>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42" name="Google Shape;442;p5"/>
            <p:cNvGrpSpPr/>
            <p:nvPr/>
          </p:nvGrpSpPr>
          <p:grpSpPr>
            <a:xfrm>
              <a:off x="6808533" y="1745708"/>
              <a:ext cx="4401400" cy="4662000"/>
              <a:chOff x="6808533" y="1745708"/>
              <a:chExt cx="4401400" cy="4662000"/>
            </a:xfrm>
          </p:grpSpPr>
          <p:sp>
            <p:nvSpPr>
              <p:cNvPr id="443" name="Google Shape;443;p5"/>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4" name="Google Shape;444;p5"/>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5" name="Google Shape;445;p5"/>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46" name="Google Shape;446;p5"/>
            <p:cNvGrpSpPr/>
            <p:nvPr/>
          </p:nvGrpSpPr>
          <p:grpSpPr>
            <a:xfrm>
              <a:off x="5824532" y="1155331"/>
              <a:ext cx="4354159" cy="4603200"/>
              <a:chOff x="5824532" y="1155331"/>
              <a:chExt cx="4354159" cy="4603200"/>
            </a:xfrm>
          </p:grpSpPr>
          <p:sp>
            <p:nvSpPr>
              <p:cNvPr id="447" name="Google Shape;447;p5"/>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8" name="Google Shape;448;p5"/>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9" name="Google Shape;449;p5"/>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50" name="Google Shape;450;p5"/>
            <p:cNvGrpSpPr/>
            <p:nvPr/>
          </p:nvGrpSpPr>
          <p:grpSpPr>
            <a:xfrm>
              <a:off x="2134683" y="1406427"/>
              <a:ext cx="4494099" cy="4755300"/>
              <a:chOff x="2134683" y="1406427"/>
              <a:chExt cx="4494099" cy="4755300"/>
            </a:xfrm>
          </p:grpSpPr>
          <p:sp>
            <p:nvSpPr>
              <p:cNvPr id="451" name="Google Shape;451;p5"/>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2" name="Google Shape;452;p5"/>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3" name="Google Shape;453;p5"/>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54" name="Google Shape;454;p5"/>
            <p:cNvGrpSpPr/>
            <p:nvPr/>
          </p:nvGrpSpPr>
          <p:grpSpPr>
            <a:xfrm>
              <a:off x="6182744" y="2351413"/>
              <a:ext cx="4257816" cy="4499400"/>
              <a:chOff x="6182744" y="2351413"/>
              <a:chExt cx="4257816" cy="4499400"/>
            </a:xfrm>
          </p:grpSpPr>
          <p:sp>
            <p:nvSpPr>
              <p:cNvPr id="455" name="Google Shape;455;p5"/>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6" name="Google Shape;456;p5"/>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7" name="Google Shape;457;p5"/>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58" name="Google Shape;458;p5"/>
            <p:cNvGrpSpPr/>
            <p:nvPr/>
          </p:nvGrpSpPr>
          <p:grpSpPr>
            <a:xfrm>
              <a:off x="2617490" y="2742232"/>
              <a:ext cx="3927230" cy="4143000"/>
              <a:chOff x="2617490" y="2742232"/>
              <a:chExt cx="3927230" cy="4143000"/>
            </a:xfrm>
          </p:grpSpPr>
          <p:sp>
            <p:nvSpPr>
              <p:cNvPr id="459" name="Google Shape;459;p5"/>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0" name="Google Shape;460;p5"/>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1" name="Google Shape;461;p5"/>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62" name="Google Shape;462;p5"/>
            <p:cNvGrpSpPr/>
            <p:nvPr/>
          </p:nvGrpSpPr>
          <p:grpSpPr>
            <a:xfrm>
              <a:off x="9275607" y="3248167"/>
              <a:ext cx="2404844" cy="2545800"/>
              <a:chOff x="9275607" y="3248167"/>
              <a:chExt cx="2404844" cy="2545800"/>
            </a:xfrm>
          </p:grpSpPr>
          <p:sp>
            <p:nvSpPr>
              <p:cNvPr id="463" name="Google Shape;463;p5"/>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4" name="Google Shape;464;p5"/>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5" name="Google Shape;465;p5"/>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66" name="Google Shape;466;p5"/>
            <p:cNvGrpSpPr/>
            <p:nvPr/>
          </p:nvGrpSpPr>
          <p:grpSpPr>
            <a:xfrm>
              <a:off x="2075692" y="52828"/>
              <a:ext cx="4347442" cy="4607700"/>
              <a:chOff x="2075692" y="52828"/>
              <a:chExt cx="4347442" cy="4607700"/>
            </a:xfrm>
          </p:grpSpPr>
          <p:sp>
            <p:nvSpPr>
              <p:cNvPr id="467" name="Google Shape;467;p5"/>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8" name="Google Shape;468;p5"/>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9" name="Google Shape;469;p5"/>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70" name="Google Shape;470;p5"/>
            <p:cNvGrpSpPr/>
            <p:nvPr/>
          </p:nvGrpSpPr>
          <p:grpSpPr>
            <a:xfrm>
              <a:off x="1470547" y="379512"/>
              <a:ext cx="1786005" cy="1894200"/>
              <a:chOff x="1470547" y="379512"/>
              <a:chExt cx="1786005" cy="1894200"/>
            </a:xfrm>
          </p:grpSpPr>
          <p:sp>
            <p:nvSpPr>
              <p:cNvPr id="471" name="Google Shape;471;p5"/>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2" name="Google Shape;472;p5"/>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3" name="Google Shape;473;p5"/>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74" name="Google Shape;474;p5"/>
            <p:cNvGrpSpPr/>
            <p:nvPr/>
          </p:nvGrpSpPr>
          <p:grpSpPr>
            <a:xfrm>
              <a:off x="459511" y="835636"/>
              <a:ext cx="3285587" cy="3486900"/>
              <a:chOff x="459511" y="835636"/>
              <a:chExt cx="3285587" cy="3486900"/>
            </a:xfrm>
          </p:grpSpPr>
          <p:sp>
            <p:nvSpPr>
              <p:cNvPr id="475" name="Google Shape;475;p5"/>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6" name="Google Shape;476;p5"/>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77" name="Google Shape;477;p5"/>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78" name="Google Shape;478;p5"/>
            <p:cNvGrpSpPr/>
            <p:nvPr/>
          </p:nvGrpSpPr>
          <p:grpSpPr>
            <a:xfrm>
              <a:off x="3267959" y="970321"/>
              <a:ext cx="4398388" cy="4658700"/>
              <a:chOff x="3267959" y="970321"/>
              <a:chExt cx="4398388" cy="4658700"/>
            </a:xfrm>
          </p:grpSpPr>
          <p:sp>
            <p:nvSpPr>
              <p:cNvPr id="479" name="Google Shape;479;p5"/>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0" name="Google Shape;480;p5"/>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1" name="Google Shape;481;p5"/>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82" name="Google Shape;482;p5"/>
            <p:cNvGrpSpPr/>
            <p:nvPr/>
          </p:nvGrpSpPr>
          <p:grpSpPr>
            <a:xfrm>
              <a:off x="5955587" y="1782813"/>
              <a:ext cx="4418674" cy="4680600"/>
              <a:chOff x="5955587" y="1782813"/>
              <a:chExt cx="4418674" cy="4680600"/>
            </a:xfrm>
          </p:grpSpPr>
          <p:sp>
            <p:nvSpPr>
              <p:cNvPr id="483" name="Google Shape;483;p5"/>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4" name="Google Shape;484;p5"/>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5" name="Google Shape;485;p5"/>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86" name="Google Shape;486;p5"/>
            <p:cNvGrpSpPr/>
            <p:nvPr/>
          </p:nvGrpSpPr>
          <p:grpSpPr>
            <a:xfrm>
              <a:off x="7952172" y="3535170"/>
              <a:ext cx="3086305" cy="3281100"/>
              <a:chOff x="7952172" y="3535170"/>
              <a:chExt cx="3086305" cy="3281100"/>
            </a:xfrm>
          </p:grpSpPr>
          <p:sp>
            <p:nvSpPr>
              <p:cNvPr id="487" name="Google Shape;487;p5"/>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8" name="Google Shape;488;p5"/>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89" name="Google Shape;489;p5"/>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90" name="Google Shape;490;p5"/>
            <p:cNvGrpSpPr/>
            <p:nvPr/>
          </p:nvGrpSpPr>
          <p:grpSpPr>
            <a:xfrm>
              <a:off x="9817792" y="3927025"/>
              <a:ext cx="1631594" cy="1728900"/>
              <a:chOff x="9817792" y="3927025"/>
              <a:chExt cx="1631594" cy="1728900"/>
            </a:xfrm>
          </p:grpSpPr>
          <p:sp>
            <p:nvSpPr>
              <p:cNvPr id="491" name="Google Shape;491;p5"/>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92" name="Google Shape;492;p5"/>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93" name="Google Shape;493;p5"/>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94" name="Google Shape;494;p5"/>
            <p:cNvGrpSpPr/>
            <p:nvPr/>
          </p:nvGrpSpPr>
          <p:grpSpPr>
            <a:xfrm>
              <a:off x="4808875" y="-111295"/>
              <a:ext cx="4335900" cy="4595400"/>
              <a:chOff x="4808875" y="-111295"/>
              <a:chExt cx="4335900" cy="4595400"/>
            </a:xfrm>
          </p:grpSpPr>
          <p:sp>
            <p:nvSpPr>
              <p:cNvPr id="495" name="Google Shape;495;p5"/>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96" name="Google Shape;496;p5"/>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97" name="Google Shape;497;p5"/>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98" name="Google Shape;498;p5"/>
            <p:cNvGrpSpPr/>
            <p:nvPr/>
          </p:nvGrpSpPr>
          <p:grpSpPr>
            <a:xfrm>
              <a:off x="1316031" y="142329"/>
              <a:ext cx="2671800" cy="2839500"/>
              <a:chOff x="1316031" y="142329"/>
              <a:chExt cx="2671800" cy="2839500"/>
            </a:xfrm>
          </p:grpSpPr>
          <p:sp>
            <p:nvSpPr>
              <p:cNvPr id="499" name="Google Shape;499;p5"/>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0" name="Google Shape;500;p5"/>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1" name="Google Shape;501;p5"/>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02" name="Google Shape;502;p5"/>
            <p:cNvGrpSpPr/>
            <p:nvPr/>
          </p:nvGrpSpPr>
          <p:grpSpPr>
            <a:xfrm>
              <a:off x="5624194" y="350969"/>
              <a:ext cx="4465200" cy="4734600"/>
              <a:chOff x="5624194" y="350969"/>
              <a:chExt cx="4465200" cy="4734600"/>
            </a:xfrm>
          </p:grpSpPr>
          <p:sp>
            <p:nvSpPr>
              <p:cNvPr id="503" name="Google Shape;503;p5"/>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4" name="Google Shape;504;p5"/>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5" name="Google Shape;505;p5"/>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06" name="Google Shape;506;p5"/>
            <p:cNvGrpSpPr/>
            <p:nvPr/>
          </p:nvGrpSpPr>
          <p:grpSpPr>
            <a:xfrm>
              <a:off x="949298" y="529687"/>
              <a:ext cx="4532700" cy="4800900"/>
              <a:chOff x="949298" y="529687"/>
              <a:chExt cx="4532700" cy="4800900"/>
            </a:xfrm>
          </p:grpSpPr>
          <p:sp>
            <p:nvSpPr>
              <p:cNvPr id="507" name="Google Shape;507;p5"/>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8" name="Google Shape;508;p5"/>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09" name="Google Shape;509;p5"/>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10" name="Google Shape;510;p5"/>
            <p:cNvGrpSpPr/>
            <p:nvPr/>
          </p:nvGrpSpPr>
          <p:grpSpPr>
            <a:xfrm>
              <a:off x="2032969" y="864182"/>
              <a:ext cx="4314900" cy="4572900"/>
              <a:chOff x="2032969" y="864182"/>
              <a:chExt cx="4314900" cy="4572900"/>
            </a:xfrm>
          </p:grpSpPr>
          <p:sp>
            <p:nvSpPr>
              <p:cNvPr id="511" name="Google Shape;511;p5"/>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12" name="Google Shape;512;p5"/>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13" name="Google Shape;513;p5"/>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14" name="Google Shape;514;p5"/>
            <p:cNvGrpSpPr/>
            <p:nvPr/>
          </p:nvGrpSpPr>
          <p:grpSpPr>
            <a:xfrm>
              <a:off x="5255762" y="2121228"/>
              <a:ext cx="4399200" cy="4663500"/>
              <a:chOff x="5255762" y="2121228"/>
              <a:chExt cx="4399200" cy="4663500"/>
            </a:xfrm>
          </p:grpSpPr>
          <p:sp>
            <p:nvSpPr>
              <p:cNvPr id="515" name="Google Shape;515;p5"/>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16" name="Google Shape;516;p5"/>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17" name="Google Shape;517;p5"/>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18" name="Google Shape;518;p5"/>
            <p:cNvGrpSpPr/>
            <p:nvPr/>
          </p:nvGrpSpPr>
          <p:grpSpPr>
            <a:xfrm>
              <a:off x="7086948" y="2711938"/>
              <a:ext cx="3990300" cy="4222800"/>
              <a:chOff x="7086948" y="2711938"/>
              <a:chExt cx="3990300" cy="4222800"/>
            </a:xfrm>
          </p:grpSpPr>
          <p:sp>
            <p:nvSpPr>
              <p:cNvPr id="519" name="Google Shape;519;p5"/>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0" name="Google Shape;520;p5"/>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1" name="Google Shape;521;p5"/>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522" name="Google Shape;522;p5"/>
          <p:cNvGrpSpPr/>
          <p:nvPr/>
        </p:nvGrpSpPr>
        <p:grpSpPr>
          <a:xfrm>
            <a:off x="2849671" y="-630694"/>
            <a:ext cx="3931817" cy="2468930"/>
            <a:chOff x="459511" y="-111295"/>
            <a:chExt cx="11220939" cy="7046034"/>
          </a:xfrm>
        </p:grpSpPr>
        <p:grpSp>
          <p:nvGrpSpPr>
            <p:cNvPr id="523" name="Google Shape;523;p5"/>
            <p:cNvGrpSpPr/>
            <p:nvPr/>
          </p:nvGrpSpPr>
          <p:grpSpPr>
            <a:xfrm>
              <a:off x="3346366" y="66264"/>
              <a:ext cx="4787701" cy="5081700"/>
              <a:chOff x="3346366" y="66264"/>
              <a:chExt cx="4787701" cy="5081700"/>
            </a:xfrm>
          </p:grpSpPr>
          <p:sp>
            <p:nvSpPr>
              <p:cNvPr id="524" name="Google Shape;524;p5"/>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5" name="Google Shape;525;p5"/>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6" name="Google Shape;526;p5"/>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27" name="Google Shape;527;p5"/>
            <p:cNvGrpSpPr/>
            <p:nvPr/>
          </p:nvGrpSpPr>
          <p:grpSpPr>
            <a:xfrm>
              <a:off x="3765864" y="1195612"/>
              <a:ext cx="5193601" cy="5520600"/>
              <a:chOff x="3765864" y="1195612"/>
              <a:chExt cx="5193601" cy="5520600"/>
            </a:xfrm>
          </p:grpSpPr>
          <p:sp>
            <p:nvSpPr>
              <p:cNvPr id="528" name="Google Shape;528;p5"/>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29" name="Google Shape;529;p5"/>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0" name="Google Shape;530;p5"/>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31" name="Google Shape;531;p5"/>
            <p:cNvGrpSpPr/>
            <p:nvPr/>
          </p:nvGrpSpPr>
          <p:grpSpPr>
            <a:xfrm>
              <a:off x="5031721" y="1309109"/>
              <a:ext cx="4394938" cy="4655100"/>
              <a:chOff x="5031721" y="1309109"/>
              <a:chExt cx="4394938" cy="4655100"/>
            </a:xfrm>
          </p:grpSpPr>
          <p:sp>
            <p:nvSpPr>
              <p:cNvPr id="532" name="Google Shape;532;p5"/>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3" name="Google Shape;533;p5"/>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4" name="Google Shape;534;p5"/>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35" name="Google Shape;535;p5"/>
            <p:cNvGrpSpPr/>
            <p:nvPr/>
          </p:nvGrpSpPr>
          <p:grpSpPr>
            <a:xfrm>
              <a:off x="905180" y="112533"/>
              <a:ext cx="4401720" cy="4660800"/>
              <a:chOff x="905180" y="112533"/>
              <a:chExt cx="4401720" cy="4660800"/>
            </a:xfrm>
          </p:grpSpPr>
          <p:sp>
            <p:nvSpPr>
              <p:cNvPr id="536" name="Google Shape;536;p5"/>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37" name="Google Shape;537;p5"/>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38" name="Google Shape;538;p5"/>
            <p:cNvGrpSpPr/>
            <p:nvPr/>
          </p:nvGrpSpPr>
          <p:grpSpPr>
            <a:xfrm>
              <a:off x="4789281" y="622548"/>
              <a:ext cx="4320760" cy="4575000"/>
              <a:chOff x="4789281" y="622548"/>
              <a:chExt cx="4320760" cy="4575000"/>
            </a:xfrm>
          </p:grpSpPr>
          <p:sp>
            <p:nvSpPr>
              <p:cNvPr id="539" name="Google Shape;539;p5"/>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0" name="Google Shape;540;p5"/>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1" name="Google Shape;541;p5"/>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42" name="Google Shape;542;p5"/>
            <p:cNvGrpSpPr/>
            <p:nvPr/>
          </p:nvGrpSpPr>
          <p:grpSpPr>
            <a:xfrm>
              <a:off x="6808533" y="1745708"/>
              <a:ext cx="4401400" cy="4662000"/>
              <a:chOff x="6808533" y="1745708"/>
              <a:chExt cx="4401400" cy="4662000"/>
            </a:xfrm>
          </p:grpSpPr>
          <p:sp>
            <p:nvSpPr>
              <p:cNvPr id="543" name="Google Shape;543;p5"/>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4" name="Google Shape;544;p5"/>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5" name="Google Shape;545;p5"/>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46" name="Google Shape;546;p5"/>
            <p:cNvGrpSpPr/>
            <p:nvPr/>
          </p:nvGrpSpPr>
          <p:grpSpPr>
            <a:xfrm>
              <a:off x="5824532" y="1155331"/>
              <a:ext cx="4354159" cy="4603200"/>
              <a:chOff x="5824532" y="1155331"/>
              <a:chExt cx="4354159" cy="4603200"/>
            </a:xfrm>
          </p:grpSpPr>
          <p:sp>
            <p:nvSpPr>
              <p:cNvPr id="547" name="Google Shape;547;p5"/>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8" name="Google Shape;548;p5"/>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49" name="Google Shape;549;p5"/>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50" name="Google Shape;550;p5"/>
            <p:cNvGrpSpPr/>
            <p:nvPr/>
          </p:nvGrpSpPr>
          <p:grpSpPr>
            <a:xfrm>
              <a:off x="2134683" y="1406427"/>
              <a:ext cx="4494099" cy="4755300"/>
              <a:chOff x="2134683" y="1406427"/>
              <a:chExt cx="4494099" cy="4755300"/>
            </a:xfrm>
          </p:grpSpPr>
          <p:sp>
            <p:nvSpPr>
              <p:cNvPr id="551" name="Google Shape;551;p5"/>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2" name="Google Shape;552;p5"/>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3" name="Google Shape;553;p5"/>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54" name="Google Shape;554;p5"/>
            <p:cNvGrpSpPr/>
            <p:nvPr/>
          </p:nvGrpSpPr>
          <p:grpSpPr>
            <a:xfrm>
              <a:off x="6182744" y="2351413"/>
              <a:ext cx="4257816" cy="4499400"/>
              <a:chOff x="6182744" y="2351413"/>
              <a:chExt cx="4257816" cy="4499400"/>
            </a:xfrm>
          </p:grpSpPr>
          <p:sp>
            <p:nvSpPr>
              <p:cNvPr id="555" name="Google Shape;555;p5"/>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6" name="Google Shape;556;p5"/>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57" name="Google Shape;557;p5"/>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58" name="Google Shape;558;p5"/>
            <p:cNvGrpSpPr/>
            <p:nvPr/>
          </p:nvGrpSpPr>
          <p:grpSpPr>
            <a:xfrm>
              <a:off x="2617490" y="2742232"/>
              <a:ext cx="3927230" cy="4143000"/>
              <a:chOff x="2617490" y="2742232"/>
              <a:chExt cx="3927230" cy="4143000"/>
            </a:xfrm>
          </p:grpSpPr>
          <p:sp>
            <p:nvSpPr>
              <p:cNvPr id="559" name="Google Shape;559;p5"/>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0" name="Google Shape;560;p5"/>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1" name="Google Shape;561;p5"/>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62" name="Google Shape;562;p5"/>
            <p:cNvGrpSpPr/>
            <p:nvPr/>
          </p:nvGrpSpPr>
          <p:grpSpPr>
            <a:xfrm>
              <a:off x="9275607" y="3248167"/>
              <a:ext cx="2404844" cy="2545800"/>
              <a:chOff x="9275607" y="3248167"/>
              <a:chExt cx="2404844" cy="2545800"/>
            </a:xfrm>
          </p:grpSpPr>
          <p:sp>
            <p:nvSpPr>
              <p:cNvPr id="563" name="Google Shape;563;p5"/>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4" name="Google Shape;564;p5"/>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5" name="Google Shape;565;p5"/>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66" name="Google Shape;566;p5"/>
            <p:cNvGrpSpPr/>
            <p:nvPr/>
          </p:nvGrpSpPr>
          <p:grpSpPr>
            <a:xfrm>
              <a:off x="2075692" y="52828"/>
              <a:ext cx="4347442" cy="4607700"/>
              <a:chOff x="2075692" y="52828"/>
              <a:chExt cx="4347442" cy="4607700"/>
            </a:xfrm>
          </p:grpSpPr>
          <p:sp>
            <p:nvSpPr>
              <p:cNvPr id="567" name="Google Shape;567;p5"/>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8" name="Google Shape;568;p5"/>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69" name="Google Shape;569;p5"/>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70" name="Google Shape;570;p5"/>
            <p:cNvGrpSpPr/>
            <p:nvPr/>
          </p:nvGrpSpPr>
          <p:grpSpPr>
            <a:xfrm>
              <a:off x="1470547" y="379512"/>
              <a:ext cx="1786005" cy="1894200"/>
              <a:chOff x="1470547" y="379512"/>
              <a:chExt cx="1786005" cy="1894200"/>
            </a:xfrm>
          </p:grpSpPr>
          <p:sp>
            <p:nvSpPr>
              <p:cNvPr id="571" name="Google Shape;571;p5"/>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2" name="Google Shape;572;p5"/>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3" name="Google Shape;573;p5"/>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74" name="Google Shape;574;p5"/>
            <p:cNvGrpSpPr/>
            <p:nvPr/>
          </p:nvGrpSpPr>
          <p:grpSpPr>
            <a:xfrm>
              <a:off x="459511" y="835636"/>
              <a:ext cx="3285587" cy="3486900"/>
              <a:chOff x="459511" y="835636"/>
              <a:chExt cx="3285587" cy="3486900"/>
            </a:xfrm>
          </p:grpSpPr>
          <p:sp>
            <p:nvSpPr>
              <p:cNvPr id="575" name="Google Shape;575;p5"/>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6" name="Google Shape;576;p5"/>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77" name="Google Shape;577;p5"/>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78" name="Google Shape;578;p5"/>
            <p:cNvGrpSpPr/>
            <p:nvPr/>
          </p:nvGrpSpPr>
          <p:grpSpPr>
            <a:xfrm>
              <a:off x="3267959" y="970321"/>
              <a:ext cx="4398388" cy="4658700"/>
              <a:chOff x="3267959" y="970321"/>
              <a:chExt cx="4398388" cy="4658700"/>
            </a:xfrm>
          </p:grpSpPr>
          <p:sp>
            <p:nvSpPr>
              <p:cNvPr id="579" name="Google Shape;579;p5"/>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0" name="Google Shape;580;p5"/>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1" name="Google Shape;581;p5"/>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82" name="Google Shape;582;p5"/>
            <p:cNvGrpSpPr/>
            <p:nvPr/>
          </p:nvGrpSpPr>
          <p:grpSpPr>
            <a:xfrm>
              <a:off x="5955587" y="1782813"/>
              <a:ext cx="4418674" cy="4680600"/>
              <a:chOff x="5955587" y="1782813"/>
              <a:chExt cx="4418674" cy="4680600"/>
            </a:xfrm>
          </p:grpSpPr>
          <p:sp>
            <p:nvSpPr>
              <p:cNvPr id="583" name="Google Shape;583;p5"/>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4" name="Google Shape;584;p5"/>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5" name="Google Shape;585;p5"/>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86" name="Google Shape;586;p5"/>
            <p:cNvGrpSpPr/>
            <p:nvPr/>
          </p:nvGrpSpPr>
          <p:grpSpPr>
            <a:xfrm>
              <a:off x="7952172" y="3535170"/>
              <a:ext cx="3086305" cy="3281100"/>
              <a:chOff x="7952172" y="3535170"/>
              <a:chExt cx="3086305" cy="3281100"/>
            </a:xfrm>
          </p:grpSpPr>
          <p:sp>
            <p:nvSpPr>
              <p:cNvPr id="587" name="Google Shape;587;p5"/>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8" name="Google Shape;588;p5"/>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89" name="Google Shape;589;p5"/>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90" name="Google Shape;590;p5"/>
            <p:cNvGrpSpPr/>
            <p:nvPr/>
          </p:nvGrpSpPr>
          <p:grpSpPr>
            <a:xfrm>
              <a:off x="9817792" y="3927025"/>
              <a:ext cx="1631594" cy="1728900"/>
              <a:chOff x="9817792" y="3927025"/>
              <a:chExt cx="1631594" cy="1728900"/>
            </a:xfrm>
          </p:grpSpPr>
          <p:sp>
            <p:nvSpPr>
              <p:cNvPr id="591" name="Google Shape;591;p5"/>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2" name="Google Shape;592;p5"/>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3" name="Google Shape;593;p5"/>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94" name="Google Shape;594;p5"/>
            <p:cNvGrpSpPr/>
            <p:nvPr/>
          </p:nvGrpSpPr>
          <p:grpSpPr>
            <a:xfrm>
              <a:off x="4808875" y="-111295"/>
              <a:ext cx="4335900" cy="4595400"/>
              <a:chOff x="4808875" y="-111295"/>
              <a:chExt cx="4335900" cy="4595400"/>
            </a:xfrm>
          </p:grpSpPr>
          <p:sp>
            <p:nvSpPr>
              <p:cNvPr id="595" name="Google Shape;595;p5"/>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6" name="Google Shape;596;p5"/>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97" name="Google Shape;597;p5"/>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598" name="Google Shape;598;p5"/>
            <p:cNvGrpSpPr/>
            <p:nvPr/>
          </p:nvGrpSpPr>
          <p:grpSpPr>
            <a:xfrm>
              <a:off x="1316031" y="142329"/>
              <a:ext cx="2671800" cy="2839500"/>
              <a:chOff x="1316031" y="142329"/>
              <a:chExt cx="2671800" cy="2839500"/>
            </a:xfrm>
          </p:grpSpPr>
          <p:sp>
            <p:nvSpPr>
              <p:cNvPr id="599" name="Google Shape;599;p5"/>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0" name="Google Shape;600;p5"/>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1" name="Google Shape;601;p5"/>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02" name="Google Shape;602;p5"/>
            <p:cNvGrpSpPr/>
            <p:nvPr/>
          </p:nvGrpSpPr>
          <p:grpSpPr>
            <a:xfrm>
              <a:off x="5624194" y="350969"/>
              <a:ext cx="4465200" cy="4734600"/>
              <a:chOff x="5624194" y="350969"/>
              <a:chExt cx="4465200" cy="4734600"/>
            </a:xfrm>
          </p:grpSpPr>
          <p:sp>
            <p:nvSpPr>
              <p:cNvPr id="603" name="Google Shape;603;p5"/>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4" name="Google Shape;604;p5"/>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5" name="Google Shape;605;p5"/>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06" name="Google Shape;606;p5"/>
            <p:cNvGrpSpPr/>
            <p:nvPr/>
          </p:nvGrpSpPr>
          <p:grpSpPr>
            <a:xfrm>
              <a:off x="949298" y="529687"/>
              <a:ext cx="4532700" cy="4800900"/>
              <a:chOff x="949298" y="529687"/>
              <a:chExt cx="4532700" cy="4800900"/>
            </a:xfrm>
          </p:grpSpPr>
          <p:sp>
            <p:nvSpPr>
              <p:cNvPr id="607" name="Google Shape;607;p5"/>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8" name="Google Shape;608;p5"/>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09" name="Google Shape;609;p5"/>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10" name="Google Shape;610;p5"/>
            <p:cNvGrpSpPr/>
            <p:nvPr/>
          </p:nvGrpSpPr>
          <p:grpSpPr>
            <a:xfrm>
              <a:off x="2032969" y="864182"/>
              <a:ext cx="4314900" cy="4572900"/>
              <a:chOff x="2032969" y="864182"/>
              <a:chExt cx="4314900" cy="4572900"/>
            </a:xfrm>
          </p:grpSpPr>
          <p:sp>
            <p:nvSpPr>
              <p:cNvPr id="611" name="Google Shape;611;p5"/>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2" name="Google Shape;612;p5"/>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3" name="Google Shape;613;p5"/>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14" name="Google Shape;614;p5"/>
            <p:cNvGrpSpPr/>
            <p:nvPr/>
          </p:nvGrpSpPr>
          <p:grpSpPr>
            <a:xfrm>
              <a:off x="5255762" y="2121228"/>
              <a:ext cx="4399200" cy="4663500"/>
              <a:chOff x="5255762" y="2121228"/>
              <a:chExt cx="4399200" cy="4663500"/>
            </a:xfrm>
          </p:grpSpPr>
          <p:sp>
            <p:nvSpPr>
              <p:cNvPr id="615" name="Google Shape;615;p5"/>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6" name="Google Shape;616;p5"/>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17" name="Google Shape;617;p5"/>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18" name="Google Shape;618;p5"/>
            <p:cNvGrpSpPr/>
            <p:nvPr/>
          </p:nvGrpSpPr>
          <p:grpSpPr>
            <a:xfrm>
              <a:off x="7086948" y="2711938"/>
              <a:ext cx="3990300" cy="4222800"/>
              <a:chOff x="7086948" y="2711938"/>
              <a:chExt cx="3990300" cy="4222800"/>
            </a:xfrm>
          </p:grpSpPr>
          <p:sp>
            <p:nvSpPr>
              <p:cNvPr id="619" name="Google Shape;619;p5"/>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0" name="Google Shape;620;p5"/>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1" name="Google Shape;621;p5"/>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622" name="Google Shape;622;p5"/>
          <p:cNvGrpSpPr/>
          <p:nvPr/>
        </p:nvGrpSpPr>
        <p:grpSpPr>
          <a:xfrm>
            <a:off x="5536921" y="-630694"/>
            <a:ext cx="3931817" cy="2468930"/>
            <a:chOff x="459511" y="-111295"/>
            <a:chExt cx="11220939" cy="7046034"/>
          </a:xfrm>
        </p:grpSpPr>
        <p:grpSp>
          <p:nvGrpSpPr>
            <p:cNvPr id="623" name="Google Shape;623;p5"/>
            <p:cNvGrpSpPr/>
            <p:nvPr/>
          </p:nvGrpSpPr>
          <p:grpSpPr>
            <a:xfrm>
              <a:off x="3346366" y="66264"/>
              <a:ext cx="4787701" cy="5081700"/>
              <a:chOff x="3346366" y="66264"/>
              <a:chExt cx="4787701" cy="5081700"/>
            </a:xfrm>
          </p:grpSpPr>
          <p:sp>
            <p:nvSpPr>
              <p:cNvPr id="624" name="Google Shape;624;p5"/>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5" name="Google Shape;625;p5"/>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6" name="Google Shape;626;p5"/>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27" name="Google Shape;627;p5"/>
            <p:cNvGrpSpPr/>
            <p:nvPr/>
          </p:nvGrpSpPr>
          <p:grpSpPr>
            <a:xfrm>
              <a:off x="3765864" y="1195612"/>
              <a:ext cx="5193601" cy="5520600"/>
              <a:chOff x="3765864" y="1195612"/>
              <a:chExt cx="5193601" cy="5520600"/>
            </a:xfrm>
          </p:grpSpPr>
          <p:sp>
            <p:nvSpPr>
              <p:cNvPr id="628" name="Google Shape;628;p5"/>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29" name="Google Shape;629;p5"/>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30" name="Google Shape;630;p5"/>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31" name="Google Shape;631;p5"/>
            <p:cNvGrpSpPr/>
            <p:nvPr/>
          </p:nvGrpSpPr>
          <p:grpSpPr>
            <a:xfrm>
              <a:off x="5031721" y="1309109"/>
              <a:ext cx="4394938" cy="4655100"/>
              <a:chOff x="5031721" y="1309109"/>
              <a:chExt cx="4394938" cy="4655100"/>
            </a:xfrm>
          </p:grpSpPr>
          <p:sp>
            <p:nvSpPr>
              <p:cNvPr id="632" name="Google Shape;632;p5"/>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33" name="Google Shape;633;p5"/>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34" name="Google Shape;634;p5"/>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35" name="Google Shape;635;p5"/>
            <p:cNvGrpSpPr/>
            <p:nvPr/>
          </p:nvGrpSpPr>
          <p:grpSpPr>
            <a:xfrm>
              <a:off x="905180" y="112533"/>
              <a:ext cx="4401720" cy="4660800"/>
              <a:chOff x="905180" y="112533"/>
              <a:chExt cx="4401720" cy="4660800"/>
            </a:xfrm>
          </p:grpSpPr>
          <p:sp>
            <p:nvSpPr>
              <p:cNvPr id="636" name="Google Shape;636;p5"/>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37" name="Google Shape;637;p5"/>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38" name="Google Shape;638;p5"/>
            <p:cNvGrpSpPr/>
            <p:nvPr/>
          </p:nvGrpSpPr>
          <p:grpSpPr>
            <a:xfrm>
              <a:off x="4789281" y="622548"/>
              <a:ext cx="4320760" cy="4575000"/>
              <a:chOff x="4789281" y="622548"/>
              <a:chExt cx="4320760" cy="4575000"/>
            </a:xfrm>
          </p:grpSpPr>
          <p:sp>
            <p:nvSpPr>
              <p:cNvPr id="639" name="Google Shape;639;p5"/>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0" name="Google Shape;640;p5"/>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1" name="Google Shape;641;p5"/>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42" name="Google Shape;642;p5"/>
            <p:cNvGrpSpPr/>
            <p:nvPr/>
          </p:nvGrpSpPr>
          <p:grpSpPr>
            <a:xfrm>
              <a:off x="6808533" y="1745708"/>
              <a:ext cx="4401400" cy="4662000"/>
              <a:chOff x="6808533" y="1745708"/>
              <a:chExt cx="4401400" cy="4662000"/>
            </a:xfrm>
          </p:grpSpPr>
          <p:sp>
            <p:nvSpPr>
              <p:cNvPr id="643" name="Google Shape;643;p5"/>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4" name="Google Shape;644;p5"/>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5" name="Google Shape;645;p5"/>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46" name="Google Shape;646;p5"/>
            <p:cNvGrpSpPr/>
            <p:nvPr/>
          </p:nvGrpSpPr>
          <p:grpSpPr>
            <a:xfrm>
              <a:off x="5824532" y="1155331"/>
              <a:ext cx="4354159" cy="4603200"/>
              <a:chOff x="5824532" y="1155331"/>
              <a:chExt cx="4354159" cy="4603200"/>
            </a:xfrm>
          </p:grpSpPr>
          <p:sp>
            <p:nvSpPr>
              <p:cNvPr id="647" name="Google Shape;647;p5"/>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8" name="Google Shape;648;p5"/>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49" name="Google Shape;649;p5"/>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50" name="Google Shape;650;p5"/>
            <p:cNvGrpSpPr/>
            <p:nvPr/>
          </p:nvGrpSpPr>
          <p:grpSpPr>
            <a:xfrm>
              <a:off x="2134683" y="1406427"/>
              <a:ext cx="4494099" cy="4755300"/>
              <a:chOff x="2134683" y="1406427"/>
              <a:chExt cx="4494099" cy="4755300"/>
            </a:xfrm>
          </p:grpSpPr>
          <p:sp>
            <p:nvSpPr>
              <p:cNvPr id="651" name="Google Shape;651;p5"/>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2" name="Google Shape;652;p5"/>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3" name="Google Shape;653;p5"/>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54" name="Google Shape;654;p5"/>
            <p:cNvGrpSpPr/>
            <p:nvPr/>
          </p:nvGrpSpPr>
          <p:grpSpPr>
            <a:xfrm>
              <a:off x="6182744" y="2351413"/>
              <a:ext cx="4257816" cy="4499400"/>
              <a:chOff x="6182744" y="2351413"/>
              <a:chExt cx="4257816" cy="4499400"/>
            </a:xfrm>
          </p:grpSpPr>
          <p:sp>
            <p:nvSpPr>
              <p:cNvPr id="655" name="Google Shape;655;p5"/>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6" name="Google Shape;656;p5"/>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7" name="Google Shape;657;p5"/>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58" name="Google Shape;658;p5"/>
            <p:cNvGrpSpPr/>
            <p:nvPr/>
          </p:nvGrpSpPr>
          <p:grpSpPr>
            <a:xfrm>
              <a:off x="2617490" y="2742232"/>
              <a:ext cx="3927230" cy="4143000"/>
              <a:chOff x="2617490" y="2742232"/>
              <a:chExt cx="3927230" cy="4143000"/>
            </a:xfrm>
          </p:grpSpPr>
          <p:sp>
            <p:nvSpPr>
              <p:cNvPr id="659" name="Google Shape;659;p5"/>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0" name="Google Shape;660;p5"/>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1" name="Google Shape;661;p5"/>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62" name="Google Shape;662;p5"/>
            <p:cNvGrpSpPr/>
            <p:nvPr/>
          </p:nvGrpSpPr>
          <p:grpSpPr>
            <a:xfrm>
              <a:off x="9275607" y="3248167"/>
              <a:ext cx="2404844" cy="2545800"/>
              <a:chOff x="9275607" y="3248167"/>
              <a:chExt cx="2404844" cy="2545800"/>
            </a:xfrm>
          </p:grpSpPr>
          <p:sp>
            <p:nvSpPr>
              <p:cNvPr id="663" name="Google Shape;663;p5"/>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4" name="Google Shape;664;p5"/>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5" name="Google Shape;665;p5"/>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66" name="Google Shape;666;p5"/>
            <p:cNvGrpSpPr/>
            <p:nvPr/>
          </p:nvGrpSpPr>
          <p:grpSpPr>
            <a:xfrm>
              <a:off x="2075692" y="52828"/>
              <a:ext cx="4347442" cy="4607700"/>
              <a:chOff x="2075692" y="52828"/>
              <a:chExt cx="4347442" cy="4607700"/>
            </a:xfrm>
          </p:grpSpPr>
          <p:sp>
            <p:nvSpPr>
              <p:cNvPr id="667" name="Google Shape;667;p5"/>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8" name="Google Shape;668;p5"/>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9" name="Google Shape;669;p5"/>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70" name="Google Shape;670;p5"/>
            <p:cNvGrpSpPr/>
            <p:nvPr/>
          </p:nvGrpSpPr>
          <p:grpSpPr>
            <a:xfrm>
              <a:off x="1470547" y="379512"/>
              <a:ext cx="1786005" cy="1894200"/>
              <a:chOff x="1470547" y="379512"/>
              <a:chExt cx="1786005" cy="1894200"/>
            </a:xfrm>
          </p:grpSpPr>
          <p:sp>
            <p:nvSpPr>
              <p:cNvPr id="671" name="Google Shape;671;p5"/>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2" name="Google Shape;672;p5"/>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3" name="Google Shape;673;p5"/>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74" name="Google Shape;674;p5"/>
            <p:cNvGrpSpPr/>
            <p:nvPr/>
          </p:nvGrpSpPr>
          <p:grpSpPr>
            <a:xfrm>
              <a:off x="459511" y="835636"/>
              <a:ext cx="3285587" cy="3486900"/>
              <a:chOff x="459511" y="835636"/>
              <a:chExt cx="3285587" cy="3486900"/>
            </a:xfrm>
          </p:grpSpPr>
          <p:sp>
            <p:nvSpPr>
              <p:cNvPr id="675" name="Google Shape;675;p5"/>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6" name="Google Shape;676;p5"/>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7" name="Google Shape;677;p5"/>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78" name="Google Shape;678;p5"/>
            <p:cNvGrpSpPr/>
            <p:nvPr/>
          </p:nvGrpSpPr>
          <p:grpSpPr>
            <a:xfrm>
              <a:off x="3267959" y="970321"/>
              <a:ext cx="4398388" cy="4658700"/>
              <a:chOff x="3267959" y="970321"/>
              <a:chExt cx="4398388" cy="4658700"/>
            </a:xfrm>
          </p:grpSpPr>
          <p:sp>
            <p:nvSpPr>
              <p:cNvPr id="679" name="Google Shape;679;p5"/>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0" name="Google Shape;680;p5"/>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1" name="Google Shape;681;p5"/>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82" name="Google Shape;682;p5"/>
            <p:cNvGrpSpPr/>
            <p:nvPr/>
          </p:nvGrpSpPr>
          <p:grpSpPr>
            <a:xfrm>
              <a:off x="5955587" y="1782813"/>
              <a:ext cx="4418674" cy="4680600"/>
              <a:chOff x="5955587" y="1782813"/>
              <a:chExt cx="4418674" cy="4680600"/>
            </a:xfrm>
          </p:grpSpPr>
          <p:sp>
            <p:nvSpPr>
              <p:cNvPr id="683" name="Google Shape;683;p5"/>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4" name="Google Shape;684;p5"/>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5" name="Google Shape;685;p5"/>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86" name="Google Shape;686;p5"/>
            <p:cNvGrpSpPr/>
            <p:nvPr/>
          </p:nvGrpSpPr>
          <p:grpSpPr>
            <a:xfrm>
              <a:off x="7952172" y="3535170"/>
              <a:ext cx="3086305" cy="3281100"/>
              <a:chOff x="7952172" y="3535170"/>
              <a:chExt cx="3086305" cy="3281100"/>
            </a:xfrm>
          </p:grpSpPr>
          <p:sp>
            <p:nvSpPr>
              <p:cNvPr id="687" name="Google Shape;687;p5"/>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8" name="Google Shape;688;p5"/>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9" name="Google Shape;689;p5"/>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90" name="Google Shape;690;p5"/>
            <p:cNvGrpSpPr/>
            <p:nvPr/>
          </p:nvGrpSpPr>
          <p:grpSpPr>
            <a:xfrm>
              <a:off x="9817792" y="3927025"/>
              <a:ext cx="1631594" cy="1728900"/>
              <a:chOff x="9817792" y="3927025"/>
              <a:chExt cx="1631594" cy="1728900"/>
            </a:xfrm>
          </p:grpSpPr>
          <p:sp>
            <p:nvSpPr>
              <p:cNvPr id="691" name="Google Shape;691;p5"/>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2" name="Google Shape;692;p5"/>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3" name="Google Shape;693;p5"/>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94" name="Google Shape;694;p5"/>
            <p:cNvGrpSpPr/>
            <p:nvPr/>
          </p:nvGrpSpPr>
          <p:grpSpPr>
            <a:xfrm>
              <a:off x="4808875" y="-111295"/>
              <a:ext cx="4335900" cy="4595400"/>
              <a:chOff x="4808875" y="-111295"/>
              <a:chExt cx="4335900" cy="4595400"/>
            </a:xfrm>
          </p:grpSpPr>
          <p:sp>
            <p:nvSpPr>
              <p:cNvPr id="695" name="Google Shape;695;p5"/>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6" name="Google Shape;696;p5"/>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97" name="Google Shape;697;p5"/>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698" name="Google Shape;698;p5"/>
            <p:cNvGrpSpPr/>
            <p:nvPr/>
          </p:nvGrpSpPr>
          <p:grpSpPr>
            <a:xfrm>
              <a:off x="1316031" y="142329"/>
              <a:ext cx="2671800" cy="2839500"/>
              <a:chOff x="1316031" y="142329"/>
              <a:chExt cx="2671800" cy="2839500"/>
            </a:xfrm>
          </p:grpSpPr>
          <p:sp>
            <p:nvSpPr>
              <p:cNvPr id="699" name="Google Shape;699;p5"/>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0" name="Google Shape;700;p5"/>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1" name="Google Shape;701;p5"/>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02" name="Google Shape;702;p5"/>
            <p:cNvGrpSpPr/>
            <p:nvPr/>
          </p:nvGrpSpPr>
          <p:grpSpPr>
            <a:xfrm>
              <a:off x="5624194" y="350969"/>
              <a:ext cx="4465200" cy="4734600"/>
              <a:chOff x="5624194" y="350969"/>
              <a:chExt cx="4465200" cy="4734600"/>
            </a:xfrm>
          </p:grpSpPr>
          <p:sp>
            <p:nvSpPr>
              <p:cNvPr id="703" name="Google Shape;703;p5"/>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4" name="Google Shape;704;p5"/>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5" name="Google Shape;705;p5"/>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06" name="Google Shape;706;p5"/>
            <p:cNvGrpSpPr/>
            <p:nvPr/>
          </p:nvGrpSpPr>
          <p:grpSpPr>
            <a:xfrm>
              <a:off x="949298" y="529687"/>
              <a:ext cx="4532700" cy="4800900"/>
              <a:chOff x="949298" y="529687"/>
              <a:chExt cx="4532700" cy="4800900"/>
            </a:xfrm>
          </p:grpSpPr>
          <p:sp>
            <p:nvSpPr>
              <p:cNvPr id="707" name="Google Shape;707;p5"/>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8" name="Google Shape;708;p5"/>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09" name="Google Shape;709;p5"/>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10" name="Google Shape;710;p5"/>
            <p:cNvGrpSpPr/>
            <p:nvPr/>
          </p:nvGrpSpPr>
          <p:grpSpPr>
            <a:xfrm>
              <a:off x="2032969" y="864182"/>
              <a:ext cx="4314900" cy="4572900"/>
              <a:chOff x="2032969" y="864182"/>
              <a:chExt cx="4314900" cy="4572900"/>
            </a:xfrm>
          </p:grpSpPr>
          <p:sp>
            <p:nvSpPr>
              <p:cNvPr id="711" name="Google Shape;711;p5"/>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2" name="Google Shape;712;p5"/>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3" name="Google Shape;713;p5"/>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14" name="Google Shape;714;p5"/>
            <p:cNvGrpSpPr/>
            <p:nvPr/>
          </p:nvGrpSpPr>
          <p:grpSpPr>
            <a:xfrm>
              <a:off x="5255762" y="2121228"/>
              <a:ext cx="4399200" cy="4663500"/>
              <a:chOff x="5255762" y="2121228"/>
              <a:chExt cx="4399200" cy="4663500"/>
            </a:xfrm>
          </p:grpSpPr>
          <p:sp>
            <p:nvSpPr>
              <p:cNvPr id="715" name="Google Shape;715;p5"/>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6" name="Google Shape;716;p5"/>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17" name="Google Shape;717;p5"/>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18" name="Google Shape;718;p5"/>
            <p:cNvGrpSpPr/>
            <p:nvPr/>
          </p:nvGrpSpPr>
          <p:grpSpPr>
            <a:xfrm>
              <a:off x="7086948" y="2711938"/>
              <a:ext cx="3990300" cy="4222800"/>
              <a:chOff x="7086948" y="2711938"/>
              <a:chExt cx="3990300" cy="4222800"/>
            </a:xfrm>
          </p:grpSpPr>
          <p:sp>
            <p:nvSpPr>
              <p:cNvPr id="719" name="Google Shape;719;p5"/>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20" name="Google Shape;720;p5"/>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21" name="Google Shape;721;p5"/>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sp>
        <p:nvSpPr>
          <p:cNvPr id="722" name="Google Shape;722;p5"/>
          <p:cNvSpPr txBox="1">
            <a:spLocks noGrp="1"/>
          </p:cNvSpPr>
          <p:nvPr>
            <p:ph type="title"/>
          </p:nvPr>
        </p:nvSpPr>
        <p:spPr>
          <a:xfrm>
            <a:off x="490800" y="294675"/>
            <a:ext cx="112104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sz="6000"/>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723" name="Google Shape;723;p5"/>
          <p:cNvSpPr txBox="1">
            <a:spLocks noGrp="1"/>
          </p:cNvSpPr>
          <p:nvPr>
            <p:ph type="body" idx="1"/>
          </p:nvPr>
        </p:nvSpPr>
        <p:spPr>
          <a:xfrm>
            <a:off x="490775" y="2894770"/>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24" name="Google Shape;724;p5"/>
          <p:cNvSpPr txBox="1">
            <a:spLocks noGrp="1"/>
          </p:cNvSpPr>
          <p:nvPr>
            <p:ph type="body" idx="2"/>
          </p:nvPr>
        </p:nvSpPr>
        <p:spPr>
          <a:xfrm>
            <a:off x="4448700" y="2894770"/>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25" name="Google Shape;725;p5"/>
          <p:cNvSpPr txBox="1">
            <a:spLocks noGrp="1"/>
          </p:cNvSpPr>
          <p:nvPr>
            <p:ph type="body" idx="3"/>
          </p:nvPr>
        </p:nvSpPr>
        <p:spPr>
          <a:xfrm>
            <a:off x="490775" y="4935829"/>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26" name="Google Shape;726;p5"/>
          <p:cNvSpPr txBox="1">
            <a:spLocks noGrp="1"/>
          </p:cNvSpPr>
          <p:nvPr>
            <p:ph type="body" idx="4"/>
          </p:nvPr>
        </p:nvSpPr>
        <p:spPr>
          <a:xfrm>
            <a:off x="4448700" y="4935829"/>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27" name="Google Shape;727;p5"/>
          <p:cNvSpPr txBox="1">
            <a:spLocks noGrp="1"/>
          </p:cNvSpPr>
          <p:nvPr>
            <p:ph type="title" idx="5"/>
          </p:nvPr>
        </p:nvSpPr>
        <p:spPr>
          <a:xfrm>
            <a:off x="490775" y="2199000"/>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728" name="Google Shape;728;p5"/>
          <p:cNvSpPr txBox="1">
            <a:spLocks noGrp="1"/>
          </p:cNvSpPr>
          <p:nvPr>
            <p:ph type="title" idx="6"/>
          </p:nvPr>
        </p:nvSpPr>
        <p:spPr>
          <a:xfrm>
            <a:off x="4448700" y="2199000"/>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729" name="Google Shape;729;p5"/>
          <p:cNvSpPr txBox="1">
            <a:spLocks noGrp="1"/>
          </p:cNvSpPr>
          <p:nvPr>
            <p:ph type="title" idx="7"/>
          </p:nvPr>
        </p:nvSpPr>
        <p:spPr>
          <a:xfrm>
            <a:off x="490775" y="4240059"/>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730" name="Google Shape;730;p5"/>
          <p:cNvSpPr txBox="1">
            <a:spLocks noGrp="1"/>
          </p:cNvSpPr>
          <p:nvPr>
            <p:ph type="title" idx="8"/>
          </p:nvPr>
        </p:nvSpPr>
        <p:spPr>
          <a:xfrm>
            <a:off x="4448700" y="4240059"/>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731" name="Google Shape;731;p5"/>
          <p:cNvSpPr txBox="1">
            <a:spLocks noGrp="1"/>
          </p:cNvSpPr>
          <p:nvPr>
            <p:ph type="body" idx="9"/>
          </p:nvPr>
        </p:nvSpPr>
        <p:spPr>
          <a:xfrm>
            <a:off x="8406625" y="2894770"/>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32" name="Google Shape;732;p5"/>
          <p:cNvSpPr txBox="1">
            <a:spLocks noGrp="1"/>
          </p:cNvSpPr>
          <p:nvPr>
            <p:ph type="body" idx="13"/>
          </p:nvPr>
        </p:nvSpPr>
        <p:spPr>
          <a:xfrm>
            <a:off x="8406625" y="4935829"/>
            <a:ext cx="32946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733" name="Google Shape;733;p5"/>
          <p:cNvSpPr txBox="1">
            <a:spLocks noGrp="1"/>
          </p:cNvSpPr>
          <p:nvPr>
            <p:ph type="title" idx="14"/>
          </p:nvPr>
        </p:nvSpPr>
        <p:spPr>
          <a:xfrm>
            <a:off x="8406625" y="2199000"/>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734" name="Google Shape;734;p5"/>
          <p:cNvSpPr txBox="1">
            <a:spLocks noGrp="1"/>
          </p:cNvSpPr>
          <p:nvPr>
            <p:ph type="title" idx="15"/>
          </p:nvPr>
        </p:nvSpPr>
        <p:spPr>
          <a:xfrm>
            <a:off x="8406625" y="4240059"/>
            <a:ext cx="32946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solidFill>
                  <a:schemeClr val="accent1"/>
                </a:solidFill>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grpSp>
        <p:nvGrpSpPr>
          <p:cNvPr id="735" name="Google Shape;735;p5"/>
          <p:cNvGrpSpPr/>
          <p:nvPr/>
        </p:nvGrpSpPr>
        <p:grpSpPr>
          <a:xfrm rot="-1576190">
            <a:off x="1887113" y="143527"/>
            <a:ext cx="428837" cy="428837"/>
            <a:chOff x="8297437" y="2253663"/>
            <a:chExt cx="4117200" cy="4117200"/>
          </a:xfrm>
        </p:grpSpPr>
        <p:sp>
          <p:nvSpPr>
            <p:cNvPr id="736" name="Google Shape;736;p5"/>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37" name="Google Shape;737;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38" name="Google Shape;738;p5"/>
          <p:cNvGrpSpPr/>
          <p:nvPr/>
        </p:nvGrpSpPr>
        <p:grpSpPr>
          <a:xfrm rot="-1573267">
            <a:off x="601214" y="707139"/>
            <a:ext cx="368076" cy="368076"/>
            <a:chOff x="8297437" y="2253663"/>
            <a:chExt cx="4117200" cy="4117200"/>
          </a:xfrm>
        </p:grpSpPr>
        <p:sp>
          <p:nvSpPr>
            <p:cNvPr id="739" name="Google Shape;739;p5"/>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40" name="Google Shape;740;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41" name="Google Shape;741;p5"/>
          <p:cNvGrpSpPr/>
          <p:nvPr/>
        </p:nvGrpSpPr>
        <p:grpSpPr>
          <a:xfrm rot="-1572434">
            <a:off x="1655003" y="407816"/>
            <a:ext cx="235871" cy="235871"/>
            <a:chOff x="8297437" y="2253663"/>
            <a:chExt cx="4117200" cy="4117200"/>
          </a:xfrm>
        </p:grpSpPr>
        <p:sp>
          <p:nvSpPr>
            <p:cNvPr id="742" name="Google Shape;742;p5"/>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43" name="Google Shape;743;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44" name="Google Shape;744;p5"/>
          <p:cNvGrpSpPr/>
          <p:nvPr/>
        </p:nvGrpSpPr>
        <p:grpSpPr>
          <a:xfrm rot="-1574617">
            <a:off x="5180605" y="910646"/>
            <a:ext cx="393853" cy="393853"/>
            <a:chOff x="8297437" y="2253663"/>
            <a:chExt cx="4117200" cy="4117200"/>
          </a:xfrm>
        </p:grpSpPr>
        <p:sp>
          <p:nvSpPr>
            <p:cNvPr id="745" name="Google Shape;745;p5"/>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46" name="Google Shape;746;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47" name="Google Shape;747;p5"/>
          <p:cNvGrpSpPr/>
          <p:nvPr/>
        </p:nvGrpSpPr>
        <p:grpSpPr>
          <a:xfrm rot="-1572610">
            <a:off x="11396404" y="676001"/>
            <a:ext cx="535083" cy="535083"/>
            <a:chOff x="8297437" y="2253663"/>
            <a:chExt cx="4117200" cy="4117200"/>
          </a:xfrm>
        </p:grpSpPr>
        <p:sp>
          <p:nvSpPr>
            <p:cNvPr id="748" name="Google Shape;748;p5"/>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49" name="Google Shape;749;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50" name="Google Shape;750;p5"/>
          <p:cNvGrpSpPr/>
          <p:nvPr/>
        </p:nvGrpSpPr>
        <p:grpSpPr>
          <a:xfrm rot="-1573459">
            <a:off x="8242027" y="447465"/>
            <a:ext cx="402508" cy="402508"/>
            <a:chOff x="8297437" y="2253663"/>
            <a:chExt cx="4117200" cy="4117200"/>
          </a:xfrm>
        </p:grpSpPr>
        <p:sp>
          <p:nvSpPr>
            <p:cNvPr id="751" name="Google Shape;751;p5"/>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52" name="Google Shape;752;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53" name="Google Shape;753;p5"/>
          <p:cNvGrpSpPr/>
          <p:nvPr/>
        </p:nvGrpSpPr>
        <p:grpSpPr>
          <a:xfrm rot="-1572434">
            <a:off x="1431720" y="1510058"/>
            <a:ext cx="235871" cy="235871"/>
            <a:chOff x="8297437" y="2253663"/>
            <a:chExt cx="4117200" cy="4117200"/>
          </a:xfrm>
        </p:grpSpPr>
        <p:sp>
          <p:nvSpPr>
            <p:cNvPr id="754" name="Google Shape;754;p5"/>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55" name="Google Shape;755;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756" name="Google Shape;756;p5"/>
          <p:cNvGrpSpPr/>
          <p:nvPr/>
        </p:nvGrpSpPr>
        <p:grpSpPr>
          <a:xfrm rot="-1575894">
            <a:off x="4273965" y="525262"/>
            <a:ext cx="316334" cy="316334"/>
            <a:chOff x="8297437" y="2253663"/>
            <a:chExt cx="4117200" cy="4117200"/>
          </a:xfrm>
        </p:grpSpPr>
        <p:sp>
          <p:nvSpPr>
            <p:cNvPr id="757" name="Google Shape;757;p5"/>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758" name="Google Shape;758;p5"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v2">
  <p:cSld name="CUSTOM_21">
    <p:spTree>
      <p:nvGrpSpPr>
        <p:cNvPr id="1" name="Shape 759"/>
        <p:cNvGrpSpPr/>
        <p:nvPr/>
      </p:nvGrpSpPr>
      <p:grpSpPr>
        <a:xfrm>
          <a:off x="0" y="0"/>
          <a:ext cx="0" cy="0"/>
          <a:chOff x="0" y="0"/>
          <a:chExt cx="0" cy="0"/>
        </a:xfrm>
      </p:grpSpPr>
      <p:sp>
        <p:nvSpPr>
          <p:cNvPr id="760" name="Google Shape;760;p6"/>
          <p:cNvSpPr txBox="1">
            <a:spLocks noGrp="1"/>
          </p:cNvSpPr>
          <p:nvPr>
            <p:ph type="title"/>
          </p:nvPr>
        </p:nvSpPr>
        <p:spPr>
          <a:xfrm>
            <a:off x="1707000" y="876425"/>
            <a:ext cx="8778000" cy="763500"/>
          </a:xfrm>
          <a:prstGeom prst="rect">
            <a:avLst/>
          </a:prstGeom>
        </p:spPr>
        <p:txBody>
          <a:bodyPr spcFirstLastPara="1" wrap="square" lIns="121900" tIns="121900" rIns="121900" bIns="121900" anchor="t" anchorCtr="0">
            <a:noAutofit/>
          </a:bodyPr>
          <a:lstStyle>
            <a:lvl1pPr lvl="0">
              <a:spcBef>
                <a:spcPts val="0"/>
              </a:spcBef>
              <a:spcAft>
                <a:spcPts val="0"/>
              </a:spcAft>
              <a:buSzPts val="6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761" name="Google Shape;761;p6"/>
          <p:cNvSpPr txBox="1">
            <a:spLocks noGrp="1"/>
          </p:cNvSpPr>
          <p:nvPr>
            <p:ph type="body" idx="1"/>
          </p:nvPr>
        </p:nvSpPr>
        <p:spPr>
          <a:xfrm>
            <a:off x="1707000" y="1889875"/>
            <a:ext cx="5058600" cy="4091700"/>
          </a:xfrm>
          <a:prstGeom prst="rect">
            <a:avLst/>
          </a:prstGeom>
        </p:spPr>
        <p:txBody>
          <a:bodyPr spcFirstLastPara="1" wrap="square" lIns="121900" tIns="121900" rIns="121900" bIns="121900" anchor="t" anchorCtr="0">
            <a:noAutofit/>
          </a:bodyPr>
          <a:lstStyle>
            <a:lvl1pPr marL="457200" lvl="0" indent="-349250" rtl="0">
              <a:lnSpc>
                <a:spcPct val="115000"/>
              </a:lnSpc>
              <a:spcBef>
                <a:spcPts val="0"/>
              </a:spcBef>
              <a:spcAft>
                <a:spcPts val="0"/>
              </a:spcAft>
              <a:buSzPts val="1900"/>
              <a:buChar char="●"/>
              <a:defRPr/>
            </a:lvl1pPr>
            <a:lvl2pPr marL="914400" lvl="1" indent="-349250" rtl="0">
              <a:lnSpc>
                <a:spcPct val="115000"/>
              </a:lnSpc>
              <a:spcBef>
                <a:spcPts val="2100"/>
              </a:spcBef>
              <a:spcAft>
                <a:spcPts val="0"/>
              </a:spcAft>
              <a:buSzPts val="1900"/>
              <a:buChar char="○"/>
              <a:defRPr/>
            </a:lvl2pPr>
            <a:lvl3pPr marL="1371600" lvl="2" indent="-349250" rtl="0">
              <a:lnSpc>
                <a:spcPct val="115000"/>
              </a:lnSpc>
              <a:spcBef>
                <a:spcPts val="2100"/>
              </a:spcBef>
              <a:spcAft>
                <a:spcPts val="0"/>
              </a:spcAft>
              <a:buSzPts val="1900"/>
              <a:buChar char="■"/>
              <a:defRPr/>
            </a:lvl3pPr>
            <a:lvl4pPr marL="1828800" lvl="3" indent="-349250" rtl="0">
              <a:lnSpc>
                <a:spcPct val="115000"/>
              </a:lnSpc>
              <a:spcBef>
                <a:spcPts val="2100"/>
              </a:spcBef>
              <a:spcAft>
                <a:spcPts val="0"/>
              </a:spcAft>
              <a:buSzPts val="1900"/>
              <a:buChar char="●"/>
              <a:defRPr/>
            </a:lvl4pPr>
            <a:lvl5pPr marL="2286000" lvl="4" indent="-349250" rtl="0">
              <a:lnSpc>
                <a:spcPct val="115000"/>
              </a:lnSpc>
              <a:spcBef>
                <a:spcPts val="2100"/>
              </a:spcBef>
              <a:spcAft>
                <a:spcPts val="0"/>
              </a:spcAft>
              <a:buSzPts val="1900"/>
              <a:buChar char="○"/>
              <a:defRPr/>
            </a:lvl5pPr>
            <a:lvl6pPr marL="2743200" lvl="5" indent="-349250" rtl="0">
              <a:lnSpc>
                <a:spcPct val="115000"/>
              </a:lnSpc>
              <a:spcBef>
                <a:spcPts val="2100"/>
              </a:spcBef>
              <a:spcAft>
                <a:spcPts val="0"/>
              </a:spcAft>
              <a:buSzPts val="1900"/>
              <a:buChar char="■"/>
              <a:defRPr/>
            </a:lvl6pPr>
            <a:lvl7pPr marL="3200400" lvl="6" indent="-349250" rtl="0">
              <a:lnSpc>
                <a:spcPct val="115000"/>
              </a:lnSpc>
              <a:spcBef>
                <a:spcPts val="2100"/>
              </a:spcBef>
              <a:spcAft>
                <a:spcPts val="0"/>
              </a:spcAft>
              <a:buSzPts val="1900"/>
              <a:buChar char="●"/>
              <a:defRPr/>
            </a:lvl7pPr>
            <a:lvl8pPr marL="3657600" lvl="7" indent="-349250" rtl="0">
              <a:lnSpc>
                <a:spcPct val="115000"/>
              </a:lnSpc>
              <a:spcBef>
                <a:spcPts val="2100"/>
              </a:spcBef>
              <a:spcAft>
                <a:spcPts val="0"/>
              </a:spcAft>
              <a:buSzPts val="1900"/>
              <a:buChar char="○"/>
              <a:defRPr/>
            </a:lvl8pPr>
            <a:lvl9pPr marL="4114800" lvl="8" indent="-349250" rtl="0">
              <a:lnSpc>
                <a:spcPct val="115000"/>
              </a:lnSpc>
              <a:spcBef>
                <a:spcPts val="2100"/>
              </a:spcBef>
              <a:spcAft>
                <a:spcPts val="2100"/>
              </a:spcAft>
              <a:buSzPts val="1900"/>
              <a:buChar char="■"/>
              <a:defRPr/>
            </a:lvl9pPr>
          </a:lstStyle>
          <a:p>
            <a:endParaRPr/>
          </a:p>
        </p:txBody>
      </p:sp>
      <p:sp>
        <p:nvSpPr>
          <p:cNvPr id="762" name="Google Shape;762;p6"/>
          <p:cNvSpPr txBox="1">
            <a:spLocks noGrp="1"/>
          </p:cNvSpPr>
          <p:nvPr>
            <p:ph type="body" idx="2"/>
          </p:nvPr>
        </p:nvSpPr>
        <p:spPr>
          <a:xfrm>
            <a:off x="9736200" y="1889875"/>
            <a:ext cx="748800" cy="4091700"/>
          </a:xfrm>
          <a:prstGeom prst="rect">
            <a:avLst/>
          </a:prstGeom>
        </p:spPr>
        <p:txBody>
          <a:bodyPr spcFirstLastPara="1" wrap="square" lIns="121900" tIns="121900" rIns="121900" bIns="121900" anchor="t" anchorCtr="0">
            <a:noAutofit/>
          </a:bodyPr>
          <a:lstStyle>
            <a:lvl1pPr marL="457200" lvl="0" indent="-349250" algn="r" rtl="0">
              <a:lnSpc>
                <a:spcPct val="115000"/>
              </a:lnSpc>
              <a:spcBef>
                <a:spcPts val="0"/>
              </a:spcBef>
              <a:spcAft>
                <a:spcPts val="0"/>
              </a:spcAft>
              <a:buSzPts val="1900"/>
              <a:buChar char="●"/>
              <a:defRPr/>
            </a:lvl1pPr>
            <a:lvl2pPr marL="914400" lvl="1" indent="-349250" algn="r" rtl="0">
              <a:lnSpc>
                <a:spcPct val="115000"/>
              </a:lnSpc>
              <a:spcBef>
                <a:spcPts val="2100"/>
              </a:spcBef>
              <a:spcAft>
                <a:spcPts val="0"/>
              </a:spcAft>
              <a:buSzPts val="1900"/>
              <a:buChar char="○"/>
              <a:defRPr/>
            </a:lvl2pPr>
            <a:lvl3pPr marL="1371600" lvl="2" indent="-349250" algn="r" rtl="0">
              <a:lnSpc>
                <a:spcPct val="115000"/>
              </a:lnSpc>
              <a:spcBef>
                <a:spcPts val="2100"/>
              </a:spcBef>
              <a:spcAft>
                <a:spcPts val="0"/>
              </a:spcAft>
              <a:buSzPts val="1900"/>
              <a:buChar char="■"/>
              <a:defRPr/>
            </a:lvl3pPr>
            <a:lvl4pPr marL="1828800" lvl="3" indent="-349250" algn="r" rtl="0">
              <a:lnSpc>
                <a:spcPct val="115000"/>
              </a:lnSpc>
              <a:spcBef>
                <a:spcPts val="2100"/>
              </a:spcBef>
              <a:spcAft>
                <a:spcPts val="0"/>
              </a:spcAft>
              <a:buSzPts val="1900"/>
              <a:buChar char="●"/>
              <a:defRPr/>
            </a:lvl4pPr>
            <a:lvl5pPr marL="2286000" lvl="4" indent="-349250" algn="r" rtl="0">
              <a:lnSpc>
                <a:spcPct val="115000"/>
              </a:lnSpc>
              <a:spcBef>
                <a:spcPts val="2100"/>
              </a:spcBef>
              <a:spcAft>
                <a:spcPts val="0"/>
              </a:spcAft>
              <a:buSzPts val="1900"/>
              <a:buChar char="○"/>
              <a:defRPr/>
            </a:lvl5pPr>
            <a:lvl6pPr marL="2743200" lvl="5" indent="-349250" algn="r" rtl="0">
              <a:lnSpc>
                <a:spcPct val="115000"/>
              </a:lnSpc>
              <a:spcBef>
                <a:spcPts val="2100"/>
              </a:spcBef>
              <a:spcAft>
                <a:spcPts val="0"/>
              </a:spcAft>
              <a:buSzPts val="1900"/>
              <a:buChar char="■"/>
              <a:defRPr/>
            </a:lvl6pPr>
            <a:lvl7pPr marL="3200400" lvl="6" indent="-349250" algn="r" rtl="0">
              <a:lnSpc>
                <a:spcPct val="115000"/>
              </a:lnSpc>
              <a:spcBef>
                <a:spcPts val="2100"/>
              </a:spcBef>
              <a:spcAft>
                <a:spcPts val="0"/>
              </a:spcAft>
              <a:buSzPts val="1900"/>
              <a:buChar char="●"/>
              <a:defRPr/>
            </a:lvl7pPr>
            <a:lvl8pPr marL="3657600" lvl="7" indent="-349250" algn="r" rtl="0">
              <a:lnSpc>
                <a:spcPct val="115000"/>
              </a:lnSpc>
              <a:spcBef>
                <a:spcPts val="2100"/>
              </a:spcBef>
              <a:spcAft>
                <a:spcPts val="0"/>
              </a:spcAft>
              <a:buSzPts val="1900"/>
              <a:buChar char="○"/>
              <a:defRPr/>
            </a:lvl8pPr>
            <a:lvl9pPr marL="4114800" lvl="8" indent="-349250" algn="r" rtl="0">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763"/>
        <p:cNvGrpSpPr/>
        <p:nvPr/>
      </p:nvGrpSpPr>
      <p:grpSpPr>
        <a:xfrm>
          <a:off x="0" y="0"/>
          <a:ext cx="0" cy="0"/>
          <a:chOff x="0" y="0"/>
          <a:chExt cx="0" cy="0"/>
        </a:xfrm>
      </p:grpSpPr>
      <p:sp>
        <p:nvSpPr>
          <p:cNvPr id="764" name="Google Shape;764;p7"/>
          <p:cNvSpPr txBox="1">
            <a:spLocks noGrp="1"/>
          </p:cNvSpPr>
          <p:nvPr>
            <p:ph type="title"/>
          </p:nvPr>
        </p:nvSpPr>
        <p:spPr>
          <a:xfrm>
            <a:off x="4011425" y="2076050"/>
            <a:ext cx="7389300" cy="2066100"/>
          </a:xfrm>
          <a:prstGeom prst="rect">
            <a:avLst/>
          </a:prstGeom>
          <a:effectLst>
            <a:outerShdw blurRad="50800" dist="38100" dir="2700000" algn="tl" rotWithShape="0">
              <a:schemeClr val="lt1">
                <a:alpha val="40000"/>
              </a:schemeClr>
            </a:outerShdw>
          </a:effectLst>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accent1"/>
              </a:buClr>
              <a:buSzPts val="6000"/>
              <a:buFont typeface="Aldrich"/>
              <a:buNone/>
              <a:defRPr sz="6000">
                <a:solidFill>
                  <a:schemeClr val="dk1"/>
                </a:solidFill>
              </a:defRPr>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765" name="Google Shape;765;p7"/>
          <p:cNvSpPr txBox="1">
            <a:spLocks noGrp="1"/>
          </p:cNvSpPr>
          <p:nvPr>
            <p:ph type="body" idx="1"/>
          </p:nvPr>
        </p:nvSpPr>
        <p:spPr>
          <a:xfrm>
            <a:off x="2401350" y="4705300"/>
            <a:ext cx="7389300" cy="763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grpSp>
        <p:nvGrpSpPr>
          <p:cNvPr id="766" name="Google Shape;766;p7"/>
          <p:cNvGrpSpPr/>
          <p:nvPr/>
        </p:nvGrpSpPr>
        <p:grpSpPr>
          <a:xfrm>
            <a:off x="120672" y="158225"/>
            <a:ext cx="3618609" cy="3006763"/>
            <a:chOff x="4383222" y="0"/>
            <a:chExt cx="3618609" cy="3006763"/>
          </a:xfrm>
        </p:grpSpPr>
        <p:grpSp>
          <p:nvGrpSpPr>
            <p:cNvPr id="767" name="Google Shape;767;p7"/>
            <p:cNvGrpSpPr/>
            <p:nvPr/>
          </p:nvGrpSpPr>
          <p:grpSpPr>
            <a:xfrm>
              <a:off x="4505789" y="103794"/>
              <a:ext cx="1972533" cy="2093660"/>
              <a:chOff x="3346366" y="66264"/>
              <a:chExt cx="4787701" cy="5081700"/>
            </a:xfrm>
          </p:grpSpPr>
          <p:sp>
            <p:nvSpPr>
              <p:cNvPr id="768" name="Google Shape;768;p7"/>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69" name="Google Shape;769;p7"/>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0" name="Google Shape;770;p7"/>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71" name="Google Shape;771;p7"/>
            <p:cNvGrpSpPr/>
            <p:nvPr/>
          </p:nvGrpSpPr>
          <p:grpSpPr>
            <a:xfrm>
              <a:off x="5262555" y="689003"/>
              <a:ext cx="1810715" cy="1917901"/>
              <a:chOff x="5031721" y="1309109"/>
              <a:chExt cx="4394938" cy="4655100"/>
            </a:xfrm>
          </p:grpSpPr>
          <p:sp>
            <p:nvSpPr>
              <p:cNvPr id="772" name="Google Shape;772;p7"/>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3" name="Google Shape;773;p7"/>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4" name="Google Shape;774;p7"/>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75" name="Google Shape;775;p7"/>
            <p:cNvGrpSpPr/>
            <p:nvPr/>
          </p:nvGrpSpPr>
          <p:grpSpPr>
            <a:xfrm>
              <a:off x="5162670" y="406140"/>
              <a:ext cx="1780153" cy="1884900"/>
              <a:chOff x="4789281" y="622548"/>
              <a:chExt cx="4320760" cy="4575000"/>
            </a:xfrm>
          </p:grpSpPr>
          <p:sp>
            <p:nvSpPr>
              <p:cNvPr id="776" name="Google Shape;776;p7"/>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7" name="Google Shape;777;p7"/>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78" name="Google Shape;778;p7"/>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79" name="Google Shape;779;p7"/>
            <p:cNvGrpSpPr/>
            <p:nvPr/>
          </p:nvGrpSpPr>
          <p:grpSpPr>
            <a:xfrm>
              <a:off x="5994601" y="868882"/>
              <a:ext cx="1813377" cy="1920744"/>
              <a:chOff x="6808533" y="1745708"/>
              <a:chExt cx="4401400" cy="4662000"/>
            </a:xfrm>
          </p:grpSpPr>
          <p:sp>
            <p:nvSpPr>
              <p:cNvPr id="780" name="Google Shape;780;p7"/>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1" name="Google Shape;781;p7"/>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2" name="Google Shape;782;p7"/>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83" name="Google Shape;783;p7"/>
            <p:cNvGrpSpPr/>
            <p:nvPr/>
          </p:nvGrpSpPr>
          <p:grpSpPr>
            <a:xfrm>
              <a:off x="5041028" y="642225"/>
              <a:ext cx="1839573" cy="1955397"/>
              <a:chOff x="3765864" y="1195612"/>
              <a:chExt cx="5193601" cy="5520600"/>
            </a:xfrm>
          </p:grpSpPr>
          <p:sp>
            <p:nvSpPr>
              <p:cNvPr id="784" name="Google Shape;784;p7"/>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5" name="Google Shape;785;p7"/>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6" name="Google Shape;786;p7"/>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87" name="Google Shape;787;p7"/>
            <p:cNvGrpSpPr/>
            <p:nvPr/>
          </p:nvGrpSpPr>
          <p:grpSpPr>
            <a:xfrm>
              <a:off x="5589193" y="625647"/>
              <a:ext cx="1793913" cy="1896518"/>
              <a:chOff x="5824532" y="1155331"/>
              <a:chExt cx="4354159" cy="4603200"/>
            </a:xfrm>
          </p:grpSpPr>
          <p:sp>
            <p:nvSpPr>
              <p:cNvPr id="788" name="Google Shape;788;p7"/>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89" name="Google Shape;789;p7"/>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0" name="Google Shape;790;p7"/>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91" name="Google Shape;791;p7"/>
            <p:cNvGrpSpPr/>
            <p:nvPr/>
          </p:nvGrpSpPr>
          <p:grpSpPr>
            <a:xfrm>
              <a:off x="5736776" y="1118433"/>
              <a:ext cx="1754220" cy="1853753"/>
              <a:chOff x="6182744" y="2351413"/>
              <a:chExt cx="4257816" cy="4499400"/>
            </a:xfrm>
          </p:grpSpPr>
          <p:sp>
            <p:nvSpPr>
              <p:cNvPr id="792" name="Google Shape;792;p7"/>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3" name="Google Shape;793;p7"/>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4" name="Google Shape;794;p7"/>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95" name="Google Shape;795;p7"/>
            <p:cNvGrpSpPr/>
            <p:nvPr/>
          </p:nvGrpSpPr>
          <p:grpSpPr>
            <a:xfrm>
              <a:off x="7011036" y="1487895"/>
              <a:ext cx="990796" cy="1048870"/>
              <a:chOff x="9275607" y="3248167"/>
              <a:chExt cx="2404844" cy="2545800"/>
            </a:xfrm>
          </p:grpSpPr>
          <p:sp>
            <p:nvSpPr>
              <p:cNvPr id="796" name="Google Shape;796;p7"/>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7" name="Google Shape;797;p7"/>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798" name="Google Shape;798;p7"/>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799" name="Google Shape;799;p7"/>
            <p:cNvGrpSpPr/>
            <p:nvPr/>
          </p:nvGrpSpPr>
          <p:grpSpPr>
            <a:xfrm>
              <a:off x="5643188" y="884170"/>
              <a:ext cx="1820494" cy="1928407"/>
              <a:chOff x="5955587" y="1782813"/>
              <a:chExt cx="4418674" cy="4680600"/>
            </a:xfrm>
          </p:grpSpPr>
          <p:sp>
            <p:nvSpPr>
              <p:cNvPr id="800" name="Google Shape;800;p7"/>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1" name="Google Shape;801;p7"/>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2" name="Google Shape;802;p7"/>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03" name="Google Shape;803;p7"/>
            <p:cNvGrpSpPr/>
            <p:nvPr/>
          </p:nvGrpSpPr>
          <p:grpSpPr>
            <a:xfrm>
              <a:off x="4649077" y="729180"/>
              <a:ext cx="1271830" cy="1345750"/>
              <a:chOff x="2134683" y="1406427"/>
              <a:chExt cx="4494099" cy="4755300"/>
            </a:xfrm>
          </p:grpSpPr>
          <p:sp>
            <p:nvSpPr>
              <p:cNvPr id="804" name="Google Shape;804;p7"/>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5" name="Google Shape;805;p7"/>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6" name="Google Shape;806;p7"/>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07" name="Google Shape;807;p7"/>
            <p:cNvGrpSpPr/>
            <p:nvPr/>
          </p:nvGrpSpPr>
          <p:grpSpPr>
            <a:xfrm>
              <a:off x="6465781" y="1606140"/>
              <a:ext cx="1271558" cy="1351813"/>
              <a:chOff x="7952172" y="3535170"/>
              <a:chExt cx="3086305" cy="3281100"/>
            </a:xfrm>
          </p:grpSpPr>
          <p:sp>
            <p:nvSpPr>
              <p:cNvPr id="808" name="Google Shape;808;p7"/>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09" name="Google Shape;809;p7"/>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0" name="Google Shape;810;p7"/>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11" name="Google Shape;811;p7"/>
            <p:cNvGrpSpPr/>
            <p:nvPr/>
          </p:nvGrpSpPr>
          <p:grpSpPr>
            <a:xfrm>
              <a:off x="7234416" y="1767585"/>
              <a:ext cx="672217" cy="712307"/>
              <a:chOff x="9817792" y="3927025"/>
              <a:chExt cx="1631594" cy="1728900"/>
            </a:xfrm>
          </p:grpSpPr>
          <p:sp>
            <p:nvSpPr>
              <p:cNvPr id="812" name="Google Shape;812;p7"/>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3" name="Google Shape;813;p7"/>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4" name="Google Shape;814;p7"/>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15" name="Google Shape;815;p7"/>
            <p:cNvGrpSpPr/>
            <p:nvPr/>
          </p:nvGrpSpPr>
          <p:grpSpPr>
            <a:xfrm>
              <a:off x="4505878" y="171419"/>
              <a:ext cx="1329882" cy="1409495"/>
              <a:chOff x="2075692" y="52828"/>
              <a:chExt cx="4347442" cy="4607700"/>
            </a:xfrm>
          </p:grpSpPr>
          <p:sp>
            <p:nvSpPr>
              <p:cNvPr id="816" name="Google Shape;816;p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7" name="Google Shape;817;p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18" name="Google Shape;818;p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19" name="Google Shape;819;p7"/>
            <p:cNvGrpSpPr/>
            <p:nvPr/>
          </p:nvGrpSpPr>
          <p:grpSpPr>
            <a:xfrm>
              <a:off x="4383222" y="74882"/>
              <a:ext cx="1353662" cy="1436603"/>
              <a:chOff x="459511" y="835636"/>
              <a:chExt cx="3285587" cy="3486900"/>
            </a:xfrm>
          </p:grpSpPr>
          <p:sp>
            <p:nvSpPr>
              <p:cNvPr id="820" name="Google Shape;820;p7"/>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1" name="Google Shape;821;p7"/>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2" name="Google Shape;822;p7"/>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23" name="Google Shape;823;p7"/>
            <p:cNvGrpSpPr/>
            <p:nvPr/>
          </p:nvGrpSpPr>
          <p:grpSpPr>
            <a:xfrm>
              <a:off x="4704112" y="549455"/>
              <a:ext cx="1644117" cy="1741422"/>
              <a:chOff x="3267959" y="970321"/>
              <a:chExt cx="4398388" cy="4658700"/>
            </a:xfrm>
          </p:grpSpPr>
          <p:sp>
            <p:nvSpPr>
              <p:cNvPr id="824" name="Google Shape;824;p7"/>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5" name="Google Shape;825;p7"/>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6" name="Google Shape;826;p7"/>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27" name="Google Shape;827;p7"/>
            <p:cNvGrpSpPr/>
            <p:nvPr/>
          </p:nvGrpSpPr>
          <p:grpSpPr>
            <a:xfrm>
              <a:off x="5170742" y="103797"/>
              <a:ext cx="1786391" cy="1893305"/>
              <a:chOff x="4808875" y="-111295"/>
              <a:chExt cx="4335900" cy="4595400"/>
            </a:xfrm>
          </p:grpSpPr>
          <p:sp>
            <p:nvSpPr>
              <p:cNvPr id="828" name="Google Shape;828;p7"/>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29" name="Google Shape;829;p7"/>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0" name="Google Shape;830;p7"/>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31" name="Google Shape;831;p7"/>
            <p:cNvGrpSpPr/>
            <p:nvPr/>
          </p:nvGrpSpPr>
          <p:grpSpPr>
            <a:xfrm>
              <a:off x="5506653" y="294250"/>
              <a:ext cx="1839662" cy="1950655"/>
              <a:chOff x="5624194" y="350969"/>
              <a:chExt cx="4465200" cy="4734600"/>
            </a:xfrm>
          </p:grpSpPr>
          <p:sp>
            <p:nvSpPr>
              <p:cNvPr id="832" name="Google Shape;832;p7"/>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3" name="Google Shape;833;p7"/>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4" name="Google Shape;834;p7"/>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35" name="Google Shape;835;p7"/>
            <p:cNvGrpSpPr/>
            <p:nvPr/>
          </p:nvGrpSpPr>
          <p:grpSpPr>
            <a:xfrm>
              <a:off x="5354860" y="1023596"/>
              <a:ext cx="1812470" cy="1921362"/>
              <a:chOff x="5255762" y="2121228"/>
              <a:chExt cx="4399200" cy="4663500"/>
            </a:xfrm>
          </p:grpSpPr>
          <p:sp>
            <p:nvSpPr>
              <p:cNvPr id="836" name="Google Shape;836;p7"/>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7" name="Google Shape;837;p7"/>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38" name="Google Shape;838;p7"/>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39" name="Google Shape;839;p7"/>
            <p:cNvGrpSpPr/>
            <p:nvPr/>
          </p:nvGrpSpPr>
          <p:grpSpPr>
            <a:xfrm>
              <a:off x="6109308" y="1266969"/>
              <a:ext cx="1644004" cy="1739794"/>
              <a:chOff x="7086948" y="2711938"/>
              <a:chExt cx="3990300" cy="4222800"/>
            </a:xfrm>
          </p:grpSpPr>
          <p:sp>
            <p:nvSpPr>
              <p:cNvPr id="840" name="Google Shape;840;p7"/>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1" name="Google Shape;841;p7"/>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2" name="Google Shape;842;p7"/>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43" name="Google Shape;843;p7"/>
            <p:cNvGrpSpPr/>
            <p:nvPr/>
          </p:nvGrpSpPr>
          <p:grpSpPr>
            <a:xfrm>
              <a:off x="4533350" y="505715"/>
              <a:ext cx="1271601" cy="1347634"/>
              <a:chOff x="2032969" y="864182"/>
              <a:chExt cx="4314900" cy="4572900"/>
            </a:xfrm>
          </p:grpSpPr>
          <p:sp>
            <p:nvSpPr>
              <p:cNvPr id="844" name="Google Shape;844;p7"/>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5" name="Google Shape;845;p7"/>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6" name="Google Shape;846;p7"/>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47" name="Google Shape;847;p7"/>
            <p:cNvGrpSpPr/>
            <p:nvPr/>
          </p:nvGrpSpPr>
          <p:grpSpPr>
            <a:xfrm>
              <a:off x="4535975" y="364983"/>
              <a:ext cx="1100782" cy="1169874"/>
              <a:chOff x="1316031" y="142329"/>
              <a:chExt cx="2671800" cy="2839500"/>
            </a:xfrm>
          </p:grpSpPr>
          <p:sp>
            <p:nvSpPr>
              <p:cNvPr id="848" name="Google Shape;848;p7"/>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49" name="Google Shape;849;p7"/>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0" name="Google Shape;850;p7"/>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51" name="Google Shape;851;p7"/>
            <p:cNvGrpSpPr/>
            <p:nvPr/>
          </p:nvGrpSpPr>
          <p:grpSpPr>
            <a:xfrm>
              <a:off x="5074175" y="364968"/>
              <a:ext cx="735834" cy="780410"/>
              <a:chOff x="1470547" y="379512"/>
              <a:chExt cx="1786005" cy="1894200"/>
            </a:xfrm>
          </p:grpSpPr>
          <p:sp>
            <p:nvSpPr>
              <p:cNvPr id="852" name="Google Shape;852;p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3" name="Google Shape;853;p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4" name="Google Shape;854;p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55" name="Google Shape;855;p7"/>
            <p:cNvGrpSpPr/>
            <p:nvPr/>
          </p:nvGrpSpPr>
          <p:grpSpPr>
            <a:xfrm>
              <a:off x="4395079" y="697217"/>
              <a:ext cx="1329882" cy="1409495"/>
              <a:chOff x="2075692" y="52828"/>
              <a:chExt cx="4347442" cy="4607700"/>
            </a:xfrm>
          </p:grpSpPr>
          <p:sp>
            <p:nvSpPr>
              <p:cNvPr id="856" name="Google Shape;856;p7"/>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7" name="Google Shape;857;p7"/>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58" name="Google Shape;858;p7"/>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859" name="Google Shape;859;p7"/>
            <p:cNvGrpSpPr/>
            <p:nvPr/>
          </p:nvGrpSpPr>
          <p:grpSpPr>
            <a:xfrm rot="-1579579">
              <a:off x="7082645" y="166310"/>
              <a:ext cx="220954" cy="220954"/>
              <a:chOff x="8297437" y="2253663"/>
              <a:chExt cx="4117200" cy="4117200"/>
            </a:xfrm>
          </p:grpSpPr>
          <p:sp>
            <p:nvSpPr>
              <p:cNvPr id="860" name="Google Shape;860;p7"/>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61" name="Google Shape;861;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62" name="Google Shape;862;p7"/>
            <p:cNvGrpSpPr/>
            <p:nvPr/>
          </p:nvGrpSpPr>
          <p:grpSpPr>
            <a:xfrm rot="-1577215">
              <a:off x="6419953" y="456772"/>
              <a:ext cx="189653" cy="189653"/>
              <a:chOff x="8297437" y="2253663"/>
              <a:chExt cx="4117200" cy="4117200"/>
            </a:xfrm>
          </p:grpSpPr>
          <p:sp>
            <p:nvSpPr>
              <p:cNvPr id="863" name="Google Shape;863;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64" name="Google Shape;864;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65" name="Google Shape;865;p7"/>
            <p:cNvGrpSpPr/>
            <p:nvPr/>
          </p:nvGrpSpPr>
          <p:grpSpPr>
            <a:xfrm rot="-1567860">
              <a:off x="6963138" y="303534"/>
              <a:ext cx="121527" cy="121527"/>
              <a:chOff x="8297437" y="2253663"/>
              <a:chExt cx="4117200" cy="4117200"/>
            </a:xfrm>
          </p:grpSpPr>
          <p:sp>
            <p:nvSpPr>
              <p:cNvPr id="866" name="Google Shape;866;p7"/>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67" name="Google Shape;867;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68" name="Google Shape;868;p7"/>
            <p:cNvGrpSpPr/>
            <p:nvPr/>
          </p:nvGrpSpPr>
          <p:grpSpPr>
            <a:xfrm rot="-1576056">
              <a:off x="6760060" y="2416456"/>
              <a:ext cx="283743" cy="283743"/>
              <a:chOff x="8297437" y="2253663"/>
              <a:chExt cx="4117200" cy="4117200"/>
            </a:xfrm>
          </p:grpSpPr>
          <p:sp>
            <p:nvSpPr>
              <p:cNvPr id="869" name="Google Shape;869;p7"/>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70" name="Google Shape;870;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71" name="Google Shape;871;p7"/>
            <p:cNvGrpSpPr/>
            <p:nvPr/>
          </p:nvGrpSpPr>
          <p:grpSpPr>
            <a:xfrm rot="-1573441">
              <a:off x="6510118" y="1723880"/>
              <a:ext cx="154669" cy="154669"/>
              <a:chOff x="8297437" y="2253663"/>
              <a:chExt cx="4117200" cy="4117200"/>
            </a:xfrm>
          </p:grpSpPr>
          <p:sp>
            <p:nvSpPr>
              <p:cNvPr id="872" name="Google Shape;872;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73" name="Google Shape;873;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74" name="Google Shape;874;p7"/>
            <p:cNvGrpSpPr/>
            <p:nvPr/>
          </p:nvGrpSpPr>
          <p:grpSpPr>
            <a:xfrm rot="-1573249">
              <a:off x="5771983" y="46743"/>
              <a:ext cx="275827" cy="275827"/>
              <a:chOff x="8297437" y="2253663"/>
              <a:chExt cx="4117200" cy="4117200"/>
            </a:xfrm>
          </p:grpSpPr>
          <p:sp>
            <p:nvSpPr>
              <p:cNvPr id="875" name="Google Shape;875;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76" name="Google Shape;876;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77" name="Google Shape;877;p7"/>
            <p:cNvGrpSpPr/>
            <p:nvPr/>
          </p:nvGrpSpPr>
          <p:grpSpPr>
            <a:xfrm rot="-1577296">
              <a:off x="7116701" y="716767"/>
              <a:ext cx="152459" cy="152459"/>
              <a:chOff x="8297437" y="2253663"/>
              <a:chExt cx="4117200" cy="4117200"/>
            </a:xfrm>
          </p:grpSpPr>
          <p:sp>
            <p:nvSpPr>
              <p:cNvPr id="878" name="Google Shape;878;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79" name="Google Shape;879;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80" name="Google Shape;880;p7"/>
            <p:cNvGrpSpPr/>
            <p:nvPr/>
          </p:nvGrpSpPr>
          <p:grpSpPr>
            <a:xfrm rot="-1567860">
              <a:off x="6848063" y="871601"/>
              <a:ext cx="121527" cy="121527"/>
              <a:chOff x="8297437" y="2253663"/>
              <a:chExt cx="4117200" cy="4117200"/>
            </a:xfrm>
          </p:grpSpPr>
          <p:sp>
            <p:nvSpPr>
              <p:cNvPr id="881" name="Google Shape;881;p7"/>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82" name="Google Shape;882;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83" name="Google Shape;883;p7"/>
            <p:cNvGrpSpPr/>
            <p:nvPr/>
          </p:nvGrpSpPr>
          <p:grpSpPr>
            <a:xfrm rot="-1572683">
              <a:off x="7426832" y="1873865"/>
              <a:ext cx="208804" cy="208804"/>
              <a:chOff x="8297437" y="2253663"/>
              <a:chExt cx="4117200" cy="4117200"/>
            </a:xfrm>
          </p:grpSpPr>
          <p:sp>
            <p:nvSpPr>
              <p:cNvPr id="884" name="Google Shape;884;p7"/>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85" name="Google Shape;885;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86" name="Google Shape;886;p7"/>
            <p:cNvGrpSpPr/>
            <p:nvPr/>
          </p:nvGrpSpPr>
          <p:grpSpPr>
            <a:xfrm>
              <a:off x="4469276" y="366140"/>
              <a:ext cx="789593" cy="837426"/>
              <a:chOff x="1470547" y="379512"/>
              <a:chExt cx="1786005" cy="1894200"/>
            </a:xfrm>
          </p:grpSpPr>
          <p:sp>
            <p:nvSpPr>
              <p:cNvPr id="887" name="Google Shape;887;p7"/>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8" name="Google Shape;888;p7"/>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9" name="Google Shape;889;p7"/>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890" name="Google Shape;890;p7"/>
          <p:cNvGrpSpPr/>
          <p:nvPr/>
        </p:nvGrpSpPr>
        <p:grpSpPr>
          <a:xfrm rot="-1574351">
            <a:off x="907489" y="6158971"/>
            <a:ext cx="550364" cy="550364"/>
            <a:chOff x="8297437" y="2253663"/>
            <a:chExt cx="4117200" cy="4117200"/>
          </a:xfrm>
        </p:grpSpPr>
        <p:sp>
          <p:nvSpPr>
            <p:cNvPr id="891" name="Google Shape;891;p7"/>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92" name="Google Shape;892;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93" name="Google Shape;893;p7"/>
          <p:cNvGrpSpPr/>
          <p:nvPr/>
        </p:nvGrpSpPr>
        <p:grpSpPr>
          <a:xfrm rot="-1572813">
            <a:off x="865032" y="5603601"/>
            <a:ext cx="300132" cy="300132"/>
            <a:chOff x="8297437" y="2253663"/>
            <a:chExt cx="4117200" cy="4117200"/>
          </a:xfrm>
        </p:grpSpPr>
        <p:sp>
          <p:nvSpPr>
            <p:cNvPr id="894" name="Google Shape;894;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95" name="Google Shape;895;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96" name="Google Shape;896;p7"/>
          <p:cNvGrpSpPr/>
          <p:nvPr/>
        </p:nvGrpSpPr>
        <p:grpSpPr>
          <a:xfrm rot="-1574662">
            <a:off x="2911697" y="6368457"/>
            <a:ext cx="296081" cy="296081"/>
            <a:chOff x="8297437" y="2253663"/>
            <a:chExt cx="4117200" cy="4117200"/>
          </a:xfrm>
        </p:grpSpPr>
        <p:sp>
          <p:nvSpPr>
            <p:cNvPr id="897" name="Google Shape;897;p7"/>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898" name="Google Shape;898;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899" name="Google Shape;899;p7"/>
          <p:cNvGrpSpPr/>
          <p:nvPr/>
        </p:nvGrpSpPr>
        <p:grpSpPr>
          <a:xfrm rot="-1575143">
            <a:off x="189199" y="5636992"/>
            <a:ext cx="404901" cy="404901"/>
            <a:chOff x="8297437" y="2253663"/>
            <a:chExt cx="4117200" cy="4117200"/>
          </a:xfrm>
        </p:grpSpPr>
        <p:sp>
          <p:nvSpPr>
            <p:cNvPr id="900" name="Google Shape;900;p7"/>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901" name="Google Shape;901;p7"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902"/>
        <p:cNvGrpSpPr/>
        <p:nvPr/>
      </p:nvGrpSpPr>
      <p:grpSpPr>
        <a:xfrm>
          <a:off x="0" y="0"/>
          <a:ext cx="0" cy="0"/>
          <a:chOff x="0" y="0"/>
          <a:chExt cx="0" cy="0"/>
        </a:xfrm>
      </p:grpSpPr>
      <p:grpSp>
        <p:nvGrpSpPr>
          <p:cNvPr id="903" name="Google Shape;903;p8"/>
          <p:cNvGrpSpPr/>
          <p:nvPr/>
        </p:nvGrpSpPr>
        <p:grpSpPr>
          <a:xfrm>
            <a:off x="8488771" y="-630694"/>
            <a:ext cx="3931817" cy="2468930"/>
            <a:chOff x="459511" y="-111295"/>
            <a:chExt cx="11220939" cy="7046034"/>
          </a:xfrm>
        </p:grpSpPr>
        <p:grpSp>
          <p:nvGrpSpPr>
            <p:cNvPr id="904" name="Google Shape;904;p8"/>
            <p:cNvGrpSpPr/>
            <p:nvPr/>
          </p:nvGrpSpPr>
          <p:grpSpPr>
            <a:xfrm>
              <a:off x="3346366" y="66264"/>
              <a:ext cx="4787701" cy="5081700"/>
              <a:chOff x="3346366" y="66264"/>
              <a:chExt cx="4787701" cy="5081700"/>
            </a:xfrm>
          </p:grpSpPr>
          <p:sp>
            <p:nvSpPr>
              <p:cNvPr id="905" name="Google Shape;905;p8"/>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6" name="Google Shape;906;p8"/>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7" name="Google Shape;907;p8"/>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08" name="Google Shape;908;p8"/>
            <p:cNvGrpSpPr/>
            <p:nvPr/>
          </p:nvGrpSpPr>
          <p:grpSpPr>
            <a:xfrm>
              <a:off x="3765864" y="1195612"/>
              <a:ext cx="5193601" cy="5520600"/>
              <a:chOff x="3765864" y="1195612"/>
              <a:chExt cx="5193601" cy="5520600"/>
            </a:xfrm>
          </p:grpSpPr>
          <p:sp>
            <p:nvSpPr>
              <p:cNvPr id="909" name="Google Shape;909;p8"/>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0" name="Google Shape;910;p8"/>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1" name="Google Shape;911;p8"/>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12" name="Google Shape;912;p8"/>
            <p:cNvGrpSpPr/>
            <p:nvPr/>
          </p:nvGrpSpPr>
          <p:grpSpPr>
            <a:xfrm>
              <a:off x="5031721" y="1309109"/>
              <a:ext cx="4394938" cy="4655100"/>
              <a:chOff x="5031721" y="1309109"/>
              <a:chExt cx="4394938" cy="4655100"/>
            </a:xfrm>
          </p:grpSpPr>
          <p:sp>
            <p:nvSpPr>
              <p:cNvPr id="913" name="Google Shape;913;p8"/>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4" name="Google Shape;914;p8"/>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5" name="Google Shape;915;p8"/>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16" name="Google Shape;916;p8"/>
            <p:cNvGrpSpPr/>
            <p:nvPr/>
          </p:nvGrpSpPr>
          <p:grpSpPr>
            <a:xfrm>
              <a:off x="905180" y="112533"/>
              <a:ext cx="4401720" cy="4660800"/>
              <a:chOff x="905180" y="112533"/>
              <a:chExt cx="4401720" cy="4660800"/>
            </a:xfrm>
          </p:grpSpPr>
          <p:sp>
            <p:nvSpPr>
              <p:cNvPr id="917" name="Google Shape;917;p8"/>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8" name="Google Shape;918;p8"/>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19" name="Google Shape;919;p8"/>
            <p:cNvGrpSpPr/>
            <p:nvPr/>
          </p:nvGrpSpPr>
          <p:grpSpPr>
            <a:xfrm>
              <a:off x="4789281" y="622548"/>
              <a:ext cx="4320760" cy="4575000"/>
              <a:chOff x="4789281" y="622548"/>
              <a:chExt cx="4320760" cy="4575000"/>
            </a:xfrm>
          </p:grpSpPr>
          <p:sp>
            <p:nvSpPr>
              <p:cNvPr id="920" name="Google Shape;920;p8"/>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1" name="Google Shape;921;p8"/>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2" name="Google Shape;922;p8"/>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23" name="Google Shape;923;p8"/>
            <p:cNvGrpSpPr/>
            <p:nvPr/>
          </p:nvGrpSpPr>
          <p:grpSpPr>
            <a:xfrm>
              <a:off x="6808533" y="1745708"/>
              <a:ext cx="4401400" cy="4662000"/>
              <a:chOff x="6808533" y="1745708"/>
              <a:chExt cx="4401400" cy="4662000"/>
            </a:xfrm>
          </p:grpSpPr>
          <p:sp>
            <p:nvSpPr>
              <p:cNvPr id="924" name="Google Shape;924;p8"/>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5" name="Google Shape;925;p8"/>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6" name="Google Shape;926;p8"/>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27" name="Google Shape;927;p8"/>
            <p:cNvGrpSpPr/>
            <p:nvPr/>
          </p:nvGrpSpPr>
          <p:grpSpPr>
            <a:xfrm>
              <a:off x="5824532" y="1155331"/>
              <a:ext cx="4354159" cy="4603200"/>
              <a:chOff x="5824532" y="1155331"/>
              <a:chExt cx="4354159" cy="4603200"/>
            </a:xfrm>
          </p:grpSpPr>
          <p:sp>
            <p:nvSpPr>
              <p:cNvPr id="928" name="Google Shape;928;p8"/>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9" name="Google Shape;929;p8"/>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0" name="Google Shape;930;p8"/>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31" name="Google Shape;931;p8"/>
            <p:cNvGrpSpPr/>
            <p:nvPr/>
          </p:nvGrpSpPr>
          <p:grpSpPr>
            <a:xfrm>
              <a:off x="2134683" y="1406427"/>
              <a:ext cx="4494099" cy="4755300"/>
              <a:chOff x="2134683" y="1406427"/>
              <a:chExt cx="4494099" cy="4755300"/>
            </a:xfrm>
          </p:grpSpPr>
          <p:sp>
            <p:nvSpPr>
              <p:cNvPr id="932" name="Google Shape;932;p8"/>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3" name="Google Shape;933;p8"/>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4" name="Google Shape;934;p8"/>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35" name="Google Shape;935;p8"/>
            <p:cNvGrpSpPr/>
            <p:nvPr/>
          </p:nvGrpSpPr>
          <p:grpSpPr>
            <a:xfrm>
              <a:off x="6182744" y="2351413"/>
              <a:ext cx="4257816" cy="4499400"/>
              <a:chOff x="6182744" y="2351413"/>
              <a:chExt cx="4257816" cy="4499400"/>
            </a:xfrm>
          </p:grpSpPr>
          <p:sp>
            <p:nvSpPr>
              <p:cNvPr id="936" name="Google Shape;936;p8"/>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7" name="Google Shape;937;p8"/>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8" name="Google Shape;938;p8"/>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39" name="Google Shape;939;p8"/>
            <p:cNvGrpSpPr/>
            <p:nvPr/>
          </p:nvGrpSpPr>
          <p:grpSpPr>
            <a:xfrm>
              <a:off x="2617490" y="2742232"/>
              <a:ext cx="3927230" cy="4143000"/>
              <a:chOff x="2617490" y="2742232"/>
              <a:chExt cx="3927230" cy="4143000"/>
            </a:xfrm>
          </p:grpSpPr>
          <p:sp>
            <p:nvSpPr>
              <p:cNvPr id="940" name="Google Shape;940;p8"/>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1" name="Google Shape;941;p8"/>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2" name="Google Shape;942;p8"/>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43" name="Google Shape;943;p8"/>
            <p:cNvGrpSpPr/>
            <p:nvPr/>
          </p:nvGrpSpPr>
          <p:grpSpPr>
            <a:xfrm>
              <a:off x="9275607" y="3248167"/>
              <a:ext cx="2404844" cy="2545800"/>
              <a:chOff x="9275607" y="3248167"/>
              <a:chExt cx="2404844" cy="2545800"/>
            </a:xfrm>
          </p:grpSpPr>
          <p:sp>
            <p:nvSpPr>
              <p:cNvPr id="944" name="Google Shape;944;p8"/>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5" name="Google Shape;945;p8"/>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6" name="Google Shape;946;p8"/>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47" name="Google Shape;947;p8"/>
            <p:cNvGrpSpPr/>
            <p:nvPr/>
          </p:nvGrpSpPr>
          <p:grpSpPr>
            <a:xfrm>
              <a:off x="2075692" y="52828"/>
              <a:ext cx="4347442" cy="4607700"/>
              <a:chOff x="2075692" y="52828"/>
              <a:chExt cx="4347442" cy="4607700"/>
            </a:xfrm>
          </p:grpSpPr>
          <p:sp>
            <p:nvSpPr>
              <p:cNvPr id="948" name="Google Shape;948;p8"/>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9" name="Google Shape;949;p8"/>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0" name="Google Shape;950;p8"/>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51" name="Google Shape;951;p8"/>
            <p:cNvGrpSpPr/>
            <p:nvPr/>
          </p:nvGrpSpPr>
          <p:grpSpPr>
            <a:xfrm>
              <a:off x="1470547" y="379512"/>
              <a:ext cx="1786005" cy="1894200"/>
              <a:chOff x="1470547" y="379512"/>
              <a:chExt cx="1786005" cy="1894200"/>
            </a:xfrm>
          </p:grpSpPr>
          <p:sp>
            <p:nvSpPr>
              <p:cNvPr id="952" name="Google Shape;952;p8"/>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3" name="Google Shape;953;p8"/>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4" name="Google Shape;954;p8"/>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55" name="Google Shape;955;p8"/>
            <p:cNvGrpSpPr/>
            <p:nvPr/>
          </p:nvGrpSpPr>
          <p:grpSpPr>
            <a:xfrm>
              <a:off x="459511" y="835636"/>
              <a:ext cx="3285587" cy="3486900"/>
              <a:chOff x="459511" y="835636"/>
              <a:chExt cx="3285587" cy="3486900"/>
            </a:xfrm>
          </p:grpSpPr>
          <p:sp>
            <p:nvSpPr>
              <p:cNvPr id="956" name="Google Shape;956;p8"/>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7" name="Google Shape;957;p8"/>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8" name="Google Shape;958;p8"/>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59" name="Google Shape;959;p8"/>
            <p:cNvGrpSpPr/>
            <p:nvPr/>
          </p:nvGrpSpPr>
          <p:grpSpPr>
            <a:xfrm>
              <a:off x="3267959" y="970321"/>
              <a:ext cx="4398388" cy="4658700"/>
              <a:chOff x="3267959" y="970321"/>
              <a:chExt cx="4398388" cy="4658700"/>
            </a:xfrm>
          </p:grpSpPr>
          <p:sp>
            <p:nvSpPr>
              <p:cNvPr id="960" name="Google Shape;960;p8"/>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1" name="Google Shape;961;p8"/>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2" name="Google Shape;962;p8"/>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63" name="Google Shape;963;p8"/>
            <p:cNvGrpSpPr/>
            <p:nvPr/>
          </p:nvGrpSpPr>
          <p:grpSpPr>
            <a:xfrm>
              <a:off x="5955587" y="1782813"/>
              <a:ext cx="4418674" cy="4680600"/>
              <a:chOff x="5955587" y="1782813"/>
              <a:chExt cx="4418674" cy="4680600"/>
            </a:xfrm>
          </p:grpSpPr>
          <p:sp>
            <p:nvSpPr>
              <p:cNvPr id="964" name="Google Shape;964;p8"/>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5" name="Google Shape;965;p8"/>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6" name="Google Shape;966;p8"/>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67" name="Google Shape;967;p8"/>
            <p:cNvGrpSpPr/>
            <p:nvPr/>
          </p:nvGrpSpPr>
          <p:grpSpPr>
            <a:xfrm>
              <a:off x="7952172" y="3535170"/>
              <a:ext cx="3086305" cy="3281100"/>
              <a:chOff x="7952172" y="3535170"/>
              <a:chExt cx="3086305" cy="3281100"/>
            </a:xfrm>
          </p:grpSpPr>
          <p:sp>
            <p:nvSpPr>
              <p:cNvPr id="968" name="Google Shape;968;p8"/>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9" name="Google Shape;969;p8"/>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0" name="Google Shape;970;p8"/>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71" name="Google Shape;971;p8"/>
            <p:cNvGrpSpPr/>
            <p:nvPr/>
          </p:nvGrpSpPr>
          <p:grpSpPr>
            <a:xfrm>
              <a:off x="9817792" y="3927025"/>
              <a:ext cx="1631594" cy="1728900"/>
              <a:chOff x="9817792" y="3927025"/>
              <a:chExt cx="1631594" cy="1728900"/>
            </a:xfrm>
          </p:grpSpPr>
          <p:sp>
            <p:nvSpPr>
              <p:cNvPr id="972" name="Google Shape;972;p8"/>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3" name="Google Shape;973;p8"/>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4" name="Google Shape;974;p8"/>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75" name="Google Shape;975;p8"/>
            <p:cNvGrpSpPr/>
            <p:nvPr/>
          </p:nvGrpSpPr>
          <p:grpSpPr>
            <a:xfrm>
              <a:off x="4808875" y="-111295"/>
              <a:ext cx="4335900" cy="4595400"/>
              <a:chOff x="4808875" y="-111295"/>
              <a:chExt cx="4335900" cy="4595400"/>
            </a:xfrm>
          </p:grpSpPr>
          <p:sp>
            <p:nvSpPr>
              <p:cNvPr id="976" name="Google Shape;976;p8"/>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7" name="Google Shape;977;p8"/>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8" name="Google Shape;978;p8"/>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79" name="Google Shape;979;p8"/>
            <p:cNvGrpSpPr/>
            <p:nvPr/>
          </p:nvGrpSpPr>
          <p:grpSpPr>
            <a:xfrm>
              <a:off x="1316031" y="142329"/>
              <a:ext cx="2671800" cy="2839500"/>
              <a:chOff x="1316031" y="142329"/>
              <a:chExt cx="2671800" cy="2839500"/>
            </a:xfrm>
          </p:grpSpPr>
          <p:sp>
            <p:nvSpPr>
              <p:cNvPr id="980" name="Google Shape;980;p8"/>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1" name="Google Shape;981;p8"/>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2" name="Google Shape;982;p8"/>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83" name="Google Shape;983;p8"/>
            <p:cNvGrpSpPr/>
            <p:nvPr/>
          </p:nvGrpSpPr>
          <p:grpSpPr>
            <a:xfrm>
              <a:off x="5624194" y="350969"/>
              <a:ext cx="4465200" cy="4734600"/>
              <a:chOff x="5624194" y="350969"/>
              <a:chExt cx="4465200" cy="4734600"/>
            </a:xfrm>
          </p:grpSpPr>
          <p:sp>
            <p:nvSpPr>
              <p:cNvPr id="984" name="Google Shape;984;p8"/>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5" name="Google Shape;985;p8"/>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6" name="Google Shape;986;p8"/>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87" name="Google Shape;987;p8"/>
            <p:cNvGrpSpPr/>
            <p:nvPr/>
          </p:nvGrpSpPr>
          <p:grpSpPr>
            <a:xfrm>
              <a:off x="949298" y="529687"/>
              <a:ext cx="4532700" cy="4800900"/>
              <a:chOff x="949298" y="529687"/>
              <a:chExt cx="4532700" cy="4800900"/>
            </a:xfrm>
          </p:grpSpPr>
          <p:sp>
            <p:nvSpPr>
              <p:cNvPr id="988" name="Google Shape;988;p8"/>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9" name="Google Shape;989;p8"/>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0" name="Google Shape;990;p8"/>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91" name="Google Shape;991;p8"/>
            <p:cNvGrpSpPr/>
            <p:nvPr/>
          </p:nvGrpSpPr>
          <p:grpSpPr>
            <a:xfrm>
              <a:off x="2032969" y="864182"/>
              <a:ext cx="4314900" cy="4572900"/>
              <a:chOff x="2032969" y="864182"/>
              <a:chExt cx="4314900" cy="4572900"/>
            </a:xfrm>
          </p:grpSpPr>
          <p:sp>
            <p:nvSpPr>
              <p:cNvPr id="992" name="Google Shape;992;p8"/>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3" name="Google Shape;993;p8"/>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4" name="Google Shape;994;p8"/>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95" name="Google Shape;995;p8"/>
            <p:cNvGrpSpPr/>
            <p:nvPr/>
          </p:nvGrpSpPr>
          <p:grpSpPr>
            <a:xfrm>
              <a:off x="5255762" y="2121228"/>
              <a:ext cx="4399200" cy="4663500"/>
              <a:chOff x="5255762" y="2121228"/>
              <a:chExt cx="4399200" cy="4663500"/>
            </a:xfrm>
          </p:grpSpPr>
          <p:sp>
            <p:nvSpPr>
              <p:cNvPr id="996" name="Google Shape;996;p8"/>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7" name="Google Shape;997;p8"/>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8" name="Google Shape;998;p8"/>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999" name="Google Shape;999;p8"/>
            <p:cNvGrpSpPr/>
            <p:nvPr/>
          </p:nvGrpSpPr>
          <p:grpSpPr>
            <a:xfrm>
              <a:off x="7086948" y="2711938"/>
              <a:ext cx="3990300" cy="4222800"/>
              <a:chOff x="7086948" y="2711938"/>
              <a:chExt cx="3990300" cy="4222800"/>
            </a:xfrm>
          </p:grpSpPr>
          <p:sp>
            <p:nvSpPr>
              <p:cNvPr id="1000" name="Google Shape;1000;p8"/>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1" name="Google Shape;1001;p8"/>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2" name="Google Shape;1002;p8"/>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1003" name="Google Shape;1003;p8"/>
          <p:cNvGrpSpPr/>
          <p:nvPr/>
        </p:nvGrpSpPr>
        <p:grpSpPr>
          <a:xfrm>
            <a:off x="-139229" y="-630694"/>
            <a:ext cx="3931817" cy="2468930"/>
            <a:chOff x="459511" y="-111295"/>
            <a:chExt cx="11220939" cy="7046034"/>
          </a:xfrm>
        </p:grpSpPr>
        <p:grpSp>
          <p:nvGrpSpPr>
            <p:cNvPr id="1004" name="Google Shape;1004;p8"/>
            <p:cNvGrpSpPr/>
            <p:nvPr/>
          </p:nvGrpSpPr>
          <p:grpSpPr>
            <a:xfrm>
              <a:off x="3346366" y="66264"/>
              <a:ext cx="4787701" cy="5081700"/>
              <a:chOff x="3346366" y="66264"/>
              <a:chExt cx="4787701" cy="5081700"/>
            </a:xfrm>
          </p:grpSpPr>
          <p:sp>
            <p:nvSpPr>
              <p:cNvPr id="1005" name="Google Shape;1005;p8"/>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6" name="Google Shape;1006;p8"/>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7" name="Google Shape;1007;p8"/>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08" name="Google Shape;1008;p8"/>
            <p:cNvGrpSpPr/>
            <p:nvPr/>
          </p:nvGrpSpPr>
          <p:grpSpPr>
            <a:xfrm>
              <a:off x="3765864" y="1195612"/>
              <a:ext cx="5193601" cy="5520600"/>
              <a:chOff x="3765864" y="1195612"/>
              <a:chExt cx="5193601" cy="5520600"/>
            </a:xfrm>
          </p:grpSpPr>
          <p:sp>
            <p:nvSpPr>
              <p:cNvPr id="1009" name="Google Shape;1009;p8"/>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0" name="Google Shape;1010;p8"/>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1" name="Google Shape;1011;p8"/>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12" name="Google Shape;1012;p8"/>
            <p:cNvGrpSpPr/>
            <p:nvPr/>
          </p:nvGrpSpPr>
          <p:grpSpPr>
            <a:xfrm>
              <a:off x="5031721" y="1309109"/>
              <a:ext cx="4394938" cy="4655100"/>
              <a:chOff x="5031721" y="1309109"/>
              <a:chExt cx="4394938" cy="4655100"/>
            </a:xfrm>
          </p:grpSpPr>
          <p:sp>
            <p:nvSpPr>
              <p:cNvPr id="1013" name="Google Shape;1013;p8"/>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4" name="Google Shape;1014;p8"/>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5" name="Google Shape;1015;p8"/>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16" name="Google Shape;1016;p8"/>
            <p:cNvGrpSpPr/>
            <p:nvPr/>
          </p:nvGrpSpPr>
          <p:grpSpPr>
            <a:xfrm>
              <a:off x="905180" y="112533"/>
              <a:ext cx="4401720" cy="4660800"/>
              <a:chOff x="905180" y="112533"/>
              <a:chExt cx="4401720" cy="4660800"/>
            </a:xfrm>
          </p:grpSpPr>
          <p:sp>
            <p:nvSpPr>
              <p:cNvPr id="1017" name="Google Shape;1017;p8"/>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8" name="Google Shape;1018;p8"/>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19" name="Google Shape;1019;p8"/>
            <p:cNvGrpSpPr/>
            <p:nvPr/>
          </p:nvGrpSpPr>
          <p:grpSpPr>
            <a:xfrm>
              <a:off x="4789281" y="622548"/>
              <a:ext cx="4320760" cy="4575000"/>
              <a:chOff x="4789281" y="622548"/>
              <a:chExt cx="4320760" cy="4575000"/>
            </a:xfrm>
          </p:grpSpPr>
          <p:sp>
            <p:nvSpPr>
              <p:cNvPr id="1020" name="Google Shape;1020;p8"/>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1" name="Google Shape;1021;p8"/>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2" name="Google Shape;1022;p8"/>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23" name="Google Shape;1023;p8"/>
            <p:cNvGrpSpPr/>
            <p:nvPr/>
          </p:nvGrpSpPr>
          <p:grpSpPr>
            <a:xfrm>
              <a:off x="6808533" y="1745708"/>
              <a:ext cx="4401400" cy="4662000"/>
              <a:chOff x="6808533" y="1745708"/>
              <a:chExt cx="4401400" cy="4662000"/>
            </a:xfrm>
          </p:grpSpPr>
          <p:sp>
            <p:nvSpPr>
              <p:cNvPr id="1024" name="Google Shape;1024;p8"/>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5" name="Google Shape;1025;p8"/>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6" name="Google Shape;1026;p8"/>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27" name="Google Shape;1027;p8"/>
            <p:cNvGrpSpPr/>
            <p:nvPr/>
          </p:nvGrpSpPr>
          <p:grpSpPr>
            <a:xfrm>
              <a:off x="5824532" y="1155331"/>
              <a:ext cx="4354159" cy="4603200"/>
              <a:chOff x="5824532" y="1155331"/>
              <a:chExt cx="4354159" cy="4603200"/>
            </a:xfrm>
          </p:grpSpPr>
          <p:sp>
            <p:nvSpPr>
              <p:cNvPr id="1028" name="Google Shape;1028;p8"/>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9" name="Google Shape;1029;p8"/>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0" name="Google Shape;1030;p8"/>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1" name="Google Shape;1031;p8"/>
            <p:cNvGrpSpPr/>
            <p:nvPr/>
          </p:nvGrpSpPr>
          <p:grpSpPr>
            <a:xfrm>
              <a:off x="2134683" y="1406427"/>
              <a:ext cx="4494099" cy="4755300"/>
              <a:chOff x="2134683" y="1406427"/>
              <a:chExt cx="4494099" cy="4755300"/>
            </a:xfrm>
          </p:grpSpPr>
          <p:sp>
            <p:nvSpPr>
              <p:cNvPr id="1032" name="Google Shape;1032;p8"/>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3" name="Google Shape;1033;p8"/>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4" name="Google Shape;1034;p8"/>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5" name="Google Shape;1035;p8"/>
            <p:cNvGrpSpPr/>
            <p:nvPr/>
          </p:nvGrpSpPr>
          <p:grpSpPr>
            <a:xfrm>
              <a:off x="6182744" y="2351413"/>
              <a:ext cx="4257816" cy="4499400"/>
              <a:chOff x="6182744" y="2351413"/>
              <a:chExt cx="4257816" cy="4499400"/>
            </a:xfrm>
          </p:grpSpPr>
          <p:sp>
            <p:nvSpPr>
              <p:cNvPr id="1036" name="Google Shape;1036;p8"/>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7" name="Google Shape;1037;p8"/>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8" name="Google Shape;1038;p8"/>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39" name="Google Shape;1039;p8"/>
            <p:cNvGrpSpPr/>
            <p:nvPr/>
          </p:nvGrpSpPr>
          <p:grpSpPr>
            <a:xfrm>
              <a:off x="2617490" y="2742232"/>
              <a:ext cx="3927230" cy="4143000"/>
              <a:chOff x="2617490" y="2742232"/>
              <a:chExt cx="3927230" cy="4143000"/>
            </a:xfrm>
          </p:grpSpPr>
          <p:sp>
            <p:nvSpPr>
              <p:cNvPr id="1040" name="Google Shape;1040;p8"/>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1" name="Google Shape;1041;p8"/>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2" name="Google Shape;1042;p8"/>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43" name="Google Shape;1043;p8"/>
            <p:cNvGrpSpPr/>
            <p:nvPr/>
          </p:nvGrpSpPr>
          <p:grpSpPr>
            <a:xfrm>
              <a:off x="9275607" y="3248167"/>
              <a:ext cx="2404844" cy="2545800"/>
              <a:chOff x="9275607" y="3248167"/>
              <a:chExt cx="2404844" cy="2545800"/>
            </a:xfrm>
          </p:grpSpPr>
          <p:sp>
            <p:nvSpPr>
              <p:cNvPr id="1044" name="Google Shape;1044;p8"/>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5" name="Google Shape;1045;p8"/>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6" name="Google Shape;1046;p8"/>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47" name="Google Shape;1047;p8"/>
            <p:cNvGrpSpPr/>
            <p:nvPr/>
          </p:nvGrpSpPr>
          <p:grpSpPr>
            <a:xfrm>
              <a:off x="2075692" y="52828"/>
              <a:ext cx="4347442" cy="4607700"/>
              <a:chOff x="2075692" y="52828"/>
              <a:chExt cx="4347442" cy="4607700"/>
            </a:xfrm>
          </p:grpSpPr>
          <p:sp>
            <p:nvSpPr>
              <p:cNvPr id="1048" name="Google Shape;1048;p8"/>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9" name="Google Shape;1049;p8"/>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0" name="Google Shape;1050;p8"/>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51" name="Google Shape;1051;p8"/>
            <p:cNvGrpSpPr/>
            <p:nvPr/>
          </p:nvGrpSpPr>
          <p:grpSpPr>
            <a:xfrm>
              <a:off x="1470547" y="379512"/>
              <a:ext cx="1786005" cy="1894200"/>
              <a:chOff x="1470547" y="379512"/>
              <a:chExt cx="1786005" cy="1894200"/>
            </a:xfrm>
          </p:grpSpPr>
          <p:sp>
            <p:nvSpPr>
              <p:cNvPr id="1052" name="Google Shape;1052;p8"/>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3" name="Google Shape;1053;p8"/>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4" name="Google Shape;1054;p8"/>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55" name="Google Shape;1055;p8"/>
            <p:cNvGrpSpPr/>
            <p:nvPr/>
          </p:nvGrpSpPr>
          <p:grpSpPr>
            <a:xfrm>
              <a:off x="459511" y="835636"/>
              <a:ext cx="3285587" cy="3486900"/>
              <a:chOff x="459511" y="835636"/>
              <a:chExt cx="3285587" cy="3486900"/>
            </a:xfrm>
          </p:grpSpPr>
          <p:sp>
            <p:nvSpPr>
              <p:cNvPr id="1056" name="Google Shape;1056;p8"/>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7" name="Google Shape;1057;p8"/>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8" name="Google Shape;1058;p8"/>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59" name="Google Shape;1059;p8"/>
            <p:cNvGrpSpPr/>
            <p:nvPr/>
          </p:nvGrpSpPr>
          <p:grpSpPr>
            <a:xfrm>
              <a:off x="3267959" y="970321"/>
              <a:ext cx="4398388" cy="4658700"/>
              <a:chOff x="3267959" y="970321"/>
              <a:chExt cx="4398388" cy="4658700"/>
            </a:xfrm>
          </p:grpSpPr>
          <p:sp>
            <p:nvSpPr>
              <p:cNvPr id="1060" name="Google Shape;1060;p8"/>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1" name="Google Shape;1061;p8"/>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2" name="Google Shape;1062;p8"/>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63" name="Google Shape;1063;p8"/>
            <p:cNvGrpSpPr/>
            <p:nvPr/>
          </p:nvGrpSpPr>
          <p:grpSpPr>
            <a:xfrm>
              <a:off x="5955587" y="1782813"/>
              <a:ext cx="4418674" cy="4680600"/>
              <a:chOff x="5955587" y="1782813"/>
              <a:chExt cx="4418674" cy="4680600"/>
            </a:xfrm>
          </p:grpSpPr>
          <p:sp>
            <p:nvSpPr>
              <p:cNvPr id="1064" name="Google Shape;1064;p8"/>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5" name="Google Shape;1065;p8"/>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6" name="Google Shape;1066;p8"/>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67" name="Google Shape;1067;p8"/>
            <p:cNvGrpSpPr/>
            <p:nvPr/>
          </p:nvGrpSpPr>
          <p:grpSpPr>
            <a:xfrm>
              <a:off x="7952172" y="3535170"/>
              <a:ext cx="3086305" cy="3281100"/>
              <a:chOff x="7952172" y="3535170"/>
              <a:chExt cx="3086305" cy="3281100"/>
            </a:xfrm>
          </p:grpSpPr>
          <p:sp>
            <p:nvSpPr>
              <p:cNvPr id="1068" name="Google Shape;1068;p8"/>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9" name="Google Shape;1069;p8"/>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0" name="Google Shape;1070;p8"/>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71" name="Google Shape;1071;p8"/>
            <p:cNvGrpSpPr/>
            <p:nvPr/>
          </p:nvGrpSpPr>
          <p:grpSpPr>
            <a:xfrm>
              <a:off x="9817792" y="3927025"/>
              <a:ext cx="1631594" cy="1728900"/>
              <a:chOff x="9817792" y="3927025"/>
              <a:chExt cx="1631594" cy="1728900"/>
            </a:xfrm>
          </p:grpSpPr>
          <p:sp>
            <p:nvSpPr>
              <p:cNvPr id="1072" name="Google Shape;1072;p8"/>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3" name="Google Shape;1073;p8"/>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4" name="Google Shape;1074;p8"/>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75" name="Google Shape;1075;p8"/>
            <p:cNvGrpSpPr/>
            <p:nvPr/>
          </p:nvGrpSpPr>
          <p:grpSpPr>
            <a:xfrm>
              <a:off x="4808875" y="-111295"/>
              <a:ext cx="4335900" cy="4595400"/>
              <a:chOff x="4808875" y="-111295"/>
              <a:chExt cx="4335900" cy="4595400"/>
            </a:xfrm>
          </p:grpSpPr>
          <p:sp>
            <p:nvSpPr>
              <p:cNvPr id="1076" name="Google Shape;1076;p8"/>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7" name="Google Shape;1077;p8"/>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8" name="Google Shape;1078;p8"/>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79" name="Google Shape;1079;p8"/>
            <p:cNvGrpSpPr/>
            <p:nvPr/>
          </p:nvGrpSpPr>
          <p:grpSpPr>
            <a:xfrm>
              <a:off x="1316031" y="142329"/>
              <a:ext cx="2671800" cy="2839500"/>
              <a:chOff x="1316031" y="142329"/>
              <a:chExt cx="2671800" cy="2839500"/>
            </a:xfrm>
          </p:grpSpPr>
          <p:sp>
            <p:nvSpPr>
              <p:cNvPr id="1080" name="Google Shape;1080;p8"/>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1" name="Google Shape;1081;p8"/>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2" name="Google Shape;1082;p8"/>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83" name="Google Shape;1083;p8"/>
            <p:cNvGrpSpPr/>
            <p:nvPr/>
          </p:nvGrpSpPr>
          <p:grpSpPr>
            <a:xfrm>
              <a:off x="5624194" y="350969"/>
              <a:ext cx="4465200" cy="4734600"/>
              <a:chOff x="5624194" y="350969"/>
              <a:chExt cx="4465200" cy="4734600"/>
            </a:xfrm>
          </p:grpSpPr>
          <p:sp>
            <p:nvSpPr>
              <p:cNvPr id="1084" name="Google Shape;1084;p8"/>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5" name="Google Shape;1085;p8"/>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6" name="Google Shape;1086;p8"/>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87" name="Google Shape;1087;p8"/>
            <p:cNvGrpSpPr/>
            <p:nvPr/>
          </p:nvGrpSpPr>
          <p:grpSpPr>
            <a:xfrm>
              <a:off x="949298" y="529687"/>
              <a:ext cx="4532700" cy="4800900"/>
              <a:chOff x="949298" y="529687"/>
              <a:chExt cx="4532700" cy="4800900"/>
            </a:xfrm>
          </p:grpSpPr>
          <p:sp>
            <p:nvSpPr>
              <p:cNvPr id="1088" name="Google Shape;1088;p8"/>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9" name="Google Shape;1089;p8"/>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0" name="Google Shape;1090;p8"/>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91" name="Google Shape;1091;p8"/>
            <p:cNvGrpSpPr/>
            <p:nvPr/>
          </p:nvGrpSpPr>
          <p:grpSpPr>
            <a:xfrm>
              <a:off x="2032969" y="864182"/>
              <a:ext cx="4314900" cy="4572900"/>
              <a:chOff x="2032969" y="864182"/>
              <a:chExt cx="4314900" cy="4572900"/>
            </a:xfrm>
          </p:grpSpPr>
          <p:sp>
            <p:nvSpPr>
              <p:cNvPr id="1092" name="Google Shape;1092;p8"/>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3" name="Google Shape;1093;p8"/>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4" name="Google Shape;1094;p8"/>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95" name="Google Shape;1095;p8"/>
            <p:cNvGrpSpPr/>
            <p:nvPr/>
          </p:nvGrpSpPr>
          <p:grpSpPr>
            <a:xfrm>
              <a:off x="5255762" y="2121228"/>
              <a:ext cx="4399200" cy="4663500"/>
              <a:chOff x="5255762" y="2121228"/>
              <a:chExt cx="4399200" cy="4663500"/>
            </a:xfrm>
          </p:grpSpPr>
          <p:sp>
            <p:nvSpPr>
              <p:cNvPr id="1096" name="Google Shape;1096;p8"/>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7" name="Google Shape;1097;p8"/>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98" name="Google Shape;1098;p8"/>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099" name="Google Shape;1099;p8"/>
            <p:cNvGrpSpPr/>
            <p:nvPr/>
          </p:nvGrpSpPr>
          <p:grpSpPr>
            <a:xfrm>
              <a:off x="7086948" y="2711938"/>
              <a:ext cx="3990300" cy="4222800"/>
              <a:chOff x="7086948" y="2711938"/>
              <a:chExt cx="3990300" cy="4222800"/>
            </a:xfrm>
          </p:grpSpPr>
          <p:sp>
            <p:nvSpPr>
              <p:cNvPr id="1100" name="Google Shape;1100;p8"/>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01" name="Google Shape;1101;p8"/>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02" name="Google Shape;1102;p8"/>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1103" name="Google Shape;1103;p8"/>
          <p:cNvGrpSpPr/>
          <p:nvPr/>
        </p:nvGrpSpPr>
        <p:grpSpPr>
          <a:xfrm>
            <a:off x="2849671" y="-630694"/>
            <a:ext cx="3931817" cy="2468930"/>
            <a:chOff x="459511" y="-111295"/>
            <a:chExt cx="11220939" cy="7046034"/>
          </a:xfrm>
        </p:grpSpPr>
        <p:grpSp>
          <p:nvGrpSpPr>
            <p:cNvPr id="1104" name="Google Shape;1104;p8"/>
            <p:cNvGrpSpPr/>
            <p:nvPr/>
          </p:nvGrpSpPr>
          <p:grpSpPr>
            <a:xfrm>
              <a:off x="3346366" y="66264"/>
              <a:ext cx="4787701" cy="5081700"/>
              <a:chOff x="3346366" y="66264"/>
              <a:chExt cx="4787701" cy="5081700"/>
            </a:xfrm>
          </p:grpSpPr>
          <p:sp>
            <p:nvSpPr>
              <p:cNvPr id="1105" name="Google Shape;1105;p8"/>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06" name="Google Shape;1106;p8"/>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07" name="Google Shape;1107;p8"/>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08" name="Google Shape;1108;p8"/>
            <p:cNvGrpSpPr/>
            <p:nvPr/>
          </p:nvGrpSpPr>
          <p:grpSpPr>
            <a:xfrm>
              <a:off x="3765864" y="1195612"/>
              <a:ext cx="5193601" cy="5520600"/>
              <a:chOff x="3765864" y="1195612"/>
              <a:chExt cx="5193601" cy="5520600"/>
            </a:xfrm>
          </p:grpSpPr>
          <p:sp>
            <p:nvSpPr>
              <p:cNvPr id="1109" name="Google Shape;1109;p8"/>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0" name="Google Shape;1110;p8"/>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1" name="Google Shape;1111;p8"/>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12" name="Google Shape;1112;p8"/>
            <p:cNvGrpSpPr/>
            <p:nvPr/>
          </p:nvGrpSpPr>
          <p:grpSpPr>
            <a:xfrm>
              <a:off x="5031721" y="1309109"/>
              <a:ext cx="4394938" cy="4655100"/>
              <a:chOff x="5031721" y="1309109"/>
              <a:chExt cx="4394938" cy="4655100"/>
            </a:xfrm>
          </p:grpSpPr>
          <p:sp>
            <p:nvSpPr>
              <p:cNvPr id="1113" name="Google Shape;1113;p8"/>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4" name="Google Shape;1114;p8"/>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5" name="Google Shape;1115;p8"/>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16" name="Google Shape;1116;p8"/>
            <p:cNvGrpSpPr/>
            <p:nvPr/>
          </p:nvGrpSpPr>
          <p:grpSpPr>
            <a:xfrm>
              <a:off x="905180" y="112533"/>
              <a:ext cx="4401720" cy="4660800"/>
              <a:chOff x="905180" y="112533"/>
              <a:chExt cx="4401720" cy="4660800"/>
            </a:xfrm>
          </p:grpSpPr>
          <p:sp>
            <p:nvSpPr>
              <p:cNvPr id="1117" name="Google Shape;1117;p8"/>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18" name="Google Shape;1118;p8"/>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19" name="Google Shape;1119;p8"/>
            <p:cNvGrpSpPr/>
            <p:nvPr/>
          </p:nvGrpSpPr>
          <p:grpSpPr>
            <a:xfrm>
              <a:off x="4789281" y="622548"/>
              <a:ext cx="4320760" cy="4575000"/>
              <a:chOff x="4789281" y="622548"/>
              <a:chExt cx="4320760" cy="4575000"/>
            </a:xfrm>
          </p:grpSpPr>
          <p:sp>
            <p:nvSpPr>
              <p:cNvPr id="1120" name="Google Shape;1120;p8"/>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1" name="Google Shape;1121;p8"/>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2" name="Google Shape;1122;p8"/>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23" name="Google Shape;1123;p8"/>
            <p:cNvGrpSpPr/>
            <p:nvPr/>
          </p:nvGrpSpPr>
          <p:grpSpPr>
            <a:xfrm>
              <a:off x="6808533" y="1745708"/>
              <a:ext cx="4401400" cy="4662000"/>
              <a:chOff x="6808533" y="1745708"/>
              <a:chExt cx="4401400" cy="4662000"/>
            </a:xfrm>
          </p:grpSpPr>
          <p:sp>
            <p:nvSpPr>
              <p:cNvPr id="1124" name="Google Shape;1124;p8"/>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5" name="Google Shape;1125;p8"/>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6" name="Google Shape;1126;p8"/>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27" name="Google Shape;1127;p8"/>
            <p:cNvGrpSpPr/>
            <p:nvPr/>
          </p:nvGrpSpPr>
          <p:grpSpPr>
            <a:xfrm>
              <a:off x="5824532" y="1155331"/>
              <a:ext cx="4354159" cy="4603200"/>
              <a:chOff x="5824532" y="1155331"/>
              <a:chExt cx="4354159" cy="4603200"/>
            </a:xfrm>
          </p:grpSpPr>
          <p:sp>
            <p:nvSpPr>
              <p:cNvPr id="1128" name="Google Shape;1128;p8"/>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29" name="Google Shape;1129;p8"/>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30" name="Google Shape;1130;p8"/>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31" name="Google Shape;1131;p8"/>
            <p:cNvGrpSpPr/>
            <p:nvPr/>
          </p:nvGrpSpPr>
          <p:grpSpPr>
            <a:xfrm>
              <a:off x="2134683" y="1406427"/>
              <a:ext cx="4494099" cy="4755300"/>
              <a:chOff x="2134683" y="1406427"/>
              <a:chExt cx="4494099" cy="4755300"/>
            </a:xfrm>
          </p:grpSpPr>
          <p:sp>
            <p:nvSpPr>
              <p:cNvPr id="1132" name="Google Shape;1132;p8"/>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33" name="Google Shape;1133;p8"/>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34" name="Google Shape;1134;p8"/>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35" name="Google Shape;1135;p8"/>
            <p:cNvGrpSpPr/>
            <p:nvPr/>
          </p:nvGrpSpPr>
          <p:grpSpPr>
            <a:xfrm>
              <a:off x="6182744" y="2351413"/>
              <a:ext cx="4257816" cy="4499400"/>
              <a:chOff x="6182744" y="2351413"/>
              <a:chExt cx="4257816" cy="4499400"/>
            </a:xfrm>
          </p:grpSpPr>
          <p:sp>
            <p:nvSpPr>
              <p:cNvPr id="1136" name="Google Shape;1136;p8"/>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37" name="Google Shape;1137;p8"/>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38" name="Google Shape;1138;p8"/>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39" name="Google Shape;1139;p8"/>
            <p:cNvGrpSpPr/>
            <p:nvPr/>
          </p:nvGrpSpPr>
          <p:grpSpPr>
            <a:xfrm>
              <a:off x="2617490" y="2742232"/>
              <a:ext cx="3927230" cy="4143000"/>
              <a:chOff x="2617490" y="2742232"/>
              <a:chExt cx="3927230" cy="4143000"/>
            </a:xfrm>
          </p:grpSpPr>
          <p:sp>
            <p:nvSpPr>
              <p:cNvPr id="1140" name="Google Shape;1140;p8"/>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1" name="Google Shape;1141;p8"/>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2" name="Google Shape;1142;p8"/>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43" name="Google Shape;1143;p8"/>
            <p:cNvGrpSpPr/>
            <p:nvPr/>
          </p:nvGrpSpPr>
          <p:grpSpPr>
            <a:xfrm>
              <a:off x="9275607" y="3248167"/>
              <a:ext cx="2404844" cy="2545800"/>
              <a:chOff x="9275607" y="3248167"/>
              <a:chExt cx="2404844" cy="2545800"/>
            </a:xfrm>
          </p:grpSpPr>
          <p:sp>
            <p:nvSpPr>
              <p:cNvPr id="1144" name="Google Shape;1144;p8"/>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5" name="Google Shape;1145;p8"/>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6" name="Google Shape;1146;p8"/>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47" name="Google Shape;1147;p8"/>
            <p:cNvGrpSpPr/>
            <p:nvPr/>
          </p:nvGrpSpPr>
          <p:grpSpPr>
            <a:xfrm>
              <a:off x="2075692" y="52828"/>
              <a:ext cx="4347442" cy="4607700"/>
              <a:chOff x="2075692" y="52828"/>
              <a:chExt cx="4347442" cy="4607700"/>
            </a:xfrm>
          </p:grpSpPr>
          <p:sp>
            <p:nvSpPr>
              <p:cNvPr id="1148" name="Google Shape;1148;p8"/>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49" name="Google Shape;1149;p8"/>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0" name="Google Shape;1150;p8"/>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51" name="Google Shape;1151;p8"/>
            <p:cNvGrpSpPr/>
            <p:nvPr/>
          </p:nvGrpSpPr>
          <p:grpSpPr>
            <a:xfrm>
              <a:off x="1470547" y="379512"/>
              <a:ext cx="1786005" cy="1894200"/>
              <a:chOff x="1470547" y="379512"/>
              <a:chExt cx="1786005" cy="1894200"/>
            </a:xfrm>
          </p:grpSpPr>
          <p:sp>
            <p:nvSpPr>
              <p:cNvPr id="1152" name="Google Shape;1152;p8"/>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3" name="Google Shape;1153;p8"/>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4" name="Google Shape;1154;p8"/>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55" name="Google Shape;1155;p8"/>
            <p:cNvGrpSpPr/>
            <p:nvPr/>
          </p:nvGrpSpPr>
          <p:grpSpPr>
            <a:xfrm>
              <a:off x="459511" y="835636"/>
              <a:ext cx="3285587" cy="3486900"/>
              <a:chOff x="459511" y="835636"/>
              <a:chExt cx="3285587" cy="3486900"/>
            </a:xfrm>
          </p:grpSpPr>
          <p:sp>
            <p:nvSpPr>
              <p:cNvPr id="1156" name="Google Shape;1156;p8"/>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7" name="Google Shape;1157;p8"/>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58" name="Google Shape;1158;p8"/>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59" name="Google Shape;1159;p8"/>
            <p:cNvGrpSpPr/>
            <p:nvPr/>
          </p:nvGrpSpPr>
          <p:grpSpPr>
            <a:xfrm>
              <a:off x="3267959" y="970321"/>
              <a:ext cx="4398388" cy="4658700"/>
              <a:chOff x="3267959" y="970321"/>
              <a:chExt cx="4398388" cy="4658700"/>
            </a:xfrm>
          </p:grpSpPr>
          <p:sp>
            <p:nvSpPr>
              <p:cNvPr id="1160" name="Google Shape;1160;p8"/>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1" name="Google Shape;1161;p8"/>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2" name="Google Shape;1162;p8"/>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63" name="Google Shape;1163;p8"/>
            <p:cNvGrpSpPr/>
            <p:nvPr/>
          </p:nvGrpSpPr>
          <p:grpSpPr>
            <a:xfrm>
              <a:off x="5955587" y="1782813"/>
              <a:ext cx="4418674" cy="4680600"/>
              <a:chOff x="5955587" y="1782813"/>
              <a:chExt cx="4418674" cy="4680600"/>
            </a:xfrm>
          </p:grpSpPr>
          <p:sp>
            <p:nvSpPr>
              <p:cNvPr id="1164" name="Google Shape;1164;p8"/>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5" name="Google Shape;1165;p8"/>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6" name="Google Shape;1166;p8"/>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67" name="Google Shape;1167;p8"/>
            <p:cNvGrpSpPr/>
            <p:nvPr/>
          </p:nvGrpSpPr>
          <p:grpSpPr>
            <a:xfrm>
              <a:off x="7952172" y="3535170"/>
              <a:ext cx="3086305" cy="3281100"/>
              <a:chOff x="7952172" y="3535170"/>
              <a:chExt cx="3086305" cy="3281100"/>
            </a:xfrm>
          </p:grpSpPr>
          <p:sp>
            <p:nvSpPr>
              <p:cNvPr id="1168" name="Google Shape;1168;p8"/>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69" name="Google Shape;1169;p8"/>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0" name="Google Shape;1170;p8"/>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71" name="Google Shape;1171;p8"/>
            <p:cNvGrpSpPr/>
            <p:nvPr/>
          </p:nvGrpSpPr>
          <p:grpSpPr>
            <a:xfrm>
              <a:off x="9817792" y="3927025"/>
              <a:ext cx="1631594" cy="1728900"/>
              <a:chOff x="9817792" y="3927025"/>
              <a:chExt cx="1631594" cy="1728900"/>
            </a:xfrm>
          </p:grpSpPr>
          <p:sp>
            <p:nvSpPr>
              <p:cNvPr id="1172" name="Google Shape;1172;p8"/>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3" name="Google Shape;1173;p8"/>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4" name="Google Shape;1174;p8"/>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75" name="Google Shape;1175;p8"/>
            <p:cNvGrpSpPr/>
            <p:nvPr/>
          </p:nvGrpSpPr>
          <p:grpSpPr>
            <a:xfrm>
              <a:off x="4808875" y="-111295"/>
              <a:ext cx="4335900" cy="4595400"/>
              <a:chOff x="4808875" y="-111295"/>
              <a:chExt cx="4335900" cy="4595400"/>
            </a:xfrm>
          </p:grpSpPr>
          <p:sp>
            <p:nvSpPr>
              <p:cNvPr id="1176" name="Google Shape;1176;p8"/>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7" name="Google Shape;1177;p8"/>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8" name="Google Shape;1178;p8"/>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79" name="Google Shape;1179;p8"/>
            <p:cNvGrpSpPr/>
            <p:nvPr/>
          </p:nvGrpSpPr>
          <p:grpSpPr>
            <a:xfrm>
              <a:off x="1316031" y="142329"/>
              <a:ext cx="2671800" cy="2839500"/>
              <a:chOff x="1316031" y="142329"/>
              <a:chExt cx="2671800" cy="2839500"/>
            </a:xfrm>
          </p:grpSpPr>
          <p:sp>
            <p:nvSpPr>
              <p:cNvPr id="1180" name="Google Shape;1180;p8"/>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1" name="Google Shape;1181;p8"/>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2" name="Google Shape;1182;p8"/>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83" name="Google Shape;1183;p8"/>
            <p:cNvGrpSpPr/>
            <p:nvPr/>
          </p:nvGrpSpPr>
          <p:grpSpPr>
            <a:xfrm>
              <a:off x="5624194" y="350969"/>
              <a:ext cx="4465200" cy="4734600"/>
              <a:chOff x="5624194" y="350969"/>
              <a:chExt cx="4465200" cy="4734600"/>
            </a:xfrm>
          </p:grpSpPr>
          <p:sp>
            <p:nvSpPr>
              <p:cNvPr id="1184" name="Google Shape;1184;p8"/>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5" name="Google Shape;1185;p8"/>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6" name="Google Shape;1186;p8"/>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87" name="Google Shape;1187;p8"/>
            <p:cNvGrpSpPr/>
            <p:nvPr/>
          </p:nvGrpSpPr>
          <p:grpSpPr>
            <a:xfrm>
              <a:off x="949298" y="529687"/>
              <a:ext cx="4532700" cy="4800900"/>
              <a:chOff x="949298" y="529687"/>
              <a:chExt cx="4532700" cy="4800900"/>
            </a:xfrm>
          </p:grpSpPr>
          <p:sp>
            <p:nvSpPr>
              <p:cNvPr id="1188" name="Google Shape;1188;p8"/>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89" name="Google Shape;1189;p8"/>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90" name="Google Shape;1190;p8"/>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91" name="Google Shape;1191;p8"/>
            <p:cNvGrpSpPr/>
            <p:nvPr/>
          </p:nvGrpSpPr>
          <p:grpSpPr>
            <a:xfrm>
              <a:off x="2032969" y="864182"/>
              <a:ext cx="4314900" cy="4572900"/>
              <a:chOff x="2032969" y="864182"/>
              <a:chExt cx="4314900" cy="4572900"/>
            </a:xfrm>
          </p:grpSpPr>
          <p:sp>
            <p:nvSpPr>
              <p:cNvPr id="1192" name="Google Shape;1192;p8"/>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93" name="Google Shape;1193;p8"/>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94" name="Google Shape;1194;p8"/>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95" name="Google Shape;1195;p8"/>
            <p:cNvGrpSpPr/>
            <p:nvPr/>
          </p:nvGrpSpPr>
          <p:grpSpPr>
            <a:xfrm>
              <a:off x="5255762" y="2121228"/>
              <a:ext cx="4399200" cy="4663500"/>
              <a:chOff x="5255762" y="2121228"/>
              <a:chExt cx="4399200" cy="4663500"/>
            </a:xfrm>
          </p:grpSpPr>
          <p:sp>
            <p:nvSpPr>
              <p:cNvPr id="1196" name="Google Shape;1196;p8"/>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97" name="Google Shape;1197;p8"/>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98" name="Google Shape;1198;p8"/>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199" name="Google Shape;1199;p8"/>
            <p:cNvGrpSpPr/>
            <p:nvPr/>
          </p:nvGrpSpPr>
          <p:grpSpPr>
            <a:xfrm>
              <a:off x="7086948" y="2711938"/>
              <a:ext cx="3990300" cy="4222800"/>
              <a:chOff x="7086948" y="2711938"/>
              <a:chExt cx="3990300" cy="4222800"/>
            </a:xfrm>
          </p:grpSpPr>
          <p:sp>
            <p:nvSpPr>
              <p:cNvPr id="1200" name="Google Shape;1200;p8"/>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01" name="Google Shape;1201;p8"/>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02" name="Google Shape;1202;p8"/>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1203" name="Google Shape;1203;p8"/>
          <p:cNvGrpSpPr/>
          <p:nvPr/>
        </p:nvGrpSpPr>
        <p:grpSpPr>
          <a:xfrm>
            <a:off x="5536921" y="-630694"/>
            <a:ext cx="3931817" cy="2468930"/>
            <a:chOff x="459511" y="-111295"/>
            <a:chExt cx="11220939" cy="7046034"/>
          </a:xfrm>
        </p:grpSpPr>
        <p:grpSp>
          <p:nvGrpSpPr>
            <p:cNvPr id="1204" name="Google Shape;1204;p8"/>
            <p:cNvGrpSpPr/>
            <p:nvPr/>
          </p:nvGrpSpPr>
          <p:grpSpPr>
            <a:xfrm>
              <a:off x="3346366" y="66264"/>
              <a:ext cx="4787701" cy="5081700"/>
              <a:chOff x="3346366" y="66264"/>
              <a:chExt cx="4787701" cy="5081700"/>
            </a:xfrm>
          </p:grpSpPr>
          <p:sp>
            <p:nvSpPr>
              <p:cNvPr id="1205" name="Google Shape;1205;p8"/>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06" name="Google Shape;1206;p8"/>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07" name="Google Shape;1207;p8"/>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08" name="Google Shape;1208;p8"/>
            <p:cNvGrpSpPr/>
            <p:nvPr/>
          </p:nvGrpSpPr>
          <p:grpSpPr>
            <a:xfrm>
              <a:off x="3765864" y="1195612"/>
              <a:ext cx="5193601" cy="5520600"/>
              <a:chOff x="3765864" y="1195612"/>
              <a:chExt cx="5193601" cy="5520600"/>
            </a:xfrm>
          </p:grpSpPr>
          <p:sp>
            <p:nvSpPr>
              <p:cNvPr id="1209" name="Google Shape;1209;p8"/>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0" name="Google Shape;1210;p8"/>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1" name="Google Shape;1211;p8"/>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12" name="Google Shape;1212;p8"/>
            <p:cNvGrpSpPr/>
            <p:nvPr/>
          </p:nvGrpSpPr>
          <p:grpSpPr>
            <a:xfrm>
              <a:off x="5031721" y="1309109"/>
              <a:ext cx="4394938" cy="4655100"/>
              <a:chOff x="5031721" y="1309109"/>
              <a:chExt cx="4394938" cy="4655100"/>
            </a:xfrm>
          </p:grpSpPr>
          <p:sp>
            <p:nvSpPr>
              <p:cNvPr id="1213" name="Google Shape;1213;p8"/>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4" name="Google Shape;1214;p8"/>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5" name="Google Shape;1215;p8"/>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16" name="Google Shape;1216;p8"/>
            <p:cNvGrpSpPr/>
            <p:nvPr/>
          </p:nvGrpSpPr>
          <p:grpSpPr>
            <a:xfrm>
              <a:off x="905180" y="112533"/>
              <a:ext cx="4401720" cy="4660800"/>
              <a:chOff x="905180" y="112533"/>
              <a:chExt cx="4401720" cy="4660800"/>
            </a:xfrm>
          </p:grpSpPr>
          <p:sp>
            <p:nvSpPr>
              <p:cNvPr id="1217" name="Google Shape;1217;p8"/>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18" name="Google Shape;1218;p8"/>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19" name="Google Shape;1219;p8"/>
            <p:cNvGrpSpPr/>
            <p:nvPr/>
          </p:nvGrpSpPr>
          <p:grpSpPr>
            <a:xfrm>
              <a:off x="4789281" y="622548"/>
              <a:ext cx="4320760" cy="4575000"/>
              <a:chOff x="4789281" y="622548"/>
              <a:chExt cx="4320760" cy="4575000"/>
            </a:xfrm>
          </p:grpSpPr>
          <p:sp>
            <p:nvSpPr>
              <p:cNvPr id="1220" name="Google Shape;1220;p8"/>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1" name="Google Shape;1221;p8"/>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2" name="Google Shape;1222;p8"/>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23" name="Google Shape;1223;p8"/>
            <p:cNvGrpSpPr/>
            <p:nvPr/>
          </p:nvGrpSpPr>
          <p:grpSpPr>
            <a:xfrm>
              <a:off x="6808533" y="1745708"/>
              <a:ext cx="4401400" cy="4662000"/>
              <a:chOff x="6808533" y="1745708"/>
              <a:chExt cx="4401400" cy="4662000"/>
            </a:xfrm>
          </p:grpSpPr>
          <p:sp>
            <p:nvSpPr>
              <p:cNvPr id="1224" name="Google Shape;1224;p8"/>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5" name="Google Shape;1225;p8"/>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6" name="Google Shape;1226;p8"/>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27" name="Google Shape;1227;p8"/>
            <p:cNvGrpSpPr/>
            <p:nvPr/>
          </p:nvGrpSpPr>
          <p:grpSpPr>
            <a:xfrm>
              <a:off x="5824532" y="1155331"/>
              <a:ext cx="4354159" cy="4603200"/>
              <a:chOff x="5824532" y="1155331"/>
              <a:chExt cx="4354159" cy="4603200"/>
            </a:xfrm>
          </p:grpSpPr>
          <p:sp>
            <p:nvSpPr>
              <p:cNvPr id="1228" name="Google Shape;1228;p8"/>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29" name="Google Shape;1229;p8"/>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0" name="Google Shape;1230;p8"/>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31" name="Google Shape;1231;p8"/>
            <p:cNvGrpSpPr/>
            <p:nvPr/>
          </p:nvGrpSpPr>
          <p:grpSpPr>
            <a:xfrm>
              <a:off x="2134683" y="1406427"/>
              <a:ext cx="4494099" cy="4755300"/>
              <a:chOff x="2134683" y="1406427"/>
              <a:chExt cx="4494099" cy="4755300"/>
            </a:xfrm>
          </p:grpSpPr>
          <p:sp>
            <p:nvSpPr>
              <p:cNvPr id="1232" name="Google Shape;1232;p8"/>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3" name="Google Shape;1233;p8"/>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4" name="Google Shape;1234;p8"/>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35" name="Google Shape;1235;p8"/>
            <p:cNvGrpSpPr/>
            <p:nvPr/>
          </p:nvGrpSpPr>
          <p:grpSpPr>
            <a:xfrm>
              <a:off x="6182744" y="2351413"/>
              <a:ext cx="4257816" cy="4499400"/>
              <a:chOff x="6182744" y="2351413"/>
              <a:chExt cx="4257816" cy="4499400"/>
            </a:xfrm>
          </p:grpSpPr>
          <p:sp>
            <p:nvSpPr>
              <p:cNvPr id="1236" name="Google Shape;1236;p8"/>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7" name="Google Shape;1237;p8"/>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38" name="Google Shape;1238;p8"/>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39" name="Google Shape;1239;p8"/>
            <p:cNvGrpSpPr/>
            <p:nvPr/>
          </p:nvGrpSpPr>
          <p:grpSpPr>
            <a:xfrm>
              <a:off x="2617490" y="2742232"/>
              <a:ext cx="3927230" cy="4143000"/>
              <a:chOff x="2617490" y="2742232"/>
              <a:chExt cx="3927230" cy="4143000"/>
            </a:xfrm>
          </p:grpSpPr>
          <p:sp>
            <p:nvSpPr>
              <p:cNvPr id="1240" name="Google Shape;1240;p8"/>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1" name="Google Shape;1241;p8"/>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2" name="Google Shape;1242;p8"/>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43" name="Google Shape;1243;p8"/>
            <p:cNvGrpSpPr/>
            <p:nvPr/>
          </p:nvGrpSpPr>
          <p:grpSpPr>
            <a:xfrm>
              <a:off x="9275607" y="3248167"/>
              <a:ext cx="2404844" cy="2545800"/>
              <a:chOff x="9275607" y="3248167"/>
              <a:chExt cx="2404844" cy="2545800"/>
            </a:xfrm>
          </p:grpSpPr>
          <p:sp>
            <p:nvSpPr>
              <p:cNvPr id="1244" name="Google Shape;1244;p8"/>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5" name="Google Shape;1245;p8"/>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6" name="Google Shape;1246;p8"/>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47" name="Google Shape;1247;p8"/>
            <p:cNvGrpSpPr/>
            <p:nvPr/>
          </p:nvGrpSpPr>
          <p:grpSpPr>
            <a:xfrm>
              <a:off x="2075692" y="52828"/>
              <a:ext cx="4347442" cy="4607700"/>
              <a:chOff x="2075692" y="52828"/>
              <a:chExt cx="4347442" cy="4607700"/>
            </a:xfrm>
          </p:grpSpPr>
          <p:sp>
            <p:nvSpPr>
              <p:cNvPr id="1248" name="Google Shape;1248;p8"/>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49" name="Google Shape;1249;p8"/>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0" name="Google Shape;1250;p8"/>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51" name="Google Shape;1251;p8"/>
            <p:cNvGrpSpPr/>
            <p:nvPr/>
          </p:nvGrpSpPr>
          <p:grpSpPr>
            <a:xfrm>
              <a:off x="1470547" y="379512"/>
              <a:ext cx="1786005" cy="1894200"/>
              <a:chOff x="1470547" y="379512"/>
              <a:chExt cx="1786005" cy="1894200"/>
            </a:xfrm>
          </p:grpSpPr>
          <p:sp>
            <p:nvSpPr>
              <p:cNvPr id="1252" name="Google Shape;1252;p8"/>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3" name="Google Shape;1253;p8"/>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4" name="Google Shape;1254;p8"/>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55" name="Google Shape;1255;p8"/>
            <p:cNvGrpSpPr/>
            <p:nvPr/>
          </p:nvGrpSpPr>
          <p:grpSpPr>
            <a:xfrm>
              <a:off x="459511" y="835636"/>
              <a:ext cx="3285587" cy="3486900"/>
              <a:chOff x="459511" y="835636"/>
              <a:chExt cx="3285587" cy="3486900"/>
            </a:xfrm>
          </p:grpSpPr>
          <p:sp>
            <p:nvSpPr>
              <p:cNvPr id="1256" name="Google Shape;1256;p8"/>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7" name="Google Shape;1257;p8"/>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58" name="Google Shape;1258;p8"/>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59" name="Google Shape;1259;p8"/>
            <p:cNvGrpSpPr/>
            <p:nvPr/>
          </p:nvGrpSpPr>
          <p:grpSpPr>
            <a:xfrm>
              <a:off x="3267959" y="970321"/>
              <a:ext cx="4398388" cy="4658700"/>
              <a:chOff x="3267959" y="970321"/>
              <a:chExt cx="4398388" cy="4658700"/>
            </a:xfrm>
          </p:grpSpPr>
          <p:sp>
            <p:nvSpPr>
              <p:cNvPr id="1260" name="Google Shape;1260;p8"/>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1" name="Google Shape;1261;p8"/>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2" name="Google Shape;1262;p8"/>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63" name="Google Shape;1263;p8"/>
            <p:cNvGrpSpPr/>
            <p:nvPr/>
          </p:nvGrpSpPr>
          <p:grpSpPr>
            <a:xfrm>
              <a:off x="5955587" y="1782813"/>
              <a:ext cx="4418674" cy="4680600"/>
              <a:chOff x="5955587" y="1782813"/>
              <a:chExt cx="4418674" cy="4680600"/>
            </a:xfrm>
          </p:grpSpPr>
          <p:sp>
            <p:nvSpPr>
              <p:cNvPr id="1264" name="Google Shape;1264;p8"/>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5" name="Google Shape;1265;p8"/>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6" name="Google Shape;1266;p8"/>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67" name="Google Shape;1267;p8"/>
            <p:cNvGrpSpPr/>
            <p:nvPr/>
          </p:nvGrpSpPr>
          <p:grpSpPr>
            <a:xfrm>
              <a:off x="7952172" y="3535170"/>
              <a:ext cx="3086305" cy="3281100"/>
              <a:chOff x="7952172" y="3535170"/>
              <a:chExt cx="3086305" cy="3281100"/>
            </a:xfrm>
          </p:grpSpPr>
          <p:sp>
            <p:nvSpPr>
              <p:cNvPr id="1268" name="Google Shape;1268;p8"/>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69" name="Google Shape;1269;p8"/>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0" name="Google Shape;1270;p8"/>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71" name="Google Shape;1271;p8"/>
            <p:cNvGrpSpPr/>
            <p:nvPr/>
          </p:nvGrpSpPr>
          <p:grpSpPr>
            <a:xfrm>
              <a:off x="9817792" y="3927025"/>
              <a:ext cx="1631594" cy="1728900"/>
              <a:chOff x="9817792" y="3927025"/>
              <a:chExt cx="1631594" cy="1728900"/>
            </a:xfrm>
          </p:grpSpPr>
          <p:sp>
            <p:nvSpPr>
              <p:cNvPr id="1272" name="Google Shape;1272;p8"/>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3" name="Google Shape;1273;p8"/>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4" name="Google Shape;1274;p8"/>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75" name="Google Shape;1275;p8"/>
            <p:cNvGrpSpPr/>
            <p:nvPr/>
          </p:nvGrpSpPr>
          <p:grpSpPr>
            <a:xfrm>
              <a:off x="4808875" y="-111295"/>
              <a:ext cx="4335900" cy="4595400"/>
              <a:chOff x="4808875" y="-111295"/>
              <a:chExt cx="4335900" cy="4595400"/>
            </a:xfrm>
          </p:grpSpPr>
          <p:sp>
            <p:nvSpPr>
              <p:cNvPr id="1276" name="Google Shape;1276;p8"/>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7" name="Google Shape;1277;p8"/>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78" name="Google Shape;1278;p8"/>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79" name="Google Shape;1279;p8"/>
            <p:cNvGrpSpPr/>
            <p:nvPr/>
          </p:nvGrpSpPr>
          <p:grpSpPr>
            <a:xfrm>
              <a:off x="1316031" y="142329"/>
              <a:ext cx="2671800" cy="2839500"/>
              <a:chOff x="1316031" y="142329"/>
              <a:chExt cx="2671800" cy="2839500"/>
            </a:xfrm>
          </p:grpSpPr>
          <p:sp>
            <p:nvSpPr>
              <p:cNvPr id="1280" name="Google Shape;1280;p8"/>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1" name="Google Shape;1281;p8"/>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2" name="Google Shape;1282;p8"/>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83" name="Google Shape;1283;p8"/>
            <p:cNvGrpSpPr/>
            <p:nvPr/>
          </p:nvGrpSpPr>
          <p:grpSpPr>
            <a:xfrm>
              <a:off x="5624194" y="350969"/>
              <a:ext cx="4465200" cy="4734600"/>
              <a:chOff x="5624194" y="350969"/>
              <a:chExt cx="4465200" cy="4734600"/>
            </a:xfrm>
          </p:grpSpPr>
          <p:sp>
            <p:nvSpPr>
              <p:cNvPr id="1284" name="Google Shape;1284;p8"/>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5" name="Google Shape;1285;p8"/>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6" name="Google Shape;1286;p8"/>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87" name="Google Shape;1287;p8"/>
            <p:cNvGrpSpPr/>
            <p:nvPr/>
          </p:nvGrpSpPr>
          <p:grpSpPr>
            <a:xfrm>
              <a:off x="949298" y="529687"/>
              <a:ext cx="4532700" cy="4800900"/>
              <a:chOff x="949298" y="529687"/>
              <a:chExt cx="4532700" cy="4800900"/>
            </a:xfrm>
          </p:grpSpPr>
          <p:sp>
            <p:nvSpPr>
              <p:cNvPr id="1288" name="Google Shape;1288;p8"/>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89" name="Google Shape;1289;p8"/>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0" name="Google Shape;1290;p8"/>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91" name="Google Shape;1291;p8"/>
            <p:cNvGrpSpPr/>
            <p:nvPr/>
          </p:nvGrpSpPr>
          <p:grpSpPr>
            <a:xfrm>
              <a:off x="2032969" y="864182"/>
              <a:ext cx="4314900" cy="4572900"/>
              <a:chOff x="2032969" y="864182"/>
              <a:chExt cx="4314900" cy="4572900"/>
            </a:xfrm>
          </p:grpSpPr>
          <p:sp>
            <p:nvSpPr>
              <p:cNvPr id="1292" name="Google Shape;1292;p8"/>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3" name="Google Shape;1293;p8"/>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4" name="Google Shape;1294;p8"/>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95" name="Google Shape;1295;p8"/>
            <p:cNvGrpSpPr/>
            <p:nvPr/>
          </p:nvGrpSpPr>
          <p:grpSpPr>
            <a:xfrm>
              <a:off x="5255762" y="2121228"/>
              <a:ext cx="4399200" cy="4663500"/>
              <a:chOff x="5255762" y="2121228"/>
              <a:chExt cx="4399200" cy="4663500"/>
            </a:xfrm>
          </p:grpSpPr>
          <p:sp>
            <p:nvSpPr>
              <p:cNvPr id="1296" name="Google Shape;1296;p8"/>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7" name="Google Shape;1297;p8"/>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298" name="Google Shape;1298;p8"/>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299" name="Google Shape;1299;p8"/>
            <p:cNvGrpSpPr/>
            <p:nvPr/>
          </p:nvGrpSpPr>
          <p:grpSpPr>
            <a:xfrm>
              <a:off x="7086948" y="2711938"/>
              <a:ext cx="3990300" cy="4222800"/>
              <a:chOff x="7086948" y="2711938"/>
              <a:chExt cx="3990300" cy="4222800"/>
            </a:xfrm>
          </p:grpSpPr>
          <p:sp>
            <p:nvSpPr>
              <p:cNvPr id="1300" name="Google Shape;1300;p8"/>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01" name="Google Shape;1301;p8"/>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02" name="Google Shape;1302;p8"/>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sp>
        <p:nvSpPr>
          <p:cNvPr id="1303" name="Google Shape;1303;p8"/>
          <p:cNvSpPr txBox="1">
            <a:spLocks noGrp="1"/>
          </p:cNvSpPr>
          <p:nvPr>
            <p:ph type="body" idx="1"/>
          </p:nvPr>
        </p:nvSpPr>
        <p:spPr>
          <a:xfrm>
            <a:off x="873350" y="24460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304" name="Google Shape;1304;p8"/>
          <p:cNvSpPr txBox="1">
            <a:spLocks noGrp="1"/>
          </p:cNvSpPr>
          <p:nvPr>
            <p:ph type="body" idx="2"/>
          </p:nvPr>
        </p:nvSpPr>
        <p:spPr>
          <a:xfrm>
            <a:off x="6464146" y="24342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305" name="Google Shape;1305;p8"/>
          <p:cNvSpPr txBox="1">
            <a:spLocks noGrp="1"/>
          </p:cNvSpPr>
          <p:nvPr>
            <p:ph type="title"/>
          </p:nvPr>
        </p:nvSpPr>
        <p:spPr>
          <a:xfrm>
            <a:off x="490800" y="294675"/>
            <a:ext cx="112104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sz="6000"/>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grpSp>
        <p:nvGrpSpPr>
          <p:cNvPr id="1306" name="Google Shape;1306;p8"/>
          <p:cNvGrpSpPr/>
          <p:nvPr/>
        </p:nvGrpSpPr>
        <p:grpSpPr>
          <a:xfrm rot="-1576190">
            <a:off x="1887113" y="143527"/>
            <a:ext cx="428837" cy="428837"/>
            <a:chOff x="8297437" y="2253663"/>
            <a:chExt cx="4117200" cy="4117200"/>
          </a:xfrm>
        </p:grpSpPr>
        <p:sp>
          <p:nvSpPr>
            <p:cNvPr id="1307" name="Google Shape;1307;p8"/>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08" name="Google Shape;1308;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09" name="Google Shape;1309;p8"/>
          <p:cNvGrpSpPr/>
          <p:nvPr/>
        </p:nvGrpSpPr>
        <p:grpSpPr>
          <a:xfrm rot="-1573267">
            <a:off x="601214" y="707139"/>
            <a:ext cx="368076" cy="368076"/>
            <a:chOff x="8297437" y="2253663"/>
            <a:chExt cx="4117200" cy="4117200"/>
          </a:xfrm>
        </p:grpSpPr>
        <p:sp>
          <p:nvSpPr>
            <p:cNvPr id="1310" name="Google Shape;1310;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11" name="Google Shape;1311;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12" name="Google Shape;1312;p8"/>
          <p:cNvGrpSpPr/>
          <p:nvPr/>
        </p:nvGrpSpPr>
        <p:grpSpPr>
          <a:xfrm rot="-1572434">
            <a:off x="1655003" y="407816"/>
            <a:ext cx="235871" cy="235871"/>
            <a:chOff x="8297437" y="2253663"/>
            <a:chExt cx="4117200" cy="4117200"/>
          </a:xfrm>
        </p:grpSpPr>
        <p:sp>
          <p:nvSpPr>
            <p:cNvPr id="1313" name="Google Shape;1313;p8"/>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14" name="Google Shape;1314;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15" name="Google Shape;1315;p8"/>
          <p:cNvGrpSpPr/>
          <p:nvPr/>
        </p:nvGrpSpPr>
        <p:grpSpPr>
          <a:xfrm rot="-1574351">
            <a:off x="907489" y="6158971"/>
            <a:ext cx="550364" cy="550364"/>
            <a:chOff x="8297437" y="2253663"/>
            <a:chExt cx="4117200" cy="4117200"/>
          </a:xfrm>
        </p:grpSpPr>
        <p:sp>
          <p:nvSpPr>
            <p:cNvPr id="1316" name="Google Shape;1316;p8"/>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17" name="Google Shape;1317;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18" name="Google Shape;1318;p8"/>
          <p:cNvGrpSpPr/>
          <p:nvPr/>
        </p:nvGrpSpPr>
        <p:grpSpPr>
          <a:xfrm rot="-1572813">
            <a:off x="865032" y="5603601"/>
            <a:ext cx="300132" cy="300132"/>
            <a:chOff x="8297437" y="2253663"/>
            <a:chExt cx="4117200" cy="4117200"/>
          </a:xfrm>
        </p:grpSpPr>
        <p:sp>
          <p:nvSpPr>
            <p:cNvPr id="1319" name="Google Shape;1319;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0" name="Google Shape;1320;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21" name="Google Shape;1321;p8"/>
          <p:cNvGrpSpPr/>
          <p:nvPr/>
        </p:nvGrpSpPr>
        <p:grpSpPr>
          <a:xfrm rot="-1574617">
            <a:off x="5180605" y="910646"/>
            <a:ext cx="393853" cy="393853"/>
            <a:chOff x="8297437" y="2253663"/>
            <a:chExt cx="4117200" cy="4117200"/>
          </a:xfrm>
        </p:grpSpPr>
        <p:sp>
          <p:nvSpPr>
            <p:cNvPr id="1322" name="Google Shape;1322;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3" name="Google Shape;1323;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24" name="Google Shape;1324;p8"/>
          <p:cNvGrpSpPr/>
          <p:nvPr/>
        </p:nvGrpSpPr>
        <p:grpSpPr>
          <a:xfrm rot="-1572610">
            <a:off x="11396404" y="676001"/>
            <a:ext cx="535083" cy="535083"/>
            <a:chOff x="8297437" y="2253663"/>
            <a:chExt cx="4117200" cy="4117200"/>
          </a:xfrm>
        </p:grpSpPr>
        <p:sp>
          <p:nvSpPr>
            <p:cNvPr id="1325" name="Google Shape;1325;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6" name="Google Shape;1326;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27" name="Google Shape;1327;p8"/>
          <p:cNvGrpSpPr/>
          <p:nvPr/>
        </p:nvGrpSpPr>
        <p:grpSpPr>
          <a:xfrm rot="-1572610">
            <a:off x="11488565" y="6128609"/>
            <a:ext cx="535083" cy="535083"/>
            <a:chOff x="8297437" y="2253663"/>
            <a:chExt cx="4117200" cy="4117200"/>
          </a:xfrm>
        </p:grpSpPr>
        <p:sp>
          <p:nvSpPr>
            <p:cNvPr id="1328" name="Google Shape;1328;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29" name="Google Shape;1329;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30" name="Google Shape;1330;p8"/>
          <p:cNvGrpSpPr/>
          <p:nvPr/>
        </p:nvGrpSpPr>
        <p:grpSpPr>
          <a:xfrm rot="-1574662">
            <a:off x="2911697" y="6368457"/>
            <a:ext cx="296081" cy="296081"/>
            <a:chOff x="8297437" y="2253663"/>
            <a:chExt cx="4117200" cy="4117200"/>
          </a:xfrm>
        </p:grpSpPr>
        <p:sp>
          <p:nvSpPr>
            <p:cNvPr id="1331" name="Google Shape;1331;p8"/>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32" name="Google Shape;1332;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33" name="Google Shape;1333;p8"/>
          <p:cNvGrpSpPr/>
          <p:nvPr/>
        </p:nvGrpSpPr>
        <p:grpSpPr>
          <a:xfrm rot="-1573459">
            <a:off x="8242027" y="447465"/>
            <a:ext cx="402508" cy="402508"/>
            <a:chOff x="8297437" y="2253663"/>
            <a:chExt cx="4117200" cy="4117200"/>
          </a:xfrm>
        </p:grpSpPr>
        <p:sp>
          <p:nvSpPr>
            <p:cNvPr id="1334" name="Google Shape;1334;p8"/>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35" name="Google Shape;1335;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36" name="Google Shape;1336;p8"/>
          <p:cNvGrpSpPr/>
          <p:nvPr/>
        </p:nvGrpSpPr>
        <p:grpSpPr>
          <a:xfrm rot="-1572434">
            <a:off x="1431720" y="1510058"/>
            <a:ext cx="235871" cy="235871"/>
            <a:chOff x="8297437" y="2253663"/>
            <a:chExt cx="4117200" cy="4117200"/>
          </a:xfrm>
        </p:grpSpPr>
        <p:sp>
          <p:nvSpPr>
            <p:cNvPr id="1337" name="Google Shape;1337;p8"/>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38" name="Google Shape;1338;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39" name="Google Shape;1339;p8"/>
          <p:cNvGrpSpPr/>
          <p:nvPr/>
        </p:nvGrpSpPr>
        <p:grpSpPr>
          <a:xfrm rot="-1575143">
            <a:off x="189199" y="5636992"/>
            <a:ext cx="404901" cy="404901"/>
            <a:chOff x="8297437" y="2253663"/>
            <a:chExt cx="4117200" cy="4117200"/>
          </a:xfrm>
        </p:grpSpPr>
        <p:sp>
          <p:nvSpPr>
            <p:cNvPr id="1340" name="Google Shape;1340;p8"/>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41" name="Google Shape;1341;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42" name="Google Shape;1342;p8"/>
          <p:cNvGrpSpPr/>
          <p:nvPr/>
        </p:nvGrpSpPr>
        <p:grpSpPr>
          <a:xfrm rot="-1575894">
            <a:off x="4273965" y="525262"/>
            <a:ext cx="316334" cy="316334"/>
            <a:chOff x="8297437" y="2253663"/>
            <a:chExt cx="4117200" cy="4117200"/>
          </a:xfrm>
        </p:grpSpPr>
        <p:sp>
          <p:nvSpPr>
            <p:cNvPr id="1343" name="Google Shape;1343;p8"/>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44" name="Google Shape;1344;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345" name="Google Shape;1345;p8"/>
          <p:cNvGrpSpPr/>
          <p:nvPr/>
        </p:nvGrpSpPr>
        <p:grpSpPr>
          <a:xfrm rot="-1573659">
            <a:off x="11413801" y="5009340"/>
            <a:ext cx="500281" cy="500281"/>
            <a:chOff x="8297437" y="2253663"/>
            <a:chExt cx="4117200" cy="4117200"/>
          </a:xfrm>
        </p:grpSpPr>
        <p:sp>
          <p:nvSpPr>
            <p:cNvPr id="1346" name="Google Shape;1346;p8"/>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47" name="Google Shape;1347;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solidFill>
              <a:srgbClr val="FFAB1C"/>
            </a:solidFill>
            <a:ln>
              <a:noFill/>
            </a:ln>
          </p:spPr>
        </p:pic>
      </p:grpSp>
      <p:grpSp>
        <p:nvGrpSpPr>
          <p:cNvPr id="1348" name="Google Shape;1348;p8"/>
          <p:cNvGrpSpPr/>
          <p:nvPr/>
        </p:nvGrpSpPr>
        <p:grpSpPr>
          <a:xfrm rot="-1575894">
            <a:off x="11742550" y="5857129"/>
            <a:ext cx="316334" cy="316334"/>
            <a:chOff x="8297437" y="2253663"/>
            <a:chExt cx="4117200" cy="4117200"/>
          </a:xfrm>
        </p:grpSpPr>
        <p:sp>
          <p:nvSpPr>
            <p:cNvPr id="1349" name="Google Shape;1349;p8"/>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50" name="Google Shape;1350;p8"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1351"/>
        <p:cNvGrpSpPr/>
        <p:nvPr/>
      </p:nvGrpSpPr>
      <p:grpSpPr>
        <a:xfrm>
          <a:off x="0" y="0"/>
          <a:ext cx="0" cy="0"/>
          <a:chOff x="0" y="0"/>
          <a:chExt cx="0" cy="0"/>
        </a:xfrm>
      </p:grpSpPr>
      <p:grpSp>
        <p:nvGrpSpPr>
          <p:cNvPr id="1352" name="Google Shape;1352;p9"/>
          <p:cNvGrpSpPr/>
          <p:nvPr/>
        </p:nvGrpSpPr>
        <p:grpSpPr>
          <a:xfrm>
            <a:off x="-1704500" y="612357"/>
            <a:ext cx="3827767" cy="4062819"/>
            <a:chOff x="3346366" y="66264"/>
            <a:chExt cx="4787701" cy="5081700"/>
          </a:xfrm>
        </p:grpSpPr>
        <p:sp>
          <p:nvSpPr>
            <p:cNvPr id="1353" name="Google Shape;1353;p9"/>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4" name="Google Shape;1354;p9"/>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5" name="Google Shape;1355;p9"/>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56" name="Google Shape;1356;p9"/>
          <p:cNvGrpSpPr/>
          <p:nvPr/>
        </p:nvGrpSpPr>
        <p:grpSpPr>
          <a:xfrm>
            <a:off x="-235984" y="1747961"/>
            <a:ext cx="3513753" cy="3721752"/>
            <a:chOff x="5031721" y="1309109"/>
            <a:chExt cx="4394938" cy="4655100"/>
          </a:xfrm>
        </p:grpSpPr>
        <p:sp>
          <p:nvSpPr>
            <p:cNvPr id="1357" name="Google Shape;1357;p9"/>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8" name="Google Shape;1358;p9"/>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59" name="Google Shape;1359;p9"/>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60" name="Google Shape;1360;p9"/>
          <p:cNvGrpSpPr/>
          <p:nvPr/>
        </p:nvGrpSpPr>
        <p:grpSpPr>
          <a:xfrm>
            <a:off x="-429814" y="1199055"/>
            <a:ext cx="3454447" cy="3657713"/>
            <a:chOff x="4789281" y="622548"/>
            <a:chExt cx="4320760" cy="4575000"/>
          </a:xfrm>
        </p:grpSpPr>
        <p:sp>
          <p:nvSpPr>
            <p:cNvPr id="1361" name="Google Shape;1361;p9"/>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62" name="Google Shape;1362;p9"/>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63" name="Google Shape;1363;p9"/>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64" name="Google Shape;1364;p9"/>
          <p:cNvGrpSpPr/>
          <p:nvPr/>
        </p:nvGrpSpPr>
        <p:grpSpPr>
          <a:xfrm>
            <a:off x="1184577" y="2097022"/>
            <a:ext cx="3518919" cy="3727269"/>
            <a:chOff x="6808533" y="1745708"/>
            <a:chExt cx="4401400" cy="4662000"/>
          </a:xfrm>
        </p:grpSpPr>
        <p:sp>
          <p:nvSpPr>
            <p:cNvPr id="1365" name="Google Shape;1365;p9"/>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66" name="Google Shape;1366;p9"/>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67" name="Google Shape;1367;p9"/>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68" name="Google Shape;1368;p9"/>
          <p:cNvGrpSpPr/>
          <p:nvPr/>
        </p:nvGrpSpPr>
        <p:grpSpPr>
          <a:xfrm>
            <a:off x="-1248037" y="1657220"/>
            <a:ext cx="4152284" cy="4413720"/>
            <a:chOff x="3765864" y="1195612"/>
            <a:chExt cx="5193601" cy="5520600"/>
          </a:xfrm>
        </p:grpSpPr>
        <p:sp>
          <p:nvSpPr>
            <p:cNvPr id="1369" name="Google Shape;1369;p9"/>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0" name="Google Shape;1370;p9"/>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1" name="Google Shape;1371;p9"/>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72" name="Google Shape;1372;p9"/>
          <p:cNvGrpSpPr/>
          <p:nvPr/>
        </p:nvGrpSpPr>
        <p:grpSpPr>
          <a:xfrm>
            <a:off x="397869" y="1625016"/>
            <a:ext cx="3481150" cy="3680258"/>
            <a:chOff x="5824532" y="1155331"/>
            <a:chExt cx="4354159" cy="4603200"/>
          </a:xfrm>
        </p:grpSpPr>
        <p:sp>
          <p:nvSpPr>
            <p:cNvPr id="1373" name="Google Shape;1373;p9"/>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4" name="Google Shape;1374;p9"/>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5" name="Google Shape;1375;p9"/>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76" name="Google Shape;1376;p9"/>
          <p:cNvGrpSpPr/>
          <p:nvPr/>
        </p:nvGrpSpPr>
        <p:grpSpPr>
          <a:xfrm>
            <a:off x="684259" y="2581283"/>
            <a:ext cx="3404124" cy="3597270"/>
            <a:chOff x="6182744" y="2351413"/>
            <a:chExt cx="4257816" cy="4499400"/>
          </a:xfrm>
        </p:grpSpPr>
        <p:sp>
          <p:nvSpPr>
            <p:cNvPr id="1377" name="Google Shape;1377;p9"/>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8" name="Google Shape;1378;p9"/>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79" name="Google Shape;1379;p9"/>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80" name="Google Shape;1380;p9"/>
          <p:cNvGrpSpPr/>
          <p:nvPr/>
        </p:nvGrpSpPr>
        <p:grpSpPr>
          <a:xfrm>
            <a:off x="3157003" y="3298238"/>
            <a:ext cx="1922673" cy="2035367"/>
            <a:chOff x="9275607" y="3248167"/>
            <a:chExt cx="2404844" cy="2545800"/>
          </a:xfrm>
        </p:grpSpPr>
        <p:sp>
          <p:nvSpPr>
            <p:cNvPr id="1381" name="Google Shape;1381;p9"/>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2" name="Google Shape;1382;p9"/>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3" name="Google Shape;1383;p9"/>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84" name="Google Shape;1384;p9"/>
          <p:cNvGrpSpPr/>
          <p:nvPr/>
        </p:nvGrpSpPr>
        <p:grpSpPr>
          <a:xfrm>
            <a:off x="502647" y="2126688"/>
            <a:ext cx="3532730" cy="3742140"/>
            <a:chOff x="5955587" y="1782813"/>
            <a:chExt cx="4418674" cy="4680600"/>
          </a:xfrm>
        </p:grpSpPr>
        <p:sp>
          <p:nvSpPr>
            <p:cNvPr id="1385" name="Google Shape;1385;p9"/>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6" name="Google Shape;1386;p9"/>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7" name="Google Shape;1387;p9"/>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88" name="Google Shape;1388;p9"/>
          <p:cNvGrpSpPr/>
          <p:nvPr/>
        </p:nvGrpSpPr>
        <p:grpSpPr>
          <a:xfrm>
            <a:off x="-1426786" y="1825790"/>
            <a:ext cx="2467710" cy="2611135"/>
            <a:chOff x="2134683" y="1406427"/>
            <a:chExt cx="4494099" cy="4755300"/>
          </a:xfrm>
        </p:grpSpPr>
        <p:sp>
          <p:nvSpPr>
            <p:cNvPr id="1389" name="Google Shape;1389;p9"/>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0" name="Google Shape;1390;p9"/>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1" name="Google Shape;1391;p9"/>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92" name="Google Shape;1392;p9"/>
          <p:cNvGrpSpPr/>
          <p:nvPr/>
        </p:nvGrpSpPr>
        <p:grpSpPr>
          <a:xfrm>
            <a:off x="2098917" y="3527697"/>
            <a:ext cx="2467501" cy="2623239"/>
            <a:chOff x="7952172" y="3535170"/>
            <a:chExt cx="3086305" cy="3281100"/>
          </a:xfrm>
        </p:grpSpPr>
        <p:sp>
          <p:nvSpPr>
            <p:cNvPr id="1393" name="Google Shape;1393;p9"/>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4" name="Google Shape;1394;p9"/>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5" name="Google Shape;1395;p9"/>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396" name="Google Shape;1396;p9"/>
          <p:cNvGrpSpPr/>
          <p:nvPr/>
        </p:nvGrpSpPr>
        <p:grpSpPr>
          <a:xfrm>
            <a:off x="3590480" y="3840985"/>
            <a:ext cx="1304459" cy="1382256"/>
            <a:chOff x="9817792" y="3927025"/>
            <a:chExt cx="1631594" cy="1728900"/>
          </a:xfrm>
        </p:grpSpPr>
        <p:sp>
          <p:nvSpPr>
            <p:cNvPr id="1397" name="Google Shape;1397;p9"/>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8" name="Google Shape;1398;p9"/>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99" name="Google Shape;1399;p9"/>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00" name="Google Shape;1400;p9"/>
          <p:cNvGrpSpPr/>
          <p:nvPr/>
        </p:nvGrpSpPr>
        <p:grpSpPr>
          <a:xfrm>
            <a:off x="-1704499" y="743570"/>
            <a:ext cx="2580641" cy="2735131"/>
            <a:chOff x="2075692" y="52828"/>
            <a:chExt cx="4347442" cy="4607700"/>
          </a:xfrm>
        </p:grpSpPr>
        <p:sp>
          <p:nvSpPr>
            <p:cNvPr id="1401" name="Google Shape;1401;p9"/>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2" name="Google Shape;1402;p9"/>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3" name="Google Shape;1403;p9"/>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04" name="Google Shape;1404;p9"/>
          <p:cNvGrpSpPr/>
          <p:nvPr/>
        </p:nvGrpSpPr>
        <p:grpSpPr>
          <a:xfrm>
            <a:off x="-1942565" y="556320"/>
            <a:ext cx="2626826" cy="2787777"/>
            <a:chOff x="459511" y="835636"/>
            <a:chExt cx="3285587" cy="3486900"/>
          </a:xfrm>
        </p:grpSpPr>
        <p:sp>
          <p:nvSpPr>
            <p:cNvPr id="1405" name="Google Shape;1405;p9"/>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6" name="Google Shape;1406;p9"/>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07" name="Google Shape;1407;p9"/>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08" name="Google Shape;1408;p9"/>
          <p:cNvGrpSpPr/>
          <p:nvPr/>
        </p:nvGrpSpPr>
        <p:grpSpPr>
          <a:xfrm>
            <a:off x="-1646111" y="1477100"/>
            <a:ext cx="3516511" cy="3724631"/>
            <a:chOff x="3267959" y="970321"/>
            <a:chExt cx="4398388" cy="4658700"/>
          </a:xfrm>
        </p:grpSpPr>
        <p:sp>
          <p:nvSpPr>
            <p:cNvPr id="1409" name="Google Shape;1409;p9"/>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0" name="Google Shape;1410;p9"/>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1" name="Google Shape;1411;p9"/>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12" name="Google Shape;1412;p9"/>
          <p:cNvGrpSpPr/>
          <p:nvPr/>
        </p:nvGrpSpPr>
        <p:grpSpPr>
          <a:xfrm>
            <a:off x="-414149" y="612348"/>
            <a:ext cx="3466552" cy="3674022"/>
            <a:chOff x="4808875" y="-111295"/>
            <a:chExt cx="4335900" cy="4595400"/>
          </a:xfrm>
        </p:grpSpPr>
        <p:sp>
          <p:nvSpPr>
            <p:cNvPr id="1413" name="Google Shape;1413;p9"/>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4" name="Google Shape;1414;p9"/>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5" name="Google Shape;1415;p9"/>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16" name="Google Shape;1416;p9"/>
          <p:cNvGrpSpPr/>
          <p:nvPr/>
        </p:nvGrpSpPr>
        <p:grpSpPr>
          <a:xfrm>
            <a:off x="237698" y="981928"/>
            <a:ext cx="3569927" cy="3785313"/>
            <a:chOff x="5624194" y="350969"/>
            <a:chExt cx="4465200" cy="4734600"/>
          </a:xfrm>
        </p:grpSpPr>
        <p:sp>
          <p:nvSpPr>
            <p:cNvPr id="1417" name="Google Shape;1417;p9"/>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8" name="Google Shape;1418;p9"/>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19" name="Google Shape;1419;p9"/>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20" name="Google Shape;1420;p9"/>
          <p:cNvGrpSpPr/>
          <p:nvPr/>
        </p:nvGrpSpPr>
        <p:grpSpPr>
          <a:xfrm>
            <a:off x="-56862" y="2397250"/>
            <a:ext cx="3517160" cy="3728468"/>
            <a:chOff x="5255762" y="2121228"/>
            <a:chExt cx="4399200" cy="4663500"/>
          </a:xfrm>
        </p:grpSpPr>
        <p:sp>
          <p:nvSpPr>
            <p:cNvPr id="1421" name="Google Shape;1421;p9"/>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2" name="Google Shape;1422;p9"/>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3" name="Google Shape;1423;p9"/>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24" name="Google Shape;1424;p9"/>
          <p:cNvGrpSpPr/>
          <p:nvPr/>
        </p:nvGrpSpPr>
        <p:grpSpPr>
          <a:xfrm>
            <a:off x="1407171" y="2869523"/>
            <a:ext cx="3190245" cy="3376129"/>
            <a:chOff x="7086948" y="2711938"/>
            <a:chExt cx="3990300" cy="4222800"/>
          </a:xfrm>
        </p:grpSpPr>
        <p:sp>
          <p:nvSpPr>
            <p:cNvPr id="1425" name="Google Shape;1425;p9"/>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6" name="Google Shape;1426;p9"/>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27" name="Google Shape;1427;p9"/>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28" name="Google Shape;1428;p9"/>
          <p:cNvGrpSpPr/>
          <p:nvPr/>
        </p:nvGrpSpPr>
        <p:grpSpPr>
          <a:xfrm>
            <a:off x="-1651134" y="1392285"/>
            <a:ext cx="2467691" cy="2615242"/>
            <a:chOff x="2032969" y="864182"/>
            <a:chExt cx="4314900" cy="4572900"/>
          </a:xfrm>
        </p:grpSpPr>
        <p:sp>
          <p:nvSpPr>
            <p:cNvPr id="1429" name="Google Shape;1429;p9"/>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0" name="Google Shape;1430;p9"/>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1" name="Google Shape;1431;p9"/>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32" name="Google Shape;1432;p9"/>
          <p:cNvGrpSpPr/>
          <p:nvPr/>
        </p:nvGrpSpPr>
        <p:grpSpPr>
          <a:xfrm>
            <a:off x="-1646103" y="1119158"/>
            <a:ext cx="2136104" cy="2270180"/>
            <a:chOff x="1316031" y="142329"/>
            <a:chExt cx="2671800" cy="2839500"/>
          </a:xfrm>
        </p:grpSpPr>
        <p:sp>
          <p:nvSpPr>
            <p:cNvPr id="1433" name="Google Shape;1433;p9"/>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4" name="Google Shape;1434;p9"/>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5" name="Google Shape;1435;p9"/>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36" name="Google Shape;1436;p9"/>
          <p:cNvGrpSpPr/>
          <p:nvPr/>
        </p:nvGrpSpPr>
        <p:grpSpPr>
          <a:xfrm>
            <a:off x="-601805" y="1119148"/>
            <a:ext cx="1427911" cy="1514413"/>
            <a:chOff x="1470547" y="379512"/>
            <a:chExt cx="1786005" cy="1894200"/>
          </a:xfrm>
        </p:grpSpPr>
        <p:sp>
          <p:nvSpPr>
            <p:cNvPr id="1437" name="Google Shape;1437;p9"/>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8" name="Google Shape;1438;p9"/>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39" name="Google Shape;1439;p9"/>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440" name="Google Shape;1440;p9"/>
          <p:cNvGrpSpPr/>
          <p:nvPr/>
        </p:nvGrpSpPr>
        <p:grpSpPr>
          <a:xfrm>
            <a:off x="-1919487" y="1763795"/>
            <a:ext cx="2580641" cy="2735131"/>
            <a:chOff x="2075692" y="52828"/>
            <a:chExt cx="4347442" cy="4607700"/>
          </a:xfrm>
        </p:grpSpPr>
        <p:sp>
          <p:nvSpPr>
            <p:cNvPr id="1441" name="Google Shape;1441;p9"/>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42" name="Google Shape;1442;p9"/>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43" name="Google Shape;1443;p9"/>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444" name="Google Shape;1444;p9"/>
          <p:cNvSpPr txBox="1">
            <a:spLocks noGrp="1"/>
          </p:cNvSpPr>
          <p:nvPr>
            <p:ph type="title"/>
          </p:nvPr>
        </p:nvSpPr>
        <p:spPr>
          <a:xfrm>
            <a:off x="397875" y="1770738"/>
            <a:ext cx="3283800" cy="33165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6000"/>
              <a:buFont typeface="Aldrich"/>
              <a:buNone/>
              <a:defRPr/>
            </a:lvl1pPr>
            <a:lvl2pPr lvl="1"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sp>
        <p:nvSpPr>
          <p:cNvPr id="1445" name="Google Shape;1445;p9"/>
          <p:cNvSpPr txBox="1">
            <a:spLocks noGrp="1"/>
          </p:cNvSpPr>
          <p:nvPr>
            <p:ph type="subTitle" idx="1"/>
          </p:nvPr>
        </p:nvSpPr>
        <p:spPr>
          <a:xfrm>
            <a:off x="5615125" y="2140570"/>
            <a:ext cx="5557500" cy="4557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500" b="1">
                <a:solidFill>
                  <a:schemeClr val="accent1"/>
                </a:solidFill>
              </a:defRPr>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446" name="Google Shape;1446;p9"/>
          <p:cNvSpPr txBox="1">
            <a:spLocks noGrp="1"/>
          </p:cNvSpPr>
          <p:nvPr>
            <p:ph type="body" idx="2"/>
          </p:nvPr>
        </p:nvSpPr>
        <p:spPr>
          <a:xfrm>
            <a:off x="5605825" y="2652833"/>
            <a:ext cx="5557500" cy="2212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grpSp>
        <p:nvGrpSpPr>
          <p:cNvPr id="1447" name="Google Shape;1447;p9"/>
          <p:cNvGrpSpPr/>
          <p:nvPr/>
        </p:nvGrpSpPr>
        <p:grpSpPr>
          <a:xfrm rot="-1576190">
            <a:off x="3295488" y="734727"/>
            <a:ext cx="428837" cy="428837"/>
            <a:chOff x="8297437" y="2253663"/>
            <a:chExt cx="4117200" cy="4117200"/>
          </a:xfrm>
        </p:grpSpPr>
        <p:sp>
          <p:nvSpPr>
            <p:cNvPr id="1448" name="Google Shape;1448;p9"/>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49" name="Google Shape;1449;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50" name="Google Shape;1450;p9"/>
          <p:cNvGrpSpPr/>
          <p:nvPr/>
        </p:nvGrpSpPr>
        <p:grpSpPr>
          <a:xfrm rot="-1573267">
            <a:off x="2009589" y="1298339"/>
            <a:ext cx="368076" cy="368076"/>
            <a:chOff x="8297437" y="2253663"/>
            <a:chExt cx="4117200" cy="4117200"/>
          </a:xfrm>
        </p:grpSpPr>
        <p:sp>
          <p:nvSpPr>
            <p:cNvPr id="1451" name="Google Shape;1451;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52" name="Google Shape;1452;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53" name="Google Shape;1453;p9"/>
          <p:cNvGrpSpPr/>
          <p:nvPr/>
        </p:nvGrpSpPr>
        <p:grpSpPr>
          <a:xfrm rot="-1572434">
            <a:off x="3063378" y="999016"/>
            <a:ext cx="235871" cy="235871"/>
            <a:chOff x="8297437" y="2253663"/>
            <a:chExt cx="4117200" cy="4117200"/>
          </a:xfrm>
        </p:grpSpPr>
        <p:sp>
          <p:nvSpPr>
            <p:cNvPr id="1454" name="Google Shape;1454;p9"/>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55" name="Google Shape;1455;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56" name="Google Shape;1456;p9"/>
          <p:cNvGrpSpPr/>
          <p:nvPr/>
        </p:nvGrpSpPr>
        <p:grpSpPr>
          <a:xfrm rot="-1574351">
            <a:off x="2668864" y="5100571"/>
            <a:ext cx="550364" cy="550364"/>
            <a:chOff x="8297437" y="2253663"/>
            <a:chExt cx="4117200" cy="4117200"/>
          </a:xfrm>
        </p:grpSpPr>
        <p:sp>
          <p:nvSpPr>
            <p:cNvPr id="1457" name="Google Shape;1457;p9"/>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58" name="Google Shape;1458;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59" name="Google Shape;1459;p9"/>
          <p:cNvGrpSpPr/>
          <p:nvPr/>
        </p:nvGrpSpPr>
        <p:grpSpPr>
          <a:xfrm rot="-1572813">
            <a:off x="2184332" y="3756001"/>
            <a:ext cx="300132" cy="300132"/>
            <a:chOff x="8297437" y="2253663"/>
            <a:chExt cx="4117200" cy="4117200"/>
          </a:xfrm>
        </p:grpSpPr>
        <p:sp>
          <p:nvSpPr>
            <p:cNvPr id="1460" name="Google Shape;1460;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61" name="Google Shape;1461;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62" name="Google Shape;1462;p9"/>
          <p:cNvGrpSpPr/>
          <p:nvPr/>
        </p:nvGrpSpPr>
        <p:grpSpPr>
          <a:xfrm rot="-1574617">
            <a:off x="8659855" y="572609"/>
            <a:ext cx="393853" cy="393853"/>
            <a:chOff x="8297437" y="2253663"/>
            <a:chExt cx="4117200" cy="4117200"/>
          </a:xfrm>
        </p:grpSpPr>
        <p:sp>
          <p:nvSpPr>
            <p:cNvPr id="1463" name="Google Shape;1463;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64" name="Google Shape;1464;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65" name="Google Shape;1465;p9"/>
          <p:cNvGrpSpPr/>
          <p:nvPr/>
        </p:nvGrpSpPr>
        <p:grpSpPr>
          <a:xfrm rot="-1572610">
            <a:off x="751817" y="502001"/>
            <a:ext cx="535083" cy="535083"/>
            <a:chOff x="8297437" y="2253663"/>
            <a:chExt cx="4117200" cy="4117200"/>
          </a:xfrm>
        </p:grpSpPr>
        <p:sp>
          <p:nvSpPr>
            <p:cNvPr id="1466" name="Google Shape;1466;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67" name="Google Shape;1467;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68" name="Google Shape;1468;p9"/>
          <p:cNvGrpSpPr/>
          <p:nvPr/>
        </p:nvGrpSpPr>
        <p:grpSpPr>
          <a:xfrm rot="-1574662">
            <a:off x="3361860" y="1802169"/>
            <a:ext cx="296081" cy="296081"/>
            <a:chOff x="8297437" y="2253663"/>
            <a:chExt cx="4117200" cy="4117200"/>
          </a:xfrm>
        </p:grpSpPr>
        <p:sp>
          <p:nvSpPr>
            <p:cNvPr id="1469" name="Google Shape;1469;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0" name="Google Shape;1470;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71" name="Google Shape;1471;p9"/>
          <p:cNvGrpSpPr/>
          <p:nvPr/>
        </p:nvGrpSpPr>
        <p:grpSpPr>
          <a:xfrm rot="-1573459">
            <a:off x="11721277" y="109427"/>
            <a:ext cx="402508" cy="402508"/>
            <a:chOff x="8297437" y="2253663"/>
            <a:chExt cx="4117200" cy="4117200"/>
          </a:xfrm>
        </p:grpSpPr>
        <p:sp>
          <p:nvSpPr>
            <p:cNvPr id="1472" name="Google Shape;1472;p9"/>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3" name="Google Shape;1473;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74" name="Google Shape;1474;p9"/>
          <p:cNvGrpSpPr/>
          <p:nvPr/>
        </p:nvGrpSpPr>
        <p:grpSpPr>
          <a:xfrm rot="-1572434">
            <a:off x="2840095" y="2101258"/>
            <a:ext cx="235871" cy="235871"/>
            <a:chOff x="8297437" y="2253663"/>
            <a:chExt cx="4117200" cy="4117200"/>
          </a:xfrm>
        </p:grpSpPr>
        <p:sp>
          <p:nvSpPr>
            <p:cNvPr id="1475" name="Google Shape;1475;p9"/>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6" name="Google Shape;1476;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77" name="Google Shape;1477;p9"/>
          <p:cNvGrpSpPr/>
          <p:nvPr/>
        </p:nvGrpSpPr>
        <p:grpSpPr>
          <a:xfrm rot="-1575143">
            <a:off x="3962399" y="4046267"/>
            <a:ext cx="404901" cy="404901"/>
            <a:chOff x="8297437" y="2253663"/>
            <a:chExt cx="4117200" cy="4117200"/>
          </a:xfrm>
        </p:grpSpPr>
        <p:sp>
          <p:nvSpPr>
            <p:cNvPr id="1478" name="Google Shape;1478;p9"/>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79" name="Google Shape;1479;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80" name="Google Shape;1480;p9"/>
          <p:cNvGrpSpPr/>
          <p:nvPr/>
        </p:nvGrpSpPr>
        <p:grpSpPr>
          <a:xfrm rot="-1575894">
            <a:off x="7753215" y="187225"/>
            <a:ext cx="316334" cy="316334"/>
            <a:chOff x="8297437" y="2253663"/>
            <a:chExt cx="4117200" cy="4117200"/>
          </a:xfrm>
        </p:grpSpPr>
        <p:sp>
          <p:nvSpPr>
            <p:cNvPr id="1481" name="Google Shape;1481;p9"/>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82" name="Google Shape;1482;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83" name="Google Shape;1483;p9"/>
          <p:cNvGrpSpPr/>
          <p:nvPr/>
        </p:nvGrpSpPr>
        <p:grpSpPr>
          <a:xfrm rot="-1572434">
            <a:off x="8407878" y="192741"/>
            <a:ext cx="235871" cy="235871"/>
            <a:chOff x="8297437" y="2253663"/>
            <a:chExt cx="4117200" cy="4117200"/>
          </a:xfrm>
        </p:grpSpPr>
        <p:sp>
          <p:nvSpPr>
            <p:cNvPr id="1484" name="Google Shape;1484;p9"/>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85" name="Google Shape;1485;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86" name="Google Shape;1486;p9"/>
          <p:cNvGrpSpPr/>
          <p:nvPr/>
        </p:nvGrpSpPr>
        <p:grpSpPr>
          <a:xfrm rot="-1572610">
            <a:off x="11488565" y="6128609"/>
            <a:ext cx="535083" cy="535083"/>
            <a:chOff x="8297437" y="2253663"/>
            <a:chExt cx="4117200" cy="4117200"/>
          </a:xfrm>
        </p:grpSpPr>
        <p:sp>
          <p:nvSpPr>
            <p:cNvPr id="1487" name="Google Shape;1487;p9"/>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88" name="Google Shape;1488;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489" name="Google Shape;1489;p9"/>
          <p:cNvGrpSpPr/>
          <p:nvPr/>
        </p:nvGrpSpPr>
        <p:grpSpPr>
          <a:xfrm rot="-1573659">
            <a:off x="11413801" y="5009340"/>
            <a:ext cx="500281" cy="500281"/>
            <a:chOff x="8297437" y="2253663"/>
            <a:chExt cx="4117200" cy="4117200"/>
          </a:xfrm>
        </p:grpSpPr>
        <p:sp>
          <p:nvSpPr>
            <p:cNvPr id="1490" name="Google Shape;1490;p9"/>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91" name="Google Shape;1491;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solidFill>
              <a:srgbClr val="FFAB1C"/>
            </a:solidFill>
            <a:ln>
              <a:noFill/>
            </a:ln>
          </p:spPr>
        </p:pic>
      </p:grpSp>
      <p:grpSp>
        <p:nvGrpSpPr>
          <p:cNvPr id="1492" name="Google Shape;1492;p9"/>
          <p:cNvGrpSpPr/>
          <p:nvPr/>
        </p:nvGrpSpPr>
        <p:grpSpPr>
          <a:xfrm rot="-1575894">
            <a:off x="11742550" y="5857129"/>
            <a:ext cx="316334" cy="316334"/>
            <a:chOff x="8297437" y="2253663"/>
            <a:chExt cx="4117200" cy="4117200"/>
          </a:xfrm>
        </p:grpSpPr>
        <p:sp>
          <p:nvSpPr>
            <p:cNvPr id="1493" name="Google Shape;1493;p9"/>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94" name="Google Shape;1494;p9"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1495"/>
        <p:cNvGrpSpPr/>
        <p:nvPr/>
      </p:nvGrpSpPr>
      <p:grpSpPr>
        <a:xfrm>
          <a:off x="0" y="0"/>
          <a:ext cx="0" cy="0"/>
          <a:chOff x="0" y="0"/>
          <a:chExt cx="0" cy="0"/>
        </a:xfrm>
      </p:grpSpPr>
      <p:sp>
        <p:nvSpPr>
          <p:cNvPr id="1496" name="Google Shape;1496;p10"/>
          <p:cNvSpPr txBox="1">
            <a:spLocks noGrp="1"/>
          </p:cNvSpPr>
          <p:nvPr>
            <p:ph type="title"/>
          </p:nvPr>
        </p:nvSpPr>
        <p:spPr>
          <a:xfrm>
            <a:off x="548250" y="2701275"/>
            <a:ext cx="11095500" cy="3160800"/>
          </a:xfrm>
          <a:prstGeom prst="rect">
            <a:avLst/>
          </a:prstGeom>
          <a:effectLst>
            <a:outerShdw blurRad="50800" dist="38100" dir="2700000" algn="tl" rotWithShape="0">
              <a:schemeClr val="lt1">
                <a:alpha val="40000"/>
              </a:schemeClr>
            </a:outerShdw>
          </a:effectLst>
        </p:spPr>
        <p:txBody>
          <a:bodyPr spcFirstLastPara="1" wrap="square" lIns="121900" tIns="121900" rIns="121900" bIns="121900" anchor="ctr" anchorCtr="0">
            <a:noAutofit/>
          </a:bodyPr>
          <a:lstStyle>
            <a:lvl1pPr lvl="0" algn="ctr" rtl="0">
              <a:spcBef>
                <a:spcPts val="0"/>
              </a:spcBef>
              <a:spcAft>
                <a:spcPts val="0"/>
              </a:spcAft>
              <a:buClr>
                <a:schemeClr val="accent1"/>
              </a:buClr>
              <a:buSzPts val="5000"/>
              <a:buNone/>
              <a:defRPr sz="5000">
                <a:solidFill>
                  <a:schemeClr val="dk1"/>
                </a:solidFill>
              </a:defRPr>
            </a:lvl1pPr>
            <a:lvl2pPr lvl="1" algn="ctr" rtl="0">
              <a:spcBef>
                <a:spcPts val="0"/>
              </a:spcBef>
              <a:spcAft>
                <a:spcPts val="0"/>
              </a:spcAft>
              <a:buClr>
                <a:schemeClr val="accent1"/>
              </a:buClr>
              <a:buSzPts val="5000"/>
              <a:buNone/>
              <a:defRPr sz="5000">
                <a:solidFill>
                  <a:schemeClr val="accent1"/>
                </a:solidFill>
              </a:defRPr>
            </a:lvl2pPr>
            <a:lvl3pPr lvl="2" algn="ctr" rtl="0">
              <a:spcBef>
                <a:spcPts val="0"/>
              </a:spcBef>
              <a:spcAft>
                <a:spcPts val="0"/>
              </a:spcAft>
              <a:buClr>
                <a:schemeClr val="accent1"/>
              </a:buClr>
              <a:buSzPts val="5000"/>
              <a:buNone/>
              <a:defRPr sz="5000">
                <a:solidFill>
                  <a:schemeClr val="accent1"/>
                </a:solidFill>
              </a:defRPr>
            </a:lvl3pPr>
            <a:lvl4pPr lvl="3" algn="ctr" rtl="0">
              <a:spcBef>
                <a:spcPts val="0"/>
              </a:spcBef>
              <a:spcAft>
                <a:spcPts val="0"/>
              </a:spcAft>
              <a:buClr>
                <a:schemeClr val="accent1"/>
              </a:buClr>
              <a:buSzPts val="5000"/>
              <a:buNone/>
              <a:defRPr sz="5000">
                <a:solidFill>
                  <a:schemeClr val="accent1"/>
                </a:solidFill>
              </a:defRPr>
            </a:lvl4pPr>
            <a:lvl5pPr lvl="4" algn="ctr" rtl="0">
              <a:spcBef>
                <a:spcPts val="0"/>
              </a:spcBef>
              <a:spcAft>
                <a:spcPts val="0"/>
              </a:spcAft>
              <a:buClr>
                <a:schemeClr val="accent1"/>
              </a:buClr>
              <a:buSzPts val="5000"/>
              <a:buNone/>
              <a:defRPr sz="5000">
                <a:solidFill>
                  <a:schemeClr val="accent1"/>
                </a:solidFill>
              </a:defRPr>
            </a:lvl5pPr>
            <a:lvl6pPr lvl="5" algn="ctr" rtl="0">
              <a:spcBef>
                <a:spcPts val="0"/>
              </a:spcBef>
              <a:spcAft>
                <a:spcPts val="0"/>
              </a:spcAft>
              <a:buClr>
                <a:schemeClr val="accent1"/>
              </a:buClr>
              <a:buSzPts val="5000"/>
              <a:buNone/>
              <a:defRPr sz="5000">
                <a:solidFill>
                  <a:schemeClr val="accent1"/>
                </a:solidFill>
              </a:defRPr>
            </a:lvl6pPr>
            <a:lvl7pPr lvl="6" algn="ctr" rtl="0">
              <a:spcBef>
                <a:spcPts val="0"/>
              </a:spcBef>
              <a:spcAft>
                <a:spcPts val="0"/>
              </a:spcAft>
              <a:buClr>
                <a:schemeClr val="accent1"/>
              </a:buClr>
              <a:buSzPts val="5000"/>
              <a:buNone/>
              <a:defRPr sz="5000">
                <a:solidFill>
                  <a:schemeClr val="accent1"/>
                </a:solidFill>
              </a:defRPr>
            </a:lvl7pPr>
            <a:lvl8pPr lvl="7" algn="ctr" rtl="0">
              <a:spcBef>
                <a:spcPts val="0"/>
              </a:spcBef>
              <a:spcAft>
                <a:spcPts val="0"/>
              </a:spcAft>
              <a:buClr>
                <a:schemeClr val="accent1"/>
              </a:buClr>
              <a:buSzPts val="5000"/>
              <a:buNone/>
              <a:defRPr sz="5000">
                <a:solidFill>
                  <a:schemeClr val="accent1"/>
                </a:solidFill>
              </a:defRPr>
            </a:lvl8pPr>
            <a:lvl9pPr lvl="8" algn="ctr" rtl="0">
              <a:spcBef>
                <a:spcPts val="0"/>
              </a:spcBef>
              <a:spcAft>
                <a:spcPts val="0"/>
              </a:spcAft>
              <a:buClr>
                <a:schemeClr val="accent1"/>
              </a:buClr>
              <a:buSzPts val="5000"/>
              <a:buNone/>
              <a:defRPr sz="5000">
                <a:solidFill>
                  <a:schemeClr val="accent1"/>
                </a:solidFill>
              </a:defRPr>
            </a:lvl9pPr>
          </a:lstStyle>
          <a:p>
            <a:endParaRPr/>
          </a:p>
        </p:txBody>
      </p:sp>
      <p:sp>
        <p:nvSpPr>
          <p:cNvPr id="1497" name="Google Shape;1497;p10"/>
          <p:cNvSpPr txBox="1">
            <a:spLocks noGrp="1"/>
          </p:cNvSpPr>
          <p:nvPr>
            <p:ph type="subTitle" idx="1"/>
          </p:nvPr>
        </p:nvSpPr>
        <p:spPr>
          <a:xfrm>
            <a:off x="632875" y="59194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grpSp>
        <p:nvGrpSpPr>
          <p:cNvPr id="1498" name="Google Shape;1498;p10"/>
          <p:cNvGrpSpPr/>
          <p:nvPr/>
        </p:nvGrpSpPr>
        <p:grpSpPr>
          <a:xfrm>
            <a:off x="4383222" y="0"/>
            <a:ext cx="3618609" cy="3006763"/>
            <a:chOff x="4383222" y="0"/>
            <a:chExt cx="3618609" cy="3006763"/>
          </a:xfrm>
        </p:grpSpPr>
        <p:grpSp>
          <p:nvGrpSpPr>
            <p:cNvPr id="1499" name="Google Shape;1499;p10"/>
            <p:cNvGrpSpPr/>
            <p:nvPr/>
          </p:nvGrpSpPr>
          <p:grpSpPr>
            <a:xfrm>
              <a:off x="4505789" y="103794"/>
              <a:ext cx="1972533" cy="2093660"/>
              <a:chOff x="3346366" y="66264"/>
              <a:chExt cx="4787701" cy="5081700"/>
            </a:xfrm>
          </p:grpSpPr>
          <p:sp>
            <p:nvSpPr>
              <p:cNvPr id="1500" name="Google Shape;1500;p10"/>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01" name="Google Shape;1501;p10"/>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02" name="Google Shape;1502;p10"/>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03" name="Google Shape;1503;p10"/>
            <p:cNvGrpSpPr/>
            <p:nvPr/>
          </p:nvGrpSpPr>
          <p:grpSpPr>
            <a:xfrm>
              <a:off x="5262555" y="689003"/>
              <a:ext cx="1810715" cy="1917901"/>
              <a:chOff x="5031721" y="1309109"/>
              <a:chExt cx="4394938" cy="4655100"/>
            </a:xfrm>
          </p:grpSpPr>
          <p:sp>
            <p:nvSpPr>
              <p:cNvPr id="1504" name="Google Shape;1504;p10"/>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05" name="Google Shape;1505;p10"/>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06" name="Google Shape;1506;p10"/>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07" name="Google Shape;1507;p10"/>
            <p:cNvGrpSpPr/>
            <p:nvPr/>
          </p:nvGrpSpPr>
          <p:grpSpPr>
            <a:xfrm>
              <a:off x="5162670" y="406140"/>
              <a:ext cx="1780153" cy="1884900"/>
              <a:chOff x="4789281" y="622548"/>
              <a:chExt cx="4320760" cy="4575000"/>
            </a:xfrm>
          </p:grpSpPr>
          <p:sp>
            <p:nvSpPr>
              <p:cNvPr id="1508" name="Google Shape;1508;p10"/>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09" name="Google Shape;1509;p10"/>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0" name="Google Shape;1510;p10"/>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11" name="Google Shape;1511;p10"/>
            <p:cNvGrpSpPr/>
            <p:nvPr/>
          </p:nvGrpSpPr>
          <p:grpSpPr>
            <a:xfrm>
              <a:off x="5994601" y="868882"/>
              <a:ext cx="1813377" cy="1920744"/>
              <a:chOff x="6808533" y="1745708"/>
              <a:chExt cx="4401400" cy="4662000"/>
            </a:xfrm>
          </p:grpSpPr>
          <p:sp>
            <p:nvSpPr>
              <p:cNvPr id="1512" name="Google Shape;1512;p10"/>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3" name="Google Shape;1513;p10"/>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4" name="Google Shape;1514;p10"/>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15" name="Google Shape;1515;p10"/>
            <p:cNvGrpSpPr/>
            <p:nvPr/>
          </p:nvGrpSpPr>
          <p:grpSpPr>
            <a:xfrm>
              <a:off x="5041028" y="642225"/>
              <a:ext cx="1839573" cy="1955397"/>
              <a:chOff x="3765864" y="1195612"/>
              <a:chExt cx="5193601" cy="5520600"/>
            </a:xfrm>
          </p:grpSpPr>
          <p:sp>
            <p:nvSpPr>
              <p:cNvPr id="1516" name="Google Shape;1516;p10"/>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7" name="Google Shape;1517;p10"/>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8" name="Google Shape;1518;p10"/>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19" name="Google Shape;1519;p10"/>
            <p:cNvGrpSpPr/>
            <p:nvPr/>
          </p:nvGrpSpPr>
          <p:grpSpPr>
            <a:xfrm>
              <a:off x="5589193" y="625647"/>
              <a:ext cx="1793913" cy="1896518"/>
              <a:chOff x="5824532" y="1155331"/>
              <a:chExt cx="4354159" cy="4603200"/>
            </a:xfrm>
          </p:grpSpPr>
          <p:sp>
            <p:nvSpPr>
              <p:cNvPr id="1520" name="Google Shape;1520;p10"/>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21" name="Google Shape;1521;p10"/>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22" name="Google Shape;1522;p10"/>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23" name="Google Shape;1523;p10"/>
            <p:cNvGrpSpPr/>
            <p:nvPr/>
          </p:nvGrpSpPr>
          <p:grpSpPr>
            <a:xfrm>
              <a:off x="5736776" y="1118433"/>
              <a:ext cx="1754220" cy="1853753"/>
              <a:chOff x="6182744" y="2351413"/>
              <a:chExt cx="4257816" cy="4499400"/>
            </a:xfrm>
          </p:grpSpPr>
          <p:sp>
            <p:nvSpPr>
              <p:cNvPr id="1524" name="Google Shape;1524;p10"/>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25" name="Google Shape;1525;p10"/>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26" name="Google Shape;1526;p10"/>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27" name="Google Shape;1527;p10"/>
            <p:cNvGrpSpPr/>
            <p:nvPr/>
          </p:nvGrpSpPr>
          <p:grpSpPr>
            <a:xfrm>
              <a:off x="7011036" y="1487895"/>
              <a:ext cx="990796" cy="1048870"/>
              <a:chOff x="9275607" y="3248167"/>
              <a:chExt cx="2404844" cy="2545800"/>
            </a:xfrm>
          </p:grpSpPr>
          <p:sp>
            <p:nvSpPr>
              <p:cNvPr id="1528" name="Google Shape;1528;p10"/>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29" name="Google Shape;1529;p10"/>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30" name="Google Shape;1530;p10"/>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31" name="Google Shape;1531;p10"/>
            <p:cNvGrpSpPr/>
            <p:nvPr/>
          </p:nvGrpSpPr>
          <p:grpSpPr>
            <a:xfrm>
              <a:off x="5643188" y="884170"/>
              <a:ext cx="1820494" cy="1928407"/>
              <a:chOff x="5955587" y="1782813"/>
              <a:chExt cx="4418674" cy="4680600"/>
            </a:xfrm>
          </p:grpSpPr>
          <p:sp>
            <p:nvSpPr>
              <p:cNvPr id="1532" name="Google Shape;1532;p10"/>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33" name="Google Shape;1533;p10"/>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34" name="Google Shape;1534;p10"/>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35" name="Google Shape;1535;p10"/>
            <p:cNvGrpSpPr/>
            <p:nvPr/>
          </p:nvGrpSpPr>
          <p:grpSpPr>
            <a:xfrm>
              <a:off x="4649077" y="729180"/>
              <a:ext cx="1271830" cy="1345750"/>
              <a:chOff x="2134683" y="1406427"/>
              <a:chExt cx="4494099" cy="4755300"/>
            </a:xfrm>
          </p:grpSpPr>
          <p:sp>
            <p:nvSpPr>
              <p:cNvPr id="1536" name="Google Shape;1536;p10"/>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37" name="Google Shape;1537;p10"/>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38" name="Google Shape;1538;p10"/>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39" name="Google Shape;1539;p10"/>
            <p:cNvGrpSpPr/>
            <p:nvPr/>
          </p:nvGrpSpPr>
          <p:grpSpPr>
            <a:xfrm>
              <a:off x="6465781" y="1606140"/>
              <a:ext cx="1271558" cy="1351813"/>
              <a:chOff x="7952172" y="3535170"/>
              <a:chExt cx="3086305" cy="3281100"/>
            </a:xfrm>
          </p:grpSpPr>
          <p:sp>
            <p:nvSpPr>
              <p:cNvPr id="1540" name="Google Shape;1540;p10"/>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41" name="Google Shape;1541;p10"/>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42" name="Google Shape;1542;p10"/>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43" name="Google Shape;1543;p10"/>
            <p:cNvGrpSpPr/>
            <p:nvPr/>
          </p:nvGrpSpPr>
          <p:grpSpPr>
            <a:xfrm>
              <a:off x="7234416" y="1767585"/>
              <a:ext cx="672217" cy="712307"/>
              <a:chOff x="9817792" y="3927025"/>
              <a:chExt cx="1631594" cy="1728900"/>
            </a:xfrm>
          </p:grpSpPr>
          <p:sp>
            <p:nvSpPr>
              <p:cNvPr id="1544" name="Google Shape;1544;p10"/>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45" name="Google Shape;1545;p10"/>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46" name="Google Shape;1546;p10"/>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47" name="Google Shape;1547;p10"/>
            <p:cNvGrpSpPr/>
            <p:nvPr/>
          </p:nvGrpSpPr>
          <p:grpSpPr>
            <a:xfrm>
              <a:off x="4505878" y="171419"/>
              <a:ext cx="1329882" cy="1409495"/>
              <a:chOff x="2075692" y="52828"/>
              <a:chExt cx="4347442" cy="4607700"/>
            </a:xfrm>
          </p:grpSpPr>
          <p:sp>
            <p:nvSpPr>
              <p:cNvPr id="1548" name="Google Shape;1548;p10"/>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49" name="Google Shape;1549;p10"/>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50" name="Google Shape;1550;p10"/>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51" name="Google Shape;1551;p10"/>
            <p:cNvGrpSpPr/>
            <p:nvPr/>
          </p:nvGrpSpPr>
          <p:grpSpPr>
            <a:xfrm>
              <a:off x="4383222" y="74882"/>
              <a:ext cx="1353662" cy="1436603"/>
              <a:chOff x="459511" y="835636"/>
              <a:chExt cx="3285587" cy="3486900"/>
            </a:xfrm>
          </p:grpSpPr>
          <p:sp>
            <p:nvSpPr>
              <p:cNvPr id="1552" name="Google Shape;1552;p10"/>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53" name="Google Shape;1553;p10"/>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54" name="Google Shape;1554;p10"/>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55" name="Google Shape;1555;p10"/>
            <p:cNvGrpSpPr/>
            <p:nvPr/>
          </p:nvGrpSpPr>
          <p:grpSpPr>
            <a:xfrm>
              <a:off x="4704112" y="549455"/>
              <a:ext cx="1644117" cy="1741422"/>
              <a:chOff x="3267959" y="970321"/>
              <a:chExt cx="4398388" cy="4658700"/>
            </a:xfrm>
          </p:grpSpPr>
          <p:sp>
            <p:nvSpPr>
              <p:cNvPr id="1556" name="Google Shape;1556;p10"/>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57" name="Google Shape;1557;p10"/>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58" name="Google Shape;1558;p10"/>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59" name="Google Shape;1559;p10"/>
            <p:cNvGrpSpPr/>
            <p:nvPr/>
          </p:nvGrpSpPr>
          <p:grpSpPr>
            <a:xfrm>
              <a:off x="5170742" y="103797"/>
              <a:ext cx="1786391" cy="1893305"/>
              <a:chOff x="4808875" y="-111295"/>
              <a:chExt cx="4335900" cy="4595400"/>
            </a:xfrm>
          </p:grpSpPr>
          <p:sp>
            <p:nvSpPr>
              <p:cNvPr id="1560" name="Google Shape;1560;p10"/>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61" name="Google Shape;1561;p10"/>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62" name="Google Shape;1562;p10"/>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63" name="Google Shape;1563;p10"/>
            <p:cNvGrpSpPr/>
            <p:nvPr/>
          </p:nvGrpSpPr>
          <p:grpSpPr>
            <a:xfrm>
              <a:off x="5506653" y="294250"/>
              <a:ext cx="1839662" cy="1950655"/>
              <a:chOff x="5624194" y="350969"/>
              <a:chExt cx="4465200" cy="4734600"/>
            </a:xfrm>
          </p:grpSpPr>
          <p:sp>
            <p:nvSpPr>
              <p:cNvPr id="1564" name="Google Shape;1564;p10"/>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65" name="Google Shape;1565;p10"/>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66" name="Google Shape;1566;p10"/>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67" name="Google Shape;1567;p10"/>
            <p:cNvGrpSpPr/>
            <p:nvPr/>
          </p:nvGrpSpPr>
          <p:grpSpPr>
            <a:xfrm>
              <a:off x="5354860" y="1023596"/>
              <a:ext cx="1812470" cy="1921362"/>
              <a:chOff x="5255762" y="2121228"/>
              <a:chExt cx="4399200" cy="4663500"/>
            </a:xfrm>
          </p:grpSpPr>
          <p:sp>
            <p:nvSpPr>
              <p:cNvPr id="1568" name="Google Shape;1568;p10"/>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69" name="Google Shape;1569;p10"/>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0" name="Google Shape;1570;p10"/>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71" name="Google Shape;1571;p10"/>
            <p:cNvGrpSpPr/>
            <p:nvPr/>
          </p:nvGrpSpPr>
          <p:grpSpPr>
            <a:xfrm>
              <a:off x="6109308" y="1266969"/>
              <a:ext cx="1644004" cy="1739794"/>
              <a:chOff x="7086948" y="2711938"/>
              <a:chExt cx="3990300" cy="4222800"/>
            </a:xfrm>
          </p:grpSpPr>
          <p:sp>
            <p:nvSpPr>
              <p:cNvPr id="1572" name="Google Shape;1572;p10"/>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3" name="Google Shape;1573;p10"/>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4" name="Google Shape;1574;p10"/>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75" name="Google Shape;1575;p10"/>
            <p:cNvGrpSpPr/>
            <p:nvPr/>
          </p:nvGrpSpPr>
          <p:grpSpPr>
            <a:xfrm>
              <a:off x="4533350" y="505715"/>
              <a:ext cx="1271601" cy="1347634"/>
              <a:chOff x="2032969" y="864182"/>
              <a:chExt cx="4314900" cy="4572900"/>
            </a:xfrm>
          </p:grpSpPr>
          <p:sp>
            <p:nvSpPr>
              <p:cNvPr id="1576" name="Google Shape;1576;p10"/>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7" name="Google Shape;1577;p10"/>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78" name="Google Shape;1578;p10"/>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79" name="Google Shape;1579;p10"/>
            <p:cNvGrpSpPr/>
            <p:nvPr/>
          </p:nvGrpSpPr>
          <p:grpSpPr>
            <a:xfrm>
              <a:off x="4535975" y="364983"/>
              <a:ext cx="1100782" cy="1169874"/>
              <a:chOff x="1316031" y="142329"/>
              <a:chExt cx="2671800" cy="2839500"/>
            </a:xfrm>
          </p:grpSpPr>
          <p:sp>
            <p:nvSpPr>
              <p:cNvPr id="1580" name="Google Shape;1580;p10"/>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1" name="Google Shape;1581;p10"/>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2" name="Google Shape;1582;p10"/>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83" name="Google Shape;1583;p10"/>
            <p:cNvGrpSpPr/>
            <p:nvPr/>
          </p:nvGrpSpPr>
          <p:grpSpPr>
            <a:xfrm>
              <a:off x="5074175" y="364968"/>
              <a:ext cx="735834" cy="780410"/>
              <a:chOff x="1470547" y="379512"/>
              <a:chExt cx="1786005" cy="1894200"/>
            </a:xfrm>
          </p:grpSpPr>
          <p:sp>
            <p:nvSpPr>
              <p:cNvPr id="1584" name="Google Shape;1584;p10"/>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5" name="Google Shape;1585;p10"/>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6" name="Google Shape;1586;p10"/>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87" name="Google Shape;1587;p10"/>
            <p:cNvGrpSpPr/>
            <p:nvPr/>
          </p:nvGrpSpPr>
          <p:grpSpPr>
            <a:xfrm>
              <a:off x="4395079" y="697217"/>
              <a:ext cx="1329882" cy="1409495"/>
              <a:chOff x="2075692" y="52828"/>
              <a:chExt cx="4347442" cy="4607700"/>
            </a:xfrm>
          </p:grpSpPr>
          <p:sp>
            <p:nvSpPr>
              <p:cNvPr id="1588" name="Google Shape;1588;p10"/>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89" name="Google Shape;1589;p10"/>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90" name="Google Shape;1590;p10"/>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591" name="Google Shape;1591;p10"/>
            <p:cNvGrpSpPr/>
            <p:nvPr/>
          </p:nvGrpSpPr>
          <p:grpSpPr>
            <a:xfrm rot="-1579579">
              <a:off x="7082645" y="166310"/>
              <a:ext cx="220954" cy="220954"/>
              <a:chOff x="8297437" y="2253663"/>
              <a:chExt cx="4117200" cy="4117200"/>
            </a:xfrm>
          </p:grpSpPr>
          <p:sp>
            <p:nvSpPr>
              <p:cNvPr id="1592" name="Google Shape;1592;p10"/>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93" name="Google Shape;1593;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594" name="Google Shape;1594;p10"/>
            <p:cNvGrpSpPr/>
            <p:nvPr/>
          </p:nvGrpSpPr>
          <p:grpSpPr>
            <a:xfrm rot="-1577215">
              <a:off x="6419953" y="456772"/>
              <a:ext cx="189653" cy="189653"/>
              <a:chOff x="8297437" y="2253663"/>
              <a:chExt cx="4117200" cy="4117200"/>
            </a:xfrm>
          </p:grpSpPr>
          <p:sp>
            <p:nvSpPr>
              <p:cNvPr id="1595" name="Google Shape;1595;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96" name="Google Shape;1596;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597" name="Google Shape;1597;p10"/>
            <p:cNvGrpSpPr/>
            <p:nvPr/>
          </p:nvGrpSpPr>
          <p:grpSpPr>
            <a:xfrm rot="-1567860">
              <a:off x="6963138" y="303534"/>
              <a:ext cx="121527" cy="121527"/>
              <a:chOff x="8297437" y="2253663"/>
              <a:chExt cx="4117200" cy="4117200"/>
            </a:xfrm>
          </p:grpSpPr>
          <p:sp>
            <p:nvSpPr>
              <p:cNvPr id="1598" name="Google Shape;1598;p10"/>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99" name="Google Shape;1599;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00" name="Google Shape;1600;p10"/>
            <p:cNvGrpSpPr/>
            <p:nvPr/>
          </p:nvGrpSpPr>
          <p:grpSpPr>
            <a:xfrm rot="-1576056">
              <a:off x="6760060" y="2416456"/>
              <a:ext cx="283743" cy="283743"/>
              <a:chOff x="8297437" y="2253663"/>
              <a:chExt cx="4117200" cy="4117200"/>
            </a:xfrm>
          </p:grpSpPr>
          <p:sp>
            <p:nvSpPr>
              <p:cNvPr id="1601" name="Google Shape;1601;p10"/>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02" name="Google Shape;1602;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03" name="Google Shape;1603;p10"/>
            <p:cNvGrpSpPr/>
            <p:nvPr/>
          </p:nvGrpSpPr>
          <p:grpSpPr>
            <a:xfrm rot="-1573441">
              <a:off x="6510118" y="1723880"/>
              <a:ext cx="154669" cy="154669"/>
              <a:chOff x="8297437" y="2253663"/>
              <a:chExt cx="4117200" cy="4117200"/>
            </a:xfrm>
          </p:grpSpPr>
          <p:sp>
            <p:nvSpPr>
              <p:cNvPr id="1604" name="Google Shape;1604;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05" name="Google Shape;1605;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06" name="Google Shape;1606;p10"/>
            <p:cNvGrpSpPr/>
            <p:nvPr/>
          </p:nvGrpSpPr>
          <p:grpSpPr>
            <a:xfrm rot="-1573249">
              <a:off x="5771983" y="46743"/>
              <a:ext cx="275827" cy="275827"/>
              <a:chOff x="8297437" y="2253663"/>
              <a:chExt cx="4117200" cy="4117200"/>
            </a:xfrm>
          </p:grpSpPr>
          <p:sp>
            <p:nvSpPr>
              <p:cNvPr id="1607" name="Google Shape;1607;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08" name="Google Shape;1608;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09" name="Google Shape;1609;p10"/>
            <p:cNvGrpSpPr/>
            <p:nvPr/>
          </p:nvGrpSpPr>
          <p:grpSpPr>
            <a:xfrm rot="-1577296">
              <a:off x="7116701" y="716767"/>
              <a:ext cx="152459" cy="152459"/>
              <a:chOff x="8297437" y="2253663"/>
              <a:chExt cx="4117200" cy="4117200"/>
            </a:xfrm>
          </p:grpSpPr>
          <p:sp>
            <p:nvSpPr>
              <p:cNvPr id="1610" name="Google Shape;1610;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11" name="Google Shape;1611;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12" name="Google Shape;1612;p10"/>
            <p:cNvGrpSpPr/>
            <p:nvPr/>
          </p:nvGrpSpPr>
          <p:grpSpPr>
            <a:xfrm rot="-1567860">
              <a:off x="6848063" y="871601"/>
              <a:ext cx="121527" cy="121527"/>
              <a:chOff x="8297437" y="2253663"/>
              <a:chExt cx="4117200" cy="4117200"/>
            </a:xfrm>
          </p:grpSpPr>
          <p:sp>
            <p:nvSpPr>
              <p:cNvPr id="1613" name="Google Shape;1613;p10"/>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14" name="Google Shape;1614;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15" name="Google Shape;1615;p10"/>
            <p:cNvGrpSpPr/>
            <p:nvPr/>
          </p:nvGrpSpPr>
          <p:grpSpPr>
            <a:xfrm rot="-1572683">
              <a:off x="7426832" y="1873865"/>
              <a:ext cx="208804" cy="208804"/>
              <a:chOff x="8297437" y="2253663"/>
              <a:chExt cx="4117200" cy="4117200"/>
            </a:xfrm>
          </p:grpSpPr>
          <p:sp>
            <p:nvSpPr>
              <p:cNvPr id="1616" name="Google Shape;1616;p10"/>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17" name="Google Shape;1617;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18" name="Google Shape;1618;p10"/>
            <p:cNvGrpSpPr/>
            <p:nvPr/>
          </p:nvGrpSpPr>
          <p:grpSpPr>
            <a:xfrm>
              <a:off x="4469276" y="366140"/>
              <a:ext cx="789593" cy="837426"/>
              <a:chOff x="1470547" y="379512"/>
              <a:chExt cx="1786005" cy="1894200"/>
            </a:xfrm>
          </p:grpSpPr>
          <p:sp>
            <p:nvSpPr>
              <p:cNvPr id="1619" name="Google Shape;1619;p10"/>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20" name="Google Shape;1620;p10"/>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21" name="Google Shape;1621;p10"/>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grpSp>
        <p:nvGrpSpPr>
          <p:cNvPr id="1622" name="Google Shape;1622;p10"/>
          <p:cNvGrpSpPr/>
          <p:nvPr/>
        </p:nvGrpSpPr>
        <p:grpSpPr>
          <a:xfrm rot="-1574351">
            <a:off x="907489" y="6158971"/>
            <a:ext cx="550364" cy="550364"/>
            <a:chOff x="8297437" y="2253663"/>
            <a:chExt cx="4117200" cy="4117200"/>
          </a:xfrm>
        </p:grpSpPr>
        <p:sp>
          <p:nvSpPr>
            <p:cNvPr id="1623" name="Google Shape;1623;p10"/>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24" name="Google Shape;1624;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25" name="Google Shape;1625;p10"/>
          <p:cNvGrpSpPr/>
          <p:nvPr/>
        </p:nvGrpSpPr>
        <p:grpSpPr>
          <a:xfrm rot="-1572813">
            <a:off x="865032" y="5603601"/>
            <a:ext cx="300132" cy="300132"/>
            <a:chOff x="8297437" y="2253663"/>
            <a:chExt cx="4117200" cy="4117200"/>
          </a:xfrm>
        </p:grpSpPr>
        <p:sp>
          <p:nvSpPr>
            <p:cNvPr id="1626" name="Google Shape;1626;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27" name="Google Shape;1627;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28" name="Google Shape;1628;p10"/>
          <p:cNvGrpSpPr/>
          <p:nvPr/>
        </p:nvGrpSpPr>
        <p:grpSpPr>
          <a:xfrm rot="-1574662">
            <a:off x="2911697" y="6368457"/>
            <a:ext cx="296081" cy="296081"/>
            <a:chOff x="8297437" y="2253663"/>
            <a:chExt cx="4117200" cy="4117200"/>
          </a:xfrm>
        </p:grpSpPr>
        <p:sp>
          <p:nvSpPr>
            <p:cNvPr id="1629" name="Google Shape;1629;p10"/>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30" name="Google Shape;1630;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631" name="Google Shape;1631;p10"/>
          <p:cNvGrpSpPr/>
          <p:nvPr/>
        </p:nvGrpSpPr>
        <p:grpSpPr>
          <a:xfrm rot="-1575143">
            <a:off x="189199" y="5636992"/>
            <a:ext cx="404901" cy="404901"/>
            <a:chOff x="8297437" y="2253663"/>
            <a:chExt cx="4117200" cy="4117200"/>
          </a:xfrm>
        </p:grpSpPr>
        <p:sp>
          <p:nvSpPr>
            <p:cNvPr id="1632" name="Google Shape;1632;p10"/>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33" name="Google Shape;1633;p10"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1634"/>
        <p:cNvGrpSpPr/>
        <p:nvPr/>
      </p:nvGrpSpPr>
      <p:grpSpPr>
        <a:xfrm>
          <a:off x="0" y="0"/>
          <a:ext cx="0" cy="0"/>
          <a:chOff x="0" y="0"/>
          <a:chExt cx="0" cy="0"/>
        </a:xfrm>
      </p:grpSpPr>
      <p:grpSp>
        <p:nvGrpSpPr>
          <p:cNvPr id="1635" name="Google Shape;1635;p11"/>
          <p:cNvGrpSpPr/>
          <p:nvPr/>
        </p:nvGrpSpPr>
        <p:grpSpPr>
          <a:xfrm>
            <a:off x="3346366" y="66264"/>
            <a:ext cx="4787701" cy="5081700"/>
            <a:chOff x="3346366" y="66264"/>
            <a:chExt cx="4787701" cy="5081700"/>
          </a:xfrm>
        </p:grpSpPr>
        <p:sp>
          <p:nvSpPr>
            <p:cNvPr id="1636" name="Google Shape;1636;p11"/>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7" name="Google Shape;1637;p11"/>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8" name="Google Shape;1638;p11"/>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39" name="Google Shape;1639;p11"/>
          <p:cNvGrpSpPr/>
          <p:nvPr/>
        </p:nvGrpSpPr>
        <p:grpSpPr>
          <a:xfrm>
            <a:off x="3765864" y="1195612"/>
            <a:ext cx="5193601" cy="5520600"/>
            <a:chOff x="3765864" y="1195612"/>
            <a:chExt cx="5193601" cy="5520600"/>
          </a:xfrm>
        </p:grpSpPr>
        <p:sp>
          <p:nvSpPr>
            <p:cNvPr id="1640" name="Google Shape;1640;p11"/>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1" name="Google Shape;1641;p11"/>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2" name="Google Shape;1642;p11"/>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43" name="Google Shape;1643;p11"/>
          <p:cNvGrpSpPr/>
          <p:nvPr/>
        </p:nvGrpSpPr>
        <p:grpSpPr>
          <a:xfrm>
            <a:off x="5031721" y="1309109"/>
            <a:ext cx="4394938" cy="4655100"/>
            <a:chOff x="5031721" y="1309109"/>
            <a:chExt cx="4394938" cy="4655100"/>
          </a:xfrm>
        </p:grpSpPr>
        <p:sp>
          <p:nvSpPr>
            <p:cNvPr id="1644" name="Google Shape;1644;p11"/>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5" name="Google Shape;1645;p11"/>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6" name="Google Shape;1646;p11"/>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47" name="Google Shape;1647;p11"/>
          <p:cNvGrpSpPr/>
          <p:nvPr/>
        </p:nvGrpSpPr>
        <p:grpSpPr>
          <a:xfrm>
            <a:off x="905180" y="112533"/>
            <a:ext cx="4401720" cy="4660800"/>
            <a:chOff x="905180" y="112533"/>
            <a:chExt cx="4401720" cy="4660800"/>
          </a:xfrm>
        </p:grpSpPr>
        <p:sp>
          <p:nvSpPr>
            <p:cNvPr id="1648" name="Google Shape;1648;p11"/>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49" name="Google Shape;1649;p11"/>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50" name="Google Shape;1650;p11"/>
          <p:cNvGrpSpPr/>
          <p:nvPr/>
        </p:nvGrpSpPr>
        <p:grpSpPr>
          <a:xfrm>
            <a:off x="4789281" y="622548"/>
            <a:ext cx="4320760" cy="4575000"/>
            <a:chOff x="4789281" y="622548"/>
            <a:chExt cx="4320760" cy="4575000"/>
          </a:xfrm>
        </p:grpSpPr>
        <p:sp>
          <p:nvSpPr>
            <p:cNvPr id="1651" name="Google Shape;1651;p11"/>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52" name="Google Shape;1652;p11"/>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53" name="Google Shape;1653;p11"/>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54" name="Google Shape;1654;p11"/>
          <p:cNvGrpSpPr/>
          <p:nvPr/>
        </p:nvGrpSpPr>
        <p:grpSpPr>
          <a:xfrm>
            <a:off x="6808533" y="1745708"/>
            <a:ext cx="4401400" cy="4662000"/>
            <a:chOff x="6808533" y="1745708"/>
            <a:chExt cx="4401400" cy="4662000"/>
          </a:xfrm>
        </p:grpSpPr>
        <p:sp>
          <p:nvSpPr>
            <p:cNvPr id="1655" name="Google Shape;1655;p11"/>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56" name="Google Shape;1656;p11"/>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57" name="Google Shape;1657;p11"/>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58" name="Google Shape;1658;p11"/>
          <p:cNvGrpSpPr/>
          <p:nvPr/>
        </p:nvGrpSpPr>
        <p:grpSpPr>
          <a:xfrm>
            <a:off x="5824532" y="1155331"/>
            <a:ext cx="4354159" cy="4603200"/>
            <a:chOff x="5824532" y="1155331"/>
            <a:chExt cx="4354159" cy="4603200"/>
          </a:xfrm>
        </p:grpSpPr>
        <p:sp>
          <p:nvSpPr>
            <p:cNvPr id="1659" name="Google Shape;1659;p11"/>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0" name="Google Shape;1660;p11"/>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1" name="Google Shape;1661;p11"/>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62" name="Google Shape;1662;p11"/>
          <p:cNvGrpSpPr/>
          <p:nvPr/>
        </p:nvGrpSpPr>
        <p:grpSpPr>
          <a:xfrm>
            <a:off x="2134683" y="1406427"/>
            <a:ext cx="4494099" cy="4755300"/>
            <a:chOff x="2134683" y="1406427"/>
            <a:chExt cx="4494099" cy="4755300"/>
          </a:xfrm>
        </p:grpSpPr>
        <p:sp>
          <p:nvSpPr>
            <p:cNvPr id="1663" name="Google Shape;1663;p11"/>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4" name="Google Shape;1664;p11"/>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5" name="Google Shape;1665;p11"/>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66" name="Google Shape;1666;p11"/>
          <p:cNvGrpSpPr/>
          <p:nvPr/>
        </p:nvGrpSpPr>
        <p:grpSpPr>
          <a:xfrm>
            <a:off x="6182744" y="2351413"/>
            <a:ext cx="4257816" cy="4499400"/>
            <a:chOff x="6182744" y="2351413"/>
            <a:chExt cx="4257816" cy="4499400"/>
          </a:xfrm>
        </p:grpSpPr>
        <p:sp>
          <p:nvSpPr>
            <p:cNvPr id="1667" name="Google Shape;1667;p11"/>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8" name="Google Shape;1668;p11"/>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69" name="Google Shape;1669;p11"/>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70" name="Google Shape;1670;p11"/>
          <p:cNvGrpSpPr/>
          <p:nvPr/>
        </p:nvGrpSpPr>
        <p:grpSpPr>
          <a:xfrm>
            <a:off x="2617490" y="2742232"/>
            <a:ext cx="3927230" cy="4143000"/>
            <a:chOff x="2617490" y="2742232"/>
            <a:chExt cx="3927230" cy="4143000"/>
          </a:xfrm>
        </p:grpSpPr>
        <p:sp>
          <p:nvSpPr>
            <p:cNvPr id="1671" name="Google Shape;1671;p11"/>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72" name="Google Shape;1672;p11"/>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73" name="Google Shape;1673;p11"/>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74" name="Google Shape;1674;p11"/>
          <p:cNvGrpSpPr/>
          <p:nvPr/>
        </p:nvGrpSpPr>
        <p:grpSpPr>
          <a:xfrm>
            <a:off x="9275607" y="3248167"/>
            <a:ext cx="2404844" cy="2545800"/>
            <a:chOff x="9275607" y="3248167"/>
            <a:chExt cx="2404844" cy="2545800"/>
          </a:xfrm>
        </p:grpSpPr>
        <p:sp>
          <p:nvSpPr>
            <p:cNvPr id="1675" name="Google Shape;1675;p11"/>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76" name="Google Shape;1676;p11"/>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77" name="Google Shape;1677;p11"/>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78" name="Google Shape;1678;p11"/>
          <p:cNvGrpSpPr/>
          <p:nvPr/>
        </p:nvGrpSpPr>
        <p:grpSpPr>
          <a:xfrm>
            <a:off x="2075692" y="52828"/>
            <a:ext cx="4347442" cy="4607700"/>
            <a:chOff x="2075692" y="52828"/>
            <a:chExt cx="4347442" cy="4607700"/>
          </a:xfrm>
        </p:grpSpPr>
        <p:sp>
          <p:nvSpPr>
            <p:cNvPr id="1679" name="Google Shape;1679;p11"/>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0" name="Google Shape;1680;p11"/>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1" name="Google Shape;1681;p11"/>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82" name="Google Shape;1682;p11"/>
          <p:cNvGrpSpPr/>
          <p:nvPr/>
        </p:nvGrpSpPr>
        <p:grpSpPr>
          <a:xfrm>
            <a:off x="1470547" y="379512"/>
            <a:ext cx="1786005" cy="1894200"/>
            <a:chOff x="1470547" y="379512"/>
            <a:chExt cx="1786005" cy="1894200"/>
          </a:xfrm>
        </p:grpSpPr>
        <p:sp>
          <p:nvSpPr>
            <p:cNvPr id="1683" name="Google Shape;1683;p11"/>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4" name="Google Shape;1684;p11"/>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5" name="Google Shape;1685;p11"/>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86" name="Google Shape;1686;p11"/>
          <p:cNvGrpSpPr/>
          <p:nvPr/>
        </p:nvGrpSpPr>
        <p:grpSpPr>
          <a:xfrm>
            <a:off x="459511" y="835636"/>
            <a:ext cx="3285587" cy="3486900"/>
            <a:chOff x="459511" y="835636"/>
            <a:chExt cx="3285587" cy="3486900"/>
          </a:xfrm>
        </p:grpSpPr>
        <p:sp>
          <p:nvSpPr>
            <p:cNvPr id="1687" name="Google Shape;1687;p11"/>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8" name="Google Shape;1688;p11"/>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89" name="Google Shape;1689;p11"/>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90" name="Google Shape;1690;p11"/>
          <p:cNvGrpSpPr/>
          <p:nvPr/>
        </p:nvGrpSpPr>
        <p:grpSpPr>
          <a:xfrm>
            <a:off x="3267959" y="970321"/>
            <a:ext cx="4398388" cy="4658700"/>
            <a:chOff x="3267959" y="970321"/>
            <a:chExt cx="4398388" cy="4658700"/>
          </a:xfrm>
        </p:grpSpPr>
        <p:sp>
          <p:nvSpPr>
            <p:cNvPr id="1691" name="Google Shape;1691;p11"/>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92" name="Google Shape;1692;p11"/>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93" name="Google Shape;1693;p11"/>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94" name="Google Shape;1694;p11"/>
          <p:cNvGrpSpPr/>
          <p:nvPr/>
        </p:nvGrpSpPr>
        <p:grpSpPr>
          <a:xfrm>
            <a:off x="5955587" y="1782813"/>
            <a:ext cx="4418674" cy="4680600"/>
            <a:chOff x="5955587" y="1782813"/>
            <a:chExt cx="4418674" cy="4680600"/>
          </a:xfrm>
        </p:grpSpPr>
        <p:sp>
          <p:nvSpPr>
            <p:cNvPr id="1695" name="Google Shape;1695;p11"/>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96" name="Google Shape;1696;p11"/>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97" name="Google Shape;1697;p11"/>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698" name="Google Shape;1698;p11"/>
          <p:cNvGrpSpPr/>
          <p:nvPr/>
        </p:nvGrpSpPr>
        <p:grpSpPr>
          <a:xfrm>
            <a:off x="7952172" y="3535170"/>
            <a:ext cx="3086305" cy="3281100"/>
            <a:chOff x="7952172" y="3535170"/>
            <a:chExt cx="3086305" cy="3281100"/>
          </a:xfrm>
        </p:grpSpPr>
        <p:sp>
          <p:nvSpPr>
            <p:cNvPr id="1699" name="Google Shape;1699;p11"/>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0" name="Google Shape;1700;p11"/>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1" name="Google Shape;1701;p11"/>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02" name="Google Shape;1702;p11"/>
          <p:cNvGrpSpPr/>
          <p:nvPr/>
        </p:nvGrpSpPr>
        <p:grpSpPr>
          <a:xfrm>
            <a:off x="9817792" y="3927025"/>
            <a:ext cx="1631594" cy="1728900"/>
            <a:chOff x="9817792" y="3927025"/>
            <a:chExt cx="1631594" cy="1728900"/>
          </a:xfrm>
        </p:grpSpPr>
        <p:sp>
          <p:nvSpPr>
            <p:cNvPr id="1703" name="Google Shape;1703;p11"/>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4" name="Google Shape;1704;p11"/>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5" name="Google Shape;1705;p11"/>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06" name="Google Shape;1706;p11"/>
          <p:cNvGrpSpPr/>
          <p:nvPr/>
        </p:nvGrpSpPr>
        <p:grpSpPr>
          <a:xfrm>
            <a:off x="4808875" y="-111295"/>
            <a:ext cx="4335900" cy="4595400"/>
            <a:chOff x="4808875" y="-111295"/>
            <a:chExt cx="4335900" cy="4595400"/>
          </a:xfrm>
        </p:grpSpPr>
        <p:sp>
          <p:nvSpPr>
            <p:cNvPr id="1707" name="Google Shape;1707;p11"/>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8" name="Google Shape;1708;p11"/>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09" name="Google Shape;1709;p11"/>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10" name="Google Shape;1710;p11"/>
          <p:cNvGrpSpPr/>
          <p:nvPr/>
        </p:nvGrpSpPr>
        <p:grpSpPr>
          <a:xfrm>
            <a:off x="1316031" y="142329"/>
            <a:ext cx="2671800" cy="2839500"/>
            <a:chOff x="1316031" y="142329"/>
            <a:chExt cx="2671800" cy="2839500"/>
          </a:xfrm>
        </p:grpSpPr>
        <p:sp>
          <p:nvSpPr>
            <p:cNvPr id="1711" name="Google Shape;1711;p11"/>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12" name="Google Shape;1712;p11"/>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13" name="Google Shape;1713;p11"/>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14" name="Google Shape;1714;p11"/>
          <p:cNvGrpSpPr/>
          <p:nvPr/>
        </p:nvGrpSpPr>
        <p:grpSpPr>
          <a:xfrm>
            <a:off x="5624194" y="350969"/>
            <a:ext cx="4465200" cy="4734600"/>
            <a:chOff x="5624194" y="350969"/>
            <a:chExt cx="4465200" cy="4734600"/>
          </a:xfrm>
        </p:grpSpPr>
        <p:sp>
          <p:nvSpPr>
            <p:cNvPr id="1715" name="Google Shape;1715;p11"/>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16" name="Google Shape;1716;p11"/>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17" name="Google Shape;1717;p11"/>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18" name="Google Shape;1718;p11"/>
          <p:cNvGrpSpPr/>
          <p:nvPr/>
        </p:nvGrpSpPr>
        <p:grpSpPr>
          <a:xfrm>
            <a:off x="949298" y="529687"/>
            <a:ext cx="4532700" cy="4800900"/>
            <a:chOff x="949298" y="529687"/>
            <a:chExt cx="4532700" cy="4800900"/>
          </a:xfrm>
        </p:grpSpPr>
        <p:sp>
          <p:nvSpPr>
            <p:cNvPr id="1719" name="Google Shape;1719;p11"/>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0" name="Google Shape;1720;p11"/>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1" name="Google Shape;1721;p11"/>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22" name="Google Shape;1722;p11"/>
          <p:cNvGrpSpPr/>
          <p:nvPr/>
        </p:nvGrpSpPr>
        <p:grpSpPr>
          <a:xfrm>
            <a:off x="2032969" y="864182"/>
            <a:ext cx="4314900" cy="4572900"/>
            <a:chOff x="2032969" y="864182"/>
            <a:chExt cx="4314900" cy="4572900"/>
          </a:xfrm>
        </p:grpSpPr>
        <p:sp>
          <p:nvSpPr>
            <p:cNvPr id="1723" name="Google Shape;1723;p11"/>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4" name="Google Shape;1724;p11"/>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5" name="Google Shape;1725;p11"/>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26" name="Google Shape;1726;p11"/>
          <p:cNvGrpSpPr/>
          <p:nvPr/>
        </p:nvGrpSpPr>
        <p:grpSpPr>
          <a:xfrm>
            <a:off x="5255762" y="2121228"/>
            <a:ext cx="4399200" cy="4663500"/>
            <a:chOff x="5255762" y="2121228"/>
            <a:chExt cx="4399200" cy="4663500"/>
          </a:xfrm>
        </p:grpSpPr>
        <p:sp>
          <p:nvSpPr>
            <p:cNvPr id="1727" name="Google Shape;1727;p11"/>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8" name="Google Shape;1728;p11"/>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29" name="Google Shape;1729;p11"/>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30" name="Google Shape;1730;p11"/>
          <p:cNvGrpSpPr/>
          <p:nvPr/>
        </p:nvGrpSpPr>
        <p:grpSpPr>
          <a:xfrm>
            <a:off x="7086948" y="2711938"/>
            <a:ext cx="3990300" cy="4222800"/>
            <a:chOff x="7086948" y="2711938"/>
            <a:chExt cx="3990300" cy="4222800"/>
          </a:xfrm>
        </p:grpSpPr>
        <p:sp>
          <p:nvSpPr>
            <p:cNvPr id="1731" name="Google Shape;1731;p11"/>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32" name="Google Shape;1732;p11"/>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33" name="Google Shape;1733;p11"/>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1734" name="Google Shape;1734;p11"/>
          <p:cNvGrpSpPr/>
          <p:nvPr/>
        </p:nvGrpSpPr>
        <p:grpSpPr>
          <a:xfrm>
            <a:off x="1947213" y="661971"/>
            <a:ext cx="8306740" cy="5190064"/>
            <a:chOff x="1947213" y="661971"/>
            <a:chExt cx="8306740" cy="5190064"/>
          </a:xfrm>
        </p:grpSpPr>
        <p:grpSp>
          <p:nvGrpSpPr>
            <p:cNvPr id="1735" name="Google Shape;1735;p11"/>
            <p:cNvGrpSpPr/>
            <p:nvPr/>
          </p:nvGrpSpPr>
          <p:grpSpPr>
            <a:xfrm rot="-1576190">
              <a:off x="3295488" y="734727"/>
              <a:ext cx="428837" cy="428837"/>
              <a:chOff x="8297437" y="2253663"/>
              <a:chExt cx="4117200" cy="4117200"/>
            </a:xfrm>
          </p:grpSpPr>
          <p:sp>
            <p:nvSpPr>
              <p:cNvPr id="1736" name="Google Shape;1736;p11"/>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37" name="Google Shape;1737;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38" name="Google Shape;1738;p11"/>
            <p:cNvGrpSpPr/>
            <p:nvPr/>
          </p:nvGrpSpPr>
          <p:grpSpPr>
            <a:xfrm rot="-1573267">
              <a:off x="2009589" y="1298339"/>
              <a:ext cx="368076" cy="368076"/>
              <a:chOff x="8297437" y="2253663"/>
              <a:chExt cx="4117200" cy="4117200"/>
            </a:xfrm>
          </p:grpSpPr>
          <p:sp>
            <p:nvSpPr>
              <p:cNvPr id="1739" name="Google Shape;1739;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40" name="Google Shape;1740;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41" name="Google Shape;1741;p11"/>
            <p:cNvGrpSpPr/>
            <p:nvPr/>
          </p:nvGrpSpPr>
          <p:grpSpPr>
            <a:xfrm rot="-1572434">
              <a:off x="3063378" y="999016"/>
              <a:ext cx="235871" cy="235871"/>
              <a:chOff x="8297437" y="2253663"/>
              <a:chExt cx="4117200" cy="4117200"/>
            </a:xfrm>
          </p:grpSpPr>
          <p:sp>
            <p:nvSpPr>
              <p:cNvPr id="1742" name="Google Shape;1742;p11"/>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43" name="Google Shape;1743;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44" name="Google Shape;1744;p11"/>
            <p:cNvGrpSpPr/>
            <p:nvPr/>
          </p:nvGrpSpPr>
          <p:grpSpPr>
            <a:xfrm rot="-1574351">
              <a:off x="4680689" y="4568246"/>
              <a:ext cx="550364" cy="550364"/>
              <a:chOff x="8297437" y="2253663"/>
              <a:chExt cx="4117200" cy="4117200"/>
            </a:xfrm>
          </p:grpSpPr>
          <p:sp>
            <p:nvSpPr>
              <p:cNvPr id="1745" name="Google Shape;1745;p11"/>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46" name="Google Shape;1746;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47" name="Google Shape;1747;p11"/>
            <p:cNvGrpSpPr/>
            <p:nvPr/>
          </p:nvGrpSpPr>
          <p:grpSpPr>
            <a:xfrm rot="-1572813">
              <a:off x="2184332" y="3756001"/>
              <a:ext cx="300132" cy="300132"/>
              <a:chOff x="8297437" y="2253663"/>
              <a:chExt cx="4117200" cy="4117200"/>
            </a:xfrm>
          </p:grpSpPr>
          <p:sp>
            <p:nvSpPr>
              <p:cNvPr id="1748" name="Google Shape;1748;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49" name="Google Shape;1749;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50" name="Google Shape;1750;p11"/>
            <p:cNvGrpSpPr/>
            <p:nvPr/>
          </p:nvGrpSpPr>
          <p:grpSpPr>
            <a:xfrm rot="-1574617">
              <a:off x="6588980" y="1501846"/>
              <a:ext cx="393853" cy="393853"/>
              <a:chOff x="8297437" y="2253663"/>
              <a:chExt cx="4117200" cy="4117200"/>
            </a:xfrm>
          </p:grpSpPr>
          <p:sp>
            <p:nvSpPr>
              <p:cNvPr id="1751" name="Google Shape;1751;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52" name="Google Shape;1752;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53" name="Google Shape;1753;p11"/>
            <p:cNvGrpSpPr/>
            <p:nvPr/>
          </p:nvGrpSpPr>
          <p:grpSpPr>
            <a:xfrm rot="-1572610">
              <a:off x="7569042" y="2160576"/>
              <a:ext cx="535083" cy="535083"/>
              <a:chOff x="8297437" y="2253663"/>
              <a:chExt cx="4117200" cy="4117200"/>
            </a:xfrm>
          </p:grpSpPr>
          <p:sp>
            <p:nvSpPr>
              <p:cNvPr id="1754" name="Google Shape;1754;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55" name="Google Shape;1755;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56" name="Google Shape;1756;p11"/>
            <p:cNvGrpSpPr/>
            <p:nvPr/>
          </p:nvGrpSpPr>
          <p:grpSpPr>
            <a:xfrm rot="-1572610">
              <a:off x="9628215" y="5226297"/>
              <a:ext cx="535083" cy="535083"/>
              <a:chOff x="8297437" y="2253663"/>
              <a:chExt cx="4117200" cy="4117200"/>
            </a:xfrm>
          </p:grpSpPr>
          <p:sp>
            <p:nvSpPr>
              <p:cNvPr id="1757" name="Google Shape;1757;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58" name="Google Shape;1758;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59" name="Google Shape;1759;p11"/>
            <p:cNvGrpSpPr/>
            <p:nvPr/>
          </p:nvGrpSpPr>
          <p:grpSpPr>
            <a:xfrm rot="-1574662">
              <a:off x="6684897" y="4777732"/>
              <a:ext cx="296081" cy="296081"/>
              <a:chOff x="8297437" y="2253663"/>
              <a:chExt cx="4117200" cy="4117200"/>
            </a:xfrm>
          </p:grpSpPr>
          <p:sp>
            <p:nvSpPr>
              <p:cNvPr id="1760" name="Google Shape;1760;p11"/>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61" name="Google Shape;1761;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62" name="Google Shape;1762;p11"/>
            <p:cNvGrpSpPr/>
            <p:nvPr/>
          </p:nvGrpSpPr>
          <p:grpSpPr>
            <a:xfrm rot="-1573459">
              <a:off x="9650402" y="1038665"/>
              <a:ext cx="402508" cy="402508"/>
              <a:chOff x="8297437" y="2253663"/>
              <a:chExt cx="4117200" cy="4117200"/>
            </a:xfrm>
          </p:grpSpPr>
          <p:sp>
            <p:nvSpPr>
              <p:cNvPr id="1763" name="Google Shape;1763;p11"/>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64" name="Google Shape;1764;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65" name="Google Shape;1765;p11"/>
            <p:cNvGrpSpPr/>
            <p:nvPr/>
          </p:nvGrpSpPr>
          <p:grpSpPr>
            <a:xfrm rot="-1572434">
              <a:off x="2840095" y="2101258"/>
              <a:ext cx="235871" cy="235871"/>
              <a:chOff x="8297437" y="2253663"/>
              <a:chExt cx="4117200" cy="4117200"/>
            </a:xfrm>
          </p:grpSpPr>
          <p:sp>
            <p:nvSpPr>
              <p:cNvPr id="1766" name="Google Shape;1766;p11"/>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67" name="Google Shape;1767;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68" name="Google Shape;1768;p11"/>
            <p:cNvGrpSpPr/>
            <p:nvPr/>
          </p:nvGrpSpPr>
          <p:grpSpPr>
            <a:xfrm rot="-1575143">
              <a:off x="3962399" y="4046267"/>
              <a:ext cx="404901" cy="404901"/>
              <a:chOff x="8297437" y="2253663"/>
              <a:chExt cx="4117200" cy="4117200"/>
            </a:xfrm>
          </p:grpSpPr>
          <p:sp>
            <p:nvSpPr>
              <p:cNvPr id="1769" name="Google Shape;1769;p11"/>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0" name="Google Shape;1770;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71" name="Google Shape;1771;p11"/>
            <p:cNvGrpSpPr/>
            <p:nvPr/>
          </p:nvGrpSpPr>
          <p:grpSpPr>
            <a:xfrm rot="-1575894">
              <a:off x="5682340" y="1116462"/>
              <a:ext cx="316334" cy="316334"/>
              <a:chOff x="8297437" y="2253663"/>
              <a:chExt cx="4117200" cy="4117200"/>
            </a:xfrm>
          </p:grpSpPr>
          <p:sp>
            <p:nvSpPr>
              <p:cNvPr id="1772" name="Google Shape;1772;p11"/>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3" name="Google Shape;1773;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nvGrpSpPr>
            <p:cNvPr id="1774" name="Google Shape;1774;p11"/>
            <p:cNvGrpSpPr/>
            <p:nvPr/>
          </p:nvGrpSpPr>
          <p:grpSpPr>
            <a:xfrm rot="-1573659">
              <a:off x="9553451" y="4107028"/>
              <a:ext cx="500281" cy="500281"/>
              <a:chOff x="8297437" y="2253663"/>
              <a:chExt cx="4117200" cy="4117200"/>
            </a:xfrm>
          </p:grpSpPr>
          <p:sp>
            <p:nvSpPr>
              <p:cNvPr id="1775" name="Google Shape;1775;p11"/>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6" name="Google Shape;1776;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solidFill>
                <a:srgbClr val="FFAB1C"/>
              </a:solidFill>
              <a:ln>
                <a:noFill/>
              </a:ln>
            </p:spPr>
          </p:pic>
        </p:grpSp>
        <p:grpSp>
          <p:nvGrpSpPr>
            <p:cNvPr id="1777" name="Google Shape;1777;p11"/>
            <p:cNvGrpSpPr/>
            <p:nvPr/>
          </p:nvGrpSpPr>
          <p:grpSpPr>
            <a:xfrm rot="-1575894">
              <a:off x="9882200" y="4954816"/>
              <a:ext cx="316334" cy="316334"/>
              <a:chOff x="8297437" y="2253663"/>
              <a:chExt cx="4117200" cy="4117200"/>
            </a:xfrm>
          </p:grpSpPr>
          <p:sp>
            <p:nvSpPr>
              <p:cNvPr id="1778" name="Google Shape;1778;p11"/>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9" name="Google Shape;1779;p11" descr="A picture containing pool ball&#10;&#10;Description automatically generated"/>
              <p:cNvPicPr preferRelativeResize="0"/>
              <p:nvPr/>
            </p:nvPicPr>
            <p:blipFill rotWithShape="1">
              <a:blip r:embed="rId2">
                <a:alphaModFix amt="50000"/>
              </a:blip>
              <a:srcRect l="16908" t="4788" r="21674" b="13631"/>
              <a:stretch/>
            </p:blipFill>
            <p:spPr>
              <a:xfrm>
                <a:off x="8846288" y="2814084"/>
                <a:ext cx="3012600" cy="2977200"/>
              </a:xfrm>
              <a:prstGeom prst="ellipse">
                <a:avLst/>
              </a:prstGeom>
              <a:noFill/>
              <a:ln>
                <a:noFill/>
              </a:ln>
            </p:spPr>
          </p:pic>
        </p:grpSp>
      </p:grpSp>
      <p:sp>
        <p:nvSpPr>
          <p:cNvPr id="1780" name="Google Shape;1780;p11"/>
          <p:cNvSpPr txBox="1">
            <a:spLocks noGrp="1"/>
          </p:cNvSpPr>
          <p:nvPr>
            <p:ph type="title"/>
          </p:nvPr>
        </p:nvSpPr>
        <p:spPr>
          <a:xfrm>
            <a:off x="1424100" y="1068900"/>
            <a:ext cx="9343800" cy="4720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lumMod val="60000"/>
            <a:lumOff val="4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a:effectLst>
            <a:outerShdw blurRad="50800" dist="38100" dir="2700000" algn="tl" rotWithShape="0">
              <a:srgbClr val="000000">
                <a:alpha val="40000"/>
              </a:srgbClr>
            </a:outerShdw>
          </a:effectLst>
        </p:spPr>
        <p:txBody>
          <a:bodyPr spcFirstLastPara="1" wrap="square" lIns="121900" tIns="121900" rIns="121900" bIns="121900" anchor="t" anchorCtr="0">
            <a:noAutofit/>
          </a:bodyPr>
          <a:lstStyle>
            <a:lvl1pPr lvl="0">
              <a:spcBef>
                <a:spcPts val="0"/>
              </a:spcBef>
              <a:spcAft>
                <a:spcPts val="0"/>
              </a:spcAft>
              <a:buClr>
                <a:schemeClr val="lt1"/>
              </a:buClr>
              <a:buSzPts val="6000"/>
              <a:buFont typeface="Barlow Black"/>
              <a:buNone/>
              <a:defRPr sz="6000">
                <a:solidFill>
                  <a:schemeClr val="lt1"/>
                </a:solidFill>
                <a:latin typeface="Barlow Black"/>
                <a:ea typeface="Barlow Black"/>
                <a:cs typeface="Barlow Black"/>
                <a:sym typeface="Barlow Black"/>
              </a:defRPr>
            </a:lvl1pPr>
            <a:lvl2pPr lvl="1">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2pPr>
            <a:lvl3pPr lvl="2">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3pPr>
            <a:lvl4pPr lvl="3">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4pPr>
            <a:lvl5pPr lvl="4">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5pPr>
            <a:lvl6pPr lvl="5">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6pPr>
            <a:lvl7pPr lvl="6">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7pPr>
            <a:lvl8pPr lvl="7">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8pPr>
            <a:lvl9pPr lvl="8">
              <a:spcBef>
                <a:spcPts val="0"/>
              </a:spcBef>
              <a:spcAft>
                <a:spcPts val="0"/>
              </a:spcAft>
              <a:buClr>
                <a:schemeClr val="lt1"/>
              </a:buClr>
              <a:buSzPts val="4000"/>
              <a:buFont typeface="Barlow Black"/>
              <a:buNone/>
              <a:defRPr sz="4000">
                <a:solidFill>
                  <a:schemeClr val="lt1"/>
                </a:solidFill>
                <a:latin typeface="Barlow Black"/>
                <a:ea typeface="Barlow Black"/>
                <a:cs typeface="Barlow Black"/>
                <a:sym typeface="Barlow Black"/>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1"/>
              </a:buClr>
              <a:buSzPts val="1900"/>
              <a:buFont typeface="DM Sans"/>
              <a:buChar char="●"/>
              <a:defRPr sz="1900">
                <a:solidFill>
                  <a:schemeClr val="dk1"/>
                </a:solidFill>
                <a:latin typeface="DM Sans"/>
                <a:ea typeface="DM Sans"/>
                <a:cs typeface="DM Sans"/>
                <a:sym typeface="DM Sans"/>
              </a:defRPr>
            </a:lvl1pPr>
            <a:lvl2pPr marL="914400" lvl="1"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2pPr>
            <a:lvl3pPr marL="1371600" lvl="2"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3pPr>
            <a:lvl4pPr marL="1828800" lvl="3"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4pPr>
            <a:lvl5pPr marL="2286000" lvl="4"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5pPr>
            <a:lvl6pPr marL="2743200" lvl="5"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6pPr>
            <a:lvl7pPr marL="3200400" lvl="6"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7pPr>
            <a:lvl8pPr marL="3657600" lvl="7" indent="-349250">
              <a:lnSpc>
                <a:spcPct val="115000"/>
              </a:lnSpc>
              <a:spcBef>
                <a:spcPts val="2100"/>
              </a:spcBef>
              <a:spcAft>
                <a:spcPts val="0"/>
              </a:spcAft>
              <a:buClr>
                <a:schemeClr val="dk1"/>
              </a:buClr>
              <a:buSzPts val="1900"/>
              <a:buFont typeface="DM Sans"/>
              <a:buChar char="○"/>
              <a:defRPr sz="1900">
                <a:solidFill>
                  <a:schemeClr val="dk1"/>
                </a:solidFill>
                <a:latin typeface="DM Sans"/>
                <a:ea typeface="DM Sans"/>
                <a:cs typeface="DM Sans"/>
                <a:sym typeface="DM Sans"/>
              </a:defRPr>
            </a:lvl8pPr>
            <a:lvl9pPr marL="4114800" lvl="8" indent="-349250">
              <a:lnSpc>
                <a:spcPct val="115000"/>
              </a:lnSpc>
              <a:spcBef>
                <a:spcPts val="2100"/>
              </a:spcBef>
              <a:spcAft>
                <a:spcPts val="2100"/>
              </a:spcAft>
              <a:buClr>
                <a:schemeClr val="dk1"/>
              </a:buClr>
              <a:buSzPts val="1900"/>
              <a:buFont typeface="DM Sans"/>
              <a:buChar char="■"/>
              <a:defRPr sz="1900">
                <a:solidFill>
                  <a:schemeClr val="dk1"/>
                </a:solidFill>
                <a:latin typeface="DM Sans"/>
                <a:ea typeface="DM Sans"/>
                <a:cs typeface="DM Sans"/>
                <a:sym typeface="DM San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RqE47pTcAIk"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GbV7YDhWoag"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hyperlink" Target="https://www.youtube.com/watch?v=afPzn8qB8t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21"/>
        <p:cNvGrpSpPr/>
        <p:nvPr/>
      </p:nvGrpSpPr>
      <p:grpSpPr>
        <a:xfrm>
          <a:off x="0" y="0"/>
          <a:ext cx="0" cy="0"/>
          <a:chOff x="0" y="0"/>
          <a:chExt cx="0" cy="0"/>
        </a:xfrm>
      </p:grpSpPr>
      <p:sp>
        <p:nvSpPr>
          <p:cNvPr id="3822" name="Google Shape;3822;p23"/>
          <p:cNvSpPr txBox="1">
            <a:spLocks noGrp="1"/>
          </p:cNvSpPr>
          <p:nvPr>
            <p:ph type="title"/>
          </p:nvPr>
        </p:nvSpPr>
        <p:spPr>
          <a:xfrm>
            <a:off x="1613780" y="2734177"/>
            <a:ext cx="9359020" cy="3235236"/>
          </a:xfrm>
          <a:prstGeom prst="rect">
            <a:avLst/>
          </a:prstGeom>
        </p:spPr>
        <p:txBody>
          <a:bodyPr spcFirstLastPara="1" wrap="square" lIns="121900" tIns="121900" rIns="121900" bIns="121900" anchor="ctr" anchorCtr="0">
            <a:noAutofit/>
            <a:scene3d>
              <a:camera prst="orthographicFront"/>
              <a:lightRig rig="threePt" dir="t"/>
            </a:scene3d>
            <a:sp3d>
              <a:bevelT w="31750" h="114300"/>
            </a:sp3d>
          </a:bodyPr>
          <a:lstStyle/>
          <a:p>
            <a:pPr lvl="0">
              <a:lnSpc>
                <a:spcPct val="100000"/>
              </a:lnSpc>
            </a:pPr>
            <a:r>
              <a:rPr lang="nl-NL" sz="8000" b="1" spc="-300" dirty="0">
                <a:solidFill>
                  <a:schemeClr val="tx1"/>
                </a:solidFill>
                <a:effectLst>
                  <a:outerShdw blurRad="50800" dist="38100" dir="2700000" algn="tl" rotWithShape="0">
                    <a:schemeClr val="tx1">
                      <a:lumMod val="95000"/>
                      <a:lumOff val="5000"/>
                      <a:alpha val="40000"/>
                    </a:schemeClr>
                  </a:outerShdw>
                </a:effectLst>
                <a:latin typeface="A Hundred Miles" panose="02000000000000000000" pitchFamily="2" charset="0"/>
              </a:rPr>
              <a:t>Verstaan DIVERSITEIT:</a:t>
            </a:r>
            <a:br>
              <a:rPr lang="nl-NL" sz="8000" b="1" spc="-300" dirty="0">
                <a:solidFill>
                  <a:schemeClr val="tx1"/>
                </a:solidFill>
                <a:effectLst>
                  <a:outerShdw blurRad="50800" dist="38100" dir="2700000" algn="tl" rotWithShape="0">
                    <a:schemeClr val="tx1">
                      <a:lumMod val="95000"/>
                      <a:lumOff val="5000"/>
                      <a:alpha val="40000"/>
                    </a:schemeClr>
                  </a:outerShdw>
                </a:effectLst>
                <a:latin typeface="A Hundred Miles" panose="02000000000000000000" pitchFamily="2" charset="0"/>
              </a:rPr>
            </a:br>
            <a:r>
              <a:rPr lang="nl-NL" sz="8000" b="1" spc="-300" dirty="0">
                <a:solidFill>
                  <a:schemeClr val="tx1"/>
                </a:solidFill>
                <a:effectLst>
                  <a:outerShdw blurRad="50800" dist="38100" dir="2700000" algn="tl" rotWithShape="0">
                    <a:schemeClr val="tx1">
                      <a:lumMod val="95000"/>
                      <a:lumOff val="5000"/>
                      <a:alpha val="40000"/>
                    </a:schemeClr>
                  </a:outerShdw>
                </a:effectLst>
                <a:latin typeface="A Hundred Miles" panose="02000000000000000000" pitchFamily="2" charset="0"/>
              </a:rPr>
              <a:t>Verryking van die Suid-Afrikaanse samelewing
</a:t>
            </a:r>
            <a:endParaRPr lang="en-US" sz="8000" b="1" spc="-300" dirty="0">
              <a:solidFill>
                <a:schemeClr val="tx1"/>
              </a:solidFill>
              <a:effectLst>
                <a:outerShdw blurRad="50800" dist="38100" dir="2700000" algn="tl" rotWithShape="0">
                  <a:schemeClr val="tx1">
                    <a:lumMod val="95000"/>
                    <a:lumOff val="5000"/>
                    <a:alpha val="40000"/>
                  </a:schemeClr>
                </a:outerShdw>
              </a:effectLst>
              <a:latin typeface="A Hundred Miles" panose="02000000000000000000" pitchFamily="2" charset="0"/>
            </a:endParaRPr>
          </a:p>
        </p:txBody>
      </p:sp>
      <p:grpSp>
        <p:nvGrpSpPr>
          <p:cNvPr id="3823" name="Google Shape;3823;p23"/>
          <p:cNvGrpSpPr/>
          <p:nvPr/>
        </p:nvGrpSpPr>
        <p:grpSpPr>
          <a:xfrm rot="-1572813">
            <a:off x="735937" y="4215299"/>
            <a:ext cx="300132" cy="300132"/>
            <a:chOff x="8297437" y="2253663"/>
            <a:chExt cx="4117200" cy="4117200"/>
          </a:xfrm>
        </p:grpSpPr>
        <p:sp>
          <p:nvSpPr>
            <p:cNvPr id="3824" name="Google Shape;3824;p2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825" name="Google Shape;3825;p2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3826" name="Google Shape;3826;p23"/>
          <p:cNvGrpSpPr/>
          <p:nvPr/>
        </p:nvGrpSpPr>
        <p:grpSpPr>
          <a:xfrm rot="-1572610">
            <a:off x="10725197" y="2803262"/>
            <a:ext cx="535083" cy="535083"/>
            <a:chOff x="8297437" y="2253663"/>
            <a:chExt cx="4117200" cy="4117200"/>
          </a:xfrm>
        </p:grpSpPr>
        <p:sp>
          <p:nvSpPr>
            <p:cNvPr id="3827" name="Google Shape;3827;p2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828" name="Google Shape;3828;p2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3829" name="Google Shape;3829;p23"/>
          <p:cNvGrpSpPr/>
          <p:nvPr/>
        </p:nvGrpSpPr>
        <p:grpSpPr>
          <a:xfrm rot="-1573659">
            <a:off x="10195560" y="5334852"/>
            <a:ext cx="500281" cy="500281"/>
            <a:chOff x="8297437" y="2253663"/>
            <a:chExt cx="4117200" cy="4117200"/>
          </a:xfrm>
        </p:grpSpPr>
        <p:sp>
          <p:nvSpPr>
            <p:cNvPr id="3830" name="Google Shape;3830;p2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3831" name="Google Shape;3831;p2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solidFill>
              <a:srgbClr val="FFAB1C"/>
            </a:solidFill>
            <a:ln>
              <a:noFill/>
            </a:ln>
          </p:spPr>
        </p:pic>
      </p:grpSp>
      <p:sp>
        <p:nvSpPr>
          <p:cNvPr id="2" name="Google Shape;55;p11">
            <a:extLst>
              <a:ext uri="{FF2B5EF4-FFF2-40B4-BE49-F238E27FC236}">
                <a16:creationId xmlns:a16="http://schemas.microsoft.com/office/drawing/2014/main" id="{34CB0C72-8FA2-6471-B087-F2626E300991}"/>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93BCDF2B-F7E8-DF57-3ACF-6920AE3D483A}"/>
              </a:ext>
            </a:extLst>
          </p:cNvPr>
          <p:cNvSpPr txBox="1"/>
          <p:nvPr/>
        </p:nvSpPr>
        <p:spPr>
          <a:xfrm>
            <a:off x="37722" y="133267"/>
            <a:ext cx="1695493" cy="646331"/>
          </a:xfrm>
          <a:prstGeom prst="rect">
            <a:avLst/>
          </a:prstGeom>
          <a:noFill/>
        </p:spPr>
        <p:txBody>
          <a:bodyPr wrap="square" rtlCol="0">
            <a:spAutoFit/>
          </a:bodyPr>
          <a:lstStyle/>
          <a:p>
            <a:pPr algn="ctr"/>
            <a:r>
              <a:rPr lang="en-ZA" sz="3600" dirty="0">
                <a:solidFill>
                  <a:schemeClr val="tx1"/>
                </a:solidFill>
                <a:latin typeface="A Hundred Miles" panose="02000000000000000000" pitchFamily="2" charset="0"/>
              </a:rPr>
              <a:t>Les 2</a:t>
            </a:r>
          </a:p>
        </p:txBody>
      </p:sp>
      <p:pic>
        <p:nvPicPr>
          <p:cNvPr id="7" name="Picture 6" descr="Image Description - Children Diversity Cartoon , Free Transparent Clipart -  ClipartKey">
            <a:extLst>
              <a:ext uri="{FF2B5EF4-FFF2-40B4-BE49-F238E27FC236}">
                <a16:creationId xmlns:a16="http://schemas.microsoft.com/office/drawing/2014/main" id="{9A37EFA8-33DE-4E66-0FB6-78F6383631C1}"/>
              </a:ext>
            </a:extLst>
          </p:cNvPr>
          <p:cNvPicPr>
            <a:picLocks noChangeAspect="1"/>
          </p:cNvPicPr>
          <p:nvPr/>
        </p:nvPicPr>
        <p:blipFill rotWithShape="1">
          <a:blip r:embed="rId4">
            <a:extLst>
              <a:ext uri="{28A0092B-C50C-407E-A947-70E740481C1C}">
                <a14:useLocalDpi xmlns:a14="http://schemas.microsoft.com/office/drawing/2010/main" val="0"/>
              </a:ext>
            </a:extLst>
          </a:blip>
          <a:srcRect l="5303" t="12363" r="5122" b="8516"/>
          <a:stretch/>
        </p:blipFill>
        <p:spPr bwMode="auto">
          <a:xfrm>
            <a:off x="2985059" y="25423"/>
            <a:ext cx="6221881" cy="1726328"/>
          </a:xfrm>
          <a:prstGeom prst="rect">
            <a:avLst/>
          </a:prstGeom>
          <a:noFill/>
          <a:ln>
            <a:noFill/>
          </a:ln>
          <a:extLst>
            <a:ext uri="{53640926-AAD7-44D8-BBD7-CCE9431645EC}">
              <a14:shadowObscured xmlns:a14="http://schemas.microsoft.com/office/drawing/2010/main"/>
            </a:ext>
          </a:extLst>
        </p:spPr>
      </p:pic>
      <p:pic>
        <p:nvPicPr>
          <p:cNvPr id="4" name="Picture 3"/>
          <p:cNvPicPr>
            <a:picLocks noChangeAspect="1"/>
          </p:cNvPicPr>
          <p:nvPr/>
        </p:nvPicPr>
        <p:blipFill>
          <a:blip r:embed="rId5"/>
          <a:stretch>
            <a:fillRect/>
          </a:stretch>
        </p:blipFill>
        <p:spPr>
          <a:xfrm>
            <a:off x="10688936" y="6109458"/>
            <a:ext cx="1365622" cy="46943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89"/>
        <p:cNvGrpSpPr/>
        <p:nvPr/>
      </p:nvGrpSpPr>
      <p:grpSpPr>
        <a:xfrm>
          <a:off x="0" y="0"/>
          <a:ext cx="0" cy="0"/>
          <a:chOff x="0" y="0"/>
          <a:chExt cx="0" cy="0"/>
        </a:xfrm>
      </p:grpSpPr>
      <p:sp>
        <p:nvSpPr>
          <p:cNvPr id="3895" name="Google Shape;3895;p30"/>
          <p:cNvSpPr txBox="1">
            <a:spLocks noGrp="1"/>
          </p:cNvSpPr>
          <p:nvPr>
            <p:ph type="body" idx="4"/>
          </p:nvPr>
        </p:nvSpPr>
        <p:spPr>
          <a:xfrm>
            <a:off x="265166" y="313859"/>
            <a:ext cx="11661668" cy="2526663"/>
          </a:xfrm>
          <a:prstGeom prst="rect">
            <a:avLst/>
          </a:prstGeom>
        </p:spPr>
        <p:txBody>
          <a:bodyPr spcFirstLastPara="1" wrap="square" lIns="121900" tIns="121900" rIns="121900" bIns="121900" anchor="t" anchorCtr="0">
            <a:noAutofit/>
          </a:bodyPr>
          <a:lstStyle/>
          <a:p>
            <a:pPr indent="0" algn="ctr">
              <a:lnSpc>
                <a:spcPct val="107000"/>
              </a:lnSpc>
              <a:spcAft>
                <a:spcPts val="800"/>
              </a:spcAft>
              <a:buNone/>
            </a:pPr>
            <a:r>
              <a:rPr lang="en-ZA" sz="8000" b="1" dirty="0">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KULTURELE DIVERSITEIT:</a:t>
            </a:r>
            <a:endParaRPr lang="en-ZA" sz="8000" b="1"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endParaRPr>
          </a:p>
          <a:p>
            <a:pPr indent="0" algn="ctr">
              <a:lnSpc>
                <a:spcPct val="107000"/>
              </a:lnSpc>
              <a:spcAft>
                <a:spcPts val="800"/>
              </a:spcAft>
              <a:buNone/>
            </a:pPr>
            <a:r>
              <a:rPr lang="nl-NL" sz="4800" b="1" dirty="0">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Hoe kan ek my vriende se diversiteit vier</a:t>
            </a:r>
            <a:r>
              <a:rPr lang="en-ZA" sz="4800" b="1"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a:t>
            </a:r>
            <a:endParaRPr lang="en-ZA" sz="4800" dirty="0">
              <a:solidFill>
                <a:schemeClr val="tx1"/>
              </a:solidFill>
              <a:effectLst/>
              <a:latin typeface="A Hundred Miles" panose="02000000000000000000" pitchFamily="2" charset="0"/>
              <a:ea typeface="Calibri" panose="020F0502020204030204" pitchFamily="34" charset="0"/>
              <a:cs typeface="Times New Roman" panose="02020603050405020304" pitchFamily="18" charset="0"/>
            </a:endParaRPr>
          </a:p>
          <a:p>
            <a:pPr marL="139700" indent="0" algn="ctr">
              <a:buNone/>
            </a:pPr>
            <a:r>
              <a:rPr lang="en-ZA" sz="2400" u="sng"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hlinkClick r:id="rId3">
                  <a:extLst>
                    <a:ext uri="{A12FA001-AC4F-418D-AE19-62706E023703}">
                      <ahyp:hlinkClr xmlns:ahyp="http://schemas.microsoft.com/office/drawing/2018/hyperlinkcolor" xmlns="" val="tx"/>
                    </a:ext>
                  </a:extLst>
                </a:hlinkClick>
              </a:rPr>
              <a:t>https://www.youtube.com/watch?v=RqE47pTcAIk</a:t>
            </a:r>
            <a:r>
              <a:rPr lang="en-ZA" sz="2400"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rPr>
              <a:t> </a:t>
            </a:r>
            <a:endParaRPr sz="1800" dirty="0">
              <a:solidFill>
                <a:schemeClr val="tx1"/>
              </a:solidFill>
              <a:latin typeface="A Hundred Miles" panose="02000000000000000000" pitchFamily="2" charset="0"/>
            </a:endParaRPr>
          </a:p>
        </p:txBody>
      </p:sp>
      <p:pic>
        <p:nvPicPr>
          <p:cNvPr id="14" name="Picture 13">
            <a:extLst>
              <a:ext uri="{FF2B5EF4-FFF2-40B4-BE49-F238E27FC236}">
                <a16:creationId xmlns:a16="http://schemas.microsoft.com/office/drawing/2014/main" id="{F4BA68E4-E3E9-E718-7338-CC571243E6C6}"/>
              </a:ext>
            </a:extLst>
          </p:cNvPr>
          <p:cNvPicPr>
            <a:picLocks noChangeAspect="1"/>
          </p:cNvPicPr>
          <p:nvPr/>
        </p:nvPicPr>
        <p:blipFill rotWithShape="1">
          <a:blip r:embed="rId4"/>
          <a:srcRect l="8259" t="25365" r="40604" b="30755"/>
          <a:stretch/>
        </p:blipFill>
        <p:spPr>
          <a:xfrm>
            <a:off x="2821705" y="3429000"/>
            <a:ext cx="6548589" cy="3159373"/>
          </a:xfrm>
          <a:prstGeom prst="rect">
            <a:avLst/>
          </a:prstGeom>
        </p:spPr>
      </p:pic>
      <p:sp>
        <p:nvSpPr>
          <p:cNvPr id="15" name="Google Shape;55;p11">
            <a:extLst>
              <a:ext uri="{FF2B5EF4-FFF2-40B4-BE49-F238E27FC236}">
                <a16:creationId xmlns:a16="http://schemas.microsoft.com/office/drawing/2014/main" id="{0CFA56AA-7E52-79C2-F00D-8DCF2A91AF62}"/>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5"/>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67"/>
        <p:cNvGrpSpPr/>
        <p:nvPr/>
      </p:nvGrpSpPr>
      <p:grpSpPr>
        <a:xfrm>
          <a:off x="0" y="0"/>
          <a:ext cx="0" cy="0"/>
          <a:chOff x="0" y="0"/>
          <a:chExt cx="0" cy="0"/>
        </a:xfrm>
      </p:grpSpPr>
      <p:sp>
        <p:nvSpPr>
          <p:cNvPr id="3868" name="Google Shape;3868;p27"/>
          <p:cNvSpPr txBox="1">
            <a:spLocks noGrp="1"/>
          </p:cNvSpPr>
          <p:nvPr>
            <p:ph type="title"/>
          </p:nvPr>
        </p:nvSpPr>
        <p:spPr>
          <a:xfrm>
            <a:off x="254164" y="753843"/>
            <a:ext cx="4226396" cy="5132439"/>
          </a:xfrm>
          <a:prstGeom prst="rect">
            <a:avLst/>
          </a:prstGeom>
        </p:spPr>
        <p:txBody>
          <a:bodyPr spcFirstLastPara="1" wrap="square" lIns="121900" tIns="121900" rIns="121900" bIns="121900" anchor="ctr" anchorCtr="0">
            <a:noAutofit/>
          </a:bodyPr>
          <a:lstStyle/>
          <a:p>
            <a:pPr lvl="0" algn="ctr"/>
            <a:r>
              <a:rPr lang="nl-NL" sz="4800" b="1" dirty="0">
                <a:solidFill>
                  <a:schemeClr val="tx1"/>
                </a:solidFill>
                <a:latin typeface="A Hundred Miles" panose="02000000000000000000" pitchFamily="2" charset="0"/>
                <a:ea typeface="Times New Roman" panose="02020603050405020304" pitchFamily="18" charset="0"/>
              </a:rPr>
              <a:t>Diversiteit maak ons land ryker deur dit ‘n meer interessante plek te maak om in te woon</a:t>
            </a:r>
            <a:r>
              <a:rPr lang="en-ZA" sz="4800" b="1" dirty="0">
                <a:solidFill>
                  <a:schemeClr val="tx1"/>
                </a:solidFill>
                <a:effectLst/>
                <a:latin typeface="A Hundred Miles" panose="02000000000000000000" pitchFamily="2" charset="0"/>
                <a:ea typeface="Times New Roman" panose="02020603050405020304" pitchFamily="18" charset="0"/>
              </a:rPr>
              <a:t>.</a:t>
            </a:r>
            <a:endParaRPr sz="16600" b="1" dirty="0">
              <a:solidFill>
                <a:schemeClr val="tx1"/>
              </a:solidFill>
              <a:latin typeface="A Hundred Miles" panose="02000000000000000000" pitchFamily="2" charset="0"/>
            </a:endParaRPr>
          </a:p>
        </p:txBody>
      </p:sp>
      <p:sp>
        <p:nvSpPr>
          <p:cNvPr id="3869" name="Google Shape;3869;p27"/>
          <p:cNvSpPr txBox="1">
            <a:spLocks noGrp="1"/>
          </p:cNvSpPr>
          <p:nvPr>
            <p:ph type="body" idx="2"/>
          </p:nvPr>
        </p:nvSpPr>
        <p:spPr>
          <a:xfrm>
            <a:off x="4979383" y="874124"/>
            <a:ext cx="6540910" cy="5298699"/>
          </a:xfrm>
          <a:prstGeom prst="rect">
            <a:avLst/>
          </a:prstGeom>
        </p:spPr>
        <p:txBody>
          <a:bodyPr spcFirstLastPara="1" wrap="square" lIns="121900" tIns="121900" rIns="121900" bIns="121900" anchor="ctr" anchorCtr="0">
            <a:noAutofit/>
          </a:bodyPr>
          <a:lstStyle/>
          <a:p>
            <a:pPr marL="0" lvl="0" indent="0" algn="ctr" rtl="0">
              <a:lnSpc>
                <a:spcPct val="100000"/>
              </a:lnSpc>
              <a:spcBef>
                <a:spcPts val="0"/>
              </a:spcBef>
              <a:spcAft>
                <a:spcPts val="0"/>
              </a:spcAft>
              <a:buNone/>
            </a:pPr>
            <a:r>
              <a:rPr lang="nl-NL" sz="2400" b="1" dirty="0">
                <a:solidFill>
                  <a:schemeClr val="tx1"/>
                </a:solidFill>
              </a:rPr>
              <a:t>Om verskille te respekteer, beteken om ander te aanvaar. Om daardie vaardigheid te oefen, het jy geleenthede nodig om oor ander te leer en hoe hulle anders as jy kan wees.</a:t>
            </a:r>
          </a:p>
          <a:p>
            <a:pPr marL="0" lvl="0" indent="0" algn="ctr" rtl="0">
              <a:lnSpc>
                <a:spcPct val="100000"/>
              </a:lnSpc>
              <a:spcBef>
                <a:spcPts val="0"/>
              </a:spcBef>
              <a:spcAft>
                <a:spcPts val="0"/>
              </a:spcAft>
              <a:buNone/>
            </a:pPr>
            <a:endParaRPr lang="nl-NL" sz="2400" b="1" dirty="0">
              <a:solidFill>
                <a:schemeClr val="tx1"/>
              </a:solidFill>
            </a:endParaRPr>
          </a:p>
          <a:p>
            <a:pPr marL="0" lvl="0" indent="0" algn="ctr" rtl="0">
              <a:lnSpc>
                <a:spcPct val="100000"/>
              </a:lnSpc>
              <a:spcBef>
                <a:spcPts val="0"/>
              </a:spcBef>
              <a:spcAft>
                <a:spcPts val="0"/>
              </a:spcAft>
              <a:buNone/>
            </a:pPr>
            <a:r>
              <a:rPr lang="nl-NL" sz="2400" b="1" dirty="0">
                <a:solidFill>
                  <a:schemeClr val="tx1"/>
                </a:solidFill>
              </a:rPr>
              <a:t>As jy die verskille van ander mense respekteer, demonstreer jy dat jy verstaan dat nie almal hul lewens volgens jou sienings en ervarings leef nie.</a:t>
            </a:r>
          </a:p>
          <a:p>
            <a:pPr marL="0" lvl="0" indent="0" algn="ctr" rtl="0">
              <a:lnSpc>
                <a:spcPct val="100000"/>
              </a:lnSpc>
              <a:spcBef>
                <a:spcPts val="0"/>
              </a:spcBef>
              <a:spcAft>
                <a:spcPts val="0"/>
              </a:spcAft>
              <a:buNone/>
            </a:pPr>
            <a:endParaRPr lang="nl-NL" sz="2400" b="1" dirty="0">
              <a:solidFill>
                <a:schemeClr val="tx1"/>
              </a:solidFill>
            </a:endParaRPr>
          </a:p>
          <a:p>
            <a:pPr marL="0" lvl="0" indent="0" algn="ctr" rtl="0">
              <a:lnSpc>
                <a:spcPct val="100000"/>
              </a:lnSpc>
              <a:spcBef>
                <a:spcPts val="0"/>
              </a:spcBef>
              <a:spcAft>
                <a:spcPts val="0"/>
              </a:spcAft>
              <a:buNone/>
            </a:pPr>
            <a:r>
              <a:rPr lang="nl-NL" sz="2400" b="1" dirty="0">
                <a:solidFill>
                  <a:schemeClr val="tx1"/>
                </a:solidFill>
              </a:rPr>
              <a:t>Daarom is dit belangrik om die tyd te neem om iemand te leer ken voordat jy tot gevolgtrekkings kom.</a:t>
            </a:r>
          </a:p>
        </p:txBody>
      </p:sp>
      <p:sp>
        <p:nvSpPr>
          <p:cNvPr id="3" name="Google Shape;55;p11">
            <a:extLst>
              <a:ext uri="{FF2B5EF4-FFF2-40B4-BE49-F238E27FC236}">
                <a16:creationId xmlns:a16="http://schemas.microsoft.com/office/drawing/2014/main" id="{697BE8B3-E8E9-89C9-011F-F6B716E2BD81}"/>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57"/>
        <p:cNvGrpSpPr/>
        <p:nvPr/>
      </p:nvGrpSpPr>
      <p:grpSpPr>
        <a:xfrm>
          <a:off x="0" y="0"/>
          <a:ext cx="0" cy="0"/>
          <a:chOff x="0" y="0"/>
          <a:chExt cx="0" cy="0"/>
        </a:xfrm>
      </p:grpSpPr>
      <p:sp>
        <p:nvSpPr>
          <p:cNvPr id="4258" name="Google Shape;4258;p37"/>
          <p:cNvSpPr txBox="1">
            <a:spLocks noGrp="1"/>
          </p:cNvSpPr>
          <p:nvPr>
            <p:ph type="title"/>
          </p:nvPr>
        </p:nvSpPr>
        <p:spPr>
          <a:xfrm>
            <a:off x="-81280" y="508221"/>
            <a:ext cx="11210400" cy="763500"/>
          </a:xfrm>
          <a:prstGeom prst="rect">
            <a:avLst/>
          </a:prstGeom>
        </p:spPr>
        <p:txBody>
          <a:bodyPr spcFirstLastPara="1" wrap="square" lIns="121900" tIns="121900" rIns="121900" bIns="121900" anchor="ctr" anchorCtr="0">
            <a:noAutofit/>
          </a:bodyPr>
          <a:lstStyle/>
          <a:p>
            <a:pPr>
              <a:lnSpc>
                <a:spcPct val="115000"/>
              </a:lnSpc>
              <a:spcAft>
                <a:spcPts val="800"/>
              </a:spcAft>
            </a:pPr>
            <a:r>
              <a:rPr lang="nl-NL" b="1" dirty="0">
                <a:solidFill>
                  <a:schemeClr val="tx1"/>
                </a:solidFill>
                <a:effectLst>
                  <a:outerShdw blurRad="38100" dist="19050" dir="2700000" algn="tl">
                    <a:schemeClr val="dk1">
                      <a:alpha val="40000"/>
                    </a:schemeClr>
                  </a:outerShdw>
                </a:effectLst>
                <a:latin typeface="A Hundred Miles" panose="02000000000000000000" pitchFamily="2" charset="0"/>
                <a:ea typeface="Times New Roman" panose="02020603050405020304" pitchFamily="18" charset="0"/>
                <a:cs typeface="Times New Roman" panose="02020603050405020304" pitchFamily="18" charset="0"/>
              </a:rPr>
              <a:t>Hoe kan </a:t>
            </a:r>
            <a:r>
              <a:rPr lang="nl-NL" b="1" u="sng" dirty="0">
                <a:solidFill>
                  <a:schemeClr val="tx1"/>
                </a:solidFill>
                <a:effectLst>
                  <a:outerShdw blurRad="38100" dist="19050" dir="2700000" algn="tl">
                    <a:schemeClr val="dk1">
                      <a:alpha val="40000"/>
                    </a:schemeClr>
                  </a:outerShdw>
                </a:effectLst>
                <a:latin typeface="A Hundred Miles" panose="02000000000000000000" pitchFamily="2" charset="0"/>
                <a:ea typeface="Times New Roman" panose="02020603050405020304" pitchFamily="18" charset="0"/>
                <a:cs typeface="Times New Roman" panose="02020603050405020304" pitchFamily="18" charset="0"/>
              </a:rPr>
              <a:t>JY</a:t>
            </a:r>
            <a:r>
              <a:rPr lang="nl-NL" b="1" dirty="0">
                <a:solidFill>
                  <a:schemeClr val="tx1"/>
                </a:solidFill>
                <a:effectLst>
                  <a:outerShdw blurRad="38100" dist="19050" dir="2700000" algn="tl">
                    <a:schemeClr val="dk1">
                      <a:alpha val="40000"/>
                    </a:schemeClr>
                  </a:outerShdw>
                </a:effectLst>
                <a:latin typeface="A Hundred Miles" panose="02000000000000000000" pitchFamily="2" charset="0"/>
                <a:ea typeface="Times New Roman" panose="02020603050405020304" pitchFamily="18" charset="0"/>
                <a:cs typeface="Times New Roman" panose="02020603050405020304" pitchFamily="18" charset="0"/>
              </a:rPr>
              <a:t> meer ondersteunend en respekvol wees</a:t>
            </a:r>
            <a:r>
              <a:rPr lang="en-ZA" b="1"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Times New Roman" panose="02020603050405020304" pitchFamily="18" charset="0"/>
                <a:cs typeface="Times New Roman" panose="02020603050405020304" pitchFamily="18" charset="0"/>
              </a:rPr>
              <a:t>?</a:t>
            </a:r>
            <a:endParaRPr lang="en-ZA" b="1" dirty="0">
              <a:solidFill>
                <a:schemeClr val="tx1"/>
              </a:solidFill>
              <a:effectLst/>
              <a:latin typeface="A Hundred Miles" panose="02000000000000000000" pitchFamily="2" charset="0"/>
              <a:ea typeface="Calibri" panose="020F0502020204030204" pitchFamily="34" charset="0"/>
              <a:cs typeface="Times New Roman" panose="02020603050405020304" pitchFamily="18" charset="0"/>
            </a:endParaRPr>
          </a:p>
        </p:txBody>
      </p:sp>
      <p:sp>
        <p:nvSpPr>
          <p:cNvPr id="4474" name="Google Shape;4474;p37"/>
          <p:cNvSpPr txBox="1">
            <a:spLocks noGrp="1"/>
          </p:cNvSpPr>
          <p:nvPr>
            <p:ph type="body" idx="4"/>
          </p:nvPr>
        </p:nvSpPr>
        <p:spPr>
          <a:xfrm>
            <a:off x="174523" y="1696065"/>
            <a:ext cx="11842954" cy="5014743"/>
          </a:xfrm>
          <a:prstGeom prst="rect">
            <a:avLst/>
          </a:prstGeom>
        </p:spPr>
        <p:txBody>
          <a:bodyPr spcFirstLastPara="1" wrap="square" lIns="121900" tIns="121900" rIns="121900" bIns="121900" anchor="t" anchorCtr="0">
            <a:noAutofit/>
          </a:bodyPr>
          <a:lstStyle/>
          <a:p>
            <a:pPr marL="342900" indent="-342900">
              <a:lnSpc>
                <a:spcPct val="115000"/>
              </a:lnSpc>
              <a:spcAft>
                <a:spcPts val="800"/>
              </a:spcAft>
              <a:buSzPts val="1000"/>
              <a:tabLst>
                <a:tab pos="228600" algn="l"/>
              </a:tabLst>
            </a:pPr>
            <a:r>
              <a:rPr lang="nl-NL" sz="1800" b="1" dirty="0">
                <a:solidFill>
                  <a:schemeClr val="tx1"/>
                </a:solidFill>
              </a:rPr>
              <a:t>Verhoog jou vlak van begrip oor ander kulture deur interaksies met mense buite jou eie kultuur.</a:t>
            </a:r>
          </a:p>
          <a:p>
            <a:pPr marL="342900" indent="-342900">
              <a:lnSpc>
                <a:spcPct val="115000"/>
              </a:lnSpc>
              <a:spcAft>
                <a:spcPts val="800"/>
              </a:spcAft>
              <a:buSzPts val="1000"/>
              <a:tabLst>
                <a:tab pos="228600" algn="l"/>
              </a:tabLst>
            </a:pPr>
            <a:r>
              <a:rPr lang="nl-NL" sz="1800" b="1" dirty="0">
                <a:solidFill>
                  <a:schemeClr val="tx1"/>
                </a:solidFill>
              </a:rPr>
              <a:t>Vermy die oplegging van waardes op ander wat in konflik kan wees of teenstrydig is met ander kulture.</a:t>
            </a:r>
          </a:p>
          <a:p>
            <a:pPr marL="342900" indent="-342900">
              <a:lnSpc>
                <a:spcPct val="115000"/>
              </a:lnSpc>
              <a:spcAft>
                <a:spcPts val="800"/>
              </a:spcAft>
              <a:buSzPts val="1000"/>
              <a:tabLst>
                <a:tab pos="228600" algn="l"/>
              </a:tabLst>
            </a:pPr>
            <a:r>
              <a:rPr lang="nl-NL" sz="1800" b="1" dirty="0">
                <a:solidFill>
                  <a:schemeClr val="tx1"/>
                </a:solidFill>
              </a:rPr>
              <a:t>Wanneer jy interaksies het met ander wat dalk nie Afrikaans magtig is nie, erken dat hul beperkings in Afrikaans-vaardigheid geensins hul vlak van intellektuele funksionering weerspieël nie.</a:t>
            </a:r>
          </a:p>
          <a:p>
            <a:pPr marL="342900" indent="-342900">
              <a:lnSpc>
                <a:spcPct val="115000"/>
              </a:lnSpc>
              <a:spcAft>
                <a:spcPts val="800"/>
              </a:spcAft>
              <a:buSzPts val="1000"/>
              <a:tabLst>
                <a:tab pos="228600" algn="l"/>
              </a:tabLst>
            </a:pPr>
            <a:r>
              <a:rPr lang="nl-NL" sz="1800" b="1" dirty="0">
                <a:solidFill>
                  <a:schemeClr val="tx1"/>
                </a:solidFill>
              </a:rPr>
              <a:t>Erken en verstaan dat konsepte binne ondersteuningsgroepe, soos familie, geslagsrolle, spiritualiteit en emosionele welstand, aansienlik verskil tussen kulture en gedrag beïnvloed.</a:t>
            </a:r>
          </a:p>
          <a:p>
            <a:pPr marL="342900" indent="-342900">
              <a:lnSpc>
                <a:spcPct val="115000"/>
              </a:lnSpc>
              <a:spcAft>
                <a:spcPts val="800"/>
              </a:spcAft>
              <a:buSzPts val="1000"/>
              <a:tabLst>
                <a:tab pos="228600" algn="l"/>
              </a:tabLst>
            </a:pPr>
            <a:r>
              <a:rPr lang="nl-NL" sz="1800" b="1" dirty="0">
                <a:solidFill>
                  <a:schemeClr val="tx1"/>
                </a:solidFill>
              </a:rPr>
              <a:t>Pleit vir die gebruik van materiaal wat verteenwoordigend is van die verskillende kultuurgroepe binne die plaaslike gemeenskap en die samelewing, werkplek, opvoedkundige omgewing en/of kliniese omgewing en in die algemeen.</a:t>
            </a:r>
          </a:p>
          <a:p>
            <a:pPr marL="342900" indent="-342900">
              <a:lnSpc>
                <a:spcPct val="115000"/>
              </a:lnSpc>
              <a:spcAft>
                <a:spcPts val="800"/>
              </a:spcAft>
              <a:buSzPts val="1000"/>
              <a:tabLst>
                <a:tab pos="228600" algn="l"/>
              </a:tabLst>
            </a:pPr>
            <a:r>
              <a:rPr lang="nl-NL" sz="1800" b="1" dirty="0">
                <a:solidFill>
                  <a:schemeClr val="tx1"/>
                </a:solidFill>
              </a:rPr>
              <a:t>Gryp op 'n gepaste manier in wanneer jy ander waarneem wat betrokke is by gedrag wat kulturele onsensitiwiteit, vooroordeling of partydigheid toon.</a:t>
            </a:r>
          </a:p>
          <a:p>
            <a:pPr marL="342900" indent="-342900">
              <a:lnSpc>
                <a:spcPct val="115000"/>
              </a:lnSpc>
              <a:spcAft>
                <a:spcPts val="800"/>
              </a:spcAft>
              <a:buSzPts val="1000"/>
              <a:tabLst>
                <a:tab pos="228600" algn="l"/>
              </a:tabLst>
            </a:pPr>
            <a:r>
              <a:rPr lang="nl-NL" sz="1800" b="1" dirty="0">
                <a:solidFill>
                  <a:schemeClr val="tx1"/>
                </a:solidFill>
              </a:rPr>
              <a:t>Wees proaktief om na mense en idees wat anders as jou eie is, te luister, te aanvaar en te verwelkom.</a:t>
            </a:r>
          </a:p>
          <a:p>
            <a:pPr marL="285750" indent="-285750"/>
            <a:endParaRPr sz="1200" dirty="0">
              <a:solidFill>
                <a:schemeClr val="accent6"/>
              </a:solidFill>
            </a:endParaRPr>
          </a:p>
        </p:txBody>
      </p:sp>
      <p:sp>
        <p:nvSpPr>
          <p:cNvPr id="8" name="Google Shape;55;p11">
            <a:extLst>
              <a:ext uri="{FF2B5EF4-FFF2-40B4-BE49-F238E27FC236}">
                <a16:creationId xmlns:a16="http://schemas.microsoft.com/office/drawing/2014/main" id="{F802188F-8D46-3CA8-2A77-C42D3DB05239}"/>
              </a:ext>
            </a:extLst>
          </p:cNvPr>
          <p:cNvSpPr/>
          <p:nvPr/>
        </p:nvSpPr>
        <p:spPr>
          <a:xfrm>
            <a:off x="10585675" y="0"/>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0706026" y="140045"/>
            <a:ext cx="1365622" cy="46943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35"/>
        <p:cNvGrpSpPr/>
        <p:nvPr/>
      </p:nvGrpSpPr>
      <p:grpSpPr>
        <a:xfrm>
          <a:off x="0" y="0"/>
          <a:ext cx="0" cy="0"/>
          <a:chOff x="0" y="0"/>
          <a:chExt cx="0" cy="0"/>
        </a:xfrm>
      </p:grpSpPr>
      <p:sp>
        <p:nvSpPr>
          <p:cNvPr id="3836" name="Google Shape;3836;p24"/>
          <p:cNvSpPr txBox="1">
            <a:spLocks noGrp="1"/>
          </p:cNvSpPr>
          <p:nvPr>
            <p:ph type="body" idx="1"/>
          </p:nvPr>
        </p:nvSpPr>
        <p:spPr>
          <a:xfrm>
            <a:off x="4486842" y="310523"/>
            <a:ext cx="7385102" cy="5975608"/>
          </a:xfrm>
          <a:prstGeom prst="rect">
            <a:avLst/>
          </a:prstGeom>
        </p:spPr>
        <p:txBody>
          <a:bodyPr spcFirstLastPara="1" wrap="square" lIns="121900" tIns="121900" rIns="121900" bIns="121900" anchor="t" anchorCtr="0">
            <a:noAutofit/>
          </a:bodyPr>
          <a:lstStyle/>
          <a:p>
            <a:pPr marL="107950" indent="0">
              <a:lnSpc>
                <a:spcPct val="100000"/>
              </a:lnSpc>
              <a:spcAft>
                <a:spcPts val="800"/>
              </a:spcAft>
              <a:buNone/>
            </a:pPr>
            <a:r>
              <a:rPr lang="nl-NL" sz="3200" b="1" dirty="0">
                <a:solidFill>
                  <a:schemeClr val="tx1"/>
                </a:solidFill>
              </a:rPr>
              <a:t>In Suid-Afrika is daar nie </a:t>
            </a:r>
            <a:r>
              <a:rPr lang="nl-NL" sz="3200" b="1" dirty="0" smtClean="0">
                <a:solidFill>
                  <a:schemeClr val="tx1"/>
                </a:solidFill>
              </a:rPr>
              <a:t>slegs een  </a:t>
            </a:r>
            <a:r>
              <a:rPr lang="nl-NL" sz="3200" b="1" dirty="0">
                <a:solidFill>
                  <a:schemeClr val="tx1"/>
                </a:solidFill>
              </a:rPr>
              <a:t>erfenis of kultuur nie en dit is baie moeilik om die "Suid-Afrikaanse Volk" te definieer op grond van 'n stel duidelike eienskappe of identiteite. Die kulture, tale en etniese oorsprong van Suid-Afrikaanse mense is besonder uiteenlopend en dinamies. Dit is wat Suid-Afrika so 'n interessante en unieke plek maak om te besoek.</a:t>
            </a:r>
            <a:r>
              <a:rPr lang="en-ZA" sz="2000" b="1" dirty="0">
                <a:solidFill>
                  <a:schemeClr val="tx1"/>
                </a:solidFill>
              </a:rPr>
              <a:t> </a:t>
            </a:r>
          </a:p>
          <a:p>
            <a:pPr marL="0" lvl="0" indent="0" algn="ctr" rtl="0">
              <a:spcBef>
                <a:spcPts val="0"/>
              </a:spcBef>
              <a:spcAft>
                <a:spcPts val="0"/>
              </a:spcAft>
              <a:buNone/>
            </a:pPr>
            <a:endParaRPr dirty="0"/>
          </a:p>
        </p:txBody>
      </p:sp>
      <p:sp>
        <p:nvSpPr>
          <p:cNvPr id="3838" name="Google Shape;3838;p24"/>
          <p:cNvSpPr txBox="1">
            <a:spLocks noGrp="1"/>
          </p:cNvSpPr>
          <p:nvPr>
            <p:ph type="title"/>
          </p:nvPr>
        </p:nvSpPr>
        <p:spPr>
          <a:xfrm>
            <a:off x="0" y="310523"/>
            <a:ext cx="3950700" cy="3554362"/>
          </a:xfrm>
          <a:prstGeom prst="rect">
            <a:avLst/>
          </a:prstGeom>
        </p:spPr>
        <p:txBody>
          <a:bodyPr spcFirstLastPara="1" wrap="square" lIns="121900" tIns="121900" rIns="121900" bIns="121900" anchor="t" anchorCtr="0">
            <a:noAutofit/>
          </a:bodyPr>
          <a:lstStyle/>
          <a:p>
            <a:pPr lvl="0" algn="ctr"/>
            <a:r>
              <a:rPr lang="en-ZA" sz="9600" spc="-150" dirty="0" err="1">
                <a:solidFill>
                  <a:schemeClr val="tx1"/>
                </a:solidFill>
                <a:latin typeface="A Hundred Miles" panose="02000000000000000000" pitchFamily="2" charset="0"/>
              </a:rPr>
              <a:t>Suid</a:t>
            </a:r>
            <a:r>
              <a:rPr lang="en-ZA" sz="9600" spc="-150" dirty="0">
                <a:solidFill>
                  <a:schemeClr val="tx1"/>
                </a:solidFill>
                <a:latin typeface="A Hundred Miles" panose="02000000000000000000" pitchFamily="2" charset="0"/>
              </a:rPr>
              <a:t>-Afrika se </a:t>
            </a:r>
            <a:r>
              <a:rPr lang="en-ZA" sz="9600" spc="-150" dirty="0" err="1">
                <a:solidFill>
                  <a:schemeClr val="tx1"/>
                </a:solidFill>
                <a:latin typeface="A Hundred Miles" panose="02000000000000000000" pitchFamily="2" charset="0"/>
              </a:rPr>
              <a:t>storie</a:t>
            </a:r>
            <a:r>
              <a:rPr lang="en" sz="9600" spc="-150" dirty="0">
                <a:solidFill>
                  <a:schemeClr val="tx1"/>
                </a:solidFill>
                <a:latin typeface="A Hundred Miles" panose="02000000000000000000" pitchFamily="2" charset="0"/>
              </a:rPr>
              <a:t>:</a:t>
            </a:r>
            <a:endParaRPr sz="9600" spc="-150" dirty="0">
              <a:solidFill>
                <a:schemeClr val="tx1"/>
              </a:solidFill>
              <a:latin typeface="A Hundred Miles" panose="02000000000000000000" pitchFamily="2" charset="0"/>
            </a:endParaRPr>
          </a:p>
        </p:txBody>
      </p:sp>
      <p:sp>
        <p:nvSpPr>
          <p:cNvPr id="2" name="Google Shape;55;p11">
            <a:extLst>
              <a:ext uri="{FF2B5EF4-FFF2-40B4-BE49-F238E27FC236}">
                <a16:creationId xmlns:a16="http://schemas.microsoft.com/office/drawing/2014/main" id="{F17F4653-A9E2-99D8-538F-A8DA2F5B17DF}"/>
              </a:ext>
            </a:extLst>
          </p:cNvPr>
          <p:cNvSpPr/>
          <p:nvPr/>
        </p:nvSpPr>
        <p:spPr>
          <a:xfrm>
            <a:off x="10407112" y="6042042"/>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p:cNvPicPr>
            <a:picLocks noChangeAspect="1"/>
          </p:cNvPicPr>
          <p:nvPr/>
        </p:nvPicPr>
        <p:blipFill>
          <a:blip r:embed="rId3"/>
          <a:stretch>
            <a:fillRect/>
          </a:stretch>
        </p:blipFill>
        <p:spPr>
          <a:xfrm>
            <a:off x="10527463" y="6182087"/>
            <a:ext cx="1365622" cy="46943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00"/>
        <p:cNvGrpSpPr/>
        <p:nvPr/>
      </p:nvGrpSpPr>
      <p:grpSpPr>
        <a:xfrm>
          <a:off x="0" y="0"/>
          <a:ext cx="0" cy="0"/>
          <a:chOff x="0" y="0"/>
          <a:chExt cx="0" cy="0"/>
        </a:xfrm>
      </p:grpSpPr>
      <p:sp>
        <p:nvSpPr>
          <p:cNvPr id="3901" name="Google Shape;3901;p31"/>
          <p:cNvSpPr txBox="1">
            <a:spLocks noGrp="1"/>
          </p:cNvSpPr>
          <p:nvPr>
            <p:ph type="title"/>
          </p:nvPr>
        </p:nvSpPr>
        <p:spPr>
          <a:xfrm>
            <a:off x="1424100" y="1357591"/>
            <a:ext cx="9343800" cy="2255763"/>
          </a:xfrm>
          <a:prstGeom prst="rect">
            <a:avLst/>
          </a:prstGeom>
        </p:spPr>
        <p:txBody>
          <a:bodyPr spcFirstLastPara="1" wrap="square" lIns="121900" tIns="121900" rIns="121900" bIns="121900" anchor="ctr" anchorCtr="0">
            <a:noAutofit/>
          </a:bodyPr>
          <a:lstStyle/>
          <a:p>
            <a:pPr lvl="0">
              <a:lnSpc>
                <a:spcPct val="107000"/>
              </a:lnSpc>
              <a:spcAft>
                <a:spcPts val="800"/>
              </a:spcAft>
            </a:pPr>
            <a:r>
              <a:rPr lang="en-ZA" sz="5400" b="1" dirty="0" err="1">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Handelsmerk</a:t>
            </a:r>
            <a:r>
              <a:rPr lang="en-ZA" sz="5400" b="1"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 </a:t>
            </a:r>
            <a:r>
              <a:rPr lang="nl-NL" sz="5400" b="1" dirty="0">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Suid-Afrika stel die diverse Suid-Afrikaanse mense ten toon</a:t>
            </a:r>
            <a:r>
              <a:rPr lang="en-ZA" sz="5400"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a:t>
            </a:r>
            <a:r>
              <a:rPr lang="en-ZA" sz="5400" dirty="0">
                <a:solidFill>
                  <a:schemeClr val="bg1"/>
                </a:solidFill>
                <a:effectLst/>
                <a:latin typeface="A Hundred Miles" panose="02000000000000000000" pitchFamily="2" charset="0"/>
                <a:ea typeface="Calibri" panose="020F0502020204030204" pitchFamily="34" charset="0"/>
                <a:cs typeface="Times New Roman" panose="02020603050405020304" pitchFamily="18" charset="0"/>
              </a:rPr>
              <a:t/>
            </a:r>
            <a:br>
              <a:rPr lang="en-ZA" sz="5400" dirty="0">
                <a:solidFill>
                  <a:schemeClr val="bg1"/>
                </a:solidFill>
                <a:effectLst/>
                <a:latin typeface="A Hundred Miles" panose="02000000000000000000" pitchFamily="2" charset="0"/>
                <a:ea typeface="Calibri" panose="020F0502020204030204" pitchFamily="34" charset="0"/>
                <a:cs typeface="Times New Roman" panose="02020603050405020304" pitchFamily="18" charset="0"/>
              </a:rPr>
            </a:br>
            <a:r>
              <a:rPr lang="en-ZA" sz="4400" u="sng" dirty="0">
                <a:ln>
                  <a:noFill/>
                </a:ln>
                <a:solidFill>
                  <a:schemeClr val="tx1"/>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hlinkClick r:id="rId3">
                  <a:extLst>
                    <a:ext uri="{A12FA001-AC4F-418D-AE19-62706E023703}">
                      <ahyp:hlinkClr xmlns:ahyp="http://schemas.microsoft.com/office/drawing/2018/hyperlinkcolor" xmlns="" val="tx"/>
                    </a:ext>
                  </a:extLst>
                </a:hlinkClick>
              </a:rPr>
              <a:t>https://www.youtube.com/watch?v=GbV7YDhWoag</a:t>
            </a:r>
            <a:endParaRPr sz="34400" dirty="0">
              <a:solidFill>
                <a:schemeClr val="tx1"/>
              </a:solidFill>
              <a:latin typeface="A Hundred Miles" panose="02000000000000000000" pitchFamily="2" charset="0"/>
            </a:endParaRPr>
          </a:p>
        </p:txBody>
      </p:sp>
      <p:pic>
        <p:nvPicPr>
          <p:cNvPr id="4" name="Picture 3">
            <a:extLst>
              <a:ext uri="{FF2B5EF4-FFF2-40B4-BE49-F238E27FC236}">
                <a16:creationId xmlns:a16="http://schemas.microsoft.com/office/drawing/2014/main" id="{B0D133B8-6602-DACF-AA32-59998AF1F13A}"/>
              </a:ext>
            </a:extLst>
          </p:cNvPr>
          <p:cNvPicPr>
            <a:picLocks noChangeAspect="1"/>
          </p:cNvPicPr>
          <p:nvPr/>
        </p:nvPicPr>
        <p:blipFill rotWithShape="1">
          <a:blip r:embed="rId4"/>
          <a:srcRect l="8226" t="25364" r="40604" b="30313"/>
          <a:stretch/>
        </p:blipFill>
        <p:spPr>
          <a:xfrm>
            <a:off x="3464386" y="3924817"/>
            <a:ext cx="5723738" cy="2787446"/>
          </a:xfrm>
          <a:prstGeom prst="rect">
            <a:avLst/>
          </a:prstGeom>
        </p:spPr>
      </p:pic>
      <p:pic>
        <p:nvPicPr>
          <p:cNvPr id="3" name="Picture 2"/>
          <p:cNvPicPr>
            <a:picLocks noChangeAspect="1"/>
          </p:cNvPicPr>
          <p:nvPr/>
        </p:nvPicPr>
        <p:blipFill>
          <a:blip r:embed="rId5"/>
          <a:stretch>
            <a:fillRect/>
          </a:stretch>
        </p:blipFill>
        <p:spPr>
          <a:xfrm>
            <a:off x="10589345" y="234715"/>
            <a:ext cx="1365622" cy="469433"/>
          </a:xfrm>
          <a:prstGeom prst="rect">
            <a:avLst/>
          </a:prstGeom>
        </p:spPr>
      </p:pic>
      <p:pic>
        <p:nvPicPr>
          <p:cNvPr id="5" name="Picture 4"/>
          <p:cNvPicPr>
            <a:picLocks noChangeAspect="1"/>
          </p:cNvPicPr>
          <p:nvPr/>
        </p:nvPicPr>
        <p:blipFill>
          <a:blip r:embed="rId6"/>
          <a:stretch>
            <a:fillRect/>
          </a:stretch>
        </p:blipFill>
        <p:spPr>
          <a:xfrm>
            <a:off x="10470462" y="94494"/>
            <a:ext cx="1603387" cy="74987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43"/>
        <p:cNvGrpSpPr/>
        <p:nvPr/>
      </p:nvGrpSpPr>
      <p:grpSpPr>
        <a:xfrm>
          <a:off x="0" y="0"/>
          <a:ext cx="0" cy="0"/>
          <a:chOff x="0" y="0"/>
          <a:chExt cx="0" cy="0"/>
        </a:xfrm>
      </p:grpSpPr>
      <p:sp>
        <p:nvSpPr>
          <p:cNvPr id="3844" name="Google Shape;3844;p25"/>
          <p:cNvSpPr txBox="1">
            <a:spLocks noGrp="1"/>
          </p:cNvSpPr>
          <p:nvPr>
            <p:ph type="title"/>
          </p:nvPr>
        </p:nvSpPr>
        <p:spPr>
          <a:xfrm>
            <a:off x="104720" y="279510"/>
            <a:ext cx="12199040" cy="763500"/>
          </a:xfrm>
          <a:prstGeom prst="rect">
            <a:avLst/>
          </a:prstGeom>
        </p:spPr>
        <p:txBody>
          <a:bodyPr spcFirstLastPara="1" wrap="square" lIns="121900" tIns="121900" rIns="121900" bIns="121900" anchor="ctr" anchorCtr="0">
            <a:noAutofit/>
          </a:bodyPr>
          <a:lstStyle/>
          <a:p>
            <a:pPr lvl="0"/>
            <a:r>
              <a:rPr lang="en-ZA" sz="7200" b="1" dirty="0" err="1">
                <a:solidFill>
                  <a:schemeClr val="tx1"/>
                </a:solidFill>
                <a:latin typeface="A Hundred Miles" panose="02000000000000000000" pitchFamily="2" charset="0"/>
              </a:rPr>
              <a:t>Verryking</a:t>
            </a:r>
            <a:r>
              <a:rPr lang="en-ZA" sz="7200" b="1" dirty="0">
                <a:solidFill>
                  <a:schemeClr val="tx1"/>
                </a:solidFill>
                <a:latin typeface="A Hundred Miles" panose="02000000000000000000" pitchFamily="2" charset="0"/>
              </a:rPr>
              <a:t> van </a:t>
            </a:r>
            <a:r>
              <a:rPr lang="en-ZA" sz="7200" b="1" dirty="0" err="1">
                <a:solidFill>
                  <a:schemeClr val="tx1"/>
                </a:solidFill>
                <a:latin typeface="A Hundred Miles" panose="02000000000000000000" pitchFamily="2" charset="0"/>
              </a:rPr>
              <a:t>ons</a:t>
            </a:r>
            <a:r>
              <a:rPr lang="en-ZA" sz="7200" b="1" dirty="0">
                <a:solidFill>
                  <a:schemeClr val="tx1"/>
                </a:solidFill>
                <a:latin typeface="A Hundred Miles" panose="02000000000000000000" pitchFamily="2" charset="0"/>
              </a:rPr>
              <a:t> </a:t>
            </a:r>
            <a:r>
              <a:rPr lang="en-ZA" sz="7200" b="1" dirty="0" err="1">
                <a:solidFill>
                  <a:schemeClr val="tx1"/>
                </a:solidFill>
                <a:latin typeface="A Hundred Miles" panose="02000000000000000000" pitchFamily="2" charset="0"/>
              </a:rPr>
              <a:t>samelewing</a:t>
            </a:r>
            <a:r>
              <a:rPr lang="en" sz="7200" b="1" dirty="0">
                <a:solidFill>
                  <a:schemeClr val="tx1"/>
                </a:solidFill>
                <a:latin typeface="A Hundred Miles" panose="02000000000000000000" pitchFamily="2" charset="0"/>
              </a:rPr>
              <a:t>:</a:t>
            </a:r>
            <a:endParaRPr sz="7200" b="1" dirty="0">
              <a:solidFill>
                <a:schemeClr val="tx1"/>
              </a:solidFill>
              <a:latin typeface="A Hundred Miles" panose="02000000000000000000" pitchFamily="2" charset="0"/>
            </a:endParaRPr>
          </a:p>
        </p:txBody>
      </p:sp>
      <p:sp>
        <p:nvSpPr>
          <p:cNvPr id="3845" name="Google Shape;3845;p25"/>
          <p:cNvSpPr txBox="1">
            <a:spLocks noGrp="1"/>
          </p:cNvSpPr>
          <p:nvPr>
            <p:ph type="body" idx="1"/>
          </p:nvPr>
        </p:nvSpPr>
        <p:spPr>
          <a:xfrm>
            <a:off x="611651" y="1607209"/>
            <a:ext cx="10968697" cy="4362204"/>
          </a:xfrm>
          <a:prstGeom prst="rect">
            <a:avLst/>
          </a:prstGeom>
        </p:spPr>
        <p:txBody>
          <a:bodyPr spcFirstLastPara="1" wrap="square" lIns="121900" tIns="121900" rIns="121900" bIns="121900" anchor="t" anchorCtr="0">
            <a:noAutofit/>
          </a:bodyPr>
          <a:lstStyle/>
          <a:p>
            <a:pPr marL="107950" indent="0" algn="ctr">
              <a:lnSpc>
                <a:spcPct val="107000"/>
              </a:lnSpc>
              <a:spcAft>
                <a:spcPts val="800"/>
              </a:spcAft>
              <a:buNone/>
            </a:pPr>
            <a:r>
              <a:rPr lang="nl-NL" sz="3600" b="1" dirty="0">
                <a:solidFill>
                  <a:schemeClr val="tx1"/>
                </a:solidFill>
              </a:rPr>
              <a:t>Die manier waarop ons mense behandel en ons houding teenoor hulle is gebaseer op wat ons geleer het en hoe ons grootgemaak is. Om bewus te wees van ander kulture help ons om </a:t>
            </a:r>
            <a:r>
              <a:rPr lang="nl-NL" sz="3600" b="1" dirty="0" smtClean="0">
                <a:solidFill>
                  <a:schemeClr val="tx1"/>
                </a:solidFill>
              </a:rPr>
              <a:t>ander se oortuigings en </a:t>
            </a:r>
            <a:r>
              <a:rPr lang="nl-NL" sz="3600" b="1" dirty="0">
                <a:solidFill>
                  <a:schemeClr val="tx1"/>
                </a:solidFill>
              </a:rPr>
              <a:t>maniere van dinge doen, wat dalk verskil van ons eie, te respekteer. Die erkenning van ander kulture is deel van die respek vir hul praktyke en oortuigings.</a:t>
            </a:r>
            <a:endParaRPr lang="en-ZA" sz="3600" b="1" dirty="0">
              <a:solidFill>
                <a:schemeClr val="tx1"/>
              </a:solidFill>
            </a:endParaRPr>
          </a:p>
        </p:txBody>
      </p:sp>
      <p:sp>
        <p:nvSpPr>
          <p:cNvPr id="3" name="Google Shape;55;p11">
            <a:extLst>
              <a:ext uri="{FF2B5EF4-FFF2-40B4-BE49-F238E27FC236}">
                <a16:creationId xmlns:a16="http://schemas.microsoft.com/office/drawing/2014/main" id="{8741E1EA-D5DC-7E6C-7762-7A08A3BFCA38}"/>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73"/>
        <p:cNvGrpSpPr/>
        <p:nvPr/>
      </p:nvGrpSpPr>
      <p:grpSpPr>
        <a:xfrm>
          <a:off x="0" y="0"/>
          <a:ext cx="0" cy="0"/>
          <a:chOff x="0" y="0"/>
          <a:chExt cx="0" cy="0"/>
        </a:xfrm>
      </p:grpSpPr>
      <p:sp>
        <p:nvSpPr>
          <p:cNvPr id="3874" name="Google Shape;3874;p28"/>
          <p:cNvSpPr txBox="1">
            <a:spLocks noGrp="1"/>
          </p:cNvSpPr>
          <p:nvPr>
            <p:ph type="title"/>
          </p:nvPr>
        </p:nvSpPr>
        <p:spPr>
          <a:xfrm>
            <a:off x="490800" y="294675"/>
            <a:ext cx="11210400" cy="763500"/>
          </a:xfrm>
          <a:prstGeom prst="rect">
            <a:avLst/>
          </a:prstGeom>
        </p:spPr>
        <p:txBody>
          <a:bodyPr spcFirstLastPara="1" wrap="square" lIns="121900" tIns="121900" rIns="121900" bIns="121900" anchor="ctr" anchorCtr="0">
            <a:noAutofit/>
          </a:bodyPr>
          <a:lstStyle/>
          <a:p>
            <a:pPr lvl="0"/>
            <a:r>
              <a:rPr lang="en-ZA" sz="8000" b="1" dirty="0">
                <a:solidFill>
                  <a:schemeClr val="tx1"/>
                </a:solidFill>
                <a:latin typeface="A Hundred Miles" panose="02000000000000000000" pitchFamily="2" charset="0"/>
              </a:rPr>
              <a:t>Het </a:t>
            </a:r>
            <a:r>
              <a:rPr lang="en-ZA" sz="8000" b="1" dirty="0" err="1">
                <a:solidFill>
                  <a:schemeClr val="tx1"/>
                </a:solidFill>
                <a:latin typeface="A Hundred Miles" panose="02000000000000000000" pitchFamily="2" charset="0"/>
              </a:rPr>
              <a:t>jy</a:t>
            </a:r>
            <a:r>
              <a:rPr lang="en-ZA" sz="8000" b="1" dirty="0">
                <a:solidFill>
                  <a:schemeClr val="tx1"/>
                </a:solidFill>
                <a:latin typeface="A Hundred Miles" panose="02000000000000000000" pitchFamily="2" charset="0"/>
              </a:rPr>
              <a:t> </a:t>
            </a:r>
            <a:r>
              <a:rPr lang="en-ZA" sz="8000" b="1" dirty="0" err="1">
                <a:solidFill>
                  <a:schemeClr val="tx1"/>
                </a:solidFill>
                <a:latin typeface="A Hundred Miles" panose="02000000000000000000" pitchFamily="2" charset="0"/>
              </a:rPr>
              <a:t>geweet</a:t>
            </a:r>
            <a:r>
              <a:rPr lang="en" sz="8000" b="1" dirty="0">
                <a:solidFill>
                  <a:schemeClr val="tx1"/>
                </a:solidFill>
                <a:latin typeface="A Hundred Miles" panose="02000000000000000000" pitchFamily="2" charset="0"/>
              </a:rPr>
              <a:t>:</a:t>
            </a:r>
            <a:endParaRPr sz="8000" b="1" dirty="0">
              <a:solidFill>
                <a:schemeClr val="tx1"/>
              </a:solidFill>
              <a:latin typeface="A Hundred Miles" panose="02000000000000000000" pitchFamily="2" charset="0"/>
            </a:endParaRPr>
          </a:p>
        </p:txBody>
      </p:sp>
      <p:sp>
        <p:nvSpPr>
          <p:cNvPr id="3875" name="Google Shape;3875;p28"/>
          <p:cNvSpPr txBox="1">
            <a:spLocks noGrp="1"/>
          </p:cNvSpPr>
          <p:nvPr>
            <p:ph type="body" idx="2"/>
          </p:nvPr>
        </p:nvSpPr>
        <p:spPr>
          <a:xfrm>
            <a:off x="757042" y="1943808"/>
            <a:ext cx="10677915" cy="4297674"/>
          </a:xfrm>
          <a:prstGeom prst="rect">
            <a:avLst/>
          </a:prstGeom>
        </p:spPr>
        <p:txBody>
          <a:bodyPr spcFirstLastPara="1" wrap="square" lIns="121900" tIns="121900" rIns="121900" bIns="121900" anchor="t" anchorCtr="0">
            <a:noAutofit/>
          </a:bodyPr>
          <a:lstStyle/>
          <a:p>
            <a:pPr marL="107950" indent="0" algn="ctr">
              <a:lnSpc>
                <a:spcPct val="107000"/>
              </a:lnSpc>
              <a:spcAft>
                <a:spcPts val="800"/>
              </a:spcAft>
              <a:buNone/>
            </a:pPr>
            <a:r>
              <a:rPr lang="en-ZA" sz="3200" b="1" u="sng" dirty="0" err="1">
                <a:solidFill>
                  <a:schemeClr val="tx1"/>
                </a:solidFill>
              </a:rPr>
              <a:t>Kulturele</a:t>
            </a:r>
            <a:r>
              <a:rPr lang="en-ZA" sz="3200" b="1" u="sng" dirty="0">
                <a:solidFill>
                  <a:schemeClr val="tx1"/>
                </a:solidFill>
              </a:rPr>
              <a:t> </a:t>
            </a:r>
            <a:r>
              <a:rPr lang="en-ZA" sz="3200" b="1" u="sng" dirty="0" err="1">
                <a:solidFill>
                  <a:schemeClr val="tx1"/>
                </a:solidFill>
              </a:rPr>
              <a:t>diversiteit</a:t>
            </a:r>
            <a:r>
              <a:rPr lang="en-ZA" sz="3200" b="1" dirty="0">
                <a:solidFill>
                  <a:schemeClr val="tx1"/>
                </a:solidFill>
              </a:rPr>
              <a:t> </a:t>
            </a:r>
            <a:r>
              <a:rPr lang="en-ZA" sz="3200" b="1" dirty="0" err="1">
                <a:solidFill>
                  <a:schemeClr val="tx1"/>
                </a:solidFill>
              </a:rPr>
              <a:t>omvat</a:t>
            </a:r>
            <a:r>
              <a:rPr lang="en-ZA" sz="3200" b="1" dirty="0">
                <a:solidFill>
                  <a:schemeClr val="tx1"/>
                </a:solidFill>
              </a:rPr>
              <a:t> 'n hele reeks </a:t>
            </a:r>
            <a:r>
              <a:rPr lang="en-ZA" sz="3200" b="1" dirty="0" err="1">
                <a:solidFill>
                  <a:schemeClr val="tx1"/>
                </a:solidFill>
              </a:rPr>
              <a:t>menslike</a:t>
            </a:r>
            <a:r>
              <a:rPr lang="en-ZA" sz="3200" b="1" dirty="0">
                <a:solidFill>
                  <a:schemeClr val="tx1"/>
                </a:solidFill>
              </a:rPr>
              <a:t> </a:t>
            </a:r>
            <a:r>
              <a:rPr lang="en-ZA" sz="3200" b="1" dirty="0" err="1" smtClean="0">
                <a:solidFill>
                  <a:schemeClr val="tx1"/>
                </a:solidFill>
              </a:rPr>
              <a:t>eienskappe</a:t>
            </a:r>
            <a:r>
              <a:rPr lang="en-ZA" sz="3200" b="1" dirty="0" smtClean="0">
                <a:solidFill>
                  <a:schemeClr val="tx1"/>
                </a:solidFill>
              </a:rPr>
              <a:t> </a:t>
            </a:r>
            <a:r>
              <a:rPr lang="en-ZA" sz="3200" b="1" dirty="0" err="1" smtClean="0">
                <a:solidFill>
                  <a:schemeClr val="tx1"/>
                </a:solidFill>
              </a:rPr>
              <a:t>insluitend</a:t>
            </a:r>
            <a:r>
              <a:rPr lang="en-ZA" sz="3200" b="1" dirty="0" smtClean="0">
                <a:solidFill>
                  <a:schemeClr val="tx1"/>
                </a:solidFill>
              </a:rPr>
              <a:t> .</a:t>
            </a:r>
            <a:r>
              <a:rPr lang="en-ZA" sz="3200" b="1" dirty="0" err="1" smtClean="0">
                <a:solidFill>
                  <a:schemeClr val="tx1"/>
                </a:solidFill>
              </a:rPr>
              <a:t>ouderdom</a:t>
            </a:r>
            <a:r>
              <a:rPr lang="en-ZA" sz="3200" b="1" dirty="0">
                <a:solidFill>
                  <a:schemeClr val="tx1"/>
                </a:solidFill>
              </a:rPr>
              <a:t>, </a:t>
            </a:r>
            <a:r>
              <a:rPr lang="en-ZA" sz="3200" b="1" dirty="0" err="1">
                <a:solidFill>
                  <a:schemeClr val="tx1"/>
                </a:solidFill>
              </a:rPr>
              <a:t>geslag</a:t>
            </a:r>
            <a:r>
              <a:rPr lang="en-ZA" sz="3200" b="1" dirty="0">
                <a:solidFill>
                  <a:schemeClr val="tx1"/>
                </a:solidFill>
              </a:rPr>
              <a:t>, </a:t>
            </a:r>
            <a:r>
              <a:rPr lang="en-ZA" sz="3200" b="1" dirty="0" err="1">
                <a:solidFill>
                  <a:schemeClr val="tx1"/>
                </a:solidFill>
              </a:rPr>
              <a:t>rasseklassifikasie</a:t>
            </a:r>
            <a:r>
              <a:rPr lang="en-ZA" sz="3200" b="1" dirty="0">
                <a:solidFill>
                  <a:schemeClr val="tx1"/>
                </a:solidFill>
              </a:rPr>
              <a:t>, </a:t>
            </a:r>
            <a:r>
              <a:rPr lang="en-ZA" sz="3200" b="1" dirty="0" err="1">
                <a:solidFill>
                  <a:schemeClr val="tx1"/>
                </a:solidFill>
              </a:rPr>
              <a:t>etnisiteit</a:t>
            </a:r>
            <a:r>
              <a:rPr lang="en-ZA" sz="3200" b="1" dirty="0">
                <a:solidFill>
                  <a:schemeClr val="tx1"/>
                </a:solidFill>
              </a:rPr>
              <a:t>, </a:t>
            </a:r>
            <a:r>
              <a:rPr lang="en-ZA" sz="3200" b="1" dirty="0" err="1">
                <a:solidFill>
                  <a:schemeClr val="tx1"/>
                </a:solidFill>
              </a:rPr>
              <a:t>godsdiens</a:t>
            </a:r>
            <a:r>
              <a:rPr lang="en-ZA" sz="3200" b="1" dirty="0">
                <a:solidFill>
                  <a:schemeClr val="tx1"/>
                </a:solidFill>
              </a:rPr>
              <a:t>, </a:t>
            </a:r>
            <a:r>
              <a:rPr lang="en-ZA" sz="3200" b="1" dirty="0" err="1">
                <a:solidFill>
                  <a:schemeClr val="tx1"/>
                </a:solidFill>
              </a:rPr>
              <a:t>sosio-ekonomiese</a:t>
            </a:r>
            <a:r>
              <a:rPr lang="en-ZA" sz="3200" b="1" dirty="0">
                <a:solidFill>
                  <a:schemeClr val="tx1"/>
                </a:solidFill>
              </a:rPr>
              <a:t> </a:t>
            </a:r>
            <a:r>
              <a:rPr lang="en-ZA" sz="3200" b="1" dirty="0" err="1">
                <a:solidFill>
                  <a:schemeClr val="tx1"/>
                </a:solidFill>
              </a:rPr>
              <a:t>klas</a:t>
            </a:r>
            <a:r>
              <a:rPr lang="en-ZA" sz="3200" b="1" dirty="0">
                <a:solidFill>
                  <a:schemeClr val="tx1"/>
                </a:solidFill>
              </a:rPr>
              <a:t>, </a:t>
            </a:r>
            <a:r>
              <a:rPr lang="en-ZA" sz="3200" b="1" dirty="0" err="1">
                <a:solidFill>
                  <a:schemeClr val="tx1"/>
                </a:solidFill>
              </a:rPr>
              <a:t>vermoë</a:t>
            </a:r>
            <a:r>
              <a:rPr lang="en-ZA" sz="3200" b="1" dirty="0">
                <a:solidFill>
                  <a:schemeClr val="tx1"/>
                </a:solidFill>
              </a:rPr>
              <a:t>, </a:t>
            </a:r>
            <a:r>
              <a:rPr lang="en-ZA" sz="3200" b="1" dirty="0" err="1">
                <a:solidFill>
                  <a:schemeClr val="tx1"/>
                </a:solidFill>
              </a:rPr>
              <a:t>nasionale</a:t>
            </a:r>
            <a:r>
              <a:rPr lang="en-ZA" sz="3200" b="1" dirty="0">
                <a:solidFill>
                  <a:schemeClr val="tx1"/>
                </a:solidFill>
              </a:rPr>
              <a:t> </a:t>
            </a:r>
            <a:r>
              <a:rPr lang="en-ZA" sz="3200" b="1" dirty="0" err="1">
                <a:solidFill>
                  <a:schemeClr val="tx1"/>
                </a:solidFill>
              </a:rPr>
              <a:t>oorsprong</a:t>
            </a:r>
            <a:r>
              <a:rPr lang="en-ZA" sz="3200" b="1" dirty="0">
                <a:solidFill>
                  <a:schemeClr val="tx1"/>
                </a:solidFill>
              </a:rPr>
              <a:t>, </a:t>
            </a:r>
            <a:r>
              <a:rPr lang="en-ZA" sz="3200" b="1" dirty="0" err="1">
                <a:solidFill>
                  <a:schemeClr val="tx1"/>
                </a:solidFill>
              </a:rPr>
              <a:t>geografiese</a:t>
            </a:r>
            <a:r>
              <a:rPr lang="en-ZA" sz="3200" b="1" dirty="0">
                <a:solidFill>
                  <a:schemeClr val="tx1"/>
                </a:solidFill>
              </a:rPr>
              <a:t> </a:t>
            </a:r>
            <a:r>
              <a:rPr lang="en-ZA" sz="3200" b="1" dirty="0" err="1">
                <a:solidFill>
                  <a:schemeClr val="tx1"/>
                </a:solidFill>
              </a:rPr>
              <a:t>ligging</a:t>
            </a:r>
            <a:r>
              <a:rPr lang="en-ZA" sz="3200" b="1" dirty="0">
                <a:solidFill>
                  <a:schemeClr val="tx1"/>
                </a:solidFill>
              </a:rPr>
              <a:t>, </a:t>
            </a:r>
            <a:r>
              <a:rPr lang="en-ZA" sz="3200" b="1" dirty="0" err="1">
                <a:solidFill>
                  <a:schemeClr val="tx1"/>
                </a:solidFill>
              </a:rPr>
              <a:t>politieke</a:t>
            </a:r>
            <a:r>
              <a:rPr lang="en-ZA" sz="3200" b="1" dirty="0">
                <a:solidFill>
                  <a:schemeClr val="tx1"/>
                </a:solidFill>
              </a:rPr>
              <a:t> </a:t>
            </a:r>
            <a:r>
              <a:rPr lang="en-ZA" sz="3200" b="1" dirty="0" err="1">
                <a:solidFill>
                  <a:schemeClr val="tx1"/>
                </a:solidFill>
              </a:rPr>
              <a:t>oriëntasie</a:t>
            </a:r>
            <a:r>
              <a:rPr lang="en-ZA" sz="3200" b="1" dirty="0">
                <a:solidFill>
                  <a:schemeClr val="tx1"/>
                </a:solidFill>
              </a:rPr>
              <a:t>, </a:t>
            </a:r>
            <a:r>
              <a:rPr lang="en-ZA" sz="3200" b="1" dirty="0" err="1">
                <a:solidFill>
                  <a:schemeClr val="tx1"/>
                </a:solidFill>
              </a:rPr>
              <a:t>fisiese</a:t>
            </a:r>
            <a:r>
              <a:rPr lang="en-ZA" sz="3200" b="1" dirty="0">
                <a:solidFill>
                  <a:schemeClr val="tx1"/>
                </a:solidFill>
              </a:rPr>
              <a:t> </a:t>
            </a:r>
            <a:r>
              <a:rPr lang="en-ZA" sz="3200" b="1" dirty="0" err="1">
                <a:solidFill>
                  <a:schemeClr val="tx1"/>
                </a:solidFill>
              </a:rPr>
              <a:t>grootte</a:t>
            </a:r>
            <a:r>
              <a:rPr lang="en-ZA" sz="3200" b="1" dirty="0">
                <a:solidFill>
                  <a:schemeClr val="tx1"/>
                </a:solidFill>
              </a:rPr>
              <a:t> </a:t>
            </a:r>
            <a:r>
              <a:rPr lang="en-ZA" sz="3200" b="1" dirty="0" err="1">
                <a:solidFill>
                  <a:schemeClr val="tx1"/>
                </a:solidFill>
              </a:rPr>
              <a:t>en</a:t>
            </a:r>
            <a:r>
              <a:rPr lang="en-ZA" sz="3200" b="1" dirty="0">
                <a:solidFill>
                  <a:schemeClr val="tx1"/>
                </a:solidFill>
              </a:rPr>
              <a:t> </a:t>
            </a:r>
            <a:r>
              <a:rPr lang="en-ZA" sz="3200" b="1" dirty="0" err="1">
                <a:solidFill>
                  <a:schemeClr val="tx1"/>
                </a:solidFill>
              </a:rPr>
              <a:t>voorkoms</a:t>
            </a:r>
            <a:r>
              <a:rPr lang="en-ZA" sz="3200" b="1" dirty="0">
                <a:solidFill>
                  <a:schemeClr val="tx1"/>
                </a:solidFill>
              </a:rPr>
              <a:t> maar </a:t>
            </a:r>
            <a:r>
              <a:rPr lang="en-ZA" sz="3200" b="1" dirty="0" smtClean="0">
                <a:solidFill>
                  <a:schemeClr val="tx1"/>
                </a:solidFill>
              </a:rPr>
              <a:t>is </a:t>
            </a:r>
            <a:r>
              <a:rPr lang="en-ZA" sz="3200" b="1" dirty="0" err="1" smtClean="0">
                <a:solidFill>
                  <a:schemeClr val="tx1"/>
                </a:solidFill>
              </a:rPr>
              <a:t>nie</a:t>
            </a:r>
            <a:r>
              <a:rPr lang="en-ZA" sz="3200" b="1" dirty="0" smtClean="0">
                <a:solidFill>
                  <a:schemeClr val="tx1"/>
                </a:solidFill>
              </a:rPr>
              <a:t> </a:t>
            </a:r>
            <a:r>
              <a:rPr lang="en-ZA" sz="3200" b="1" dirty="0" err="1" smtClean="0">
                <a:solidFill>
                  <a:schemeClr val="tx1"/>
                </a:solidFill>
              </a:rPr>
              <a:t>slegs</a:t>
            </a:r>
            <a:r>
              <a:rPr lang="en-ZA" sz="3200" b="1" dirty="0" smtClean="0">
                <a:solidFill>
                  <a:schemeClr val="tx1"/>
                </a:solidFill>
              </a:rPr>
              <a:t> </a:t>
            </a:r>
            <a:r>
              <a:rPr lang="en-ZA" sz="3200" b="1" dirty="0" err="1">
                <a:solidFill>
                  <a:schemeClr val="tx1"/>
                </a:solidFill>
              </a:rPr>
              <a:t>beperk</a:t>
            </a:r>
            <a:r>
              <a:rPr lang="en-ZA" sz="3200" b="1" dirty="0">
                <a:solidFill>
                  <a:schemeClr val="tx1"/>
                </a:solidFill>
              </a:rPr>
              <a:t> </a:t>
            </a:r>
            <a:r>
              <a:rPr lang="en-ZA" sz="3200" b="1" dirty="0" smtClean="0">
                <a:solidFill>
                  <a:schemeClr val="tx1"/>
                </a:solidFill>
              </a:rPr>
              <a:t>tot </a:t>
            </a:r>
            <a:r>
              <a:rPr lang="en-ZA" sz="3200" b="1" dirty="0" err="1" smtClean="0">
                <a:solidFill>
                  <a:schemeClr val="tx1"/>
                </a:solidFill>
              </a:rPr>
              <a:t>dit</a:t>
            </a:r>
            <a:r>
              <a:rPr lang="en-ZA" sz="3200" b="1" dirty="0" smtClean="0">
                <a:solidFill>
                  <a:schemeClr val="tx1"/>
                </a:solidFill>
              </a:rPr>
              <a:t> </a:t>
            </a:r>
            <a:r>
              <a:rPr lang="en-ZA" sz="3200" b="1" dirty="0" err="1" smtClean="0">
                <a:solidFill>
                  <a:schemeClr val="tx1"/>
                </a:solidFill>
              </a:rPr>
              <a:t>nie</a:t>
            </a:r>
            <a:r>
              <a:rPr lang="en-ZA" sz="3200" b="1" dirty="0" smtClean="0">
                <a:solidFill>
                  <a:schemeClr val="tx1"/>
                </a:solidFill>
              </a:rPr>
              <a:t>. </a:t>
            </a:r>
            <a:r>
              <a:rPr lang="en-ZA" sz="3200" b="1" dirty="0" err="1">
                <a:solidFill>
                  <a:schemeClr val="tx1"/>
                </a:solidFill>
              </a:rPr>
              <a:t>Hierdie</a:t>
            </a:r>
            <a:r>
              <a:rPr lang="en-ZA" sz="3200" b="1" dirty="0">
                <a:solidFill>
                  <a:schemeClr val="tx1"/>
                </a:solidFill>
              </a:rPr>
              <a:t> </a:t>
            </a:r>
            <a:r>
              <a:rPr lang="en-ZA" sz="3200" b="1" dirty="0" err="1">
                <a:solidFill>
                  <a:schemeClr val="tx1"/>
                </a:solidFill>
              </a:rPr>
              <a:t>faktore</a:t>
            </a:r>
            <a:r>
              <a:rPr lang="en-ZA" sz="3200" b="1" dirty="0">
                <a:solidFill>
                  <a:schemeClr val="tx1"/>
                </a:solidFill>
              </a:rPr>
              <a:t> </a:t>
            </a:r>
            <a:r>
              <a:rPr lang="en-ZA" sz="3200" b="1" dirty="0" err="1">
                <a:solidFill>
                  <a:schemeClr val="tx1"/>
                </a:solidFill>
              </a:rPr>
              <a:t>beïnvloed</a:t>
            </a:r>
            <a:r>
              <a:rPr lang="en-ZA" sz="3200" b="1" dirty="0">
                <a:solidFill>
                  <a:schemeClr val="tx1"/>
                </a:solidFill>
              </a:rPr>
              <a:t> die </a:t>
            </a:r>
            <a:r>
              <a:rPr lang="en-ZA" sz="3200" b="1" dirty="0" err="1">
                <a:solidFill>
                  <a:schemeClr val="tx1"/>
                </a:solidFill>
              </a:rPr>
              <a:t>kulturele</a:t>
            </a:r>
            <a:r>
              <a:rPr lang="en-ZA" sz="3200" b="1" dirty="0">
                <a:solidFill>
                  <a:schemeClr val="tx1"/>
                </a:solidFill>
              </a:rPr>
              <a:t> </a:t>
            </a:r>
            <a:r>
              <a:rPr lang="en-ZA" sz="3200" b="1" dirty="0" err="1">
                <a:solidFill>
                  <a:schemeClr val="tx1"/>
                </a:solidFill>
              </a:rPr>
              <a:t>ervarings</a:t>
            </a:r>
            <a:r>
              <a:rPr lang="en-ZA" sz="3200" b="1" dirty="0">
                <a:solidFill>
                  <a:schemeClr val="tx1"/>
                </a:solidFill>
              </a:rPr>
              <a:t> </a:t>
            </a:r>
            <a:r>
              <a:rPr lang="en-ZA" sz="3200" b="1" dirty="0" err="1">
                <a:solidFill>
                  <a:schemeClr val="tx1"/>
                </a:solidFill>
              </a:rPr>
              <a:t>en</a:t>
            </a:r>
            <a:r>
              <a:rPr lang="en-ZA" sz="3200" b="1" dirty="0">
                <a:solidFill>
                  <a:schemeClr val="tx1"/>
                </a:solidFill>
              </a:rPr>
              <a:t> </a:t>
            </a:r>
            <a:r>
              <a:rPr lang="en-ZA" sz="3200" b="1" dirty="0" err="1">
                <a:solidFill>
                  <a:schemeClr val="tx1"/>
                </a:solidFill>
              </a:rPr>
              <a:t>agtergronde</a:t>
            </a:r>
            <a:r>
              <a:rPr lang="en-ZA" sz="3200" b="1" dirty="0">
                <a:solidFill>
                  <a:schemeClr val="tx1"/>
                </a:solidFill>
              </a:rPr>
              <a:t> van </a:t>
            </a:r>
            <a:r>
              <a:rPr lang="en-ZA" sz="3200" b="1" dirty="0" err="1">
                <a:solidFill>
                  <a:schemeClr val="tx1"/>
                </a:solidFill>
              </a:rPr>
              <a:t>individue</a:t>
            </a:r>
            <a:r>
              <a:rPr lang="en-ZA" sz="3200" b="1" dirty="0">
                <a:solidFill>
                  <a:schemeClr val="tx1"/>
                </a:solidFill>
              </a:rPr>
              <a:t> </a:t>
            </a:r>
            <a:r>
              <a:rPr lang="en-ZA" sz="3200" b="1" dirty="0" err="1">
                <a:solidFill>
                  <a:schemeClr val="tx1"/>
                </a:solidFill>
              </a:rPr>
              <a:t>en</a:t>
            </a:r>
            <a:r>
              <a:rPr lang="en-ZA" sz="3200" b="1" dirty="0">
                <a:solidFill>
                  <a:schemeClr val="tx1"/>
                </a:solidFill>
              </a:rPr>
              <a:t> </a:t>
            </a:r>
            <a:r>
              <a:rPr lang="en-ZA" sz="3200" b="1" dirty="0" err="1">
                <a:solidFill>
                  <a:schemeClr val="tx1"/>
                </a:solidFill>
              </a:rPr>
              <a:t>groepe</a:t>
            </a:r>
            <a:r>
              <a:rPr lang="en-ZA" sz="3200" b="1" dirty="0">
                <a:solidFill>
                  <a:schemeClr val="tx1"/>
                </a:solidFill>
              </a:rPr>
              <a:t>.</a:t>
            </a:r>
          </a:p>
        </p:txBody>
      </p:sp>
      <p:sp>
        <p:nvSpPr>
          <p:cNvPr id="9" name="Google Shape;55;p11">
            <a:extLst>
              <a:ext uri="{FF2B5EF4-FFF2-40B4-BE49-F238E27FC236}">
                <a16:creationId xmlns:a16="http://schemas.microsoft.com/office/drawing/2014/main" id="{957E2561-2694-88D9-36E3-5E5344058CA2}"/>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60"/>
        <p:cNvGrpSpPr/>
        <p:nvPr/>
      </p:nvGrpSpPr>
      <p:grpSpPr>
        <a:xfrm>
          <a:off x="0" y="0"/>
          <a:ext cx="0" cy="0"/>
          <a:chOff x="0" y="0"/>
          <a:chExt cx="0" cy="0"/>
        </a:xfrm>
      </p:grpSpPr>
      <p:sp>
        <p:nvSpPr>
          <p:cNvPr id="3861" name="Google Shape;3861;p26"/>
          <p:cNvSpPr txBox="1">
            <a:spLocks noGrp="1"/>
          </p:cNvSpPr>
          <p:nvPr>
            <p:ph type="body" idx="1"/>
          </p:nvPr>
        </p:nvSpPr>
        <p:spPr>
          <a:xfrm>
            <a:off x="3716594" y="1014377"/>
            <a:ext cx="7816645" cy="4782294"/>
          </a:xfrm>
          <a:prstGeom prst="rect">
            <a:avLst/>
          </a:prstGeom>
        </p:spPr>
        <p:txBody>
          <a:bodyPr spcFirstLastPara="1" wrap="square" lIns="121900" tIns="121900" rIns="121900" bIns="121900" anchor="t" anchorCtr="0">
            <a:noAutofit/>
          </a:bodyPr>
          <a:lstStyle/>
          <a:p>
            <a:pPr marL="0" lvl="0" indent="0" algn="ctr">
              <a:lnSpc>
                <a:spcPct val="107000"/>
              </a:lnSpc>
              <a:spcAft>
                <a:spcPts val="800"/>
              </a:spcAft>
              <a:buSzPts val="1000"/>
              <a:buNone/>
              <a:tabLst>
                <a:tab pos="457200" algn="l"/>
              </a:tabLst>
            </a:pPr>
            <a:r>
              <a:rPr lang="nl-NL" sz="4000" b="1" dirty="0">
                <a:solidFill>
                  <a:schemeClr val="tx1"/>
                </a:solidFill>
              </a:rPr>
              <a:t>Vandag beskou die meeste mense diversiteit positief omdat dit mense die kans gee om verskillende dinge te ervaar wat buite hul gemaksone is.</a:t>
            </a:r>
            <a:endParaRPr lang="en-ZA" sz="4000" b="1" dirty="0">
              <a:solidFill>
                <a:schemeClr val="tx1"/>
              </a:solidFill>
            </a:endParaRPr>
          </a:p>
        </p:txBody>
      </p:sp>
      <p:sp>
        <p:nvSpPr>
          <p:cNvPr id="3863" name="Google Shape;3863;p26"/>
          <p:cNvSpPr/>
          <p:nvPr/>
        </p:nvSpPr>
        <p:spPr>
          <a:xfrm>
            <a:off x="986700" y="1014376"/>
            <a:ext cx="1454767" cy="1205329"/>
          </a:xfrm>
          <a:prstGeom prst="rect">
            <a:avLst/>
          </a:prstGeom>
        </p:spPr>
        <p:txBody>
          <a:bodyPr>
            <a:prstTxWarp prst="textPlain">
              <a:avLst/>
            </a:prstTxWarp>
          </a:bodyPr>
          <a:lstStyle/>
          <a:p>
            <a:pPr lvl="0" algn="ctr"/>
            <a:endParaRPr b="0" i="0" dirty="0">
              <a:ln>
                <a:noFill/>
              </a:ln>
              <a:solidFill>
                <a:schemeClr val="lt1"/>
              </a:solidFill>
              <a:latin typeface="Barlow;900"/>
            </a:endParaRPr>
          </a:p>
        </p:txBody>
      </p:sp>
      <p:pic>
        <p:nvPicPr>
          <p:cNvPr id="7" name="Picture 6" descr="A group of people posing for the camera&#10;&#10;Description automatically generated with medium confidence">
            <a:extLst>
              <a:ext uri="{FF2B5EF4-FFF2-40B4-BE49-F238E27FC236}">
                <a16:creationId xmlns:a16="http://schemas.microsoft.com/office/drawing/2014/main" id="{D7904713-68F3-4E04-760E-A35430EEACD3}"/>
              </a:ext>
            </a:extLst>
          </p:cNvPr>
          <p:cNvPicPr>
            <a:picLocks noChangeAspect="1"/>
          </p:cNvPicPr>
          <p:nvPr/>
        </p:nvPicPr>
        <p:blipFill>
          <a:blip r:embed="rId3"/>
          <a:stretch>
            <a:fillRect/>
          </a:stretch>
        </p:blipFill>
        <p:spPr>
          <a:xfrm>
            <a:off x="409889" y="3429000"/>
            <a:ext cx="3457524" cy="2657972"/>
          </a:xfrm>
          <a:prstGeom prst="rect">
            <a:avLst/>
          </a:prstGeom>
        </p:spPr>
      </p:pic>
      <p:sp>
        <p:nvSpPr>
          <p:cNvPr id="8" name="Google Shape;55;p11">
            <a:extLst>
              <a:ext uri="{FF2B5EF4-FFF2-40B4-BE49-F238E27FC236}">
                <a16:creationId xmlns:a16="http://schemas.microsoft.com/office/drawing/2014/main" id="{868951C0-793B-0BF5-5749-D696B7E25E97}"/>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4"/>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23"/>
        <p:cNvGrpSpPr/>
        <p:nvPr/>
      </p:nvGrpSpPr>
      <p:grpSpPr>
        <a:xfrm>
          <a:off x="0" y="0"/>
          <a:ext cx="0" cy="0"/>
          <a:chOff x="0" y="0"/>
          <a:chExt cx="0" cy="0"/>
        </a:xfrm>
      </p:grpSpPr>
      <p:sp>
        <p:nvSpPr>
          <p:cNvPr id="12" name="Title 11">
            <a:extLst>
              <a:ext uri="{FF2B5EF4-FFF2-40B4-BE49-F238E27FC236}">
                <a16:creationId xmlns:a16="http://schemas.microsoft.com/office/drawing/2014/main" id="{7D08F0A6-32D6-6D06-DA15-FB04C33E426C}"/>
              </a:ext>
            </a:extLst>
          </p:cNvPr>
          <p:cNvSpPr>
            <a:spLocks noGrp="1"/>
          </p:cNvSpPr>
          <p:nvPr>
            <p:ph type="title"/>
          </p:nvPr>
        </p:nvSpPr>
        <p:spPr>
          <a:xfrm>
            <a:off x="2093744" y="249303"/>
            <a:ext cx="9488656" cy="1627881"/>
          </a:xfrm>
        </p:spPr>
        <p:txBody>
          <a:bodyPr/>
          <a:lstStyle/>
          <a:p>
            <a:pPr algn="ctr"/>
            <a:r>
              <a:rPr lang="nl-NL" sz="5400" b="1" dirty="0">
                <a:solidFill>
                  <a:schemeClr val="tx1"/>
                </a:solidFill>
                <a:latin typeface="A Hundred Miles" panose="02000000000000000000" pitchFamily="2" charset="0"/>
              </a:rPr>
              <a:t>Kulturele diversiteit is belangrik omdat dit almal raak</a:t>
            </a:r>
            <a:r>
              <a:rPr lang="en-ZA" sz="5400" b="1" dirty="0">
                <a:solidFill>
                  <a:schemeClr val="tx1"/>
                </a:solidFill>
                <a:latin typeface="A Hundred Miles" panose="02000000000000000000" pitchFamily="2" charset="0"/>
              </a:rPr>
              <a:t>:</a:t>
            </a:r>
            <a:r>
              <a:rPr lang="en-ZA" sz="4800" b="1" dirty="0">
                <a:solidFill>
                  <a:schemeClr val="tx1"/>
                </a:solidFill>
                <a:latin typeface="A Hundred Miles" panose="02000000000000000000" pitchFamily="2" charset="0"/>
              </a:rPr>
              <a:t/>
            </a:r>
            <a:br>
              <a:rPr lang="en-ZA" sz="4800" b="1" dirty="0">
                <a:solidFill>
                  <a:schemeClr val="tx1"/>
                </a:solidFill>
                <a:latin typeface="A Hundred Miles" panose="02000000000000000000" pitchFamily="2" charset="0"/>
              </a:rPr>
            </a:br>
            <a:endParaRPr lang="en-ZA" sz="4800" b="1" dirty="0">
              <a:solidFill>
                <a:schemeClr val="tx1"/>
              </a:solidFill>
              <a:latin typeface="A Hundred Miles" panose="02000000000000000000" pitchFamily="2" charset="0"/>
            </a:endParaRPr>
          </a:p>
        </p:txBody>
      </p:sp>
      <p:sp>
        <p:nvSpPr>
          <p:cNvPr id="28" name="Subtitle 27">
            <a:extLst>
              <a:ext uri="{FF2B5EF4-FFF2-40B4-BE49-F238E27FC236}">
                <a16:creationId xmlns:a16="http://schemas.microsoft.com/office/drawing/2014/main" id="{28986035-EDDE-ED1F-5F33-ED4B6F989EDA}"/>
              </a:ext>
            </a:extLst>
          </p:cNvPr>
          <p:cNvSpPr>
            <a:spLocks noGrp="1"/>
          </p:cNvSpPr>
          <p:nvPr>
            <p:ph type="subTitle" idx="6"/>
          </p:nvPr>
        </p:nvSpPr>
        <p:spPr>
          <a:xfrm>
            <a:off x="2075988" y="2029663"/>
            <a:ext cx="9851395" cy="4466990"/>
          </a:xfrm>
        </p:spPr>
        <p:txBody>
          <a:bodyPr/>
          <a:lstStyle/>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Dit vorm hoe ons die wêreld sien. </a:t>
            </a:r>
          </a:p>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Dit bied 'n </a:t>
            </a:r>
            <a:r>
              <a:rPr lang="nl-NL" sz="2200" dirty="0" smtClean="0">
                <a:solidFill>
                  <a:schemeClr val="tx1"/>
                </a:solidFill>
              </a:rPr>
              <a:t>geleentheid </a:t>
            </a:r>
            <a:r>
              <a:rPr lang="nl-NL" sz="2200" dirty="0">
                <a:solidFill>
                  <a:schemeClr val="tx1"/>
                </a:solidFill>
              </a:rPr>
              <a:t>vir elkeen van ons om oukei te wees en oop te wees vir die dinge wat ons onderskei </a:t>
            </a:r>
            <a:r>
              <a:rPr lang="nl-NL" sz="2200" dirty="0" smtClean="0">
                <a:solidFill>
                  <a:schemeClr val="tx1"/>
                </a:solidFill>
              </a:rPr>
              <a:t>van ander en </a:t>
            </a:r>
            <a:r>
              <a:rPr lang="nl-NL" sz="2200" dirty="0">
                <a:solidFill>
                  <a:schemeClr val="tx1"/>
                </a:solidFill>
              </a:rPr>
              <a:t>om mense te verstaan en te aanvaar vir wie hulle is.</a:t>
            </a:r>
          </a:p>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Dit gee ons die geleentheid om te leer oor diegene rondom ons. </a:t>
            </a:r>
          </a:p>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Om oor ander kulture te leer, help ons om verskillende perspektiewe te verstaan. </a:t>
            </a:r>
          </a:p>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Kulturele diversiteit maak ons land ook sterker en </a:t>
            </a:r>
            <a:r>
              <a:rPr lang="nl-NL" sz="2200" dirty="0" smtClean="0">
                <a:solidFill>
                  <a:schemeClr val="tx1"/>
                </a:solidFill>
              </a:rPr>
              <a:t>meer </a:t>
            </a:r>
            <a:r>
              <a:rPr lang="nl-NL" sz="2200" dirty="0">
                <a:solidFill>
                  <a:schemeClr val="tx1"/>
                </a:solidFill>
              </a:rPr>
              <a:t>in staat om in die nuwe wêreldekonomie mee te ding. </a:t>
            </a:r>
          </a:p>
          <a:p>
            <a:pPr marL="342900" lvl="0" indent="-342900">
              <a:lnSpc>
                <a:spcPct val="100000"/>
              </a:lnSpc>
              <a:spcAft>
                <a:spcPts val="800"/>
              </a:spcAft>
              <a:buSzPts val="1000"/>
              <a:buFont typeface="Arial" panose="020B0604020202020204" pitchFamily="34" charset="0"/>
              <a:buChar char="•"/>
              <a:tabLst>
                <a:tab pos="457200" algn="l"/>
              </a:tabLst>
            </a:pPr>
            <a:r>
              <a:rPr lang="nl-NL" sz="2200" dirty="0">
                <a:solidFill>
                  <a:schemeClr val="tx1"/>
                </a:solidFill>
              </a:rPr>
              <a:t>Mense uit uiteenlopende kulture bring taalvaardighede, nuwe denkwyses en kreatiewe oplossings vir moeilike probleme.</a:t>
            </a:r>
            <a:endParaRPr lang="en-ZA" sz="2200" dirty="0">
              <a:solidFill>
                <a:schemeClr val="tx1"/>
              </a:solidFill>
            </a:endParaRPr>
          </a:p>
        </p:txBody>
      </p:sp>
      <p:sp>
        <p:nvSpPr>
          <p:cNvPr id="31" name="Google Shape;55;p11">
            <a:extLst>
              <a:ext uri="{FF2B5EF4-FFF2-40B4-BE49-F238E27FC236}">
                <a16:creationId xmlns:a16="http://schemas.microsoft.com/office/drawing/2014/main" id="{607E69D3-FFB6-690E-C5C9-A4ABFAABDD9B}"/>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59"/>
        <p:cNvGrpSpPr/>
        <p:nvPr/>
      </p:nvGrpSpPr>
      <p:grpSpPr>
        <a:xfrm>
          <a:off x="0" y="0"/>
          <a:ext cx="0" cy="0"/>
          <a:chOff x="0" y="0"/>
          <a:chExt cx="0" cy="0"/>
        </a:xfrm>
      </p:grpSpPr>
      <p:grpSp>
        <p:nvGrpSpPr>
          <p:cNvPr id="4061" name="Google Shape;4061;p33"/>
          <p:cNvGrpSpPr/>
          <p:nvPr/>
        </p:nvGrpSpPr>
        <p:grpSpPr>
          <a:xfrm>
            <a:off x="2625213" y="105260"/>
            <a:ext cx="9566787" cy="3950546"/>
            <a:chOff x="459511" y="-111295"/>
            <a:chExt cx="11220939" cy="7046034"/>
          </a:xfrm>
        </p:grpSpPr>
        <p:grpSp>
          <p:nvGrpSpPr>
            <p:cNvPr id="4062" name="Google Shape;4062;p33"/>
            <p:cNvGrpSpPr/>
            <p:nvPr/>
          </p:nvGrpSpPr>
          <p:grpSpPr>
            <a:xfrm>
              <a:off x="3346366" y="66264"/>
              <a:ext cx="4787701" cy="5081700"/>
              <a:chOff x="3346366" y="66264"/>
              <a:chExt cx="4787701" cy="5081700"/>
            </a:xfrm>
          </p:grpSpPr>
          <p:sp>
            <p:nvSpPr>
              <p:cNvPr id="4063" name="Google Shape;4063;p33"/>
              <p:cNvSpPr/>
              <p:nvPr/>
            </p:nvSpPr>
            <p:spPr>
              <a:xfrm rot="-2830000">
                <a:off x="2620494" y="2234983"/>
                <a:ext cx="6239445" cy="744262"/>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64" name="Google Shape;4064;p33"/>
              <p:cNvSpPr/>
              <p:nvPr/>
            </p:nvSpPr>
            <p:spPr>
              <a:xfrm rot="-2827716">
                <a:off x="2494786" y="2293359"/>
                <a:ext cx="6236242" cy="396002"/>
              </a:xfrm>
              <a:custGeom>
                <a:avLst/>
                <a:gdLst/>
                <a:ahLst/>
                <a:cxnLst/>
                <a:rect l="l" t="t" r="r" b="b"/>
                <a:pathLst>
                  <a:path w="6239499" h="396209" extrusionOk="0">
                    <a:moveTo>
                      <a:pt x="6130512" y="108986"/>
                    </a:moveTo>
                    <a:cubicBezTo>
                      <a:pt x="6197850" y="176324"/>
                      <a:pt x="6239499" y="269349"/>
                      <a:pt x="6239499" y="372103"/>
                    </a:cubicBezTo>
                    <a:lnTo>
                      <a:pt x="6237069" y="396209"/>
                    </a:lnTo>
                    <a:lnTo>
                      <a:pt x="6230613" y="332172"/>
                    </a:lnTo>
                    <a:cubicBezTo>
                      <a:pt x="6195916" y="162611"/>
                      <a:pt x="6045889" y="35061"/>
                      <a:pt x="5866071" y="35061"/>
                    </a:cubicBezTo>
                    <a:lnTo>
                      <a:pt x="370776" y="35061"/>
                    </a:lnTo>
                    <a:cubicBezTo>
                      <a:pt x="190959" y="35061"/>
                      <a:pt x="40932" y="162611"/>
                      <a:pt x="6235" y="332172"/>
                    </a:cubicBezTo>
                    <a:lnTo>
                      <a:pt x="1105" y="383057"/>
                    </a:lnTo>
                    <a:lnTo>
                      <a:pt x="1" y="372102"/>
                    </a:lnTo>
                    <a:cubicBezTo>
                      <a:pt x="0" y="166596"/>
                      <a:pt x="166597" y="0"/>
                      <a:pt x="372102" y="0"/>
                    </a:cubicBezTo>
                    <a:lnTo>
                      <a:pt x="5867397" y="0"/>
                    </a:lnTo>
                    <a:cubicBezTo>
                      <a:pt x="5970150" y="0"/>
                      <a:pt x="6063175" y="41649"/>
                      <a:pt x="6130512" y="10898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65" name="Google Shape;4065;p33"/>
              <p:cNvSpPr/>
              <p:nvPr/>
            </p:nvSpPr>
            <p:spPr>
              <a:xfrm rot="-2827716">
                <a:off x="2746442" y="2526408"/>
                <a:ext cx="6236241" cy="396002"/>
              </a:xfrm>
              <a:custGeom>
                <a:avLst/>
                <a:gdLst/>
                <a:ahLst/>
                <a:cxnLst/>
                <a:rect l="l" t="t" r="r" b="b"/>
                <a:pathLst>
                  <a:path w="6239498" h="396209" extrusionOk="0">
                    <a:moveTo>
                      <a:pt x="6238394" y="13152"/>
                    </a:moveTo>
                    <a:lnTo>
                      <a:pt x="6239498" y="24106"/>
                    </a:lnTo>
                    <a:cubicBezTo>
                      <a:pt x="6239498" y="229612"/>
                      <a:pt x="6072902" y="396208"/>
                      <a:pt x="5867396" y="396209"/>
                    </a:cubicBezTo>
                    <a:lnTo>
                      <a:pt x="372102" y="396208"/>
                    </a:lnTo>
                    <a:cubicBezTo>
                      <a:pt x="166596" y="396208"/>
                      <a:pt x="0" y="229612"/>
                      <a:pt x="0" y="24106"/>
                    </a:cubicBezTo>
                    <a:lnTo>
                      <a:pt x="2430" y="0"/>
                    </a:lnTo>
                    <a:lnTo>
                      <a:pt x="8886" y="64036"/>
                    </a:lnTo>
                    <a:cubicBezTo>
                      <a:pt x="43583" y="233597"/>
                      <a:pt x="193610" y="361147"/>
                      <a:pt x="373427" y="361147"/>
                    </a:cubicBezTo>
                    <a:lnTo>
                      <a:pt x="5868722" y="361148"/>
                    </a:lnTo>
                    <a:cubicBezTo>
                      <a:pt x="6048540" y="361147"/>
                      <a:pt x="6198567" y="233597"/>
                      <a:pt x="6233264" y="64037"/>
                    </a:cubicBezTo>
                    <a:lnTo>
                      <a:pt x="6238394"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66" name="Google Shape;4066;p33"/>
            <p:cNvGrpSpPr/>
            <p:nvPr/>
          </p:nvGrpSpPr>
          <p:grpSpPr>
            <a:xfrm>
              <a:off x="3765864" y="1195612"/>
              <a:ext cx="5193601" cy="5520600"/>
              <a:chOff x="3765864" y="1195612"/>
              <a:chExt cx="5193601" cy="5520600"/>
            </a:xfrm>
          </p:grpSpPr>
          <p:sp>
            <p:nvSpPr>
              <p:cNvPr id="4067" name="Google Shape;4067;p33"/>
              <p:cNvSpPr/>
              <p:nvPr/>
            </p:nvSpPr>
            <p:spPr>
              <a:xfrm rot="-2830008">
                <a:off x="2937359" y="3590462"/>
                <a:ext cx="6850611"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68" name="Google Shape;4068;p33"/>
              <p:cNvSpPr/>
              <p:nvPr/>
            </p:nvSpPr>
            <p:spPr>
              <a:xfrm rot="-2827716">
                <a:off x="2814227" y="3648150"/>
                <a:ext cx="6847034" cy="389347"/>
              </a:xfrm>
              <a:custGeom>
                <a:avLst/>
                <a:gdLst/>
                <a:ahLst/>
                <a:cxnLst/>
                <a:rect l="l" t="t" r="r" b="b"/>
                <a:pathLst>
                  <a:path w="6850610" h="389550" extrusionOk="0">
                    <a:moveTo>
                      <a:pt x="6743574" y="107037"/>
                    </a:moveTo>
                    <a:cubicBezTo>
                      <a:pt x="6809707" y="173170"/>
                      <a:pt x="6850610" y="264531"/>
                      <a:pt x="6850610" y="365445"/>
                    </a:cubicBezTo>
                    <a:lnTo>
                      <a:pt x="6848180" y="389550"/>
                    </a:lnTo>
                    <a:lnTo>
                      <a:pt x="6841860" y="326857"/>
                    </a:lnTo>
                    <a:cubicBezTo>
                      <a:pt x="6807784" y="160330"/>
                      <a:pt x="6660442" y="35062"/>
                      <a:pt x="6483840" y="35062"/>
                    </a:cubicBezTo>
                    <a:lnTo>
                      <a:pt x="364120" y="35061"/>
                    </a:lnTo>
                    <a:cubicBezTo>
                      <a:pt x="187518" y="35062"/>
                      <a:pt x="40175" y="160329"/>
                      <a:pt x="6099" y="326857"/>
                    </a:cubicBezTo>
                    <a:lnTo>
                      <a:pt x="1105" y="376401"/>
                    </a:lnTo>
                    <a:lnTo>
                      <a:pt x="0" y="365446"/>
                    </a:lnTo>
                    <a:cubicBezTo>
                      <a:pt x="0" y="163616"/>
                      <a:pt x="163615" y="1"/>
                      <a:pt x="365445" y="0"/>
                    </a:cubicBezTo>
                    <a:lnTo>
                      <a:pt x="6485166" y="1"/>
                    </a:lnTo>
                    <a:cubicBezTo>
                      <a:pt x="6586081" y="1"/>
                      <a:pt x="6677442" y="40905"/>
                      <a:pt x="6743574"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69" name="Google Shape;4069;p33"/>
              <p:cNvSpPr/>
              <p:nvPr/>
            </p:nvSpPr>
            <p:spPr>
              <a:xfrm rot="-2827716">
                <a:off x="3061003" y="3876675"/>
                <a:ext cx="6847033" cy="389348"/>
              </a:xfrm>
              <a:custGeom>
                <a:avLst/>
                <a:gdLst/>
                <a:ahLst/>
                <a:cxnLst/>
                <a:rect l="l" t="t" r="r" b="b"/>
                <a:pathLst>
                  <a:path w="6850609" h="389551" extrusionOk="0">
                    <a:moveTo>
                      <a:pt x="6849505" y="13149"/>
                    </a:moveTo>
                    <a:lnTo>
                      <a:pt x="6850609" y="24105"/>
                    </a:lnTo>
                    <a:cubicBezTo>
                      <a:pt x="6850609" y="225936"/>
                      <a:pt x="6686995" y="389551"/>
                      <a:pt x="6485165" y="389550"/>
                    </a:cubicBezTo>
                    <a:lnTo>
                      <a:pt x="365445" y="389551"/>
                    </a:lnTo>
                    <a:cubicBezTo>
                      <a:pt x="163615" y="389551"/>
                      <a:pt x="0" y="225936"/>
                      <a:pt x="0" y="24106"/>
                    </a:cubicBezTo>
                    <a:lnTo>
                      <a:pt x="2430" y="0"/>
                    </a:lnTo>
                    <a:lnTo>
                      <a:pt x="8750" y="62695"/>
                    </a:lnTo>
                    <a:cubicBezTo>
                      <a:pt x="42826" y="229222"/>
                      <a:pt x="190169" y="354490"/>
                      <a:pt x="366771" y="354490"/>
                    </a:cubicBezTo>
                    <a:lnTo>
                      <a:pt x="6486491" y="354489"/>
                    </a:lnTo>
                    <a:cubicBezTo>
                      <a:pt x="6663092" y="354490"/>
                      <a:pt x="6810434" y="229222"/>
                      <a:pt x="6844510" y="62694"/>
                    </a:cubicBezTo>
                    <a:lnTo>
                      <a:pt x="6849505" y="1314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70" name="Google Shape;4070;p33"/>
            <p:cNvGrpSpPr/>
            <p:nvPr/>
          </p:nvGrpSpPr>
          <p:grpSpPr>
            <a:xfrm>
              <a:off x="5031721" y="1309109"/>
              <a:ext cx="4394938" cy="4655100"/>
              <a:chOff x="5031721" y="1309109"/>
              <a:chExt cx="4394938" cy="4655100"/>
            </a:xfrm>
          </p:grpSpPr>
          <p:sp>
            <p:nvSpPr>
              <p:cNvPr id="4071" name="Google Shape;4071;p33"/>
              <p:cNvSpPr/>
              <p:nvPr/>
            </p:nvSpPr>
            <p:spPr>
              <a:xfrm rot="-2830055">
                <a:off x="4392113" y="3271209"/>
                <a:ext cx="5670316"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72" name="Google Shape;4072;p33"/>
              <p:cNvSpPr/>
              <p:nvPr/>
            </p:nvSpPr>
            <p:spPr>
              <a:xfrm rot="-2827716">
                <a:off x="4288978" y="3321658"/>
                <a:ext cx="5662529" cy="442790"/>
              </a:xfrm>
              <a:custGeom>
                <a:avLst/>
                <a:gdLst/>
                <a:ahLst/>
                <a:cxnLst/>
                <a:rect l="l" t="t" r="r" b="b"/>
                <a:pathLst>
                  <a:path w="5665486" h="443021" extrusionOk="0">
                    <a:moveTo>
                      <a:pt x="5563222" y="107036"/>
                    </a:moveTo>
                    <a:cubicBezTo>
                      <a:pt x="5612821" y="156635"/>
                      <a:pt x="5648229" y="220426"/>
                      <a:pt x="5662834" y="291795"/>
                    </a:cubicBezTo>
                    <a:lnTo>
                      <a:pt x="5665486" y="318110"/>
                    </a:lnTo>
                    <a:lnTo>
                      <a:pt x="5645411" y="253438"/>
                    </a:lnTo>
                    <a:cubicBezTo>
                      <a:pt x="5589934" y="122275"/>
                      <a:pt x="5460057" y="30240"/>
                      <a:pt x="5308685" y="30241"/>
                    </a:cubicBezTo>
                    <a:lnTo>
                      <a:pt x="369317" y="30242"/>
                    </a:lnTo>
                    <a:cubicBezTo>
                      <a:pt x="167487" y="30242"/>
                      <a:pt x="3872" y="193856"/>
                      <a:pt x="3872" y="395686"/>
                    </a:cubicBezTo>
                    <a:lnTo>
                      <a:pt x="8643" y="443021"/>
                    </a:lnTo>
                    <a:lnTo>
                      <a:pt x="7425" y="439096"/>
                    </a:lnTo>
                    <a:cubicBezTo>
                      <a:pt x="2557" y="415306"/>
                      <a:pt x="0" y="390674"/>
                      <a:pt x="0" y="365445"/>
                    </a:cubicBezTo>
                    <a:cubicBezTo>
                      <a:pt x="0" y="163615"/>
                      <a:pt x="163615" y="0"/>
                      <a:pt x="365446" y="0"/>
                    </a:cubicBezTo>
                    <a:lnTo>
                      <a:pt x="5304813" y="0"/>
                    </a:lnTo>
                    <a:cubicBezTo>
                      <a:pt x="5405728" y="0"/>
                      <a:pt x="5497090" y="40904"/>
                      <a:pt x="556322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73" name="Google Shape;4073;p33"/>
              <p:cNvSpPr/>
              <p:nvPr/>
            </p:nvSpPr>
            <p:spPr>
              <a:xfrm rot="-2827716">
                <a:off x="4506872" y="3510328"/>
                <a:ext cx="5662530" cy="442790"/>
              </a:xfrm>
              <a:custGeom>
                <a:avLst/>
                <a:gdLst/>
                <a:ahLst/>
                <a:cxnLst/>
                <a:rect l="l" t="t" r="r" b="b"/>
                <a:pathLst>
                  <a:path w="5665487" h="443021" extrusionOk="0">
                    <a:moveTo>
                      <a:pt x="5656843" y="0"/>
                    </a:moveTo>
                    <a:lnTo>
                      <a:pt x="5658062" y="3926"/>
                    </a:lnTo>
                    <a:cubicBezTo>
                      <a:pt x="5662930" y="27716"/>
                      <a:pt x="5665487" y="52348"/>
                      <a:pt x="5665487" y="77576"/>
                    </a:cubicBezTo>
                    <a:cubicBezTo>
                      <a:pt x="5665487" y="279406"/>
                      <a:pt x="5501871" y="443021"/>
                      <a:pt x="5300042" y="443020"/>
                    </a:cubicBezTo>
                    <a:lnTo>
                      <a:pt x="360674" y="443021"/>
                    </a:lnTo>
                    <a:cubicBezTo>
                      <a:pt x="184073" y="443021"/>
                      <a:pt x="36730" y="317754"/>
                      <a:pt x="2653" y="151227"/>
                    </a:cubicBezTo>
                    <a:lnTo>
                      <a:pt x="0" y="124911"/>
                    </a:lnTo>
                    <a:lnTo>
                      <a:pt x="20076" y="189583"/>
                    </a:lnTo>
                    <a:cubicBezTo>
                      <a:pt x="75554" y="320747"/>
                      <a:pt x="205430" y="412780"/>
                      <a:pt x="356803" y="412780"/>
                    </a:cubicBezTo>
                    <a:lnTo>
                      <a:pt x="5296170" y="412779"/>
                    </a:lnTo>
                    <a:cubicBezTo>
                      <a:pt x="5498000" y="412780"/>
                      <a:pt x="5661616" y="249165"/>
                      <a:pt x="5661615" y="47335"/>
                    </a:cubicBezTo>
                    <a:lnTo>
                      <a:pt x="5656843" y="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74" name="Google Shape;4074;p33"/>
            <p:cNvGrpSpPr/>
            <p:nvPr/>
          </p:nvGrpSpPr>
          <p:grpSpPr>
            <a:xfrm>
              <a:off x="905180" y="112533"/>
              <a:ext cx="4401720" cy="4660800"/>
              <a:chOff x="905180" y="112533"/>
              <a:chExt cx="4401720" cy="4660800"/>
            </a:xfrm>
          </p:grpSpPr>
          <p:sp>
            <p:nvSpPr>
              <p:cNvPr id="4075" name="Google Shape;4075;p33"/>
              <p:cNvSpPr/>
              <p:nvPr/>
            </p:nvSpPr>
            <p:spPr>
              <a:xfrm rot="-2829934">
                <a:off x="271998" y="2070056"/>
                <a:ext cx="5664365" cy="745754"/>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76" name="Google Shape;4076;p33"/>
              <p:cNvSpPr/>
              <p:nvPr/>
            </p:nvSpPr>
            <p:spPr>
              <a:xfrm rot="-2827716">
                <a:off x="404987" y="2361893"/>
                <a:ext cx="5661343" cy="396733"/>
              </a:xfrm>
              <a:custGeom>
                <a:avLst/>
                <a:gdLst/>
                <a:ahLst/>
                <a:cxnLst/>
                <a:rect l="l" t="t" r="r" b="b"/>
                <a:pathLst>
                  <a:path w="5664300" h="396940" extrusionOk="0">
                    <a:moveTo>
                      <a:pt x="5663198" y="13201"/>
                    </a:moveTo>
                    <a:lnTo>
                      <a:pt x="5664300" y="24132"/>
                    </a:lnTo>
                    <a:cubicBezTo>
                      <a:pt x="5664300" y="230029"/>
                      <a:pt x="5497388" y="396940"/>
                      <a:pt x="5291491" y="396940"/>
                    </a:cubicBezTo>
                    <a:lnTo>
                      <a:pt x="372808" y="396940"/>
                    </a:lnTo>
                    <a:cubicBezTo>
                      <a:pt x="166912" y="396940"/>
                      <a:pt x="1" y="230028"/>
                      <a:pt x="0" y="24132"/>
                    </a:cubicBezTo>
                    <a:lnTo>
                      <a:pt x="2433" y="0"/>
                    </a:lnTo>
                    <a:lnTo>
                      <a:pt x="8905" y="64205"/>
                    </a:lnTo>
                    <a:cubicBezTo>
                      <a:pt x="43668" y="234087"/>
                      <a:pt x="193980" y="361878"/>
                      <a:pt x="374138" y="361879"/>
                    </a:cubicBezTo>
                    <a:lnTo>
                      <a:pt x="5292822" y="361879"/>
                    </a:lnTo>
                    <a:cubicBezTo>
                      <a:pt x="5472981" y="361879"/>
                      <a:pt x="5623293" y="234087"/>
                      <a:pt x="5658056" y="64205"/>
                    </a:cubicBezTo>
                    <a:lnTo>
                      <a:pt x="5663198" y="1320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77" name="Google Shape;4077;p33"/>
            <p:cNvGrpSpPr/>
            <p:nvPr/>
          </p:nvGrpSpPr>
          <p:grpSpPr>
            <a:xfrm>
              <a:off x="4789281" y="622548"/>
              <a:ext cx="4320760" cy="4575000"/>
              <a:chOff x="4789281" y="622548"/>
              <a:chExt cx="4320760" cy="4575000"/>
            </a:xfrm>
          </p:grpSpPr>
          <p:sp>
            <p:nvSpPr>
              <p:cNvPr id="4078" name="Google Shape;4078;p33"/>
              <p:cNvSpPr/>
              <p:nvPr/>
            </p:nvSpPr>
            <p:spPr>
              <a:xfrm rot="-2829984">
                <a:off x="4167184" y="2544598"/>
                <a:ext cx="5561198"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79" name="Google Shape;4079;p33"/>
              <p:cNvSpPr/>
              <p:nvPr/>
            </p:nvSpPr>
            <p:spPr>
              <a:xfrm rot="-2827716">
                <a:off x="4043638" y="2601761"/>
                <a:ext cx="5558206" cy="389373"/>
              </a:xfrm>
              <a:custGeom>
                <a:avLst/>
                <a:gdLst/>
                <a:ahLst/>
                <a:cxnLst/>
                <a:rect l="l" t="t" r="r" b="b"/>
                <a:pathLst>
                  <a:path w="5561109" h="389576" extrusionOk="0">
                    <a:moveTo>
                      <a:pt x="5454073" y="107036"/>
                    </a:moveTo>
                    <a:cubicBezTo>
                      <a:pt x="5520206" y="173169"/>
                      <a:pt x="5561109" y="264530"/>
                      <a:pt x="5561109" y="365446"/>
                    </a:cubicBezTo>
                    <a:lnTo>
                      <a:pt x="5558677" y="389576"/>
                    </a:lnTo>
                    <a:lnTo>
                      <a:pt x="5552354" y="326857"/>
                    </a:lnTo>
                    <a:cubicBezTo>
                      <a:pt x="5518278" y="160330"/>
                      <a:pt x="5370936" y="35062"/>
                      <a:pt x="5194334" y="35062"/>
                    </a:cubicBezTo>
                    <a:lnTo>
                      <a:pt x="364115" y="35063"/>
                    </a:lnTo>
                    <a:cubicBezTo>
                      <a:pt x="187514" y="35062"/>
                      <a:pt x="40171" y="160330"/>
                      <a:pt x="6095" y="326857"/>
                    </a:cubicBezTo>
                    <a:lnTo>
                      <a:pt x="1103" y="376376"/>
                    </a:lnTo>
                    <a:lnTo>
                      <a:pt x="1" y="365445"/>
                    </a:lnTo>
                    <a:cubicBezTo>
                      <a:pt x="0" y="163616"/>
                      <a:pt x="163616" y="1"/>
                      <a:pt x="365446" y="1"/>
                    </a:cubicBezTo>
                    <a:lnTo>
                      <a:pt x="5195665" y="0"/>
                    </a:lnTo>
                    <a:cubicBezTo>
                      <a:pt x="5296580" y="0"/>
                      <a:pt x="5387941" y="40904"/>
                      <a:pt x="545407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0" name="Google Shape;4080;p33"/>
              <p:cNvSpPr/>
              <p:nvPr/>
            </p:nvSpPr>
            <p:spPr>
              <a:xfrm rot="-2827716">
                <a:off x="4297479" y="2830271"/>
                <a:ext cx="5558206" cy="389373"/>
              </a:xfrm>
              <a:custGeom>
                <a:avLst/>
                <a:gdLst/>
                <a:ahLst/>
                <a:cxnLst/>
                <a:rect l="l" t="t" r="r" b="b"/>
                <a:pathLst>
                  <a:path w="5561109" h="389576" extrusionOk="0">
                    <a:moveTo>
                      <a:pt x="5560007" y="13200"/>
                    </a:moveTo>
                    <a:lnTo>
                      <a:pt x="5561109" y="24131"/>
                    </a:lnTo>
                    <a:cubicBezTo>
                      <a:pt x="5561109" y="225961"/>
                      <a:pt x="5397494" y="389576"/>
                      <a:pt x="5195663" y="389576"/>
                    </a:cubicBezTo>
                    <a:lnTo>
                      <a:pt x="365445" y="389576"/>
                    </a:lnTo>
                    <a:cubicBezTo>
                      <a:pt x="163615" y="389576"/>
                      <a:pt x="0" y="225961"/>
                      <a:pt x="0" y="24131"/>
                    </a:cubicBezTo>
                    <a:lnTo>
                      <a:pt x="2433" y="0"/>
                    </a:lnTo>
                    <a:lnTo>
                      <a:pt x="8755" y="62720"/>
                    </a:lnTo>
                    <a:cubicBezTo>
                      <a:pt x="42832" y="229247"/>
                      <a:pt x="190174" y="354515"/>
                      <a:pt x="366776" y="354515"/>
                    </a:cubicBezTo>
                    <a:lnTo>
                      <a:pt x="5196994" y="354515"/>
                    </a:lnTo>
                    <a:cubicBezTo>
                      <a:pt x="5373596" y="354515"/>
                      <a:pt x="5520939" y="229247"/>
                      <a:pt x="5555015" y="62719"/>
                    </a:cubicBezTo>
                    <a:lnTo>
                      <a:pt x="5560007"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81" name="Google Shape;4081;p33"/>
            <p:cNvGrpSpPr/>
            <p:nvPr/>
          </p:nvGrpSpPr>
          <p:grpSpPr>
            <a:xfrm>
              <a:off x="6808533" y="1745708"/>
              <a:ext cx="4401400" cy="4662000"/>
              <a:chOff x="6808533" y="1745708"/>
              <a:chExt cx="4401400" cy="4662000"/>
            </a:xfrm>
          </p:grpSpPr>
          <p:sp>
            <p:nvSpPr>
              <p:cNvPr id="4082" name="Google Shape;4082;p33"/>
              <p:cNvSpPr/>
              <p:nvPr/>
            </p:nvSpPr>
            <p:spPr>
              <a:xfrm rot="-2829965">
                <a:off x="6167451" y="3711259"/>
                <a:ext cx="5679863"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3" name="Google Shape;4083;p33"/>
              <p:cNvSpPr/>
              <p:nvPr/>
            </p:nvSpPr>
            <p:spPr>
              <a:xfrm rot="-2827716">
                <a:off x="6043945" y="3768489"/>
                <a:ext cx="5676734" cy="389373"/>
              </a:xfrm>
              <a:custGeom>
                <a:avLst/>
                <a:gdLst/>
                <a:ahLst/>
                <a:cxnLst/>
                <a:rect l="l" t="t" r="r" b="b"/>
                <a:pathLst>
                  <a:path w="5679699" h="389576" extrusionOk="0">
                    <a:moveTo>
                      <a:pt x="5572662" y="107036"/>
                    </a:moveTo>
                    <a:cubicBezTo>
                      <a:pt x="5638795" y="173169"/>
                      <a:pt x="5679699" y="264530"/>
                      <a:pt x="5679699" y="365445"/>
                    </a:cubicBezTo>
                    <a:lnTo>
                      <a:pt x="5677266" y="389576"/>
                    </a:lnTo>
                    <a:lnTo>
                      <a:pt x="5670943" y="326856"/>
                    </a:lnTo>
                    <a:cubicBezTo>
                      <a:pt x="5636867" y="160329"/>
                      <a:pt x="5489524" y="35062"/>
                      <a:pt x="5312922" y="35062"/>
                    </a:cubicBezTo>
                    <a:lnTo>
                      <a:pt x="364115" y="35062"/>
                    </a:lnTo>
                    <a:cubicBezTo>
                      <a:pt x="187513" y="35062"/>
                      <a:pt x="40170" y="160329"/>
                      <a:pt x="6094" y="326857"/>
                    </a:cubicBezTo>
                    <a:lnTo>
                      <a:pt x="1102" y="376376"/>
                    </a:lnTo>
                    <a:lnTo>
                      <a:pt x="0" y="365445"/>
                    </a:lnTo>
                    <a:cubicBezTo>
                      <a:pt x="0" y="163615"/>
                      <a:pt x="163616" y="1"/>
                      <a:pt x="365446" y="1"/>
                    </a:cubicBezTo>
                    <a:lnTo>
                      <a:pt x="5314253" y="0"/>
                    </a:lnTo>
                    <a:cubicBezTo>
                      <a:pt x="5415168" y="0"/>
                      <a:pt x="5506530" y="40904"/>
                      <a:pt x="5572662"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4" name="Google Shape;4084;p33"/>
              <p:cNvSpPr/>
              <p:nvPr/>
            </p:nvSpPr>
            <p:spPr>
              <a:xfrm rot="-2827716">
                <a:off x="6297786" y="3996999"/>
                <a:ext cx="5676733" cy="389373"/>
              </a:xfrm>
              <a:custGeom>
                <a:avLst/>
                <a:gdLst/>
                <a:ahLst/>
                <a:cxnLst/>
                <a:rect l="l" t="t" r="r" b="b"/>
                <a:pathLst>
                  <a:path w="5679698" h="389576" extrusionOk="0">
                    <a:moveTo>
                      <a:pt x="5678596" y="13200"/>
                    </a:moveTo>
                    <a:lnTo>
                      <a:pt x="5679698" y="24131"/>
                    </a:lnTo>
                    <a:cubicBezTo>
                      <a:pt x="5679698" y="225961"/>
                      <a:pt x="5516083" y="389575"/>
                      <a:pt x="5314252" y="389575"/>
                    </a:cubicBezTo>
                    <a:lnTo>
                      <a:pt x="365445" y="389576"/>
                    </a:lnTo>
                    <a:cubicBezTo>
                      <a:pt x="163615" y="389576"/>
                      <a:pt x="0" y="225961"/>
                      <a:pt x="0" y="24131"/>
                    </a:cubicBezTo>
                    <a:lnTo>
                      <a:pt x="2432" y="0"/>
                    </a:lnTo>
                    <a:lnTo>
                      <a:pt x="8755" y="62720"/>
                    </a:lnTo>
                    <a:cubicBezTo>
                      <a:pt x="42832" y="229247"/>
                      <a:pt x="190174" y="354514"/>
                      <a:pt x="366775" y="354515"/>
                    </a:cubicBezTo>
                    <a:lnTo>
                      <a:pt x="5315583" y="354514"/>
                    </a:lnTo>
                    <a:cubicBezTo>
                      <a:pt x="5492185" y="354514"/>
                      <a:pt x="5639528" y="229246"/>
                      <a:pt x="5673604" y="62719"/>
                    </a:cubicBezTo>
                    <a:lnTo>
                      <a:pt x="5678596" y="1320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85" name="Google Shape;4085;p33"/>
            <p:cNvGrpSpPr/>
            <p:nvPr/>
          </p:nvGrpSpPr>
          <p:grpSpPr>
            <a:xfrm>
              <a:off x="5824532" y="1155331"/>
              <a:ext cx="4354159" cy="4603200"/>
              <a:chOff x="5824532" y="1155331"/>
              <a:chExt cx="4354159" cy="4603200"/>
            </a:xfrm>
          </p:grpSpPr>
          <p:sp>
            <p:nvSpPr>
              <p:cNvPr id="4086" name="Google Shape;4086;p33"/>
              <p:cNvSpPr/>
              <p:nvPr/>
            </p:nvSpPr>
            <p:spPr>
              <a:xfrm rot="-2830004">
                <a:off x="5196271" y="3091482"/>
                <a:ext cx="5599622" cy="730899"/>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7" name="Google Shape;4087;p33"/>
              <p:cNvSpPr/>
              <p:nvPr/>
            </p:nvSpPr>
            <p:spPr>
              <a:xfrm rot="-2827716">
                <a:off x="5072700" y="3148580"/>
                <a:ext cx="5596872" cy="389350"/>
              </a:xfrm>
              <a:custGeom>
                <a:avLst/>
                <a:gdLst/>
                <a:ahLst/>
                <a:cxnLst/>
                <a:rect l="l" t="t" r="r" b="b"/>
                <a:pathLst>
                  <a:path w="5599795" h="389553" extrusionOk="0">
                    <a:moveTo>
                      <a:pt x="5492759" y="107036"/>
                    </a:moveTo>
                    <a:cubicBezTo>
                      <a:pt x="5558891" y="173169"/>
                      <a:pt x="5599795" y="264530"/>
                      <a:pt x="5599795" y="365445"/>
                    </a:cubicBezTo>
                    <a:lnTo>
                      <a:pt x="5597364" y="389553"/>
                    </a:lnTo>
                    <a:lnTo>
                      <a:pt x="5591045" y="326860"/>
                    </a:lnTo>
                    <a:cubicBezTo>
                      <a:pt x="5556968" y="160333"/>
                      <a:pt x="5409625" y="35065"/>
                      <a:pt x="5233024" y="35065"/>
                    </a:cubicBezTo>
                    <a:lnTo>
                      <a:pt x="364119" y="35066"/>
                    </a:lnTo>
                    <a:cubicBezTo>
                      <a:pt x="187518" y="35065"/>
                      <a:pt x="40175" y="160333"/>
                      <a:pt x="6099" y="326860"/>
                    </a:cubicBezTo>
                    <a:lnTo>
                      <a:pt x="1105" y="376401"/>
                    </a:lnTo>
                    <a:lnTo>
                      <a:pt x="0" y="365445"/>
                    </a:lnTo>
                    <a:cubicBezTo>
                      <a:pt x="0" y="163615"/>
                      <a:pt x="163615" y="0"/>
                      <a:pt x="365444" y="1"/>
                    </a:cubicBezTo>
                    <a:lnTo>
                      <a:pt x="5234350" y="0"/>
                    </a:lnTo>
                    <a:cubicBezTo>
                      <a:pt x="5335265" y="0"/>
                      <a:pt x="5426626" y="40904"/>
                      <a:pt x="54927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88" name="Google Shape;4088;p33"/>
              <p:cNvSpPr/>
              <p:nvPr/>
            </p:nvSpPr>
            <p:spPr>
              <a:xfrm rot="-2827716">
                <a:off x="5333650" y="3377103"/>
                <a:ext cx="5596872" cy="389351"/>
              </a:xfrm>
              <a:custGeom>
                <a:avLst/>
                <a:gdLst/>
                <a:ahLst/>
                <a:cxnLst/>
                <a:rect l="l" t="t" r="r" b="b"/>
                <a:pathLst>
                  <a:path w="5599795" h="389554" extrusionOk="0">
                    <a:moveTo>
                      <a:pt x="5598690" y="13152"/>
                    </a:moveTo>
                    <a:lnTo>
                      <a:pt x="5599795" y="24109"/>
                    </a:lnTo>
                    <a:cubicBezTo>
                      <a:pt x="5599795" y="225939"/>
                      <a:pt x="5436180" y="389554"/>
                      <a:pt x="5234350" y="389554"/>
                    </a:cubicBezTo>
                    <a:lnTo>
                      <a:pt x="365445" y="389554"/>
                    </a:lnTo>
                    <a:cubicBezTo>
                      <a:pt x="163614" y="389554"/>
                      <a:pt x="0" y="225939"/>
                      <a:pt x="0" y="24109"/>
                    </a:cubicBezTo>
                    <a:lnTo>
                      <a:pt x="2431" y="0"/>
                    </a:lnTo>
                    <a:lnTo>
                      <a:pt x="8750" y="62694"/>
                    </a:lnTo>
                    <a:cubicBezTo>
                      <a:pt x="42827" y="229221"/>
                      <a:pt x="190169" y="354489"/>
                      <a:pt x="366771" y="354489"/>
                    </a:cubicBezTo>
                    <a:lnTo>
                      <a:pt x="5235676" y="354489"/>
                    </a:lnTo>
                    <a:cubicBezTo>
                      <a:pt x="5412277" y="354489"/>
                      <a:pt x="5559620" y="229221"/>
                      <a:pt x="5593696" y="62694"/>
                    </a:cubicBezTo>
                    <a:lnTo>
                      <a:pt x="5598690"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89" name="Google Shape;4089;p33"/>
            <p:cNvGrpSpPr/>
            <p:nvPr/>
          </p:nvGrpSpPr>
          <p:grpSpPr>
            <a:xfrm>
              <a:off x="2134683" y="1406427"/>
              <a:ext cx="4494099" cy="4755300"/>
              <a:chOff x="2134683" y="1406427"/>
              <a:chExt cx="4494099" cy="4755300"/>
            </a:xfrm>
          </p:grpSpPr>
          <p:sp>
            <p:nvSpPr>
              <p:cNvPr id="4090" name="Google Shape;4090;p33"/>
              <p:cNvSpPr/>
              <p:nvPr/>
            </p:nvSpPr>
            <p:spPr>
              <a:xfrm rot="-2829977">
                <a:off x="1469270" y="3422451"/>
                <a:ext cx="5814027" cy="723252"/>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1" name="Google Shape;4091;p33"/>
              <p:cNvSpPr/>
              <p:nvPr/>
            </p:nvSpPr>
            <p:spPr>
              <a:xfrm rot="-2827716">
                <a:off x="1347244" y="3479082"/>
                <a:ext cx="5810844" cy="385501"/>
              </a:xfrm>
              <a:custGeom>
                <a:avLst/>
                <a:gdLst/>
                <a:ahLst/>
                <a:cxnLst/>
                <a:rect l="l" t="t" r="r" b="b"/>
                <a:pathLst>
                  <a:path w="5813879" h="385702" extrusionOk="0">
                    <a:moveTo>
                      <a:pt x="5707969" y="105910"/>
                    </a:moveTo>
                    <a:cubicBezTo>
                      <a:pt x="5773405" y="171347"/>
                      <a:pt x="5813879" y="261747"/>
                      <a:pt x="5813879" y="361600"/>
                    </a:cubicBezTo>
                    <a:lnTo>
                      <a:pt x="5813877" y="361600"/>
                    </a:lnTo>
                    <a:lnTo>
                      <a:pt x="5811448" y="385702"/>
                    </a:lnTo>
                    <a:lnTo>
                      <a:pt x="5805207" y="323791"/>
                    </a:lnTo>
                    <a:cubicBezTo>
                      <a:pt x="5771489" y="159015"/>
                      <a:pt x="5625695" y="35065"/>
                      <a:pt x="5450953" y="35065"/>
                    </a:cubicBezTo>
                    <a:lnTo>
                      <a:pt x="360274" y="35066"/>
                    </a:lnTo>
                    <a:cubicBezTo>
                      <a:pt x="185532" y="35065"/>
                      <a:pt x="39739" y="159016"/>
                      <a:pt x="6021" y="323791"/>
                    </a:cubicBezTo>
                    <a:lnTo>
                      <a:pt x="1105" y="372556"/>
                    </a:lnTo>
                    <a:lnTo>
                      <a:pt x="0" y="361600"/>
                    </a:lnTo>
                    <a:lnTo>
                      <a:pt x="7347" y="288725"/>
                    </a:lnTo>
                    <a:cubicBezTo>
                      <a:pt x="41065" y="123951"/>
                      <a:pt x="186858" y="0"/>
                      <a:pt x="361600" y="0"/>
                    </a:cubicBezTo>
                    <a:lnTo>
                      <a:pt x="5452279" y="0"/>
                    </a:lnTo>
                    <a:cubicBezTo>
                      <a:pt x="5552132" y="0"/>
                      <a:pt x="5642532" y="40474"/>
                      <a:pt x="5707969" y="10591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2" name="Google Shape;4092;p33"/>
              <p:cNvSpPr/>
              <p:nvPr/>
            </p:nvSpPr>
            <p:spPr>
              <a:xfrm rot="-2827716">
                <a:off x="1605376" y="3704992"/>
                <a:ext cx="5810844" cy="385508"/>
              </a:xfrm>
              <a:custGeom>
                <a:avLst/>
                <a:gdLst/>
                <a:ahLst/>
                <a:cxnLst/>
                <a:rect l="l" t="t" r="r" b="b"/>
                <a:pathLst>
                  <a:path w="5813879" h="385709" extrusionOk="0">
                    <a:moveTo>
                      <a:pt x="5812774" y="13146"/>
                    </a:moveTo>
                    <a:lnTo>
                      <a:pt x="5813879" y="24109"/>
                    </a:lnTo>
                    <a:lnTo>
                      <a:pt x="5813878" y="24109"/>
                    </a:lnTo>
                    <a:cubicBezTo>
                      <a:pt x="5813877" y="223815"/>
                      <a:pt x="5651984" y="385709"/>
                      <a:pt x="5452278" y="385709"/>
                    </a:cubicBezTo>
                    <a:lnTo>
                      <a:pt x="361601" y="385708"/>
                    </a:lnTo>
                    <a:cubicBezTo>
                      <a:pt x="186857" y="385708"/>
                      <a:pt x="41065" y="261758"/>
                      <a:pt x="7347" y="96983"/>
                    </a:cubicBezTo>
                    <a:lnTo>
                      <a:pt x="0" y="24109"/>
                    </a:lnTo>
                    <a:lnTo>
                      <a:pt x="2431" y="0"/>
                    </a:lnTo>
                    <a:lnTo>
                      <a:pt x="8673" y="61918"/>
                    </a:lnTo>
                    <a:cubicBezTo>
                      <a:pt x="42391" y="226693"/>
                      <a:pt x="188183" y="350643"/>
                      <a:pt x="362926" y="350643"/>
                    </a:cubicBezTo>
                    <a:lnTo>
                      <a:pt x="5453604" y="350644"/>
                    </a:lnTo>
                    <a:cubicBezTo>
                      <a:pt x="5628346" y="350644"/>
                      <a:pt x="5774139" y="226694"/>
                      <a:pt x="5807857" y="61919"/>
                    </a:cubicBezTo>
                    <a:lnTo>
                      <a:pt x="5812774" y="1314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93" name="Google Shape;4093;p33"/>
            <p:cNvGrpSpPr/>
            <p:nvPr/>
          </p:nvGrpSpPr>
          <p:grpSpPr>
            <a:xfrm>
              <a:off x="6182744" y="2351413"/>
              <a:ext cx="4257816" cy="4499400"/>
              <a:chOff x="6182744" y="2351413"/>
              <a:chExt cx="4257816" cy="4499400"/>
            </a:xfrm>
          </p:grpSpPr>
          <p:sp>
            <p:nvSpPr>
              <p:cNvPr id="4094" name="Google Shape;4094;p33"/>
              <p:cNvSpPr/>
              <p:nvPr/>
            </p:nvSpPr>
            <p:spPr>
              <a:xfrm rot="-2830035">
                <a:off x="5577129" y="4235663"/>
                <a:ext cx="5458031"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5" name="Google Shape;4095;p33"/>
              <p:cNvSpPr/>
              <p:nvPr/>
            </p:nvSpPr>
            <p:spPr>
              <a:xfrm rot="-2827716">
                <a:off x="5453545" y="4292751"/>
                <a:ext cx="5455263" cy="389351"/>
              </a:xfrm>
              <a:custGeom>
                <a:avLst/>
                <a:gdLst/>
                <a:ahLst/>
                <a:cxnLst/>
                <a:rect l="l" t="t" r="r" b="b"/>
                <a:pathLst>
                  <a:path w="5458112" h="389554" extrusionOk="0">
                    <a:moveTo>
                      <a:pt x="5351075" y="107037"/>
                    </a:moveTo>
                    <a:cubicBezTo>
                      <a:pt x="5417207" y="173169"/>
                      <a:pt x="5458112" y="264530"/>
                      <a:pt x="5458112" y="365445"/>
                    </a:cubicBezTo>
                    <a:lnTo>
                      <a:pt x="5455681" y="389554"/>
                    </a:lnTo>
                    <a:lnTo>
                      <a:pt x="5449360" y="326860"/>
                    </a:lnTo>
                    <a:cubicBezTo>
                      <a:pt x="5415284" y="160333"/>
                      <a:pt x="5267942" y="35065"/>
                      <a:pt x="5091341" y="35066"/>
                    </a:cubicBezTo>
                    <a:lnTo>
                      <a:pt x="364118" y="35065"/>
                    </a:lnTo>
                    <a:cubicBezTo>
                      <a:pt x="187517" y="35066"/>
                      <a:pt x="40174" y="160334"/>
                      <a:pt x="6098" y="326861"/>
                    </a:cubicBezTo>
                    <a:lnTo>
                      <a:pt x="1104" y="376403"/>
                    </a:lnTo>
                    <a:lnTo>
                      <a:pt x="0" y="365446"/>
                    </a:lnTo>
                    <a:cubicBezTo>
                      <a:pt x="-1" y="163616"/>
                      <a:pt x="163615" y="1"/>
                      <a:pt x="365444" y="0"/>
                    </a:cubicBezTo>
                    <a:lnTo>
                      <a:pt x="5092667" y="1"/>
                    </a:lnTo>
                    <a:cubicBezTo>
                      <a:pt x="5193582" y="1"/>
                      <a:pt x="5284943" y="40904"/>
                      <a:pt x="5351075"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6" name="Google Shape;4096;p33"/>
              <p:cNvSpPr/>
              <p:nvPr/>
            </p:nvSpPr>
            <p:spPr>
              <a:xfrm rot="-2827716">
                <a:off x="5714497" y="4521277"/>
                <a:ext cx="5455263" cy="389350"/>
              </a:xfrm>
              <a:custGeom>
                <a:avLst/>
                <a:gdLst/>
                <a:ahLst/>
                <a:cxnLst/>
                <a:rect l="l" t="t" r="r" b="b"/>
                <a:pathLst>
                  <a:path w="5458112" h="389553" extrusionOk="0">
                    <a:moveTo>
                      <a:pt x="5457007" y="13151"/>
                    </a:moveTo>
                    <a:lnTo>
                      <a:pt x="5458112" y="24107"/>
                    </a:lnTo>
                    <a:cubicBezTo>
                      <a:pt x="5458112" y="225937"/>
                      <a:pt x="5294496" y="389553"/>
                      <a:pt x="5092667" y="389553"/>
                    </a:cubicBezTo>
                    <a:lnTo>
                      <a:pt x="365445" y="389553"/>
                    </a:lnTo>
                    <a:cubicBezTo>
                      <a:pt x="163615" y="389553"/>
                      <a:pt x="0" y="225938"/>
                      <a:pt x="0" y="24108"/>
                    </a:cubicBezTo>
                    <a:lnTo>
                      <a:pt x="2430" y="0"/>
                    </a:lnTo>
                    <a:lnTo>
                      <a:pt x="8750" y="62693"/>
                    </a:lnTo>
                    <a:cubicBezTo>
                      <a:pt x="42827" y="229220"/>
                      <a:pt x="190169" y="354488"/>
                      <a:pt x="366771" y="354488"/>
                    </a:cubicBezTo>
                    <a:lnTo>
                      <a:pt x="5093993" y="354487"/>
                    </a:lnTo>
                    <a:cubicBezTo>
                      <a:pt x="5270594" y="354488"/>
                      <a:pt x="5417937" y="229219"/>
                      <a:pt x="5452013" y="62692"/>
                    </a:cubicBezTo>
                    <a:lnTo>
                      <a:pt x="5457007" y="13151"/>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097" name="Google Shape;4097;p33"/>
            <p:cNvGrpSpPr/>
            <p:nvPr/>
          </p:nvGrpSpPr>
          <p:grpSpPr>
            <a:xfrm>
              <a:off x="2617490" y="2742232"/>
              <a:ext cx="3927230" cy="4143000"/>
              <a:chOff x="2617490" y="2742232"/>
              <a:chExt cx="3927230" cy="4143000"/>
            </a:xfrm>
          </p:grpSpPr>
          <p:sp>
            <p:nvSpPr>
              <p:cNvPr id="4098" name="Google Shape;4098;p33"/>
              <p:cNvSpPr/>
              <p:nvPr/>
            </p:nvSpPr>
            <p:spPr>
              <a:xfrm rot="-2829980">
                <a:off x="2089685" y="4448282"/>
                <a:ext cx="497211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9" name="Google Shape;4099;p33"/>
              <p:cNvSpPr/>
              <p:nvPr/>
            </p:nvSpPr>
            <p:spPr>
              <a:xfrm rot="-2827716">
                <a:off x="1965948" y="4505227"/>
                <a:ext cx="4969364" cy="389350"/>
              </a:xfrm>
              <a:custGeom>
                <a:avLst/>
                <a:gdLst/>
                <a:ahLst/>
                <a:cxnLst/>
                <a:rect l="l" t="t" r="r" b="b"/>
                <a:pathLst>
                  <a:path w="4971959" h="389553" extrusionOk="0">
                    <a:moveTo>
                      <a:pt x="4864923" y="107036"/>
                    </a:moveTo>
                    <a:cubicBezTo>
                      <a:pt x="4931056" y="173169"/>
                      <a:pt x="4971959" y="264530"/>
                      <a:pt x="4971959" y="365445"/>
                    </a:cubicBezTo>
                    <a:lnTo>
                      <a:pt x="4969529" y="389553"/>
                    </a:lnTo>
                    <a:lnTo>
                      <a:pt x="4963209" y="326860"/>
                    </a:lnTo>
                    <a:cubicBezTo>
                      <a:pt x="4929133" y="160333"/>
                      <a:pt x="4781790" y="35065"/>
                      <a:pt x="4605189" y="35065"/>
                    </a:cubicBezTo>
                    <a:lnTo>
                      <a:pt x="364119" y="35065"/>
                    </a:lnTo>
                    <a:cubicBezTo>
                      <a:pt x="187518" y="35065"/>
                      <a:pt x="40175" y="160333"/>
                      <a:pt x="6099" y="326860"/>
                    </a:cubicBezTo>
                    <a:lnTo>
                      <a:pt x="1104" y="376401"/>
                    </a:lnTo>
                    <a:lnTo>
                      <a:pt x="0" y="365445"/>
                    </a:lnTo>
                    <a:cubicBezTo>
                      <a:pt x="0" y="163615"/>
                      <a:pt x="163615" y="0"/>
                      <a:pt x="365445" y="0"/>
                    </a:cubicBezTo>
                    <a:lnTo>
                      <a:pt x="4606515" y="0"/>
                    </a:lnTo>
                    <a:cubicBezTo>
                      <a:pt x="4707430" y="0"/>
                      <a:pt x="4798791" y="40904"/>
                      <a:pt x="4864923"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0" name="Google Shape;4100;p33"/>
              <p:cNvSpPr/>
              <p:nvPr/>
            </p:nvSpPr>
            <p:spPr>
              <a:xfrm rot="-2827716">
                <a:off x="2226898" y="4733750"/>
                <a:ext cx="4969364" cy="389351"/>
              </a:xfrm>
              <a:custGeom>
                <a:avLst/>
                <a:gdLst/>
                <a:ahLst/>
                <a:cxnLst/>
                <a:rect l="l" t="t" r="r" b="b"/>
                <a:pathLst>
                  <a:path w="4971959" h="389554" extrusionOk="0">
                    <a:moveTo>
                      <a:pt x="4970855" y="13152"/>
                    </a:moveTo>
                    <a:lnTo>
                      <a:pt x="4971959" y="24109"/>
                    </a:lnTo>
                    <a:cubicBezTo>
                      <a:pt x="4971960" y="225940"/>
                      <a:pt x="4808344" y="389554"/>
                      <a:pt x="4606515" y="389553"/>
                    </a:cubicBezTo>
                    <a:lnTo>
                      <a:pt x="365446" y="389554"/>
                    </a:lnTo>
                    <a:cubicBezTo>
                      <a:pt x="163615" y="389554"/>
                      <a:pt x="0" y="225939"/>
                      <a:pt x="0" y="24109"/>
                    </a:cubicBezTo>
                    <a:lnTo>
                      <a:pt x="2430" y="0"/>
                    </a:lnTo>
                    <a:lnTo>
                      <a:pt x="8750" y="62694"/>
                    </a:lnTo>
                    <a:cubicBezTo>
                      <a:pt x="42827" y="229221"/>
                      <a:pt x="190170" y="354489"/>
                      <a:pt x="366771" y="354488"/>
                    </a:cubicBezTo>
                    <a:lnTo>
                      <a:pt x="4607841" y="354488"/>
                    </a:lnTo>
                    <a:cubicBezTo>
                      <a:pt x="4784442" y="354489"/>
                      <a:pt x="4931785" y="229221"/>
                      <a:pt x="4965861" y="62694"/>
                    </a:cubicBezTo>
                    <a:lnTo>
                      <a:pt x="4970855" y="13152"/>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01" name="Google Shape;4101;p33"/>
            <p:cNvGrpSpPr/>
            <p:nvPr/>
          </p:nvGrpSpPr>
          <p:grpSpPr>
            <a:xfrm>
              <a:off x="9275607" y="3248167"/>
              <a:ext cx="2404844" cy="2545800"/>
              <a:chOff x="9275607" y="3248167"/>
              <a:chExt cx="2404844" cy="2545800"/>
            </a:xfrm>
          </p:grpSpPr>
          <p:sp>
            <p:nvSpPr>
              <p:cNvPr id="4102" name="Google Shape;4102;p33"/>
              <p:cNvSpPr/>
              <p:nvPr/>
            </p:nvSpPr>
            <p:spPr>
              <a:xfrm rot="-2830077">
                <a:off x="8888438" y="4357500"/>
                <a:ext cx="3168338" cy="327135"/>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3" name="Google Shape;4103;p33"/>
              <p:cNvSpPr/>
              <p:nvPr/>
            </p:nvSpPr>
            <p:spPr>
              <a:xfrm rot="-2827716">
                <a:off x="8837051" y="4381832"/>
                <a:ext cx="3166615" cy="184314"/>
              </a:xfrm>
              <a:custGeom>
                <a:avLst/>
                <a:gdLst/>
                <a:ahLst/>
                <a:cxnLst/>
                <a:rect l="l" t="t" r="r" b="b"/>
                <a:pathLst>
                  <a:path w="3168269" h="184410" extrusionOk="0">
                    <a:moveTo>
                      <a:pt x="3120354" y="47916"/>
                    </a:moveTo>
                    <a:cubicBezTo>
                      <a:pt x="3149958" y="77520"/>
                      <a:pt x="3168269" y="118419"/>
                      <a:pt x="3168269" y="163593"/>
                    </a:cubicBezTo>
                    <a:lnTo>
                      <a:pt x="3164066" y="184410"/>
                    </a:lnTo>
                    <a:lnTo>
                      <a:pt x="3154087" y="134981"/>
                    </a:lnTo>
                    <a:cubicBezTo>
                      <a:pt x="3129252" y="76265"/>
                      <a:pt x="3071113" y="35066"/>
                      <a:pt x="3003350" y="35065"/>
                    </a:cubicBezTo>
                    <a:lnTo>
                      <a:pt x="162267" y="35065"/>
                    </a:lnTo>
                    <a:cubicBezTo>
                      <a:pt x="94504" y="35065"/>
                      <a:pt x="36365" y="76265"/>
                      <a:pt x="11530" y="134981"/>
                    </a:cubicBezTo>
                    <a:lnTo>
                      <a:pt x="2877" y="177843"/>
                    </a:lnTo>
                    <a:lnTo>
                      <a:pt x="1" y="163594"/>
                    </a:lnTo>
                    <a:cubicBezTo>
                      <a:pt x="0" y="73243"/>
                      <a:pt x="73243" y="0"/>
                      <a:pt x="163593" y="0"/>
                    </a:cubicBezTo>
                    <a:lnTo>
                      <a:pt x="3004676" y="0"/>
                    </a:lnTo>
                    <a:cubicBezTo>
                      <a:pt x="3049851" y="0"/>
                      <a:pt x="3090750" y="18312"/>
                      <a:pt x="3120354" y="4791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4" name="Google Shape;4104;p33"/>
              <p:cNvSpPr/>
              <p:nvPr/>
            </p:nvSpPr>
            <p:spPr>
              <a:xfrm rot="-2827716">
                <a:off x="8952392" y="4475363"/>
                <a:ext cx="3166615" cy="184313"/>
              </a:xfrm>
              <a:custGeom>
                <a:avLst/>
                <a:gdLst/>
                <a:ahLst/>
                <a:cxnLst/>
                <a:rect l="l" t="t" r="r" b="b"/>
                <a:pathLst>
                  <a:path w="3168269" h="184409" extrusionOk="0">
                    <a:moveTo>
                      <a:pt x="3165392" y="6567"/>
                    </a:moveTo>
                    <a:lnTo>
                      <a:pt x="3168269" y="20815"/>
                    </a:lnTo>
                    <a:cubicBezTo>
                      <a:pt x="3168269" y="111166"/>
                      <a:pt x="3095027" y="184408"/>
                      <a:pt x="3004676" y="184409"/>
                    </a:cubicBezTo>
                    <a:lnTo>
                      <a:pt x="163593" y="184409"/>
                    </a:lnTo>
                    <a:cubicBezTo>
                      <a:pt x="73243" y="184409"/>
                      <a:pt x="0" y="111166"/>
                      <a:pt x="1" y="20816"/>
                    </a:cubicBezTo>
                    <a:lnTo>
                      <a:pt x="4203" y="0"/>
                    </a:lnTo>
                    <a:lnTo>
                      <a:pt x="14182" y="49428"/>
                    </a:lnTo>
                    <a:cubicBezTo>
                      <a:pt x="39017" y="108145"/>
                      <a:pt x="97156" y="149344"/>
                      <a:pt x="164919" y="149344"/>
                    </a:cubicBezTo>
                    <a:lnTo>
                      <a:pt x="3006002" y="149344"/>
                    </a:lnTo>
                    <a:cubicBezTo>
                      <a:pt x="3073765" y="149344"/>
                      <a:pt x="3131904" y="108144"/>
                      <a:pt x="3156739" y="49428"/>
                    </a:cubicBezTo>
                    <a:lnTo>
                      <a:pt x="3165392" y="656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05" name="Google Shape;4105;p33"/>
            <p:cNvGrpSpPr/>
            <p:nvPr/>
          </p:nvGrpSpPr>
          <p:grpSpPr>
            <a:xfrm>
              <a:off x="2075692" y="52828"/>
              <a:ext cx="4347442" cy="4607700"/>
              <a:chOff x="2075692" y="52828"/>
              <a:chExt cx="4347442" cy="4607700"/>
            </a:xfrm>
          </p:grpSpPr>
          <p:sp>
            <p:nvSpPr>
              <p:cNvPr id="4106" name="Google Shape;4106;p33"/>
              <p:cNvSpPr/>
              <p:nvPr/>
            </p:nvSpPr>
            <p:spPr>
              <a:xfrm rot="-2829994">
                <a:off x="1427732" y="2009381"/>
                <a:ext cx="5639319" cy="694594"/>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7" name="Google Shape;4107;p33"/>
              <p:cNvSpPr/>
              <p:nvPr/>
            </p:nvSpPr>
            <p:spPr>
              <a:xfrm rot="-2827716">
                <a:off x="1310940" y="2063599"/>
                <a:ext cx="5636336" cy="371302"/>
              </a:xfrm>
              <a:custGeom>
                <a:avLst/>
                <a:gdLst/>
                <a:ahLst/>
                <a:cxnLst/>
                <a:rect l="l" t="t" r="r" b="b"/>
                <a:pathLst>
                  <a:path w="5639280" h="371496" extrusionOk="0">
                    <a:moveTo>
                      <a:pt x="5537534" y="101745"/>
                    </a:moveTo>
                    <a:cubicBezTo>
                      <a:pt x="5600398" y="164609"/>
                      <a:pt x="5639280" y="251454"/>
                      <a:pt x="5639280" y="347381"/>
                    </a:cubicBezTo>
                    <a:lnTo>
                      <a:pt x="5636849" y="371496"/>
                    </a:lnTo>
                    <a:lnTo>
                      <a:pt x="5630895" y="312435"/>
                    </a:lnTo>
                    <a:cubicBezTo>
                      <a:pt x="5598503" y="154139"/>
                      <a:pt x="5458442" y="35063"/>
                      <a:pt x="5290571" y="35063"/>
                    </a:cubicBezTo>
                    <a:lnTo>
                      <a:pt x="346054" y="35063"/>
                    </a:lnTo>
                    <a:cubicBezTo>
                      <a:pt x="178182" y="35063"/>
                      <a:pt x="38122" y="154139"/>
                      <a:pt x="5731" y="312436"/>
                    </a:cubicBezTo>
                    <a:lnTo>
                      <a:pt x="1104" y="358331"/>
                    </a:lnTo>
                    <a:lnTo>
                      <a:pt x="0" y="347382"/>
                    </a:lnTo>
                    <a:cubicBezTo>
                      <a:pt x="0" y="155528"/>
                      <a:pt x="155527" y="-1"/>
                      <a:pt x="347382" y="0"/>
                    </a:cubicBezTo>
                    <a:lnTo>
                      <a:pt x="5291898" y="0"/>
                    </a:lnTo>
                    <a:cubicBezTo>
                      <a:pt x="5387825" y="0"/>
                      <a:pt x="5474670" y="38881"/>
                      <a:pt x="5537534" y="10174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08" name="Google Shape;4108;p33"/>
              <p:cNvSpPr/>
              <p:nvPr/>
            </p:nvSpPr>
            <p:spPr>
              <a:xfrm rot="-2827716">
                <a:off x="1551550" y="2279838"/>
                <a:ext cx="5636336" cy="371302"/>
              </a:xfrm>
              <a:custGeom>
                <a:avLst/>
                <a:gdLst/>
                <a:ahLst/>
                <a:cxnLst/>
                <a:rect l="l" t="t" r="r" b="b"/>
                <a:pathLst>
                  <a:path w="5639280" h="371496" extrusionOk="0">
                    <a:moveTo>
                      <a:pt x="5638176" y="13165"/>
                    </a:moveTo>
                    <a:lnTo>
                      <a:pt x="5639280" y="24114"/>
                    </a:lnTo>
                    <a:cubicBezTo>
                      <a:pt x="5639279" y="215968"/>
                      <a:pt x="5483752" y="371496"/>
                      <a:pt x="5291898" y="371496"/>
                    </a:cubicBezTo>
                    <a:lnTo>
                      <a:pt x="347382" y="371496"/>
                    </a:lnTo>
                    <a:cubicBezTo>
                      <a:pt x="155528" y="371496"/>
                      <a:pt x="-1" y="215969"/>
                      <a:pt x="0" y="24114"/>
                    </a:cubicBezTo>
                    <a:lnTo>
                      <a:pt x="2431" y="0"/>
                    </a:lnTo>
                    <a:lnTo>
                      <a:pt x="8385" y="59061"/>
                    </a:lnTo>
                    <a:cubicBezTo>
                      <a:pt x="40776" y="217356"/>
                      <a:pt x="180837" y="336432"/>
                      <a:pt x="348709" y="336432"/>
                    </a:cubicBezTo>
                    <a:lnTo>
                      <a:pt x="5293225" y="336433"/>
                    </a:lnTo>
                    <a:cubicBezTo>
                      <a:pt x="5461097" y="336432"/>
                      <a:pt x="5601157" y="217357"/>
                      <a:pt x="5633549" y="59060"/>
                    </a:cubicBezTo>
                    <a:lnTo>
                      <a:pt x="5638176"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09" name="Google Shape;4109;p33"/>
            <p:cNvGrpSpPr/>
            <p:nvPr/>
          </p:nvGrpSpPr>
          <p:grpSpPr>
            <a:xfrm>
              <a:off x="1470547" y="379512"/>
              <a:ext cx="1786005" cy="1894200"/>
              <a:chOff x="1470547" y="379512"/>
              <a:chExt cx="1786005" cy="1894200"/>
            </a:xfrm>
          </p:grpSpPr>
          <p:sp>
            <p:nvSpPr>
              <p:cNvPr id="4110" name="Google Shape;4110;p33"/>
              <p:cNvSpPr/>
              <p:nvPr/>
            </p:nvSpPr>
            <p:spPr>
              <a:xfrm rot="-2829958">
                <a:off x="1188617" y="1198925"/>
                <a:ext cx="2346159" cy="255373"/>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11" name="Google Shape;4111;p33"/>
              <p:cNvSpPr/>
              <p:nvPr/>
            </p:nvSpPr>
            <p:spPr>
              <a:xfrm rot="-2827716">
                <a:off x="1150177" y="1217048"/>
                <a:ext cx="2344831" cy="148419"/>
              </a:xfrm>
              <a:custGeom>
                <a:avLst/>
                <a:gdLst/>
                <a:ahLst/>
                <a:cxnLst/>
                <a:rect l="l" t="t" r="r" b="b"/>
                <a:pathLst>
                  <a:path w="2346056" h="148497" extrusionOk="0">
                    <a:moveTo>
                      <a:pt x="2308660" y="37397"/>
                    </a:moveTo>
                    <a:cubicBezTo>
                      <a:pt x="2331765" y="60503"/>
                      <a:pt x="2346056" y="92423"/>
                      <a:pt x="2346056" y="127681"/>
                    </a:cubicBezTo>
                    <a:lnTo>
                      <a:pt x="2346055" y="127680"/>
                    </a:lnTo>
                    <a:lnTo>
                      <a:pt x="2341853" y="148497"/>
                    </a:lnTo>
                    <a:lnTo>
                      <a:pt x="2334695" y="113045"/>
                    </a:lnTo>
                    <a:cubicBezTo>
                      <a:pt x="2315313" y="67219"/>
                      <a:pt x="2269936" y="35064"/>
                      <a:pt x="2217049" y="35064"/>
                    </a:cubicBezTo>
                    <a:lnTo>
                      <a:pt x="126353" y="35064"/>
                    </a:lnTo>
                    <a:cubicBezTo>
                      <a:pt x="73466" y="35064"/>
                      <a:pt x="28089" y="67219"/>
                      <a:pt x="8706" y="113045"/>
                    </a:cubicBezTo>
                    <a:lnTo>
                      <a:pt x="2876" y="141924"/>
                    </a:lnTo>
                    <a:lnTo>
                      <a:pt x="0" y="127680"/>
                    </a:lnTo>
                    <a:lnTo>
                      <a:pt x="10034" y="77982"/>
                    </a:lnTo>
                    <a:cubicBezTo>
                      <a:pt x="29416" y="32155"/>
                      <a:pt x="74793" y="1"/>
                      <a:pt x="127680" y="1"/>
                    </a:cubicBezTo>
                    <a:lnTo>
                      <a:pt x="2218376" y="0"/>
                    </a:lnTo>
                    <a:cubicBezTo>
                      <a:pt x="2253634" y="0"/>
                      <a:pt x="2285554" y="14291"/>
                      <a:pt x="2308660" y="3739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12" name="Google Shape;4112;p33"/>
              <p:cNvSpPr/>
              <p:nvPr/>
            </p:nvSpPr>
            <p:spPr>
              <a:xfrm rot="-2827716">
                <a:off x="1232089" y="1286157"/>
                <a:ext cx="2344831" cy="148422"/>
              </a:xfrm>
              <a:custGeom>
                <a:avLst/>
                <a:gdLst/>
                <a:ahLst/>
                <a:cxnLst/>
                <a:rect l="l" t="t" r="r" b="b"/>
                <a:pathLst>
                  <a:path w="2346056" h="148500" extrusionOk="0">
                    <a:moveTo>
                      <a:pt x="2343180" y="6573"/>
                    </a:moveTo>
                    <a:lnTo>
                      <a:pt x="2346056" y="20821"/>
                    </a:lnTo>
                    <a:lnTo>
                      <a:pt x="2346055" y="20820"/>
                    </a:lnTo>
                    <a:cubicBezTo>
                      <a:pt x="2346055" y="91336"/>
                      <a:pt x="2288891" y="148500"/>
                      <a:pt x="2218375" y="148500"/>
                    </a:cubicBezTo>
                    <a:lnTo>
                      <a:pt x="127680" y="148499"/>
                    </a:lnTo>
                    <a:cubicBezTo>
                      <a:pt x="74793" y="148499"/>
                      <a:pt x="29416" y="116344"/>
                      <a:pt x="10034" y="70518"/>
                    </a:cubicBezTo>
                    <a:lnTo>
                      <a:pt x="0" y="20819"/>
                    </a:lnTo>
                    <a:lnTo>
                      <a:pt x="4203" y="0"/>
                    </a:lnTo>
                    <a:lnTo>
                      <a:pt x="11361" y="35454"/>
                    </a:lnTo>
                    <a:cubicBezTo>
                      <a:pt x="30744" y="81280"/>
                      <a:pt x="76120" y="113435"/>
                      <a:pt x="129007" y="113435"/>
                    </a:cubicBezTo>
                    <a:lnTo>
                      <a:pt x="2219702" y="113436"/>
                    </a:lnTo>
                    <a:cubicBezTo>
                      <a:pt x="2272589" y="113436"/>
                      <a:pt x="2317966" y="81282"/>
                      <a:pt x="2337348" y="35455"/>
                    </a:cubicBezTo>
                    <a:lnTo>
                      <a:pt x="2343180"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13" name="Google Shape;4113;p33"/>
            <p:cNvGrpSpPr/>
            <p:nvPr/>
          </p:nvGrpSpPr>
          <p:grpSpPr>
            <a:xfrm>
              <a:off x="459511" y="835636"/>
              <a:ext cx="3285587" cy="3486900"/>
              <a:chOff x="459511" y="835636"/>
              <a:chExt cx="3285587" cy="3486900"/>
            </a:xfrm>
          </p:grpSpPr>
          <p:sp>
            <p:nvSpPr>
              <p:cNvPr id="4114" name="Google Shape;4114;p33"/>
              <p:cNvSpPr/>
              <p:nvPr/>
            </p:nvSpPr>
            <p:spPr>
              <a:xfrm rot="-2830019">
                <a:off x="-56761" y="2341433"/>
                <a:ext cx="4314245" cy="475306"/>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15" name="Google Shape;4115;p33"/>
              <p:cNvSpPr/>
              <p:nvPr/>
            </p:nvSpPr>
            <p:spPr>
              <a:xfrm rot="-2827716">
                <a:off x="-133745" y="2377546"/>
                <a:ext cx="4311929" cy="261669"/>
              </a:xfrm>
              <a:custGeom>
                <a:avLst/>
                <a:gdLst/>
                <a:ahLst/>
                <a:cxnLst/>
                <a:rect l="l" t="t" r="r" b="b"/>
                <a:pathLst>
                  <a:path w="4314181" h="261806" extrusionOk="0">
                    <a:moveTo>
                      <a:pt x="4244562" y="69619"/>
                    </a:moveTo>
                    <a:cubicBezTo>
                      <a:pt x="4287576" y="112632"/>
                      <a:pt x="4314180" y="172055"/>
                      <a:pt x="4314181" y="237692"/>
                    </a:cubicBezTo>
                    <a:lnTo>
                      <a:pt x="4311749" y="261806"/>
                    </a:lnTo>
                    <a:lnTo>
                      <a:pt x="4308024" y="224853"/>
                    </a:lnTo>
                    <a:cubicBezTo>
                      <a:pt x="4285860" y="116541"/>
                      <a:pt x="4190026" y="35064"/>
                      <a:pt x="4075162" y="35064"/>
                    </a:cubicBezTo>
                    <a:lnTo>
                      <a:pt x="236364" y="35064"/>
                    </a:lnTo>
                    <a:cubicBezTo>
                      <a:pt x="121500" y="35064"/>
                      <a:pt x="25666" y="116541"/>
                      <a:pt x="3502" y="224853"/>
                    </a:cubicBezTo>
                    <a:lnTo>
                      <a:pt x="1104" y="248640"/>
                    </a:lnTo>
                    <a:lnTo>
                      <a:pt x="0" y="237692"/>
                    </a:lnTo>
                    <a:cubicBezTo>
                      <a:pt x="0" y="106419"/>
                      <a:pt x="106418" y="0"/>
                      <a:pt x="237691" y="1"/>
                    </a:cubicBezTo>
                    <a:lnTo>
                      <a:pt x="4076489" y="0"/>
                    </a:lnTo>
                    <a:cubicBezTo>
                      <a:pt x="4142126" y="0"/>
                      <a:pt x="4201548" y="26605"/>
                      <a:pt x="4244562" y="69619"/>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16" name="Google Shape;4116;p33"/>
              <p:cNvSpPr/>
              <p:nvPr/>
            </p:nvSpPr>
            <p:spPr>
              <a:xfrm rot="-2827716">
                <a:off x="26426" y="2519211"/>
                <a:ext cx="4311928" cy="261670"/>
              </a:xfrm>
              <a:custGeom>
                <a:avLst/>
                <a:gdLst/>
                <a:ahLst/>
                <a:cxnLst/>
                <a:rect l="l" t="t" r="r" b="b"/>
                <a:pathLst>
                  <a:path w="4314180" h="261807" extrusionOk="0">
                    <a:moveTo>
                      <a:pt x="4313076" y="13166"/>
                    </a:moveTo>
                    <a:lnTo>
                      <a:pt x="4314180" y="24115"/>
                    </a:lnTo>
                    <a:cubicBezTo>
                      <a:pt x="4314179" y="155388"/>
                      <a:pt x="4207762" y="261806"/>
                      <a:pt x="4076489" y="261807"/>
                    </a:cubicBezTo>
                    <a:lnTo>
                      <a:pt x="237690" y="261806"/>
                    </a:lnTo>
                    <a:cubicBezTo>
                      <a:pt x="106418" y="261807"/>
                      <a:pt x="0" y="155388"/>
                      <a:pt x="0" y="24116"/>
                    </a:cubicBezTo>
                    <a:lnTo>
                      <a:pt x="2431" y="0"/>
                    </a:lnTo>
                    <a:lnTo>
                      <a:pt x="6156" y="36955"/>
                    </a:lnTo>
                    <a:cubicBezTo>
                      <a:pt x="28320" y="145267"/>
                      <a:pt x="124154" y="226743"/>
                      <a:pt x="239018" y="226743"/>
                    </a:cubicBezTo>
                    <a:lnTo>
                      <a:pt x="4077816" y="226743"/>
                    </a:lnTo>
                    <a:cubicBezTo>
                      <a:pt x="4192680" y="226743"/>
                      <a:pt x="4288514" y="145266"/>
                      <a:pt x="4310678" y="36954"/>
                    </a:cubicBezTo>
                    <a:lnTo>
                      <a:pt x="4313076"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17" name="Google Shape;4117;p33"/>
            <p:cNvGrpSpPr/>
            <p:nvPr/>
          </p:nvGrpSpPr>
          <p:grpSpPr>
            <a:xfrm>
              <a:off x="3267959" y="970321"/>
              <a:ext cx="4398388" cy="4658700"/>
              <a:chOff x="3267959" y="970321"/>
              <a:chExt cx="4398388" cy="4658700"/>
            </a:xfrm>
          </p:grpSpPr>
          <p:sp>
            <p:nvSpPr>
              <p:cNvPr id="4118" name="Google Shape;4118;p33"/>
              <p:cNvSpPr/>
              <p:nvPr/>
            </p:nvSpPr>
            <p:spPr>
              <a:xfrm rot="-2830072">
                <a:off x="2627559" y="2934221"/>
                <a:ext cx="5675200" cy="730899"/>
              </a:xfrm>
              <a:prstGeom prst="roundRect">
                <a:avLst>
                  <a:gd name="adj" fmla="val 50000"/>
                </a:avLst>
              </a:prstGeom>
              <a:solidFill>
                <a:schemeClr val="accent2"/>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19" name="Google Shape;4119;p33"/>
              <p:cNvSpPr/>
              <p:nvPr/>
            </p:nvSpPr>
            <p:spPr>
              <a:xfrm rot="-2827716">
                <a:off x="2504074" y="2991429"/>
                <a:ext cx="5672301" cy="389356"/>
              </a:xfrm>
              <a:custGeom>
                <a:avLst/>
                <a:gdLst/>
                <a:ahLst/>
                <a:cxnLst/>
                <a:rect l="l" t="t" r="r" b="b"/>
                <a:pathLst>
                  <a:path w="5675264" h="389559" extrusionOk="0">
                    <a:moveTo>
                      <a:pt x="5568227" y="107035"/>
                    </a:moveTo>
                    <a:cubicBezTo>
                      <a:pt x="5634360" y="173168"/>
                      <a:pt x="5675264" y="264529"/>
                      <a:pt x="5675264" y="365445"/>
                    </a:cubicBezTo>
                    <a:lnTo>
                      <a:pt x="5672833" y="389559"/>
                    </a:lnTo>
                    <a:lnTo>
                      <a:pt x="5666512" y="326858"/>
                    </a:lnTo>
                    <a:cubicBezTo>
                      <a:pt x="5632435" y="160331"/>
                      <a:pt x="5485093" y="35064"/>
                      <a:pt x="5308491" y="35064"/>
                    </a:cubicBezTo>
                    <a:lnTo>
                      <a:pt x="364118" y="35064"/>
                    </a:lnTo>
                    <a:cubicBezTo>
                      <a:pt x="187517" y="35064"/>
                      <a:pt x="40174" y="160331"/>
                      <a:pt x="6098" y="326859"/>
                    </a:cubicBezTo>
                    <a:lnTo>
                      <a:pt x="1104" y="376394"/>
                    </a:lnTo>
                    <a:lnTo>
                      <a:pt x="0" y="365445"/>
                    </a:lnTo>
                    <a:cubicBezTo>
                      <a:pt x="0" y="163615"/>
                      <a:pt x="163615" y="0"/>
                      <a:pt x="365446" y="0"/>
                    </a:cubicBezTo>
                    <a:lnTo>
                      <a:pt x="5309818" y="0"/>
                    </a:lnTo>
                    <a:cubicBezTo>
                      <a:pt x="5410733" y="0"/>
                      <a:pt x="5502095" y="40904"/>
                      <a:pt x="5568227" y="107035"/>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0" name="Google Shape;4120;p33"/>
              <p:cNvSpPr/>
              <p:nvPr/>
            </p:nvSpPr>
            <p:spPr>
              <a:xfrm rot="-2827716">
                <a:off x="2757930" y="3219948"/>
                <a:ext cx="5672301" cy="389357"/>
              </a:xfrm>
              <a:custGeom>
                <a:avLst/>
                <a:gdLst/>
                <a:ahLst/>
                <a:cxnLst/>
                <a:rect l="l" t="t" r="r" b="b"/>
                <a:pathLst>
                  <a:path w="5675264" h="389560" extrusionOk="0">
                    <a:moveTo>
                      <a:pt x="5674160" y="13165"/>
                    </a:moveTo>
                    <a:lnTo>
                      <a:pt x="5675264" y="24114"/>
                    </a:lnTo>
                    <a:cubicBezTo>
                      <a:pt x="5675264" y="225944"/>
                      <a:pt x="5511649" y="389560"/>
                      <a:pt x="5309819" y="389560"/>
                    </a:cubicBezTo>
                    <a:lnTo>
                      <a:pt x="365445" y="389560"/>
                    </a:lnTo>
                    <a:cubicBezTo>
                      <a:pt x="163615" y="389559"/>
                      <a:pt x="0" y="225945"/>
                      <a:pt x="0" y="24115"/>
                    </a:cubicBezTo>
                    <a:lnTo>
                      <a:pt x="2431" y="0"/>
                    </a:lnTo>
                    <a:lnTo>
                      <a:pt x="8752" y="62701"/>
                    </a:lnTo>
                    <a:cubicBezTo>
                      <a:pt x="42828" y="229228"/>
                      <a:pt x="190171" y="354496"/>
                      <a:pt x="366772" y="354496"/>
                    </a:cubicBezTo>
                    <a:lnTo>
                      <a:pt x="5311146" y="354496"/>
                    </a:lnTo>
                    <a:cubicBezTo>
                      <a:pt x="5487748" y="354496"/>
                      <a:pt x="5635090" y="229228"/>
                      <a:pt x="5669166" y="62700"/>
                    </a:cubicBezTo>
                    <a:lnTo>
                      <a:pt x="5674160" y="13165"/>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21" name="Google Shape;4121;p33"/>
            <p:cNvGrpSpPr/>
            <p:nvPr/>
          </p:nvGrpSpPr>
          <p:grpSpPr>
            <a:xfrm>
              <a:off x="5955587" y="1782813"/>
              <a:ext cx="4418674" cy="4680600"/>
              <a:chOff x="5955587" y="1782813"/>
              <a:chExt cx="4418674" cy="4680600"/>
            </a:xfrm>
          </p:grpSpPr>
          <p:sp>
            <p:nvSpPr>
              <p:cNvPr id="4122" name="Google Shape;4122;p33"/>
              <p:cNvSpPr/>
              <p:nvPr/>
            </p:nvSpPr>
            <p:spPr>
              <a:xfrm rot="-2830029">
                <a:off x="5310423" y="3757664"/>
                <a:ext cx="5705129"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3" name="Google Shape;4123;p33"/>
              <p:cNvSpPr/>
              <p:nvPr/>
            </p:nvSpPr>
            <p:spPr>
              <a:xfrm rot="-2827716">
                <a:off x="5186938" y="3814894"/>
                <a:ext cx="5702117" cy="389357"/>
              </a:xfrm>
              <a:custGeom>
                <a:avLst/>
                <a:gdLst/>
                <a:ahLst/>
                <a:cxnLst/>
                <a:rect l="l" t="t" r="r" b="b"/>
                <a:pathLst>
                  <a:path w="5705095" h="389560" extrusionOk="0">
                    <a:moveTo>
                      <a:pt x="5598059" y="107036"/>
                    </a:moveTo>
                    <a:cubicBezTo>
                      <a:pt x="5664191" y="173169"/>
                      <a:pt x="5705095" y="264530"/>
                      <a:pt x="5705095" y="365446"/>
                    </a:cubicBezTo>
                    <a:lnTo>
                      <a:pt x="5702664" y="389560"/>
                    </a:lnTo>
                    <a:lnTo>
                      <a:pt x="5696344" y="326859"/>
                    </a:lnTo>
                    <a:cubicBezTo>
                      <a:pt x="5662267" y="160332"/>
                      <a:pt x="5514924" y="35064"/>
                      <a:pt x="5338323" y="35064"/>
                    </a:cubicBezTo>
                    <a:lnTo>
                      <a:pt x="364118" y="35065"/>
                    </a:lnTo>
                    <a:cubicBezTo>
                      <a:pt x="187517" y="35064"/>
                      <a:pt x="40174" y="160332"/>
                      <a:pt x="6098" y="326859"/>
                    </a:cubicBezTo>
                    <a:lnTo>
                      <a:pt x="1104" y="376394"/>
                    </a:lnTo>
                    <a:lnTo>
                      <a:pt x="0" y="365445"/>
                    </a:lnTo>
                    <a:cubicBezTo>
                      <a:pt x="1" y="163616"/>
                      <a:pt x="163615" y="0"/>
                      <a:pt x="365445" y="1"/>
                    </a:cubicBezTo>
                    <a:lnTo>
                      <a:pt x="5339650" y="0"/>
                    </a:lnTo>
                    <a:cubicBezTo>
                      <a:pt x="5440565" y="0"/>
                      <a:pt x="5531927" y="40904"/>
                      <a:pt x="5598059"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4" name="Google Shape;4124;p33"/>
              <p:cNvSpPr/>
              <p:nvPr/>
            </p:nvSpPr>
            <p:spPr>
              <a:xfrm rot="-2827716">
                <a:off x="5440794" y="4043414"/>
                <a:ext cx="5702117" cy="389357"/>
              </a:xfrm>
              <a:custGeom>
                <a:avLst/>
                <a:gdLst/>
                <a:ahLst/>
                <a:cxnLst/>
                <a:rect l="l" t="t" r="r" b="b"/>
                <a:pathLst>
                  <a:path w="5705095" h="389560" extrusionOk="0">
                    <a:moveTo>
                      <a:pt x="5703991" y="13166"/>
                    </a:moveTo>
                    <a:lnTo>
                      <a:pt x="5705095" y="24115"/>
                    </a:lnTo>
                    <a:cubicBezTo>
                      <a:pt x="5705095" y="225945"/>
                      <a:pt x="5541480" y="389560"/>
                      <a:pt x="5339650" y="389560"/>
                    </a:cubicBezTo>
                    <a:lnTo>
                      <a:pt x="365445" y="389560"/>
                    </a:lnTo>
                    <a:cubicBezTo>
                      <a:pt x="163615" y="389560"/>
                      <a:pt x="0" y="225945"/>
                      <a:pt x="0" y="24115"/>
                    </a:cubicBezTo>
                    <a:lnTo>
                      <a:pt x="2431" y="0"/>
                    </a:lnTo>
                    <a:lnTo>
                      <a:pt x="8752" y="62702"/>
                    </a:lnTo>
                    <a:cubicBezTo>
                      <a:pt x="42828" y="229229"/>
                      <a:pt x="190170" y="354497"/>
                      <a:pt x="366772" y="354497"/>
                    </a:cubicBezTo>
                    <a:lnTo>
                      <a:pt x="5340977" y="354496"/>
                    </a:lnTo>
                    <a:cubicBezTo>
                      <a:pt x="5517579" y="354496"/>
                      <a:pt x="5664921" y="229229"/>
                      <a:pt x="5698998" y="62701"/>
                    </a:cubicBezTo>
                    <a:lnTo>
                      <a:pt x="5703991" y="1316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25" name="Google Shape;4125;p33"/>
            <p:cNvGrpSpPr/>
            <p:nvPr/>
          </p:nvGrpSpPr>
          <p:grpSpPr>
            <a:xfrm>
              <a:off x="7952172" y="3535170"/>
              <a:ext cx="3086305" cy="3281100"/>
              <a:chOff x="7952172" y="3535170"/>
              <a:chExt cx="3086305" cy="3281100"/>
            </a:xfrm>
          </p:grpSpPr>
          <p:sp>
            <p:nvSpPr>
              <p:cNvPr id="4126" name="Google Shape;4126;p33"/>
              <p:cNvSpPr/>
              <p:nvPr/>
            </p:nvSpPr>
            <p:spPr>
              <a:xfrm rot="-2829986">
                <a:off x="7439577" y="4978085"/>
                <a:ext cx="4107691" cy="39526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7" name="Google Shape;4127;p33"/>
              <p:cNvSpPr/>
              <p:nvPr/>
            </p:nvSpPr>
            <p:spPr>
              <a:xfrm rot="-2827716">
                <a:off x="7376022" y="5008186"/>
                <a:ext cx="4105426" cy="218287"/>
              </a:xfrm>
              <a:custGeom>
                <a:avLst/>
                <a:gdLst/>
                <a:ahLst/>
                <a:cxnLst/>
                <a:rect l="l" t="t" r="r" b="b"/>
                <a:pathLst>
                  <a:path w="4107570" h="218401" extrusionOk="0">
                    <a:moveTo>
                      <a:pt x="4049699" y="57870"/>
                    </a:moveTo>
                    <a:cubicBezTo>
                      <a:pt x="4085455" y="93627"/>
                      <a:pt x="4107570" y="143024"/>
                      <a:pt x="4107570" y="197586"/>
                    </a:cubicBezTo>
                    <a:lnTo>
                      <a:pt x="4107569" y="197586"/>
                    </a:lnTo>
                    <a:lnTo>
                      <a:pt x="4103367" y="218401"/>
                    </a:lnTo>
                    <a:lnTo>
                      <a:pt x="4090716" y="155740"/>
                    </a:lnTo>
                    <a:cubicBezTo>
                      <a:pt x="4060721" y="84823"/>
                      <a:pt x="3990500" y="35063"/>
                      <a:pt x="3908657" y="35064"/>
                    </a:cubicBezTo>
                    <a:lnTo>
                      <a:pt x="196259" y="35063"/>
                    </a:lnTo>
                    <a:cubicBezTo>
                      <a:pt x="114415" y="35064"/>
                      <a:pt x="44195" y="84824"/>
                      <a:pt x="14200" y="155740"/>
                    </a:cubicBezTo>
                    <a:lnTo>
                      <a:pt x="2876" y="211831"/>
                    </a:lnTo>
                    <a:lnTo>
                      <a:pt x="0" y="197585"/>
                    </a:lnTo>
                    <a:lnTo>
                      <a:pt x="0" y="197586"/>
                    </a:lnTo>
                    <a:cubicBezTo>
                      <a:pt x="1" y="88462"/>
                      <a:pt x="88462" y="0"/>
                      <a:pt x="197586" y="0"/>
                    </a:cubicBezTo>
                    <a:lnTo>
                      <a:pt x="3909984" y="0"/>
                    </a:lnTo>
                    <a:cubicBezTo>
                      <a:pt x="3964546" y="0"/>
                      <a:pt x="4013943" y="22115"/>
                      <a:pt x="4049699" y="5787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8" name="Google Shape;4128;p33"/>
              <p:cNvSpPr/>
              <p:nvPr/>
            </p:nvSpPr>
            <p:spPr>
              <a:xfrm rot="-2827716">
                <a:off x="7509199" y="5124823"/>
                <a:ext cx="4105427" cy="218290"/>
              </a:xfrm>
              <a:custGeom>
                <a:avLst/>
                <a:gdLst/>
                <a:ahLst/>
                <a:cxnLst/>
                <a:rect l="l" t="t" r="r" b="b"/>
                <a:pathLst>
                  <a:path w="4107571" h="218404" extrusionOk="0">
                    <a:moveTo>
                      <a:pt x="4104695" y="6570"/>
                    </a:moveTo>
                    <a:lnTo>
                      <a:pt x="4107571" y="20818"/>
                    </a:lnTo>
                    <a:lnTo>
                      <a:pt x="4107569" y="20818"/>
                    </a:lnTo>
                    <a:cubicBezTo>
                      <a:pt x="4107569" y="129942"/>
                      <a:pt x="4019108" y="218404"/>
                      <a:pt x="3909983" y="218404"/>
                    </a:cubicBezTo>
                    <a:lnTo>
                      <a:pt x="197587" y="218403"/>
                    </a:lnTo>
                    <a:cubicBezTo>
                      <a:pt x="88463" y="218403"/>
                      <a:pt x="0" y="129941"/>
                      <a:pt x="0" y="20818"/>
                    </a:cubicBezTo>
                    <a:lnTo>
                      <a:pt x="1" y="20818"/>
                    </a:lnTo>
                    <a:lnTo>
                      <a:pt x="4204" y="0"/>
                    </a:lnTo>
                    <a:lnTo>
                      <a:pt x="16855" y="62664"/>
                    </a:lnTo>
                    <a:cubicBezTo>
                      <a:pt x="46850" y="133580"/>
                      <a:pt x="117071" y="183340"/>
                      <a:pt x="198914" y="183340"/>
                    </a:cubicBezTo>
                    <a:lnTo>
                      <a:pt x="3911311" y="183341"/>
                    </a:lnTo>
                    <a:cubicBezTo>
                      <a:pt x="3993154" y="183341"/>
                      <a:pt x="4063375" y="133581"/>
                      <a:pt x="4093370" y="62664"/>
                    </a:cubicBezTo>
                    <a:lnTo>
                      <a:pt x="4104695" y="6570"/>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29" name="Google Shape;4129;p33"/>
            <p:cNvGrpSpPr/>
            <p:nvPr/>
          </p:nvGrpSpPr>
          <p:grpSpPr>
            <a:xfrm>
              <a:off x="9817792" y="3927025"/>
              <a:ext cx="1631594" cy="1728900"/>
              <a:chOff x="9817792" y="3927025"/>
              <a:chExt cx="1631594" cy="1728900"/>
            </a:xfrm>
          </p:grpSpPr>
          <p:sp>
            <p:nvSpPr>
              <p:cNvPr id="4130" name="Google Shape;4130;p33"/>
              <p:cNvSpPr/>
              <p:nvPr/>
            </p:nvSpPr>
            <p:spPr>
              <a:xfrm rot="-2829923">
                <a:off x="9564967" y="4670579"/>
                <a:ext cx="2133450" cy="241791"/>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1" name="Google Shape;4131;p33"/>
              <p:cNvSpPr/>
              <p:nvPr/>
            </p:nvSpPr>
            <p:spPr>
              <a:xfrm rot="-2827716">
                <a:off x="9528923" y="4687498"/>
                <a:ext cx="2132346" cy="141707"/>
              </a:xfrm>
              <a:custGeom>
                <a:avLst/>
                <a:gdLst/>
                <a:ahLst/>
                <a:cxnLst/>
                <a:rect l="l" t="t" r="r" b="b"/>
                <a:pathLst>
                  <a:path w="2133460" h="141781" extrusionOk="0">
                    <a:moveTo>
                      <a:pt x="2098031" y="35430"/>
                    </a:moveTo>
                    <a:cubicBezTo>
                      <a:pt x="2119921" y="57320"/>
                      <a:pt x="2133460" y="87560"/>
                      <a:pt x="2133460" y="120964"/>
                    </a:cubicBezTo>
                    <a:lnTo>
                      <a:pt x="2133459" y="120963"/>
                    </a:lnTo>
                    <a:lnTo>
                      <a:pt x="2129256" y="141781"/>
                    </a:lnTo>
                    <a:lnTo>
                      <a:pt x="2122627" y="108944"/>
                    </a:lnTo>
                    <a:cubicBezTo>
                      <a:pt x="2104264" y="65527"/>
                      <a:pt x="2061274" y="35064"/>
                      <a:pt x="2011170" y="35065"/>
                    </a:cubicBezTo>
                    <a:lnTo>
                      <a:pt x="119635" y="35064"/>
                    </a:lnTo>
                    <a:cubicBezTo>
                      <a:pt x="69531" y="35064"/>
                      <a:pt x="26542" y="65528"/>
                      <a:pt x="8179" y="108943"/>
                    </a:cubicBezTo>
                    <a:lnTo>
                      <a:pt x="2877" y="135208"/>
                    </a:lnTo>
                    <a:lnTo>
                      <a:pt x="0" y="120963"/>
                    </a:lnTo>
                    <a:lnTo>
                      <a:pt x="9506" y="73880"/>
                    </a:lnTo>
                    <a:cubicBezTo>
                      <a:pt x="27870" y="30464"/>
                      <a:pt x="70859" y="1"/>
                      <a:pt x="120963" y="1"/>
                    </a:cubicBezTo>
                    <a:lnTo>
                      <a:pt x="2012497" y="1"/>
                    </a:lnTo>
                    <a:cubicBezTo>
                      <a:pt x="2045900" y="0"/>
                      <a:pt x="2076141" y="13540"/>
                      <a:pt x="2098031" y="35430"/>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2" name="Google Shape;4132;p33"/>
              <p:cNvSpPr/>
              <p:nvPr/>
            </p:nvSpPr>
            <p:spPr>
              <a:xfrm rot="-2827716">
                <a:off x="9605909" y="4752042"/>
                <a:ext cx="2132346" cy="141708"/>
              </a:xfrm>
              <a:custGeom>
                <a:avLst/>
                <a:gdLst/>
                <a:ahLst/>
                <a:cxnLst/>
                <a:rect l="l" t="t" r="r" b="b"/>
                <a:pathLst>
                  <a:path w="2133460" h="141782" extrusionOk="0">
                    <a:moveTo>
                      <a:pt x="2130583" y="6573"/>
                    </a:moveTo>
                    <a:lnTo>
                      <a:pt x="2133460" y="20820"/>
                    </a:lnTo>
                    <a:lnTo>
                      <a:pt x="2133459" y="20819"/>
                    </a:lnTo>
                    <a:cubicBezTo>
                      <a:pt x="2133459" y="87625"/>
                      <a:pt x="2079303" y="141782"/>
                      <a:pt x="2012495" y="141782"/>
                    </a:cubicBezTo>
                    <a:lnTo>
                      <a:pt x="120963" y="141781"/>
                    </a:lnTo>
                    <a:cubicBezTo>
                      <a:pt x="70859" y="141781"/>
                      <a:pt x="27869" y="111318"/>
                      <a:pt x="9506" y="67902"/>
                    </a:cubicBezTo>
                    <a:lnTo>
                      <a:pt x="0" y="20819"/>
                    </a:lnTo>
                    <a:lnTo>
                      <a:pt x="4204" y="0"/>
                    </a:lnTo>
                    <a:lnTo>
                      <a:pt x="10833" y="32839"/>
                    </a:lnTo>
                    <a:cubicBezTo>
                      <a:pt x="29197" y="76254"/>
                      <a:pt x="72186" y="106718"/>
                      <a:pt x="122290" y="106718"/>
                    </a:cubicBezTo>
                    <a:lnTo>
                      <a:pt x="2013823" y="106719"/>
                    </a:lnTo>
                    <a:cubicBezTo>
                      <a:pt x="2063928" y="106718"/>
                      <a:pt x="2106917" y="76255"/>
                      <a:pt x="2125281" y="32840"/>
                    </a:cubicBezTo>
                    <a:lnTo>
                      <a:pt x="2130583" y="657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33" name="Google Shape;4133;p33"/>
            <p:cNvGrpSpPr/>
            <p:nvPr/>
          </p:nvGrpSpPr>
          <p:grpSpPr>
            <a:xfrm>
              <a:off x="4808875" y="-111295"/>
              <a:ext cx="4335900" cy="4595400"/>
              <a:chOff x="4808875" y="-111295"/>
              <a:chExt cx="4335900" cy="4595400"/>
            </a:xfrm>
          </p:grpSpPr>
          <p:sp>
            <p:nvSpPr>
              <p:cNvPr id="4134" name="Google Shape;4134;p33"/>
              <p:cNvSpPr/>
              <p:nvPr/>
            </p:nvSpPr>
            <p:spPr>
              <a:xfrm rot="-2829990">
                <a:off x="4182321" y="1820955"/>
                <a:ext cx="5589007"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5" name="Google Shape;4135;p33"/>
              <p:cNvSpPr/>
              <p:nvPr/>
            </p:nvSpPr>
            <p:spPr>
              <a:xfrm rot="-2827716">
                <a:off x="4118653" y="1851906"/>
                <a:ext cx="5567509" cy="509926"/>
              </a:xfrm>
              <a:custGeom>
                <a:avLst/>
                <a:gdLst/>
                <a:ahLst/>
                <a:cxnLst/>
                <a:rect l="l" t="t" r="r" b="b"/>
                <a:pathLst>
                  <a:path w="5570417" h="510192" extrusionOk="0">
                    <a:moveTo>
                      <a:pt x="5463381" y="107036"/>
                    </a:moveTo>
                    <a:cubicBezTo>
                      <a:pt x="5529514" y="173169"/>
                      <a:pt x="5570418" y="264531"/>
                      <a:pt x="5570417" y="365446"/>
                    </a:cubicBezTo>
                    <a:cubicBezTo>
                      <a:pt x="5570417" y="415903"/>
                      <a:pt x="5560192" y="463973"/>
                      <a:pt x="5541699" y="507693"/>
                    </a:cubicBezTo>
                    <a:lnTo>
                      <a:pt x="5540342" y="510192"/>
                    </a:lnTo>
                    <a:lnTo>
                      <a:pt x="5551648" y="473773"/>
                    </a:lnTo>
                    <a:cubicBezTo>
                      <a:pt x="5556516" y="449984"/>
                      <a:pt x="5559072" y="425352"/>
                      <a:pt x="5559072" y="400123"/>
                    </a:cubicBezTo>
                    <a:cubicBezTo>
                      <a:pt x="5559072" y="198293"/>
                      <a:pt x="5395458" y="34678"/>
                      <a:pt x="5193627" y="34678"/>
                    </a:cubicBezTo>
                    <a:lnTo>
                      <a:pt x="335369" y="34679"/>
                    </a:lnTo>
                    <a:cubicBezTo>
                      <a:pt x="209226" y="34679"/>
                      <a:pt x="98010" y="98591"/>
                      <a:pt x="32337" y="195800"/>
                    </a:cubicBezTo>
                    <a:lnTo>
                      <a:pt x="0" y="255376"/>
                    </a:lnTo>
                    <a:lnTo>
                      <a:pt x="9988" y="223198"/>
                    </a:lnTo>
                    <a:cubicBezTo>
                      <a:pt x="65466" y="92034"/>
                      <a:pt x="195342" y="1"/>
                      <a:pt x="346714" y="1"/>
                    </a:cubicBezTo>
                    <a:lnTo>
                      <a:pt x="5204973" y="0"/>
                    </a:lnTo>
                    <a:cubicBezTo>
                      <a:pt x="5305888" y="0"/>
                      <a:pt x="5397249" y="40904"/>
                      <a:pt x="5463381"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6" name="Google Shape;4136;p33"/>
              <p:cNvSpPr/>
              <p:nvPr/>
            </p:nvSpPr>
            <p:spPr>
              <a:xfrm rot="-2827716">
                <a:off x="4271307" y="2012144"/>
                <a:ext cx="5567509" cy="509927"/>
              </a:xfrm>
              <a:custGeom>
                <a:avLst/>
                <a:gdLst/>
                <a:ahLst/>
                <a:cxnLst/>
                <a:rect l="l" t="t" r="r" b="b"/>
                <a:pathLst>
                  <a:path w="5570417" h="510193" extrusionOk="0">
                    <a:moveTo>
                      <a:pt x="5570417" y="254816"/>
                    </a:moveTo>
                    <a:lnTo>
                      <a:pt x="5560429" y="286995"/>
                    </a:lnTo>
                    <a:cubicBezTo>
                      <a:pt x="5504952" y="418159"/>
                      <a:pt x="5375074" y="510192"/>
                      <a:pt x="5223702" y="510192"/>
                    </a:cubicBezTo>
                    <a:lnTo>
                      <a:pt x="365444" y="510192"/>
                    </a:lnTo>
                    <a:cubicBezTo>
                      <a:pt x="163614" y="510193"/>
                      <a:pt x="0" y="346577"/>
                      <a:pt x="0" y="144747"/>
                    </a:cubicBezTo>
                    <a:cubicBezTo>
                      <a:pt x="0" y="94290"/>
                      <a:pt x="10226" y="46221"/>
                      <a:pt x="28718" y="2500"/>
                    </a:cubicBezTo>
                    <a:lnTo>
                      <a:pt x="30075" y="0"/>
                    </a:lnTo>
                    <a:lnTo>
                      <a:pt x="18769" y="36420"/>
                    </a:lnTo>
                    <a:cubicBezTo>
                      <a:pt x="13902" y="60209"/>
                      <a:pt x="11345" y="84841"/>
                      <a:pt x="11345" y="110069"/>
                    </a:cubicBezTo>
                    <a:cubicBezTo>
                      <a:pt x="11345" y="311900"/>
                      <a:pt x="174959" y="475515"/>
                      <a:pt x="376790" y="475515"/>
                    </a:cubicBezTo>
                    <a:lnTo>
                      <a:pt x="5235047" y="475515"/>
                    </a:lnTo>
                    <a:cubicBezTo>
                      <a:pt x="5361191" y="475514"/>
                      <a:pt x="5472407" y="411603"/>
                      <a:pt x="5538080" y="314393"/>
                    </a:cubicBezTo>
                    <a:lnTo>
                      <a:pt x="5570417" y="25481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37" name="Google Shape;4137;p33"/>
            <p:cNvGrpSpPr/>
            <p:nvPr/>
          </p:nvGrpSpPr>
          <p:grpSpPr>
            <a:xfrm>
              <a:off x="1316031" y="142329"/>
              <a:ext cx="2671800" cy="2839500"/>
              <a:chOff x="1316031" y="142329"/>
              <a:chExt cx="2671800" cy="2839500"/>
            </a:xfrm>
          </p:grpSpPr>
          <p:sp>
            <p:nvSpPr>
              <p:cNvPr id="4138" name="Google Shape;4138;p33"/>
              <p:cNvSpPr/>
              <p:nvPr/>
            </p:nvSpPr>
            <p:spPr>
              <a:xfrm rot="-2830044">
                <a:off x="893477" y="1370600"/>
                <a:ext cx="3516907" cy="382958"/>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39" name="Google Shape;4139;p33"/>
              <p:cNvSpPr/>
              <p:nvPr/>
            </p:nvSpPr>
            <p:spPr>
              <a:xfrm rot="-2827716">
                <a:off x="863305" y="1385770"/>
                <a:ext cx="3505215" cy="274960"/>
              </a:xfrm>
              <a:custGeom>
                <a:avLst/>
                <a:gdLst/>
                <a:ahLst/>
                <a:cxnLst/>
                <a:rect l="l" t="t" r="r" b="b"/>
                <a:pathLst>
                  <a:path w="3507046" h="275104" extrusionOk="0">
                    <a:moveTo>
                      <a:pt x="3450985" y="56062"/>
                    </a:moveTo>
                    <a:cubicBezTo>
                      <a:pt x="3485622" y="90699"/>
                      <a:pt x="3507046" y="138549"/>
                      <a:pt x="3507046" y="191404"/>
                    </a:cubicBezTo>
                    <a:cubicBezTo>
                      <a:pt x="3507046" y="217831"/>
                      <a:pt x="3501690" y="243008"/>
                      <a:pt x="3492004" y="265906"/>
                    </a:cubicBezTo>
                    <a:lnTo>
                      <a:pt x="3485803" y="275104"/>
                    </a:lnTo>
                    <a:lnTo>
                      <a:pt x="3495700" y="226082"/>
                    </a:lnTo>
                    <a:cubicBezTo>
                      <a:pt x="3495701" y="120372"/>
                      <a:pt x="3410007" y="34678"/>
                      <a:pt x="3304298" y="34679"/>
                    </a:cubicBezTo>
                    <a:lnTo>
                      <a:pt x="170160" y="34678"/>
                    </a:lnTo>
                    <a:cubicBezTo>
                      <a:pt x="117306" y="34678"/>
                      <a:pt x="69455" y="56102"/>
                      <a:pt x="34818" y="90739"/>
                    </a:cubicBezTo>
                    <a:lnTo>
                      <a:pt x="0" y="142381"/>
                    </a:lnTo>
                    <a:lnTo>
                      <a:pt x="5144" y="116901"/>
                    </a:lnTo>
                    <a:cubicBezTo>
                      <a:pt x="34200" y="48203"/>
                      <a:pt x="102224" y="1"/>
                      <a:pt x="181506" y="0"/>
                    </a:cubicBezTo>
                    <a:lnTo>
                      <a:pt x="3315643" y="1"/>
                    </a:lnTo>
                    <a:cubicBezTo>
                      <a:pt x="3368497" y="1"/>
                      <a:pt x="3416348" y="21424"/>
                      <a:pt x="3450985" y="56062"/>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40" name="Google Shape;4140;p33"/>
              <p:cNvSpPr/>
              <p:nvPr/>
            </p:nvSpPr>
            <p:spPr>
              <a:xfrm rot="-2827716">
                <a:off x="939100" y="1462710"/>
                <a:ext cx="3505215" cy="274959"/>
              </a:xfrm>
              <a:custGeom>
                <a:avLst/>
                <a:gdLst/>
                <a:ahLst/>
                <a:cxnLst/>
                <a:rect l="l" t="t" r="r" b="b"/>
                <a:pathLst>
                  <a:path w="3507046" h="275103" extrusionOk="0">
                    <a:moveTo>
                      <a:pt x="3507046" y="132723"/>
                    </a:moveTo>
                    <a:lnTo>
                      <a:pt x="3501902" y="158203"/>
                    </a:lnTo>
                    <a:cubicBezTo>
                      <a:pt x="3472846" y="226900"/>
                      <a:pt x="3404822" y="275103"/>
                      <a:pt x="3325540" y="275103"/>
                    </a:cubicBezTo>
                    <a:lnTo>
                      <a:pt x="191404" y="275103"/>
                    </a:lnTo>
                    <a:cubicBezTo>
                      <a:pt x="85694" y="275103"/>
                      <a:pt x="0" y="189409"/>
                      <a:pt x="0" y="83700"/>
                    </a:cubicBezTo>
                    <a:cubicBezTo>
                      <a:pt x="0" y="57272"/>
                      <a:pt x="5356" y="32096"/>
                      <a:pt x="15042" y="9197"/>
                    </a:cubicBezTo>
                    <a:lnTo>
                      <a:pt x="21243" y="0"/>
                    </a:lnTo>
                    <a:lnTo>
                      <a:pt x="11346" y="49022"/>
                    </a:lnTo>
                    <a:cubicBezTo>
                      <a:pt x="11345" y="154732"/>
                      <a:pt x="97039" y="240425"/>
                      <a:pt x="202749" y="240426"/>
                    </a:cubicBezTo>
                    <a:lnTo>
                      <a:pt x="3336885" y="240426"/>
                    </a:lnTo>
                    <a:cubicBezTo>
                      <a:pt x="3389740" y="240426"/>
                      <a:pt x="3437591" y="219002"/>
                      <a:pt x="3472228" y="184365"/>
                    </a:cubicBezTo>
                    <a:lnTo>
                      <a:pt x="3507046" y="132723"/>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41" name="Google Shape;4141;p33"/>
            <p:cNvGrpSpPr/>
            <p:nvPr/>
          </p:nvGrpSpPr>
          <p:grpSpPr>
            <a:xfrm>
              <a:off x="5624194" y="350969"/>
              <a:ext cx="4465200" cy="4734600"/>
              <a:chOff x="5624194" y="350969"/>
              <a:chExt cx="4465200" cy="4734600"/>
            </a:xfrm>
          </p:grpSpPr>
          <p:sp>
            <p:nvSpPr>
              <p:cNvPr id="4142" name="Google Shape;4142;p33"/>
              <p:cNvSpPr/>
              <p:nvPr/>
            </p:nvSpPr>
            <p:spPr>
              <a:xfrm rot="-2829881">
                <a:off x="4967296" y="2352819"/>
                <a:ext cx="5778994" cy="730899"/>
              </a:xfrm>
              <a:prstGeom prst="roundRect">
                <a:avLst>
                  <a:gd name="adj" fmla="val 50000"/>
                </a:avLst>
              </a:prstGeom>
              <a:solidFill>
                <a:schemeClr val="accent3"/>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43" name="Google Shape;4143;p33"/>
              <p:cNvSpPr/>
              <p:nvPr/>
            </p:nvSpPr>
            <p:spPr>
              <a:xfrm rot="-2827716">
                <a:off x="4903645" y="2383838"/>
                <a:ext cx="5757263" cy="509928"/>
              </a:xfrm>
              <a:custGeom>
                <a:avLst/>
                <a:gdLst/>
                <a:ahLst/>
                <a:cxnLst/>
                <a:rect l="l" t="t" r="r" b="b"/>
                <a:pathLst>
                  <a:path w="5760270" h="510194" extrusionOk="0">
                    <a:moveTo>
                      <a:pt x="5653234" y="107036"/>
                    </a:moveTo>
                    <a:cubicBezTo>
                      <a:pt x="5719367" y="173169"/>
                      <a:pt x="5760270" y="264529"/>
                      <a:pt x="5760270" y="365445"/>
                    </a:cubicBezTo>
                    <a:cubicBezTo>
                      <a:pt x="5760270" y="415902"/>
                      <a:pt x="5750045" y="463972"/>
                      <a:pt x="5731553" y="507693"/>
                    </a:cubicBezTo>
                    <a:lnTo>
                      <a:pt x="5730195" y="510194"/>
                    </a:lnTo>
                    <a:lnTo>
                      <a:pt x="5741501" y="473772"/>
                    </a:lnTo>
                    <a:cubicBezTo>
                      <a:pt x="5746369" y="449983"/>
                      <a:pt x="5748925" y="425351"/>
                      <a:pt x="5748925" y="400122"/>
                    </a:cubicBezTo>
                    <a:cubicBezTo>
                      <a:pt x="5748925" y="198292"/>
                      <a:pt x="5585310" y="34678"/>
                      <a:pt x="5383480" y="34678"/>
                    </a:cubicBezTo>
                    <a:lnTo>
                      <a:pt x="335370" y="34678"/>
                    </a:lnTo>
                    <a:cubicBezTo>
                      <a:pt x="209227" y="34679"/>
                      <a:pt x="98010" y="98590"/>
                      <a:pt x="32337" y="195800"/>
                    </a:cubicBezTo>
                    <a:lnTo>
                      <a:pt x="0" y="255377"/>
                    </a:lnTo>
                    <a:lnTo>
                      <a:pt x="9989" y="223198"/>
                    </a:lnTo>
                    <a:cubicBezTo>
                      <a:pt x="65466" y="92034"/>
                      <a:pt x="195343" y="1"/>
                      <a:pt x="346716" y="1"/>
                    </a:cubicBezTo>
                    <a:lnTo>
                      <a:pt x="5394825" y="0"/>
                    </a:lnTo>
                    <a:cubicBezTo>
                      <a:pt x="5495740" y="0"/>
                      <a:pt x="5587102" y="40904"/>
                      <a:pt x="5653234"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44" name="Google Shape;4144;p33"/>
              <p:cNvSpPr/>
              <p:nvPr/>
            </p:nvSpPr>
            <p:spPr>
              <a:xfrm rot="-2827716">
                <a:off x="5056297" y="2544077"/>
                <a:ext cx="5757263" cy="509925"/>
              </a:xfrm>
              <a:custGeom>
                <a:avLst/>
                <a:gdLst/>
                <a:ahLst/>
                <a:cxnLst/>
                <a:rect l="l" t="t" r="r" b="b"/>
                <a:pathLst>
                  <a:path w="5760270" h="510191" extrusionOk="0">
                    <a:moveTo>
                      <a:pt x="5760270" y="254817"/>
                    </a:moveTo>
                    <a:lnTo>
                      <a:pt x="5750282" y="286994"/>
                    </a:lnTo>
                    <a:cubicBezTo>
                      <a:pt x="5694805" y="418157"/>
                      <a:pt x="5564928" y="510191"/>
                      <a:pt x="5413556" y="510191"/>
                    </a:cubicBezTo>
                    <a:lnTo>
                      <a:pt x="365446" y="510191"/>
                    </a:lnTo>
                    <a:cubicBezTo>
                      <a:pt x="163615" y="510191"/>
                      <a:pt x="0" y="346576"/>
                      <a:pt x="0" y="144746"/>
                    </a:cubicBezTo>
                    <a:cubicBezTo>
                      <a:pt x="0" y="94289"/>
                      <a:pt x="10226" y="46220"/>
                      <a:pt x="28719" y="2499"/>
                    </a:cubicBezTo>
                    <a:lnTo>
                      <a:pt x="30075" y="0"/>
                    </a:lnTo>
                    <a:lnTo>
                      <a:pt x="18770" y="36419"/>
                    </a:lnTo>
                    <a:cubicBezTo>
                      <a:pt x="13902" y="60208"/>
                      <a:pt x="11345" y="84840"/>
                      <a:pt x="11345" y="110069"/>
                    </a:cubicBezTo>
                    <a:cubicBezTo>
                      <a:pt x="11345" y="311899"/>
                      <a:pt x="174961" y="475514"/>
                      <a:pt x="376791" y="475513"/>
                    </a:cubicBezTo>
                    <a:lnTo>
                      <a:pt x="5424901" y="475513"/>
                    </a:lnTo>
                    <a:cubicBezTo>
                      <a:pt x="5551044" y="475513"/>
                      <a:pt x="5662261" y="411601"/>
                      <a:pt x="5727934" y="314392"/>
                    </a:cubicBezTo>
                    <a:lnTo>
                      <a:pt x="5760270" y="254817"/>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45" name="Google Shape;4145;p33"/>
            <p:cNvGrpSpPr/>
            <p:nvPr/>
          </p:nvGrpSpPr>
          <p:grpSpPr>
            <a:xfrm>
              <a:off x="949298" y="529687"/>
              <a:ext cx="4532700" cy="4800900"/>
              <a:chOff x="949298" y="529687"/>
              <a:chExt cx="4532700" cy="4800900"/>
            </a:xfrm>
          </p:grpSpPr>
          <p:sp>
            <p:nvSpPr>
              <p:cNvPr id="4146" name="Google Shape;4146;p33"/>
              <p:cNvSpPr/>
              <p:nvPr/>
            </p:nvSpPr>
            <p:spPr>
              <a:xfrm rot="-2829942">
                <a:off x="310652" y="2532850"/>
                <a:ext cx="5809992" cy="794573"/>
              </a:xfrm>
              <a:prstGeom prst="roundRect">
                <a:avLst>
                  <a:gd name="adj" fmla="val 50000"/>
                </a:avLst>
              </a:prstGeom>
              <a:solidFill>
                <a:schemeClr val="accent5"/>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47" name="Google Shape;4147;p33"/>
              <p:cNvSpPr/>
              <p:nvPr/>
            </p:nvSpPr>
            <p:spPr>
              <a:xfrm rot="-2827716">
                <a:off x="242082" y="2566031"/>
                <a:ext cx="5785735" cy="554090"/>
              </a:xfrm>
              <a:custGeom>
                <a:avLst/>
                <a:gdLst/>
                <a:ahLst/>
                <a:cxnLst/>
                <a:rect l="l" t="t" r="r" b="b"/>
                <a:pathLst>
                  <a:path w="5788757" h="554379" extrusionOk="0">
                    <a:moveTo>
                      <a:pt x="5672404" y="116353"/>
                    </a:moveTo>
                    <a:cubicBezTo>
                      <a:pt x="5744292" y="188242"/>
                      <a:pt x="5788757" y="287555"/>
                      <a:pt x="5788757" y="397253"/>
                    </a:cubicBezTo>
                    <a:cubicBezTo>
                      <a:pt x="5788757" y="452102"/>
                      <a:pt x="5777641" y="504354"/>
                      <a:pt x="5757539" y="551881"/>
                    </a:cubicBezTo>
                    <a:lnTo>
                      <a:pt x="5756183" y="554379"/>
                    </a:lnTo>
                    <a:lnTo>
                      <a:pt x="5769341" y="511991"/>
                    </a:lnTo>
                    <a:cubicBezTo>
                      <a:pt x="5774633" y="486130"/>
                      <a:pt x="5777412" y="459355"/>
                      <a:pt x="5777412" y="431930"/>
                    </a:cubicBezTo>
                    <a:cubicBezTo>
                      <a:pt x="5777411" y="212534"/>
                      <a:pt x="5599556" y="34679"/>
                      <a:pt x="5380160" y="34678"/>
                    </a:cubicBezTo>
                    <a:lnTo>
                      <a:pt x="364678" y="34678"/>
                    </a:lnTo>
                    <a:cubicBezTo>
                      <a:pt x="227556" y="34678"/>
                      <a:pt x="106659" y="104154"/>
                      <a:pt x="35270" y="209823"/>
                    </a:cubicBezTo>
                    <a:lnTo>
                      <a:pt x="0" y="274803"/>
                    </a:lnTo>
                    <a:lnTo>
                      <a:pt x="9989" y="242624"/>
                    </a:lnTo>
                    <a:cubicBezTo>
                      <a:pt x="70295" y="100045"/>
                      <a:pt x="211476" y="1"/>
                      <a:pt x="376023" y="1"/>
                    </a:cubicBezTo>
                    <a:lnTo>
                      <a:pt x="5391505" y="0"/>
                    </a:lnTo>
                    <a:cubicBezTo>
                      <a:pt x="5501203" y="1"/>
                      <a:pt x="5600515" y="44465"/>
                      <a:pt x="5672404" y="116353"/>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48" name="Google Shape;4148;p33"/>
              <p:cNvSpPr/>
              <p:nvPr/>
            </p:nvSpPr>
            <p:spPr>
              <a:xfrm rot="-2827716">
                <a:off x="407282" y="2741308"/>
                <a:ext cx="5785735" cy="554091"/>
              </a:xfrm>
              <a:custGeom>
                <a:avLst/>
                <a:gdLst/>
                <a:ahLst/>
                <a:cxnLst/>
                <a:rect l="l" t="t" r="r" b="b"/>
                <a:pathLst>
                  <a:path w="5788757" h="554380" extrusionOk="0">
                    <a:moveTo>
                      <a:pt x="5788757" y="279576"/>
                    </a:moveTo>
                    <a:lnTo>
                      <a:pt x="5778768" y="311755"/>
                    </a:lnTo>
                    <a:cubicBezTo>
                      <a:pt x="5718461" y="454335"/>
                      <a:pt x="5577281" y="554379"/>
                      <a:pt x="5412734" y="554380"/>
                    </a:cubicBezTo>
                    <a:lnTo>
                      <a:pt x="397252" y="554379"/>
                    </a:lnTo>
                    <a:cubicBezTo>
                      <a:pt x="177856" y="554380"/>
                      <a:pt x="0" y="376524"/>
                      <a:pt x="0" y="157127"/>
                    </a:cubicBezTo>
                    <a:cubicBezTo>
                      <a:pt x="0" y="102278"/>
                      <a:pt x="11116" y="50026"/>
                      <a:pt x="31218" y="2499"/>
                    </a:cubicBezTo>
                    <a:lnTo>
                      <a:pt x="32574" y="0"/>
                    </a:lnTo>
                    <a:lnTo>
                      <a:pt x="19416" y="42389"/>
                    </a:lnTo>
                    <a:cubicBezTo>
                      <a:pt x="14124" y="68250"/>
                      <a:pt x="11345" y="95025"/>
                      <a:pt x="11345" y="122449"/>
                    </a:cubicBezTo>
                    <a:cubicBezTo>
                      <a:pt x="11345" y="341846"/>
                      <a:pt x="189201" y="519702"/>
                      <a:pt x="408598" y="519702"/>
                    </a:cubicBezTo>
                    <a:lnTo>
                      <a:pt x="5424079" y="519702"/>
                    </a:lnTo>
                    <a:cubicBezTo>
                      <a:pt x="5561201" y="519702"/>
                      <a:pt x="5682097" y="450227"/>
                      <a:pt x="5753486" y="344557"/>
                    </a:cubicBezTo>
                    <a:lnTo>
                      <a:pt x="5788757" y="279576"/>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49" name="Google Shape;4149;p33"/>
            <p:cNvGrpSpPr/>
            <p:nvPr/>
          </p:nvGrpSpPr>
          <p:grpSpPr>
            <a:xfrm>
              <a:off x="2032969" y="864182"/>
              <a:ext cx="4314900" cy="4572900"/>
              <a:chOff x="2032969" y="864182"/>
              <a:chExt cx="4314900" cy="4572900"/>
            </a:xfrm>
          </p:grpSpPr>
          <p:sp>
            <p:nvSpPr>
              <p:cNvPr id="4150" name="Google Shape;4150;p33"/>
              <p:cNvSpPr/>
              <p:nvPr/>
            </p:nvSpPr>
            <p:spPr>
              <a:xfrm rot="-2830053">
                <a:off x="1411304" y="2785182"/>
                <a:ext cx="5558230" cy="730899"/>
              </a:xfrm>
              <a:prstGeom prst="roundRect">
                <a:avLst>
                  <a:gd name="adj" fmla="val 50000"/>
                </a:avLst>
              </a:prstGeom>
              <a:solidFill>
                <a:schemeClr val="accent1"/>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1" name="Google Shape;4151;p33"/>
              <p:cNvSpPr/>
              <p:nvPr/>
            </p:nvSpPr>
            <p:spPr>
              <a:xfrm rot="-2827716">
                <a:off x="1347693" y="2816223"/>
                <a:ext cx="5536567" cy="509927"/>
              </a:xfrm>
              <a:custGeom>
                <a:avLst/>
                <a:gdLst/>
                <a:ahLst/>
                <a:cxnLst/>
                <a:rect l="l" t="t" r="r" b="b"/>
                <a:pathLst>
                  <a:path w="5539459" h="510193" extrusionOk="0">
                    <a:moveTo>
                      <a:pt x="5432423" y="107037"/>
                    </a:moveTo>
                    <a:cubicBezTo>
                      <a:pt x="5498556" y="173170"/>
                      <a:pt x="5539459" y="264531"/>
                      <a:pt x="5539459" y="365446"/>
                    </a:cubicBezTo>
                    <a:cubicBezTo>
                      <a:pt x="5539459" y="415903"/>
                      <a:pt x="5529233" y="463972"/>
                      <a:pt x="5510741" y="507694"/>
                    </a:cubicBezTo>
                    <a:lnTo>
                      <a:pt x="5509384" y="510193"/>
                    </a:lnTo>
                    <a:lnTo>
                      <a:pt x="5520689" y="473773"/>
                    </a:lnTo>
                    <a:cubicBezTo>
                      <a:pt x="5525558" y="449984"/>
                      <a:pt x="5528114" y="425352"/>
                      <a:pt x="5528114" y="400124"/>
                    </a:cubicBezTo>
                    <a:cubicBezTo>
                      <a:pt x="5528114" y="198293"/>
                      <a:pt x="5364500" y="34678"/>
                      <a:pt x="5162669" y="34678"/>
                    </a:cubicBezTo>
                    <a:lnTo>
                      <a:pt x="335370" y="34678"/>
                    </a:lnTo>
                    <a:cubicBezTo>
                      <a:pt x="209226" y="34678"/>
                      <a:pt x="98010" y="98590"/>
                      <a:pt x="32337" y="195800"/>
                    </a:cubicBezTo>
                    <a:lnTo>
                      <a:pt x="0" y="255375"/>
                    </a:lnTo>
                    <a:lnTo>
                      <a:pt x="9988" y="223198"/>
                    </a:lnTo>
                    <a:cubicBezTo>
                      <a:pt x="65466" y="92034"/>
                      <a:pt x="195342" y="1"/>
                      <a:pt x="346715" y="0"/>
                    </a:cubicBezTo>
                    <a:lnTo>
                      <a:pt x="5174015" y="1"/>
                    </a:lnTo>
                    <a:cubicBezTo>
                      <a:pt x="5274930" y="1"/>
                      <a:pt x="5366291" y="40905"/>
                      <a:pt x="5432423" y="107037"/>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2" name="Google Shape;4152;p33"/>
              <p:cNvSpPr/>
              <p:nvPr/>
            </p:nvSpPr>
            <p:spPr>
              <a:xfrm rot="-2827716">
                <a:off x="1500345" y="2976459"/>
                <a:ext cx="5536567" cy="509927"/>
              </a:xfrm>
              <a:custGeom>
                <a:avLst/>
                <a:gdLst/>
                <a:ahLst/>
                <a:cxnLst/>
                <a:rect l="l" t="t" r="r" b="b"/>
                <a:pathLst>
                  <a:path w="5539459" h="510193" extrusionOk="0">
                    <a:moveTo>
                      <a:pt x="5539459" y="254818"/>
                    </a:moveTo>
                    <a:lnTo>
                      <a:pt x="5529471" y="286996"/>
                    </a:lnTo>
                    <a:cubicBezTo>
                      <a:pt x="5473993" y="418159"/>
                      <a:pt x="5344117" y="510193"/>
                      <a:pt x="5192744" y="510193"/>
                    </a:cubicBezTo>
                    <a:lnTo>
                      <a:pt x="365445" y="510193"/>
                    </a:lnTo>
                    <a:cubicBezTo>
                      <a:pt x="163616" y="510193"/>
                      <a:pt x="0" y="346578"/>
                      <a:pt x="0" y="144749"/>
                    </a:cubicBezTo>
                    <a:cubicBezTo>
                      <a:pt x="0" y="94291"/>
                      <a:pt x="10226" y="46222"/>
                      <a:pt x="28718" y="2500"/>
                    </a:cubicBezTo>
                    <a:lnTo>
                      <a:pt x="30075" y="0"/>
                    </a:lnTo>
                    <a:lnTo>
                      <a:pt x="18770" y="36421"/>
                    </a:lnTo>
                    <a:cubicBezTo>
                      <a:pt x="13902" y="60210"/>
                      <a:pt x="11345" y="84842"/>
                      <a:pt x="11345" y="110071"/>
                    </a:cubicBezTo>
                    <a:cubicBezTo>
                      <a:pt x="11345" y="311900"/>
                      <a:pt x="174961" y="475516"/>
                      <a:pt x="376790" y="475515"/>
                    </a:cubicBezTo>
                    <a:lnTo>
                      <a:pt x="5204090" y="475515"/>
                    </a:lnTo>
                    <a:cubicBezTo>
                      <a:pt x="5330233" y="475515"/>
                      <a:pt x="5441449" y="411603"/>
                      <a:pt x="5507122" y="314394"/>
                    </a:cubicBezTo>
                    <a:lnTo>
                      <a:pt x="5539459"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53" name="Google Shape;4153;p33"/>
            <p:cNvGrpSpPr/>
            <p:nvPr/>
          </p:nvGrpSpPr>
          <p:grpSpPr>
            <a:xfrm>
              <a:off x="5255762" y="2121228"/>
              <a:ext cx="4399200" cy="4663500"/>
              <a:chOff x="5255762" y="2121228"/>
              <a:chExt cx="4399200" cy="4663500"/>
            </a:xfrm>
          </p:grpSpPr>
          <p:sp>
            <p:nvSpPr>
              <p:cNvPr id="4154" name="Google Shape;4154;p33"/>
              <p:cNvSpPr/>
              <p:nvPr/>
            </p:nvSpPr>
            <p:spPr>
              <a:xfrm rot="-2829916">
                <a:off x="4614371" y="4087528"/>
                <a:ext cx="5681983" cy="730899"/>
              </a:xfrm>
              <a:prstGeom prst="roundRect">
                <a:avLst>
                  <a:gd name="adj" fmla="val 50000"/>
                </a:avLst>
              </a:prstGeom>
              <a:solidFill>
                <a:schemeClr val="accent6"/>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5" name="Google Shape;4155;p33"/>
              <p:cNvSpPr/>
              <p:nvPr/>
            </p:nvSpPr>
            <p:spPr>
              <a:xfrm rot="-2827716">
                <a:off x="4550710" y="4118522"/>
                <a:ext cx="5660315" cy="509927"/>
              </a:xfrm>
              <a:custGeom>
                <a:avLst/>
                <a:gdLst/>
                <a:ahLst/>
                <a:cxnLst/>
                <a:rect l="l" t="t" r="r" b="b"/>
                <a:pathLst>
                  <a:path w="5663271" h="510193" extrusionOk="0">
                    <a:moveTo>
                      <a:pt x="5556235" y="107036"/>
                    </a:moveTo>
                    <a:cubicBezTo>
                      <a:pt x="5622367" y="173169"/>
                      <a:pt x="5663271" y="264530"/>
                      <a:pt x="5663271" y="365444"/>
                    </a:cubicBezTo>
                    <a:cubicBezTo>
                      <a:pt x="5663271" y="415902"/>
                      <a:pt x="5653045" y="463971"/>
                      <a:pt x="5634553" y="507693"/>
                    </a:cubicBezTo>
                    <a:lnTo>
                      <a:pt x="5633195" y="510193"/>
                    </a:lnTo>
                    <a:lnTo>
                      <a:pt x="5644501" y="473772"/>
                    </a:lnTo>
                    <a:cubicBezTo>
                      <a:pt x="5649369" y="449982"/>
                      <a:pt x="5651925" y="425351"/>
                      <a:pt x="5651925" y="400122"/>
                    </a:cubicBezTo>
                    <a:cubicBezTo>
                      <a:pt x="5651926" y="198292"/>
                      <a:pt x="5488311" y="34678"/>
                      <a:pt x="5286481" y="34677"/>
                    </a:cubicBezTo>
                    <a:lnTo>
                      <a:pt x="335370" y="34677"/>
                    </a:lnTo>
                    <a:cubicBezTo>
                      <a:pt x="209226" y="34677"/>
                      <a:pt x="98010" y="98589"/>
                      <a:pt x="32337" y="195798"/>
                    </a:cubicBezTo>
                    <a:lnTo>
                      <a:pt x="0" y="255374"/>
                    </a:lnTo>
                    <a:lnTo>
                      <a:pt x="9988" y="223197"/>
                    </a:lnTo>
                    <a:cubicBezTo>
                      <a:pt x="65466" y="92033"/>
                      <a:pt x="195343" y="-1"/>
                      <a:pt x="346715" y="0"/>
                    </a:cubicBezTo>
                    <a:lnTo>
                      <a:pt x="5297827" y="0"/>
                    </a:lnTo>
                    <a:cubicBezTo>
                      <a:pt x="5398741" y="0"/>
                      <a:pt x="5490103" y="40904"/>
                      <a:pt x="555623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6" name="Google Shape;4156;p33"/>
              <p:cNvSpPr/>
              <p:nvPr/>
            </p:nvSpPr>
            <p:spPr>
              <a:xfrm rot="-2827716">
                <a:off x="4703362" y="4278757"/>
                <a:ext cx="5660314" cy="509928"/>
              </a:xfrm>
              <a:custGeom>
                <a:avLst/>
                <a:gdLst/>
                <a:ahLst/>
                <a:cxnLst/>
                <a:rect l="l" t="t" r="r" b="b"/>
                <a:pathLst>
                  <a:path w="5663270" h="510194" extrusionOk="0">
                    <a:moveTo>
                      <a:pt x="5663270" y="254819"/>
                    </a:moveTo>
                    <a:lnTo>
                      <a:pt x="5653283" y="286996"/>
                    </a:lnTo>
                    <a:cubicBezTo>
                      <a:pt x="5597805" y="418160"/>
                      <a:pt x="5467928" y="510193"/>
                      <a:pt x="5316556" y="510193"/>
                    </a:cubicBezTo>
                    <a:lnTo>
                      <a:pt x="365445" y="510194"/>
                    </a:lnTo>
                    <a:cubicBezTo>
                      <a:pt x="163615" y="510194"/>
                      <a:pt x="0" y="346579"/>
                      <a:pt x="0" y="144749"/>
                    </a:cubicBezTo>
                    <a:cubicBezTo>
                      <a:pt x="0" y="94291"/>
                      <a:pt x="10226" y="46222"/>
                      <a:pt x="28718" y="2501"/>
                    </a:cubicBezTo>
                    <a:lnTo>
                      <a:pt x="30075" y="0"/>
                    </a:lnTo>
                    <a:lnTo>
                      <a:pt x="18770" y="36421"/>
                    </a:lnTo>
                    <a:cubicBezTo>
                      <a:pt x="13901" y="60210"/>
                      <a:pt x="11345" y="84843"/>
                      <a:pt x="11345" y="110071"/>
                    </a:cubicBezTo>
                    <a:cubicBezTo>
                      <a:pt x="11345" y="311901"/>
                      <a:pt x="174960" y="475516"/>
                      <a:pt x="376790" y="475516"/>
                    </a:cubicBezTo>
                    <a:lnTo>
                      <a:pt x="5327901" y="475516"/>
                    </a:lnTo>
                    <a:cubicBezTo>
                      <a:pt x="5454045" y="475516"/>
                      <a:pt x="5565261" y="411604"/>
                      <a:pt x="5630934" y="314394"/>
                    </a:cubicBezTo>
                    <a:lnTo>
                      <a:pt x="5663270" y="254819"/>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57" name="Google Shape;4157;p33"/>
            <p:cNvGrpSpPr/>
            <p:nvPr/>
          </p:nvGrpSpPr>
          <p:grpSpPr>
            <a:xfrm>
              <a:off x="7086948" y="2711938"/>
              <a:ext cx="3990300" cy="4222800"/>
              <a:chOff x="7086948" y="2711938"/>
              <a:chExt cx="3990300" cy="4222800"/>
            </a:xfrm>
          </p:grpSpPr>
          <p:sp>
            <p:nvSpPr>
              <p:cNvPr id="4158" name="Google Shape;4158;p33"/>
              <p:cNvSpPr/>
              <p:nvPr/>
            </p:nvSpPr>
            <p:spPr>
              <a:xfrm rot="-2830071">
                <a:off x="6541696" y="4457889"/>
                <a:ext cx="5080804" cy="730899"/>
              </a:xfrm>
              <a:prstGeom prst="roundRect">
                <a:avLst>
                  <a:gd name="adj" fmla="val 50000"/>
                </a:avLst>
              </a:prstGeom>
              <a:solidFill>
                <a:schemeClr val="accent4"/>
              </a:solidFill>
              <a:ln>
                <a:noFill/>
              </a:ln>
              <a:effectLst>
                <a:outerShdw blurRad="152400" dist="635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9" name="Google Shape;4159;p33"/>
              <p:cNvSpPr/>
              <p:nvPr/>
            </p:nvSpPr>
            <p:spPr>
              <a:xfrm rot="-2827716">
                <a:off x="6477943" y="4488751"/>
                <a:ext cx="5059349" cy="509926"/>
              </a:xfrm>
              <a:custGeom>
                <a:avLst/>
                <a:gdLst/>
                <a:ahLst/>
                <a:cxnLst/>
                <a:rect l="l" t="t" r="r" b="b"/>
                <a:pathLst>
                  <a:path w="5061991" h="510192" extrusionOk="0">
                    <a:moveTo>
                      <a:pt x="4954955" y="107036"/>
                    </a:moveTo>
                    <a:cubicBezTo>
                      <a:pt x="5021087" y="173169"/>
                      <a:pt x="5061991" y="264531"/>
                      <a:pt x="5061991" y="365445"/>
                    </a:cubicBezTo>
                    <a:cubicBezTo>
                      <a:pt x="5061991" y="415903"/>
                      <a:pt x="5051765" y="463972"/>
                      <a:pt x="5033272" y="507693"/>
                    </a:cubicBezTo>
                    <a:lnTo>
                      <a:pt x="5031916" y="510192"/>
                    </a:lnTo>
                    <a:lnTo>
                      <a:pt x="5043221" y="473773"/>
                    </a:lnTo>
                    <a:cubicBezTo>
                      <a:pt x="5048089" y="449983"/>
                      <a:pt x="5050646" y="425352"/>
                      <a:pt x="5050646" y="400123"/>
                    </a:cubicBezTo>
                    <a:cubicBezTo>
                      <a:pt x="5050646" y="198293"/>
                      <a:pt x="4887031" y="34678"/>
                      <a:pt x="4685200" y="34678"/>
                    </a:cubicBezTo>
                    <a:lnTo>
                      <a:pt x="335370" y="34678"/>
                    </a:lnTo>
                    <a:cubicBezTo>
                      <a:pt x="209226" y="34678"/>
                      <a:pt x="98010" y="98590"/>
                      <a:pt x="32336" y="195799"/>
                    </a:cubicBezTo>
                    <a:lnTo>
                      <a:pt x="0" y="255374"/>
                    </a:lnTo>
                    <a:lnTo>
                      <a:pt x="9988" y="223197"/>
                    </a:lnTo>
                    <a:cubicBezTo>
                      <a:pt x="65466" y="92034"/>
                      <a:pt x="195342" y="0"/>
                      <a:pt x="346715" y="0"/>
                    </a:cubicBezTo>
                    <a:lnTo>
                      <a:pt x="4696545" y="1"/>
                    </a:lnTo>
                    <a:cubicBezTo>
                      <a:pt x="4797461" y="1"/>
                      <a:pt x="4888822" y="40904"/>
                      <a:pt x="4954955" y="107036"/>
                    </a:cubicBez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60" name="Google Shape;4160;p33"/>
              <p:cNvSpPr/>
              <p:nvPr/>
            </p:nvSpPr>
            <p:spPr>
              <a:xfrm rot="-2827716">
                <a:off x="6630593" y="4648986"/>
                <a:ext cx="5059350" cy="509928"/>
              </a:xfrm>
              <a:custGeom>
                <a:avLst/>
                <a:gdLst/>
                <a:ahLst/>
                <a:cxnLst/>
                <a:rect l="l" t="t" r="r" b="b"/>
                <a:pathLst>
                  <a:path w="5061992" h="510194" extrusionOk="0">
                    <a:moveTo>
                      <a:pt x="5061992" y="254818"/>
                    </a:moveTo>
                    <a:lnTo>
                      <a:pt x="5052003" y="286996"/>
                    </a:lnTo>
                    <a:cubicBezTo>
                      <a:pt x="4996525" y="418160"/>
                      <a:pt x="4866649" y="510193"/>
                      <a:pt x="4715276" y="510194"/>
                    </a:cubicBezTo>
                    <a:lnTo>
                      <a:pt x="365445" y="510194"/>
                    </a:lnTo>
                    <a:cubicBezTo>
                      <a:pt x="163616" y="510194"/>
                      <a:pt x="0" y="346579"/>
                      <a:pt x="1" y="144749"/>
                    </a:cubicBezTo>
                    <a:cubicBezTo>
                      <a:pt x="1" y="94292"/>
                      <a:pt x="10227" y="46223"/>
                      <a:pt x="28719" y="2501"/>
                    </a:cubicBezTo>
                    <a:lnTo>
                      <a:pt x="30076" y="0"/>
                    </a:lnTo>
                    <a:lnTo>
                      <a:pt x="18771" y="36422"/>
                    </a:lnTo>
                    <a:cubicBezTo>
                      <a:pt x="13902" y="60211"/>
                      <a:pt x="11346" y="84843"/>
                      <a:pt x="11346" y="110072"/>
                    </a:cubicBezTo>
                    <a:cubicBezTo>
                      <a:pt x="11345" y="311901"/>
                      <a:pt x="174961" y="475517"/>
                      <a:pt x="376790" y="475516"/>
                    </a:cubicBezTo>
                    <a:lnTo>
                      <a:pt x="4726622" y="475516"/>
                    </a:lnTo>
                    <a:cubicBezTo>
                      <a:pt x="4852765" y="475516"/>
                      <a:pt x="4963982" y="411604"/>
                      <a:pt x="5029655" y="314395"/>
                    </a:cubicBezTo>
                    <a:lnTo>
                      <a:pt x="5061992" y="254818"/>
                    </a:lnTo>
                    <a:close/>
                  </a:path>
                </a:pathLst>
              </a:custGeom>
              <a:solidFill>
                <a:srgbClr val="0C0C0C">
                  <a:alpha val="149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grpSp>
          <p:nvGrpSpPr>
            <p:cNvPr id="4161" name="Google Shape;4161;p33"/>
            <p:cNvGrpSpPr/>
            <p:nvPr/>
          </p:nvGrpSpPr>
          <p:grpSpPr>
            <a:xfrm>
              <a:off x="1947213" y="661971"/>
              <a:ext cx="8306740" cy="5190064"/>
              <a:chOff x="1947213" y="661971"/>
              <a:chExt cx="8306740" cy="5190064"/>
            </a:xfrm>
          </p:grpSpPr>
          <p:grpSp>
            <p:nvGrpSpPr>
              <p:cNvPr id="4162" name="Google Shape;4162;p33"/>
              <p:cNvGrpSpPr/>
              <p:nvPr/>
            </p:nvGrpSpPr>
            <p:grpSpPr>
              <a:xfrm rot="-1576190">
                <a:off x="3295488" y="734727"/>
                <a:ext cx="428837" cy="428837"/>
                <a:chOff x="8297437" y="2253663"/>
                <a:chExt cx="4117200" cy="4117200"/>
              </a:xfrm>
            </p:grpSpPr>
            <p:sp>
              <p:nvSpPr>
                <p:cNvPr id="4163" name="Google Shape;4163;p33"/>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64" name="Google Shape;4164;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65" name="Google Shape;4165;p33"/>
              <p:cNvGrpSpPr/>
              <p:nvPr/>
            </p:nvGrpSpPr>
            <p:grpSpPr>
              <a:xfrm rot="-1573267">
                <a:off x="2009589" y="1298339"/>
                <a:ext cx="368076" cy="368076"/>
                <a:chOff x="8297437" y="2253663"/>
                <a:chExt cx="4117200" cy="4117200"/>
              </a:xfrm>
            </p:grpSpPr>
            <p:sp>
              <p:nvSpPr>
                <p:cNvPr id="4166" name="Google Shape;4166;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67" name="Google Shape;4167;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68" name="Google Shape;4168;p33"/>
              <p:cNvGrpSpPr/>
              <p:nvPr/>
            </p:nvGrpSpPr>
            <p:grpSpPr>
              <a:xfrm rot="-1572434">
                <a:off x="3063378" y="999016"/>
                <a:ext cx="235871" cy="235871"/>
                <a:chOff x="8297437" y="2253663"/>
                <a:chExt cx="4117200" cy="4117200"/>
              </a:xfrm>
            </p:grpSpPr>
            <p:sp>
              <p:nvSpPr>
                <p:cNvPr id="4169" name="Google Shape;4169;p33"/>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70" name="Google Shape;4170;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71" name="Google Shape;4171;p33"/>
              <p:cNvGrpSpPr/>
              <p:nvPr/>
            </p:nvGrpSpPr>
            <p:grpSpPr>
              <a:xfrm rot="-1574351">
                <a:off x="4680689" y="4568246"/>
                <a:ext cx="550364" cy="550364"/>
                <a:chOff x="8297437" y="2253663"/>
                <a:chExt cx="4117200" cy="4117200"/>
              </a:xfrm>
            </p:grpSpPr>
            <p:sp>
              <p:nvSpPr>
                <p:cNvPr id="4172" name="Google Shape;4172;p33"/>
                <p:cNvSpPr/>
                <p:nvPr/>
              </p:nvSpPr>
              <p:spPr>
                <a:xfrm rot="1902051">
                  <a:off x="8860274" y="2816500"/>
                  <a:ext cx="2991526" cy="2991526"/>
                </a:xfrm>
                <a:prstGeom prst="ellipse">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73" name="Google Shape;4173;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74" name="Google Shape;4174;p33"/>
              <p:cNvGrpSpPr/>
              <p:nvPr/>
            </p:nvGrpSpPr>
            <p:grpSpPr>
              <a:xfrm rot="-1572813">
                <a:off x="2184332" y="3756001"/>
                <a:ext cx="300132" cy="300132"/>
                <a:chOff x="8297437" y="2253663"/>
                <a:chExt cx="4117200" cy="4117200"/>
              </a:xfrm>
            </p:grpSpPr>
            <p:sp>
              <p:nvSpPr>
                <p:cNvPr id="4175" name="Google Shape;4175;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76" name="Google Shape;4176;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77" name="Google Shape;4177;p33"/>
              <p:cNvGrpSpPr/>
              <p:nvPr/>
            </p:nvGrpSpPr>
            <p:grpSpPr>
              <a:xfrm rot="-1574617">
                <a:off x="6588980" y="1501846"/>
                <a:ext cx="393853" cy="393853"/>
                <a:chOff x="8297437" y="2253663"/>
                <a:chExt cx="4117200" cy="4117200"/>
              </a:xfrm>
            </p:grpSpPr>
            <p:sp>
              <p:nvSpPr>
                <p:cNvPr id="4178" name="Google Shape;4178;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79" name="Google Shape;4179;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80" name="Google Shape;4180;p33"/>
              <p:cNvGrpSpPr/>
              <p:nvPr/>
            </p:nvGrpSpPr>
            <p:grpSpPr>
              <a:xfrm rot="-1572610">
                <a:off x="7569042" y="2160576"/>
                <a:ext cx="535083" cy="535083"/>
                <a:chOff x="8297437" y="2253663"/>
                <a:chExt cx="4117200" cy="4117200"/>
              </a:xfrm>
            </p:grpSpPr>
            <p:sp>
              <p:nvSpPr>
                <p:cNvPr id="4181" name="Google Shape;4181;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82" name="Google Shape;4182;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83" name="Google Shape;4183;p33"/>
              <p:cNvGrpSpPr/>
              <p:nvPr/>
            </p:nvGrpSpPr>
            <p:grpSpPr>
              <a:xfrm rot="-1572610">
                <a:off x="9628215" y="5226297"/>
                <a:ext cx="535083" cy="535083"/>
                <a:chOff x="8297437" y="2253663"/>
                <a:chExt cx="4117200" cy="4117200"/>
              </a:xfrm>
            </p:grpSpPr>
            <p:sp>
              <p:nvSpPr>
                <p:cNvPr id="4184" name="Google Shape;4184;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85" name="Google Shape;4185;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86" name="Google Shape;4186;p33"/>
              <p:cNvGrpSpPr/>
              <p:nvPr/>
            </p:nvGrpSpPr>
            <p:grpSpPr>
              <a:xfrm rot="-1574662">
                <a:off x="6684897" y="4777732"/>
                <a:ext cx="296081" cy="296081"/>
                <a:chOff x="8297437" y="2253663"/>
                <a:chExt cx="4117200" cy="4117200"/>
              </a:xfrm>
            </p:grpSpPr>
            <p:sp>
              <p:nvSpPr>
                <p:cNvPr id="4187" name="Google Shape;4187;p33"/>
                <p:cNvSpPr/>
                <p:nvPr/>
              </p:nvSpPr>
              <p:spPr>
                <a:xfrm rot="1902051">
                  <a:off x="8860274" y="2816500"/>
                  <a:ext cx="2991526" cy="2991526"/>
                </a:xfrm>
                <a:prstGeom prst="ellipse">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88" name="Google Shape;4188;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89" name="Google Shape;4189;p33"/>
              <p:cNvGrpSpPr/>
              <p:nvPr/>
            </p:nvGrpSpPr>
            <p:grpSpPr>
              <a:xfrm rot="-1573459">
                <a:off x="9650402" y="1038665"/>
                <a:ext cx="402508" cy="402508"/>
                <a:chOff x="8297437" y="2253663"/>
                <a:chExt cx="4117200" cy="4117200"/>
              </a:xfrm>
            </p:grpSpPr>
            <p:sp>
              <p:nvSpPr>
                <p:cNvPr id="4190" name="Google Shape;4190;p33"/>
                <p:cNvSpPr/>
                <p:nvPr/>
              </p:nvSpPr>
              <p:spPr>
                <a:xfrm rot="1902051">
                  <a:off x="8860274" y="2816500"/>
                  <a:ext cx="2991526" cy="2991526"/>
                </a:xfrm>
                <a:prstGeom prst="ellipse">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91" name="Google Shape;4191;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92" name="Google Shape;4192;p33"/>
              <p:cNvGrpSpPr/>
              <p:nvPr/>
            </p:nvGrpSpPr>
            <p:grpSpPr>
              <a:xfrm rot="-1572434">
                <a:off x="2840095" y="2101258"/>
                <a:ext cx="235871" cy="235871"/>
                <a:chOff x="8297437" y="2253663"/>
                <a:chExt cx="4117200" cy="4117200"/>
              </a:xfrm>
            </p:grpSpPr>
            <p:sp>
              <p:nvSpPr>
                <p:cNvPr id="4193" name="Google Shape;4193;p3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94" name="Google Shape;4194;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95" name="Google Shape;4195;p33"/>
              <p:cNvGrpSpPr/>
              <p:nvPr/>
            </p:nvGrpSpPr>
            <p:grpSpPr>
              <a:xfrm rot="-1575143">
                <a:off x="3962399" y="4046267"/>
                <a:ext cx="404901" cy="404901"/>
                <a:chOff x="8297437" y="2253663"/>
                <a:chExt cx="4117200" cy="4117200"/>
              </a:xfrm>
            </p:grpSpPr>
            <p:sp>
              <p:nvSpPr>
                <p:cNvPr id="4196" name="Google Shape;4196;p3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197" name="Google Shape;4197;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198" name="Google Shape;4198;p33"/>
              <p:cNvGrpSpPr/>
              <p:nvPr/>
            </p:nvGrpSpPr>
            <p:grpSpPr>
              <a:xfrm rot="-1575894">
                <a:off x="5682340" y="1116462"/>
                <a:ext cx="316334" cy="316334"/>
                <a:chOff x="8297437" y="2253663"/>
                <a:chExt cx="4117200" cy="4117200"/>
              </a:xfrm>
            </p:grpSpPr>
            <p:sp>
              <p:nvSpPr>
                <p:cNvPr id="4199" name="Google Shape;4199;p3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200" name="Google Shape;4200;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nvGrpSpPr>
              <p:cNvPr id="4201" name="Google Shape;4201;p33"/>
              <p:cNvGrpSpPr/>
              <p:nvPr/>
            </p:nvGrpSpPr>
            <p:grpSpPr>
              <a:xfrm rot="-1573659">
                <a:off x="9553451" y="4107028"/>
                <a:ext cx="500281" cy="500281"/>
                <a:chOff x="8297437" y="2253663"/>
                <a:chExt cx="4117200" cy="4117200"/>
              </a:xfrm>
            </p:grpSpPr>
            <p:sp>
              <p:nvSpPr>
                <p:cNvPr id="4202" name="Google Shape;4202;p3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203" name="Google Shape;4203;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solidFill>
                  <a:srgbClr val="FFAB1C"/>
                </a:solidFill>
                <a:ln>
                  <a:noFill/>
                </a:ln>
              </p:spPr>
            </p:pic>
          </p:grpSp>
          <p:grpSp>
            <p:nvGrpSpPr>
              <p:cNvPr id="4204" name="Google Shape;4204;p33"/>
              <p:cNvGrpSpPr/>
              <p:nvPr/>
            </p:nvGrpSpPr>
            <p:grpSpPr>
              <a:xfrm rot="-1575894">
                <a:off x="9882200" y="4954816"/>
                <a:ext cx="316334" cy="316334"/>
                <a:chOff x="8297437" y="2253663"/>
                <a:chExt cx="4117200" cy="4117200"/>
              </a:xfrm>
            </p:grpSpPr>
            <p:sp>
              <p:nvSpPr>
                <p:cNvPr id="4205" name="Google Shape;4205;p33"/>
                <p:cNvSpPr/>
                <p:nvPr/>
              </p:nvSpPr>
              <p:spPr>
                <a:xfrm rot="1902051">
                  <a:off x="8860274" y="2816500"/>
                  <a:ext cx="2991526" cy="2991526"/>
                </a:xfrm>
                <a:prstGeom prst="ellipse">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4206" name="Google Shape;4206;p33" descr="A picture containing pool ball&#10;&#10;Description automatically generated"/>
                <p:cNvPicPr preferRelativeResize="0"/>
                <p:nvPr/>
              </p:nvPicPr>
              <p:blipFill rotWithShape="1">
                <a:blip r:embed="rId3">
                  <a:alphaModFix amt="50000"/>
                </a:blip>
                <a:srcRect l="16908" t="4788" r="21674" b="13631"/>
                <a:stretch/>
              </p:blipFill>
              <p:spPr>
                <a:xfrm>
                  <a:off x="8846288" y="2814084"/>
                  <a:ext cx="3012600" cy="2977200"/>
                </a:xfrm>
                <a:prstGeom prst="ellipse">
                  <a:avLst/>
                </a:prstGeom>
                <a:noFill/>
                <a:ln>
                  <a:noFill/>
                </a:ln>
              </p:spPr>
            </p:pic>
          </p:grpSp>
        </p:grpSp>
      </p:grpSp>
      <p:sp>
        <p:nvSpPr>
          <p:cNvPr id="4207" name="Google Shape;4207;p33"/>
          <p:cNvSpPr txBox="1">
            <a:spLocks noGrp="1"/>
          </p:cNvSpPr>
          <p:nvPr>
            <p:ph type="title"/>
          </p:nvPr>
        </p:nvSpPr>
        <p:spPr>
          <a:xfrm>
            <a:off x="6931850" y="1881475"/>
            <a:ext cx="4221300" cy="799200"/>
          </a:xfrm>
          <a:prstGeom prst="rect">
            <a:avLst/>
          </a:prstGeom>
          <a:noFill/>
          <a:ln>
            <a:noFill/>
          </a:ln>
        </p:spPr>
        <p:txBody>
          <a:bodyPr spcFirstLastPara="1" wrap="square" lIns="121900" tIns="121900" rIns="121900" bIns="121900" anchor="t" anchorCtr="0">
            <a:noAutofit/>
          </a:bodyPr>
          <a:lstStyle/>
          <a:p>
            <a:pPr marL="0" lvl="0" indent="0" algn="l" rtl="0">
              <a:lnSpc>
                <a:spcPct val="80000"/>
              </a:lnSpc>
              <a:spcBef>
                <a:spcPts val="0"/>
              </a:spcBef>
              <a:spcAft>
                <a:spcPts val="0"/>
              </a:spcAft>
              <a:buSzPts val="7000"/>
              <a:buNone/>
            </a:pPr>
            <a:r>
              <a:rPr lang="en" dirty="0"/>
              <a:t>.</a:t>
            </a:r>
            <a:endParaRPr dirty="0"/>
          </a:p>
        </p:txBody>
      </p:sp>
      <p:sp>
        <p:nvSpPr>
          <p:cNvPr id="3" name="TextBox 2">
            <a:extLst>
              <a:ext uri="{FF2B5EF4-FFF2-40B4-BE49-F238E27FC236}">
                <a16:creationId xmlns:a16="http://schemas.microsoft.com/office/drawing/2014/main" id="{7547590F-D201-F7D2-107B-86BB172E02C2}"/>
              </a:ext>
            </a:extLst>
          </p:cNvPr>
          <p:cNvSpPr txBox="1"/>
          <p:nvPr/>
        </p:nvSpPr>
        <p:spPr>
          <a:xfrm>
            <a:off x="4232072" y="1066149"/>
            <a:ext cx="6194322" cy="3845796"/>
          </a:xfrm>
          <a:prstGeom prst="rect">
            <a:avLst/>
          </a:prstGeom>
          <a:noFill/>
        </p:spPr>
        <p:txBody>
          <a:bodyPr wrap="square">
            <a:spAutoFit/>
          </a:bodyPr>
          <a:lstStyle/>
          <a:p>
            <a:pPr indent="228600" algn="ctr">
              <a:lnSpc>
                <a:spcPct val="107000"/>
              </a:lnSpc>
              <a:spcAft>
                <a:spcPts val="800"/>
              </a:spcAft>
            </a:pPr>
            <a:r>
              <a:rPr lang="en-ZA" sz="6600" b="1" dirty="0" err="1">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Omhels</a:t>
            </a:r>
            <a:r>
              <a:rPr lang="en-ZA" sz="6600" b="1" dirty="0">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 </a:t>
            </a:r>
            <a:r>
              <a:rPr lang="en-ZA" sz="6600" b="1" dirty="0" err="1">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diversiteit</a:t>
            </a:r>
            <a:r>
              <a:rPr lang="en-ZA" sz="6600" b="1" dirty="0">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cs typeface="Times New Roman" panose="02020603050405020304" pitchFamily="18" charset="0"/>
              </a:rPr>
              <a:t>:</a:t>
            </a:r>
            <a:endParaRPr lang="en-ZA" sz="6600" dirty="0">
              <a:effectLst/>
              <a:latin typeface="A Hundred Miles" panose="02000000000000000000" pitchFamily="2" charset="0"/>
              <a:ea typeface="Calibri" panose="020F0502020204030204" pitchFamily="34" charset="0"/>
              <a:cs typeface="Times New Roman" panose="02020603050405020304" pitchFamily="18" charset="0"/>
            </a:endParaRPr>
          </a:p>
          <a:p>
            <a:pPr algn="ctr"/>
            <a:r>
              <a:rPr lang="en-ZA" sz="3200" u="sng" dirty="0">
                <a:ln>
                  <a:noFill/>
                </a:ln>
                <a:solidFill>
                  <a:srgbClr val="000000"/>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hlinkClick r:id="rId4"/>
              </a:rPr>
              <a:t>https://www.youtube.com/watch?v=afPzn8qB8tA</a:t>
            </a:r>
            <a:endParaRPr lang="en-ZA" sz="3200" u="sng" dirty="0">
              <a:ln>
                <a:noFill/>
              </a:ln>
              <a:solidFill>
                <a:srgbClr val="000000"/>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endParaRPr>
          </a:p>
          <a:p>
            <a:pPr algn="ctr"/>
            <a:r>
              <a:rPr lang="en-ZA" sz="3200" dirty="0">
                <a:ln>
                  <a:noFill/>
                </a:ln>
                <a:solidFill>
                  <a:srgbClr val="000000"/>
                </a:solidFill>
                <a:effectLst>
                  <a:outerShdw blurRad="38100" dist="19050" dir="2700000" algn="tl">
                    <a:schemeClr val="dk1">
                      <a:alpha val="40000"/>
                    </a:schemeClr>
                  </a:outerShdw>
                </a:effectLst>
                <a:latin typeface="A Hundred Miles" panose="02000000000000000000" pitchFamily="2" charset="0"/>
                <a:ea typeface="Calibri" panose="020F0502020204030204" pitchFamily="34" charset="0"/>
              </a:rPr>
              <a:t>  </a:t>
            </a:r>
            <a:endParaRPr lang="en-ZA" sz="1000" dirty="0">
              <a:latin typeface="A Hundred Miles" panose="02000000000000000000" pitchFamily="2" charset="0"/>
            </a:endParaRPr>
          </a:p>
        </p:txBody>
      </p:sp>
      <p:pic>
        <p:nvPicPr>
          <p:cNvPr id="7" name="Picture 6">
            <a:extLst>
              <a:ext uri="{FF2B5EF4-FFF2-40B4-BE49-F238E27FC236}">
                <a16:creationId xmlns:a16="http://schemas.microsoft.com/office/drawing/2014/main" id="{820F48EA-DA53-D753-1D10-A3FF72D9790C}"/>
              </a:ext>
            </a:extLst>
          </p:cNvPr>
          <p:cNvPicPr>
            <a:picLocks noChangeAspect="1"/>
          </p:cNvPicPr>
          <p:nvPr/>
        </p:nvPicPr>
        <p:blipFill rotWithShape="1">
          <a:blip r:embed="rId5"/>
          <a:srcRect l="7601" t="25695" r="40869" b="30393"/>
          <a:stretch/>
        </p:blipFill>
        <p:spPr>
          <a:xfrm>
            <a:off x="514729" y="4042357"/>
            <a:ext cx="5214929" cy="2498497"/>
          </a:xfrm>
          <a:prstGeom prst="rect">
            <a:avLst/>
          </a:prstGeom>
        </p:spPr>
      </p:pic>
      <p:sp>
        <p:nvSpPr>
          <p:cNvPr id="8" name="Google Shape;55;p11">
            <a:extLst>
              <a:ext uri="{FF2B5EF4-FFF2-40B4-BE49-F238E27FC236}">
                <a16:creationId xmlns:a16="http://schemas.microsoft.com/office/drawing/2014/main" id="{D977B2BF-DD43-5926-3742-D4F3D0EB0927}"/>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p:cNvPicPr>
            <a:picLocks noChangeAspect="1"/>
          </p:cNvPicPr>
          <p:nvPr/>
        </p:nvPicPr>
        <p:blipFill>
          <a:blip r:embed="rId6"/>
          <a:stretch>
            <a:fillRect/>
          </a:stretch>
        </p:blipFill>
        <p:spPr>
          <a:xfrm>
            <a:off x="10690047" y="6118326"/>
            <a:ext cx="1365622" cy="46943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80"/>
        <p:cNvGrpSpPr/>
        <p:nvPr/>
      </p:nvGrpSpPr>
      <p:grpSpPr>
        <a:xfrm>
          <a:off x="0" y="0"/>
          <a:ext cx="0" cy="0"/>
          <a:chOff x="0" y="0"/>
          <a:chExt cx="0" cy="0"/>
        </a:xfrm>
      </p:grpSpPr>
      <p:sp>
        <p:nvSpPr>
          <p:cNvPr id="3" name="Google Shape;55;p11">
            <a:extLst>
              <a:ext uri="{FF2B5EF4-FFF2-40B4-BE49-F238E27FC236}">
                <a16:creationId xmlns:a16="http://schemas.microsoft.com/office/drawing/2014/main" id="{796E3104-FF51-C0B7-9E00-08339AD554B8}"/>
              </a:ext>
            </a:extLst>
          </p:cNvPr>
          <p:cNvSpPr/>
          <p:nvPr/>
        </p:nvSpPr>
        <p:spPr>
          <a:xfrm>
            <a:off x="10556018" y="5969413"/>
            <a:ext cx="1606325" cy="749524"/>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F69736B0-FD07-7C92-75A2-FD22B0C32BAA}"/>
              </a:ext>
            </a:extLst>
          </p:cNvPr>
          <p:cNvSpPr>
            <a:spLocks noGrp="1"/>
          </p:cNvSpPr>
          <p:nvPr>
            <p:ph type="body" idx="1"/>
          </p:nvPr>
        </p:nvSpPr>
        <p:spPr>
          <a:xfrm>
            <a:off x="894102" y="2033841"/>
            <a:ext cx="10403795" cy="4310334"/>
          </a:xfrm>
        </p:spPr>
        <p:txBody>
          <a:bodyPr/>
          <a:lstStyle/>
          <a:p>
            <a:pPr marL="107950" indent="0" algn="ctr">
              <a:lnSpc>
                <a:spcPct val="107000"/>
              </a:lnSpc>
              <a:spcAft>
                <a:spcPts val="800"/>
              </a:spcAft>
              <a:buNone/>
            </a:pPr>
            <a:r>
              <a:rPr lang="nl-NL" sz="2200" b="1" dirty="0">
                <a:solidFill>
                  <a:schemeClr val="tx1"/>
                </a:solidFill>
              </a:rPr>
              <a:t>Iets wat in een kultuur as onvanpaste gedrag beskou word, kan in 'n ander kultuur heeltemal gepas wees.</a:t>
            </a:r>
          </a:p>
          <a:p>
            <a:pPr marL="107950" indent="0" algn="ctr">
              <a:lnSpc>
                <a:spcPct val="107000"/>
              </a:lnSpc>
              <a:spcAft>
                <a:spcPts val="800"/>
              </a:spcAft>
              <a:buNone/>
            </a:pPr>
            <a:r>
              <a:rPr lang="nl-NL" sz="2200" b="1" dirty="0">
                <a:solidFill>
                  <a:schemeClr val="tx1"/>
                </a:solidFill>
              </a:rPr>
              <a:t>Diversiteit kan 'n persoon op 'n negatiewe manier beїnvloed. Byvoorbeeld, 'n persoon kan begin voel asof hulle nie na goeie vriende of familie kan draai nie omdat hulle nie dieselfde tradisies as almal het nie. </a:t>
            </a:r>
          </a:p>
          <a:p>
            <a:pPr marL="107950" indent="0" algn="ctr">
              <a:lnSpc>
                <a:spcPct val="107000"/>
              </a:lnSpc>
              <a:spcAft>
                <a:spcPts val="800"/>
              </a:spcAft>
              <a:buNone/>
            </a:pPr>
            <a:r>
              <a:rPr lang="nl-NL" sz="2200" b="1" dirty="0">
                <a:solidFill>
                  <a:schemeClr val="tx1"/>
                </a:solidFill>
              </a:rPr>
              <a:t>'n Ander faktor in 'n minder uiteenlopende leerderbevolking, is afknouery. Leerders wat anders is, is dikwels teikens vir afknouery. Dikwels, wanneer mense nie kennis het van dinge waaraan hulle nie gewoond is nie, is hulle vinnig om te oordeel of te stereotipeer en onkundige besluite te neem.</a:t>
            </a:r>
          </a:p>
          <a:p>
            <a:pPr marL="107950" indent="0">
              <a:buNone/>
            </a:pPr>
            <a:endParaRPr lang="en-ZA" sz="2000" dirty="0">
              <a:solidFill>
                <a:schemeClr val="tx1"/>
              </a:solidFill>
            </a:endParaRPr>
          </a:p>
        </p:txBody>
      </p:sp>
      <p:sp>
        <p:nvSpPr>
          <p:cNvPr id="9" name="Title 8">
            <a:extLst>
              <a:ext uri="{FF2B5EF4-FFF2-40B4-BE49-F238E27FC236}">
                <a16:creationId xmlns:a16="http://schemas.microsoft.com/office/drawing/2014/main" id="{B480837B-9408-4178-326A-E552D27DC337}"/>
              </a:ext>
            </a:extLst>
          </p:cNvPr>
          <p:cNvSpPr>
            <a:spLocks noGrp="1"/>
          </p:cNvSpPr>
          <p:nvPr>
            <p:ph type="title"/>
          </p:nvPr>
        </p:nvSpPr>
        <p:spPr>
          <a:xfrm>
            <a:off x="0" y="279510"/>
            <a:ext cx="12162343" cy="763500"/>
          </a:xfrm>
        </p:spPr>
        <p:txBody>
          <a:bodyPr/>
          <a:lstStyle/>
          <a:p>
            <a:r>
              <a:rPr lang="nl-NL" sz="7200" b="1" dirty="0">
                <a:solidFill>
                  <a:schemeClr val="tx1"/>
                </a:solidFill>
                <a:latin typeface="A Hundred Miles" panose="02000000000000000000" pitchFamily="2" charset="0"/>
              </a:rPr>
              <a:t>Maar laat ons nie vergeet nie</a:t>
            </a:r>
            <a:r>
              <a:rPr lang="en-ZA" sz="7200" b="1" dirty="0">
                <a:solidFill>
                  <a:schemeClr val="tx1"/>
                </a:solidFill>
                <a:latin typeface="A Hundred Miles" panose="02000000000000000000" pitchFamily="2" charset="0"/>
              </a:rPr>
              <a:t>:</a:t>
            </a:r>
          </a:p>
        </p:txBody>
      </p:sp>
      <p:pic>
        <p:nvPicPr>
          <p:cNvPr id="2" name="Picture 1"/>
          <p:cNvPicPr>
            <a:picLocks noChangeAspect="1"/>
          </p:cNvPicPr>
          <p:nvPr/>
        </p:nvPicPr>
        <p:blipFill>
          <a:blip r:embed="rId3"/>
          <a:stretch>
            <a:fillRect/>
          </a:stretch>
        </p:blipFill>
        <p:spPr>
          <a:xfrm>
            <a:off x="10676369" y="6109458"/>
            <a:ext cx="1365622" cy="46943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lidesMania">
  <a:themeElements>
    <a:clrScheme name="Simple Light">
      <a:dk1>
        <a:srgbClr val="000000"/>
      </a:dk1>
      <a:lt1>
        <a:srgbClr val="FFFFFF"/>
      </a:lt1>
      <a:dk2>
        <a:srgbClr val="434343"/>
      </a:dk2>
      <a:lt2>
        <a:srgbClr val="D1D1D1"/>
      </a:lt2>
      <a:accent1>
        <a:srgbClr val="E6252C"/>
      </a:accent1>
      <a:accent2>
        <a:srgbClr val="DA1DB6"/>
      </a:accent2>
      <a:accent3>
        <a:srgbClr val="1297FB"/>
      </a:accent3>
      <a:accent4>
        <a:srgbClr val="1C72E1"/>
      </a:accent4>
      <a:accent5>
        <a:srgbClr val="F2D61B"/>
      </a:accent5>
      <a:accent6>
        <a:srgbClr val="FFAB1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55C5E65EE047344B51223EC1E66390F" ma:contentTypeVersion="11" ma:contentTypeDescription="Create a new document." ma:contentTypeScope="" ma:versionID="cb7aee0cc02374e6b13827f9db4749a4">
  <xsd:schema xmlns:xsd="http://www.w3.org/2001/XMLSchema" xmlns:xs="http://www.w3.org/2001/XMLSchema" xmlns:p="http://schemas.microsoft.com/office/2006/metadata/properties" xmlns:ns3="ef109f3b-e3b3-493b-ab3f-7ced371883cc" targetNamespace="http://schemas.microsoft.com/office/2006/metadata/properties" ma:root="true" ma:fieldsID="7c619db3e23e56bb546508e7f9829179" ns3:_="">
    <xsd:import namespace="ef109f3b-e3b3-493b-ab3f-7ced371883c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109f3b-e3b3-493b-ab3f-7ced371883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6B7B71-496E-4FC2-BF01-605BC3B373F2}">
  <ds:schemaRefs>
    <ds:schemaRef ds:uri="http://purl.org/dc/elements/1.1/"/>
    <ds:schemaRef ds:uri="http://purl.org/dc/dcmitype/"/>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ef109f3b-e3b3-493b-ab3f-7ced371883cc"/>
  </ds:schemaRefs>
</ds:datastoreItem>
</file>

<file path=customXml/itemProps2.xml><?xml version="1.0" encoding="utf-8"?>
<ds:datastoreItem xmlns:ds="http://schemas.openxmlformats.org/officeDocument/2006/customXml" ds:itemID="{1B31087A-24EA-4FAB-B781-4DDF42C0B3D2}">
  <ds:schemaRefs>
    <ds:schemaRef ds:uri="http://schemas.microsoft.com/sharepoint/v3/contenttype/forms"/>
  </ds:schemaRefs>
</ds:datastoreItem>
</file>

<file path=customXml/itemProps3.xml><?xml version="1.0" encoding="utf-8"?>
<ds:datastoreItem xmlns:ds="http://schemas.openxmlformats.org/officeDocument/2006/customXml" ds:itemID="{B29A0CA2-FF0C-4BD9-B7C9-772F07C27D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109f3b-e3b3-493b-ab3f-7ced371883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323</TotalTime>
  <Words>800</Words>
  <Application>Microsoft Office PowerPoint</Application>
  <PresentationFormat>Widescreen</PresentationFormat>
  <Paragraphs>42</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 Hundred Miles</vt:lpstr>
      <vt:lpstr>Abril Fatface</vt:lpstr>
      <vt:lpstr>Aldrich</vt:lpstr>
      <vt:lpstr>Arial</vt:lpstr>
      <vt:lpstr>Barlow Black</vt:lpstr>
      <vt:lpstr>Barlow;900</vt:lpstr>
      <vt:lpstr>Calibri</vt:lpstr>
      <vt:lpstr>DM Sans</vt:lpstr>
      <vt:lpstr>Times New Roman</vt:lpstr>
      <vt:lpstr>SlidesMania</vt:lpstr>
      <vt:lpstr>Verstaan DIVERSITEIT: Verryking van die Suid-Afrikaanse samelewing
</vt:lpstr>
      <vt:lpstr>Suid-Afrika se storie:</vt:lpstr>
      <vt:lpstr>Handelsmerk Suid-Afrika stel die diverse Suid-Afrikaanse mense ten toon: https://www.youtube.com/watch?v=GbV7YDhWoag</vt:lpstr>
      <vt:lpstr>Verryking van ons samelewing:</vt:lpstr>
      <vt:lpstr>Het jy geweet:</vt:lpstr>
      <vt:lpstr>PowerPoint Presentation</vt:lpstr>
      <vt:lpstr>Kulturele diversiteit is belangrik omdat dit almal raak: </vt:lpstr>
      <vt:lpstr>.</vt:lpstr>
      <vt:lpstr>Maar laat ons nie vergeet nie:</vt:lpstr>
      <vt:lpstr>PowerPoint Presentation</vt:lpstr>
      <vt:lpstr>Diversiteit maak ons land ryker deur dit ‘n meer interessante plek te maak om in te woon.</vt:lpstr>
      <vt:lpstr>Hoe kan JY meer ondersteunend en respekvol wees?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DIVERSITY: enriching South African Society</dc:title>
  <dc:creator>Johrita Hanekom</dc:creator>
  <cp:lastModifiedBy>Andrea Hufkie</cp:lastModifiedBy>
  <cp:revision>9</cp:revision>
  <dcterms:modified xsi:type="dcterms:W3CDTF">2023-08-28T11:11:11Z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0x010100B55C5E65EE047344B51223EC1E66390F</vt:lpwstr>
  </property>
</Properties>
</file>