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4" r:id="rId4"/>
    <p:sldId id="260" r:id="rId5"/>
    <p:sldId id="265" r:id="rId6"/>
    <p:sldId id="266" r:id="rId7"/>
    <p:sldId id="267" r:id="rId8"/>
    <p:sldId id="268" r:id="rId9"/>
    <p:sldId id="269"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E2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3660" autoAdjust="0"/>
  </p:normalViewPr>
  <p:slideViewPr>
    <p:cSldViewPr snapToGrid="0">
      <p:cViewPr varScale="1">
        <p:scale>
          <a:sx n="71" d="100"/>
          <a:sy n="71" d="100"/>
        </p:scale>
        <p:origin x="211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igh-Ann Pringle" userId="90c27759-dcb2-4cfd-84bf-93ebcdd77db7" providerId="ADAL" clId="{CB091865-7056-4A14-9908-D116E9FE2345}"/>
    <pc:docChg chg="custSel modSld">
      <pc:chgData name="Leigh-Ann Pringle" userId="90c27759-dcb2-4cfd-84bf-93ebcdd77db7" providerId="ADAL" clId="{CB091865-7056-4A14-9908-D116E9FE2345}" dt="2021-11-02T20:32:47.637" v="318" actId="20577"/>
      <pc:docMkLst>
        <pc:docMk/>
      </pc:docMkLst>
      <pc:sldChg chg="modNotesTx">
        <pc:chgData name="Leigh-Ann Pringle" userId="90c27759-dcb2-4cfd-84bf-93ebcdd77db7" providerId="ADAL" clId="{CB091865-7056-4A14-9908-D116E9FE2345}" dt="2021-11-02T20:29:22.454" v="98" actId="20577"/>
        <pc:sldMkLst>
          <pc:docMk/>
          <pc:sldMk cId="2601937252" sldId="263"/>
        </pc:sldMkLst>
      </pc:sldChg>
      <pc:sldChg chg="modNotesTx">
        <pc:chgData name="Leigh-Ann Pringle" userId="90c27759-dcb2-4cfd-84bf-93ebcdd77db7" providerId="ADAL" clId="{CB091865-7056-4A14-9908-D116E9FE2345}" dt="2021-11-02T20:32:47.637" v="318" actId="20577"/>
        <pc:sldMkLst>
          <pc:docMk/>
          <pc:sldMk cId="1782845733" sldId="26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B996F2-48AE-4768-96E4-FE64235D6C99}" type="datetimeFigureOut">
              <a:rPr lang="en-ZA" smtClean="0"/>
              <a:t>2023/09/12</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2FF6A8-969E-41BF-86C0-0A656B6223F6}" type="slidenum">
              <a:rPr lang="en-ZA" smtClean="0"/>
              <a:t>‹#›</a:t>
            </a:fld>
            <a:endParaRPr lang="en-ZA"/>
          </a:p>
        </p:txBody>
      </p:sp>
    </p:spTree>
    <p:extLst>
      <p:ext uri="{BB962C8B-B14F-4D97-AF65-F5344CB8AC3E}">
        <p14:creationId xmlns:p14="http://schemas.microsoft.com/office/powerpoint/2010/main" val="2278373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5 + 5min- Skyfie 1-2 Inleiding &amp; Groepsbespreking
</a:t>
            </a:r>
            <a:endParaRPr lang="en-ZA" dirty="0"/>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Welkom terug by die laaste paar lesse van jou Graad 11 jaar! Ek wonder of jy al ooit gevind het dat jy aan die volgende tipe vrae dink:</a:t>
            </a: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  </a:t>
            </a:r>
            <a:r>
              <a:rPr lang="af-ZA" sz="1800" i="1" dirty="0">
                <a:solidFill>
                  <a:srgbClr val="595959"/>
                </a:solidFill>
                <a:effectLst/>
                <a:latin typeface="Arial" panose="020B0604020202020204" pitchFamily="34" charset="0"/>
                <a:ea typeface="Times New Roman" panose="02020603050405020304" pitchFamily="18" charset="0"/>
              </a:rPr>
              <a:t>“Waar het ons almal vandaan gekom?"</a:t>
            </a:r>
            <a:r>
              <a:rPr lang="af-ZA" sz="1800" dirty="0">
                <a:effectLst/>
                <a:latin typeface="Arial" panose="020B0604020202020204" pitchFamily="34" charset="0"/>
                <a:ea typeface="Times New Roman" panose="02020603050405020304" pitchFamily="18" charset="0"/>
              </a:rPr>
              <a:t> </a:t>
            </a: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  </a:t>
            </a:r>
            <a:r>
              <a:rPr lang="af-ZA" sz="1800" i="1" dirty="0">
                <a:solidFill>
                  <a:srgbClr val="595959"/>
                </a:solidFill>
                <a:effectLst/>
                <a:latin typeface="Arial" panose="020B0604020202020204" pitchFamily="34" charset="0"/>
                <a:ea typeface="Times New Roman" panose="02020603050405020304" pitchFamily="18" charset="0"/>
              </a:rPr>
              <a:t>“Hoekom is ons hier op aarde?"</a:t>
            </a:r>
            <a:r>
              <a:rPr lang="af-ZA" sz="1800" dirty="0">
                <a:effectLst/>
                <a:latin typeface="Arial" panose="020B0604020202020204" pitchFamily="34" charset="0"/>
                <a:ea typeface="Times New Roman" panose="02020603050405020304" pitchFamily="18" charset="0"/>
              </a:rPr>
              <a:t> </a:t>
            </a: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Dit is heeltemal normaal om oor die lewe en ons oorspring te dink en dit te bevraagteken. Hierdie vrae om die wêreld rondom ons te probeer verduidelik, word 'n </a:t>
            </a:r>
            <a:r>
              <a:rPr lang="af-ZA" sz="1800" b="1" i="1" dirty="0">
                <a:solidFill>
                  <a:srgbClr val="595959"/>
                </a:solidFill>
                <a:effectLst/>
                <a:latin typeface="Arial" panose="020B0604020202020204" pitchFamily="34" charset="0"/>
                <a:ea typeface="Times New Roman" panose="02020603050405020304" pitchFamily="18" charset="0"/>
              </a:rPr>
              <a:t>geloofstelsel</a:t>
            </a:r>
            <a:r>
              <a:rPr lang="af-ZA" sz="1800" dirty="0">
                <a:effectLst/>
                <a:latin typeface="Arial" panose="020B0604020202020204" pitchFamily="34" charset="0"/>
                <a:ea typeface="Times New Roman" panose="02020603050405020304" pitchFamily="18" charset="0"/>
              </a:rPr>
              <a:t> </a:t>
            </a:r>
            <a:r>
              <a:rPr lang="af-ZA" sz="1800" dirty="0">
                <a:solidFill>
                  <a:srgbClr val="404040"/>
                </a:solidFill>
                <a:effectLst/>
                <a:latin typeface="Arial" panose="020B0604020202020204" pitchFamily="34" charset="0"/>
                <a:ea typeface="Times New Roman" panose="02020603050405020304" pitchFamily="18" charset="0"/>
              </a:rPr>
              <a:t>genoem</a:t>
            </a:r>
            <a:r>
              <a:rPr lang="af-ZA" sz="1800" dirty="0">
                <a:solidFill>
                  <a:srgbClr val="595959"/>
                </a:solidFill>
                <a:effectLst/>
                <a:latin typeface="Arial" panose="020B0604020202020204" pitchFamily="34" charset="0"/>
                <a:ea typeface="Times New Roman" panose="02020603050405020304" pitchFamily="18" charset="0"/>
              </a:rPr>
              <a:t>.</a:t>
            </a:r>
            <a:br>
              <a:rPr lang="af-ZA" sz="1800" dirty="0">
                <a:solidFill>
                  <a:srgbClr val="595959"/>
                </a:solidFill>
                <a:effectLst/>
                <a:latin typeface="Arial" panose="020B0604020202020204" pitchFamily="34" charset="0"/>
                <a:ea typeface="Times New Roman" panose="02020603050405020304" pitchFamily="18" charset="0"/>
              </a:rPr>
            </a:br>
            <a:endParaRPr lang="en-ZA" sz="1800" dirty="0">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Kom ek verduidelik dit so: (Wys na 'n stoel in die klas) hoeveel van julle glo dat as ek op hierdie stoel sit, dit my gewig sal hou en nie omval nie? Waarom sou jy dit glo? Kan jy sien dat jou vorige ervarings van 'n stoel 'n impak het op die feit dat jy nie jou oortuiging bevraagteken dat die stoel my gewig kan hou nie?</a:t>
            </a:r>
            <a:endParaRPr lang="en-ZA" sz="1800" dirty="0">
              <a:effectLst/>
              <a:latin typeface="Times New Roman" panose="02020603050405020304" pitchFamily="18" charset="0"/>
              <a:ea typeface="Times New Roman" panose="02020603050405020304" pitchFamily="18" charset="0"/>
            </a:endParaRPr>
          </a:p>
          <a:p>
            <a:r>
              <a:rPr lang="en-ZA" sz="1800" dirty="0">
                <a:solidFill>
                  <a:srgbClr val="595959"/>
                </a:solidFill>
                <a:effectLst/>
                <a:latin typeface="Arial" panose="020B0604020202020204" pitchFamily="34" charset="0"/>
                <a:ea typeface="Times New Roman" panose="02020603050405020304" pitchFamily="18" charset="0"/>
              </a:rPr>
              <a:t>So, </a:t>
            </a:r>
            <a:r>
              <a:rPr lang="af-ZA" sz="1800" dirty="0">
                <a:solidFill>
                  <a:srgbClr val="595959"/>
                </a:solidFill>
                <a:effectLst/>
                <a:latin typeface="Arial" panose="020B0604020202020204" pitchFamily="34" charset="0"/>
                <a:ea typeface="Times New Roman" panose="02020603050405020304" pitchFamily="18" charset="0"/>
              </a:rPr>
              <a:t>waar dink jy kom jou geloofstelsel vandaan? Kom ons hoor van die klas... </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(laat leerders toe om aan die klas te verduidelik.) </a:t>
            </a:r>
            <a:br>
              <a:rPr lang="af-ZA" sz="1800" dirty="0">
                <a:solidFill>
                  <a:srgbClr val="595959"/>
                </a:solidFill>
                <a:effectLst/>
                <a:latin typeface="Arial" panose="020B0604020202020204" pitchFamily="34" charset="0"/>
                <a:ea typeface="Times New Roman" panose="02020603050405020304" pitchFamily="18" charset="0"/>
              </a:rPr>
            </a:br>
            <a:endParaRPr lang="en-ZA" sz="1800" dirty="0">
              <a:solidFill>
                <a:schemeClr val="tx1"/>
              </a:solidFill>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Sommige moontlike antwoorde kan wees:</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Kerk</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Familie en die omgewing waarin ons grootgeword het / leef</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Vriende</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Media (beroemde mense)</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Goeie en slegte ervaringe</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 Maak voorsiening vir ander antwoorde</a:t>
            </a:r>
            <a:r>
              <a:rPr lang="en-ZA" sz="1800" dirty="0">
                <a:solidFill>
                  <a:schemeClr val="tx1"/>
                </a:solidFill>
                <a:effectLst/>
                <a:latin typeface="Times New Roman" panose="02020603050405020304" pitchFamily="18" charset="0"/>
                <a:ea typeface="Times New Roman" panose="02020603050405020304" pitchFamily="18" charset="0"/>
              </a:rPr>
              <a:t>.</a:t>
            </a:r>
          </a:p>
          <a:p>
            <a:pPr marL="0" lvl="0" indent="0">
              <a:buFont typeface="Wingdings" panose="05000000000000000000" pitchFamily="2"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In die meeste gevalle word ons geloofstelsel beïnvloed deur wat ons glo. 'n Godsdiens is 'n stel oortuigings oor die oorsaak, aard en doel van die heelal</a:t>
            </a:r>
            <a:r>
              <a:rPr lang="af-ZA" sz="1800" dirty="0">
                <a:solidFill>
                  <a:srgbClr val="404040"/>
                </a:solidFill>
                <a:effectLst/>
                <a:latin typeface="Arial" panose="020B0604020202020204" pitchFamily="34" charset="0"/>
                <a:ea typeface="Times New Roman" panose="02020603050405020304" pitchFamily="18" charset="0"/>
              </a:rPr>
              <a:t>.  Godsdiens kan ook die geloof in en aanbidding van 'n bonatuurlike beherende mag wees, veral 'n persoonlike God of gode / 'n spesifieke stelsel van geloof en aanbidding.  Dit is gewoonlik </a:t>
            </a:r>
            <a:r>
              <a:rPr lang="af-ZA" sz="1800" dirty="0">
                <a:solidFill>
                  <a:srgbClr val="595959"/>
                </a:solidFill>
                <a:effectLst/>
                <a:latin typeface="Arial" panose="020B0604020202020204" pitchFamily="34" charset="0"/>
                <a:ea typeface="Times New Roman" panose="02020603050405020304" pitchFamily="18" charset="0"/>
              </a:rPr>
              <a:t>gebaseer op die idee dat God die heelal geskep het. 'n Godsdiens het tradisies, seremonies en heilige tekste.</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Kan jy die belangrikste godsdienste van Suid-Afrika onthou wat ons in Graad 10 gedek het? (laat leerders toe om te reageer.)</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Judaïsme</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Christendom</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Hindoeïsme</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Islam</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Afrikaanse Christendom (Sionisme)</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Boeddhisme</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Baha'i Geloof</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Daar is eintlik baie ooreenkomste tussen die verskillende godsdienste in Suid-Afrika. Te dikwels fokus ons op die verskille. Ons leef in 'n samelewing in Suid-Afrika wat vryheid van keuse waardeer, wat beteken dat ons ons godsdiens mag kies. Ons moet leer om mekaar te respekteer vir ons keuses en die verskille te verdra.</a:t>
            </a:r>
            <a:endParaRPr lang="en-ZA" sz="1800" dirty="0">
              <a:effectLst/>
              <a:latin typeface="Times New Roman" panose="02020603050405020304" pitchFamily="18" charset="0"/>
              <a:ea typeface="Times New Roman" panose="02020603050405020304" pitchFamily="18" charset="0"/>
            </a:endParaRPr>
          </a:p>
          <a:p>
            <a:endParaRPr lang="en-ZA" dirty="0"/>
          </a:p>
        </p:txBody>
      </p:sp>
      <p:sp>
        <p:nvSpPr>
          <p:cNvPr id="4" name="Slide Number Placeholder 3"/>
          <p:cNvSpPr>
            <a:spLocks noGrp="1"/>
          </p:cNvSpPr>
          <p:nvPr>
            <p:ph type="sldNum" sz="quarter" idx="5"/>
          </p:nvPr>
        </p:nvSpPr>
        <p:spPr/>
        <p:txBody>
          <a:bodyPr/>
          <a:lstStyle/>
          <a:p>
            <a:fld id="{A82FF6A8-969E-41BF-86C0-0A656B6223F6}" type="slidenum">
              <a:rPr lang="en-ZA" smtClean="0"/>
              <a:t>1</a:t>
            </a:fld>
            <a:endParaRPr lang="en-ZA"/>
          </a:p>
        </p:txBody>
      </p:sp>
    </p:spTree>
    <p:extLst>
      <p:ext uri="{BB962C8B-B14F-4D97-AF65-F5344CB8AC3E}">
        <p14:creationId xmlns:p14="http://schemas.microsoft.com/office/powerpoint/2010/main" val="1314757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Skyfie 2: Bespreek in groepe
</a:t>
            </a:r>
            <a:endParaRPr lang="en-ZA" sz="9600" dirty="0">
              <a:solidFill>
                <a:schemeClr val="bg1"/>
              </a:solidFill>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Ons weet dat godsdiens 'n impak het op wat ons glo. Maar sal jy saamstem of nie saamstem met die volgende stelling nie.</a:t>
            </a:r>
          </a:p>
          <a:p>
            <a:pPr marL="0" lvl="0" indent="0">
              <a:buFont typeface="Symbol" panose="05050102010706020507" pitchFamily="18" charset="2"/>
              <a:buNone/>
            </a:pPr>
            <a:r>
              <a:rPr lang="af-ZA" sz="1800" b="1" i="1" dirty="0">
                <a:solidFill>
                  <a:srgbClr val="595959"/>
                </a:solidFill>
                <a:effectLst/>
                <a:latin typeface="Arial" panose="020B0604020202020204" pitchFamily="34" charset="0"/>
                <a:ea typeface="Times New Roman" panose="02020603050405020304" pitchFamily="18" charset="0"/>
              </a:rPr>
              <a:t>Wat ons glo, beïnvloed hoe ons optree.</a:t>
            </a:r>
            <a:endParaRPr lang="en-ZA" sz="1800" b="1" i="1"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b="1" i="1"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In jul groepe van VIER, bespreek hierdie stelling. Skryf jou DRIE mees oortuigende argumente neer. (Laat tyd toe vir elke groep om terugvoer te gee.)</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af-ZA" sz="1800" dirty="0">
              <a:solidFill>
                <a:srgbClr val="595959"/>
              </a:solidFill>
              <a:effectLst/>
              <a:latin typeface="Arial" panose="020B0604020202020204" pitchFamily="34"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Ons kan sê dat ons oortuigings (of norme) wel ons gedrag (of waardes) beïnvloed.</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As ons na een van die doelwitte van alle godsdienste moes kyk, sou dit wees om in vrede en harmonie saam te lewe. Soos vroeër genoem, beteken dit dat ons leer om mekaar te verdra en gemeenskaplike grond te soek.</a:t>
            </a:r>
            <a:endParaRPr lang="en-ZA"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82FF6A8-969E-41BF-86C0-0A656B6223F6}" type="slidenum">
              <a:rPr lang="en-ZA" smtClean="0"/>
              <a:t>2</a:t>
            </a:fld>
            <a:endParaRPr lang="en-ZA"/>
          </a:p>
        </p:txBody>
      </p:sp>
    </p:spTree>
    <p:extLst>
      <p:ext uri="{BB962C8B-B14F-4D97-AF65-F5344CB8AC3E}">
        <p14:creationId xmlns:p14="http://schemas.microsoft.com/office/powerpoint/2010/main" val="1391457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3: 3min </a:t>
            </a:r>
            <a:r>
              <a:rPr lang="en-ZA" dirty="0" err="1"/>
              <a:t>refleksie</a:t>
            </a:r>
            <a:endParaRPr lang="en-ZA" dirty="0"/>
          </a:p>
          <a:p>
            <a:endParaRPr lang="en-ZA" dirty="0"/>
          </a:p>
          <a:p>
            <a:pPr marL="0" lvl="0" indent="0">
              <a:buFont typeface="Wingdings" panose="05000000000000000000" pitchFamily="2" charset="2"/>
              <a:buNone/>
            </a:pPr>
            <a:r>
              <a:rPr lang="af-ZA" sz="1800" dirty="0">
                <a:solidFill>
                  <a:srgbClr val="404040"/>
                </a:solidFill>
                <a:effectLst/>
                <a:latin typeface="Arial" panose="020B0604020202020204" pitchFamily="34" charset="0"/>
                <a:ea typeface="Times New Roman" panose="02020603050405020304" pitchFamily="18" charset="0"/>
              </a:rPr>
              <a:t>Voltooi </a:t>
            </a:r>
            <a:r>
              <a:rPr lang="af-ZA" sz="1800" b="1" i="1" u="sng" dirty="0">
                <a:solidFill>
                  <a:srgbClr val="595959"/>
                </a:solidFill>
                <a:effectLst/>
                <a:latin typeface="Arial" panose="020B0604020202020204" pitchFamily="34" charset="0"/>
                <a:ea typeface="Times New Roman" panose="02020603050405020304" pitchFamily="18" charset="0"/>
              </a:rPr>
              <a:t>Les 1 – Werkkaart Aktiwiteit 1</a:t>
            </a:r>
            <a:r>
              <a:rPr lang="af-ZA" sz="1800" b="1" i="1" dirty="0">
                <a:solidFill>
                  <a:srgbClr val="404040"/>
                </a:solidFill>
                <a:effectLst/>
                <a:latin typeface="Arial" panose="020B0604020202020204" pitchFamily="34" charset="0"/>
                <a:ea typeface="Times New Roman" panose="02020603050405020304" pitchFamily="18" charset="0"/>
              </a:rPr>
              <a:t> </a:t>
            </a:r>
            <a:r>
              <a:rPr lang="af-ZA" sz="1800" dirty="0">
                <a:solidFill>
                  <a:srgbClr val="404040"/>
                </a:solidFill>
                <a:effectLst/>
                <a:latin typeface="Arial" panose="020B0604020202020204" pitchFamily="34" charset="0"/>
                <a:ea typeface="Times New Roman" panose="02020603050405020304" pitchFamily="18" charset="0"/>
              </a:rPr>
              <a:t>- die beskrywing van VREDE.</a:t>
            </a:r>
            <a:r>
              <a:rPr lang="af-ZA" sz="1800" dirty="0">
                <a:effectLst/>
                <a:latin typeface="Arial" panose="020B0604020202020204" pitchFamily="34" charset="0"/>
                <a:ea typeface="Times New Roman" panose="02020603050405020304" pitchFamily="18" charset="0"/>
              </a:rPr>
              <a:t> </a:t>
            </a:r>
            <a:br>
              <a:rPr lang="af-ZA" sz="1800" dirty="0">
                <a:solidFill>
                  <a:srgbClr val="595959"/>
                </a:solidFill>
                <a:effectLst/>
                <a:latin typeface="Arial" panose="020B0604020202020204" pitchFamily="34" charset="0"/>
                <a:ea typeface="Arial" panose="020B0604020202020204" pitchFamily="34" charset="0"/>
              </a:rPr>
            </a:br>
            <a:br>
              <a:rPr lang="en-ZA" sz="1800" dirty="0">
                <a:solidFill>
                  <a:srgbClr val="595959"/>
                </a:solidFill>
                <a:effectLst/>
                <a:latin typeface="Arial" panose="020B0604020202020204" pitchFamily="34" charset="0"/>
                <a:ea typeface="Arial" panose="020B0604020202020204" pitchFamily="34" charset="0"/>
              </a:rPr>
            </a:br>
            <a:r>
              <a:rPr lang="af-ZA" sz="1800" dirty="0">
                <a:solidFill>
                  <a:srgbClr val="595959"/>
                </a:solidFill>
                <a:effectLst/>
                <a:latin typeface="Arial" panose="020B0604020202020204" pitchFamily="34" charset="0"/>
                <a:ea typeface="Times New Roman" panose="02020603050405020304" pitchFamily="18" charset="0"/>
              </a:rPr>
              <a:t>Bevorder verdraagsaamheid (</a:t>
            </a:r>
            <a:r>
              <a:rPr lang="af-ZA" sz="1800" b="1" dirty="0">
                <a:solidFill>
                  <a:srgbClr val="FF0000"/>
                </a:solidFill>
                <a:effectLst/>
                <a:latin typeface="Arial" panose="020B0604020202020204" pitchFamily="34" charset="0"/>
                <a:ea typeface="Times New Roman" panose="02020603050405020304" pitchFamily="18" charset="0"/>
              </a:rPr>
              <a:t>Nota aan onderwyser</a:t>
            </a:r>
            <a:r>
              <a:rPr lang="af-ZA" sz="1800" dirty="0">
                <a:solidFill>
                  <a:srgbClr val="FF0000"/>
                </a:solidFill>
                <a:effectLst/>
                <a:latin typeface="Arial" panose="020B0604020202020204" pitchFamily="34" charset="0"/>
                <a:ea typeface="Times New Roman" panose="02020603050405020304" pitchFamily="18" charset="0"/>
              </a:rPr>
              <a:t>:</a:t>
            </a:r>
            <a:r>
              <a:rPr lang="af-ZA" sz="1800" dirty="0">
                <a:solidFill>
                  <a:srgbClr val="595959"/>
                </a:solidFill>
                <a:effectLst/>
                <a:latin typeface="Arial" panose="020B0604020202020204" pitchFamily="34" charset="0"/>
                <a:ea typeface="Times New Roman" panose="02020603050405020304" pitchFamily="18" charset="0"/>
              </a:rPr>
              <a:t> hierdie term "verdraagsaamheid" word dikwels aan negatiewe konnotasies geheg. Jy kan die leerders hul mening vra. Watter ander term word beter gebruik? Bv. respek...)</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Moedig mekaar aan om te leer oor jou eie godsdiens sowel as dié van die mense rondom hulle.</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Toon vriendelikheid</a:t>
            </a:r>
            <a:r>
              <a:rPr lang="af-ZA" sz="1800" b="1" dirty="0">
                <a:solidFill>
                  <a:srgbClr val="595959"/>
                </a:solidFill>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 help ander.</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‘n Kode van 'n morele standaarde word aangebied wat mense respekteer en kies om volgens te lewe.</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Ervaar ‘n gevoel van behoort in 'n samelewing deur gedeelde rituele en praktyke.</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Kan jy, wanneer jy oor jou eie godsdiens nadink, sien hoe VREDE deel daarvan is? Hierdie gedeelde waardes bring 'n samelewing bymekaar. In 'n harmonieuse samelewing leef mense in vrede, ongeag kultuur, sosio-ekonomiese status, taal, nasionaliteit of ras.</a:t>
            </a:r>
            <a:endParaRPr lang="en-ZA" sz="1800" dirty="0">
              <a:solidFill>
                <a:srgbClr val="000000"/>
              </a:solidFill>
              <a:effectLst/>
              <a:latin typeface="Times New Roman" panose="02020603050405020304" pitchFamily="18" charset="0"/>
              <a:ea typeface="Times New Roman" panose="02020603050405020304" pitchFamily="18" charset="0"/>
            </a:endParaRPr>
          </a:p>
          <a:p>
            <a:pPr marL="450215"/>
            <a:r>
              <a:rPr lang="en-ZA" sz="1800" dirty="0">
                <a:solidFill>
                  <a:srgbClr val="595959"/>
                </a:solidFill>
                <a:effectLst/>
                <a:latin typeface="Arial" panose="020B0604020202020204" pitchFamily="34" charset="0"/>
                <a:ea typeface="Arial" panose="020B0604020202020204" pitchFamily="34" charset="0"/>
              </a:rPr>
              <a:t> </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en-ZA" sz="1800" dirty="0">
                <a:solidFill>
                  <a:srgbClr val="595959"/>
                </a:solidFill>
                <a:effectLst/>
                <a:latin typeface="Arial" panose="020B0604020202020204" pitchFamily="34" charset="0"/>
                <a:ea typeface="Arial" panose="020B0604020202020204" pitchFamily="34" charset="0"/>
              </a:rPr>
              <a:t> </a:t>
            </a:r>
            <a:endParaRPr lang="en-ZA" sz="1800" dirty="0">
              <a:solidFill>
                <a:srgbClr val="000000"/>
              </a:solidFill>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82FF6A8-969E-41BF-86C0-0A656B6223F6}" type="slidenum">
              <a:rPr lang="en-ZA" smtClean="0"/>
              <a:t>3</a:t>
            </a:fld>
            <a:endParaRPr lang="en-ZA"/>
          </a:p>
        </p:txBody>
      </p:sp>
    </p:spTree>
    <p:extLst>
      <p:ext uri="{BB962C8B-B14F-4D97-AF65-F5344CB8AC3E}">
        <p14:creationId xmlns:p14="http://schemas.microsoft.com/office/powerpoint/2010/main" val="2303892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4-8: 10min</a:t>
            </a: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Kom ons kyk na elkeen van hierdie godsdienste in 'n bietjie meer detail om die impak te sien van hoe geloof gedrag in 'n samelewing beïnvloed.</a:t>
            </a:r>
            <a:endParaRPr lang="en-ZA" sz="1800" b="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b="1" dirty="0">
                <a:solidFill>
                  <a:srgbClr val="FF0000"/>
                </a:solidFill>
                <a:effectLst/>
                <a:latin typeface="Arial" panose="020B0604020202020204" pitchFamily="34" charset="0"/>
                <a:ea typeface="Times New Roman" panose="02020603050405020304" pitchFamily="18" charset="0"/>
              </a:rPr>
              <a:t>Nota aan onderwyser:</a:t>
            </a:r>
            <a:r>
              <a:rPr lang="af-ZA" sz="1800" dirty="0">
                <a:solidFill>
                  <a:srgbClr val="404040"/>
                </a:solidFill>
                <a:effectLst/>
                <a:latin typeface="Arial" panose="020B0604020202020204" pitchFamily="34" charset="0"/>
                <a:ea typeface="Times New Roman" panose="02020603050405020304" pitchFamily="18" charset="0"/>
              </a:rPr>
              <a:t> DEEL SLEGS </a:t>
            </a:r>
            <a:r>
              <a:rPr lang="af-ZA" sz="1800" b="1" i="1" u="sng" dirty="0">
                <a:solidFill>
                  <a:srgbClr val="404040"/>
                </a:solidFill>
                <a:effectLst/>
                <a:latin typeface="Arial" panose="020B0604020202020204" pitchFamily="34" charset="0"/>
                <a:ea typeface="Times New Roman" panose="02020603050405020304" pitchFamily="18" charset="0"/>
              </a:rPr>
              <a:t>Les 1 - Godsdiensnotas</a:t>
            </a:r>
            <a:r>
              <a:rPr lang="af-ZA" sz="1800" dirty="0">
                <a:solidFill>
                  <a:srgbClr val="404040"/>
                </a:solidFill>
                <a:effectLst/>
                <a:latin typeface="Arial" panose="020B0604020202020204" pitchFamily="34" charset="0"/>
                <a:ea typeface="Times New Roman" panose="02020603050405020304" pitchFamily="18" charset="0"/>
              </a:rPr>
              <a:t> UIT NADAT jy deur hierdie afdeling gegaan het via die PowerPoint-skyfies 4 - 8. </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404040"/>
                </a:solidFill>
                <a:effectLst/>
                <a:latin typeface="Arial" panose="020B0604020202020204" pitchFamily="34" charset="0"/>
                <a:ea typeface="Times New Roman" panose="02020603050405020304" pitchFamily="18" charset="0"/>
              </a:rPr>
              <a:t>Die uitdeelstuk dek </a:t>
            </a:r>
            <a:r>
              <a:rPr lang="af-ZA" sz="1800" i="1" dirty="0">
                <a:solidFill>
                  <a:srgbClr val="404040"/>
                </a:solidFill>
                <a:effectLst/>
                <a:latin typeface="Arial" panose="020B0604020202020204" pitchFamily="34" charset="0"/>
                <a:ea typeface="Times New Roman" panose="02020603050405020304" pitchFamily="18" charset="0"/>
              </a:rPr>
              <a:t>dieselfde</a:t>
            </a:r>
            <a:r>
              <a:rPr lang="af-ZA" sz="1800" dirty="0">
                <a:solidFill>
                  <a:srgbClr val="404040"/>
                </a:solidFill>
                <a:effectLst/>
                <a:latin typeface="Arial" panose="020B0604020202020204" pitchFamily="34" charset="0"/>
                <a:ea typeface="Times New Roman" panose="02020603050405020304" pitchFamily="18" charset="0"/>
              </a:rPr>
              <a:t> materiaal. </a:t>
            </a:r>
            <a:r>
              <a:rPr lang="af-ZA" sz="1800" dirty="0">
                <a:solidFill>
                  <a:srgbClr val="000000"/>
                </a:solidFill>
                <a:effectLst/>
                <a:latin typeface="Arial" panose="020B0604020202020204" pitchFamily="34" charset="0"/>
                <a:ea typeface="Times New Roman" panose="02020603050405020304" pitchFamily="18" charset="0"/>
              </a:rPr>
              <a:t> </a:t>
            </a:r>
            <a:br>
              <a:rPr lang="af-ZA" sz="1800" dirty="0">
                <a:solidFill>
                  <a:srgbClr val="404040"/>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Moenie op die gebede op elke skyfie fokus nie. </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Leerders sal die notas hê om na te verwys in die volgende aktiwiteit. Raak kortliks punte van elke godsdiens aan.</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Christendom:</a:t>
            </a:r>
          </a:p>
          <a:p>
            <a:pPr marL="0" lvl="0" indent="0">
              <a:buFont typeface="Symbol" panose="05050102010706020507" pitchFamily="18" charset="2"/>
              <a:buNone/>
            </a:pP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b="1" dirty="0">
                <a:solidFill>
                  <a:srgbClr val="595959"/>
                </a:solidFill>
                <a:effectLst/>
                <a:latin typeface="Arial" panose="020B0604020202020204" pitchFamily="34" charset="0"/>
                <a:ea typeface="Times New Roman" panose="02020603050405020304" pitchFamily="18" charset="0"/>
              </a:rPr>
              <a:t>Gebed:</a:t>
            </a: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"Geseënd is die vredemakers, want hulle sal kinders van God genoem word.“</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Maar Ek sê vir julle wat hoor: Wees lief vir julle vyande! Doen goed aan dié wat jou haat,Seën diegene wat jou vervloek, bid vir diegene wat jou</a:t>
            </a: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mishandel.“</a:t>
            </a:r>
            <a:r>
              <a:rPr lang="en-ZA" sz="1800" dirty="0">
                <a:solidFill>
                  <a:srgbClr val="000000"/>
                </a:solidFill>
                <a:effectLst/>
                <a:latin typeface="Times New Roman" panose="02020603050405020304" pitchFamily="18" charset="0"/>
                <a:ea typeface="Times New Roman" panose="02020603050405020304" pitchFamily="18" charset="0"/>
              </a:rPr>
              <a:t> </a:t>
            </a: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"O Goddelike Meester, gee dat ek nie so baie mag soek nie</a:t>
            </a:r>
            <a:r>
              <a:rPr lang="en-ZA" sz="1800" dirty="0">
                <a:solidFill>
                  <a:srgbClr val="000000"/>
                </a:solidFill>
                <a:effectLst/>
                <a:latin typeface="Times New Roman" panose="02020603050405020304" pitchFamily="18"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om ander te behandel soos ek behandel wil word, om ander te verstaan soos ek</a:t>
            </a: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verstaan wil word.</a:t>
            </a: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om lief te hê soos ek liefde wil ontvang."</a:t>
            </a:r>
            <a:endParaRPr lang="en-ZA" sz="1800" dirty="0">
              <a:solidFill>
                <a:srgbClr val="000000"/>
              </a:solidFill>
              <a:effectLst/>
              <a:latin typeface="Times New Roman" panose="02020603050405020304" pitchFamily="18" charset="0"/>
              <a:ea typeface="Times New Roman" panose="02020603050405020304" pitchFamily="18" charset="0"/>
            </a:endParaRPr>
          </a:p>
          <a:p>
            <a:pPr marL="1087755"/>
            <a:r>
              <a:rPr lang="af-ZA" sz="1800" dirty="0">
                <a:solidFill>
                  <a:srgbClr val="595959"/>
                </a:solidFill>
                <a:effectLst/>
                <a:latin typeface="Arial" panose="020B0604020202020204" pitchFamily="34" charset="0"/>
                <a:ea typeface="Arial" panose="020B0604020202020204" pitchFamily="34" charset="0"/>
              </a:rPr>
              <a:t> </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b="1" dirty="0">
                <a:solidFill>
                  <a:srgbClr val="595959"/>
                </a:solidFill>
                <a:effectLst/>
                <a:latin typeface="Arial" panose="020B0604020202020204" pitchFamily="34" charset="0"/>
                <a:ea typeface="Times New Roman" panose="02020603050405020304" pitchFamily="18" charset="0"/>
              </a:rPr>
              <a:t>Oortuigings:</a:t>
            </a:r>
            <a:r>
              <a:rPr lang="af-ZA" sz="1800" dirty="0">
                <a:solidFill>
                  <a:srgbClr val="000000"/>
                </a:solidFill>
                <a:effectLst/>
                <a:latin typeface="Arial" panose="020B0604020202020204" pitchFamily="34" charset="0"/>
                <a:ea typeface="Times New Roman" panose="02020603050405020304" pitchFamily="18" charset="0"/>
              </a:rPr>
              <a:t> </a:t>
            </a:r>
            <a:br>
              <a:rPr lang="af-ZA" sz="1800" b="1"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Christenskap is 'n monoteïstiese godsdiens. Hulle volgelinge glo in een God wat sy seun, Jesus Christus, gestuur het om die mensdom te red. Christene verwys dikwels na Jesus Christus as die Messias. Die Christene beskou ook die Tien Gebooie as die basis van reg en verkeerd. In die Christendom is die fokus daarop om jou naaste lief te hê soos jy jouself liefhet en God met jou hele hart en siel lief te hê.</a:t>
            </a:r>
            <a:endParaRPr lang="en-ZA" sz="1800" dirty="0">
              <a:solidFill>
                <a:srgbClr val="000000"/>
              </a:solidFill>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Arial" panose="020B0604020202020204" pitchFamily="34" charset="0"/>
              </a:rPr>
              <a:t> </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b="1" dirty="0">
                <a:solidFill>
                  <a:srgbClr val="595959"/>
                </a:solidFill>
                <a:effectLst/>
                <a:latin typeface="Arial" panose="020B0604020202020204" pitchFamily="34" charset="0"/>
                <a:ea typeface="Times New Roman" panose="02020603050405020304" pitchFamily="18" charset="0"/>
              </a:rPr>
              <a:t>Gedrag: </a:t>
            </a: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Christene groet mekaar dikwels met die frase "Vrede vir jou." </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Hulle doen 'n poging om uit te reik na mense in die gemeenskap deur etes te kook vir diegene in nood. Die Bybel voorsien 'n riglyn met duidelike sedewette om te volg om vrede en eenheid te bevorder.</a:t>
            </a:r>
            <a:endParaRPr lang="en-ZA" sz="1800" dirty="0">
              <a:solidFill>
                <a:srgbClr val="000000"/>
              </a:solidFill>
              <a:effectLst/>
              <a:latin typeface="Times New Roman" panose="02020603050405020304" pitchFamily="18" charset="0"/>
              <a:ea typeface="Times New Roman" panose="02020603050405020304" pitchFamily="18" charset="0"/>
            </a:endParaRPr>
          </a:p>
          <a:p>
            <a:endParaRPr lang="en-ZA" dirty="0">
              <a:solidFill>
                <a:schemeClr val="bg1"/>
              </a:solidFill>
            </a:endParaRPr>
          </a:p>
        </p:txBody>
      </p:sp>
      <p:sp>
        <p:nvSpPr>
          <p:cNvPr id="4" name="Slide Number Placeholder 3"/>
          <p:cNvSpPr>
            <a:spLocks noGrp="1"/>
          </p:cNvSpPr>
          <p:nvPr>
            <p:ph type="sldNum" sz="quarter" idx="5"/>
          </p:nvPr>
        </p:nvSpPr>
        <p:spPr/>
        <p:txBody>
          <a:bodyPr/>
          <a:lstStyle/>
          <a:p>
            <a:fld id="{A82FF6A8-969E-41BF-86C0-0A656B6223F6}" type="slidenum">
              <a:rPr lang="en-ZA" smtClean="0"/>
              <a:t>4</a:t>
            </a:fld>
            <a:endParaRPr lang="en-ZA"/>
          </a:p>
        </p:txBody>
      </p:sp>
    </p:spTree>
    <p:extLst>
      <p:ext uri="{BB962C8B-B14F-4D97-AF65-F5344CB8AC3E}">
        <p14:creationId xmlns:p14="http://schemas.microsoft.com/office/powerpoint/2010/main" val="1834522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Wingdings" panose="05000000000000000000" pitchFamily="2" charset="2"/>
              <a:buNone/>
            </a:pPr>
            <a:r>
              <a:rPr lang="en-ZA" dirty="0" err="1"/>
              <a:t>Skyfie</a:t>
            </a:r>
            <a:r>
              <a:rPr lang="en-ZA" dirty="0"/>
              <a:t> 5:</a:t>
            </a:r>
          </a:p>
          <a:p>
            <a:pPr marL="0" lvl="0" indent="0">
              <a:buFont typeface="Wingdings" panose="05000000000000000000" pitchFamily="2" charset="2"/>
              <a:buNone/>
            </a:pPr>
            <a:r>
              <a:rPr lang="en-ZA" dirty="0" err="1"/>
              <a:t>Hindoeïsme</a:t>
            </a:r>
            <a:br>
              <a:rPr lang="en-ZA" dirty="0"/>
            </a:br>
            <a:r>
              <a:rPr lang="en-ZA" dirty="0"/>
              <a:t>
</a:t>
            </a:r>
            <a:r>
              <a:rPr lang="af-ZA" sz="1800" b="1" dirty="0">
                <a:solidFill>
                  <a:srgbClr val="595959"/>
                </a:solidFill>
                <a:effectLst/>
                <a:latin typeface="Arial" panose="020B0604020202020204" pitchFamily="34" charset="0"/>
                <a:ea typeface="Times New Roman" panose="02020603050405020304" pitchFamily="18" charset="0"/>
              </a:rPr>
              <a:t>Gebed: </a:t>
            </a:r>
            <a:br>
              <a:rPr lang="af-ZA" sz="1800" b="1"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"O Here God almagtig, mag daar vrede in die hemelryk wees.</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Mag daar vrede op aarde wees. Mag die waters aangenaam wees.</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Mag kruie heilsaam wees en mag bome en plante vrede vir almal bring.</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Mag alle welwillende wesens vir ons vrede bring. </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Mag die Vediese Wet vrede regoor die wêreld propageer."</a:t>
            </a:r>
            <a:endParaRPr lang="en-ZA" sz="1800" dirty="0">
              <a:solidFill>
                <a:srgbClr val="000000"/>
              </a:solidFill>
              <a:effectLst/>
              <a:latin typeface="Times New Roman" panose="02020603050405020304" pitchFamily="18" charset="0"/>
              <a:ea typeface="Times New Roman" panose="02020603050405020304" pitchFamily="18" charset="0"/>
            </a:endParaRPr>
          </a:p>
          <a:p>
            <a:pPr marL="1087755"/>
            <a:r>
              <a:rPr lang="af-ZA" sz="1800" b="1" dirty="0">
                <a:solidFill>
                  <a:srgbClr val="595959"/>
                </a:solidFill>
                <a:effectLst/>
                <a:latin typeface="Arial" panose="020B0604020202020204" pitchFamily="34" charset="0"/>
                <a:ea typeface="Arial" panose="020B0604020202020204" pitchFamily="34" charset="0"/>
              </a:rPr>
              <a:t> </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b="1" dirty="0">
                <a:solidFill>
                  <a:srgbClr val="595959"/>
                </a:solidFill>
                <a:effectLst/>
                <a:latin typeface="Arial" panose="020B0604020202020204" pitchFamily="34" charset="0"/>
                <a:ea typeface="Times New Roman" panose="02020603050405020304" pitchFamily="18" charset="0"/>
              </a:rPr>
              <a:t>Oortuigings:</a:t>
            </a:r>
            <a:br>
              <a:rPr lang="af-ZA" sz="1800" b="1"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sluit beide monoteïste en politeïste in (diegene wat in meer as een god glo). Hindoeïsme verleen absolute en algehele vryheid van geloof en aanbidding. Die Hindoe-God kan Brahma, Vishnu of Shakti wees, afhangende van die sekte.</a:t>
            </a:r>
            <a:br>
              <a:rPr lang="af-ZA" sz="1800" dirty="0">
                <a:solidFill>
                  <a:srgbClr val="595959"/>
                </a:solidFill>
                <a:effectLst/>
                <a:latin typeface="Arial" panose="020B0604020202020204" pitchFamily="34" charset="0"/>
                <a:ea typeface="Times New Roman" panose="02020603050405020304" pitchFamily="18" charset="0"/>
              </a:rPr>
            </a:b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b="1" dirty="0">
                <a:solidFill>
                  <a:srgbClr val="595959"/>
                </a:solidFill>
                <a:effectLst/>
                <a:latin typeface="Arial" panose="020B0604020202020204" pitchFamily="34" charset="0"/>
                <a:ea typeface="Times New Roman" panose="02020603050405020304" pitchFamily="18" charset="0"/>
              </a:rPr>
              <a:t>Gedrag:</a:t>
            </a:r>
            <a:endParaRPr lang="en-ZA" sz="1800" b="1"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Met die lewenslange fokus op die vind van innerlike vrede en harmonie, is 'n natuurlike begeerte om in harmonie met mense te leef.</a:t>
            </a:r>
            <a:endParaRPr lang="en-ZA" sz="1800" dirty="0">
              <a:solidFill>
                <a:srgbClr val="000000"/>
              </a:solidFill>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82FF6A8-969E-41BF-86C0-0A656B6223F6}" type="slidenum">
              <a:rPr lang="en-ZA" smtClean="0"/>
              <a:t>5</a:t>
            </a:fld>
            <a:endParaRPr lang="en-ZA"/>
          </a:p>
        </p:txBody>
      </p:sp>
    </p:spTree>
    <p:extLst>
      <p:ext uri="{BB962C8B-B14F-4D97-AF65-F5344CB8AC3E}">
        <p14:creationId xmlns:p14="http://schemas.microsoft.com/office/powerpoint/2010/main" val="2299074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6
Islam</a:t>
            </a:r>
            <a:br>
              <a:rPr lang="en-ZA" sz="1800" dirty="0">
                <a:solidFill>
                  <a:srgbClr val="595959"/>
                </a:solidFill>
                <a:effectLst/>
                <a:latin typeface="Arial" panose="020B0604020202020204" pitchFamily="34" charset="0"/>
                <a:ea typeface="Arial" panose="020B0604020202020204" pitchFamily="34" charset="0"/>
              </a:rPr>
            </a:br>
            <a:endParaRPr lang="en-ZA" sz="1800" dirty="0">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b="1" dirty="0">
                <a:solidFill>
                  <a:srgbClr val="595959"/>
                </a:solidFill>
                <a:effectLst/>
                <a:latin typeface="Arial" panose="020B0604020202020204" pitchFamily="34" charset="0"/>
                <a:ea typeface="Times New Roman" panose="02020603050405020304" pitchFamily="18" charset="0"/>
              </a:rPr>
              <a:t>Gebed:</a:t>
            </a:r>
            <a:endParaRPr lang="en-ZA" sz="1800" b="1"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God is die Een wat alles hoor en weet. En die dienaars van God, is die genadigste wat in nederigheid op die aarde wandel, en wanneer ons hulle aanspreek, sê ons "vrede".</a:t>
            </a:r>
            <a:endParaRPr lang="en-ZA" sz="1800" dirty="0">
              <a:solidFill>
                <a:srgbClr val="000000"/>
              </a:solidFill>
              <a:effectLst/>
              <a:latin typeface="Times New Roman" panose="02020603050405020304" pitchFamily="18" charset="0"/>
              <a:ea typeface="Times New Roman" panose="02020603050405020304" pitchFamily="18" charset="0"/>
            </a:endParaRPr>
          </a:p>
          <a:p>
            <a:pPr marL="1087755"/>
            <a:r>
              <a:rPr lang="af-ZA" sz="1800" b="1" dirty="0">
                <a:solidFill>
                  <a:srgbClr val="595959"/>
                </a:solidFill>
                <a:effectLst/>
                <a:latin typeface="Arial" panose="020B0604020202020204" pitchFamily="34" charset="0"/>
                <a:ea typeface="Arial" panose="020B0604020202020204" pitchFamily="34" charset="0"/>
              </a:rPr>
              <a:t> </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b="1" dirty="0">
                <a:solidFill>
                  <a:srgbClr val="595959"/>
                </a:solidFill>
                <a:effectLst/>
                <a:latin typeface="Arial" panose="020B0604020202020204" pitchFamily="34" charset="0"/>
                <a:ea typeface="Times New Roman" panose="02020603050405020304" pitchFamily="18" charset="0"/>
              </a:rPr>
              <a:t>Oortuigings:</a:t>
            </a: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Die volgelinge van Islam word Moslems genoem.                </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Islam is 'n monoteïstiese geloof. Die naam van die Islamgod is Allah. Muhammed word gesien as een van die profete, 'n boodskapper van God. Die Koran leer ons dat alle rasse gelyk is. Hierdie godsdiens lei sy volgelinge om mekaar in die samelewing te respekteer.</a:t>
            </a:r>
            <a:endParaRPr lang="en-ZA" sz="1800" dirty="0">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endParaRPr lang="af-ZA" sz="1800" b="1" dirty="0">
              <a:solidFill>
                <a:srgbClr val="595959"/>
              </a:solidFill>
              <a:effectLst/>
              <a:latin typeface="Arial" panose="020B0604020202020204" pitchFamily="34" charset="0"/>
              <a:ea typeface="Times New Roman" panose="02020603050405020304" pitchFamily="18" charset="0"/>
            </a:endParaRPr>
          </a:p>
          <a:p>
            <a:pPr marL="0" lvl="0" indent="0">
              <a:buFont typeface="Wingdings" panose="05000000000000000000" pitchFamily="2" charset="2"/>
              <a:buNone/>
            </a:pPr>
            <a:r>
              <a:rPr lang="af-ZA" sz="1800" b="1" dirty="0">
                <a:solidFill>
                  <a:srgbClr val="595959"/>
                </a:solidFill>
                <a:effectLst/>
                <a:latin typeface="Arial" panose="020B0604020202020204" pitchFamily="34" charset="0"/>
                <a:ea typeface="Times New Roman" panose="02020603050405020304" pitchFamily="18" charset="0"/>
              </a:rPr>
              <a:t>Gedrag:</a:t>
            </a:r>
            <a:endParaRPr lang="en-ZA" sz="1800" b="1"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Islam beklemtoon die belangrikheid van die vyf pilare van Islam vir die alledaagse lewe: </a:t>
            </a:r>
            <a:endParaRPr lang="en-ZA" sz="1800" dirty="0">
              <a:solidFill>
                <a:srgbClr val="000000"/>
              </a:solidFill>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 Gee aan die armes</a:t>
            </a:r>
            <a:endParaRPr lang="en-ZA" sz="1800" dirty="0">
              <a:solidFill>
                <a:srgbClr val="000000"/>
              </a:solidFill>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 Verklaar jou geloof</a:t>
            </a:r>
            <a:endParaRPr lang="en-ZA" sz="1800" dirty="0">
              <a:solidFill>
                <a:srgbClr val="000000"/>
              </a:solidFill>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 Onselfsugtigheid en liefdadigheid</a:t>
            </a:r>
            <a:endParaRPr lang="en-ZA" sz="1800" dirty="0">
              <a:solidFill>
                <a:srgbClr val="000000"/>
              </a:solidFill>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 Geduld en vergifnis</a:t>
            </a:r>
            <a:endParaRPr lang="en-ZA" sz="1800" dirty="0">
              <a:solidFill>
                <a:srgbClr val="000000"/>
              </a:solidFill>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82FF6A8-969E-41BF-86C0-0A656B6223F6}" type="slidenum">
              <a:rPr lang="en-ZA" smtClean="0"/>
              <a:t>6</a:t>
            </a:fld>
            <a:endParaRPr lang="en-ZA"/>
          </a:p>
        </p:txBody>
      </p:sp>
    </p:spTree>
    <p:extLst>
      <p:ext uri="{BB962C8B-B14F-4D97-AF65-F5344CB8AC3E}">
        <p14:creationId xmlns:p14="http://schemas.microsoft.com/office/powerpoint/2010/main" val="60691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7
</a:t>
            </a:r>
            <a:r>
              <a:rPr lang="en-ZA" dirty="0" err="1"/>
              <a:t>Afrikaanse</a:t>
            </a:r>
            <a:r>
              <a:rPr lang="en-ZA" dirty="0"/>
              <a:t> Christendom</a:t>
            </a:r>
            <a:br>
              <a:rPr lang="en-ZA" sz="1800" dirty="0">
                <a:solidFill>
                  <a:srgbClr val="595959"/>
                </a:solidFill>
                <a:effectLst/>
                <a:latin typeface="Arial" panose="020B0604020202020204" pitchFamily="34" charset="0"/>
                <a:ea typeface="Arial" panose="020B0604020202020204" pitchFamily="34" charset="0"/>
              </a:rPr>
            </a:br>
            <a:endParaRPr lang="en-ZA" sz="1800" dirty="0">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b="1" dirty="0">
                <a:solidFill>
                  <a:srgbClr val="595959"/>
                </a:solidFill>
                <a:effectLst/>
                <a:latin typeface="Arial" panose="020B0604020202020204" pitchFamily="34" charset="0"/>
                <a:ea typeface="Times New Roman" panose="02020603050405020304" pitchFamily="18" charset="0"/>
              </a:rPr>
              <a:t>Gebed: </a:t>
            </a:r>
            <a:br>
              <a:rPr lang="af-ZA" sz="1800" b="1"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Loof U, Here, vrede sal met ons wees. Gee dat die ouer manne wysheid kan hê en met een stem kan spreek. Vrede vir ons. Gee dat die land rustigheid kan hê. Vrede vir ons. En die mense kan voortgaan om in harmonie te lewe.</a:t>
            </a:r>
            <a:endParaRPr lang="en-ZA" sz="1800" dirty="0">
              <a:solidFill>
                <a:srgbClr val="000000"/>
              </a:solidFill>
              <a:effectLst/>
              <a:latin typeface="Times New Roman" panose="02020603050405020304" pitchFamily="18" charset="0"/>
              <a:ea typeface="Times New Roman" panose="02020603050405020304" pitchFamily="18" charset="0"/>
            </a:endParaRPr>
          </a:p>
          <a:p>
            <a:pPr marL="1087755"/>
            <a:r>
              <a:rPr lang="af-ZA" sz="1800" b="1" dirty="0">
                <a:solidFill>
                  <a:srgbClr val="595959"/>
                </a:solidFill>
                <a:effectLst/>
                <a:latin typeface="Arial" panose="020B0604020202020204" pitchFamily="34" charset="0"/>
                <a:ea typeface="Arial" panose="020B0604020202020204" pitchFamily="34" charset="0"/>
              </a:rPr>
              <a:t> </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b="1" dirty="0">
                <a:solidFill>
                  <a:srgbClr val="595959"/>
                </a:solidFill>
                <a:effectLst/>
                <a:latin typeface="Arial" panose="020B0604020202020204" pitchFamily="34" charset="0"/>
                <a:ea typeface="Times New Roman" panose="02020603050405020304" pitchFamily="18" charset="0"/>
              </a:rPr>
              <a:t>Oortuigings:</a:t>
            </a:r>
            <a:endParaRPr lang="en-ZA" sz="1800" b="1"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Hierdie kerk volg baie van dieselfde reëls en wette as die Christelike kerk. Daar is egter ook 'n paar van hul eie reëls:</a:t>
            </a: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 Hulle glo dat jou geloof die mag het om jou te genees.</a:t>
            </a:r>
            <a:endParaRPr lang="en-ZA" sz="1800" dirty="0">
              <a:effectLst/>
              <a:latin typeface="Times New Roman" panose="02020603050405020304" pitchFamily="18" charset="0"/>
              <a:ea typeface="Times New Roman" panose="02020603050405020304" pitchFamily="18" charset="0"/>
            </a:endParaRPr>
          </a:p>
          <a:p>
            <a:pPr marL="0" indent="0">
              <a:lnSpc>
                <a:spcPct val="115000"/>
              </a:lnSpc>
              <a:buFont typeface="Arial" panose="020B0604020202020204" pitchFamily="34" charset="0"/>
              <a:buNone/>
            </a:pPr>
            <a:r>
              <a:rPr lang="af-ZA" sz="1800" dirty="0">
                <a:solidFill>
                  <a:srgbClr val="595959"/>
                </a:solidFill>
                <a:effectLst/>
                <a:latin typeface="Arial" panose="020B0604020202020204" pitchFamily="34" charset="0"/>
                <a:ea typeface="Times New Roman" panose="02020603050405020304" pitchFamily="18" charset="0"/>
              </a:rPr>
              <a:t>* Hulle respekteer tradisionele Afrika-godsdiensoortuigings en die –opvattings</a:t>
            </a:r>
            <a:r>
              <a:rPr lang="en-ZA" sz="1800" dirty="0">
                <a:solidFill>
                  <a:schemeClr val="tx1"/>
                </a:solidFill>
                <a:effectLst/>
                <a:latin typeface="Times New Roman" panose="02020603050405020304" pitchFamily="18"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rondom die mag van die voorouers.</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indent="0">
              <a:lnSpc>
                <a:spcPct val="115000"/>
              </a:lnSpc>
              <a:buFont typeface="Arial" panose="020B0604020202020204" pitchFamily="34" charset="0"/>
              <a:buNone/>
            </a:pPr>
            <a:r>
              <a:rPr lang="af-ZA" sz="1800" dirty="0">
                <a:solidFill>
                  <a:srgbClr val="595959"/>
                </a:solidFill>
                <a:effectLst/>
                <a:latin typeface="Arial" panose="020B0604020202020204" pitchFamily="34" charset="0"/>
                <a:ea typeface="Times New Roman" panose="02020603050405020304" pitchFamily="18" charset="0"/>
              </a:rPr>
              <a:t>* Kerkprofete gee instruksies aan sy lidmate en die mense moet gehoorsaam wees om van siektes genees te word.</a:t>
            </a:r>
          </a:p>
          <a:p>
            <a:pPr marL="285750" indent="-285750">
              <a:lnSpc>
                <a:spcPct val="115000"/>
              </a:lnSpc>
              <a:buFont typeface="Arial" panose="020B0604020202020204" pitchFamily="34" charset="0"/>
              <a:buChar char="•"/>
            </a:pPr>
            <a:endParaRPr lang="en-ZA" sz="1800" dirty="0">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b="1" dirty="0">
                <a:solidFill>
                  <a:srgbClr val="595959"/>
                </a:solidFill>
                <a:effectLst/>
                <a:latin typeface="Arial" panose="020B0604020202020204" pitchFamily="34" charset="0"/>
                <a:ea typeface="Times New Roman" panose="02020603050405020304" pitchFamily="18" charset="0"/>
              </a:rPr>
              <a:t>Gedrag:</a:t>
            </a:r>
            <a:endParaRPr lang="en-ZA" sz="1800" b="1"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Daar is die oortuiging dat 'n morele persoon iemand is wat goed met ander saamleef en harmonieuse verhoudings met almal in die gemeenskap het. Vrede hou verband met 'n normale lewenswyse, waar orde, harmonie en balans belangrik is. Godsdiensleiers</a:t>
            </a:r>
            <a:r>
              <a:rPr lang="af-ZA" sz="1800" dirty="0">
                <a:solidFill>
                  <a:srgbClr val="595959"/>
                </a:solidFill>
                <a:effectLst/>
                <a:latin typeface="Arial" panose="020B0604020202020204" pitchFamily="34" charset="0"/>
                <a:ea typeface="Arial" panose="020B0604020202020204" pitchFamily="34" charset="0"/>
              </a:rPr>
              <a:t> </a:t>
            </a:r>
            <a:r>
              <a:rPr lang="af-ZA" sz="1800" dirty="0">
                <a:solidFill>
                  <a:srgbClr val="595959"/>
                </a:solidFill>
                <a:effectLst/>
                <a:latin typeface="Arial" panose="020B0604020202020204" pitchFamily="34" charset="0"/>
                <a:ea typeface="Times New Roman" panose="02020603050405020304" pitchFamily="18" charset="0"/>
              </a:rPr>
              <a:t>en familielede lei deur vrede in hul huise en gemeenskap te beoefen.</a:t>
            </a:r>
            <a:endParaRPr lang="en-ZA" sz="1800" dirty="0">
              <a:solidFill>
                <a:srgbClr val="000000"/>
              </a:solidFill>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82FF6A8-969E-41BF-86C0-0A656B6223F6}" type="slidenum">
              <a:rPr lang="en-ZA" smtClean="0"/>
              <a:t>7</a:t>
            </a:fld>
            <a:endParaRPr lang="en-ZA"/>
          </a:p>
        </p:txBody>
      </p:sp>
    </p:spTree>
    <p:extLst>
      <p:ext uri="{BB962C8B-B14F-4D97-AF65-F5344CB8AC3E}">
        <p14:creationId xmlns:p14="http://schemas.microsoft.com/office/powerpoint/2010/main" val="1347430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8
</a:t>
            </a:r>
            <a:r>
              <a:rPr lang="en-ZA" dirty="0" err="1"/>
              <a:t>Judaïsme</a:t>
            </a:r>
            <a:br>
              <a:rPr lang="en-ZA" sz="1800" dirty="0">
                <a:solidFill>
                  <a:srgbClr val="595959"/>
                </a:solidFill>
                <a:effectLst/>
                <a:latin typeface="Arial" panose="020B0604020202020204" pitchFamily="34" charset="0"/>
                <a:ea typeface="Arial" panose="020B0604020202020204" pitchFamily="34" charset="0"/>
              </a:rPr>
            </a:br>
            <a:endParaRPr lang="en-ZA" sz="1800" dirty="0">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b="1" dirty="0">
                <a:solidFill>
                  <a:srgbClr val="595959"/>
                </a:solidFill>
                <a:effectLst/>
                <a:latin typeface="Arial" panose="020B0604020202020204" pitchFamily="34" charset="0"/>
                <a:ea typeface="Times New Roman" panose="02020603050405020304" pitchFamily="18" charset="0"/>
              </a:rPr>
              <a:t>Gebed:</a:t>
            </a:r>
            <a:endParaRPr lang="en-ZA" sz="1800" b="1"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“Kom ons gaan op na die berg van die Here, dat ons die paaie van die Allerhoogste kan loop. En ons sal ons swaarde in ploegskare verander, en ons spiese in snoeihake. Nasie sal nie teen nasie die swaard ophef nie, en hulle sal ook nie meer leer om oorlog te voer nie.”</a:t>
            </a:r>
            <a:endParaRPr lang="en-ZA" sz="1800" dirty="0">
              <a:solidFill>
                <a:srgbClr val="000000"/>
              </a:solidFill>
              <a:effectLst/>
              <a:latin typeface="Times New Roman" panose="02020603050405020304" pitchFamily="18" charset="0"/>
              <a:ea typeface="Times New Roman" panose="02020603050405020304" pitchFamily="18" charset="0"/>
            </a:endParaRPr>
          </a:p>
          <a:p>
            <a:pPr marL="1087755"/>
            <a:r>
              <a:rPr lang="af-ZA" sz="1800" b="1" dirty="0">
                <a:solidFill>
                  <a:srgbClr val="595959"/>
                </a:solidFill>
                <a:effectLst/>
                <a:latin typeface="Arial" panose="020B0604020202020204" pitchFamily="34" charset="0"/>
                <a:ea typeface="Arial" panose="020B0604020202020204" pitchFamily="34" charset="0"/>
              </a:rPr>
              <a:t> </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b="1" dirty="0">
                <a:solidFill>
                  <a:srgbClr val="595959"/>
                </a:solidFill>
                <a:effectLst/>
                <a:latin typeface="Arial" panose="020B0604020202020204" pitchFamily="34" charset="0"/>
                <a:ea typeface="Arial" panose="020B0604020202020204" pitchFamily="34" charset="0"/>
              </a:rPr>
              <a:t>Oortuigings:</a:t>
            </a:r>
            <a:endParaRPr lang="en-ZA" sz="1800" b="1" dirty="0">
              <a:solidFill>
                <a:srgbClr val="000000"/>
              </a:solidFill>
              <a:effectLst/>
              <a:latin typeface="Times New Roman" panose="02020603050405020304" pitchFamily="18" charset="0"/>
              <a:ea typeface="Arial" panose="020B0604020202020204" pitchFamily="34"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Judaïsme is 'n monoteïstiese godsdiens. Hulle volgelinge glo in een God. Judaïsme is gebaseer op die Hebreeuse Bybel. Hierdie godsdiens spoor sy volgelinge aan om God se gebooie te gehoorsaam en spoor die Jode aan om in harmonie saam te lewe. Die woord "shalom" word as 'n groet gebruik en beteken vrede.</a:t>
            </a:r>
            <a:endParaRPr lang="en-ZA" sz="1800" dirty="0">
              <a:solidFill>
                <a:srgbClr val="000000"/>
              </a:solidFill>
              <a:effectLst/>
              <a:latin typeface="Times New Roman" panose="02020603050405020304" pitchFamily="18" charset="0"/>
              <a:ea typeface="Times New Roman" panose="02020603050405020304" pitchFamily="18" charset="0"/>
            </a:endParaRPr>
          </a:p>
          <a:p>
            <a:pPr marL="1087755"/>
            <a:r>
              <a:rPr lang="af-ZA" sz="1800" b="1" dirty="0">
                <a:solidFill>
                  <a:srgbClr val="595959"/>
                </a:solidFill>
                <a:effectLst/>
                <a:latin typeface="Arial" panose="020B0604020202020204" pitchFamily="34" charset="0"/>
                <a:ea typeface="Arial" panose="020B0604020202020204" pitchFamily="34" charset="0"/>
              </a:rPr>
              <a:t> </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b="1" dirty="0">
                <a:solidFill>
                  <a:srgbClr val="595959"/>
                </a:solidFill>
                <a:effectLst/>
                <a:latin typeface="Arial" panose="020B0604020202020204" pitchFamily="34" charset="0"/>
                <a:ea typeface="Times New Roman" panose="02020603050405020304" pitchFamily="18" charset="0"/>
              </a:rPr>
              <a:t>Gedrag:</a:t>
            </a:r>
            <a:endParaRPr lang="en-ZA" sz="1800" b="1"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Die wette lei Joodse mense op oor:</a:t>
            </a: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 Wat om te doen wanneer jy wakker word.</a:t>
            </a: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 Watter kos om te eet - hulle moet kosjer kos en geen vark of skulpvis eet nie.</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Arial" panose="020B0604020202020204" pitchFamily="34" charset="0"/>
              <a:buNone/>
            </a:pPr>
            <a:r>
              <a:rPr lang="af-ZA" sz="1800" dirty="0">
                <a:solidFill>
                  <a:srgbClr val="595959"/>
                </a:solidFill>
                <a:effectLst/>
                <a:latin typeface="Arial" panose="020B0604020202020204" pitchFamily="34" charset="0"/>
                <a:ea typeface="Times New Roman" panose="02020603050405020304" pitchFamily="18" charset="0"/>
              </a:rPr>
              <a:t>* Dit is onwettig vir Jode om nie vir tzedakah te gee nie en tot 'n harmonieuse gemeenskap by te dra deur geld aan die armes, hospitale of  </a:t>
            </a:r>
          </a:p>
          <a:p>
            <a:pPr marL="0" lvl="0" indent="0">
              <a:buFont typeface="Arial" panose="020B0604020202020204" pitchFamily="34" charset="0"/>
              <a:buNone/>
            </a:pPr>
            <a:r>
              <a:rPr lang="af-ZA" sz="1800" dirty="0">
                <a:solidFill>
                  <a:srgbClr val="595959"/>
                </a:solidFill>
                <a:effectLst/>
                <a:latin typeface="Arial" panose="020B0604020202020204" pitchFamily="34" charset="0"/>
                <a:ea typeface="Times New Roman" panose="02020603050405020304" pitchFamily="18" charset="0"/>
              </a:rPr>
              <a:t>  opvoedkundige</a:t>
            </a:r>
            <a:r>
              <a:rPr lang="en-ZA" sz="1800" dirty="0">
                <a:solidFill>
                  <a:srgbClr val="000000"/>
                </a:solidFill>
                <a:effectLst/>
                <a:latin typeface="Times New Roman" panose="02020603050405020304" pitchFamily="18"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instellings te gee nie.</a:t>
            </a:r>
            <a:endParaRPr lang="en-ZA" sz="1800" dirty="0">
              <a:solidFill>
                <a:srgbClr val="000000"/>
              </a:solidFill>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82FF6A8-969E-41BF-86C0-0A656B6223F6}" type="slidenum">
              <a:rPr lang="en-ZA" smtClean="0"/>
              <a:t>8</a:t>
            </a:fld>
            <a:endParaRPr lang="en-ZA"/>
          </a:p>
        </p:txBody>
      </p:sp>
    </p:spTree>
    <p:extLst>
      <p:ext uri="{BB962C8B-B14F-4D97-AF65-F5344CB8AC3E}">
        <p14:creationId xmlns:p14="http://schemas.microsoft.com/office/powerpoint/2010/main" val="38921858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9: 10min
</a:t>
            </a:r>
          </a:p>
          <a:p>
            <a:pPr marL="0" lvl="0" indent="0">
              <a:buFont typeface="Symbol" panose="05050102010706020507" pitchFamily="18" charset="2"/>
              <a:buNone/>
            </a:pPr>
            <a:r>
              <a:rPr lang="af-ZA" sz="1800" dirty="0">
                <a:solidFill>
                  <a:srgbClr val="404040"/>
                </a:solidFill>
                <a:effectLst/>
                <a:latin typeface="Arial" panose="020B0604020202020204" pitchFamily="34" charset="0"/>
                <a:ea typeface="Times New Roman" panose="02020603050405020304" pitchFamily="18" charset="0"/>
              </a:rPr>
              <a:t>Voltooi </a:t>
            </a:r>
            <a:r>
              <a:rPr lang="af-ZA" sz="1800" b="1" i="1" u="sng" dirty="0">
                <a:solidFill>
                  <a:srgbClr val="595959"/>
                </a:solidFill>
                <a:effectLst/>
                <a:latin typeface="Arial" panose="020B0604020202020204" pitchFamily="34" charset="0"/>
                <a:ea typeface="Times New Roman" panose="02020603050405020304" pitchFamily="18" charset="0"/>
              </a:rPr>
              <a:t>Les 1 – Werkkaart Aktiwiteit 2</a:t>
            </a:r>
            <a:r>
              <a:rPr lang="af-ZA" sz="1800" dirty="0">
                <a:solidFill>
                  <a:srgbClr val="404040"/>
                </a:solidFill>
                <a:effectLst/>
                <a:latin typeface="Arial" panose="020B0604020202020204" pitchFamily="34" charset="0"/>
                <a:ea typeface="Times New Roman" panose="02020603050405020304" pitchFamily="18" charset="0"/>
              </a:rPr>
              <a:t>.</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Leerders het 10min om hierdie aktiwiteit op hul eie te voltooi.</a:t>
            </a:r>
            <a:r>
              <a:rPr lang="en-ZA" sz="1800" dirty="0">
                <a:solidFill>
                  <a:srgbClr val="000000"/>
                </a:solidFill>
                <a:effectLst/>
                <a:latin typeface="Times New Roman" panose="02020603050405020304" pitchFamily="18"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In hierdie aktiwiteit moet elke leerder die volgende oorweeg:</a:t>
            </a:r>
            <a:endParaRPr lang="en-ZA" sz="1800" dirty="0">
              <a:solidFill>
                <a:srgbClr val="000000"/>
              </a:solidFill>
              <a:effectLst/>
              <a:latin typeface="Times New Roman" panose="02020603050405020304" pitchFamily="18" charset="0"/>
              <a:ea typeface="Times New Roman" panose="02020603050405020304" pitchFamily="18" charset="0"/>
            </a:endParaRPr>
          </a:p>
          <a:p>
            <a:pPr marL="457200"/>
            <a:r>
              <a:rPr lang="en-ZA" sz="1800" dirty="0">
                <a:solidFill>
                  <a:srgbClr val="404040"/>
                </a:solidFill>
                <a:effectLst/>
                <a:latin typeface="Arial" panose="020B0604020202020204" pitchFamily="34" charset="0"/>
                <a:ea typeface="Times New Roman" panose="02020603050405020304" pitchFamily="18" charset="0"/>
              </a:rPr>
              <a:t> </a:t>
            </a:r>
            <a:endParaRPr lang="en-ZA" sz="1800" dirty="0">
              <a:solidFill>
                <a:srgbClr val="000000"/>
              </a:solidFill>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"Jy is op die skool se VLR en is gevra om 'n HALWE BLADSY-voorstel te skryf om die skool</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se</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gedragskode te wysig. Hierdie wysiging is om vrede en respek onder leerders van verskillende godsdienste by die skool te bevorder. Hierdie voorstel moet 'n lys van gedrag insluit wat jy glo vrede in die skool sal aanmoedig."</a:t>
            </a:r>
            <a:endParaRPr lang="en-ZA" dirty="0"/>
          </a:p>
        </p:txBody>
      </p:sp>
      <p:sp>
        <p:nvSpPr>
          <p:cNvPr id="4" name="Slide Number Placeholder 3"/>
          <p:cNvSpPr>
            <a:spLocks noGrp="1"/>
          </p:cNvSpPr>
          <p:nvPr>
            <p:ph type="sldNum" sz="quarter" idx="5"/>
          </p:nvPr>
        </p:nvSpPr>
        <p:spPr/>
        <p:txBody>
          <a:bodyPr/>
          <a:lstStyle/>
          <a:p>
            <a:fld id="{A82FF6A8-969E-41BF-86C0-0A656B6223F6}" type="slidenum">
              <a:rPr lang="en-ZA" smtClean="0"/>
              <a:t>9</a:t>
            </a:fld>
            <a:endParaRPr lang="en-ZA"/>
          </a:p>
        </p:txBody>
      </p:sp>
    </p:spTree>
    <p:extLst>
      <p:ext uri="{BB962C8B-B14F-4D97-AF65-F5344CB8AC3E}">
        <p14:creationId xmlns:p14="http://schemas.microsoft.com/office/powerpoint/2010/main" val="1114561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10: 7min 
</a:t>
            </a:r>
          </a:p>
          <a:p>
            <a:pPr marL="0" lvl="0" indent="0">
              <a:buFont typeface="Symbol" panose="05050102010706020507" pitchFamily="18" charset="2"/>
              <a:buNone/>
            </a:pPr>
            <a:r>
              <a:rPr lang="af-ZA" sz="1800" dirty="0">
                <a:solidFill>
                  <a:srgbClr val="404040"/>
                </a:solidFill>
                <a:effectLst/>
                <a:latin typeface="Arial" panose="020B0604020202020204" pitchFamily="34" charset="0"/>
                <a:ea typeface="Times New Roman" panose="02020603050405020304" pitchFamily="18" charset="0"/>
              </a:rPr>
              <a:t>Gedurende vandag se les sou daar verskeie oomblikke wees waar jy moes dink oor wat jy glo. Ons het vroeër genoem dat ons oortuigings ons gedrag beïnvloed. Met ander woorde, wat ons doen, openbaar ons waardes en ware oortuigings.</a:t>
            </a:r>
          </a:p>
          <a:p>
            <a:pPr marL="0" lvl="0" indent="0">
              <a:buFont typeface="Symbol" panose="05050102010706020507" pitchFamily="18" charset="2"/>
              <a:buNone/>
            </a:pPr>
            <a:endParaRPr lang="af-ZA" sz="1800" dirty="0">
              <a:solidFill>
                <a:srgbClr val="404040"/>
              </a:solidFill>
              <a:effectLst/>
              <a:latin typeface="Arial" panose="020B0604020202020204" pitchFamily="34" charset="0"/>
              <a:ea typeface="Times New Roman" panose="02020603050405020304" pitchFamily="18" charset="0"/>
            </a:endParaRPr>
          </a:p>
          <a:p>
            <a:pPr marL="0" lvl="0" indent="0">
              <a:buFont typeface="Symbol" panose="05050102010706020507" pitchFamily="18" charset="2"/>
              <a:buNone/>
            </a:pPr>
            <a:r>
              <a:rPr lang="af-ZA" sz="1800" dirty="0">
                <a:solidFill>
                  <a:srgbClr val="404040"/>
                </a:solidFill>
                <a:effectLst/>
                <a:latin typeface="Arial" panose="020B0604020202020204" pitchFamily="34" charset="0"/>
                <a:ea typeface="Times New Roman" panose="02020603050405020304" pitchFamily="18" charset="0"/>
              </a:rPr>
              <a:t>Gebruik die laaste paar minute van hierdie les om na te dink oor </a:t>
            </a:r>
            <a:r>
              <a:rPr lang="af-ZA" sz="1800" b="1" dirty="0">
                <a:solidFill>
                  <a:srgbClr val="404040"/>
                </a:solidFill>
                <a:effectLst/>
                <a:latin typeface="Arial" panose="020B0604020202020204" pitchFamily="34" charset="0"/>
                <a:ea typeface="Times New Roman" panose="02020603050405020304" pitchFamily="18" charset="0"/>
              </a:rPr>
              <a:t>“waarin jy glo” </a:t>
            </a:r>
            <a:r>
              <a:rPr lang="af-ZA" sz="1800" dirty="0">
                <a:solidFill>
                  <a:srgbClr val="404040"/>
                </a:solidFill>
                <a:effectLst/>
                <a:latin typeface="Arial" panose="020B0604020202020204" pitchFamily="34" charset="0"/>
                <a:ea typeface="Times New Roman" panose="02020603050405020304" pitchFamily="18" charset="0"/>
              </a:rPr>
              <a:t>met behulp van die </a:t>
            </a:r>
            <a:r>
              <a:rPr lang="af-ZA" sz="1800" b="1" i="1" u="sng" dirty="0">
                <a:solidFill>
                  <a:srgbClr val="404040"/>
                </a:solidFill>
                <a:effectLst/>
                <a:latin typeface="Arial" panose="020B0604020202020204" pitchFamily="34" charset="0"/>
                <a:ea typeface="Times New Roman" panose="02020603050405020304" pitchFamily="18" charset="0"/>
              </a:rPr>
              <a:t>Les 1 – Werkkaart Aktiwiteit 3</a:t>
            </a:r>
            <a:r>
              <a:rPr lang="af-ZA" sz="1800" dirty="0">
                <a:solidFill>
                  <a:srgbClr val="404040"/>
                </a:solidFill>
                <a:effectLst/>
                <a:latin typeface="Arial" panose="020B0604020202020204" pitchFamily="34" charset="0"/>
                <a:ea typeface="Times New Roman" panose="02020603050405020304" pitchFamily="18" charset="0"/>
              </a:rPr>
              <a:t>.</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404040"/>
                </a:solidFill>
                <a:effectLst/>
                <a:latin typeface="Arial" panose="020B0604020202020204" pitchFamily="34" charset="0"/>
                <a:ea typeface="Times New Roman" panose="02020603050405020304" pitchFamily="18" charset="0"/>
              </a:rPr>
              <a:t>Onthou dat daar geen reg of verkeerde antwoorde is nie, aangesien elke persoon verskillende oortuigings het.</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404040"/>
                </a:solidFill>
                <a:effectLst/>
                <a:latin typeface="Arial" panose="020B0604020202020204" pitchFamily="34" charset="0"/>
                <a:ea typeface="Times New Roman" panose="02020603050405020304" pitchFamily="18" charset="0"/>
              </a:rPr>
              <a:t>Daar is geen memo-antwoorde vir hierdie aktiwiteit nie. </a:t>
            </a:r>
            <a:r>
              <a:rPr lang="af-ZA" sz="1800" dirty="0">
                <a:solidFill>
                  <a:srgbClr val="000000"/>
                </a:solidFill>
                <a:effectLst/>
                <a:latin typeface="Arial" panose="020B0604020202020204" pitchFamily="34" charset="0"/>
                <a:ea typeface="Times New Roman" panose="02020603050405020304" pitchFamily="18" charset="0"/>
              </a:rPr>
              <a:t> </a:t>
            </a:r>
            <a:br>
              <a:rPr lang="af-ZA" sz="1800" dirty="0">
                <a:solidFill>
                  <a:srgbClr val="404040"/>
                </a:solidFill>
                <a:effectLst/>
                <a:latin typeface="Arial" panose="020B0604020202020204" pitchFamily="34" charset="0"/>
                <a:ea typeface="Times New Roman" panose="02020603050405020304" pitchFamily="18" charset="0"/>
              </a:rPr>
            </a:br>
            <a:r>
              <a:rPr lang="af-ZA" sz="1800" dirty="0">
                <a:solidFill>
                  <a:srgbClr val="404040"/>
                </a:solidFill>
                <a:effectLst/>
                <a:latin typeface="Arial" panose="020B0604020202020204" pitchFamily="34" charset="0"/>
                <a:ea typeface="Times New Roman" panose="02020603050405020304" pitchFamily="18" charset="0"/>
              </a:rPr>
              <a:t>Maak seker dat die klas in hierdie tyd stil is. Jy kan selfs 'n instrumentele liedjie speel om 'n stilte en reflektering aan te moedig.</a:t>
            </a:r>
            <a:endParaRPr lang="en-ZA" sz="1800" b="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b="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b="1" dirty="0">
                <a:solidFill>
                  <a:srgbClr val="FF0000"/>
                </a:solidFill>
                <a:effectLst/>
                <a:latin typeface="Arial" panose="020B0604020202020204" pitchFamily="34" charset="0"/>
                <a:ea typeface="Times New Roman" panose="02020603050405020304" pitchFamily="18" charset="0"/>
              </a:rPr>
              <a:t>Nota aan onderwyser:</a:t>
            </a:r>
            <a:r>
              <a:rPr lang="af-ZA" sz="1800" b="1" dirty="0">
                <a:solidFill>
                  <a:srgbClr val="404040"/>
                </a:solidFill>
                <a:effectLst/>
                <a:latin typeface="Arial" panose="020B0604020202020204" pitchFamily="34" charset="0"/>
                <a:ea typeface="Times New Roman" panose="02020603050405020304" pitchFamily="18" charset="0"/>
              </a:rPr>
              <a:t> ONTHOU</a:t>
            </a:r>
            <a:r>
              <a:rPr lang="af-ZA" sz="1800" dirty="0">
                <a:solidFill>
                  <a:srgbClr val="404040"/>
                </a:solidFill>
                <a:effectLst/>
                <a:latin typeface="Arial" panose="020B0604020202020204" pitchFamily="34" charset="0"/>
                <a:ea typeface="Times New Roman" panose="02020603050405020304" pitchFamily="18" charset="0"/>
              </a:rPr>
              <a:t> om VIER leerders te identifiseer wat jou GEWILDE akteurs/ aktrises sal wees wat in die volgende les ondervra sal word. Ken vir elkeen van hulle EEN van die vier scenario's toe sodat hulle navorsing kan doen oor die rol wat hulle sal speel. Sê vir hulle dat hulle 'n onderhoud gaan voer en sal op die scenario </a:t>
            </a:r>
            <a:r>
              <a:rPr lang="af-ZA" sz="1800" dirty="0">
                <a:solidFill>
                  <a:srgbClr val="000000"/>
                </a:solidFill>
                <a:effectLst/>
                <a:latin typeface="Arial" panose="020B0604020202020204" pitchFamily="34" charset="0"/>
                <a:ea typeface="Times New Roman" panose="02020603050405020304" pitchFamily="18" charset="0"/>
              </a:rPr>
              <a:t>moet reageer</a:t>
            </a:r>
            <a:r>
              <a:rPr lang="af-ZA" sz="1800" dirty="0">
                <a:solidFill>
                  <a:srgbClr val="404040"/>
                </a:solidFill>
                <a:effectLst/>
                <a:latin typeface="Arial" panose="020B0604020202020204" pitchFamily="34" charset="0"/>
                <a:ea typeface="Times New Roman" panose="02020603050405020304" pitchFamily="18" charset="0"/>
              </a:rPr>
              <a:t>. Deel die </a:t>
            </a:r>
            <a:br>
              <a:rPr lang="af-ZA" sz="1800" dirty="0">
                <a:solidFill>
                  <a:srgbClr val="404040"/>
                </a:solidFill>
                <a:effectLst/>
                <a:latin typeface="Arial" panose="020B0604020202020204" pitchFamily="34" charset="0"/>
                <a:ea typeface="Times New Roman" panose="02020603050405020304" pitchFamily="18" charset="0"/>
              </a:rPr>
            </a:br>
            <a:r>
              <a:rPr lang="af-ZA" sz="1800" b="1" i="1" u="sng" dirty="0">
                <a:solidFill>
                  <a:srgbClr val="000000"/>
                </a:solidFill>
                <a:effectLst/>
                <a:latin typeface="Arial" panose="020B0604020202020204" pitchFamily="34" charset="0"/>
                <a:ea typeface="Times New Roman" panose="02020603050405020304" pitchFamily="18" charset="0"/>
              </a:rPr>
              <a:t>Les 2 - Scenario 1-4</a:t>
            </a:r>
            <a:r>
              <a:rPr lang="af-ZA" sz="1800" dirty="0">
                <a:solidFill>
                  <a:srgbClr val="000000"/>
                </a:solidFill>
                <a:effectLst/>
                <a:latin typeface="Arial" panose="020B0604020202020204" pitchFamily="34" charset="0"/>
                <a:ea typeface="Times New Roman" panose="02020603050405020304" pitchFamily="18" charset="0"/>
              </a:rPr>
              <a:t> aktiwiteit</a:t>
            </a:r>
            <a:r>
              <a:rPr lang="af-ZA" sz="1800" dirty="0">
                <a:solidFill>
                  <a:srgbClr val="404040"/>
                </a:solidFill>
                <a:effectLst/>
                <a:latin typeface="Arial" panose="020B0604020202020204" pitchFamily="34" charset="0"/>
                <a:ea typeface="Times New Roman" panose="02020603050405020304" pitchFamily="18" charset="0"/>
              </a:rPr>
              <a:t> aan hierdie VIER leerders uit. </a:t>
            </a:r>
            <a:br>
              <a:rPr lang="af-ZA" sz="1800" dirty="0">
                <a:solidFill>
                  <a:srgbClr val="404040"/>
                </a:solidFill>
                <a:effectLst/>
                <a:latin typeface="Arial" panose="020B0604020202020204" pitchFamily="34" charset="0"/>
                <a:ea typeface="Times New Roman" panose="02020603050405020304" pitchFamily="18" charset="0"/>
              </a:rPr>
            </a:b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404040"/>
                </a:solidFill>
                <a:effectLst/>
                <a:latin typeface="Arial" panose="020B0604020202020204" pitchFamily="34" charset="0"/>
                <a:ea typeface="Times New Roman" panose="02020603050405020304" pitchFamily="18" charset="0"/>
              </a:rPr>
              <a:t>Die ander leerders in die klas sal </a:t>
            </a:r>
            <a:r>
              <a:rPr lang="af-ZA" sz="1800" b="1" i="1" u="sng" dirty="0">
                <a:solidFill>
                  <a:srgbClr val="595959"/>
                </a:solidFill>
                <a:effectLst/>
                <a:latin typeface="Arial" panose="020B0604020202020204" pitchFamily="34" charset="0"/>
                <a:ea typeface="Times New Roman" panose="02020603050405020304" pitchFamily="18" charset="0"/>
              </a:rPr>
              <a:t>Les 1 – Werkkaart Aktiwiteit 4</a:t>
            </a:r>
            <a:r>
              <a:rPr lang="af-ZA" sz="1800" dirty="0">
                <a:solidFill>
                  <a:srgbClr val="404040"/>
                </a:solidFill>
                <a:effectLst/>
                <a:latin typeface="Arial" panose="020B0604020202020204" pitchFamily="34" charset="0"/>
                <a:ea typeface="Times New Roman" panose="02020603050405020304" pitchFamily="18" charset="0"/>
              </a:rPr>
              <a:t> as huiswerkaktiwiteit voltooi.</a:t>
            </a:r>
            <a:endParaRPr lang="en-ZA" sz="1800" dirty="0">
              <a:solidFill>
                <a:srgbClr val="000000"/>
              </a:solidFill>
              <a:effectLst/>
              <a:latin typeface="Times New Roman" panose="02020603050405020304" pitchFamily="18" charset="0"/>
              <a:ea typeface="Times New Roman" panose="02020603050405020304" pitchFamily="18" charset="0"/>
            </a:endParaRPr>
          </a:p>
          <a:p>
            <a:endParaRPr lang="en-ZA" dirty="0"/>
          </a:p>
        </p:txBody>
      </p:sp>
      <p:sp>
        <p:nvSpPr>
          <p:cNvPr id="4" name="Slide Number Placeholder 3"/>
          <p:cNvSpPr>
            <a:spLocks noGrp="1"/>
          </p:cNvSpPr>
          <p:nvPr>
            <p:ph type="sldNum" sz="quarter" idx="5"/>
          </p:nvPr>
        </p:nvSpPr>
        <p:spPr/>
        <p:txBody>
          <a:bodyPr/>
          <a:lstStyle/>
          <a:p>
            <a:fld id="{A82FF6A8-969E-41BF-86C0-0A656B6223F6}" type="slidenum">
              <a:rPr lang="en-ZA" smtClean="0"/>
              <a:t>10</a:t>
            </a:fld>
            <a:endParaRPr lang="en-ZA"/>
          </a:p>
        </p:txBody>
      </p:sp>
    </p:spTree>
    <p:extLst>
      <p:ext uri="{BB962C8B-B14F-4D97-AF65-F5344CB8AC3E}">
        <p14:creationId xmlns:p14="http://schemas.microsoft.com/office/powerpoint/2010/main" val="2592797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96283-EE2A-478A-92D9-D7FA92D17C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737F5125-FE22-4A7A-B518-55BDEDC813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436BCAC2-F5C9-473A-BC5A-8AFB81653779}"/>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5" name="Footer Placeholder 4">
            <a:extLst>
              <a:ext uri="{FF2B5EF4-FFF2-40B4-BE49-F238E27FC236}">
                <a16:creationId xmlns:a16="http://schemas.microsoft.com/office/drawing/2014/main" id="{257B9FFB-678F-4C88-AF47-BB3AB035439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60515145-FC71-4361-B470-E38F47CEF635}"/>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764008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2CD85-8C99-4310-89C5-F9844A1DBDEC}"/>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FA0CD250-B9B4-4C8A-AE74-CC9D51D90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952F7269-A4BC-426C-8F0D-54DE61DE86AE}"/>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5" name="Footer Placeholder 4">
            <a:extLst>
              <a:ext uri="{FF2B5EF4-FFF2-40B4-BE49-F238E27FC236}">
                <a16:creationId xmlns:a16="http://schemas.microsoft.com/office/drawing/2014/main" id="{37781AF4-E978-4750-97E8-F9C543B3E196}"/>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977B9BC3-A847-4AD9-B218-ACC16C65120F}"/>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1623751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E4BB1-1868-486F-8B35-7CCEC78309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35EF9228-B3F5-46F3-9B61-82F0829713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BEE727-22B2-45E1-ABEF-75466E5451F8}"/>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5" name="Footer Placeholder 4">
            <a:extLst>
              <a:ext uri="{FF2B5EF4-FFF2-40B4-BE49-F238E27FC236}">
                <a16:creationId xmlns:a16="http://schemas.microsoft.com/office/drawing/2014/main" id="{97142DF4-5AEF-46E7-849A-794C128DD7AF}"/>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E69F491A-B6E6-48CE-B1B9-F150B1C3A006}"/>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3802503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369AC-4775-4F63-8CE8-0ED1E0DC7243}"/>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1D9464EA-3B12-4381-ABFE-2693436983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B3DA0E00-91B0-46A2-B10F-358F3CA04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73272250-1CD1-4A5D-808D-24AC56BED736}"/>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6" name="Footer Placeholder 5">
            <a:extLst>
              <a:ext uri="{FF2B5EF4-FFF2-40B4-BE49-F238E27FC236}">
                <a16:creationId xmlns:a16="http://schemas.microsoft.com/office/drawing/2014/main" id="{D0DDF8AC-4095-4D4E-AB0F-C872748AAF71}"/>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FFCDD2C9-3AFE-454C-BB84-D2CF3CC8E927}"/>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3724422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B6C1-5398-498C-9992-DD173216D26A}"/>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0F6C98BF-55A8-47B6-B456-FF4BD7B820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4C4EE9-CF5D-48B1-A2FE-19A8E98EFA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779DD338-63B2-4C01-B730-7590E108E9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1A8E3D-9220-4491-8386-EC1DB4C993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FC99F36A-B9A7-4D0E-9334-B3817630FFF3}"/>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8" name="Footer Placeholder 7">
            <a:extLst>
              <a:ext uri="{FF2B5EF4-FFF2-40B4-BE49-F238E27FC236}">
                <a16:creationId xmlns:a16="http://schemas.microsoft.com/office/drawing/2014/main" id="{D58D3715-7625-4A61-A17C-E9989DDF28CE}"/>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3DD87D44-07D5-491E-993D-33F72C83C2BB}"/>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2920698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F56EC-3BCA-4196-A3AC-E3F082FBB4F1}"/>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D0E5169B-BB9B-4DA1-AEC3-B57C2CE84AFC}"/>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4" name="Footer Placeholder 3">
            <a:extLst>
              <a:ext uri="{FF2B5EF4-FFF2-40B4-BE49-F238E27FC236}">
                <a16:creationId xmlns:a16="http://schemas.microsoft.com/office/drawing/2014/main" id="{13E34820-E276-4CA6-B6EB-235ACE2BE0FF}"/>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E2197782-10E5-49A0-8F05-F197F52D6241}"/>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2902664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89F5E1-9889-4FC1-B842-77BFB1CB59B7}"/>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3" name="Footer Placeholder 2">
            <a:extLst>
              <a:ext uri="{FF2B5EF4-FFF2-40B4-BE49-F238E27FC236}">
                <a16:creationId xmlns:a16="http://schemas.microsoft.com/office/drawing/2014/main" id="{43FCBC02-0AA0-4056-8BBD-0D9298DA1AED}"/>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C67EA1CA-7FDC-492D-8E35-E7443804FD6B}"/>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3623090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D6D15-2EB3-4DA7-A292-0B8B09539F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58662A0D-C485-4B90-A86C-EC82995E3A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94A177CC-3682-476A-B3E4-E5D4A61AAE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8561FF-0E5E-4B57-8E6D-3951108B438F}"/>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6" name="Footer Placeholder 5">
            <a:extLst>
              <a:ext uri="{FF2B5EF4-FFF2-40B4-BE49-F238E27FC236}">
                <a16:creationId xmlns:a16="http://schemas.microsoft.com/office/drawing/2014/main" id="{7F706AEF-123F-4AC1-A32B-B8BC5EF5D453}"/>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3DC1F050-8B59-40F3-B0A0-B51EAE9DC0F0}"/>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3337457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5BD2B-B87A-43E6-AA4F-90F9C176EF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124AEF3F-2FA4-4688-AF17-AC637EE05D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9CE1430F-1793-4A3C-8A9A-C8AADDEC2B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FB30FD-B3A9-43D8-9291-5113603D999D}"/>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6" name="Footer Placeholder 5">
            <a:extLst>
              <a:ext uri="{FF2B5EF4-FFF2-40B4-BE49-F238E27FC236}">
                <a16:creationId xmlns:a16="http://schemas.microsoft.com/office/drawing/2014/main" id="{0CB9B4E0-8628-4052-81FF-0FB5A8675AC5}"/>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1E359AB1-1F1F-4EA2-90B8-3237D55DC677}"/>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3588521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66DD0-8C44-49B9-8DA0-090A290C754B}"/>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D0673273-A7EA-4BAA-9E03-9124CAC874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B6EDE42B-2A86-4318-BDC9-35131DF30D7C}"/>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5" name="Footer Placeholder 4">
            <a:extLst>
              <a:ext uri="{FF2B5EF4-FFF2-40B4-BE49-F238E27FC236}">
                <a16:creationId xmlns:a16="http://schemas.microsoft.com/office/drawing/2014/main" id="{875C8348-988F-4D46-B58C-756C11BAD2A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A066F247-DC8F-4C95-8D1B-1193E29C4986}"/>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1327300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E853EC-41DA-4ED7-A558-DB3944173F5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B142C231-D351-492F-8A18-70532C3A26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672B5AEA-542F-4C0F-BA33-B7C46E5D7825}"/>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5" name="Footer Placeholder 4">
            <a:extLst>
              <a:ext uri="{FF2B5EF4-FFF2-40B4-BE49-F238E27FC236}">
                <a16:creationId xmlns:a16="http://schemas.microsoft.com/office/drawing/2014/main" id="{4A73D48B-D328-4780-8766-FD59C2D182E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8DFE2C4B-9141-4C87-A599-4F1B91D0AA78}"/>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667723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E5C7B0-5B7D-455D-9ED2-0956AF1E92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E1BBE596-81EE-4126-89D0-504BA37CDB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D98BA948-ADC6-499D-A0C2-35E27BAB50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E3DCFE-9FDE-4F85-AD91-73AC21DAEF84}" type="datetimeFigureOut">
              <a:rPr lang="en-ZA" smtClean="0"/>
              <a:t>2023/09/12</a:t>
            </a:fld>
            <a:endParaRPr lang="en-ZA"/>
          </a:p>
        </p:txBody>
      </p:sp>
      <p:sp>
        <p:nvSpPr>
          <p:cNvPr id="5" name="Footer Placeholder 4">
            <a:extLst>
              <a:ext uri="{FF2B5EF4-FFF2-40B4-BE49-F238E27FC236}">
                <a16:creationId xmlns:a16="http://schemas.microsoft.com/office/drawing/2014/main" id="{219AC465-BDA1-4CF9-9FC9-B1BAE5E0CE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3B23297C-17C9-463D-877A-5869EA036D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8E8B81-735B-42FE-A9F0-3DDFFCB902E7}" type="slidenum">
              <a:rPr lang="en-ZA" smtClean="0"/>
              <a:t>‹#›</a:t>
            </a:fld>
            <a:endParaRPr lang="en-ZA"/>
          </a:p>
        </p:txBody>
      </p:sp>
    </p:spTree>
    <p:extLst>
      <p:ext uri="{BB962C8B-B14F-4D97-AF65-F5344CB8AC3E}">
        <p14:creationId xmlns:p14="http://schemas.microsoft.com/office/powerpoint/2010/main" val="19459922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0F4CE5B-9CDC-AE5B-91BA-030D110F836D}"/>
              </a:ext>
            </a:extLst>
          </p:cNvPr>
          <p:cNvSpPr/>
          <p:nvPr/>
        </p:nvSpPr>
        <p:spPr>
          <a:xfrm>
            <a:off x="4567083" y="473724"/>
            <a:ext cx="7506929" cy="5387258"/>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dirty="0">
                <a:latin typeface="Elephant" panose="02020904090505020303" pitchFamily="18" charset="0"/>
              </a:rPr>
              <a:t>GRAAD 11</a:t>
            </a:r>
          </a:p>
          <a:p>
            <a:pPr algn="ctr"/>
            <a:r>
              <a:rPr lang="en-ZA" sz="3600" dirty="0" err="1">
                <a:latin typeface="Elephant" panose="02020904090505020303" pitchFamily="18" charset="0"/>
              </a:rPr>
              <a:t>Kwartaal</a:t>
            </a:r>
            <a:r>
              <a:rPr lang="en-ZA" sz="3600" dirty="0">
                <a:latin typeface="Elephant" panose="02020904090505020303" pitchFamily="18" charset="0"/>
              </a:rPr>
              <a:t> 4</a:t>
            </a:r>
          </a:p>
          <a:p>
            <a:pPr algn="ctr"/>
            <a:r>
              <a:rPr lang="en-ZA" sz="3600" dirty="0" err="1">
                <a:latin typeface="Elephant" panose="02020904090505020303" pitchFamily="18" charset="0"/>
              </a:rPr>
              <a:t>Demokrasie</a:t>
            </a:r>
            <a:r>
              <a:rPr lang="en-ZA" sz="3600" dirty="0">
                <a:latin typeface="Elephant" panose="02020904090505020303" pitchFamily="18" charset="0"/>
              </a:rPr>
              <a:t> </a:t>
            </a:r>
            <a:r>
              <a:rPr lang="en-ZA" sz="3600" dirty="0" err="1">
                <a:latin typeface="Elephant" panose="02020904090505020303" pitchFamily="18" charset="0"/>
              </a:rPr>
              <a:t>en</a:t>
            </a:r>
            <a:r>
              <a:rPr lang="en-ZA" sz="3600" dirty="0">
                <a:latin typeface="Elephant" panose="02020904090505020303" pitchFamily="18" charset="0"/>
              </a:rPr>
              <a:t> </a:t>
            </a:r>
            <a:r>
              <a:rPr lang="en-ZA" sz="3600" dirty="0" err="1">
                <a:latin typeface="Elephant" panose="02020904090505020303" pitchFamily="18" charset="0"/>
              </a:rPr>
              <a:t>Menseregte</a:t>
            </a:r>
            <a:endParaRPr lang="en-ZA" sz="3600" dirty="0">
              <a:latin typeface="Elephant" panose="02020904090505020303" pitchFamily="18" charset="0"/>
            </a:endParaRPr>
          </a:p>
          <a:p>
            <a:pPr algn="ctr"/>
            <a:endParaRPr lang="en-ZA" sz="3600" dirty="0">
              <a:latin typeface="Elephant" panose="02020904090505020303" pitchFamily="18" charset="0"/>
            </a:endParaRPr>
          </a:p>
          <a:p>
            <a:pPr algn="ctr"/>
            <a:r>
              <a:rPr lang="en-ZA" sz="3600" dirty="0">
                <a:latin typeface="Elephant" panose="02020904090505020303" pitchFamily="18" charset="0"/>
              </a:rPr>
              <a:t>Les 1: Harmonie </a:t>
            </a:r>
            <a:r>
              <a:rPr lang="en-ZA" sz="3600" dirty="0" err="1">
                <a:latin typeface="Elephant" panose="02020904090505020303" pitchFamily="18" charset="0"/>
              </a:rPr>
              <a:t>en</a:t>
            </a:r>
            <a:r>
              <a:rPr lang="en-ZA" sz="3600" dirty="0">
                <a:latin typeface="Elephant" panose="02020904090505020303" pitchFamily="18" charset="0"/>
              </a:rPr>
              <a:t> diverse </a:t>
            </a:r>
            <a:r>
              <a:rPr lang="en-ZA" sz="3600" dirty="0" err="1">
                <a:latin typeface="Elephant" panose="02020904090505020303" pitchFamily="18" charset="0"/>
              </a:rPr>
              <a:t>geloofsisteme</a:t>
            </a:r>
            <a:endParaRPr lang="en-ZA" sz="3600" dirty="0">
              <a:latin typeface="Elephant" panose="02020904090505020303" pitchFamily="18" charset="0"/>
            </a:endParaRPr>
          </a:p>
        </p:txBody>
      </p:sp>
      <p:pic>
        <p:nvPicPr>
          <p:cNvPr id="4" name="Picture 3">
            <a:extLst>
              <a:ext uri="{FF2B5EF4-FFF2-40B4-BE49-F238E27FC236}">
                <a16:creationId xmlns:a16="http://schemas.microsoft.com/office/drawing/2014/main" id="{61A7FFF2-99C5-F39D-80F1-92491048CE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9562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FD1FC-768F-4377-8DA8-A269ACC76291}"/>
              </a:ext>
            </a:extLst>
          </p:cNvPr>
          <p:cNvSpPr>
            <a:spLocks noGrp="1"/>
          </p:cNvSpPr>
          <p:nvPr>
            <p:ph type="title"/>
          </p:nvPr>
        </p:nvSpPr>
        <p:spPr>
          <a:xfrm>
            <a:off x="838200" y="2103437"/>
            <a:ext cx="10515600" cy="1325563"/>
          </a:xfrm>
        </p:spPr>
        <p:txBody>
          <a:bodyPr>
            <a:noAutofit/>
          </a:bodyPr>
          <a:lstStyle/>
          <a:p>
            <a:pPr algn="ctr"/>
            <a:r>
              <a:rPr lang="nl-NL" sz="8800" dirty="0">
                <a:solidFill>
                  <a:schemeClr val="bg1"/>
                </a:solidFill>
              </a:rPr>
              <a:t>Wat ons glo, beïnvloed  ons optrede</a:t>
            </a:r>
            <a:r>
              <a:rPr lang="en-ZA" sz="8800" dirty="0">
                <a:solidFill>
                  <a:schemeClr val="bg1"/>
                </a:solidFill>
              </a:rPr>
              <a:t>.</a:t>
            </a:r>
            <a:br>
              <a:rPr lang="en-ZA" sz="8800" dirty="0">
                <a:solidFill>
                  <a:schemeClr val="bg1"/>
                </a:solidFill>
              </a:rPr>
            </a:br>
            <a:r>
              <a:rPr lang="pl-PL" sz="8800" dirty="0">
                <a:solidFill>
                  <a:srgbClr val="FFFF00"/>
                </a:solidFill>
              </a:rPr>
              <a:t>Stem </a:t>
            </a:r>
            <a:r>
              <a:rPr lang="en-ZA" sz="8800" dirty="0" err="1">
                <a:solidFill>
                  <a:srgbClr val="FFFF00"/>
                </a:solidFill>
              </a:rPr>
              <a:t>jy</a:t>
            </a:r>
            <a:r>
              <a:rPr lang="en-ZA" sz="8800" dirty="0">
                <a:solidFill>
                  <a:srgbClr val="FFFF00"/>
                </a:solidFill>
              </a:rPr>
              <a:t> </a:t>
            </a:r>
            <a:r>
              <a:rPr lang="pl-PL" sz="8800" dirty="0">
                <a:solidFill>
                  <a:srgbClr val="FFFF00"/>
                </a:solidFill>
              </a:rPr>
              <a:t>saam?/ </a:t>
            </a:r>
            <a:r>
              <a:rPr lang="en-ZA" sz="8800" dirty="0">
                <a:solidFill>
                  <a:srgbClr val="FFFF00"/>
                </a:solidFill>
              </a:rPr>
              <a:t>Of </a:t>
            </a:r>
            <a:r>
              <a:rPr lang="en-ZA" sz="8800" dirty="0" err="1">
                <a:solidFill>
                  <a:srgbClr val="FFFF00"/>
                </a:solidFill>
              </a:rPr>
              <a:t>nie</a:t>
            </a:r>
            <a:r>
              <a:rPr lang="en-ZA" sz="8800" dirty="0">
                <a:solidFill>
                  <a:srgbClr val="FFFF00"/>
                </a:solidFill>
              </a:rPr>
              <a:t>?</a:t>
            </a:r>
          </a:p>
        </p:txBody>
      </p:sp>
      <p:pic>
        <p:nvPicPr>
          <p:cNvPr id="4" name="Picture 3">
            <a:extLst>
              <a:ext uri="{FF2B5EF4-FFF2-40B4-BE49-F238E27FC236}">
                <a16:creationId xmlns:a16="http://schemas.microsoft.com/office/drawing/2014/main" id="{FB3616EE-30C5-63EF-A065-47B2BC99ED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84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A7CB23-FCBD-D49C-8F10-F7029D8F8FAD}"/>
              </a:ext>
            </a:extLst>
          </p:cNvPr>
          <p:cNvPicPr>
            <a:picLocks noChangeAspect="1"/>
          </p:cNvPicPr>
          <p:nvPr/>
        </p:nvPicPr>
        <p:blipFill>
          <a:blip r:embed="rId4"/>
          <a:stretch>
            <a:fillRect/>
          </a:stretch>
        </p:blipFill>
        <p:spPr>
          <a:xfrm>
            <a:off x="8682990" y="2017204"/>
            <a:ext cx="3448050" cy="2238375"/>
          </a:xfrm>
          <a:prstGeom prst="rect">
            <a:avLst/>
          </a:prstGeom>
        </p:spPr>
      </p:pic>
      <p:sp>
        <p:nvSpPr>
          <p:cNvPr id="5" name="Rectangle: Rounded Corners 4">
            <a:extLst>
              <a:ext uri="{FF2B5EF4-FFF2-40B4-BE49-F238E27FC236}">
                <a16:creationId xmlns:a16="http://schemas.microsoft.com/office/drawing/2014/main" id="{0A4439B2-6602-33B1-8AF6-16B3083C5DA5}"/>
              </a:ext>
            </a:extLst>
          </p:cNvPr>
          <p:cNvSpPr/>
          <p:nvPr/>
        </p:nvSpPr>
        <p:spPr>
          <a:xfrm>
            <a:off x="60960" y="472229"/>
            <a:ext cx="12070080" cy="4325374"/>
          </a:xfrm>
          <a:prstGeom prst="round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3200" dirty="0">
              <a:latin typeface="Elephant" panose="02020904090505020303" pitchFamily="18" charset="0"/>
            </a:endParaRPr>
          </a:p>
          <a:p>
            <a:pPr marL="457200" indent="-457200">
              <a:buFont typeface="Arial" panose="020B0604020202020204" pitchFamily="34" charset="0"/>
              <a:buChar char="•"/>
            </a:pPr>
            <a:endParaRPr lang="en-ZA" sz="3200" dirty="0">
              <a:latin typeface="Elephant" panose="02020904090505020303" pitchFamily="18" charset="0"/>
            </a:endParaRPr>
          </a:p>
          <a:p>
            <a:pPr marL="457200" indent="-457200">
              <a:buFont typeface="Arial" panose="020B0604020202020204" pitchFamily="34" charset="0"/>
              <a:buChar char="•"/>
            </a:pPr>
            <a:r>
              <a:rPr lang="en-ZA" sz="3200" dirty="0" err="1">
                <a:latin typeface="Elephant" panose="02020904090505020303" pitchFamily="18" charset="0"/>
              </a:rPr>
              <a:t>Bevorder</a:t>
            </a:r>
            <a:r>
              <a:rPr lang="en-ZA" sz="3200" dirty="0">
                <a:latin typeface="Elephant" panose="02020904090505020303" pitchFamily="18" charset="0"/>
              </a:rPr>
              <a:t> </a:t>
            </a:r>
            <a:r>
              <a:rPr lang="en-ZA" sz="3200" dirty="0" err="1">
                <a:latin typeface="Elephant" panose="02020904090505020303" pitchFamily="18" charset="0"/>
              </a:rPr>
              <a:t>vrede</a:t>
            </a:r>
            <a:endParaRPr lang="en-ZA" sz="3200" dirty="0">
              <a:latin typeface="Elephant" panose="02020904090505020303" pitchFamily="18" charset="0"/>
            </a:endParaRPr>
          </a:p>
          <a:p>
            <a:pPr marL="457200" indent="-457200">
              <a:buFont typeface="Arial" panose="020B0604020202020204" pitchFamily="34" charset="0"/>
              <a:buChar char="•"/>
            </a:pPr>
            <a:r>
              <a:rPr lang="en-ZA" sz="3200" dirty="0" err="1">
                <a:latin typeface="Elephant" panose="02020904090505020303" pitchFamily="18" charset="0"/>
              </a:rPr>
              <a:t>Moedig</a:t>
            </a:r>
            <a:r>
              <a:rPr lang="en-ZA" sz="3200" dirty="0">
                <a:latin typeface="Elephant" panose="02020904090505020303" pitchFamily="18" charset="0"/>
              </a:rPr>
              <a:t> </a:t>
            </a:r>
            <a:r>
              <a:rPr lang="en-ZA" sz="3200" dirty="0" err="1">
                <a:latin typeface="Elephant" panose="02020904090505020303" pitchFamily="18" charset="0"/>
              </a:rPr>
              <a:t>mekaar</a:t>
            </a:r>
            <a:r>
              <a:rPr lang="en-ZA" sz="3200" dirty="0">
                <a:latin typeface="Elephant" panose="02020904090505020303" pitchFamily="18" charset="0"/>
              </a:rPr>
              <a:t> </a:t>
            </a:r>
            <a:r>
              <a:rPr lang="en-ZA" sz="3200" dirty="0" err="1">
                <a:latin typeface="Elephant" panose="02020904090505020303" pitchFamily="18" charset="0"/>
              </a:rPr>
              <a:t>aan</a:t>
            </a:r>
            <a:r>
              <a:rPr lang="en-ZA" sz="3200" dirty="0">
                <a:latin typeface="Elephant" panose="02020904090505020303" pitchFamily="18" charset="0"/>
              </a:rPr>
              <a:t> om </a:t>
            </a:r>
            <a:r>
              <a:rPr lang="en-ZA" sz="3200" dirty="0" err="1">
                <a:latin typeface="Elephant" panose="02020904090505020303" pitchFamily="18" charset="0"/>
              </a:rPr>
              <a:t>meer</a:t>
            </a:r>
            <a:r>
              <a:rPr lang="en-ZA" sz="3200" dirty="0">
                <a:latin typeface="Elephant" panose="02020904090505020303" pitchFamily="18" charset="0"/>
              </a:rPr>
              <a:t> </a:t>
            </a:r>
            <a:r>
              <a:rPr lang="en-ZA" sz="3200" dirty="0" err="1">
                <a:latin typeface="Elephant" panose="02020904090505020303" pitchFamily="18" charset="0"/>
              </a:rPr>
              <a:t>oor</a:t>
            </a:r>
            <a:r>
              <a:rPr lang="en-ZA" sz="3200" dirty="0">
                <a:latin typeface="Elephant" panose="02020904090505020303" pitchFamily="18" charset="0"/>
              </a:rPr>
              <a:t> </a:t>
            </a:r>
            <a:r>
              <a:rPr lang="en-ZA" sz="3200" dirty="0" err="1">
                <a:latin typeface="Elephant" panose="02020904090505020303" pitchFamily="18" charset="0"/>
              </a:rPr>
              <a:t>ander</a:t>
            </a:r>
            <a:r>
              <a:rPr lang="en-ZA" sz="3200" dirty="0">
                <a:latin typeface="Elephant" panose="02020904090505020303" pitchFamily="18" charset="0"/>
              </a:rPr>
              <a:t> </a:t>
            </a:r>
            <a:r>
              <a:rPr lang="en-ZA" sz="3200" dirty="0" err="1">
                <a:latin typeface="Elephant" panose="02020904090505020303" pitchFamily="18" charset="0"/>
              </a:rPr>
              <a:t>godsdienste</a:t>
            </a:r>
            <a:r>
              <a:rPr lang="en-ZA" sz="3200" dirty="0">
                <a:latin typeface="Elephant" panose="02020904090505020303" pitchFamily="18" charset="0"/>
              </a:rPr>
              <a:t> </a:t>
            </a:r>
            <a:r>
              <a:rPr lang="en-ZA" sz="3200" dirty="0" err="1">
                <a:latin typeface="Elephant" panose="02020904090505020303" pitchFamily="18" charset="0"/>
              </a:rPr>
              <a:t>te</a:t>
            </a:r>
            <a:r>
              <a:rPr lang="en-ZA" sz="3200" dirty="0">
                <a:latin typeface="Elephant" panose="02020904090505020303" pitchFamily="18" charset="0"/>
              </a:rPr>
              <a:t> leer</a:t>
            </a:r>
          </a:p>
          <a:p>
            <a:pPr marL="457200" indent="-457200">
              <a:buFont typeface="Arial" panose="020B0604020202020204" pitchFamily="34" charset="0"/>
              <a:buChar char="•"/>
            </a:pPr>
            <a:r>
              <a:rPr lang="en-ZA" sz="3200" dirty="0">
                <a:latin typeface="Elephant" panose="02020904090505020303" pitchFamily="18" charset="0"/>
              </a:rPr>
              <a:t>Toon </a:t>
            </a:r>
            <a:r>
              <a:rPr lang="en-ZA" sz="3200" dirty="0" err="1">
                <a:latin typeface="Elephant" panose="02020904090505020303" pitchFamily="18" charset="0"/>
              </a:rPr>
              <a:t>vriendelikheid</a:t>
            </a:r>
            <a:r>
              <a:rPr lang="en-ZA" sz="3200" dirty="0">
                <a:latin typeface="Elephant" panose="02020904090505020303" pitchFamily="18" charset="0"/>
              </a:rPr>
              <a:t> – help </a:t>
            </a:r>
            <a:r>
              <a:rPr lang="en-ZA" sz="3200" dirty="0" err="1">
                <a:latin typeface="Elephant" panose="02020904090505020303" pitchFamily="18" charset="0"/>
              </a:rPr>
              <a:t>ander</a:t>
            </a:r>
            <a:endParaRPr lang="en-ZA" sz="3200" dirty="0">
              <a:latin typeface="Elephant" panose="02020904090505020303" pitchFamily="18" charset="0"/>
            </a:endParaRPr>
          </a:p>
          <a:p>
            <a:pPr marL="457200" indent="-457200">
              <a:buFont typeface="Arial" panose="020B0604020202020204" pitchFamily="34" charset="0"/>
              <a:buChar char="•"/>
            </a:pPr>
            <a:r>
              <a:rPr lang="en-ZA" sz="3200" dirty="0">
                <a:latin typeface="Elephant" panose="02020904090505020303" pitchFamily="18" charset="0"/>
              </a:rPr>
              <a:t>‘n </a:t>
            </a:r>
            <a:r>
              <a:rPr lang="en-ZA" sz="3200" dirty="0" err="1">
                <a:latin typeface="Elephant" panose="02020904090505020303" pitchFamily="18" charset="0"/>
              </a:rPr>
              <a:t>Morele</a:t>
            </a:r>
            <a:r>
              <a:rPr lang="en-ZA" sz="3200" dirty="0">
                <a:latin typeface="Elephant" panose="02020904090505020303" pitchFamily="18" charset="0"/>
              </a:rPr>
              <a:t> </a:t>
            </a:r>
            <a:r>
              <a:rPr lang="en-ZA" sz="3200" dirty="0" err="1">
                <a:latin typeface="Elephant" panose="02020904090505020303" pitchFamily="18" charset="0"/>
              </a:rPr>
              <a:t>kode</a:t>
            </a:r>
            <a:r>
              <a:rPr lang="en-ZA" sz="3200" dirty="0">
                <a:latin typeface="Elephant" panose="02020904090505020303" pitchFamily="18" charset="0"/>
              </a:rPr>
              <a:t> om </a:t>
            </a:r>
            <a:r>
              <a:rPr lang="en-ZA" sz="3200" dirty="0" err="1">
                <a:latin typeface="Elephant" panose="02020904090505020303" pitchFamily="18" charset="0"/>
              </a:rPr>
              <a:t>volgens</a:t>
            </a:r>
            <a:r>
              <a:rPr lang="en-ZA" sz="3200" dirty="0">
                <a:latin typeface="Elephant" panose="02020904090505020303" pitchFamily="18" charset="0"/>
              </a:rPr>
              <a:t> </a:t>
            </a:r>
            <a:r>
              <a:rPr lang="en-ZA" sz="3200" dirty="0" err="1">
                <a:latin typeface="Elephant" panose="02020904090505020303" pitchFamily="18" charset="0"/>
              </a:rPr>
              <a:t>te</a:t>
            </a:r>
            <a:r>
              <a:rPr lang="en-ZA" sz="3200" dirty="0">
                <a:latin typeface="Elephant" panose="02020904090505020303" pitchFamily="18" charset="0"/>
              </a:rPr>
              <a:t> </a:t>
            </a:r>
            <a:r>
              <a:rPr lang="en-ZA" sz="3200" dirty="0" err="1">
                <a:latin typeface="Elephant" panose="02020904090505020303" pitchFamily="18" charset="0"/>
              </a:rPr>
              <a:t>leef</a:t>
            </a:r>
            <a:endParaRPr lang="en-ZA" sz="3200" dirty="0">
              <a:latin typeface="Elephant" panose="02020904090505020303" pitchFamily="18" charset="0"/>
            </a:endParaRPr>
          </a:p>
          <a:p>
            <a:pPr marL="457200" indent="-457200">
              <a:buFont typeface="Arial" panose="020B0604020202020204" pitchFamily="34" charset="0"/>
              <a:buChar char="•"/>
            </a:pPr>
            <a:r>
              <a:rPr lang="nl-NL" sz="3200" dirty="0">
                <a:latin typeface="Elephant" panose="02020904090505020303" pitchFamily="18" charset="0"/>
              </a:rPr>
              <a:t>Ervaar ‘n gevoel van “ behoort-aan” in 'n samelewing deur gedeelde rituele en praktyke</a:t>
            </a:r>
            <a:endParaRPr lang="en-ZA" sz="3200" dirty="0">
              <a:latin typeface="Elephant" panose="02020904090505020303" pitchFamily="18" charset="0"/>
            </a:endParaRPr>
          </a:p>
          <a:p>
            <a:pPr algn="ctr"/>
            <a:endParaRPr lang="en-ZA" sz="2400" dirty="0">
              <a:latin typeface="Elephant" panose="02020904090505020303" pitchFamily="18" charset="0"/>
            </a:endParaRPr>
          </a:p>
          <a:p>
            <a:pPr algn="ctr"/>
            <a:endParaRPr lang="en-ZA" sz="2400" dirty="0">
              <a:latin typeface="Elephant" panose="02020904090505020303" pitchFamily="18" charset="0"/>
            </a:endParaRPr>
          </a:p>
          <a:p>
            <a:pPr algn="ctr"/>
            <a:endParaRPr lang="en-ZA" sz="3600" dirty="0">
              <a:latin typeface="Elephant" panose="02020904090505020303" pitchFamily="18" charset="0"/>
            </a:endParaRPr>
          </a:p>
        </p:txBody>
      </p:sp>
      <p:pic>
        <p:nvPicPr>
          <p:cNvPr id="6" name="Picture 5">
            <a:extLst>
              <a:ext uri="{FF2B5EF4-FFF2-40B4-BE49-F238E27FC236}">
                <a16:creationId xmlns:a16="http://schemas.microsoft.com/office/drawing/2014/main" id="{DB15BCAA-D0D3-488F-5E83-91EAB659F065}"/>
              </a:ext>
            </a:extLst>
          </p:cNvPr>
          <p:cNvPicPr>
            <a:picLocks noChangeAspect="1"/>
          </p:cNvPicPr>
          <p:nvPr/>
        </p:nvPicPr>
        <p:blipFill>
          <a:blip r:embed="rId5"/>
          <a:stretch>
            <a:fillRect/>
          </a:stretch>
        </p:blipFill>
        <p:spPr>
          <a:xfrm>
            <a:off x="991445" y="153908"/>
            <a:ext cx="673033" cy="328691"/>
          </a:xfrm>
          <a:prstGeom prst="rect">
            <a:avLst/>
          </a:prstGeom>
        </p:spPr>
      </p:pic>
      <p:pic>
        <p:nvPicPr>
          <p:cNvPr id="3" name="Picture 2">
            <a:extLst>
              <a:ext uri="{FF2B5EF4-FFF2-40B4-BE49-F238E27FC236}">
                <a16:creationId xmlns:a16="http://schemas.microsoft.com/office/drawing/2014/main" id="{06946FB3-0064-8B20-48A2-EB590D1EB0E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2845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30C0FB7-950E-4B4F-1227-3FA68D7C6AB8}"/>
              </a:ext>
            </a:extLst>
          </p:cNvPr>
          <p:cNvPicPr>
            <a:picLocks noChangeAspect="1"/>
          </p:cNvPicPr>
          <p:nvPr/>
        </p:nvPicPr>
        <p:blipFill>
          <a:blip r:embed="rId4"/>
          <a:stretch>
            <a:fillRect/>
          </a:stretch>
        </p:blipFill>
        <p:spPr>
          <a:xfrm>
            <a:off x="11061290" y="6375400"/>
            <a:ext cx="1130710" cy="482600"/>
          </a:xfrm>
          <a:prstGeom prst="rect">
            <a:avLst/>
          </a:prstGeom>
        </p:spPr>
      </p:pic>
      <p:pic>
        <p:nvPicPr>
          <p:cNvPr id="7" name="Picture 6">
            <a:extLst>
              <a:ext uri="{FF2B5EF4-FFF2-40B4-BE49-F238E27FC236}">
                <a16:creationId xmlns:a16="http://schemas.microsoft.com/office/drawing/2014/main" id="{A9965E35-CC4B-7E4D-6FA9-533180B973F1}"/>
              </a:ext>
            </a:extLst>
          </p:cNvPr>
          <p:cNvPicPr>
            <a:picLocks noChangeAspect="1"/>
          </p:cNvPicPr>
          <p:nvPr/>
        </p:nvPicPr>
        <p:blipFill>
          <a:blip r:embed="rId5"/>
          <a:stretch>
            <a:fillRect/>
          </a:stretch>
        </p:blipFill>
        <p:spPr>
          <a:xfrm>
            <a:off x="1681317" y="233925"/>
            <a:ext cx="8987912" cy="493505"/>
          </a:xfrm>
          <a:prstGeom prst="rect">
            <a:avLst/>
          </a:prstGeom>
        </p:spPr>
      </p:pic>
      <p:sp>
        <p:nvSpPr>
          <p:cNvPr id="4" name="Rectangle 3">
            <a:extLst>
              <a:ext uri="{FF2B5EF4-FFF2-40B4-BE49-F238E27FC236}">
                <a16:creationId xmlns:a16="http://schemas.microsoft.com/office/drawing/2014/main" id="{2FAABF4A-7968-BF71-C9CD-580036114936}"/>
              </a:ext>
            </a:extLst>
          </p:cNvPr>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dirty="0">
                <a:latin typeface="Elephant" panose="02020904090505020303" pitchFamily="18" charset="0"/>
              </a:rPr>
              <a:t>CHRISTENDOM</a:t>
            </a:r>
          </a:p>
          <a:p>
            <a:pPr algn="ctr"/>
            <a:endParaRPr lang="en-ZA" dirty="0">
              <a:latin typeface="Elephant" panose="02020904090505020303" pitchFamily="18" charset="0"/>
            </a:endParaRPr>
          </a:p>
          <a:p>
            <a:pPr algn="ctr"/>
            <a:r>
              <a:rPr lang="en-ZA" dirty="0" err="1">
                <a:latin typeface="Elephant" panose="02020904090505020303" pitchFamily="18" charset="0"/>
              </a:rPr>
              <a:t>Gebed</a:t>
            </a:r>
            <a:r>
              <a:rPr lang="en-ZA" dirty="0">
                <a:latin typeface="Elephant" panose="02020904090505020303" pitchFamily="18" charset="0"/>
              </a:rPr>
              <a:t>:</a:t>
            </a:r>
          </a:p>
          <a:p>
            <a:pPr algn="ctr"/>
            <a:r>
              <a:rPr lang="en-ZA" dirty="0">
                <a:latin typeface="Elephant" panose="02020904090505020303" pitchFamily="18" charset="0"/>
              </a:rPr>
              <a:t> "</a:t>
            </a:r>
            <a:r>
              <a:rPr lang="en-ZA" dirty="0" err="1">
                <a:latin typeface="Elephant" panose="02020904090505020303" pitchFamily="18" charset="0"/>
              </a:rPr>
              <a:t>Geseënd</a:t>
            </a:r>
            <a:r>
              <a:rPr lang="en-ZA" dirty="0">
                <a:latin typeface="Elephant" panose="02020904090505020303" pitchFamily="18" charset="0"/>
              </a:rPr>
              <a:t> is die </a:t>
            </a:r>
            <a:r>
              <a:rPr lang="en-ZA" dirty="0" err="1">
                <a:latin typeface="Elephant" panose="02020904090505020303" pitchFamily="18" charset="0"/>
              </a:rPr>
              <a:t>vredemakers</a:t>
            </a:r>
            <a:r>
              <a:rPr lang="en-ZA" dirty="0">
                <a:latin typeface="Elephant" panose="02020904090505020303" pitchFamily="18" charset="0"/>
              </a:rPr>
              <a:t>, want </a:t>
            </a:r>
            <a:r>
              <a:rPr lang="en-ZA" dirty="0" err="1">
                <a:latin typeface="Elephant" panose="02020904090505020303" pitchFamily="18" charset="0"/>
              </a:rPr>
              <a:t>hulle</a:t>
            </a:r>
            <a:r>
              <a:rPr lang="en-ZA" dirty="0">
                <a:latin typeface="Elephant" panose="02020904090505020303" pitchFamily="18" charset="0"/>
              </a:rPr>
              <a:t> </a:t>
            </a:r>
            <a:r>
              <a:rPr lang="en-ZA" dirty="0" err="1">
                <a:latin typeface="Elephant" panose="02020904090505020303" pitchFamily="18" charset="0"/>
              </a:rPr>
              <a:t>sal</a:t>
            </a:r>
            <a:r>
              <a:rPr lang="en-ZA" dirty="0">
                <a:latin typeface="Elephant" panose="02020904090505020303" pitchFamily="18" charset="0"/>
              </a:rPr>
              <a:t> </a:t>
            </a:r>
            <a:r>
              <a:rPr lang="en-ZA" dirty="0" err="1">
                <a:latin typeface="Elephant" panose="02020904090505020303" pitchFamily="18" charset="0"/>
              </a:rPr>
              <a:t>kinders</a:t>
            </a:r>
            <a:r>
              <a:rPr lang="en-ZA" dirty="0">
                <a:latin typeface="Elephant" panose="02020904090505020303" pitchFamily="18" charset="0"/>
              </a:rPr>
              <a:t> van God </a:t>
            </a:r>
            <a:r>
              <a:rPr lang="en-ZA" dirty="0" err="1">
                <a:latin typeface="Elephant" panose="02020904090505020303" pitchFamily="18" charset="0"/>
              </a:rPr>
              <a:t>genoem</a:t>
            </a:r>
            <a:r>
              <a:rPr lang="en-ZA" dirty="0">
                <a:latin typeface="Elephant" panose="02020904090505020303" pitchFamily="18" charset="0"/>
              </a:rPr>
              <a:t> word."</a:t>
            </a:r>
          </a:p>
          <a:p>
            <a:pPr algn="ctr"/>
            <a:r>
              <a:rPr lang="en-ZA" dirty="0">
                <a:latin typeface="Elephant" panose="02020904090505020303" pitchFamily="18" charset="0"/>
              </a:rPr>
              <a:t>Maar Ek </a:t>
            </a:r>
            <a:r>
              <a:rPr lang="en-ZA" dirty="0" err="1">
                <a:latin typeface="Elephant" panose="02020904090505020303" pitchFamily="18" charset="0"/>
              </a:rPr>
              <a:t>sê</a:t>
            </a:r>
            <a:r>
              <a:rPr lang="en-ZA" dirty="0">
                <a:latin typeface="Elephant" panose="02020904090505020303" pitchFamily="18" charset="0"/>
              </a:rPr>
              <a:t> </a:t>
            </a:r>
            <a:r>
              <a:rPr lang="en-ZA" dirty="0" err="1">
                <a:latin typeface="Elephant" panose="02020904090505020303" pitchFamily="18" charset="0"/>
              </a:rPr>
              <a:t>vir</a:t>
            </a:r>
            <a:r>
              <a:rPr lang="en-ZA" dirty="0">
                <a:latin typeface="Elephant" panose="02020904090505020303" pitchFamily="18" charset="0"/>
              </a:rPr>
              <a:t> </a:t>
            </a:r>
            <a:r>
              <a:rPr lang="en-ZA" dirty="0" err="1">
                <a:latin typeface="Elephant" panose="02020904090505020303" pitchFamily="18" charset="0"/>
              </a:rPr>
              <a:t>julle</a:t>
            </a:r>
            <a:r>
              <a:rPr lang="en-ZA" dirty="0">
                <a:latin typeface="Elephant" panose="02020904090505020303" pitchFamily="18" charset="0"/>
              </a:rPr>
              <a:t> wat hoor: Wees </a:t>
            </a:r>
            <a:r>
              <a:rPr lang="en-ZA" dirty="0" err="1">
                <a:latin typeface="Elephant" panose="02020904090505020303" pitchFamily="18" charset="0"/>
              </a:rPr>
              <a:t>lief</a:t>
            </a:r>
            <a:r>
              <a:rPr lang="en-ZA" dirty="0">
                <a:latin typeface="Elephant" panose="02020904090505020303" pitchFamily="18" charset="0"/>
              </a:rPr>
              <a:t> </a:t>
            </a:r>
            <a:r>
              <a:rPr lang="en-ZA" dirty="0" err="1">
                <a:latin typeface="Elephant" panose="02020904090505020303" pitchFamily="18" charset="0"/>
              </a:rPr>
              <a:t>vir</a:t>
            </a:r>
            <a:r>
              <a:rPr lang="en-ZA" dirty="0">
                <a:latin typeface="Elephant" panose="02020904090505020303" pitchFamily="18" charset="0"/>
              </a:rPr>
              <a:t> </a:t>
            </a:r>
            <a:r>
              <a:rPr lang="en-ZA" dirty="0" err="1">
                <a:latin typeface="Elephant" panose="02020904090505020303" pitchFamily="18" charset="0"/>
              </a:rPr>
              <a:t>julle</a:t>
            </a:r>
            <a:r>
              <a:rPr lang="en-ZA" dirty="0">
                <a:latin typeface="Elephant" panose="02020904090505020303" pitchFamily="18" charset="0"/>
              </a:rPr>
              <a:t> </a:t>
            </a:r>
            <a:r>
              <a:rPr lang="en-ZA" dirty="0" err="1">
                <a:latin typeface="Elephant" panose="02020904090505020303" pitchFamily="18" charset="0"/>
              </a:rPr>
              <a:t>vyande</a:t>
            </a:r>
            <a:r>
              <a:rPr lang="en-ZA" dirty="0">
                <a:latin typeface="Elephant" panose="02020904090505020303" pitchFamily="18" charset="0"/>
              </a:rPr>
              <a:t>! </a:t>
            </a:r>
            <a:r>
              <a:rPr lang="en-ZA" dirty="0" err="1">
                <a:latin typeface="Elephant" panose="02020904090505020303" pitchFamily="18" charset="0"/>
              </a:rPr>
              <a:t>Doen</a:t>
            </a:r>
            <a:r>
              <a:rPr lang="en-ZA" dirty="0">
                <a:latin typeface="Elephant" panose="02020904090505020303" pitchFamily="18" charset="0"/>
              </a:rPr>
              <a:t> </a:t>
            </a:r>
            <a:r>
              <a:rPr lang="en-ZA" dirty="0" err="1">
                <a:latin typeface="Elephant" panose="02020904090505020303" pitchFamily="18" charset="0"/>
              </a:rPr>
              <a:t>goed</a:t>
            </a:r>
            <a:r>
              <a:rPr lang="en-ZA" dirty="0">
                <a:latin typeface="Elephant" panose="02020904090505020303" pitchFamily="18" charset="0"/>
              </a:rPr>
              <a:t> </a:t>
            </a:r>
            <a:r>
              <a:rPr lang="en-ZA" dirty="0" err="1">
                <a:latin typeface="Elephant" panose="02020904090505020303" pitchFamily="18" charset="0"/>
              </a:rPr>
              <a:t>aan</a:t>
            </a:r>
            <a:r>
              <a:rPr lang="en-ZA" dirty="0">
                <a:latin typeface="Elephant" panose="02020904090505020303" pitchFamily="18" charset="0"/>
              </a:rPr>
              <a:t> </a:t>
            </a:r>
            <a:r>
              <a:rPr lang="en-ZA" dirty="0" err="1">
                <a:latin typeface="Elephant" panose="02020904090505020303" pitchFamily="18" charset="0"/>
              </a:rPr>
              <a:t>dié</a:t>
            </a:r>
            <a:r>
              <a:rPr lang="en-ZA" dirty="0">
                <a:latin typeface="Elephant" panose="02020904090505020303" pitchFamily="18" charset="0"/>
              </a:rPr>
              <a:t> wat </a:t>
            </a:r>
            <a:r>
              <a:rPr lang="en-ZA" dirty="0" err="1">
                <a:latin typeface="Elephant" panose="02020904090505020303" pitchFamily="18" charset="0"/>
              </a:rPr>
              <a:t>jou</a:t>
            </a:r>
            <a:r>
              <a:rPr lang="en-ZA" dirty="0">
                <a:latin typeface="Elephant" panose="02020904090505020303" pitchFamily="18" charset="0"/>
              </a:rPr>
              <a:t> </a:t>
            </a:r>
            <a:r>
              <a:rPr lang="en-ZA" dirty="0" err="1">
                <a:latin typeface="Elephant" panose="02020904090505020303" pitchFamily="18" charset="0"/>
              </a:rPr>
              <a:t>haat</a:t>
            </a:r>
            <a:r>
              <a:rPr lang="en-ZA" dirty="0">
                <a:latin typeface="Elephant" panose="02020904090505020303" pitchFamily="18" charset="0"/>
              </a:rPr>
              <a:t>,</a:t>
            </a:r>
          </a:p>
          <a:p>
            <a:pPr algn="ctr"/>
            <a:r>
              <a:rPr lang="en-ZA" dirty="0" err="1">
                <a:latin typeface="Elephant" panose="02020904090505020303" pitchFamily="18" charset="0"/>
              </a:rPr>
              <a:t>Seën</a:t>
            </a:r>
            <a:r>
              <a:rPr lang="en-ZA" dirty="0">
                <a:latin typeface="Elephant" panose="02020904090505020303" pitchFamily="18" charset="0"/>
              </a:rPr>
              <a:t> </a:t>
            </a:r>
            <a:r>
              <a:rPr lang="en-ZA" dirty="0" err="1">
                <a:latin typeface="Elephant" panose="02020904090505020303" pitchFamily="18" charset="0"/>
              </a:rPr>
              <a:t>diegene</a:t>
            </a:r>
            <a:r>
              <a:rPr lang="en-ZA" dirty="0">
                <a:latin typeface="Elephant" panose="02020904090505020303" pitchFamily="18" charset="0"/>
              </a:rPr>
              <a:t> wat </a:t>
            </a:r>
            <a:r>
              <a:rPr lang="en-ZA" dirty="0" err="1">
                <a:latin typeface="Elephant" panose="02020904090505020303" pitchFamily="18" charset="0"/>
              </a:rPr>
              <a:t>jou</a:t>
            </a:r>
            <a:r>
              <a:rPr lang="en-ZA" dirty="0">
                <a:latin typeface="Elephant" panose="02020904090505020303" pitchFamily="18" charset="0"/>
              </a:rPr>
              <a:t> </a:t>
            </a:r>
            <a:r>
              <a:rPr lang="en-ZA" dirty="0" err="1">
                <a:latin typeface="Elephant" panose="02020904090505020303" pitchFamily="18" charset="0"/>
              </a:rPr>
              <a:t>vervloek</a:t>
            </a:r>
            <a:r>
              <a:rPr lang="en-ZA" dirty="0">
                <a:latin typeface="Elephant" panose="02020904090505020303" pitchFamily="18" charset="0"/>
              </a:rPr>
              <a:t>, bid </a:t>
            </a:r>
            <a:r>
              <a:rPr lang="en-ZA" dirty="0" err="1">
                <a:latin typeface="Elephant" panose="02020904090505020303" pitchFamily="18" charset="0"/>
              </a:rPr>
              <a:t>vir</a:t>
            </a:r>
            <a:r>
              <a:rPr lang="en-ZA" dirty="0">
                <a:latin typeface="Elephant" panose="02020904090505020303" pitchFamily="18" charset="0"/>
              </a:rPr>
              <a:t> </a:t>
            </a:r>
            <a:r>
              <a:rPr lang="en-ZA" dirty="0" err="1">
                <a:latin typeface="Elephant" panose="02020904090505020303" pitchFamily="18" charset="0"/>
              </a:rPr>
              <a:t>diegene</a:t>
            </a:r>
            <a:r>
              <a:rPr lang="en-ZA" dirty="0">
                <a:latin typeface="Elephant" panose="02020904090505020303" pitchFamily="18" charset="0"/>
              </a:rPr>
              <a:t> wat </a:t>
            </a:r>
            <a:r>
              <a:rPr lang="en-ZA" dirty="0" err="1">
                <a:latin typeface="Elephant" panose="02020904090505020303" pitchFamily="18" charset="0"/>
              </a:rPr>
              <a:t>jou</a:t>
            </a:r>
            <a:r>
              <a:rPr lang="en-ZA" dirty="0">
                <a:latin typeface="Elephant" panose="02020904090505020303" pitchFamily="18" charset="0"/>
              </a:rPr>
              <a:t> </a:t>
            </a:r>
            <a:r>
              <a:rPr lang="en-ZA" dirty="0" err="1">
                <a:latin typeface="Elephant" panose="02020904090505020303" pitchFamily="18" charset="0"/>
              </a:rPr>
              <a:t>mishandel</a:t>
            </a:r>
            <a:r>
              <a:rPr lang="en-ZA" dirty="0">
                <a:latin typeface="Elephant" panose="02020904090505020303" pitchFamily="18" charset="0"/>
              </a:rPr>
              <a:t>."</a:t>
            </a:r>
          </a:p>
          <a:p>
            <a:pPr algn="ctr"/>
            <a:r>
              <a:rPr lang="en-ZA" dirty="0">
                <a:latin typeface="Elephant" panose="02020904090505020303" pitchFamily="18" charset="0"/>
              </a:rPr>
              <a:t>"O </a:t>
            </a:r>
            <a:r>
              <a:rPr lang="en-ZA" dirty="0" err="1">
                <a:latin typeface="Elephant" panose="02020904090505020303" pitchFamily="18" charset="0"/>
              </a:rPr>
              <a:t>Goddelike</a:t>
            </a:r>
            <a:r>
              <a:rPr lang="en-ZA" dirty="0">
                <a:latin typeface="Elephant" panose="02020904090505020303" pitchFamily="18" charset="0"/>
              </a:rPr>
              <a:t> </a:t>
            </a:r>
            <a:r>
              <a:rPr lang="en-ZA" dirty="0" err="1">
                <a:latin typeface="Elephant" panose="02020904090505020303" pitchFamily="18" charset="0"/>
              </a:rPr>
              <a:t>Meester</a:t>
            </a:r>
            <a:r>
              <a:rPr lang="en-ZA" dirty="0">
                <a:latin typeface="Elephant" panose="02020904090505020303" pitchFamily="18" charset="0"/>
              </a:rPr>
              <a:t>, gee </a:t>
            </a:r>
            <a:r>
              <a:rPr lang="en-ZA" dirty="0" err="1">
                <a:latin typeface="Elephant" panose="02020904090505020303" pitchFamily="18" charset="0"/>
              </a:rPr>
              <a:t>dat</a:t>
            </a:r>
            <a:r>
              <a:rPr lang="en-ZA" dirty="0">
                <a:latin typeface="Elephant" panose="02020904090505020303" pitchFamily="18" charset="0"/>
              </a:rPr>
              <a:t> ek </a:t>
            </a:r>
            <a:r>
              <a:rPr lang="en-ZA" dirty="0" err="1">
                <a:latin typeface="Elephant" panose="02020904090505020303" pitchFamily="18" charset="0"/>
              </a:rPr>
              <a:t>nie</a:t>
            </a:r>
            <a:r>
              <a:rPr lang="en-ZA" dirty="0">
                <a:latin typeface="Elephant" panose="02020904090505020303" pitchFamily="18" charset="0"/>
              </a:rPr>
              <a:t> so </a:t>
            </a:r>
            <a:r>
              <a:rPr lang="en-ZA" dirty="0" err="1">
                <a:latin typeface="Elephant" panose="02020904090505020303" pitchFamily="18" charset="0"/>
              </a:rPr>
              <a:t>baie</a:t>
            </a:r>
            <a:r>
              <a:rPr lang="en-ZA" dirty="0">
                <a:latin typeface="Elephant" panose="02020904090505020303" pitchFamily="18" charset="0"/>
              </a:rPr>
              <a:t> mag </a:t>
            </a:r>
            <a:r>
              <a:rPr lang="en-ZA" dirty="0" err="1">
                <a:latin typeface="Elephant" panose="02020904090505020303" pitchFamily="18" charset="0"/>
              </a:rPr>
              <a:t>soek</a:t>
            </a:r>
            <a:r>
              <a:rPr lang="en-ZA" dirty="0">
                <a:latin typeface="Elephant" panose="02020904090505020303" pitchFamily="18" charset="0"/>
              </a:rPr>
              <a:t> </a:t>
            </a:r>
            <a:r>
              <a:rPr lang="en-ZA" dirty="0" err="1">
                <a:latin typeface="Elephant" panose="02020904090505020303" pitchFamily="18" charset="0"/>
              </a:rPr>
              <a:t>nie</a:t>
            </a:r>
            <a:endParaRPr lang="en-ZA" dirty="0">
              <a:latin typeface="Elephant" panose="02020904090505020303" pitchFamily="18" charset="0"/>
            </a:endParaRPr>
          </a:p>
          <a:p>
            <a:pPr algn="ctr"/>
            <a:r>
              <a:rPr lang="en-ZA" dirty="0">
                <a:latin typeface="Elephant" panose="02020904090505020303" pitchFamily="18" charset="0"/>
              </a:rPr>
              <a:t>om </a:t>
            </a:r>
            <a:r>
              <a:rPr lang="en-ZA" dirty="0" err="1">
                <a:latin typeface="Elephant" panose="02020904090505020303" pitchFamily="18" charset="0"/>
              </a:rPr>
              <a:t>ander</a:t>
            </a:r>
            <a:r>
              <a:rPr lang="en-ZA" dirty="0">
                <a:latin typeface="Elephant" panose="02020904090505020303" pitchFamily="18" charset="0"/>
              </a:rPr>
              <a:t> </a:t>
            </a:r>
            <a:r>
              <a:rPr lang="en-ZA" dirty="0" err="1">
                <a:latin typeface="Elephant" panose="02020904090505020303" pitchFamily="18" charset="0"/>
              </a:rPr>
              <a:t>te</a:t>
            </a:r>
            <a:r>
              <a:rPr lang="en-ZA" dirty="0">
                <a:latin typeface="Elephant" panose="02020904090505020303" pitchFamily="18" charset="0"/>
              </a:rPr>
              <a:t> </a:t>
            </a:r>
            <a:r>
              <a:rPr lang="en-ZA" dirty="0" err="1">
                <a:latin typeface="Elephant" panose="02020904090505020303" pitchFamily="18" charset="0"/>
              </a:rPr>
              <a:t>behandel</a:t>
            </a:r>
            <a:r>
              <a:rPr lang="en-ZA" dirty="0">
                <a:latin typeface="Elephant" panose="02020904090505020303" pitchFamily="18" charset="0"/>
              </a:rPr>
              <a:t> </a:t>
            </a:r>
            <a:r>
              <a:rPr lang="en-ZA" dirty="0" err="1">
                <a:latin typeface="Elephant" panose="02020904090505020303" pitchFamily="18" charset="0"/>
              </a:rPr>
              <a:t>soos</a:t>
            </a:r>
            <a:r>
              <a:rPr lang="en-ZA" dirty="0">
                <a:latin typeface="Elephant" panose="02020904090505020303" pitchFamily="18" charset="0"/>
              </a:rPr>
              <a:t> ek </a:t>
            </a:r>
            <a:r>
              <a:rPr lang="en-ZA" dirty="0" err="1">
                <a:latin typeface="Elephant" panose="02020904090505020303" pitchFamily="18" charset="0"/>
              </a:rPr>
              <a:t>behandel</a:t>
            </a:r>
            <a:r>
              <a:rPr lang="en-ZA" dirty="0">
                <a:latin typeface="Elephant" panose="02020904090505020303" pitchFamily="18" charset="0"/>
              </a:rPr>
              <a:t> </a:t>
            </a:r>
            <a:r>
              <a:rPr lang="en-ZA" dirty="0" err="1">
                <a:latin typeface="Elephant" panose="02020904090505020303" pitchFamily="18" charset="0"/>
              </a:rPr>
              <a:t>wil</a:t>
            </a:r>
            <a:r>
              <a:rPr lang="en-ZA" dirty="0">
                <a:latin typeface="Elephant" panose="02020904090505020303" pitchFamily="18" charset="0"/>
              </a:rPr>
              <a:t> word, om </a:t>
            </a:r>
            <a:r>
              <a:rPr lang="en-ZA" dirty="0" err="1">
                <a:latin typeface="Elephant" panose="02020904090505020303" pitchFamily="18" charset="0"/>
              </a:rPr>
              <a:t>ander</a:t>
            </a:r>
            <a:r>
              <a:rPr lang="en-ZA" dirty="0">
                <a:latin typeface="Elephant" panose="02020904090505020303" pitchFamily="18" charset="0"/>
              </a:rPr>
              <a:t> </a:t>
            </a:r>
            <a:r>
              <a:rPr lang="en-ZA" dirty="0" err="1">
                <a:latin typeface="Elephant" panose="02020904090505020303" pitchFamily="18" charset="0"/>
              </a:rPr>
              <a:t>te</a:t>
            </a:r>
            <a:r>
              <a:rPr lang="en-ZA" dirty="0">
                <a:latin typeface="Elephant" panose="02020904090505020303" pitchFamily="18" charset="0"/>
              </a:rPr>
              <a:t> </a:t>
            </a:r>
            <a:r>
              <a:rPr lang="en-ZA" dirty="0" err="1">
                <a:latin typeface="Elephant" panose="02020904090505020303" pitchFamily="18" charset="0"/>
              </a:rPr>
              <a:t>verstaan</a:t>
            </a:r>
            <a:r>
              <a:rPr lang="en-ZA" dirty="0">
                <a:latin typeface="Elephant" panose="02020904090505020303" pitchFamily="18" charset="0"/>
              </a:rPr>
              <a:t> </a:t>
            </a:r>
            <a:r>
              <a:rPr lang="en-ZA" dirty="0" err="1">
                <a:latin typeface="Elephant" panose="02020904090505020303" pitchFamily="18" charset="0"/>
              </a:rPr>
              <a:t>soos</a:t>
            </a:r>
            <a:r>
              <a:rPr lang="en-ZA" dirty="0">
                <a:latin typeface="Elephant" panose="02020904090505020303" pitchFamily="18" charset="0"/>
              </a:rPr>
              <a:t> ek </a:t>
            </a:r>
            <a:r>
              <a:rPr lang="en-ZA" dirty="0" err="1">
                <a:latin typeface="Elephant" panose="02020904090505020303" pitchFamily="18" charset="0"/>
              </a:rPr>
              <a:t>verstaan</a:t>
            </a:r>
            <a:r>
              <a:rPr lang="en-ZA" dirty="0">
                <a:latin typeface="Elephant" panose="02020904090505020303" pitchFamily="18" charset="0"/>
              </a:rPr>
              <a:t> </a:t>
            </a:r>
            <a:r>
              <a:rPr lang="en-ZA" dirty="0" err="1">
                <a:latin typeface="Elephant" panose="02020904090505020303" pitchFamily="18" charset="0"/>
              </a:rPr>
              <a:t>wil</a:t>
            </a:r>
            <a:r>
              <a:rPr lang="en-ZA" dirty="0">
                <a:latin typeface="Elephant" panose="02020904090505020303" pitchFamily="18" charset="0"/>
              </a:rPr>
              <a:t> word.</a:t>
            </a:r>
          </a:p>
          <a:p>
            <a:pPr algn="ctr"/>
            <a:r>
              <a:rPr lang="en-ZA" dirty="0">
                <a:latin typeface="Elephant" panose="02020904090505020303" pitchFamily="18" charset="0"/>
              </a:rPr>
              <a:t>                           om </a:t>
            </a:r>
            <a:r>
              <a:rPr lang="en-ZA" dirty="0" err="1">
                <a:latin typeface="Elephant" panose="02020904090505020303" pitchFamily="18" charset="0"/>
              </a:rPr>
              <a:t>lief</a:t>
            </a:r>
            <a:r>
              <a:rPr lang="en-ZA" dirty="0">
                <a:latin typeface="Elephant" panose="02020904090505020303" pitchFamily="18" charset="0"/>
              </a:rPr>
              <a:t> </a:t>
            </a:r>
            <a:r>
              <a:rPr lang="en-ZA" dirty="0" err="1">
                <a:latin typeface="Elephant" panose="02020904090505020303" pitchFamily="18" charset="0"/>
              </a:rPr>
              <a:t>te</a:t>
            </a:r>
            <a:r>
              <a:rPr lang="en-ZA" dirty="0">
                <a:latin typeface="Elephant" panose="02020904090505020303" pitchFamily="18" charset="0"/>
              </a:rPr>
              <a:t> </a:t>
            </a:r>
            <a:r>
              <a:rPr lang="en-ZA" dirty="0" err="1">
                <a:latin typeface="Elephant" panose="02020904090505020303" pitchFamily="18" charset="0"/>
              </a:rPr>
              <a:t>hê</a:t>
            </a:r>
            <a:r>
              <a:rPr lang="en-ZA" dirty="0">
                <a:latin typeface="Elephant" panose="02020904090505020303" pitchFamily="18" charset="0"/>
              </a:rPr>
              <a:t> </a:t>
            </a:r>
            <a:r>
              <a:rPr lang="en-ZA" dirty="0" err="1">
                <a:latin typeface="Elephant" panose="02020904090505020303" pitchFamily="18" charset="0"/>
              </a:rPr>
              <a:t>soos</a:t>
            </a:r>
            <a:r>
              <a:rPr lang="en-ZA" dirty="0">
                <a:latin typeface="Elephant" panose="02020904090505020303" pitchFamily="18" charset="0"/>
              </a:rPr>
              <a:t> ek </a:t>
            </a:r>
            <a:r>
              <a:rPr lang="en-ZA" dirty="0" err="1">
                <a:latin typeface="Elephant" panose="02020904090505020303" pitchFamily="18" charset="0"/>
              </a:rPr>
              <a:t>liefde</a:t>
            </a:r>
            <a:r>
              <a:rPr lang="en-ZA" dirty="0">
                <a:latin typeface="Elephant" panose="02020904090505020303" pitchFamily="18" charset="0"/>
              </a:rPr>
              <a:t> </a:t>
            </a:r>
            <a:r>
              <a:rPr lang="en-ZA" dirty="0" err="1">
                <a:latin typeface="Elephant" panose="02020904090505020303" pitchFamily="18" charset="0"/>
              </a:rPr>
              <a:t>wil</a:t>
            </a:r>
            <a:r>
              <a:rPr lang="en-ZA" dirty="0">
                <a:latin typeface="Elephant" panose="02020904090505020303" pitchFamily="18" charset="0"/>
              </a:rPr>
              <a:t> </a:t>
            </a:r>
            <a:r>
              <a:rPr lang="en-ZA" dirty="0" err="1">
                <a:latin typeface="Elephant" panose="02020904090505020303" pitchFamily="18" charset="0"/>
              </a:rPr>
              <a:t>ontvang</a:t>
            </a:r>
            <a:r>
              <a:rPr lang="en-ZA" dirty="0">
                <a:latin typeface="Elephant" panose="02020904090505020303" pitchFamily="18" charset="0"/>
              </a:rPr>
              <a:t>."</a:t>
            </a:r>
          </a:p>
          <a:p>
            <a:pPr algn="ctr"/>
            <a:endParaRPr lang="en-ZA" dirty="0">
              <a:latin typeface="Elephant" panose="02020904090505020303" pitchFamily="18" charset="0"/>
            </a:endParaRPr>
          </a:p>
          <a:p>
            <a:pPr algn="ctr"/>
            <a:r>
              <a:rPr lang="en-ZA" dirty="0" err="1">
                <a:latin typeface="Elephant" panose="02020904090505020303" pitchFamily="18" charset="0"/>
              </a:rPr>
              <a:t>Oortuigings</a:t>
            </a:r>
            <a:r>
              <a:rPr lang="en-ZA" dirty="0">
                <a:latin typeface="Elephant" panose="02020904090505020303" pitchFamily="18" charset="0"/>
              </a:rPr>
              <a:t>: </a:t>
            </a:r>
          </a:p>
          <a:p>
            <a:pPr algn="ctr"/>
            <a:r>
              <a:rPr lang="en-ZA" dirty="0" err="1">
                <a:latin typeface="Elephant" panose="02020904090505020303" pitchFamily="18" charset="0"/>
              </a:rPr>
              <a:t>Christenskap</a:t>
            </a:r>
            <a:r>
              <a:rPr lang="en-ZA" dirty="0">
                <a:latin typeface="Elephant" panose="02020904090505020303" pitchFamily="18" charset="0"/>
              </a:rPr>
              <a:t> is 'n </a:t>
            </a:r>
            <a:r>
              <a:rPr lang="en-ZA" dirty="0" err="1">
                <a:latin typeface="Elephant" panose="02020904090505020303" pitchFamily="18" charset="0"/>
              </a:rPr>
              <a:t>monoteïstiese</a:t>
            </a:r>
            <a:r>
              <a:rPr lang="en-ZA" dirty="0">
                <a:latin typeface="Elephant" panose="02020904090505020303" pitchFamily="18" charset="0"/>
              </a:rPr>
              <a:t> </a:t>
            </a:r>
            <a:r>
              <a:rPr lang="en-ZA" dirty="0" err="1">
                <a:latin typeface="Elephant" panose="02020904090505020303" pitchFamily="18" charset="0"/>
              </a:rPr>
              <a:t>godsdiens</a:t>
            </a:r>
            <a:r>
              <a:rPr lang="en-ZA" dirty="0">
                <a:latin typeface="Elephant" panose="02020904090505020303" pitchFamily="18" charset="0"/>
              </a:rPr>
              <a:t>. </a:t>
            </a:r>
            <a:r>
              <a:rPr lang="en-ZA" dirty="0" err="1">
                <a:latin typeface="Elephant" panose="02020904090505020303" pitchFamily="18" charset="0"/>
              </a:rPr>
              <a:t>Christene</a:t>
            </a:r>
            <a:r>
              <a:rPr lang="en-ZA" dirty="0">
                <a:latin typeface="Elephant" panose="02020904090505020303" pitchFamily="18" charset="0"/>
              </a:rPr>
              <a:t> glo in </a:t>
            </a:r>
            <a:r>
              <a:rPr lang="en-ZA" dirty="0" err="1">
                <a:latin typeface="Elephant" panose="02020904090505020303" pitchFamily="18" charset="0"/>
              </a:rPr>
              <a:t>een</a:t>
            </a:r>
            <a:r>
              <a:rPr lang="en-ZA" dirty="0">
                <a:latin typeface="Elephant" panose="02020904090505020303" pitchFamily="18" charset="0"/>
              </a:rPr>
              <a:t> God wat </a:t>
            </a:r>
            <a:r>
              <a:rPr lang="en-ZA" dirty="0" err="1">
                <a:latin typeface="Elephant" panose="02020904090505020303" pitchFamily="18" charset="0"/>
              </a:rPr>
              <a:t>Sy</a:t>
            </a:r>
            <a:r>
              <a:rPr lang="en-ZA" dirty="0">
                <a:latin typeface="Elephant" panose="02020904090505020303" pitchFamily="18" charset="0"/>
              </a:rPr>
              <a:t> </a:t>
            </a:r>
            <a:r>
              <a:rPr lang="en-ZA" dirty="0" err="1">
                <a:latin typeface="Elephant" panose="02020904090505020303" pitchFamily="18" charset="0"/>
              </a:rPr>
              <a:t>Seun</a:t>
            </a:r>
            <a:r>
              <a:rPr lang="en-ZA" dirty="0">
                <a:latin typeface="Elephant" panose="02020904090505020303" pitchFamily="18" charset="0"/>
              </a:rPr>
              <a:t>, Jesus Christus, </a:t>
            </a:r>
            <a:r>
              <a:rPr lang="en-ZA" dirty="0" err="1">
                <a:latin typeface="Elephant" panose="02020904090505020303" pitchFamily="18" charset="0"/>
              </a:rPr>
              <a:t>gestuur</a:t>
            </a:r>
            <a:r>
              <a:rPr lang="en-ZA" dirty="0">
                <a:latin typeface="Elephant" panose="02020904090505020303" pitchFamily="18" charset="0"/>
              </a:rPr>
              <a:t> het om die </a:t>
            </a:r>
            <a:r>
              <a:rPr lang="en-ZA" dirty="0" err="1">
                <a:latin typeface="Elephant" panose="02020904090505020303" pitchFamily="18" charset="0"/>
              </a:rPr>
              <a:t>mensdom</a:t>
            </a:r>
            <a:r>
              <a:rPr lang="en-ZA" dirty="0">
                <a:latin typeface="Elephant" panose="02020904090505020303" pitchFamily="18" charset="0"/>
              </a:rPr>
              <a:t> </a:t>
            </a:r>
            <a:r>
              <a:rPr lang="en-ZA" dirty="0" err="1">
                <a:latin typeface="Elephant" panose="02020904090505020303" pitchFamily="18" charset="0"/>
              </a:rPr>
              <a:t>te</a:t>
            </a:r>
            <a:r>
              <a:rPr lang="en-ZA" dirty="0">
                <a:latin typeface="Elephant" panose="02020904090505020303" pitchFamily="18" charset="0"/>
              </a:rPr>
              <a:t> red. </a:t>
            </a:r>
            <a:r>
              <a:rPr lang="en-ZA" dirty="0" err="1">
                <a:latin typeface="Elephant" panose="02020904090505020303" pitchFamily="18" charset="0"/>
              </a:rPr>
              <a:t>Christene</a:t>
            </a:r>
            <a:r>
              <a:rPr lang="en-ZA" dirty="0">
                <a:latin typeface="Elephant" panose="02020904090505020303" pitchFamily="18" charset="0"/>
              </a:rPr>
              <a:t> </a:t>
            </a:r>
            <a:r>
              <a:rPr lang="en-ZA" dirty="0" err="1">
                <a:latin typeface="Elephant" panose="02020904090505020303" pitchFamily="18" charset="0"/>
              </a:rPr>
              <a:t>verwys</a:t>
            </a:r>
            <a:r>
              <a:rPr lang="en-ZA" dirty="0">
                <a:latin typeface="Elephant" panose="02020904090505020303" pitchFamily="18" charset="0"/>
              </a:rPr>
              <a:t> </a:t>
            </a:r>
            <a:r>
              <a:rPr lang="en-ZA" dirty="0" err="1">
                <a:latin typeface="Elephant" panose="02020904090505020303" pitchFamily="18" charset="0"/>
              </a:rPr>
              <a:t>dikwels</a:t>
            </a:r>
            <a:r>
              <a:rPr lang="en-ZA" dirty="0">
                <a:latin typeface="Elephant" panose="02020904090505020303" pitchFamily="18" charset="0"/>
              </a:rPr>
              <a:t> </a:t>
            </a:r>
            <a:r>
              <a:rPr lang="en-ZA" dirty="0" err="1">
                <a:latin typeface="Elephant" panose="02020904090505020303" pitchFamily="18" charset="0"/>
              </a:rPr>
              <a:t>na</a:t>
            </a:r>
            <a:r>
              <a:rPr lang="en-ZA" dirty="0">
                <a:latin typeface="Elephant" panose="02020904090505020303" pitchFamily="18" charset="0"/>
              </a:rPr>
              <a:t> Jesus Christus as die </a:t>
            </a:r>
            <a:r>
              <a:rPr lang="en-ZA" dirty="0" err="1">
                <a:latin typeface="Elephant" panose="02020904090505020303" pitchFamily="18" charset="0"/>
              </a:rPr>
              <a:t>Messias</a:t>
            </a:r>
            <a:r>
              <a:rPr lang="en-ZA" dirty="0">
                <a:latin typeface="Elephant" panose="02020904090505020303" pitchFamily="18" charset="0"/>
              </a:rPr>
              <a:t>. Die </a:t>
            </a:r>
            <a:r>
              <a:rPr lang="en-ZA" dirty="0" err="1">
                <a:latin typeface="Elephant" panose="02020904090505020303" pitchFamily="18" charset="0"/>
              </a:rPr>
              <a:t>Christene</a:t>
            </a:r>
            <a:r>
              <a:rPr lang="en-ZA" dirty="0">
                <a:latin typeface="Elephant" panose="02020904090505020303" pitchFamily="18" charset="0"/>
              </a:rPr>
              <a:t> </a:t>
            </a:r>
            <a:r>
              <a:rPr lang="en-ZA" dirty="0" err="1">
                <a:latin typeface="Elephant" panose="02020904090505020303" pitchFamily="18" charset="0"/>
              </a:rPr>
              <a:t>beskou</a:t>
            </a:r>
            <a:r>
              <a:rPr lang="en-ZA" dirty="0">
                <a:latin typeface="Elephant" panose="02020904090505020303" pitchFamily="18" charset="0"/>
              </a:rPr>
              <a:t> </a:t>
            </a:r>
            <a:r>
              <a:rPr lang="en-ZA" dirty="0" err="1">
                <a:latin typeface="Elephant" panose="02020904090505020303" pitchFamily="18" charset="0"/>
              </a:rPr>
              <a:t>ook</a:t>
            </a:r>
            <a:r>
              <a:rPr lang="en-ZA" dirty="0">
                <a:latin typeface="Elephant" panose="02020904090505020303" pitchFamily="18" charset="0"/>
              </a:rPr>
              <a:t> die Tien </a:t>
            </a:r>
            <a:r>
              <a:rPr lang="en-ZA" dirty="0" err="1">
                <a:latin typeface="Elephant" panose="02020904090505020303" pitchFamily="18" charset="0"/>
              </a:rPr>
              <a:t>Gebooie</a:t>
            </a:r>
            <a:r>
              <a:rPr lang="en-ZA" dirty="0">
                <a:latin typeface="Elephant" panose="02020904090505020303" pitchFamily="18" charset="0"/>
              </a:rPr>
              <a:t> as die basis van reg </a:t>
            </a:r>
            <a:r>
              <a:rPr lang="en-ZA" dirty="0" err="1">
                <a:latin typeface="Elephant" panose="02020904090505020303" pitchFamily="18" charset="0"/>
              </a:rPr>
              <a:t>en</a:t>
            </a:r>
            <a:r>
              <a:rPr lang="en-ZA" dirty="0">
                <a:latin typeface="Elephant" panose="02020904090505020303" pitchFamily="18" charset="0"/>
              </a:rPr>
              <a:t> </a:t>
            </a:r>
            <a:r>
              <a:rPr lang="en-ZA" dirty="0" err="1">
                <a:latin typeface="Elephant" panose="02020904090505020303" pitchFamily="18" charset="0"/>
              </a:rPr>
              <a:t>verkeerd</a:t>
            </a:r>
            <a:r>
              <a:rPr lang="en-ZA" dirty="0">
                <a:latin typeface="Elephant" panose="02020904090505020303" pitchFamily="18" charset="0"/>
              </a:rPr>
              <a:t>. Die Christendom  </a:t>
            </a:r>
            <a:r>
              <a:rPr lang="en-ZA" dirty="0" err="1">
                <a:latin typeface="Elephant" panose="02020904090505020303" pitchFamily="18" charset="0"/>
              </a:rPr>
              <a:t>fokus</a:t>
            </a:r>
            <a:r>
              <a:rPr lang="en-ZA" dirty="0">
                <a:latin typeface="Elephant" panose="02020904090505020303" pitchFamily="18" charset="0"/>
              </a:rPr>
              <a:t> </a:t>
            </a:r>
            <a:r>
              <a:rPr lang="en-ZA" dirty="0" err="1">
                <a:latin typeface="Elephant" panose="02020904090505020303" pitchFamily="18" charset="0"/>
              </a:rPr>
              <a:t>daarop</a:t>
            </a:r>
            <a:r>
              <a:rPr lang="en-ZA" dirty="0">
                <a:latin typeface="Elephant" panose="02020904090505020303" pitchFamily="18" charset="0"/>
              </a:rPr>
              <a:t> om </a:t>
            </a:r>
            <a:r>
              <a:rPr lang="en-ZA" dirty="0" err="1">
                <a:latin typeface="Elephant" panose="02020904090505020303" pitchFamily="18" charset="0"/>
              </a:rPr>
              <a:t>jou</a:t>
            </a:r>
            <a:r>
              <a:rPr lang="en-ZA" dirty="0">
                <a:latin typeface="Elephant" panose="02020904090505020303" pitchFamily="18" charset="0"/>
              </a:rPr>
              <a:t> </a:t>
            </a:r>
            <a:r>
              <a:rPr lang="en-ZA" dirty="0" err="1">
                <a:latin typeface="Elephant" panose="02020904090505020303" pitchFamily="18" charset="0"/>
              </a:rPr>
              <a:t>naaste</a:t>
            </a:r>
            <a:r>
              <a:rPr lang="en-ZA" dirty="0">
                <a:latin typeface="Elephant" panose="02020904090505020303" pitchFamily="18" charset="0"/>
              </a:rPr>
              <a:t> </a:t>
            </a:r>
            <a:r>
              <a:rPr lang="en-ZA" dirty="0" err="1">
                <a:latin typeface="Elephant" panose="02020904090505020303" pitchFamily="18" charset="0"/>
              </a:rPr>
              <a:t>lief</a:t>
            </a:r>
            <a:r>
              <a:rPr lang="en-ZA" dirty="0">
                <a:latin typeface="Elephant" panose="02020904090505020303" pitchFamily="18" charset="0"/>
              </a:rPr>
              <a:t> </a:t>
            </a:r>
            <a:r>
              <a:rPr lang="en-ZA" dirty="0" err="1">
                <a:latin typeface="Elephant" panose="02020904090505020303" pitchFamily="18" charset="0"/>
              </a:rPr>
              <a:t>te</a:t>
            </a:r>
            <a:r>
              <a:rPr lang="en-ZA" dirty="0">
                <a:latin typeface="Elephant" panose="02020904090505020303" pitchFamily="18" charset="0"/>
              </a:rPr>
              <a:t> </a:t>
            </a:r>
            <a:r>
              <a:rPr lang="en-ZA" dirty="0" err="1">
                <a:latin typeface="Elephant" panose="02020904090505020303" pitchFamily="18" charset="0"/>
              </a:rPr>
              <a:t>hê</a:t>
            </a:r>
            <a:r>
              <a:rPr lang="en-ZA" dirty="0">
                <a:latin typeface="Elephant" panose="02020904090505020303" pitchFamily="18" charset="0"/>
              </a:rPr>
              <a:t> </a:t>
            </a:r>
            <a:r>
              <a:rPr lang="en-ZA" dirty="0" err="1">
                <a:latin typeface="Elephant" panose="02020904090505020303" pitchFamily="18" charset="0"/>
              </a:rPr>
              <a:t>soos</a:t>
            </a:r>
            <a:r>
              <a:rPr lang="en-ZA" dirty="0">
                <a:latin typeface="Elephant" panose="02020904090505020303" pitchFamily="18" charset="0"/>
              </a:rPr>
              <a:t> </a:t>
            </a:r>
            <a:r>
              <a:rPr lang="en-ZA" dirty="0" err="1">
                <a:latin typeface="Elephant" panose="02020904090505020303" pitchFamily="18" charset="0"/>
              </a:rPr>
              <a:t>jy</a:t>
            </a:r>
            <a:r>
              <a:rPr lang="en-ZA" dirty="0">
                <a:latin typeface="Elephant" panose="02020904090505020303" pitchFamily="18" charset="0"/>
              </a:rPr>
              <a:t> </a:t>
            </a:r>
            <a:r>
              <a:rPr lang="en-ZA" dirty="0" err="1">
                <a:latin typeface="Elephant" panose="02020904090505020303" pitchFamily="18" charset="0"/>
              </a:rPr>
              <a:t>jouself</a:t>
            </a:r>
            <a:r>
              <a:rPr lang="en-ZA" dirty="0">
                <a:latin typeface="Elephant" panose="02020904090505020303" pitchFamily="18" charset="0"/>
              </a:rPr>
              <a:t> </a:t>
            </a:r>
            <a:r>
              <a:rPr lang="en-ZA" dirty="0" err="1">
                <a:latin typeface="Elephant" panose="02020904090505020303" pitchFamily="18" charset="0"/>
              </a:rPr>
              <a:t>liefhet</a:t>
            </a:r>
            <a:r>
              <a:rPr lang="en-ZA" dirty="0">
                <a:latin typeface="Elephant" panose="02020904090505020303" pitchFamily="18" charset="0"/>
              </a:rPr>
              <a:t> </a:t>
            </a:r>
            <a:r>
              <a:rPr lang="en-ZA" dirty="0" err="1">
                <a:latin typeface="Elephant" panose="02020904090505020303" pitchFamily="18" charset="0"/>
              </a:rPr>
              <a:t>en</a:t>
            </a:r>
            <a:r>
              <a:rPr lang="en-ZA" dirty="0">
                <a:latin typeface="Elephant" panose="02020904090505020303" pitchFamily="18" charset="0"/>
              </a:rPr>
              <a:t> God met </a:t>
            </a:r>
            <a:r>
              <a:rPr lang="en-ZA" dirty="0" err="1">
                <a:latin typeface="Elephant" panose="02020904090505020303" pitchFamily="18" charset="0"/>
              </a:rPr>
              <a:t>jou</a:t>
            </a:r>
            <a:r>
              <a:rPr lang="en-ZA" dirty="0">
                <a:latin typeface="Elephant" panose="02020904090505020303" pitchFamily="18" charset="0"/>
              </a:rPr>
              <a:t> hele hart </a:t>
            </a:r>
            <a:r>
              <a:rPr lang="en-ZA" dirty="0" err="1">
                <a:latin typeface="Elephant" panose="02020904090505020303" pitchFamily="18" charset="0"/>
              </a:rPr>
              <a:t>en</a:t>
            </a:r>
            <a:r>
              <a:rPr lang="en-ZA" dirty="0">
                <a:latin typeface="Elephant" panose="02020904090505020303" pitchFamily="18" charset="0"/>
              </a:rPr>
              <a:t> </a:t>
            </a:r>
            <a:r>
              <a:rPr lang="en-ZA" dirty="0" err="1">
                <a:latin typeface="Elephant" panose="02020904090505020303" pitchFamily="18" charset="0"/>
              </a:rPr>
              <a:t>siel</a:t>
            </a:r>
            <a:r>
              <a:rPr lang="en-ZA" dirty="0">
                <a:latin typeface="Elephant" panose="02020904090505020303" pitchFamily="18" charset="0"/>
              </a:rPr>
              <a:t> </a:t>
            </a:r>
            <a:r>
              <a:rPr lang="en-ZA" dirty="0" err="1">
                <a:latin typeface="Elephant" panose="02020904090505020303" pitchFamily="18" charset="0"/>
              </a:rPr>
              <a:t>lief</a:t>
            </a:r>
            <a:r>
              <a:rPr lang="en-ZA" dirty="0">
                <a:latin typeface="Elephant" panose="02020904090505020303" pitchFamily="18" charset="0"/>
              </a:rPr>
              <a:t> </a:t>
            </a:r>
            <a:r>
              <a:rPr lang="en-ZA" dirty="0" err="1">
                <a:latin typeface="Elephant" panose="02020904090505020303" pitchFamily="18" charset="0"/>
              </a:rPr>
              <a:t>te</a:t>
            </a:r>
            <a:r>
              <a:rPr lang="en-ZA" dirty="0">
                <a:latin typeface="Elephant" panose="02020904090505020303" pitchFamily="18" charset="0"/>
              </a:rPr>
              <a:t> </a:t>
            </a:r>
            <a:r>
              <a:rPr lang="en-ZA" dirty="0" err="1">
                <a:latin typeface="Elephant" panose="02020904090505020303" pitchFamily="18" charset="0"/>
              </a:rPr>
              <a:t>hê</a:t>
            </a:r>
            <a:r>
              <a:rPr lang="en-ZA" dirty="0">
                <a:latin typeface="Elephant" panose="02020904090505020303" pitchFamily="18" charset="0"/>
              </a:rPr>
              <a:t>.</a:t>
            </a:r>
          </a:p>
          <a:p>
            <a:pPr algn="ctr"/>
            <a:endParaRPr lang="en-ZA" dirty="0">
              <a:latin typeface="Elephant" panose="02020904090505020303" pitchFamily="18" charset="0"/>
            </a:endParaRPr>
          </a:p>
          <a:p>
            <a:pPr algn="ctr"/>
            <a:r>
              <a:rPr lang="en-ZA" dirty="0" err="1">
                <a:latin typeface="Elephant" panose="02020904090505020303" pitchFamily="18" charset="0"/>
              </a:rPr>
              <a:t>Gedrag</a:t>
            </a:r>
            <a:r>
              <a:rPr lang="en-ZA" dirty="0">
                <a:latin typeface="Elephant" panose="02020904090505020303" pitchFamily="18" charset="0"/>
              </a:rPr>
              <a:t>: </a:t>
            </a:r>
          </a:p>
          <a:p>
            <a:pPr algn="ctr"/>
            <a:r>
              <a:rPr lang="en-ZA" dirty="0" err="1">
                <a:latin typeface="Elephant" panose="02020904090505020303" pitchFamily="18" charset="0"/>
              </a:rPr>
              <a:t>Christene</a:t>
            </a:r>
            <a:r>
              <a:rPr lang="en-ZA" dirty="0">
                <a:latin typeface="Elephant" panose="02020904090505020303" pitchFamily="18" charset="0"/>
              </a:rPr>
              <a:t> </a:t>
            </a:r>
            <a:r>
              <a:rPr lang="en-ZA" dirty="0" err="1">
                <a:latin typeface="Elephant" panose="02020904090505020303" pitchFamily="18" charset="0"/>
              </a:rPr>
              <a:t>groet</a:t>
            </a:r>
            <a:r>
              <a:rPr lang="en-ZA" dirty="0">
                <a:latin typeface="Elephant" panose="02020904090505020303" pitchFamily="18" charset="0"/>
              </a:rPr>
              <a:t> </a:t>
            </a:r>
            <a:r>
              <a:rPr lang="en-ZA" dirty="0" err="1">
                <a:latin typeface="Elephant" panose="02020904090505020303" pitchFamily="18" charset="0"/>
              </a:rPr>
              <a:t>mekaar</a:t>
            </a:r>
            <a:r>
              <a:rPr lang="en-ZA" dirty="0">
                <a:latin typeface="Elephant" panose="02020904090505020303" pitchFamily="18" charset="0"/>
              </a:rPr>
              <a:t> </a:t>
            </a:r>
            <a:r>
              <a:rPr lang="en-ZA" dirty="0" err="1">
                <a:latin typeface="Elephant" panose="02020904090505020303" pitchFamily="18" charset="0"/>
              </a:rPr>
              <a:t>dikwels</a:t>
            </a:r>
            <a:r>
              <a:rPr lang="en-ZA" dirty="0">
                <a:latin typeface="Elephant" panose="02020904090505020303" pitchFamily="18" charset="0"/>
              </a:rPr>
              <a:t> met die </a:t>
            </a:r>
            <a:r>
              <a:rPr lang="en-ZA" dirty="0" err="1">
                <a:latin typeface="Elephant" panose="02020904090505020303" pitchFamily="18" charset="0"/>
              </a:rPr>
              <a:t>frase</a:t>
            </a:r>
            <a:r>
              <a:rPr lang="en-ZA" dirty="0">
                <a:latin typeface="Elephant" panose="02020904090505020303" pitchFamily="18" charset="0"/>
              </a:rPr>
              <a:t> "</a:t>
            </a:r>
            <a:r>
              <a:rPr lang="en-ZA" dirty="0" err="1">
                <a:latin typeface="Elephant" panose="02020904090505020303" pitchFamily="18" charset="0"/>
              </a:rPr>
              <a:t>Vrede</a:t>
            </a:r>
            <a:r>
              <a:rPr lang="en-ZA" dirty="0">
                <a:latin typeface="Elephant" panose="02020904090505020303" pitchFamily="18" charset="0"/>
              </a:rPr>
              <a:t> </a:t>
            </a:r>
            <a:r>
              <a:rPr lang="en-ZA" dirty="0" err="1">
                <a:latin typeface="Elephant" panose="02020904090505020303" pitchFamily="18" charset="0"/>
              </a:rPr>
              <a:t>vir</a:t>
            </a:r>
            <a:r>
              <a:rPr lang="en-ZA" dirty="0">
                <a:latin typeface="Elephant" panose="02020904090505020303" pitchFamily="18" charset="0"/>
              </a:rPr>
              <a:t> </a:t>
            </a:r>
            <a:r>
              <a:rPr lang="en-ZA" dirty="0" err="1">
                <a:latin typeface="Elephant" panose="02020904090505020303" pitchFamily="18" charset="0"/>
              </a:rPr>
              <a:t>jou</a:t>
            </a:r>
            <a:r>
              <a:rPr lang="en-ZA" dirty="0">
                <a:latin typeface="Elephant" panose="02020904090505020303" pitchFamily="18" charset="0"/>
              </a:rPr>
              <a:t>."  </a:t>
            </a:r>
            <a:r>
              <a:rPr lang="en-ZA" dirty="0" err="1">
                <a:latin typeface="Elephant" panose="02020904090505020303" pitchFamily="18" charset="0"/>
              </a:rPr>
              <a:t>Hulle</a:t>
            </a:r>
            <a:r>
              <a:rPr lang="en-ZA" dirty="0">
                <a:latin typeface="Elephant" panose="02020904090505020303" pitchFamily="18" charset="0"/>
              </a:rPr>
              <a:t> </a:t>
            </a:r>
            <a:r>
              <a:rPr lang="en-ZA" dirty="0" err="1">
                <a:latin typeface="Elephant" panose="02020904090505020303" pitchFamily="18" charset="0"/>
              </a:rPr>
              <a:t>doen</a:t>
            </a:r>
            <a:r>
              <a:rPr lang="en-ZA" dirty="0">
                <a:latin typeface="Elephant" panose="02020904090505020303" pitchFamily="18" charset="0"/>
              </a:rPr>
              <a:t> 'n </a:t>
            </a:r>
            <a:r>
              <a:rPr lang="en-ZA" dirty="0" err="1">
                <a:latin typeface="Elephant" panose="02020904090505020303" pitchFamily="18" charset="0"/>
              </a:rPr>
              <a:t>poging</a:t>
            </a:r>
            <a:r>
              <a:rPr lang="en-ZA" dirty="0">
                <a:latin typeface="Elephant" panose="02020904090505020303" pitchFamily="18" charset="0"/>
              </a:rPr>
              <a:t> om </a:t>
            </a:r>
            <a:r>
              <a:rPr lang="en-ZA" dirty="0" err="1">
                <a:latin typeface="Elephant" panose="02020904090505020303" pitchFamily="18" charset="0"/>
              </a:rPr>
              <a:t>uit</a:t>
            </a:r>
            <a:r>
              <a:rPr lang="en-ZA" dirty="0">
                <a:latin typeface="Elephant" panose="02020904090505020303" pitchFamily="18" charset="0"/>
              </a:rPr>
              <a:t> </a:t>
            </a:r>
            <a:r>
              <a:rPr lang="en-ZA" dirty="0" err="1">
                <a:latin typeface="Elephant" panose="02020904090505020303" pitchFamily="18" charset="0"/>
              </a:rPr>
              <a:t>te</a:t>
            </a:r>
            <a:r>
              <a:rPr lang="en-ZA" dirty="0">
                <a:latin typeface="Elephant" panose="02020904090505020303" pitchFamily="18" charset="0"/>
              </a:rPr>
              <a:t> </a:t>
            </a:r>
            <a:r>
              <a:rPr lang="en-ZA" dirty="0" err="1">
                <a:latin typeface="Elephant" panose="02020904090505020303" pitchFamily="18" charset="0"/>
              </a:rPr>
              <a:t>reik</a:t>
            </a:r>
            <a:r>
              <a:rPr lang="en-ZA" dirty="0">
                <a:latin typeface="Elephant" panose="02020904090505020303" pitchFamily="18" charset="0"/>
              </a:rPr>
              <a:t> </a:t>
            </a:r>
            <a:r>
              <a:rPr lang="en-ZA" dirty="0" err="1">
                <a:latin typeface="Elephant" panose="02020904090505020303" pitchFamily="18" charset="0"/>
              </a:rPr>
              <a:t>na</a:t>
            </a:r>
            <a:r>
              <a:rPr lang="en-ZA" dirty="0">
                <a:latin typeface="Elephant" panose="02020904090505020303" pitchFamily="18" charset="0"/>
              </a:rPr>
              <a:t> </a:t>
            </a:r>
            <a:r>
              <a:rPr lang="en-ZA" dirty="0" err="1">
                <a:latin typeface="Elephant" panose="02020904090505020303" pitchFamily="18" charset="0"/>
              </a:rPr>
              <a:t>mense</a:t>
            </a:r>
            <a:r>
              <a:rPr lang="en-ZA" dirty="0">
                <a:latin typeface="Elephant" panose="02020904090505020303" pitchFamily="18" charset="0"/>
              </a:rPr>
              <a:t> in die </a:t>
            </a:r>
            <a:r>
              <a:rPr lang="en-ZA" dirty="0" err="1">
                <a:latin typeface="Elephant" panose="02020904090505020303" pitchFamily="18" charset="0"/>
              </a:rPr>
              <a:t>gemeenskap</a:t>
            </a:r>
            <a:r>
              <a:rPr lang="en-ZA" dirty="0">
                <a:latin typeface="Elephant" panose="02020904090505020303" pitchFamily="18" charset="0"/>
              </a:rPr>
              <a:t> </a:t>
            </a:r>
            <a:r>
              <a:rPr lang="en-ZA" dirty="0" err="1">
                <a:latin typeface="Elephant" panose="02020904090505020303" pitchFamily="18" charset="0"/>
              </a:rPr>
              <a:t>deur</a:t>
            </a:r>
            <a:r>
              <a:rPr lang="en-ZA" dirty="0">
                <a:latin typeface="Elephant" panose="02020904090505020303" pitchFamily="18" charset="0"/>
              </a:rPr>
              <a:t> </a:t>
            </a:r>
            <a:r>
              <a:rPr lang="en-ZA" dirty="0" err="1">
                <a:latin typeface="Elephant" panose="02020904090505020303" pitchFamily="18" charset="0"/>
              </a:rPr>
              <a:t>etes</a:t>
            </a:r>
            <a:r>
              <a:rPr lang="en-ZA" dirty="0">
                <a:latin typeface="Elephant" panose="02020904090505020303" pitchFamily="18" charset="0"/>
              </a:rPr>
              <a:t> </a:t>
            </a:r>
            <a:r>
              <a:rPr lang="en-ZA" dirty="0" err="1">
                <a:latin typeface="Elephant" panose="02020904090505020303" pitchFamily="18" charset="0"/>
              </a:rPr>
              <a:t>te</a:t>
            </a:r>
            <a:r>
              <a:rPr lang="en-ZA" dirty="0">
                <a:latin typeface="Elephant" panose="02020904090505020303" pitchFamily="18" charset="0"/>
              </a:rPr>
              <a:t> kook </a:t>
            </a:r>
            <a:r>
              <a:rPr lang="en-ZA" dirty="0" err="1">
                <a:latin typeface="Elephant" panose="02020904090505020303" pitchFamily="18" charset="0"/>
              </a:rPr>
              <a:t>vir</a:t>
            </a:r>
            <a:r>
              <a:rPr lang="en-ZA" dirty="0">
                <a:latin typeface="Elephant" panose="02020904090505020303" pitchFamily="18" charset="0"/>
              </a:rPr>
              <a:t> </a:t>
            </a:r>
            <a:r>
              <a:rPr lang="en-ZA" dirty="0" err="1">
                <a:latin typeface="Elephant" panose="02020904090505020303" pitchFamily="18" charset="0"/>
              </a:rPr>
              <a:t>diegene</a:t>
            </a:r>
            <a:r>
              <a:rPr lang="en-ZA" dirty="0">
                <a:latin typeface="Elephant" panose="02020904090505020303" pitchFamily="18" charset="0"/>
              </a:rPr>
              <a:t> in </a:t>
            </a:r>
            <a:r>
              <a:rPr lang="en-ZA" dirty="0" err="1">
                <a:latin typeface="Elephant" panose="02020904090505020303" pitchFamily="18" charset="0"/>
              </a:rPr>
              <a:t>nood</a:t>
            </a:r>
            <a:r>
              <a:rPr lang="en-ZA" dirty="0">
                <a:latin typeface="Elephant" panose="02020904090505020303" pitchFamily="18" charset="0"/>
              </a:rPr>
              <a:t>. Die </a:t>
            </a:r>
            <a:r>
              <a:rPr lang="en-ZA" dirty="0" err="1">
                <a:latin typeface="Elephant" panose="02020904090505020303" pitchFamily="18" charset="0"/>
              </a:rPr>
              <a:t>Bybel</a:t>
            </a:r>
            <a:r>
              <a:rPr lang="en-ZA" dirty="0">
                <a:latin typeface="Elephant" panose="02020904090505020303" pitchFamily="18" charset="0"/>
              </a:rPr>
              <a:t> </a:t>
            </a:r>
            <a:r>
              <a:rPr lang="en-ZA" dirty="0" err="1">
                <a:latin typeface="Elephant" panose="02020904090505020303" pitchFamily="18" charset="0"/>
              </a:rPr>
              <a:t>voorsien</a:t>
            </a:r>
            <a:r>
              <a:rPr lang="en-ZA" dirty="0">
                <a:latin typeface="Elephant" panose="02020904090505020303" pitchFamily="18" charset="0"/>
              </a:rPr>
              <a:t> 'n </a:t>
            </a:r>
            <a:r>
              <a:rPr lang="en-ZA" dirty="0" err="1">
                <a:latin typeface="Elephant" panose="02020904090505020303" pitchFamily="18" charset="0"/>
              </a:rPr>
              <a:t>riglyn</a:t>
            </a:r>
            <a:r>
              <a:rPr lang="en-ZA" dirty="0">
                <a:latin typeface="Elephant" panose="02020904090505020303" pitchFamily="18" charset="0"/>
              </a:rPr>
              <a:t> met </a:t>
            </a:r>
            <a:r>
              <a:rPr lang="en-ZA" dirty="0" err="1">
                <a:latin typeface="Elephant" panose="02020904090505020303" pitchFamily="18" charset="0"/>
              </a:rPr>
              <a:t>duidelike</a:t>
            </a:r>
            <a:r>
              <a:rPr lang="en-ZA" dirty="0">
                <a:latin typeface="Elephant" panose="02020904090505020303" pitchFamily="18" charset="0"/>
              </a:rPr>
              <a:t> </a:t>
            </a:r>
            <a:r>
              <a:rPr lang="en-ZA" dirty="0" err="1">
                <a:latin typeface="Elephant" panose="02020904090505020303" pitchFamily="18" charset="0"/>
              </a:rPr>
              <a:t>sedewette</a:t>
            </a:r>
            <a:r>
              <a:rPr lang="en-ZA" dirty="0">
                <a:latin typeface="Elephant" panose="02020904090505020303" pitchFamily="18" charset="0"/>
              </a:rPr>
              <a:t> om </a:t>
            </a:r>
            <a:r>
              <a:rPr lang="en-ZA" dirty="0" err="1">
                <a:latin typeface="Elephant" panose="02020904090505020303" pitchFamily="18" charset="0"/>
              </a:rPr>
              <a:t>te</a:t>
            </a:r>
            <a:r>
              <a:rPr lang="en-ZA" dirty="0">
                <a:latin typeface="Elephant" panose="02020904090505020303" pitchFamily="18" charset="0"/>
              </a:rPr>
              <a:t> </a:t>
            </a:r>
            <a:r>
              <a:rPr lang="en-ZA" dirty="0" err="1">
                <a:latin typeface="Elephant" panose="02020904090505020303" pitchFamily="18" charset="0"/>
              </a:rPr>
              <a:t>volg</a:t>
            </a:r>
            <a:r>
              <a:rPr lang="en-ZA" dirty="0">
                <a:latin typeface="Elephant" panose="02020904090505020303" pitchFamily="18" charset="0"/>
              </a:rPr>
              <a:t> om </a:t>
            </a:r>
            <a:r>
              <a:rPr lang="en-ZA" dirty="0" err="1">
                <a:latin typeface="Elephant" panose="02020904090505020303" pitchFamily="18" charset="0"/>
              </a:rPr>
              <a:t>vrede</a:t>
            </a:r>
            <a:r>
              <a:rPr lang="en-ZA" dirty="0">
                <a:latin typeface="Elephant" panose="02020904090505020303" pitchFamily="18" charset="0"/>
              </a:rPr>
              <a:t> </a:t>
            </a:r>
            <a:r>
              <a:rPr lang="en-ZA" dirty="0" err="1">
                <a:latin typeface="Elephant" panose="02020904090505020303" pitchFamily="18" charset="0"/>
              </a:rPr>
              <a:t>en</a:t>
            </a:r>
            <a:r>
              <a:rPr lang="en-ZA" dirty="0">
                <a:latin typeface="Elephant" panose="02020904090505020303" pitchFamily="18" charset="0"/>
              </a:rPr>
              <a:t> </a:t>
            </a:r>
            <a:r>
              <a:rPr lang="en-ZA" dirty="0" err="1">
                <a:latin typeface="Elephant" panose="02020904090505020303" pitchFamily="18" charset="0"/>
              </a:rPr>
              <a:t>eenheid</a:t>
            </a:r>
            <a:r>
              <a:rPr lang="en-ZA" dirty="0">
                <a:latin typeface="Elephant" panose="02020904090505020303" pitchFamily="18" charset="0"/>
              </a:rPr>
              <a:t> </a:t>
            </a:r>
            <a:r>
              <a:rPr lang="en-ZA" dirty="0" err="1">
                <a:latin typeface="Elephant" panose="02020904090505020303" pitchFamily="18" charset="0"/>
              </a:rPr>
              <a:t>te</a:t>
            </a:r>
            <a:r>
              <a:rPr lang="en-ZA" dirty="0">
                <a:latin typeface="Elephant" panose="02020904090505020303" pitchFamily="18" charset="0"/>
              </a:rPr>
              <a:t> </a:t>
            </a:r>
            <a:r>
              <a:rPr lang="en-ZA" dirty="0" err="1">
                <a:latin typeface="Elephant" panose="02020904090505020303" pitchFamily="18" charset="0"/>
              </a:rPr>
              <a:t>bevorder</a:t>
            </a:r>
            <a:r>
              <a:rPr lang="en-ZA" dirty="0">
                <a:latin typeface="Elephant" panose="02020904090505020303" pitchFamily="18" charset="0"/>
              </a:rPr>
              <a:t>.</a:t>
            </a:r>
          </a:p>
        </p:txBody>
      </p:sp>
      <p:pic>
        <p:nvPicPr>
          <p:cNvPr id="3" name="Picture 2">
            <a:extLst>
              <a:ext uri="{FF2B5EF4-FFF2-40B4-BE49-F238E27FC236}">
                <a16:creationId xmlns:a16="http://schemas.microsoft.com/office/drawing/2014/main" id="{E33EE9D1-7195-8866-FE3A-291DA5A33A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771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ABDEC1B-CF13-7331-CD99-91A7ACAE1898}"/>
              </a:ext>
            </a:extLst>
          </p:cNvPr>
          <p:cNvSpPr/>
          <p:nvPr/>
        </p:nvSpPr>
        <p:spPr>
          <a:xfrm>
            <a:off x="0"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dirty="0">
                <a:latin typeface="Elephant" panose="02020904090505020303" pitchFamily="18" charset="0"/>
              </a:rPr>
              <a:t>HINDOEÏSME</a:t>
            </a:r>
          </a:p>
          <a:p>
            <a:pPr algn="ctr"/>
            <a:endParaRPr lang="en-ZA" sz="2400" dirty="0">
              <a:latin typeface="Elephant" panose="02020904090505020303" pitchFamily="18" charset="0"/>
            </a:endParaRPr>
          </a:p>
          <a:p>
            <a:pPr lvl="0" algn="ctr"/>
            <a:r>
              <a:rPr lang="af-ZA" sz="2400" dirty="0">
                <a:solidFill>
                  <a:schemeClr val="bg1"/>
                </a:solidFill>
                <a:effectLst/>
                <a:latin typeface="Elephant" panose="02020904090505020303" pitchFamily="18" charset="0"/>
                <a:ea typeface="Times New Roman" panose="02020603050405020304" pitchFamily="18" charset="0"/>
              </a:rPr>
              <a:t>Gebed: </a:t>
            </a:r>
            <a:br>
              <a:rPr lang="af-ZA" sz="2400" dirty="0">
                <a:solidFill>
                  <a:schemeClr val="bg1"/>
                </a:solidFill>
                <a:effectLst/>
                <a:latin typeface="Elephant" panose="02020904090505020303" pitchFamily="18" charset="0"/>
                <a:ea typeface="Times New Roman" panose="02020603050405020304" pitchFamily="18" charset="0"/>
              </a:rPr>
            </a:br>
            <a:r>
              <a:rPr lang="af-ZA" sz="2400" dirty="0">
                <a:solidFill>
                  <a:schemeClr val="bg1"/>
                </a:solidFill>
                <a:effectLst/>
                <a:latin typeface="Elephant" panose="02020904090505020303" pitchFamily="18" charset="0"/>
                <a:ea typeface="Times New Roman" panose="02020603050405020304" pitchFamily="18" charset="0"/>
              </a:rPr>
              <a:t>"O Here God almagtig, mag daar vrede in die hemelryk wees.</a:t>
            </a:r>
            <a:endParaRPr lang="en-ZA" sz="2400" dirty="0">
              <a:solidFill>
                <a:schemeClr val="bg1"/>
              </a:solidFill>
              <a:latin typeface="Elephant" panose="02020904090505020303" pitchFamily="18" charset="0"/>
              <a:ea typeface="Times New Roman" panose="02020603050405020304" pitchFamily="18" charset="0"/>
            </a:endParaRPr>
          </a:p>
          <a:p>
            <a:pPr lvl="0" algn="ctr"/>
            <a:r>
              <a:rPr lang="af-ZA" sz="2400" dirty="0">
                <a:solidFill>
                  <a:schemeClr val="bg1"/>
                </a:solidFill>
                <a:effectLst/>
                <a:latin typeface="Elephant" panose="02020904090505020303" pitchFamily="18" charset="0"/>
                <a:ea typeface="Times New Roman" panose="02020603050405020304" pitchFamily="18" charset="0"/>
              </a:rPr>
              <a:t>Mag daar vrede op aarde wees. Mag die waters aangenaam wees.</a:t>
            </a:r>
            <a:endParaRPr lang="en-ZA" sz="2400" dirty="0">
              <a:solidFill>
                <a:schemeClr val="bg1"/>
              </a:solidFill>
              <a:latin typeface="Elephant" panose="02020904090505020303" pitchFamily="18" charset="0"/>
              <a:ea typeface="Times New Roman" panose="02020603050405020304" pitchFamily="18" charset="0"/>
            </a:endParaRPr>
          </a:p>
          <a:p>
            <a:pPr lvl="0" algn="ctr"/>
            <a:r>
              <a:rPr lang="af-ZA" sz="2400" dirty="0">
                <a:solidFill>
                  <a:schemeClr val="bg1"/>
                </a:solidFill>
                <a:effectLst/>
                <a:latin typeface="Elephant" panose="02020904090505020303" pitchFamily="18" charset="0"/>
                <a:ea typeface="Times New Roman" panose="02020603050405020304" pitchFamily="18" charset="0"/>
              </a:rPr>
              <a:t>Mag kruie heilsaam wees en mag bome en plante vrede vir almal bring.</a:t>
            </a:r>
            <a:endParaRPr lang="en-ZA" sz="2400" dirty="0">
              <a:solidFill>
                <a:schemeClr val="bg1"/>
              </a:solidFill>
              <a:latin typeface="Elephant" panose="02020904090505020303" pitchFamily="18" charset="0"/>
              <a:ea typeface="Times New Roman" panose="02020603050405020304" pitchFamily="18" charset="0"/>
            </a:endParaRPr>
          </a:p>
          <a:p>
            <a:pPr lvl="0" algn="ctr"/>
            <a:r>
              <a:rPr lang="af-ZA" sz="2400" dirty="0">
                <a:solidFill>
                  <a:schemeClr val="bg1"/>
                </a:solidFill>
                <a:effectLst/>
                <a:latin typeface="Elephant" panose="02020904090505020303" pitchFamily="18" charset="0"/>
                <a:ea typeface="Times New Roman" panose="02020603050405020304" pitchFamily="18" charset="0"/>
              </a:rPr>
              <a:t>Mag alle welwillende wesens vir ons vrede bring. </a:t>
            </a:r>
            <a:endParaRPr lang="en-ZA" sz="2400" dirty="0">
              <a:solidFill>
                <a:schemeClr val="bg1"/>
              </a:solidFill>
              <a:latin typeface="Elephant" panose="02020904090505020303" pitchFamily="18" charset="0"/>
              <a:ea typeface="Times New Roman" panose="02020603050405020304" pitchFamily="18" charset="0"/>
            </a:endParaRPr>
          </a:p>
          <a:p>
            <a:pPr lvl="0" algn="ctr"/>
            <a:r>
              <a:rPr lang="af-ZA" sz="2400" dirty="0">
                <a:solidFill>
                  <a:schemeClr val="bg1"/>
                </a:solidFill>
                <a:effectLst/>
                <a:latin typeface="Elephant" panose="02020904090505020303" pitchFamily="18" charset="0"/>
                <a:ea typeface="Times New Roman" panose="02020603050405020304" pitchFamily="18" charset="0"/>
              </a:rPr>
              <a:t>Mag die Vediese Wet vrede regoor die wêreld propageer."</a:t>
            </a:r>
            <a:endParaRPr lang="en-ZA" sz="2400" dirty="0">
              <a:solidFill>
                <a:schemeClr val="bg1"/>
              </a:solidFill>
              <a:effectLst/>
              <a:latin typeface="Elephant" panose="02020904090505020303" pitchFamily="18" charset="0"/>
              <a:ea typeface="Times New Roman" panose="02020603050405020304" pitchFamily="18" charset="0"/>
            </a:endParaRPr>
          </a:p>
          <a:p>
            <a:pPr marL="1087755" algn="ctr"/>
            <a:r>
              <a:rPr lang="af-ZA" sz="2400" dirty="0">
                <a:solidFill>
                  <a:schemeClr val="bg1"/>
                </a:solidFill>
                <a:effectLst/>
                <a:latin typeface="Elephant" panose="02020904090505020303" pitchFamily="18" charset="0"/>
                <a:ea typeface="Arial" panose="020B0604020202020204" pitchFamily="34" charset="0"/>
              </a:rPr>
              <a:t> </a:t>
            </a:r>
            <a:endParaRPr lang="en-ZA" sz="2400" dirty="0">
              <a:solidFill>
                <a:schemeClr val="bg1"/>
              </a:solidFill>
              <a:effectLst/>
              <a:latin typeface="Elephant" panose="02020904090505020303" pitchFamily="18" charset="0"/>
              <a:ea typeface="Times New Roman" panose="02020603050405020304" pitchFamily="18" charset="0"/>
            </a:endParaRPr>
          </a:p>
          <a:p>
            <a:pPr lvl="0" algn="ctr"/>
            <a:r>
              <a:rPr lang="af-ZA" sz="2400" dirty="0">
                <a:solidFill>
                  <a:schemeClr val="bg1"/>
                </a:solidFill>
                <a:effectLst/>
                <a:latin typeface="Elephant" panose="02020904090505020303" pitchFamily="18" charset="0"/>
                <a:ea typeface="Times New Roman" panose="02020603050405020304" pitchFamily="18" charset="0"/>
              </a:rPr>
              <a:t>Oortuigings:</a:t>
            </a:r>
            <a:br>
              <a:rPr lang="af-ZA" sz="2400" dirty="0">
                <a:solidFill>
                  <a:schemeClr val="bg1"/>
                </a:solidFill>
                <a:effectLst/>
                <a:latin typeface="Elephant" panose="02020904090505020303" pitchFamily="18" charset="0"/>
                <a:ea typeface="Times New Roman" panose="02020603050405020304" pitchFamily="18" charset="0"/>
              </a:rPr>
            </a:br>
            <a:r>
              <a:rPr lang="af-ZA" sz="2400" dirty="0">
                <a:solidFill>
                  <a:schemeClr val="bg1"/>
                </a:solidFill>
                <a:effectLst/>
                <a:latin typeface="Elephant" panose="02020904090505020303" pitchFamily="18" charset="0"/>
                <a:ea typeface="Times New Roman" panose="02020603050405020304" pitchFamily="18" charset="0"/>
              </a:rPr>
              <a:t>Sluit beide monoteïste en politeïste in (diegene wat in meer as een god glo). Hindoeïsme verleen absolute en algehele vryheid van geloof en aanbidding. Die Hindoe-God kan Brahma, Vishnu of Shakti wees, afhangende van die sekte.</a:t>
            </a:r>
            <a:br>
              <a:rPr lang="af-ZA" sz="2400" dirty="0">
                <a:solidFill>
                  <a:schemeClr val="bg1"/>
                </a:solidFill>
                <a:effectLst/>
                <a:latin typeface="Elephant" panose="02020904090505020303" pitchFamily="18" charset="0"/>
                <a:ea typeface="Times New Roman" panose="02020603050405020304" pitchFamily="18" charset="0"/>
              </a:rPr>
            </a:br>
            <a:endParaRPr lang="en-ZA" sz="2400" dirty="0">
              <a:solidFill>
                <a:schemeClr val="bg1"/>
              </a:solidFill>
              <a:effectLst/>
              <a:latin typeface="Elephant" panose="02020904090505020303" pitchFamily="18" charset="0"/>
              <a:ea typeface="Times New Roman" panose="02020603050405020304" pitchFamily="18" charset="0"/>
            </a:endParaRPr>
          </a:p>
          <a:p>
            <a:pPr lvl="0" algn="ctr"/>
            <a:r>
              <a:rPr lang="af-ZA" sz="2400" dirty="0">
                <a:solidFill>
                  <a:schemeClr val="bg1"/>
                </a:solidFill>
                <a:effectLst/>
                <a:latin typeface="Elephant" panose="02020904090505020303" pitchFamily="18" charset="0"/>
                <a:ea typeface="Times New Roman" panose="02020603050405020304" pitchFamily="18" charset="0"/>
              </a:rPr>
              <a:t>Gedrag:</a:t>
            </a:r>
            <a:endParaRPr lang="en-ZA" sz="2400" dirty="0">
              <a:solidFill>
                <a:schemeClr val="bg1"/>
              </a:solidFill>
              <a:latin typeface="Elephant" panose="02020904090505020303" pitchFamily="18" charset="0"/>
              <a:ea typeface="Times New Roman" panose="02020603050405020304" pitchFamily="18" charset="0"/>
            </a:endParaRPr>
          </a:p>
          <a:p>
            <a:pPr lvl="0" algn="ctr"/>
            <a:r>
              <a:rPr lang="af-ZA" sz="2400" dirty="0">
                <a:solidFill>
                  <a:schemeClr val="bg1"/>
                </a:solidFill>
                <a:effectLst/>
                <a:latin typeface="Elephant" panose="02020904090505020303" pitchFamily="18" charset="0"/>
                <a:ea typeface="Times New Roman" panose="02020603050405020304" pitchFamily="18" charset="0"/>
              </a:rPr>
              <a:t>Met die lewenslange fokus op die vind van innerlike vrede en harmonie, is 'n natuurlike begeerte om in harmonie met mense te leef.</a:t>
            </a:r>
            <a:endParaRPr lang="en-ZA" sz="2400" dirty="0">
              <a:solidFill>
                <a:schemeClr val="bg1"/>
              </a:solidFill>
              <a:effectLst/>
              <a:latin typeface="Elephant" panose="02020904090505020303" pitchFamily="18" charset="0"/>
              <a:ea typeface="Times New Roman" panose="02020603050405020304" pitchFamily="18" charset="0"/>
            </a:endParaRPr>
          </a:p>
        </p:txBody>
      </p:sp>
      <p:pic>
        <p:nvPicPr>
          <p:cNvPr id="2" name="Picture 1">
            <a:extLst>
              <a:ext uri="{FF2B5EF4-FFF2-40B4-BE49-F238E27FC236}">
                <a16:creationId xmlns:a16="http://schemas.microsoft.com/office/drawing/2014/main" id="{22273307-F701-CA52-BC8D-771A6AD934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2202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AF7D2-C982-4AE4-94C6-5417715770CE}"/>
              </a:ext>
            </a:extLst>
          </p:cNvPr>
          <p:cNvSpPr>
            <a:spLocks noGrp="1"/>
          </p:cNvSpPr>
          <p:nvPr>
            <p:ph type="title"/>
          </p:nvPr>
        </p:nvSpPr>
        <p:spPr/>
        <p:txBody>
          <a:bodyPr/>
          <a:lstStyle/>
          <a:p>
            <a:endParaRPr lang="en-ZA"/>
          </a:p>
        </p:txBody>
      </p:sp>
      <p:sp>
        <p:nvSpPr>
          <p:cNvPr id="3" name="Content Placeholder 2">
            <a:extLst>
              <a:ext uri="{FF2B5EF4-FFF2-40B4-BE49-F238E27FC236}">
                <a16:creationId xmlns:a16="http://schemas.microsoft.com/office/drawing/2014/main" id="{E8A03437-4121-4CD0-8245-05B4F3249DC1}"/>
              </a:ext>
            </a:extLst>
          </p:cNvPr>
          <p:cNvSpPr>
            <a:spLocks noGrp="1"/>
          </p:cNvSpPr>
          <p:nvPr>
            <p:ph idx="1"/>
          </p:nvPr>
        </p:nvSpPr>
        <p:spPr/>
        <p:txBody>
          <a:bodyPr/>
          <a:lstStyle/>
          <a:p>
            <a:endParaRPr lang="en-ZA"/>
          </a:p>
        </p:txBody>
      </p:sp>
      <p:pic>
        <p:nvPicPr>
          <p:cNvPr id="4" name="image2.jpg" descr="Teenactive-logo">
            <a:extLst>
              <a:ext uri="{FF2B5EF4-FFF2-40B4-BE49-F238E27FC236}">
                <a16:creationId xmlns:a16="http://schemas.microsoft.com/office/drawing/2014/main" id="{2901916C-0D64-4234-281A-9FD56E67C64E}"/>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0400" y="0"/>
            <a:ext cx="1371600" cy="482600"/>
          </a:xfrm>
          <a:prstGeom prst="rect">
            <a:avLst/>
          </a:prstGeom>
          <a:noFill/>
        </p:spPr>
      </p:pic>
      <p:sp>
        <p:nvSpPr>
          <p:cNvPr id="5" name="Rectangle 4">
            <a:extLst>
              <a:ext uri="{FF2B5EF4-FFF2-40B4-BE49-F238E27FC236}">
                <a16:creationId xmlns:a16="http://schemas.microsoft.com/office/drawing/2014/main" id="{89CF390D-5F06-8A2C-7104-90AE5853CB1E}"/>
              </a:ext>
            </a:extLst>
          </p:cNvPr>
          <p:cNvSpPr/>
          <p:nvPr/>
        </p:nvSpPr>
        <p:spPr>
          <a:xfrm>
            <a:off x="0" y="0"/>
            <a:ext cx="12192000" cy="68580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dirty="0">
                <a:latin typeface="Elephant" panose="02020904090505020303" pitchFamily="18" charset="0"/>
              </a:rPr>
              <a:t>ISLAM</a:t>
            </a:r>
          </a:p>
          <a:p>
            <a:pPr algn="ctr"/>
            <a:endParaRPr lang="en-ZA" sz="2400" dirty="0">
              <a:latin typeface="Elephant" panose="02020904090505020303" pitchFamily="18" charset="0"/>
            </a:endParaRPr>
          </a:p>
          <a:p>
            <a:pPr lvl="0" algn="ctr"/>
            <a:r>
              <a:rPr lang="nl-NL" sz="2000" dirty="0">
                <a:solidFill>
                  <a:schemeClr val="bg1"/>
                </a:solidFill>
                <a:effectLst/>
                <a:latin typeface="Elephant" panose="02020904090505020303" pitchFamily="18" charset="0"/>
                <a:ea typeface="Times New Roman" panose="02020603050405020304" pitchFamily="18" charset="0"/>
              </a:rPr>
              <a:t>Gebed:</a:t>
            </a:r>
          </a:p>
          <a:p>
            <a:pPr lvl="0" algn="ctr"/>
            <a:r>
              <a:rPr lang="nl-NL" sz="2000" dirty="0">
                <a:solidFill>
                  <a:schemeClr val="bg1"/>
                </a:solidFill>
                <a:effectLst/>
                <a:latin typeface="Elephant" panose="02020904090505020303" pitchFamily="18" charset="0"/>
                <a:ea typeface="Times New Roman" panose="02020603050405020304" pitchFamily="18" charset="0"/>
              </a:rPr>
              <a:t>God is die Een wat alles hoor en weet. En die dienaars van God, is die genadiges wat in nederigheid op die aarde wandel, en wanneer ons hulle aanspreek, sê ons "vrede".</a:t>
            </a:r>
          </a:p>
          <a:p>
            <a:pPr lvl="0" algn="ctr"/>
            <a:endParaRPr lang="nl-NL" sz="2000" dirty="0">
              <a:solidFill>
                <a:schemeClr val="bg1"/>
              </a:solidFill>
              <a:effectLst/>
              <a:latin typeface="Elephant" panose="02020904090505020303" pitchFamily="18" charset="0"/>
              <a:ea typeface="Times New Roman" panose="02020603050405020304" pitchFamily="18" charset="0"/>
            </a:endParaRPr>
          </a:p>
          <a:p>
            <a:pPr lvl="0" algn="ctr"/>
            <a:r>
              <a:rPr lang="nl-NL" sz="2000" dirty="0">
                <a:solidFill>
                  <a:schemeClr val="bg1"/>
                </a:solidFill>
                <a:effectLst/>
                <a:latin typeface="Elephant" panose="02020904090505020303" pitchFamily="18" charset="0"/>
                <a:ea typeface="Times New Roman" panose="02020603050405020304" pitchFamily="18" charset="0"/>
              </a:rPr>
              <a:t>Oortuigings:</a:t>
            </a:r>
          </a:p>
          <a:p>
            <a:pPr lvl="0" algn="ctr"/>
            <a:r>
              <a:rPr lang="nl-NL" sz="2000" dirty="0">
                <a:solidFill>
                  <a:schemeClr val="bg1"/>
                </a:solidFill>
                <a:effectLst/>
                <a:latin typeface="Elephant" panose="02020904090505020303" pitchFamily="18" charset="0"/>
                <a:ea typeface="Times New Roman" panose="02020603050405020304" pitchFamily="18" charset="0"/>
              </a:rPr>
              <a:t>               Die volgelinge van Islam word Moslems genoem.                </a:t>
            </a:r>
          </a:p>
          <a:p>
            <a:pPr lvl="0" algn="ctr"/>
            <a:r>
              <a:rPr lang="nl-NL" sz="2000" dirty="0">
                <a:solidFill>
                  <a:schemeClr val="bg1"/>
                </a:solidFill>
                <a:effectLst/>
                <a:latin typeface="Elephant" panose="02020904090505020303" pitchFamily="18" charset="0"/>
                <a:ea typeface="Times New Roman" panose="02020603050405020304" pitchFamily="18" charset="0"/>
              </a:rPr>
              <a:t>Islam is 'n monoteïstiese geloof. Die naam van die Islamgod is Allah.  Muhammed word gesien as een van die profete, 'n boodskapper van God. Die Koran leer ons dat alle rasse gelyk is.               </a:t>
            </a:r>
          </a:p>
          <a:p>
            <a:pPr lvl="0" algn="ctr"/>
            <a:r>
              <a:rPr lang="nl-NL" sz="2000" dirty="0">
                <a:solidFill>
                  <a:schemeClr val="bg1"/>
                </a:solidFill>
                <a:effectLst/>
                <a:latin typeface="Elephant" panose="02020904090505020303" pitchFamily="18" charset="0"/>
                <a:ea typeface="Times New Roman" panose="02020603050405020304" pitchFamily="18" charset="0"/>
              </a:rPr>
              <a:t>Hierdie godsdiens lei sy volgelinge om mekaar in die samelewing te respekteer.</a:t>
            </a:r>
          </a:p>
          <a:p>
            <a:pPr lvl="0" algn="ctr"/>
            <a:endParaRPr lang="nl-NL" sz="2000" dirty="0">
              <a:solidFill>
                <a:schemeClr val="bg1"/>
              </a:solidFill>
              <a:latin typeface="Elephant" panose="02020904090505020303" pitchFamily="18" charset="0"/>
              <a:ea typeface="Times New Roman" panose="02020603050405020304" pitchFamily="18" charset="0"/>
            </a:endParaRPr>
          </a:p>
          <a:p>
            <a:pPr lvl="0" algn="ctr"/>
            <a:r>
              <a:rPr lang="nl-NL" sz="2000" dirty="0">
                <a:solidFill>
                  <a:schemeClr val="bg1"/>
                </a:solidFill>
                <a:effectLst/>
                <a:latin typeface="Elephant" panose="02020904090505020303" pitchFamily="18" charset="0"/>
                <a:ea typeface="Times New Roman" panose="02020603050405020304" pitchFamily="18" charset="0"/>
              </a:rPr>
              <a:t>Gedrag:</a:t>
            </a:r>
          </a:p>
          <a:p>
            <a:pPr lvl="0" algn="ctr"/>
            <a:r>
              <a:rPr lang="nl-NL" sz="2000" dirty="0">
                <a:solidFill>
                  <a:schemeClr val="bg1"/>
                </a:solidFill>
                <a:effectLst/>
                <a:latin typeface="Elephant" panose="02020904090505020303" pitchFamily="18" charset="0"/>
                <a:ea typeface="Times New Roman" panose="02020603050405020304" pitchFamily="18" charset="0"/>
              </a:rPr>
              <a:t>Islam beklemtoon die belangrikheid van die vyf pilare van Islam vir die alledaagse lewe: </a:t>
            </a:r>
          </a:p>
          <a:p>
            <a:pPr lvl="6"/>
            <a:r>
              <a:rPr lang="nl-NL" sz="2000" dirty="0">
                <a:solidFill>
                  <a:schemeClr val="bg1"/>
                </a:solidFill>
                <a:effectLst/>
                <a:latin typeface="Elephant" panose="02020904090505020303" pitchFamily="18" charset="0"/>
                <a:ea typeface="Times New Roman" panose="02020603050405020304" pitchFamily="18" charset="0"/>
              </a:rPr>
              <a:t>                              * Gee aan die armes</a:t>
            </a:r>
          </a:p>
          <a:p>
            <a:pPr lvl="6"/>
            <a:r>
              <a:rPr lang="nl-NL" sz="2000" dirty="0">
                <a:solidFill>
                  <a:schemeClr val="bg1"/>
                </a:solidFill>
                <a:effectLst/>
                <a:latin typeface="Elephant" panose="02020904090505020303" pitchFamily="18" charset="0"/>
                <a:ea typeface="Times New Roman" panose="02020603050405020304" pitchFamily="18" charset="0"/>
              </a:rPr>
              <a:t>                              * Verklaar jou geloof</a:t>
            </a:r>
          </a:p>
          <a:p>
            <a:pPr lvl="6"/>
            <a:r>
              <a:rPr lang="nl-NL" sz="2000" dirty="0">
                <a:solidFill>
                  <a:schemeClr val="bg1"/>
                </a:solidFill>
                <a:effectLst/>
                <a:latin typeface="Elephant" panose="02020904090505020303" pitchFamily="18" charset="0"/>
                <a:ea typeface="Times New Roman" panose="02020603050405020304" pitchFamily="18" charset="0"/>
              </a:rPr>
              <a:t>                              * Onselfsugtigheid en liefdadigheid</a:t>
            </a:r>
          </a:p>
          <a:p>
            <a:pPr lvl="6"/>
            <a:r>
              <a:rPr lang="nl-NL" sz="2000" dirty="0">
                <a:solidFill>
                  <a:schemeClr val="bg1"/>
                </a:solidFill>
                <a:effectLst/>
                <a:latin typeface="Elephant" panose="02020904090505020303" pitchFamily="18" charset="0"/>
                <a:ea typeface="Times New Roman" panose="02020603050405020304" pitchFamily="18" charset="0"/>
              </a:rPr>
              <a:t>                              * Geduld en vergifnis</a:t>
            </a:r>
          </a:p>
        </p:txBody>
      </p:sp>
      <p:pic>
        <p:nvPicPr>
          <p:cNvPr id="7" name="Picture 6">
            <a:extLst>
              <a:ext uri="{FF2B5EF4-FFF2-40B4-BE49-F238E27FC236}">
                <a16:creationId xmlns:a16="http://schemas.microsoft.com/office/drawing/2014/main" id="{7FDCCDDD-AB03-CE4B-907C-850AF67F3D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3167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DD933-7D00-4188-AF75-D8336AEF9533}"/>
              </a:ext>
            </a:extLst>
          </p:cNvPr>
          <p:cNvSpPr>
            <a:spLocks noGrp="1"/>
          </p:cNvSpPr>
          <p:nvPr>
            <p:ph type="title"/>
          </p:nvPr>
        </p:nvSpPr>
        <p:spPr/>
        <p:txBody>
          <a:bodyPr/>
          <a:lstStyle/>
          <a:p>
            <a:endParaRPr lang="en-ZA"/>
          </a:p>
        </p:txBody>
      </p:sp>
      <p:sp>
        <p:nvSpPr>
          <p:cNvPr id="3" name="Content Placeholder 2">
            <a:extLst>
              <a:ext uri="{FF2B5EF4-FFF2-40B4-BE49-F238E27FC236}">
                <a16:creationId xmlns:a16="http://schemas.microsoft.com/office/drawing/2014/main" id="{5BFC1D38-CB1B-4797-93CA-C28466C90DC3}"/>
              </a:ext>
            </a:extLst>
          </p:cNvPr>
          <p:cNvSpPr>
            <a:spLocks noGrp="1"/>
          </p:cNvSpPr>
          <p:nvPr>
            <p:ph idx="1"/>
          </p:nvPr>
        </p:nvSpPr>
        <p:spPr/>
        <p:txBody>
          <a:bodyPr/>
          <a:lstStyle/>
          <a:p>
            <a:endParaRPr lang="en-ZA" dirty="0"/>
          </a:p>
        </p:txBody>
      </p:sp>
      <p:pic>
        <p:nvPicPr>
          <p:cNvPr id="4" name="image2.jpg" descr="Teenactive-logo">
            <a:extLst>
              <a:ext uri="{FF2B5EF4-FFF2-40B4-BE49-F238E27FC236}">
                <a16:creationId xmlns:a16="http://schemas.microsoft.com/office/drawing/2014/main" id="{D9FCE050-AE06-7B66-953B-BF310D78BE3B}"/>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0400" y="0"/>
            <a:ext cx="1371600" cy="482600"/>
          </a:xfrm>
          <a:prstGeom prst="rect">
            <a:avLst/>
          </a:prstGeom>
          <a:noFill/>
        </p:spPr>
      </p:pic>
      <p:sp>
        <p:nvSpPr>
          <p:cNvPr id="5" name="Rectangle 4">
            <a:extLst>
              <a:ext uri="{FF2B5EF4-FFF2-40B4-BE49-F238E27FC236}">
                <a16:creationId xmlns:a16="http://schemas.microsoft.com/office/drawing/2014/main" id="{AA3E2BAF-AEAA-01CA-0CCE-C6F1FFDD505A}"/>
              </a:ext>
            </a:extLst>
          </p:cNvPr>
          <p:cNvSpPr/>
          <p:nvPr/>
        </p:nvSpPr>
        <p:spPr>
          <a:xfrm>
            <a:off x="0" y="0"/>
            <a:ext cx="12192000" cy="6858000"/>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dirty="0">
                <a:latin typeface="Elephant" panose="02020904090505020303" pitchFamily="18" charset="0"/>
              </a:rPr>
              <a:t>AFRIKA CHRISTENDOM</a:t>
            </a:r>
          </a:p>
          <a:p>
            <a:pPr algn="ctr"/>
            <a:endParaRPr lang="en-ZA" sz="2400" dirty="0">
              <a:latin typeface="Elephant" panose="02020904090505020303" pitchFamily="18" charset="0"/>
            </a:endParaRPr>
          </a:p>
          <a:p>
            <a:pPr lvl="0" algn="ctr"/>
            <a:r>
              <a:rPr lang="nl-NL" sz="2000" dirty="0">
                <a:solidFill>
                  <a:schemeClr val="bg1"/>
                </a:solidFill>
                <a:effectLst/>
                <a:latin typeface="Elephant" panose="02020904090505020303" pitchFamily="18" charset="0"/>
                <a:ea typeface="Times New Roman" panose="02020603050405020304" pitchFamily="18" charset="0"/>
              </a:rPr>
              <a:t>Gebed: </a:t>
            </a:r>
          </a:p>
          <a:p>
            <a:pPr lvl="0" algn="ctr"/>
            <a:r>
              <a:rPr lang="nl-NL" sz="2000" dirty="0">
                <a:solidFill>
                  <a:schemeClr val="bg1"/>
                </a:solidFill>
                <a:effectLst/>
                <a:latin typeface="Elephant" panose="02020904090505020303" pitchFamily="18" charset="0"/>
                <a:ea typeface="Times New Roman" panose="02020603050405020304" pitchFamily="18" charset="0"/>
              </a:rPr>
              <a:t>Loof U, Here, vrede sal met ons wees. Gee dat die ouer manne wysheid kan hê en met een stem kan spreek. Vrede vir ons. Gee dat die land rustigheid kan hê. Vrede vir ons. En die mense kan voortgaan om in harmonie te lewe.</a:t>
            </a:r>
          </a:p>
          <a:p>
            <a:pPr lvl="0" algn="ctr"/>
            <a:endParaRPr lang="nl-NL" sz="2000" dirty="0">
              <a:solidFill>
                <a:schemeClr val="bg1"/>
              </a:solidFill>
              <a:effectLst/>
              <a:latin typeface="Elephant" panose="02020904090505020303" pitchFamily="18" charset="0"/>
              <a:ea typeface="Times New Roman" panose="02020603050405020304" pitchFamily="18" charset="0"/>
            </a:endParaRPr>
          </a:p>
          <a:p>
            <a:pPr lvl="0" algn="ctr"/>
            <a:r>
              <a:rPr lang="nl-NL" sz="2000" dirty="0">
                <a:solidFill>
                  <a:schemeClr val="bg1"/>
                </a:solidFill>
                <a:effectLst/>
                <a:latin typeface="Elephant" panose="02020904090505020303" pitchFamily="18" charset="0"/>
                <a:ea typeface="Times New Roman" panose="02020603050405020304" pitchFamily="18" charset="0"/>
              </a:rPr>
              <a:t>Oortuigings:</a:t>
            </a:r>
          </a:p>
          <a:p>
            <a:pPr lvl="0" algn="ctr"/>
            <a:r>
              <a:rPr lang="nl-NL" sz="2000" dirty="0">
                <a:solidFill>
                  <a:schemeClr val="bg1"/>
                </a:solidFill>
                <a:effectLst/>
                <a:latin typeface="Elephant" panose="02020904090505020303" pitchFamily="18" charset="0"/>
                <a:ea typeface="Times New Roman" panose="02020603050405020304" pitchFamily="18" charset="0"/>
              </a:rPr>
              <a:t>Hierdie kerk volg baie van dieselfde reëls en wette as die Christelike kerk. Daar is egter ook 'n paar van hul eie reëls:</a:t>
            </a:r>
          </a:p>
          <a:p>
            <a:pPr algn="ctr"/>
            <a:r>
              <a:rPr lang="nl-NL" sz="2000" dirty="0">
                <a:solidFill>
                  <a:schemeClr val="bg1"/>
                </a:solidFill>
                <a:effectLst/>
                <a:latin typeface="Elephant" panose="02020904090505020303" pitchFamily="18" charset="0"/>
                <a:ea typeface="Times New Roman" panose="02020603050405020304" pitchFamily="18" charset="0"/>
              </a:rPr>
              <a:t>                  * Hulle glo dat jou geloof die mag het om jou te genees.</a:t>
            </a:r>
          </a:p>
          <a:p>
            <a:pPr algn="ctr"/>
            <a:r>
              <a:rPr lang="nl-NL" sz="2000" dirty="0">
                <a:solidFill>
                  <a:schemeClr val="bg1"/>
                </a:solidFill>
                <a:effectLst/>
                <a:latin typeface="Elephant" panose="02020904090505020303" pitchFamily="18" charset="0"/>
                <a:ea typeface="Times New Roman" panose="02020603050405020304" pitchFamily="18" charset="0"/>
              </a:rPr>
              <a:t>                  * Hulle respekteer tradisionele Afrika-godsdiensoortuigings en die -opvattings</a:t>
            </a:r>
          </a:p>
          <a:p>
            <a:pPr algn="ctr"/>
            <a:r>
              <a:rPr lang="nl-NL" sz="2000" dirty="0">
                <a:solidFill>
                  <a:schemeClr val="bg1"/>
                </a:solidFill>
                <a:effectLst/>
                <a:latin typeface="Elephant" panose="02020904090505020303" pitchFamily="18" charset="0"/>
                <a:ea typeface="Times New Roman" panose="02020603050405020304" pitchFamily="18" charset="0"/>
              </a:rPr>
              <a:t>                     rondom die mag van die voorouers.</a:t>
            </a:r>
          </a:p>
          <a:p>
            <a:pPr algn="ctr"/>
            <a:r>
              <a:rPr lang="nl-NL" sz="2000" dirty="0">
                <a:solidFill>
                  <a:schemeClr val="bg1"/>
                </a:solidFill>
                <a:effectLst/>
                <a:latin typeface="Elephant" panose="02020904090505020303" pitchFamily="18" charset="0"/>
                <a:ea typeface="Times New Roman" panose="02020603050405020304" pitchFamily="18" charset="0"/>
              </a:rPr>
              <a:t>                  * Kerkprofete gee instruksies aan sy lidmate en die mense moet gehoorsaam</a:t>
            </a:r>
          </a:p>
          <a:p>
            <a:pPr algn="ctr"/>
            <a:r>
              <a:rPr lang="nl-NL" sz="2000" dirty="0">
                <a:solidFill>
                  <a:schemeClr val="bg1"/>
                </a:solidFill>
                <a:effectLst/>
                <a:latin typeface="Elephant" panose="02020904090505020303" pitchFamily="18" charset="0"/>
                <a:ea typeface="Times New Roman" panose="02020603050405020304" pitchFamily="18" charset="0"/>
              </a:rPr>
              <a:t>                     wees om van siektes genees te word.</a:t>
            </a:r>
          </a:p>
          <a:p>
            <a:pPr lvl="0" algn="ctr"/>
            <a:endParaRPr lang="nl-NL" sz="2000" dirty="0">
              <a:solidFill>
                <a:schemeClr val="bg1"/>
              </a:solidFill>
              <a:effectLst/>
              <a:latin typeface="Elephant" panose="02020904090505020303" pitchFamily="18" charset="0"/>
              <a:ea typeface="Times New Roman" panose="02020603050405020304" pitchFamily="18" charset="0"/>
            </a:endParaRPr>
          </a:p>
          <a:p>
            <a:pPr lvl="0" algn="ctr"/>
            <a:r>
              <a:rPr lang="nl-NL" sz="2000" dirty="0">
                <a:solidFill>
                  <a:schemeClr val="bg1"/>
                </a:solidFill>
                <a:effectLst/>
                <a:latin typeface="Elephant" panose="02020904090505020303" pitchFamily="18" charset="0"/>
                <a:ea typeface="Times New Roman" panose="02020603050405020304" pitchFamily="18" charset="0"/>
              </a:rPr>
              <a:t>Gedrag:</a:t>
            </a:r>
          </a:p>
          <a:p>
            <a:pPr lvl="0" algn="ctr"/>
            <a:r>
              <a:rPr lang="nl-NL" sz="2000" dirty="0">
                <a:solidFill>
                  <a:schemeClr val="bg1"/>
                </a:solidFill>
                <a:effectLst/>
                <a:latin typeface="Elephant" panose="02020904090505020303" pitchFamily="18" charset="0"/>
                <a:ea typeface="Times New Roman" panose="02020603050405020304" pitchFamily="18" charset="0"/>
              </a:rPr>
              <a:t>Daar is die oortuiging dat 'n morele persoon iemand is wat goed met ander saamleef en harmonieuse verhoudings met almal in die gemeenskap het. Vrede hou verband met 'n normale lewenswyse, waar orde, harmonie en balans belangrik is. Godsdiensleiers en familielede lei deur vrede in hul huise en gemeenskap te beoefen.</a:t>
            </a:r>
          </a:p>
        </p:txBody>
      </p:sp>
      <p:pic>
        <p:nvPicPr>
          <p:cNvPr id="7" name="Picture 6">
            <a:extLst>
              <a:ext uri="{FF2B5EF4-FFF2-40B4-BE49-F238E27FC236}">
                <a16:creationId xmlns:a16="http://schemas.microsoft.com/office/drawing/2014/main" id="{4E51F5ED-49B9-1E65-31D4-7EA5BD73EA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1379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8D4E0-B981-4E5A-913A-3497213F8D0C}"/>
              </a:ext>
            </a:extLst>
          </p:cNvPr>
          <p:cNvSpPr>
            <a:spLocks noGrp="1"/>
          </p:cNvSpPr>
          <p:nvPr>
            <p:ph type="title"/>
          </p:nvPr>
        </p:nvSpPr>
        <p:spPr/>
        <p:txBody>
          <a:bodyPr/>
          <a:lstStyle/>
          <a:p>
            <a:endParaRPr lang="en-ZA"/>
          </a:p>
        </p:txBody>
      </p:sp>
      <p:sp>
        <p:nvSpPr>
          <p:cNvPr id="3" name="Content Placeholder 2">
            <a:extLst>
              <a:ext uri="{FF2B5EF4-FFF2-40B4-BE49-F238E27FC236}">
                <a16:creationId xmlns:a16="http://schemas.microsoft.com/office/drawing/2014/main" id="{BB74C809-4FCC-42CE-8630-8836BFF5AC40}"/>
              </a:ext>
            </a:extLst>
          </p:cNvPr>
          <p:cNvSpPr>
            <a:spLocks noGrp="1"/>
          </p:cNvSpPr>
          <p:nvPr>
            <p:ph idx="1"/>
          </p:nvPr>
        </p:nvSpPr>
        <p:spPr/>
        <p:txBody>
          <a:bodyPr/>
          <a:lstStyle/>
          <a:p>
            <a:endParaRPr lang="en-ZA"/>
          </a:p>
        </p:txBody>
      </p:sp>
      <p:pic>
        <p:nvPicPr>
          <p:cNvPr id="4" name="image2.jpg" descr="Teenactive-logo">
            <a:extLst>
              <a:ext uri="{FF2B5EF4-FFF2-40B4-BE49-F238E27FC236}">
                <a16:creationId xmlns:a16="http://schemas.microsoft.com/office/drawing/2014/main" id="{B841A1B7-7435-5FF1-7416-09CB54E7F25D}"/>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0400" y="0"/>
            <a:ext cx="1371600" cy="482600"/>
          </a:xfrm>
          <a:prstGeom prst="rect">
            <a:avLst/>
          </a:prstGeom>
          <a:noFill/>
        </p:spPr>
      </p:pic>
      <p:sp>
        <p:nvSpPr>
          <p:cNvPr id="5" name="Rectangle 4">
            <a:extLst>
              <a:ext uri="{FF2B5EF4-FFF2-40B4-BE49-F238E27FC236}">
                <a16:creationId xmlns:a16="http://schemas.microsoft.com/office/drawing/2014/main" id="{5D15306C-F7B0-BE08-2AB7-F91B3FE75F49}"/>
              </a:ext>
            </a:extLst>
          </p:cNvPr>
          <p:cNvSpPr/>
          <p:nvPr/>
        </p:nvSpPr>
        <p:spPr>
          <a:xfrm>
            <a:off x="0" y="0"/>
            <a:ext cx="12192000" cy="68580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dirty="0">
                <a:latin typeface="Elephant" panose="02020904090505020303" pitchFamily="18" charset="0"/>
              </a:rPr>
              <a:t>JUDAÏSME</a:t>
            </a:r>
          </a:p>
          <a:p>
            <a:pPr algn="ctr"/>
            <a:endParaRPr lang="en-ZA" sz="2400" dirty="0">
              <a:latin typeface="Elephant" panose="02020904090505020303" pitchFamily="18" charset="0"/>
            </a:endParaRPr>
          </a:p>
          <a:p>
            <a:pPr lvl="0" algn="ctr"/>
            <a:r>
              <a:rPr lang="nl-NL" sz="2000" dirty="0">
                <a:solidFill>
                  <a:schemeClr val="bg1"/>
                </a:solidFill>
                <a:effectLst/>
                <a:latin typeface="Elephant" panose="02020904090505020303" pitchFamily="18" charset="0"/>
                <a:ea typeface="Times New Roman" panose="02020603050405020304" pitchFamily="18" charset="0"/>
              </a:rPr>
              <a:t>Gebed:</a:t>
            </a:r>
          </a:p>
          <a:p>
            <a:pPr lvl="0" algn="ctr"/>
            <a:r>
              <a:rPr lang="nl-NL" sz="2000" dirty="0">
                <a:solidFill>
                  <a:schemeClr val="bg1"/>
                </a:solidFill>
                <a:effectLst/>
                <a:latin typeface="Elephant" panose="02020904090505020303" pitchFamily="18" charset="0"/>
                <a:ea typeface="Times New Roman" panose="02020603050405020304" pitchFamily="18" charset="0"/>
              </a:rPr>
              <a:t>“Kom ons gaan op na die berg van die Here, dat ons die paaie van die Allerhoogste kan loop. En ons sal ons swaarde in ploegskare verander, en ons spiese in snoeihake. Nasie sal nie teen nasie die swaard ophef nie, en hulle sal ook nie meer leer om oorlog te voer nie.”</a:t>
            </a:r>
          </a:p>
          <a:p>
            <a:pPr lvl="0" algn="ctr"/>
            <a:endParaRPr lang="nl-NL" sz="2000" dirty="0">
              <a:solidFill>
                <a:schemeClr val="bg1"/>
              </a:solidFill>
              <a:effectLst/>
              <a:latin typeface="Elephant" panose="02020904090505020303" pitchFamily="18" charset="0"/>
              <a:ea typeface="Times New Roman" panose="02020603050405020304" pitchFamily="18" charset="0"/>
            </a:endParaRPr>
          </a:p>
          <a:p>
            <a:pPr lvl="0" algn="ctr"/>
            <a:r>
              <a:rPr lang="nl-NL" sz="2000" dirty="0">
                <a:solidFill>
                  <a:schemeClr val="bg1"/>
                </a:solidFill>
                <a:effectLst/>
                <a:latin typeface="Elephant" panose="02020904090505020303" pitchFamily="18" charset="0"/>
                <a:ea typeface="Times New Roman" panose="02020603050405020304" pitchFamily="18" charset="0"/>
              </a:rPr>
              <a:t>Oortuigings:</a:t>
            </a:r>
          </a:p>
          <a:p>
            <a:pPr lvl="0" algn="ctr"/>
            <a:r>
              <a:rPr lang="nl-NL" sz="2000" dirty="0">
                <a:solidFill>
                  <a:schemeClr val="bg1"/>
                </a:solidFill>
                <a:effectLst/>
                <a:latin typeface="Elephant" panose="02020904090505020303" pitchFamily="18" charset="0"/>
                <a:ea typeface="Times New Roman" panose="02020603050405020304" pitchFamily="18" charset="0"/>
              </a:rPr>
              <a:t>Judaïsme is 'n monoteïstiese godsdiens. Hulle volgelinge glo in een God. Judaïsme is gebaseer op die Hebreeuse Bybel. Hierdie godsdiens spoor sy volgelinge aan om God se gebooie te gehoorsaam en spoor die Jode aan om in harmonie saam te lewe. Die woord "shalom" word as 'n groet gebruik en beteken vrede.</a:t>
            </a:r>
          </a:p>
          <a:p>
            <a:pPr lvl="0" algn="ctr"/>
            <a:endParaRPr lang="nl-NL" sz="2000" dirty="0">
              <a:solidFill>
                <a:schemeClr val="bg1"/>
              </a:solidFill>
              <a:effectLst/>
              <a:latin typeface="Elephant" panose="02020904090505020303" pitchFamily="18" charset="0"/>
              <a:ea typeface="Times New Roman" panose="02020603050405020304" pitchFamily="18" charset="0"/>
            </a:endParaRPr>
          </a:p>
          <a:p>
            <a:pPr lvl="0" algn="ctr"/>
            <a:r>
              <a:rPr lang="nl-NL" sz="2000" dirty="0">
                <a:solidFill>
                  <a:schemeClr val="bg1"/>
                </a:solidFill>
                <a:effectLst/>
                <a:latin typeface="Elephant" panose="02020904090505020303" pitchFamily="18" charset="0"/>
                <a:ea typeface="Times New Roman" panose="02020603050405020304" pitchFamily="18" charset="0"/>
              </a:rPr>
              <a:t>Gedrag:</a:t>
            </a:r>
          </a:p>
          <a:p>
            <a:pPr lvl="0" algn="ctr"/>
            <a:r>
              <a:rPr lang="nl-NL" sz="2000" dirty="0">
                <a:solidFill>
                  <a:schemeClr val="bg1"/>
                </a:solidFill>
                <a:effectLst/>
                <a:latin typeface="Elephant" panose="02020904090505020303" pitchFamily="18" charset="0"/>
                <a:ea typeface="Times New Roman" panose="02020603050405020304" pitchFamily="18" charset="0"/>
              </a:rPr>
              <a:t>Die wette lei Joodse mense op oor:</a:t>
            </a:r>
          </a:p>
          <a:p>
            <a:pPr lvl="2"/>
            <a:r>
              <a:rPr lang="nl-NL" sz="2000" dirty="0">
                <a:solidFill>
                  <a:schemeClr val="bg1"/>
                </a:solidFill>
                <a:effectLst/>
                <a:latin typeface="Elephant" panose="02020904090505020303" pitchFamily="18" charset="0"/>
                <a:ea typeface="Times New Roman" panose="02020603050405020304" pitchFamily="18" charset="0"/>
              </a:rPr>
              <a:t>   * Wat om te doen wanneer jy wakker word.</a:t>
            </a:r>
          </a:p>
          <a:p>
            <a:pPr lvl="2"/>
            <a:r>
              <a:rPr lang="nl-NL" sz="2000" dirty="0">
                <a:solidFill>
                  <a:schemeClr val="bg1"/>
                </a:solidFill>
                <a:effectLst/>
                <a:latin typeface="Elephant" panose="02020904090505020303" pitchFamily="18" charset="0"/>
                <a:ea typeface="Times New Roman" panose="02020603050405020304" pitchFamily="18" charset="0"/>
              </a:rPr>
              <a:t>   * Watter kos om te eet - hulle moet kosjer kos en geen vark of skulpvis eet nie.</a:t>
            </a:r>
          </a:p>
          <a:p>
            <a:pPr lvl="2"/>
            <a:r>
              <a:rPr lang="nl-NL" sz="2000" dirty="0">
                <a:solidFill>
                  <a:schemeClr val="bg1"/>
                </a:solidFill>
                <a:effectLst/>
                <a:latin typeface="Elephant" panose="02020904090505020303" pitchFamily="18" charset="0"/>
                <a:ea typeface="Times New Roman" panose="02020603050405020304" pitchFamily="18" charset="0"/>
              </a:rPr>
              <a:t>   * Dit is onwettig vir Jode om nie vir tzedakah te gee nie en tot 'n harmonieuse</a:t>
            </a:r>
          </a:p>
          <a:p>
            <a:pPr lvl="2"/>
            <a:r>
              <a:rPr lang="nl-NL" sz="2000" dirty="0">
                <a:solidFill>
                  <a:schemeClr val="bg1"/>
                </a:solidFill>
                <a:effectLst/>
                <a:latin typeface="Elephant" panose="02020904090505020303" pitchFamily="18" charset="0"/>
                <a:ea typeface="Times New Roman" panose="02020603050405020304" pitchFamily="18" charset="0"/>
              </a:rPr>
              <a:t>     gemeenskap by te dra deur geld aan die armes, hospitale of opvoedkundige</a:t>
            </a:r>
          </a:p>
          <a:p>
            <a:pPr lvl="2"/>
            <a:r>
              <a:rPr lang="nl-NL" sz="2000" dirty="0">
                <a:solidFill>
                  <a:schemeClr val="bg1"/>
                </a:solidFill>
                <a:effectLst/>
                <a:latin typeface="Elephant" panose="02020904090505020303" pitchFamily="18" charset="0"/>
                <a:ea typeface="Times New Roman" panose="02020603050405020304" pitchFamily="18" charset="0"/>
              </a:rPr>
              <a:t>     instellings te gee nie.</a:t>
            </a:r>
          </a:p>
        </p:txBody>
      </p:sp>
      <p:pic>
        <p:nvPicPr>
          <p:cNvPr id="7" name="Picture 6">
            <a:extLst>
              <a:ext uri="{FF2B5EF4-FFF2-40B4-BE49-F238E27FC236}">
                <a16:creationId xmlns:a16="http://schemas.microsoft.com/office/drawing/2014/main" id="{A6421E21-D3CA-577A-2AD6-1B50AEB1DE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2286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77734-4B59-4129-9F72-865CBC17F03A}"/>
              </a:ext>
            </a:extLst>
          </p:cNvPr>
          <p:cNvSpPr>
            <a:spLocks noGrp="1"/>
          </p:cNvSpPr>
          <p:nvPr>
            <p:ph type="title"/>
          </p:nvPr>
        </p:nvSpPr>
        <p:spPr>
          <a:xfrm>
            <a:off x="6096000" y="1313920"/>
            <a:ext cx="5259707" cy="1325563"/>
          </a:xfrm>
        </p:spPr>
        <p:txBody>
          <a:bodyPr>
            <a:normAutofit fontScale="90000"/>
          </a:bodyPr>
          <a:lstStyle/>
          <a:p>
            <a:r>
              <a:rPr lang="nl-NL" dirty="0"/>
              <a:t>Voltooi die Werkkaart Aktiwiteit 2 op jou eie.
</a:t>
            </a:r>
            <a:endParaRPr lang="en-ZA" dirty="0"/>
          </a:p>
        </p:txBody>
      </p:sp>
      <p:sp>
        <p:nvSpPr>
          <p:cNvPr id="71" name="Freeform: Shape 70">
            <a:extLst>
              <a:ext uri="{FF2B5EF4-FFF2-40B4-BE49-F238E27FC236}">
                <a16:creationId xmlns:a16="http://schemas.microsoft.com/office/drawing/2014/main" id="{357DD0D3-F869-46D0-944C-6EC60E19E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36816" cy="5254922"/>
          </a:xfrm>
          <a:custGeom>
            <a:avLst/>
            <a:gdLst>
              <a:gd name="connsiteX0" fmla="*/ 0 w 6136816"/>
              <a:gd name="connsiteY0" fmla="*/ 0 h 5254922"/>
              <a:gd name="connsiteX1" fmla="*/ 6136816 w 6136816"/>
              <a:gd name="connsiteY1" fmla="*/ 0 h 5254922"/>
              <a:gd name="connsiteX2" fmla="*/ 6134892 w 6136816"/>
              <a:gd name="connsiteY2" fmla="*/ 111520 h 5254922"/>
              <a:gd name="connsiteX3" fmla="*/ 6066513 w 6136816"/>
              <a:gd name="connsiteY3" fmla="*/ 752995 h 5254922"/>
              <a:gd name="connsiteX4" fmla="*/ 140712 w 6136816"/>
              <a:gd name="connsiteY4" fmla="*/ 5219363 h 5254922"/>
              <a:gd name="connsiteX5" fmla="*/ 0 w 6136816"/>
              <a:gd name="connsiteY5" fmla="*/ 5199534 h 5254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6816" h="5254922">
                <a:moveTo>
                  <a:pt x="0" y="0"/>
                </a:moveTo>
                <a:lnTo>
                  <a:pt x="6136816" y="0"/>
                </a:lnTo>
                <a:lnTo>
                  <a:pt x="6134892" y="111520"/>
                </a:lnTo>
                <a:cubicBezTo>
                  <a:pt x="6124961" y="323936"/>
                  <a:pt x="6102367" y="538040"/>
                  <a:pt x="6066513" y="752995"/>
                </a:cubicBezTo>
                <a:cubicBezTo>
                  <a:pt x="5592281" y="3596146"/>
                  <a:pt x="2972232" y="5545369"/>
                  <a:pt x="140712" y="5219363"/>
                </a:cubicBezTo>
                <a:lnTo>
                  <a:pt x="0" y="5199534"/>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026" name="Picture 2" descr="Keep Peace in Your School">
            <a:extLst>
              <a:ext uri="{FF2B5EF4-FFF2-40B4-BE49-F238E27FC236}">
                <a16:creationId xmlns:a16="http://schemas.microsoft.com/office/drawing/2014/main" id="{1D31B2F8-0F3A-47BC-880D-D6E6D8B353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157" r="5821" b="-2"/>
          <a:stretch/>
        </p:blipFill>
        <p:spPr bwMode="auto">
          <a:xfrm>
            <a:off x="1" y="2"/>
            <a:ext cx="5863721" cy="4984915"/>
          </a:xfrm>
          <a:custGeom>
            <a:avLst/>
            <a:gdLst/>
            <a:ahLst/>
            <a:cxnLst/>
            <a:rect l="l" t="t" r="r" b="b"/>
            <a:pathLst>
              <a:path w="5863721" h="4984915">
                <a:moveTo>
                  <a:pt x="0" y="0"/>
                </a:moveTo>
                <a:lnTo>
                  <a:pt x="5863721" y="0"/>
                </a:lnTo>
                <a:lnTo>
                  <a:pt x="5844576" y="326138"/>
                </a:lnTo>
                <a:cubicBezTo>
                  <a:pt x="5833049" y="448313"/>
                  <a:pt x="5817094" y="570952"/>
                  <a:pt x="5796589" y="693884"/>
                </a:cubicBezTo>
                <a:cubicBezTo>
                  <a:pt x="5344573" y="3403845"/>
                  <a:pt x="2847261" y="5261756"/>
                  <a:pt x="148386" y="4951022"/>
                </a:cubicBezTo>
                <a:lnTo>
                  <a:pt x="0" y="4930112"/>
                </a:lnTo>
                <a:close/>
              </a:path>
            </a:pathLst>
          </a:cu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CBF83DD4-B9C8-0F65-3DE2-0B5777F7002E}"/>
              </a:ext>
            </a:extLst>
          </p:cNvPr>
          <p:cNvPicPr>
            <a:picLocks noChangeAspect="1"/>
          </p:cNvPicPr>
          <p:nvPr/>
        </p:nvPicPr>
        <p:blipFill>
          <a:blip r:embed="rId4"/>
          <a:stretch>
            <a:fillRect/>
          </a:stretch>
        </p:blipFill>
        <p:spPr>
          <a:xfrm>
            <a:off x="7662672" y="2300887"/>
            <a:ext cx="4529327" cy="4557114"/>
          </a:xfrm>
          <a:prstGeom prst="rect">
            <a:avLst/>
          </a:prstGeom>
        </p:spPr>
      </p:pic>
      <p:pic>
        <p:nvPicPr>
          <p:cNvPr id="3" name="Picture 2">
            <a:extLst>
              <a:ext uri="{FF2B5EF4-FFF2-40B4-BE49-F238E27FC236}">
                <a16:creationId xmlns:a16="http://schemas.microsoft.com/office/drawing/2014/main" id="{1070E96B-161A-F6AA-09E8-080278D226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5099707"/>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E28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982572-D8E6-4BBD-B2B8-5A081D0E7F67}"/>
              </a:ext>
            </a:extLst>
          </p:cNvPr>
          <p:cNvPicPr>
            <a:picLocks noChangeAspect="1"/>
          </p:cNvPicPr>
          <p:nvPr/>
        </p:nvPicPr>
        <p:blipFill>
          <a:blip r:embed="rId3"/>
          <a:stretch>
            <a:fillRect/>
          </a:stretch>
        </p:blipFill>
        <p:spPr>
          <a:xfrm>
            <a:off x="-1" y="-1"/>
            <a:ext cx="13125363" cy="6858001"/>
          </a:xfrm>
          <a:prstGeom prst="rect">
            <a:avLst/>
          </a:prstGeom>
        </p:spPr>
      </p:pic>
      <p:sp>
        <p:nvSpPr>
          <p:cNvPr id="12" name="TextBox 11">
            <a:extLst>
              <a:ext uri="{FF2B5EF4-FFF2-40B4-BE49-F238E27FC236}">
                <a16:creationId xmlns:a16="http://schemas.microsoft.com/office/drawing/2014/main" id="{A56EAF05-2D3E-4E57-BC0A-81BB4A55D47A}"/>
              </a:ext>
            </a:extLst>
          </p:cNvPr>
          <p:cNvSpPr txBox="1"/>
          <p:nvPr/>
        </p:nvSpPr>
        <p:spPr>
          <a:xfrm>
            <a:off x="581025" y="2413337"/>
            <a:ext cx="8570495" cy="1692771"/>
          </a:xfrm>
          <a:prstGeom prst="rect">
            <a:avLst/>
          </a:prstGeom>
          <a:noFill/>
        </p:spPr>
        <p:txBody>
          <a:bodyPr wrap="square">
            <a:spAutoFit/>
          </a:bodyPr>
          <a:lstStyle/>
          <a:p>
            <a:pPr algn="ctr"/>
            <a:r>
              <a:rPr lang="nl-NL" sz="3000" dirty="0"/>
              <a:t>Gebruik die laaste paar minute van hierdie les om na te dink oor </a:t>
            </a:r>
            <a:r>
              <a:rPr lang="nl-NL" sz="4400" b="1" dirty="0"/>
              <a:t>“waarin jy glo” </a:t>
            </a:r>
            <a:r>
              <a:rPr lang="nl-NL" sz="3000" dirty="0"/>
              <a:t>in Aktiwiteit 3.
</a:t>
            </a:r>
            <a:endParaRPr lang="en-ZA" sz="3000" dirty="0"/>
          </a:p>
        </p:txBody>
      </p:sp>
      <p:pic>
        <p:nvPicPr>
          <p:cNvPr id="6" name="Content Placeholder 5" descr="Text&#10;&#10;Description automatically generated">
            <a:extLst>
              <a:ext uri="{FF2B5EF4-FFF2-40B4-BE49-F238E27FC236}">
                <a16:creationId xmlns:a16="http://schemas.microsoft.com/office/drawing/2014/main" id="{5FE447F9-DB9B-4D99-B867-8009CA175DB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81025" y="184353"/>
            <a:ext cx="6734175" cy="1397341"/>
          </a:xfrm>
        </p:spPr>
      </p:pic>
      <p:sp>
        <p:nvSpPr>
          <p:cNvPr id="4" name="Rectangle 3">
            <a:extLst>
              <a:ext uri="{FF2B5EF4-FFF2-40B4-BE49-F238E27FC236}">
                <a16:creationId xmlns:a16="http://schemas.microsoft.com/office/drawing/2014/main" id="{465746A2-A84E-B394-A907-C60D28E6F253}"/>
              </a:ext>
            </a:extLst>
          </p:cNvPr>
          <p:cNvSpPr/>
          <p:nvPr/>
        </p:nvSpPr>
        <p:spPr>
          <a:xfrm>
            <a:off x="2271252" y="184352"/>
            <a:ext cx="5029200" cy="1378977"/>
          </a:xfrm>
          <a:prstGeom prst="rect">
            <a:avLst/>
          </a:prstGeom>
          <a:solidFill>
            <a:schemeClr val="accent4">
              <a:lumMod val="40000"/>
              <a:lumOff val="60000"/>
            </a:schemeClr>
          </a:solidFill>
          <a:ln>
            <a:solidFill>
              <a:srgbClr val="FAE2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4400" dirty="0">
                <a:solidFill>
                  <a:schemeClr val="tx1"/>
                </a:solidFill>
                <a:latin typeface="Elephant" panose="02020904090505020303" pitchFamily="18" charset="0"/>
              </a:rPr>
              <a:t>REFLEKSIE</a:t>
            </a:r>
          </a:p>
        </p:txBody>
      </p:sp>
      <p:pic>
        <p:nvPicPr>
          <p:cNvPr id="2" name="Picture 1">
            <a:extLst>
              <a:ext uri="{FF2B5EF4-FFF2-40B4-BE49-F238E27FC236}">
                <a16:creationId xmlns:a16="http://schemas.microsoft.com/office/drawing/2014/main" id="{21FE7E27-FF4E-D24E-BE6A-CE1C8078CC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19372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13366</TotalTime>
  <Words>3088</Words>
  <Application>Microsoft Office PowerPoint</Application>
  <PresentationFormat>Widescreen</PresentationFormat>
  <Paragraphs>224</Paragraphs>
  <Slides>10</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Calibri Light</vt:lpstr>
      <vt:lpstr>Elephant</vt:lpstr>
      <vt:lpstr>Symbol</vt:lpstr>
      <vt:lpstr>Times New Roman</vt:lpstr>
      <vt:lpstr>Wingdings</vt:lpstr>
      <vt:lpstr>Office Theme</vt:lpstr>
      <vt:lpstr>PowerPoint Presentation</vt:lpstr>
      <vt:lpstr>Wat ons glo, beïnvloed  ons optrede. Stem jy saam?/ Of nie?</vt:lpstr>
      <vt:lpstr>PowerPoint Presentation</vt:lpstr>
      <vt:lpstr>PowerPoint Presentation</vt:lpstr>
      <vt:lpstr>PowerPoint Presentation</vt:lpstr>
      <vt:lpstr>PowerPoint Presentation</vt:lpstr>
      <vt:lpstr>PowerPoint Presentation</vt:lpstr>
      <vt:lpstr>PowerPoint Presentation</vt:lpstr>
      <vt:lpstr>Voltooi die Werkkaart Aktiwiteit 2 op jou eie.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Leigh-Ann Pringle</dc:creator>
  <cp:lastModifiedBy>Carsten Gertz</cp:lastModifiedBy>
  <cp:revision>14</cp:revision>
  <dcterms:created xsi:type="dcterms:W3CDTF">2021-09-27T19:21:00Z</dcterms:created>
  <dcterms:modified xsi:type="dcterms:W3CDTF">2023-09-12T15:13:50Z</dcterms:modified>
</cp:coreProperties>
</file>