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2" r:id="rId2"/>
    <p:sldId id="275" r:id="rId3"/>
    <p:sldId id="264" r:id="rId4"/>
    <p:sldId id="272" r:id="rId5"/>
    <p:sldId id="263" r:id="rId6"/>
    <p:sldId id="274" r:id="rId7"/>
    <p:sldId id="260" r:id="rId8"/>
    <p:sldId id="259" r:id="rId9"/>
    <p:sldId id="258" r:id="rId10"/>
    <p:sldId id="276" r:id="rId11"/>
    <p:sldId id="277" r:id="rId12"/>
    <p:sldId id="278" r:id="rId13"/>
    <p:sldId id="279" r:id="rId14"/>
    <p:sldId id="26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B1A5B2-53E6-4909-B6B8-A453A59ECA37}" v="14" dt="2023-09-23T07:13:35.9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ri Cunningham" userId="d655ace8-ee12-4979-8db1-e11294b53c94" providerId="ADAL" clId="{E3AF6561-9DFE-4CD0-BCAB-EF831CAC27E8}"/>
    <pc:docChg chg="undo custSel addSld delSld modSld sldOrd">
      <pc:chgData name="Kerri Cunningham" userId="d655ace8-ee12-4979-8db1-e11294b53c94" providerId="ADAL" clId="{E3AF6561-9DFE-4CD0-BCAB-EF831CAC27E8}" dt="2023-09-18T01:12:14.937" v="838" actId="13926"/>
      <pc:docMkLst>
        <pc:docMk/>
      </pc:docMkLst>
      <pc:sldChg chg="addSp modSp mod">
        <pc:chgData name="Kerri Cunningham" userId="d655ace8-ee12-4979-8db1-e11294b53c94" providerId="ADAL" clId="{E3AF6561-9DFE-4CD0-BCAB-EF831CAC27E8}" dt="2023-09-10T22:49:40.081" v="749" actId="1076"/>
        <pc:sldMkLst>
          <pc:docMk/>
          <pc:sldMk cId="3381724507" sldId="258"/>
        </pc:sldMkLst>
        <pc:spChg chg="add mod">
          <ac:chgData name="Kerri Cunningham" userId="d655ace8-ee12-4979-8db1-e11294b53c94" providerId="ADAL" clId="{E3AF6561-9DFE-4CD0-BCAB-EF831CAC27E8}" dt="2023-09-10T22:49:38.546" v="748" actId="1076"/>
          <ac:spMkLst>
            <pc:docMk/>
            <pc:sldMk cId="3381724507" sldId="258"/>
            <ac:spMk id="5" creationId="{6FFA1491-6CE1-48FC-3C14-8B921B50AB82}"/>
          </ac:spMkLst>
        </pc:spChg>
        <pc:picChg chg="add mod">
          <ac:chgData name="Kerri Cunningham" userId="d655ace8-ee12-4979-8db1-e11294b53c94" providerId="ADAL" clId="{E3AF6561-9DFE-4CD0-BCAB-EF831CAC27E8}" dt="2023-09-10T18:48:43.711" v="15"/>
          <ac:picMkLst>
            <pc:docMk/>
            <pc:sldMk cId="3381724507" sldId="258"/>
            <ac:picMk id="2" creationId="{DB94D5C5-1B82-5168-7E70-9C5F058DE4D5}"/>
          </ac:picMkLst>
        </pc:picChg>
        <pc:picChg chg="mod">
          <ac:chgData name="Kerri Cunningham" userId="d655ace8-ee12-4979-8db1-e11294b53c94" providerId="ADAL" clId="{E3AF6561-9DFE-4CD0-BCAB-EF831CAC27E8}" dt="2023-09-10T21:51:50.926" v="635" actId="1076"/>
          <ac:picMkLst>
            <pc:docMk/>
            <pc:sldMk cId="3381724507" sldId="258"/>
            <ac:picMk id="4" creationId="{962099A7-3E23-A206-7A75-F40B05C9F0B4}"/>
          </ac:picMkLst>
        </pc:picChg>
        <pc:picChg chg="add mod">
          <ac:chgData name="Kerri Cunningham" userId="d655ace8-ee12-4979-8db1-e11294b53c94" providerId="ADAL" clId="{E3AF6561-9DFE-4CD0-BCAB-EF831CAC27E8}" dt="2023-09-10T22:49:40.081" v="749" actId="1076"/>
          <ac:picMkLst>
            <pc:docMk/>
            <pc:sldMk cId="3381724507" sldId="258"/>
            <ac:picMk id="7" creationId="{3EDADB93-3CB2-FC5D-5457-D600422E5F3B}"/>
          </ac:picMkLst>
        </pc:picChg>
      </pc:sldChg>
      <pc:sldChg chg="addSp delSp modSp mod">
        <pc:chgData name="Kerri Cunningham" userId="d655ace8-ee12-4979-8db1-e11294b53c94" providerId="ADAL" clId="{E3AF6561-9DFE-4CD0-BCAB-EF831CAC27E8}" dt="2023-09-10T22:48:01.593" v="743" actId="1076"/>
        <pc:sldMkLst>
          <pc:docMk/>
          <pc:sldMk cId="169080110" sldId="259"/>
        </pc:sldMkLst>
        <pc:spChg chg="add mod">
          <ac:chgData name="Kerri Cunningham" userId="d655ace8-ee12-4979-8db1-e11294b53c94" providerId="ADAL" clId="{E3AF6561-9DFE-4CD0-BCAB-EF831CAC27E8}" dt="2023-09-10T22:47:11.794" v="738" actId="14100"/>
          <ac:spMkLst>
            <pc:docMk/>
            <pc:sldMk cId="169080110" sldId="259"/>
            <ac:spMk id="5" creationId="{AAE2E09E-5D9D-B3C1-4BD8-25E8F689AD97}"/>
          </ac:spMkLst>
        </pc:spChg>
        <pc:picChg chg="add mod">
          <ac:chgData name="Kerri Cunningham" userId="d655ace8-ee12-4979-8db1-e11294b53c94" providerId="ADAL" clId="{E3AF6561-9DFE-4CD0-BCAB-EF831CAC27E8}" dt="2023-09-10T18:48:40.070" v="14"/>
          <ac:picMkLst>
            <pc:docMk/>
            <pc:sldMk cId="169080110" sldId="259"/>
            <ac:picMk id="2" creationId="{23AAA093-4AF8-4EE0-5193-14281122C325}"/>
          </ac:picMkLst>
        </pc:picChg>
        <pc:picChg chg="mod">
          <ac:chgData name="Kerri Cunningham" userId="d655ace8-ee12-4979-8db1-e11294b53c94" providerId="ADAL" clId="{E3AF6561-9DFE-4CD0-BCAB-EF831CAC27E8}" dt="2023-09-10T21:51:19.888" v="624" actId="1076"/>
          <ac:picMkLst>
            <pc:docMk/>
            <pc:sldMk cId="169080110" sldId="259"/>
            <ac:picMk id="4" creationId="{962099A7-3E23-A206-7A75-F40B05C9F0B4}"/>
          </ac:picMkLst>
        </pc:picChg>
        <pc:picChg chg="add del mod">
          <ac:chgData name="Kerri Cunningham" userId="d655ace8-ee12-4979-8db1-e11294b53c94" providerId="ADAL" clId="{E3AF6561-9DFE-4CD0-BCAB-EF831CAC27E8}" dt="2023-09-10T22:47:15.876" v="740" actId="478"/>
          <ac:picMkLst>
            <pc:docMk/>
            <pc:sldMk cId="169080110" sldId="259"/>
            <ac:picMk id="7" creationId="{CCE96D12-AE0B-1C5D-A725-E9955FE91930}"/>
          </ac:picMkLst>
        </pc:picChg>
        <pc:picChg chg="add mod">
          <ac:chgData name="Kerri Cunningham" userId="d655ace8-ee12-4979-8db1-e11294b53c94" providerId="ADAL" clId="{E3AF6561-9DFE-4CD0-BCAB-EF831CAC27E8}" dt="2023-09-10T22:48:01.593" v="743" actId="1076"/>
          <ac:picMkLst>
            <pc:docMk/>
            <pc:sldMk cId="169080110" sldId="259"/>
            <ac:picMk id="9" creationId="{418442D1-2F9E-6D42-D0A5-2D1B7E0AEA26}"/>
          </ac:picMkLst>
        </pc:picChg>
      </pc:sldChg>
      <pc:sldChg chg="addSp modSp mod">
        <pc:chgData name="Kerri Cunningham" userId="d655ace8-ee12-4979-8db1-e11294b53c94" providerId="ADAL" clId="{E3AF6561-9DFE-4CD0-BCAB-EF831CAC27E8}" dt="2023-09-10T22:43:31.266" v="731" actId="1076"/>
        <pc:sldMkLst>
          <pc:docMk/>
          <pc:sldMk cId="3691022232" sldId="260"/>
        </pc:sldMkLst>
        <pc:spChg chg="add mod">
          <ac:chgData name="Kerri Cunningham" userId="d655ace8-ee12-4979-8db1-e11294b53c94" providerId="ADAL" clId="{E3AF6561-9DFE-4CD0-BCAB-EF831CAC27E8}" dt="2023-09-10T21:51:13.184" v="621" actId="1076"/>
          <ac:spMkLst>
            <pc:docMk/>
            <pc:sldMk cId="3691022232" sldId="260"/>
            <ac:spMk id="5" creationId="{EC99D4DD-E352-60EB-23AB-F2768A0F77B1}"/>
          </ac:spMkLst>
        </pc:spChg>
        <pc:picChg chg="add mod">
          <ac:chgData name="Kerri Cunningham" userId="d655ace8-ee12-4979-8db1-e11294b53c94" providerId="ADAL" clId="{E3AF6561-9DFE-4CD0-BCAB-EF831CAC27E8}" dt="2023-09-10T18:48:37.310" v="13"/>
          <ac:picMkLst>
            <pc:docMk/>
            <pc:sldMk cId="3691022232" sldId="260"/>
            <ac:picMk id="2" creationId="{E36D0FF2-AD74-717B-ECEC-796B831F864B}"/>
          </ac:picMkLst>
        </pc:picChg>
        <pc:picChg chg="add mod">
          <ac:chgData name="Kerri Cunningham" userId="d655ace8-ee12-4979-8db1-e11294b53c94" providerId="ADAL" clId="{E3AF6561-9DFE-4CD0-BCAB-EF831CAC27E8}" dt="2023-09-10T22:43:31.266" v="731" actId="1076"/>
          <ac:picMkLst>
            <pc:docMk/>
            <pc:sldMk cId="3691022232" sldId="260"/>
            <ac:picMk id="7" creationId="{838E9DFE-E8D5-24C3-C715-F1FE5F6EB9C3}"/>
          </ac:picMkLst>
        </pc:picChg>
      </pc:sldChg>
      <pc:sldChg chg="addSp delSp modSp mod ord">
        <pc:chgData name="Kerri Cunningham" userId="d655ace8-ee12-4979-8db1-e11294b53c94" providerId="ADAL" clId="{E3AF6561-9DFE-4CD0-BCAB-EF831CAC27E8}" dt="2023-09-17T23:14:14.817" v="835" actId="20577"/>
        <pc:sldMkLst>
          <pc:docMk/>
          <pc:sldMk cId="1460503142" sldId="261"/>
        </pc:sldMkLst>
        <pc:spChg chg="add del mod">
          <ac:chgData name="Kerri Cunningham" userId="d655ace8-ee12-4979-8db1-e11294b53c94" providerId="ADAL" clId="{E3AF6561-9DFE-4CD0-BCAB-EF831CAC27E8}" dt="2023-09-10T21:43:58.513" v="370"/>
          <ac:spMkLst>
            <pc:docMk/>
            <pc:sldMk cId="1460503142" sldId="261"/>
            <ac:spMk id="5" creationId="{8F1AFE6F-518C-41E6-1DDC-09C51F78EBF9}"/>
          </ac:spMkLst>
        </pc:spChg>
        <pc:spChg chg="add mod">
          <ac:chgData name="Kerri Cunningham" userId="d655ace8-ee12-4979-8db1-e11294b53c94" providerId="ADAL" clId="{E3AF6561-9DFE-4CD0-BCAB-EF831CAC27E8}" dt="2023-09-17T23:14:14.817" v="835" actId="20577"/>
          <ac:spMkLst>
            <pc:docMk/>
            <pc:sldMk cId="1460503142" sldId="261"/>
            <ac:spMk id="7" creationId="{B89CA5CB-5BF9-4893-02E5-19F6DC000163}"/>
          </ac:spMkLst>
        </pc:spChg>
        <pc:spChg chg="add mod">
          <ac:chgData name="Kerri Cunningham" userId="d655ace8-ee12-4979-8db1-e11294b53c94" providerId="ADAL" clId="{E3AF6561-9DFE-4CD0-BCAB-EF831CAC27E8}" dt="2023-09-17T23:13:38.393" v="812" actId="120"/>
          <ac:spMkLst>
            <pc:docMk/>
            <pc:sldMk cId="1460503142" sldId="261"/>
            <ac:spMk id="8" creationId="{E5247A81-2BD1-B7B0-73C2-F40FD2027A98}"/>
          </ac:spMkLst>
        </pc:spChg>
        <pc:picChg chg="add mod">
          <ac:chgData name="Kerri Cunningham" userId="d655ace8-ee12-4979-8db1-e11294b53c94" providerId="ADAL" clId="{E3AF6561-9DFE-4CD0-BCAB-EF831CAC27E8}" dt="2023-09-10T21:43:03.616" v="359" actId="1076"/>
          <ac:picMkLst>
            <pc:docMk/>
            <pc:sldMk cId="1460503142" sldId="261"/>
            <ac:picMk id="2" creationId="{338C8787-C8F2-C0E7-A64B-0535B1D06D1A}"/>
          </ac:picMkLst>
        </pc:picChg>
      </pc:sldChg>
      <pc:sldChg chg="addSp modSp del mod">
        <pc:chgData name="Kerri Cunningham" userId="d655ace8-ee12-4979-8db1-e11294b53c94" providerId="ADAL" clId="{E3AF6561-9DFE-4CD0-BCAB-EF831CAC27E8}" dt="2023-09-10T21:32:54.492" v="144" actId="47"/>
        <pc:sldMkLst>
          <pc:docMk/>
          <pc:sldMk cId="1413144532" sldId="262"/>
        </pc:sldMkLst>
        <pc:spChg chg="add">
          <ac:chgData name="Kerri Cunningham" userId="d655ace8-ee12-4979-8db1-e11294b53c94" providerId="ADAL" clId="{E3AF6561-9DFE-4CD0-BCAB-EF831CAC27E8}" dt="2023-09-10T21:28:18.381" v="107" actId="22"/>
          <ac:spMkLst>
            <pc:docMk/>
            <pc:sldMk cId="1413144532" sldId="262"/>
            <ac:spMk id="5" creationId="{6C8D2567-916F-BCE5-386D-5FE4D6406951}"/>
          </ac:spMkLst>
        </pc:spChg>
        <pc:picChg chg="add mod">
          <ac:chgData name="Kerri Cunningham" userId="d655ace8-ee12-4979-8db1-e11294b53c94" providerId="ADAL" clId="{E3AF6561-9DFE-4CD0-BCAB-EF831CAC27E8}" dt="2023-09-10T18:48:32.751" v="11"/>
          <ac:picMkLst>
            <pc:docMk/>
            <pc:sldMk cId="1413144532" sldId="262"/>
            <ac:picMk id="2" creationId="{B67F5C7A-C3EF-2197-0E3B-C221E7562E10}"/>
          </ac:picMkLst>
        </pc:picChg>
      </pc:sldChg>
      <pc:sldChg chg="addSp delSp modSp mod">
        <pc:chgData name="Kerri Cunningham" userId="d655ace8-ee12-4979-8db1-e11294b53c94" providerId="ADAL" clId="{E3AF6561-9DFE-4CD0-BCAB-EF831CAC27E8}" dt="2023-09-18T01:12:14.937" v="838" actId="13926"/>
        <pc:sldMkLst>
          <pc:docMk/>
          <pc:sldMk cId="915720838" sldId="263"/>
        </pc:sldMkLst>
        <pc:spChg chg="add del">
          <ac:chgData name="Kerri Cunningham" userId="d655ace8-ee12-4979-8db1-e11294b53c94" providerId="ADAL" clId="{E3AF6561-9DFE-4CD0-BCAB-EF831CAC27E8}" dt="2023-09-10T21:33:18.160" v="146" actId="478"/>
          <ac:spMkLst>
            <pc:docMk/>
            <pc:sldMk cId="915720838" sldId="263"/>
            <ac:spMk id="3" creationId="{D28A3071-790F-AD2C-1B2A-436C5316B9A4}"/>
          </ac:spMkLst>
        </pc:spChg>
        <pc:spChg chg="add mod">
          <ac:chgData name="Kerri Cunningham" userId="d655ace8-ee12-4979-8db1-e11294b53c94" providerId="ADAL" clId="{E3AF6561-9DFE-4CD0-BCAB-EF831CAC27E8}" dt="2023-09-10T21:42:10.212" v="344" actId="21"/>
          <ac:spMkLst>
            <pc:docMk/>
            <pc:sldMk cId="915720838" sldId="263"/>
            <ac:spMk id="5" creationId="{B00A1B2D-6FED-EEFD-2D39-AC2ED2F190C9}"/>
          </ac:spMkLst>
        </pc:spChg>
        <pc:spChg chg="add del mod">
          <ac:chgData name="Kerri Cunningham" userId="d655ace8-ee12-4979-8db1-e11294b53c94" providerId="ADAL" clId="{E3AF6561-9DFE-4CD0-BCAB-EF831CAC27E8}" dt="2023-09-10T21:33:46.973" v="151" actId="478"/>
          <ac:spMkLst>
            <pc:docMk/>
            <pc:sldMk cId="915720838" sldId="263"/>
            <ac:spMk id="6" creationId="{36AB5C56-A13A-6359-0E2E-299DD23F08DD}"/>
          </ac:spMkLst>
        </pc:spChg>
        <pc:spChg chg="add mod">
          <ac:chgData name="Kerri Cunningham" userId="d655ace8-ee12-4979-8db1-e11294b53c94" providerId="ADAL" clId="{E3AF6561-9DFE-4CD0-BCAB-EF831CAC27E8}" dt="2023-09-10T21:42:38.657" v="357" actId="1076"/>
          <ac:spMkLst>
            <pc:docMk/>
            <pc:sldMk cId="915720838" sldId="263"/>
            <ac:spMk id="7" creationId="{EA861520-7040-FB9F-58F8-87E070C43A45}"/>
          </ac:spMkLst>
        </pc:spChg>
        <pc:spChg chg="add mod">
          <ac:chgData name="Kerri Cunningham" userId="d655ace8-ee12-4979-8db1-e11294b53c94" providerId="ADAL" clId="{E3AF6561-9DFE-4CD0-BCAB-EF831CAC27E8}" dt="2023-09-18T01:12:14.937" v="838" actId="13926"/>
          <ac:spMkLst>
            <pc:docMk/>
            <pc:sldMk cId="915720838" sldId="263"/>
            <ac:spMk id="10" creationId="{C1F1669F-7491-FA55-398C-FF43AEF09C38}"/>
          </ac:spMkLst>
        </pc:spChg>
        <pc:picChg chg="add del">
          <ac:chgData name="Kerri Cunningham" userId="d655ace8-ee12-4979-8db1-e11294b53c94" providerId="ADAL" clId="{E3AF6561-9DFE-4CD0-BCAB-EF831CAC27E8}" dt="2023-09-10T21:33:36.952" v="150" actId="478"/>
          <ac:picMkLst>
            <pc:docMk/>
            <pc:sldMk cId="915720838" sldId="263"/>
            <ac:picMk id="4" creationId="{962099A7-3E23-A206-7A75-F40B05C9F0B4}"/>
          </ac:picMkLst>
        </pc:picChg>
        <pc:picChg chg="add mod">
          <ac:chgData name="Kerri Cunningham" userId="d655ace8-ee12-4979-8db1-e11294b53c94" providerId="ADAL" clId="{E3AF6561-9DFE-4CD0-BCAB-EF831CAC27E8}" dt="2023-09-10T21:43:08.527" v="361"/>
          <ac:picMkLst>
            <pc:docMk/>
            <pc:sldMk cId="915720838" sldId="263"/>
            <ac:picMk id="8" creationId="{CB9F4DAF-1C16-B420-0A9D-30F231B60077}"/>
          </ac:picMkLst>
        </pc:picChg>
      </pc:sldChg>
      <pc:sldChg chg="addSp delSp modSp mod">
        <pc:chgData name="Kerri Cunningham" userId="d655ace8-ee12-4979-8db1-e11294b53c94" providerId="ADAL" clId="{E3AF6561-9DFE-4CD0-BCAB-EF831CAC27E8}" dt="2023-09-10T21:40:24.433" v="298"/>
        <pc:sldMkLst>
          <pc:docMk/>
          <pc:sldMk cId="3199104202" sldId="264"/>
        </pc:sldMkLst>
        <pc:spChg chg="add del">
          <ac:chgData name="Kerri Cunningham" userId="d655ace8-ee12-4979-8db1-e11294b53c94" providerId="ADAL" clId="{E3AF6561-9DFE-4CD0-BCAB-EF831CAC27E8}" dt="2023-09-10T21:31:56.387" v="138" actId="478"/>
          <ac:spMkLst>
            <pc:docMk/>
            <pc:sldMk cId="3199104202" sldId="264"/>
            <ac:spMk id="5" creationId="{35EB6239-F8A7-2CAD-3A2A-FE6554E6C525}"/>
          </ac:spMkLst>
        </pc:spChg>
        <pc:spChg chg="add del mod">
          <ac:chgData name="Kerri Cunningham" userId="d655ace8-ee12-4979-8db1-e11294b53c94" providerId="ADAL" clId="{E3AF6561-9DFE-4CD0-BCAB-EF831CAC27E8}" dt="2023-09-10T21:40:24.433" v="298"/>
          <ac:spMkLst>
            <pc:docMk/>
            <pc:sldMk cId="3199104202" sldId="264"/>
            <ac:spMk id="7" creationId="{48101402-F35B-9144-88C5-AFBE6E23BB8A}"/>
          </ac:spMkLst>
        </pc:spChg>
        <pc:spChg chg="add mod">
          <ac:chgData name="Kerri Cunningham" userId="d655ace8-ee12-4979-8db1-e11294b53c94" providerId="ADAL" clId="{E3AF6561-9DFE-4CD0-BCAB-EF831CAC27E8}" dt="2023-09-10T21:40:05.169" v="296" actId="1076"/>
          <ac:spMkLst>
            <pc:docMk/>
            <pc:sldMk cId="3199104202" sldId="264"/>
            <ac:spMk id="8" creationId="{FFB35057-731F-BEC3-9DCA-3F52099CBEE5}"/>
          </ac:spMkLst>
        </pc:spChg>
        <pc:picChg chg="add mod">
          <ac:chgData name="Kerri Cunningham" userId="d655ace8-ee12-4979-8db1-e11294b53c94" providerId="ADAL" clId="{E3AF6561-9DFE-4CD0-BCAB-EF831CAC27E8}" dt="2023-09-10T18:48:30.917" v="10"/>
          <ac:picMkLst>
            <pc:docMk/>
            <pc:sldMk cId="3199104202" sldId="264"/>
            <ac:picMk id="2" creationId="{2A7A971A-602E-6414-765E-F88A29E29C41}"/>
          </ac:picMkLst>
        </pc:picChg>
      </pc:sldChg>
      <pc:sldChg chg="addSp modSp mod">
        <pc:chgData name="Kerri Cunningham" userId="d655ace8-ee12-4979-8db1-e11294b53c94" providerId="ADAL" clId="{E3AF6561-9DFE-4CD0-BCAB-EF831CAC27E8}" dt="2023-09-11T00:47:45.907" v="794" actId="1076"/>
        <pc:sldMkLst>
          <pc:docMk/>
          <pc:sldMk cId="557188888" sldId="265"/>
        </pc:sldMkLst>
        <pc:spChg chg="add mod">
          <ac:chgData name="Kerri Cunningham" userId="d655ace8-ee12-4979-8db1-e11294b53c94" providerId="ADAL" clId="{E3AF6561-9DFE-4CD0-BCAB-EF831CAC27E8}" dt="2023-09-10T20:31:11.280" v="103" actId="207"/>
          <ac:spMkLst>
            <pc:docMk/>
            <pc:sldMk cId="557188888" sldId="265"/>
            <ac:spMk id="8" creationId="{56D40921-C224-9627-F69E-A4728E349041}"/>
          </ac:spMkLst>
        </pc:spChg>
        <pc:picChg chg="add mod">
          <ac:chgData name="Kerri Cunningham" userId="d655ace8-ee12-4979-8db1-e11294b53c94" providerId="ADAL" clId="{E3AF6561-9DFE-4CD0-BCAB-EF831CAC27E8}" dt="2023-09-10T20:31:15.817" v="105" actId="1076"/>
          <ac:picMkLst>
            <pc:docMk/>
            <pc:sldMk cId="557188888" sldId="265"/>
            <ac:picMk id="3" creationId="{B0FC080C-BF2A-7E50-62FB-1E51CEA0E375}"/>
          </ac:picMkLst>
        </pc:picChg>
        <pc:picChg chg="add mod">
          <ac:chgData name="Kerri Cunningham" userId="d655ace8-ee12-4979-8db1-e11294b53c94" providerId="ADAL" clId="{E3AF6561-9DFE-4CD0-BCAB-EF831CAC27E8}" dt="2023-09-10T18:48:24.451" v="9" actId="1076"/>
          <ac:picMkLst>
            <pc:docMk/>
            <pc:sldMk cId="557188888" sldId="265"/>
            <ac:picMk id="5" creationId="{F455051A-9E48-9402-A5E0-AEE4CC7147D1}"/>
          </ac:picMkLst>
        </pc:picChg>
        <pc:picChg chg="add mod">
          <ac:chgData name="Kerri Cunningham" userId="d655ace8-ee12-4979-8db1-e11294b53c94" providerId="ADAL" clId="{E3AF6561-9DFE-4CD0-BCAB-EF831CAC27E8}" dt="2023-09-10T20:31:12.920" v="104" actId="1076"/>
          <ac:picMkLst>
            <pc:docMk/>
            <pc:sldMk cId="557188888" sldId="265"/>
            <ac:picMk id="7" creationId="{9E89ACA9-D837-677E-4802-59A4FD654C08}"/>
          </ac:picMkLst>
        </pc:picChg>
        <pc:picChg chg="add mod">
          <ac:chgData name="Kerri Cunningham" userId="d655ace8-ee12-4979-8db1-e11294b53c94" providerId="ADAL" clId="{E3AF6561-9DFE-4CD0-BCAB-EF831CAC27E8}" dt="2023-09-11T00:47:45.907" v="794" actId="1076"/>
          <ac:picMkLst>
            <pc:docMk/>
            <pc:sldMk cId="557188888" sldId="265"/>
            <ac:picMk id="9" creationId="{8AAA3D01-6B26-81F8-133D-045D38AACF64}"/>
          </ac:picMkLst>
        </pc:picChg>
      </pc:sldChg>
      <pc:sldChg chg="addSp delSp modSp add del mod setBg delDesignElem">
        <pc:chgData name="Kerri Cunningham" userId="d655ace8-ee12-4979-8db1-e11294b53c94" providerId="ADAL" clId="{E3AF6561-9DFE-4CD0-BCAB-EF831CAC27E8}" dt="2023-09-10T22:35:31.204" v="670" actId="2696"/>
        <pc:sldMkLst>
          <pc:docMk/>
          <pc:sldMk cId="1385363869" sldId="266"/>
        </pc:sldMkLst>
        <pc:spChg chg="add mod">
          <ac:chgData name="Kerri Cunningham" userId="d655ace8-ee12-4979-8db1-e11294b53c94" providerId="ADAL" clId="{E3AF6561-9DFE-4CD0-BCAB-EF831CAC27E8}" dt="2023-09-10T22:35:22.088" v="667" actId="21"/>
          <ac:spMkLst>
            <pc:docMk/>
            <pc:sldMk cId="1385363869" sldId="266"/>
            <ac:spMk id="5" creationId="{1838704C-4DF7-5695-B577-11D0FCD318F5}"/>
          </ac:spMkLst>
        </pc:spChg>
        <pc:spChg chg="del">
          <ac:chgData name="Kerri Cunningham" userId="d655ace8-ee12-4979-8db1-e11294b53c94" providerId="ADAL" clId="{E3AF6561-9DFE-4CD0-BCAB-EF831CAC27E8}" dt="2023-09-10T21:29:00.530" v="113"/>
          <ac:spMkLst>
            <pc:docMk/>
            <pc:sldMk cId="1385363869" sldId="266"/>
            <ac:spMk id="16" creationId="{6D208839-7407-44E6-AAD8-EA89D18CD7E0}"/>
          </ac:spMkLst>
        </pc:spChg>
        <pc:spChg chg="del">
          <ac:chgData name="Kerri Cunningham" userId="d655ace8-ee12-4979-8db1-e11294b53c94" providerId="ADAL" clId="{E3AF6561-9DFE-4CD0-BCAB-EF831CAC27E8}" dt="2023-09-10T21:29:00.530" v="113"/>
          <ac:spMkLst>
            <pc:docMk/>
            <pc:sldMk cId="1385363869" sldId="266"/>
            <ac:spMk id="18" creationId="{8DA1E8CC-C82D-4421-893C-5FA2C607347F}"/>
          </ac:spMkLst>
        </pc:spChg>
        <pc:picChg chg="del">
          <ac:chgData name="Kerri Cunningham" userId="d655ace8-ee12-4979-8db1-e11294b53c94" providerId="ADAL" clId="{E3AF6561-9DFE-4CD0-BCAB-EF831CAC27E8}" dt="2023-09-10T21:29:00.530" v="113"/>
          <ac:picMkLst>
            <pc:docMk/>
            <pc:sldMk cId="1385363869" sldId="266"/>
            <ac:picMk id="14" creationId="{8BEA9AF1-EF35-4EC4-862B-93C14919B564}"/>
          </ac:picMkLst>
        </pc:picChg>
      </pc:sldChg>
      <pc:sldChg chg="addSp delSp modSp add del mod setBg delDesignElem">
        <pc:chgData name="Kerri Cunningham" userId="d655ace8-ee12-4979-8db1-e11294b53c94" providerId="ADAL" clId="{E3AF6561-9DFE-4CD0-BCAB-EF831CAC27E8}" dt="2023-09-10T22:35:47.580" v="674" actId="47"/>
        <pc:sldMkLst>
          <pc:docMk/>
          <pc:sldMk cId="2892193682" sldId="267"/>
        </pc:sldMkLst>
        <pc:spChg chg="add mod">
          <ac:chgData name="Kerri Cunningham" userId="d655ace8-ee12-4979-8db1-e11294b53c94" providerId="ADAL" clId="{E3AF6561-9DFE-4CD0-BCAB-EF831CAC27E8}" dt="2023-09-10T22:35:38.483" v="671" actId="21"/>
          <ac:spMkLst>
            <pc:docMk/>
            <pc:sldMk cId="2892193682" sldId="267"/>
            <ac:spMk id="5" creationId="{A402D496-8ED5-785A-4386-08A5438803C0}"/>
          </ac:spMkLst>
        </pc:spChg>
        <pc:spChg chg="del">
          <ac:chgData name="Kerri Cunningham" userId="d655ace8-ee12-4979-8db1-e11294b53c94" providerId="ADAL" clId="{E3AF6561-9DFE-4CD0-BCAB-EF831CAC27E8}" dt="2023-09-10T21:29:00.668" v="115"/>
          <ac:spMkLst>
            <pc:docMk/>
            <pc:sldMk cId="2892193682" sldId="267"/>
            <ac:spMk id="16" creationId="{6D208839-7407-44E6-AAD8-EA89D18CD7E0}"/>
          </ac:spMkLst>
        </pc:spChg>
        <pc:spChg chg="del">
          <ac:chgData name="Kerri Cunningham" userId="d655ace8-ee12-4979-8db1-e11294b53c94" providerId="ADAL" clId="{E3AF6561-9DFE-4CD0-BCAB-EF831CAC27E8}" dt="2023-09-10T21:29:00.668" v="115"/>
          <ac:spMkLst>
            <pc:docMk/>
            <pc:sldMk cId="2892193682" sldId="267"/>
            <ac:spMk id="18" creationId="{8DA1E8CC-C82D-4421-893C-5FA2C607347F}"/>
          </ac:spMkLst>
        </pc:spChg>
        <pc:picChg chg="del">
          <ac:chgData name="Kerri Cunningham" userId="d655ace8-ee12-4979-8db1-e11294b53c94" providerId="ADAL" clId="{E3AF6561-9DFE-4CD0-BCAB-EF831CAC27E8}" dt="2023-09-10T21:29:00.668" v="115"/>
          <ac:picMkLst>
            <pc:docMk/>
            <pc:sldMk cId="2892193682" sldId="267"/>
            <ac:picMk id="14" creationId="{8BEA9AF1-EF35-4EC4-862B-93C14919B564}"/>
          </ac:picMkLst>
        </pc:picChg>
      </pc:sldChg>
      <pc:sldChg chg="addSp delSp modSp add del mod setBg delDesignElem">
        <pc:chgData name="Kerri Cunningham" userId="d655ace8-ee12-4979-8db1-e11294b53c94" providerId="ADAL" clId="{E3AF6561-9DFE-4CD0-BCAB-EF831CAC27E8}" dt="2023-09-10T22:36:05.548" v="678" actId="47"/>
        <pc:sldMkLst>
          <pc:docMk/>
          <pc:sldMk cId="1981766847" sldId="268"/>
        </pc:sldMkLst>
        <pc:spChg chg="add mod">
          <ac:chgData name="Kerri Cunningham" userId="d655ace8-ee12-4979-8db1-e11294b53c94" providerId="ADAL" clId="{E3AF6561-9DFE-4CD0-BCAB-EF831CAC27E8}" dt="2023-09-10T22:35:57.867" v="676" actId="21"/>
          <ac:spMkLst>
            <pc:docMk/>
            <pc:sldMk cId="1981766847" sldId="268"/>
            <ac:spMk id="5" creationId="{FBE25FEA-7408-4555-B1B2-CAB1D685D9C9}"/>
          </ac:spMkLst>
        </pc:spChg>
        <pc:spChg chg="del">
          <ac:chgData name="Kerri Cunningham" userId="d655ace8-ee12-4979-8db1-e11294b53c94" providerId="ADAL" clId="{E3AF6561-9DFE-4CD0-BCAB-EF831CAC27E8}" dt="2023-09-10T21:29:00.870" v="117"/>
          <ac:spMkLst>
            <pc:docMk/>
            <pc:sldMk cId="1981766847" sldId="268"/>
            <ac:spMk id="16" creationId="{6D208839-7407-44E6-AAD8-EA89D18CD7E0}"/>
          </ac:spMkLst>
        </pc:spChg>
        <pc:spChg chg="del">
          <ac:chgData name="Kerri Cunningham" userId="d655ace8-ee12-4979-8db1-e11294b53c94" providerId="ADAL" clId="{E3AF6561-9DFE-4CD0-BCAB-EF831CAC27E8}" dt="2023-09-10T21:29:00.870" v="117"/>
          <ac:spMkLst>
            <pc:docMk/>
            <pc:sldMk cId="1981766847" sldId="268"/>
            <ac:spMk id="18" creationId="{8DA1E8CC-C82D-4421-893C-5FA2C607347F}"/>
          </ac:spMkLst>
        </pc:spChg>
        <pc:picChg chg="del">
          <ac:chgData name="Kerri Cunningham" userId="d655ace8-ee12-4979-8db1-e11294b53c94" providerId="ADAL" clId="{E3AF6561-9DFE-4CD0-BCAB-EF831CAC27E8}" dt="2023-09-10T21:29:00.870" v="117"/>
          <ac:picMkLst>
            <pc:docMk/>
            <pc:sldMk cId="1981766847" sldId="268"/>
            <ac:picMk id="14" creationId="{8BEA9AF1-EF35-4EC4-862B-93C14919B564}"/>
          </ac:picMkLst>
        </pc:picChg>
      </pc:sldChg>
      <pc:sldChg chg="delSp add del setBg delDesignElem">
        <pc:chgData name="Kerri Cunningham" userId="d655ace8-ee12-4979-8db1-e11294b53c94" providerId="ADAL" clId="{E3AF6561-9DFE-4CD0-BCAB-EF831CAC27E8}" dt="2023-09-10T22:36:16.946" v="680" actId="47"/>
        <pc:sldMkLst>
          <pc:docMk/>
          <pc:sldMk cId="4044779583" sldId="269"/>
        </pc:sldMkLst>
        <pc:spChg chg="del">
          <ac:chgData name="Kerri Cunningham" userId="d655ace8-ee12-4979-8db1-e11294b53c94" providerId="ADAL" clId="{E3AF6561-9DFE-4CD0-BCAB-EF831CAC27E8}" dt="2023-09-10T21:29:01.023" v="119"/>
          <ac:spMkLst>
            <pc:docMk/>
            <pc:sldMk cId="4044779583" sldId="269"/>
            <ac:spMk id="16" creationId="{6D208839-7407-44E6-AAD8-EA89D18CD7E0}"/>
          </ac:spMkLst>
        </pc:spChg>
        <pc:spChg chg="del">
          <ac:chgData name="Kerri Cunningham" userId="d655ace8-ee12-4979-8db1-e11294b53c94" providerId="ADAL" clId="{E3AF6561-9DFE-4CD0-BCAB-EF831CAC27E8}" dt="2023-09-10T21:29:01.023" v="119"/>
          <ac:spMkLst>
            <pc:docMk/>
            <pc:sldMk cId="4044779583" sldId="269"/>
            <ac:spMk id="18" creationId="{8DA1E8CC-C82D-4421-893C-5FA2C607347F}"/>
          </ac:spMkLst>
        </pc:spChg>
        <pc:picChg chg="del">
          <ac:chgData name="Kerri Cunningham" userId="d655ace8-ee12-4979-8db1-e11294b53c94" providerId="ADAL" clId="{E3AF6561-9DFE-4CD0-BCAB-EF831CAC27E8}" dt="2023-09-10T21:29:01.023" v="119"/>
          <ac:picMkLst>
            <pc:docMk/>
            <pc:sldMk cId="4044779583" sldId="269"/>
            <ac:picMk id="14" creationId="{8BEA9AF1-EF35-4EC4-862B-93C14919B564}"/>
          </ac:picMkLst>
        </pc:picChg>
      </pc:sldChg>
      <pc:sldChg chg="addSp delSp modSp add del mod ord setBg delDesignElem">
        <pc:chgData name="Kerri Cunningham" userId="d655ace8-ee12-4979-8db1-e11294b53c94" providerId="ADAL" clId="{E3AF6561-9DFE-4CD0-BCAB-EF831CAC27E8}" dt="2023-09-10T22:34:56.211" v="664" actId="47"/>
        <pc:sldMkLst>
          <pc:docMk/>
          <pc:sldMk cId="2910599013" sldId="270"/>
        </pc:sldMkLst>
        <pc:spChg chg="del">
          <ac:chgData name="Kerri Cunningham" userId="d655ace8-ee12-4979-8db1-e11294b53c94" providerId="ADAL" clId="{E3AF6561-9DFE-4CD0-BCAB-EF831CAC27E8}" dt="2023-09-10T21:30:47.234" v="130" actId="478"/>
          <ac:spMkLst>
            <pc:docMk/>
            <pc:sldMk cId="2910599013" sldId="270"/>
            <ac:spMk id="5" creationId="{35EB6239-F8A7-2CAD-3A2A-FE6554E6C525}"/>
          </ac:spMkLst>
        </pc:spChg>
        <pc:spChg chg="add del mod">
          <ac:chgData name="Kerri Cunningham" userId="d655ace8-ee12-4979-8db1-e11294b53c94" providerId="ADAL" clId="{E3AF6561-9DFE-4CD0-BCAB-EF831CAC27E8}" dt="2023-09-10T21:38:30.678" v="268" actId="478"/>
          <ac:spMkLst>
            <pc:docMk/>
            <pc:sldMk cId="2910599013" sldId="270"/>
            <ac:spMk id="6" creationId="{33640979-2F9D-EE61-9169-2D7B746E44B7}"/>
          </ac:spMkLst>
        </pc:spChg>
        <pc:spChg chg="add del mod">
          <ac:chgData name="Kerri Cunningham" userId="d655ace8-ee12-4979-8db1-e11294b53c94" providerId="ADAL" clId="{E3AF6561-9DFE-4CD0-BCAB-EF831CAC27E8}" dt="2023-09-10T21:37:25.878" v="248" actId="478"/>
          <ac:spMkLst>
            <pc:docMk/>
            <pc:sldMk cId="2910599013" sldId="270"/>
            <ac:spMk id="7" creationId="{B12BA06F-ABAF-2AE8-333B-B3F0338015E0}"/>
          </ac:spMkLst>
        </pc:spChg>
        <pc:spChg chg="add del mod">
          <ac:chgData name="Kerri Cunningham" userId="d655ace8-ee12-4979-8db1-e11294b53c94" providerId="ADAL" clId="{E3AF6561-9DFE-4CD0-BCAB-EF831CAC27E8}" dt="2023-09-10T22:34:49.814" v="662" actId="21"/>
          <ac:spMkLst>
            <pc:docMk/>
            <pc:sldMk cId="2910599013" sldId="270"/>
            <ac:spMk id="8" creationId="{32EDF4D5-DAF0-CDAF-E357-E04E85D7F820}"/>
          </ac:spMkLst>
        </pc:spChg>
        <pc:spChg chg="del">
          <ac:chgData name="Kerri Cunningham" userId="d655ace8-ee12-4979-8db1-e11294b53c94" providerId="ADAL" clId="{E3AF6561-9DFE-4CD0-BCAB-EF831CAC27E8}" dt="2023-09-10T21:30:30.688" v="125"/>
          <ac:spMkLst>
            <pc:docMk/>
            <pc:sldMk cId="2910599013" sldId="270"/>
            <ac:spMk id="16" creationId="{6D208839-7407-44E6-AAD8-EA89D18CD7E0}"/>
          </ac:spMkLst>
        </pc:spChg>
        <pc:spChg chg="del">
          <ac:chgData name="Kerri Cunningham" userId="d655ace8-ee12-4979-8db1-e11294b53c94" providerId="ADAL" clId="{E3AF6561-9DFE-4CD0-BCAB-EF831CAC27E8}" dt="2023-09-10T21:30:30.688" v="125"/>
          <ac:spMkLst>
            <pc:docMk/>
            <pc:sldMk cId="2910599013" sldId="270"/>
            <ac:spMk id="18" creationId="{8DA1E8CC-C82D-4421-893C-5FA2C607347F}"/>
          </ac:spMkLst>
        </pc:spChg>
        <pc:picChg chg="add del">
          <ac:chgData name="Kerri Cunningham" userId="d655ace8-ee12-4979-8db1-e11294b53c94" providerId="ADAL" clId="{E3AF6561-9DFE-4CD0-BCAB-EF831CAC27E8}" dt="2023-09-10T21:38:59.408" v="278" actId="21"/>
          <ac:picMkLst>
            <pc:docMk/>
            <pc:sldMk cId="2910599013" sldId="270"/>
            <ac:picMk id="4" creationId="{962099A7-3E23-A206-7A75-F40B05C9F0B4}"/>
          </ac:picMkLst>
        </pc:picChg>
        <pc:picChg chg="add del mod">
          <ac:chgData name="Kerri Cunningham" userId="d655ace8-ee12-4979-8db1-e11294b53c94" providerId="ADAL" clId="{E3AF6561-9DFE-4CD0-BCAB-EF831CAC27E8}" dt="2023-09-10T21:39:01.630" v="280"/>
          <ac:picMkLst>
            <pc:docMk/>
            <pc:sldMk cId="2910599013" sldId="270"/>
            <ac:picMk id="9" creationId="{BED1EE8F-BA29-D207-D80C-9C03B3E2AFAF}"/>
          </ac:picMkLst>
        </pc:picChg>
        <pc:picChg chg="add del mod">
          <ac:chgData name="Kerri Cunningham" userId="d655ace8-ee12-4979-8db1-e11294b53c94" providerId="ADAL" clId="{E3AF6561-9DFE-4CD0-BCAB-EF831CAC27E8}" dt="2023-09-10T22:34:49.814" v="662" actId="21"/>
          <ac:picMkLst>
            <pc:docMk/>
            <pc:sldMk cId="2910599013" sldId="270"/>
            <ac:picMk id="10" creationId="{1BE507C5-F4C1-736C-5C37-F56D34A3496F}"/>
          </ac:picMkLst>
        </pc:picChg>
        <pc:picChg chg="del">
          <ac:chgData name="Kerri Cunningham" userId="d655ace8-ee12-4979-8db1-e11294b53c94" providerId="ADAL" clId="{E3AF6561-9DFE-4CD0-BCAB-EF831CAC27E8}" dt="2023-09-10T21:30:30.688" v="125"/>
          <ac:picMkLst>
            <pc:docMk/>
            <pc:sldMk cId="2910599013" sldId="270"/>
            <ac:picMk id="14" creationId="{8BEA9AF1-EF35-4EC4-862B-93C14919B564}"/>
          </ac:picMkLst>
        </pc:picChg>
      </pc:sldChg>
      <pc:sldChg chg="new del">
        <pc:chgData name="Kerri Cunningham" userId="d655ace8-ee12-4979-8db1-e11294b53c94" providerId="ADAL" clId="{E3AF6561-9DFE-4CD0-BCAB-EF831CAC27E8}" dt="2023-09-10T21:31:04.547" v="132" actId="680"/>
        <pc:sldMkLst>
          <pc:docMk/>
          <pc:sldMk cId="2105051535" sldId="271"/>
        </pc:sldMkLst>
      </pc:sldChg>
      <pc:sldChg chg="addSp delSp modSp add del mod">
        <pc:chgData name="Kerri Cunningham" userId="d655ace8-ee12-4979-8db1-e11294b53c94" providerId="ADAL" clId="{E3AF6561-9DFE-4CD0-BCAB-EF831CAC27E8}" dt="2023-09-10T21:38:07.653" v="262" actId="47"/>
        <pc:sldMkLst>
          <pc:docMk/>
          <pc:sldMk cId="2502888068" sldId="271"/>
        </pc:sldMkLst>
        <pc:spChg chg="add del mod">
          <ac:chgData name="Kerri Cunningham" userId="d655ace8-ee12-4979-8db1-e11294b53c94" providerId="ADAL" clId="{E3AF6561-9DFE-4CD0-BCAB-EF831CAC27E8}" dt="2023-09-10T21:36:22.319" v="222" actId="21"/>
          <ac:spMkLst>
            <pc:docMk/>
            <pc:sldMk cId="2502888068" sldId="271"/>
            <ac:spMk id="5" creationId="{34A26134-7630-8572-C255-A3AC97DA14FD}"/>
          </ac:spMkLst>
        </pc:spChg>
        <pc:spChg chg="del">
          <ac:chgData name="Kerri Cunningham" userId="d655ace8-ee12-4979-8db1-e11294b53c94" providerId="ADAL" clId="{E3AF6561-9DFE-4CD0-BCAB-EF831CAC27E8}" dt="2023-09-10T21:35:01.760" v="182" actId="21"/>
          <ac:spMkLst>
            <pc:docMk/>
            <pc:sldMk cId="2502888068" sldId="271"/>
            <ac:spMk id="6" creationId="{33640979-2F9D-EE61-9169-2D7B746E44B7}"/>
          </ac:spMkLst>
        </pc:spChg>
      </pc:sldChg>
      <pc:sldChg chg="addSp delSp modSp add mod">
        <pc:chgData name="Kerri Cunningham" userId="d655ace8-ee12-4979-8db1-e11294b53c94" providerId="ADAL" clId="{E3AF6561-9DFE-4CD0-BCAB-EF831CAC27E8}" dt="2023-09-10T21:41:57.513" v="342" actId="1076"/>
        <pc:sldMkLst>
          <pc:docMk/>
          <pc:sldMk cId="2217580143" sldId="272"/>
        </pc:sldMkLst>
        <pc:spChg chg="add mod">
          <ac:chgData name="Kerri Cunningham" userId="d655ace8-ee12-4979-8db1-e11294b53c94" providerId="ADAL" clId="{E3AF6561-9DFE-4CD0-BCAB-EF831CAC27E8}" dt="2023-09-10T21:41:57.513" v="342" actId="1076"/>
          <ac:spMkLst>
            <pc:docMk/>
            <pc:sldMk cId="2217580143" sldId="272"/>
            <ac:spMk id="3" creationId="{ECDF1AAE-F2D9-CFEE-77F5-95886003D0AB}"/>
          </ac:spMkLst>
        </pc:spChg>
        <pc:spChg chg="del">
          <ac:chgData name="Kerri Cunningham" userId="d655ace8-ee12-4979-8db1-e11294b53c94" providerId="ADAL" clId="{E3AF6561-9DFE-4CD0-BCAB-EF831CAC27E8}" dt="2023-09-10T21:41:49.922" v="340" actId="478"/>
          <ac:spMkLst>
            <pc:docMk/>
            <pc:sldMk cId="2217580143" sldId="272"/>
            <ac:spMk id="5" creationId="{35EB6239-F8A7-2CAD-3A2A-FE6554E6C525}"/>
          </ac:spMkLst>
        </pc:spChg>
      </pc:sldChg>
      <pc:sldChg chg="new del">
        <pc:chgData name="Kerri Cunningham" userId="d655ace8-ee12-4979-8db1-e11294b53c94" providerId="ADAL" clId="{E3AF6561-9DFE-4CD0-BCAB-EF831CAC27E8}" dt="2023-09-10T21:32:14.200" v="140" actId="680"/>
        <pc:sldMkLst>
          <pc:docMk/>
          <pc:sldMk cId="599490245" sldId="273"/>
        </pc:sldMkLst>
      </pc:sldChg>
      <pc:sldChg chg="addSp delSp modSp add del mod">
        <pc:chgData name="Kerri Cunningham" userId="d655ace8-ee12-4979-8db1-e11294b53c94" providerId="ADAL" clId="{E3AF6561-9DFE-4CD0-BCAB-EF831CAC27E8}" dt="2023-09-11T00:47:50.156" v="795" actId="47"/>
        <pc:sldMkLst>
          <pc:docMk/>
          <pc:sldMk cId="2876315410" sldId="273"/>
        </pc:sldMkLst>
        <pc:spChg chg="add del mod">
          <ac:chgData name="Kerri Cunningham" userId="d655ace8-ee12-4979-8db1-e11294b53c94" providerId="ADAL" clId="{E3AF6561-9DFE-4CD0-BCAB-EF831CAC27E8}" dt="2023-09-10T21:40:50.343" v="304" actId="478"/>
          <ac:spMkLst>
            <pc:docMk/>
            <pc:sldMk cId="2876315410" sldId="273"/>
            <ac:spMk id="5" creationId="{4AB3B1D4-BF5B-48AD-E214-7100DBB8078F}"/>
          </ac:spMkLst>
        </pc:spChg>
        <pc:spChg chg="add mod">
          <ac:chgData name="Kerri Cunningham" userId="d655ace8-ee12-4979-8db1-e11294b53c94" providerId="ADAL" clId="{E3AF6561-9DFE-4CD0-BCAB-EF831CAC27E8}" dt="2023-09-10T21:41:19.592" v="315" actId="1076"/>
          <ac:spMkLst>
            <pc:docMk/>
            <pc:sldMk cId="2876315410" sldId="273"/>
            <ac:spMk id="6" creationId="{B8B2ACAC-1F36-CF0A-F2E8-F0A0C79EE1F5}"/>
          </ac:spMkLst>
        </pc:spChg>
        <pc:spChg chg="del">
          <ac:chgData name="Kerri Cunningham" userId="d655ace8-ee12-4979-8db1-e11294b53c94" providerId="ADAL" clId="{E3AF6561-9DFE-4CD0-BCAB-EF831CAC27E8}" dt="2023-09-10T21:32:28.104" v="143" actId="478"/>
          <ac:spMkLst>
            <pc:docMk/>
            <pc:sldMk cId="2876315410" sldId="273"/>
            <ac:spMk id="7" creationId="{48101402-F35B-9144-88C5-AFBE6E23BB8A}"/>
          </ac:spMkLst>
        </pc:spChg>
        <pc:picChg chg="mod">
          <ac:chgData name="Kerri Cunningham" userId="d655ace8-ee12-4979-8db1-e11294b53c94" providerId="ADAL" clId="{E3AF6561-9DFE-4CD0-BCAB-EF831CAC27E8}" dt="2023-09-10T21:41:10.112" v="312" actId="1076"/>
          <ac:picMkLst>
            <pc:docMk/>
            <pc:sldMk cId="2876315410" sldId="273"/>
            <ac:picMk id="4" creationId="{962099A7-3E23-A206-7A75-F40B05C9F0B4}"/>
          </ac:picMkLst>
        </pc:picChg>
        <pc:picChg chg="add del mod">
          <ac:chgData name="Kerri Cunningham" userId="d655ace8-ee12-4979-8db1-e11294b53c94" providerId="ADAL" clId="{E3AF6561-9DFE-4CD0-BCAB-EF831CAC27E8}" dt="2023-09-11T00:47:38.331" v="792" actId="21"/>
          <ac:picMkLst>
            <pc:docMk/>
            <pc:sldMk cId="2876315410" sldId="273"/>
            <ac:picMk id="9" creationId="{3DC7DABE-4079-D6FD-9A82-CE07057F9A16}"/>
          </ac:picMkLst>
        </pc:picChg>
      </pc:sldChg>
      <pc:sldChg chg="addSp modSp add mod">
        <pc:chgData name="Kerri Cunningham" userId="d655ace8-ee12-4979-8db1-e11294b53c94" providerId="ADAL" clId="{E3AF6561-9DFE-4CD0-BCAB-EF831CAC27E8}" dt="2023-09-10T22:42:50.554" v="729" actId="1076"/>
        <pc:sldMkLst>
          <pc:docMk/>
          <pc:sldMk cId="3006412593" sldId="274"/>
        </pc:sldMkLst>
        <pc:spChg chg="mod">
          <ac:chgData name="Kerri Cunningham" userId="d655ace8-ee12-4979-8db1-e11294b53c94" providerId="ADAL" clId="{E3AF6561-9DFE-4CD0-BCAB-EF831CAC27E8}" dt="2023-09-10T21:43:40.008" v="367" actId="1076"/>
          <ac:spMkLst>
            <pc:docMk/>
            <pc:sldMk cId="3006412593" sldId="274"/>
            <ac:spMk id="3" creationId="{D28A3071-790F-AD2C-1B2A-436C5316B9A4}"/>
          </ac:spMkLst>
        </pc:spChg>
        <pc:spChg chg="add mod">
          <ac:chgData name="Kerri Cunningham" userId="d655ace8-ee12-4979-8db1-e11294b53c94" providerId="ADAL" clId="{E3AF6561-9DFE-4CD0-BCAB-EF831CAC27E8}" dt="2023-09-10T22:42:50.554" v="729" actId="1076"/>
          <ac:spMkLst>
            <pc:docMk/>
            <pc:sldMk cId="3006412593" sldId="274"/>
            <ac:spMk id="6" creationId="{D1EAC979-C6ED-1022-2253-DA5256311F16}"/>
          </ac:spMkLst>
        </pc:spChg>
        <pc:picChg chg="add mod">
          <ac:chgData name="Kerri Cunningham" userId="d655ace8-ee12-4979-8db1-e11294b53c94" providerId="ADAL" clId="{E3AF6561-9DFE-4CD0-BCAB-EF831CAC27E8}" dt="2023-09-10T21:43:06.239" v="360"/>
          <ac:picMkLst>
            <pc:docMk/>
            <pc:sldMk cId="3006412593" sldId="274"/>
            <ac:picMk id="2" creationId="{E18C25D5-A7AE-9108-498C-765A398FBD1E}"/>
          </ac:picMkLst>
        </pc:picChg>
        <pc:picChg chg="mod">
          <ac:chgData name="Kerri Cunningham" userId="d655ace8-ee12-4979-8db1-e11294b53c94" providerId="ADAL" clId="{E3AF6561-9DFE-4CD0-BCAB-EF831CAC27E8}" dt="2023-09-10T21:44:52.348" v="396" actId="1076"/>
          <ac:picMkLst>
            <pc:docMk/>
            <pc:sldMk cId="3006412593" sldId="274"/>
            <ac:picMk id="4" creationId="{962099A7-3E23-A206-7A75-F40B05C9F0B4}"/>
          </ac:picMkLst>
        </pc:picChg>
        <pc:picChg chg="add mod">
          <ac:chgData name="Kerri Cunningham" userId="d655ace8-ee12-4979-8db1-e11294b53c94" providerId="ADAL" clId="{E3AF6561-9DFE-4CD0-BCAB-EF831CAC27E8}" dt="2023-09-10T22:42:39.906" v="726" actId="1076"/>
          <ac:picMkLst>
            <pc:docMk/>
            <pc:sldMk cId="3006412593" sldId="274"/>
            <ac:picMk id="8" creationId="{2F6DD86E-19BA-6E81-FAA2-C0C34C44B99E}"/>
          </ac:picMkLst>
        </pc:picChg>
      </pc:sldChg>
      <pc:sldChg chg="addSp delSp modSp add mod">
        <pc:chgData name="Kerri Cunningham" userId="d655ace8-ee12-4979-8db1-e11294b53c94" providerId="ADAL" clId="{E3AF6561-9DFE-4CD0-BCAB-EF831CAC27E8}" dt="2023-09-10T22:34:51.555" v="663"/>
        <pc:sldMkLst>
          <pc:docMk/>
          <pc:sldMk cId="4226621035" sldId="275"/>
        </pc:sldMkLst>
        <pc:spChg chg="add mod">
          <ac:chgData name="Kerri Cunningham" userId="d655ace8-ee12-4979-8db1-e11294b53c94" providerId="ADAL" clId="{E3AF6561-9DFE-4CD0-BCAB-EF831CAC27E8}" dt="2023-09-10T22:34:51.555" v="663"/>
          <ac:spMkLst>
            <pc:docMk/>
            <pc:sldMk cId="4226621035" sldId="275"/>
            <ac:spMk id="2" creationId="{32D12B90-8034-1C60-4D15-9208C738C6F6}"/>
          </ac:spMkLst>
        </pc:spChg>
        <pc:spChg chg="del">
          <ac:chgData name="Kerri Cunningham" userId="d655ace8-ee12-4979-8db1-e11294b53c94" providerId="ADAL" clId="{E3AF6561-9DFE-4CD0-BCAB-EF831CAC27E8}" dt="2023-09-10T22:34:43.123" v="661" actId="478"/>
          <ac:spMkLst>
            <pc:docMk/>
            <pc:sldMk cId="4226621035" sldId="275"/>
            <ac:spMk id="8" creationId="{56D40921-C224-9627-F69E-A4728E349041}"/>
          </ac:spMkLst>
        </pc:spChg>
        <pc:picChg chg="add del">
          <ac:chgData name="Kerri Cunningham" userId="d655ace8-ee12-4979-8db1-e11294b53c94" providerId="ADAL" clId="{E3AF6561-9DFE-4CD0-BCAB-EF831CAC27E8}" dt="2023-09-10T22:34:39.135" v="660" actId="478"/>
          <ac:picMkLst>
            <pc:docMk/>
            <pc:sldMk cId="4226621035" sldId="275"/>
            <ac:picMk id="4" creationId="{962099A7-3E23-A206-7A75-F40B05C9F0B4}"/>
          </ac:picMkLst>
        </pc:picChg>
        <pc:picChg chg="add mod">
          <ac:chgData name="Kerri Cunningham" userId="d655ace8-ee12-4979-8db1-e11294b53c94" providerId="ADAL" clId="{E3AF6561-9DFE-4CD0-BCAB-EF831CAC27E8}" dt="2023-09-10T22:34:51.555" v="663"/>
          <ac:picMkLst>
            <pc:docMk/>
            <pc:sldMk cId="4226621035" sldId="275"/>
            <ac:picMk id="6" creationId="{6FA667A8-3C8A-4FA3-A378-93E19DA58201}"/>
          </ac:picMkLst>
        </pc:picChg>
        <pc:picChg chg="del mod">
          <ac:chgData name="Kerri Cunningham" userId="d655ace8-ee12-4979-8db1-e11294b53c94" providerId="ADAL" clId="{E3AF6561-9DFE-4CD0-BCAB-EF831CAC27E8}" dt="2023-09-10T22:34:35.776" v="658" actId="478"/>
          <ac:picMkLst>
            <pc:docMk/>
            <pc:sldMk cId="4226621035" sldId="275"/>
            <ac:picMk id="7" creationId="{9E89ACA9-D837-677E-4802-59A4FD654C08}"/>
          </ac:picMkLst>
        </pc:picChg>
      </pc:sldChg>
      <pc:sldChg chg="addSp modSp add mod">
        <pc:chgData name="Kerri Cunningham" userId="d655ace8-ee12-4979-8db1-e11294b53c94" providerId="ADAL" clId="{E3AF6561-9DFE-4CD0-BCAB-EF831CAC27E8}" dt="2023-09-10T22:51:01.097" v="755" actId="1076"/>
        <pc:sldMkLst>
          <pc:docMk/>
          <pc:sldMk cId="638880712" sldId="276"/>
        </pc:sldMkLst>
        <pc:spChg chg="mod">
          <ac:chgData name="Kerri Cunningham" userId="d655ace8-ee12-4979-8db1-e11294b53c94" providerId="ADAL" clId="{E3AF6561-9DFE-4CD0-BCAB-EF831CAC27E8}" dt="2023-09-10T22:50:59.201" v="754" actId="1076"/>
          <ac:spMkLst>
            <pc:docMk/>
            <pc:sldMk cId="638880712" sldId="276"/>
            <ac:spMk id="5" creationId="{6FFA1491-6CE1-48FC-3C14-8B921B50AB82}"/>
          </ac:spMkLst>
        </pc:spChg>
        <pc:picChg chg="add mod">
          <ac:chgData name="Kerri Cunningham" userId="d655ace8-ee12-4979-8db1-e11294b53c94" providerId="ADAL" clId="{E3AF6561-9DFE-4CD0-BCAB-EF831CAC27E8}" dt="2023-09-10T22:51:01.097" v="755" actId="1076"/>
          <ac:picMkLst>
            <pc:docMk/>
            <pc:sldMk cId="638880712" sldId="276"/>
            <ac:picMk id="6" creationId="{F24E5866-03CA-839B-9959-C34D6CB893D3}"/>
          </ac:picMkLst>
        </pc:picChg>
      </pc:sldChg>
      <pc:sldChg chg="addSp modSp add mod">
        <pc:chgData name="Kerri Cunningham" userId="d655ace8-ee12-4979-8db1-e11294b53c94" providerId="ADAL" clId="{E3AF6561-9DFE-4CD0-BCAB-EF831CAC27E8}" dt="2023-09-11T02:54:44.673" v="797" actId="20577"/>
        <pc:sldMkLst>
          <pc:docMk/>
          <pc:sldMk cId="3853461853" sldId="277"/>
        </pc:sldMkLst>
        <pc:spChg chg="mod">
          <ac:chgData name="Kerri Cunningham" userId="d655ace8-ee12-4979-8db1-e11294b53c94" providerId="ADAL" clId="{E3AF6561-9DFE-4CD0-BCAB-EF831CAC27E8}" dt="2023-09-11T02:54:44.673" v="797" actId="20577"/>
          <ac:spMkLst>
            <pc:docMk/>
            <pc:sldMk cId="3853461853" sldId="277"/>
            <ac:spMk id="5" creationId="{6FFA1491-6CE1-48FC-3C14-8B921B50AB82}"/>
          </ac:spMkLst>
        </pc:spChg>
        <pc:picChg chg="add mod modCrop">
          <ac:chgData name="Kerri Cunningham" userId="d655ace8-ee12-4979-8db1-e11294b53c94" providerId="ADAL" clId="{E3AF6561-9DFE-4CD0-BCAB-EF831CAC27E8}" dt="2023-09-10T22:53:24.180" v="762"/>
          <ac:picMkLst>
            <pc:docMk/>
            <pc:sldMk cId="3853461853" sldId="277"/>
            <ac:picMk id="6" creationId="{CC1CFF1C-54EB-5E2D-CE75-13E223A0ADE7}"/>
          </ac:picMkLst>
        </pc:picChg>
      </pc:sldChg>
      <pc:sldChg chg="addSp modSp add mod">
        <pc:chgData name="Kerri Cunningham" userId="d655ace8-ee12-4979-8db1-e11294b53c94" providerId="ADAL" clId="{E3AF6561-9DFE-4CD0-BCAB-EF831CAC27E8}" dt="2023-09-10T22:54:34.670" v="777" actId="170"/>
        <pc:sldMkLst>
          <pc:docMk/>
          <pc:sldMk cId="1387014873" sldId="278"/>
        </pc:sldMkLst>
        <pc:spChg chg="mod ord">
          <ac:chgData name="Kerri Cunningham" userId="d655ace8-ee12-4979-8db1-e11294b53c94" providerId="ADAL" clId="{E3AF6561-9DFE-4CD0-BCAB-EF831CAC27E8}" dt="2023-09-10T22:54:34.670" v="777" actId="170"/>
          <ac:spMkLst>
            <pc:docMk/>
            <pc:sldMk cId="1387014873" sldId="278"/>
            <ac:spMk id="5" creationId="{6FFA1491-6CE1-48FC-3C14-8B921B50AB82}"/>
          </ac:spMkLst>
        </pc:spChg>
        <pc:picChg chg="mod ord">
          <ac:chgData name="Kerri Cunningham" userId="d655ace8-ee12-4979-8db1-e11294b53c94" providerId="ADAL" clId="{E3AF6561-9DFE-4CD0-BCAB-EF831CAC27E8}" dt="2023-09-10T22:54:29.217" v="776" actId="166"/>
          <ac:picMkLst>
            <pc:docMk/>
            <pc:sldMk cId="1387014873" sldId="278"/>
            <ac:picMk id="4" creationId="{962099A7-3E23-A206-7A75-F40B05C9F0B4}"/>
          </ac:picMkLst>
        </pc:picChg>
        <pc:picChg chg="add mod">
          <ac:chgData name="Kerri Cunningham" userId="d655ace8-ee12-4979-8db1-e11294b53c94" providerId="ADAL" clId="{E3AF6561-9DFE-4CD0-BCAB-EF831CAC27E8}" dt="2023-09-10T22:54:19.169" v="774" actId="1076"/>
          <ac:picMkLst>
            <pc:docMk/>
            <pc:sldMk cId="1387014873" sldId="278"/>
            <ac:picMk id="6" creationId="{648E9095-43CB-5F81-70B6-7A19954F8FB3}"/>
          </ac:picMkLst>
        </pc:picChg>
      </pc:sldChg>
      <pc:sldChg chg="addSp delSp modSp add mod ord">
        <pc:chgData name="Kerri Cunningham" userId="d655ace8-ee12-4979-8db1-e11294b53c94" providerId="ADAL" clId="{E3AF6561-9DFE-4CD0-BCAB-EF831CAC27E8}" dt="2023-09-10T22:57:05.287" v="786" actId="1076"/>
        <pc:sldMkLst>
          <pc:docMk/>
          <pc:sldMk cId="2072069454" sldId="279"/>
        </pc:sldMkLst>
        <pc:spChg chg="del">
          <ac:chgData name="Kerri Cunningham" userId="d655ace8-ee12-4979-8db1-e11294b53c94" providerId="ADAL" clId="{E3AF6561-9DFE-4CD0-BCAB-EF831CAC27E8}" dt="2023-09-10T22:36:23.742" v="683" actId="478"/>
          <ac:spMkLst>
            <pc:docMk/>
            <pc:sldMk cId="2072069454" sldId="279"/>
            <ac:spMk id="5" creationId="{6FFA1491-6CE1-48FC-3C14-8B921B50AB82}"/>
          </ac:spMkLst>
        </pc:spChg>
        <pc:picChg chg="add del mod modCrop">
          <ac:chgData name="Kerri Cunningham" userId="d655ace8-ee12-4979-8db1-e11294b53c94" providerId="ADAL" clId="{E3AF6561-9DFE-4CD0-BCAB-EF831CAC27E8}" dt="2023-09-10T22:56:30.273" v="782" actId="478"/>
          <ac:picMkLst>
            <pc:docMk/>
            <pc:sldMk cId="2072069454" sldId="279"/>
            <ac:picMk id="6" creationId="{D0BC2367-C63E-72E2-62D8-D4459E000184}"/>
          </ac:picMkLst>
        </pc:picChg>
        <pc:picChg chg="add mod">
          <ac:chgData name="Kerri Cunningham" userId="d655ace8-ee12-4979-8db1-e11294b53c94" providerId="ADAL" clId="{E3AF6561-9DFE-4CD0-BCAB-EF831CAC27E8}" dt="2023-09-10T22:57:05.287" v="786" actId="1076"/>
          <ac:picMkLst>
            <pc:docMk/>
            <pc:sldMk cId="2072069454" sldId="279"/>
            <ac:picMk id="7" creationId="{09D2EEFB-EC19-B071-04DA-480D36F44023}"/>
          </ac:picMkLst>
        </pc:picChg>
      </pc:sldChg>
    </pc:docChg>
  </pc:docChgLst>
  <pc:docChgLst>
    <pc:chgData name="Hp Unit" userId="86ec350514542ee1" providerId="LiveId" clId="{91B1A5B2-53E6-4909-B6B8-A453A59ECA37}"/>
    <pc:docChg chg="undo redo custSel modSld">
      <pc:chgData name="Hp Unit" userId="86ec350514542ee1" providerId="LiveId" clId="{91B1A5B2-53E6-4909-B6B8-A453A59ECA37}" dt="2023-09-23T07:19:05.028" v="290" actId="20577"/>
      <pc:docMkLst>
        <pc:docMk/>
      </pc:docMkLst>
      <pc:sldChg chg="modSp mod">
        <pc:chgData name="Hp Unit" userId="86ec350514542ee1" providerId="LiveId" clId="{91B1A5B2-53E6-4909-B6B8-A453A59ECA37}" dt="2023-09-23T07:10:46.970" v="145" actId="1076"/>
        <pc:sldMkLst>
          <pc:docMk/>
          <pc:sldMk cId="3381724507" sldId="258"/>
        </pc:sldMkLst>
        <pc:spChg chg="mod">
          <ac:chgData name="Hp Unit" userId="86ec350514542ee1" providerId="LiveId" clId="{91B1A5B2-53E6-4909-B6B8-A453A59ECA37}" dt="2023-09-23T07:10:46.970" v="145" actId="1076"/>
          <ac:spMkLst>
            <pc:docMk/>
            <pc:sldMk cId="3381724507" sldId="258"/>
            <ac:spMk id="5" creationId="{6FFA1491-6CE1-48FC-3C14-8B921B50AB82}"/>
          </ac:spMkLst>
        </pc:spChg>
      </pc:sldChg>
      <pc:sldChg chg="modSp mod">
        <pc:chgData name="Hp Unit" userId="86ec350514542ee1" providerId="LiveId" clId="{91B1A5B2-53E6-4909-B6B8-A453A59ECA37}" dt="2023-09-23T07:10:31.250" v="142" actId="1076"/>
        <pc:sldMkLst>
          <pc:docMk/>
          <pc:sldMk cId="169080110" sldId="259"/>
        </pc:sldMkLst>
        <pc:spChg chg="mod">
          <ac:chgData name="Hp Unit" userId="86ec350514542ee1" providerId="LiveId" clId="{91B1A5B2-53E6-4909-B6B8-A453A59ECA37}" dt="2023-09-23T07:10:27.070" v="141" actId="14100"/>
          <ac:spMkLst>
            <pc:docMk/>
            <pc:sldMk cId="169080110" sldId="259"/>
            <ac:spMk id="5" creationId="{AAE2E09E-5D9D-B3C1-4BD8-25E8F689AD97}"/>
          </ac:spMkLst>
        </pc:spChg>
        <pc:picChg chg="mod">
          <ac:chgData name="Hp Unit" userId="86ec350514542ee1" providerId="LiveId" clId="{91B1A5B2-53E6-4909-B6B8-A453A59ECA37}" dt="2023-09-23T07:10:31.250" v="142" actId="1076"/>
          <ac:picMkLst>
            <pc:docMk/>
            <pc:sldMk cId="169080110" sldId="259"/>
            <ac:picMk id="9" creationId="{418442D1-2F9E-6D42-D0A5-2D1B7E0AEA26}"/>
          </ac:picMkLst>
        </pc:picChg>
      </pc:sldChg>
      <pc:sldChg chg="modSp mod">
        <pc:chgData name="Hp Unit" userId="86ec350514542ee1" providerId="LiveId" clId="{91B1A5B2-53E6-4909-B6B8-A453A59ECA37}" dt="2023-09-23T07:19:05.028" v="290" actId="20577"/>
        <pc:sldMkLst>
          <pc:docMk/>
          <pc:sldMk cId="1460503142" sldId="261"/>
        </pc:sldMkLst>
        <pc:spChg chg="mod">
          <ac:chgData name="Hp Unit" userId="86ec350514542ee1" providerId="LiveId" clId="{91B1A5B2-53E6-4909-B6B8-A453A59ECA37}" dt="2023-09-23T07:19:05.028" v="290" actId="20577"/>
          <ac:spMkLst>
            <pc:docMk/>
            <pc:sldMk cId="1460503142" sldId="261"/>
            <ac:spMk id="7" creationId="{B89CA5CB-5BF9-4893-02E5-19F6DC000163}"/>
          </ac:spMkLst>
        </pc:spChg>
      </pc:sldChg>
      <pc:sldChg chg="modSp mod">
        <pc:chgData name="Hp Unit" userId="86ec350514542ee1" providerId="LiveId" clId="{91B1A5B2-53E6-4909-B6B8-A453A59ECA37}" dt="2023-09-23T07:08:34.753" v="132" actId="20577"/>
        <pc:sldMkLst>
          <pc:docMk/>
          <pc:sldMk cId="915720838" sldId="263"/>
        </pc:sldMkLst>
        <pc:spChg chg="mod">
          <ac:chgData name="Hp Unit" userId="86ec350514542ee1" providerId="LiveId" clId="{91B1A5B2-53E6-4909-B6B8-A453A59ECA37}" dt="2023-09-23T07:08:25.409" v="129" actId="20577"/>
          <ac:spMkLst>
            <pc:docMk/>
            <pc:sldMk cId="915720838" sldId="263"/>
            <ac:spMk id="7" creationId="{EA861520-7040-FB9F-58F8-87E070C43A45}"/>
          </ac:spMkLst>
        </pc:spChg>
        <pc:spChg chg="mod">
          <ac:chgData name="Hp Unit" userId="86ec350514542ee1" providerId="LiveId" clId="{91B1A5B2-53E6-4909-B6B8-A453A59ECA37}" dt="2023-09-23T07:08:34.753" v="132" actId="20577"/>
          <ac:spMkLst>
            <pc:docMk/>
            <pc:sldMk cId="915720838" sldId="263"/>
            <ac:spMk id="10" creationId="{C1F1669F-7491-FA55-398C-FF43AEF09C38}"/>
          </ac:spMkLst>
        </pc:spChg>
      </pc:sldChg>
      <pc:sldChg chg="modSp mod">
        <pc:chgData name="Hp Unit" userId="86ec350514542ee1" providerId="LiveId" clId="{91B1A5B2-53E6-4909-B6B8-A453A59ECA37}" dt="2023-09-23T07:07:05.558" v="93" actId="20577"/>
        <pc:sldMkLst>
          <pc:docMk/>
          <pc:sldMk cId="2217580143" sldId="272"/>
        </pc:sldMkLst>
        <pc:spChg chg="mod">
          <ac:chgData name="Hp Unit" userId="86ec350514542ee1" providerId="LiveId" clId="{91B1A5B2-53E6-4909-B6B8-A453A59ECA37}" dt="2023-09-23T07:07:05.558" v="93" actId="20577"/>
          <ac:spMkLst>
            <pc:docMk/>
            <pc:sldMk cId="2217580143" sldId="272"/>
            <ac:spMk id="3" creationId="{ECDF1AAE-F2D9-CFEE-77F5-95886003D0AB}"/>
          </ac:spMkLst>
        </pc:spChg>
      </pc:sldChg>
      <pc:sldChg chg="modSp mod">
        <pc:chgData name="Hp Unit" userId="86ec350514542ee1" providerId="LiveId" clId="{91B1A5B2-53E6-4909-B6B8-A453A59ECA37}" dt="2023-09-23T07:09:14.440" v="139" actId="20577"/>
        <pc:sldMkLst>
          <pc:docMk/>
          <pc:sldMk cId="3006412593" sldId="274"/>
        </pc:sldMkLst>
        <pc:spChg chg="mod">
          <ac:chgData name="Hp Unit" userId="86ec350514542ee1" providerId="LiveId" clId="{91B1A5B2-53E6-4909-B6B8-A453A59ECA37}" dt="2023-09-23T07:09:14.440" v="139" actId="20577"/>
          <ac:spMkLst>
            <pc:docMk/>
            <pc:sldMk cId="3006412593" sldId="274"/>
            <ac:spMk id="6" creationId="{D1EAC979-C6ED-1022-2253-DA5256311F16}"/>
          </ac:spMkLst>
        </pc:spChg>
      </pc:sldChg>
      <pc:sldChg chg="modSp mod">
        <pc:chgData name="Hp Unit" userId="86ec350514542ee1" providerId="LiveId" clId="{91B1A5B2-53E6-4909-B6B8-A453A59ECA37}" dt="2023-09-23T07:06:35.733" v="76" actId="1076"/>
        <pc:sldMkLst>
          <pc:docMk/>
          <pc:sldMk cId="4226621035" sldId="275"/>
        </pc:sldMkLst>
        <pc:picChg chg="mod">
          <ac:chgData name="Hp Unit" userId="86ec350514542ee1" providerId="LiveId" clId="{91B1A5B2-53E6-4909-B6B8-A453A59ECA37}" dt="2023-09-23T07:06:35.733" v="76" actId="1076"/>
          <ac:picMkLst>
            <pc:docMk/>
            <pc:sldMk cId="4226621035" sldId="275"/>
            <ac:picMk id="6" creationId="{6FA667A8-3C8A-4FA3-A378-93E19DA58201}"/>
          </ac:picMkLst>
        </pc:picChg>
      </pc:sldChg>
      <pc:sldChg chg="addSp modSp mod">
        <pc:chgData name="Hp Unit" userId="86ec350514542ee1" providerId="LiveId" clId="{91B1A5B2-53E6-4909-B6B8-A453A59ECA37}" dt="2023-09-23T07:13:01.020" v="157" actId="207"/>
        <pc:sldMkLst>
          <pc:docMk/>
          <pc:sldMk cId="2072069454" sldId="279"/>
        </pc:sldMkLst>
        <pc:spChg chg="add mod">
          <ac:chgData name="Hp Unit" userId="86ec350514542ee1" providerId="LiveId" clId="{91B1A5B2-53E6-4909-B6B8-A453A59ECA37}" dt="2023-09-23T07:13:01.020" v="157" actId="207"/>
          <ac:spMkLst>
            <pc:docMk/>
            <pc:sldMk cId="2072069454" sldId="279"/>
            <ac:spMk id="3" creationId="{3BB4F776-EBF3-D9E8-43AA-A58E5ADBB0E4}"/>
          </ac:spMkLst>
        </pc:spChg>
      </pc:sldChg>
      <pc:sldChg chg="modSp mod">
        <pc:chgData name="Hp Unit" userId="86ec350514542ee1" providerId="LiveId" clId="{91B1A5B2-53E6-4909-B6B8-A453A59ECA37}" dt="2023-09-23T07:05:24.774" v="75" actId="20577"/>
        <pc:sldMkLst>
          <pc:docMk/>
          <pc:sldMk cId="3576940905" sldId="282"/>
        </pc:sldMkLst>
        <pc:spChg chg="mod">
          <ac:chgData name="Hp Unit" userId="86ec350514542ee1" providerId="LiveId" clId="{91B1A5B2-53E6-4909-B6B8-A453A59ECA37}" dt="2023-09-23T07:05:10.780" v="71" actId="404"/>
          <ac:spMkLst>
            <pc:docMk/>
            <pc:sldMk cId="3576940905" sldId="282"/>
            <ac:spMk id="2" creationId="{B921200D-48B3-06EC-DA32-37AA534C06D8}"/>
          </ac:spMkLst>
        </pc:spChg>
        <pc:spChg chg="mod">
          <ac:chgData name="Hp Unit" userId="86ec350514542ee1" providerId="LiveId" clId="{91B1A5B2-53E6-4909-B6B8-A453A59ECA37}" dt="2023-09-23T07:05:24.774" v="75" actId="20577"/>
          <ac:spMkLst>
            <pc:docMk/>
            <pc:sldMk cId="3576940905" sldId="282"/>
            <ac:spMk id="8" creationId="{56D40921-C224-9627-F69E-A4728E34904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0aiSrdJIy00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0FC080C-BF2A-7E50-62FB-1E51CEA0E37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124866" y="1144516"/>
            <a:ext cx="4380915" cy="4380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55051A-9E48-9402-A5E0-AEE4CC714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8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D40921-C224-9627-F69E-A4728E349041}"/>
              </a:ext>
            </a:extLst>
          </p:cNvPr>
          <p:cNvSpPr txBox="1"/>
          <p:nvPr/>
        </p:nvSpPr>
        <p:spPr>
          <a:xfrm>
            <a:off x="884907" y="4458028"/>
            <a:ext cx="6731493" cy="1334853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2400" dirty="0" err="1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Franklin Gothic Demi" panose="020B07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Grondwetlike</a:t>
            </a:r>
            <a:r>
              <a:rPr lang="en-ZA" sz="2400" dirty="0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Franklin Gothic Demi" panose="020B07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ZA" sz="2400" dirty="0" err="1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Franklin Gothic Demi" panose="020B07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Regte</a:t>
            </a:r>
            <a:r>
              <a:rPr lang="en-ZA" sz="2400" dirty="0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Franklin Gothic Demi" panose="020B07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&amp; </a:t>
            </a:r>
            <a:r>
              <a:rPr lang="en-ZA" sz="2400" dirty="0" err="1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Franklin Gothic Demi" panose="020B07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Verantwoordelikhede</a:t>
            </a:r>
            <a:endParaRPr lang="en-Z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2000" dirty="0" err="1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Franklin Gothic Demi" panose="020B07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Kwartaal</a:t>
            </a:r>
            <a:r>
              <a:rPr lang="en-ZA" sz="2000" dirty="0">
                <a:ln>
                  <a:noFill/>
                </a:ln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Franklin Gothic Demi" panose="020B07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4: Week 1 – 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20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Franklin Gothic Demi" panose="020B07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1</a:t>
            </a:r>
            <a:endParaRPr lang="en-ZA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white bird with blue wings and a green branch in its beak&#10;&#10;Description automatically generated">
            <a:extLst>
              <a:ext uri="{FF2B5EF4-FFF2-40B4-BE49-F238E27FC236}">
                <a16:creationId xmlns:a16="http://schemas.microsoft.com/office/drawing/2014/main" id="{8AAA3D01-6B26-81F8-133D-045D38AACF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4653" y="2505249"/>
            <a:ext cx="2815256" cy="34516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21200D-48B3-06EC-DA32-37AA534C06D8}"/>
              </a:ext>
            </a:extLst>
          </p:cNvPr>
          <p:cNvSpPr txBox="1"/>
          <p:nvPr/>
        </p:nvSpPr>
        <p:spPr>
          <a:xfrm>
            <a:off x="980662" y="956463"/>
            <a:ext cx="7535485" cy="2308324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/>
            <a:r>
              <a:rPr lang="nl-NL" sz="4800" dirty="0">
                <a:latin typeface="Britannic Bold" panose="020B0903060703020204" pitchFamily="34" charset="0"/>
                <a:cs typeface="Arial" panose="020B0604020202020204" pitchFamily="34" charset="0"/>
              </a:rPr>
              <a:t>Bydraes van verskillende </a:t>
            </a:r>
            <a:r>
              <a:rPr lang="nl-NL" sz="4800" dirty="0" smtClean="0">
                <a:latin typeface="Britannic Bold" panose="020B0903060703020204" pitchFamily="34" charset="0"/>
                <a:cs typeface="Arial" panose="020B0604020202020204" pitchFamily="34" charset="0"/>
              </a:rPr>
              <a:t>gelowe</a:t>
            </a:r>
            <a:r>
              <a:rPr lang="nl-NL" sz="4800" dirty="0" smtClean="0">
                <a:latin typeface="Britannic Bold" panose="020B0903060703020204" pitchFamily="34" charset="0"/>
                <a:cs typeface="Arial" panose="020B0604020202020204" pitchFamily="34" charset="0"/>
              </a:rPr>
              <a:t> </a:t>
            </a:r>
            <a:r>
              <a:rPr lang="nl-NL" sz="4800" dirty="0">
                <a:latin typeface="Britannic Bold" panose="020B0903060703020204" pitchFamily="34" charset="0"/>
                <a:cs typeface="Arial" panose="020B0604020202020204" pitchFamily="34" charset="0"/>
              </a:rPr>
              <a:t>tot die bevordering van vrede</a:t>
            </a:r>
            <a:endParaRPr lang="en-ZA" sz="4800" dirty="0">
              <a:latin typeface="Britannic Bold" panose="020B0903060703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940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94D5C5-1B82-5168-7E70-9C5F058DE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8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FA1491-6CE1-48FC-3C14-8B921B50AB82}"/>
              </a:ext>
            </a:extLst>
          </p:cNvPr>
          <p:cNvSpPr txBox="1"/>
          <p:nvPr/>
        </p:nvSpPr>
        <p:spPr>
          <a:xfrm>
            <a:off x="5401994" y="2406069"/>
            <a:ext cx="5765185" cy="1694411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ZA" sz="9600" b="1" kern="100" dirty="0">
                <a:solidFill>
                  <a:srgbClr val="FFC000"/>
                </a:solidFill>
                <a:effectLst/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Islam</a:t>
            </a:r>
            <a:endParaRPr lang="en-ZA" sz="9600" kern="100" dirty="0">
              <a:solidFill>
                <a:srgbClr val="FFC000"/>
              </a:solidFill>
              <a:effectLst/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crescent moon and star&#10;&#10;Description automatically generated">
            <a:extLst>
              <a:ext uri="{FF2B5EF4-FFF2-40B4-BE49-F238E27FC236}">
                <a16:creationId xmlns:a16="http://schemas.microsoft.com/office/drawing/2014/main" id="{F24E5866-03CA-839B-9959-C34D6CB893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602" y="931678"/>
            <a:ext cx="4938249" cy="499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880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94D5C5-1B82-5168-7E70-9C5F058DE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8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FA1491-6CE1-48FC-3C14-8B921B50AB82}"/>
              </a:ext>
            </a:extLst>
          </p:cNvPr>
          <p:cNvSpPr txBox="1"/>
          <p:nvPr/>
        </p:nvSpPr>
        <p:spPr>
          <a:xfrm>
            <a:off x="880967" y="805454"/>
            <a:ext cx="10426889" cy="1649106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ZA" sz="9600" b="1" kern="100" dirty="0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</a:t>
            </a:r>
            <a:r>
              <a:rPr lang="en-ZA" sz="9600" b="1" kern="100" dirty="0">
                <a:solidFill>
                  <a:srgbClr val="FFC000"/>
                </a:solidFill>
                <a:effectLst/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ZA" sz="9600" b="1" kern="100" dirty="0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Baha'i-</a:t>
            </a:r>
            <a:r>
              <a:rPr lang="en-ZA" sz="9600" b="1" kern="100" dirty="0" err="1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geloof</a:t>
            </a:r>
            <a:endParaRPr lang="en-ZA" sz="9600" kern="100" dirty="0">
              <a:solidFill>
                <a:srgbClr val="FFC000"/>
              </a:solidFill>
              <a:effectLst/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C1CFF1C-54EB-5E2D-CE75-13E223A0AD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70000" contrast="-70000"/>
          </a:blip>
          <a:srcRect l="42342" r="42273" b="86462"/>
          <a:stretch/>
        </p:blipFill>
        <p:spPr>
          <a:xfrm>
            <a:off x="4079631" y="2613233"/>
            <a:ext cx="3812345" cy="33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61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94D5C5-1B82-5168-7E70-9C5F058DE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8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star of david and a book&#10;&#10;Description automatically generated">
            <a:extLst>
              <a:ext uri="{FF2B5EF4-FFF2-40B4-BE49-F238E27FC236}">
                <a16:creationId xmlns:a16="http://schemas.microsoft.com/office/drawing/2014/main" id="{648E9095-43CB-5F81-70B6-7A19954F8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9620" y="951998"/>
            <a:ext cx="7097046" cy="47350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FA1491-6CE1-48FC-3C14-8B921B50AB82}"/>
              </a:ext>
            </a:extLst>
          </p:cNvPr>
          <p:cNvSpPr txBox="1"/>
          <p:nvPr/>
        </p:nvSpPr>
        <p:spPr>
          <a:xfrm>
            <a:off x="880110" y="4464259"/>
            <a:ext cx="5455696" cy="1649106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ZA" sz="9600" b="1" kern="100" dirty="0" err="1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Judaïsme</a:t>
            </a:r>
            <a:endParaRPr lang="en-ZA" sz="9600" kern="100" dirty="0">
              <a:solidFill>
                <a:srgbClr val="FFC000"/>
              </a:solidFill>
              <a:effectLst/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014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94D5C5-1B82-5168-7E70-9C5F058DE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8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1,075,778 Group Activity Images, Stock Photos &amp; Vectors | Shutterstock">
            <a:extLst>
              <a:ext uri="{FF2B5EF4-FFF2-40B4-BE49-F238E27FC236}">
                <a16:creationId xmlns:a16="http://schemas.microsoft.com/office/drawing/2014/main" id="{09D2EEFB-EC19-B071-04DA-480D36F440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7" b="10642"/>
          <a:stretch/>
        </p:blipFill>
        <p:spPr bwMode="auto">
          <a:xfrm>
            <a:off x="2182697" y="1228175"/>
            <a:ext cx="7826606" cy="4401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BB4F776-EBF3-D9E8-43AA-A58E5ADBB0E4}"/>
              </a:ext>
            </a:extLst>
          </p:cNvPr>
          <p:cNvSpPr/>
          <p:nvPr/>
        </p:nvSpPr>
        <p:spPr>
          <a:xfrm>
            <a:off x="3274661" y="2202873"/>
            <a:ext cx="5642678" cy="2452254"/>
          </a:xfrm>
          <a:prstGeom prst="roundRect">
            <a:avLst/>
          </a:prstGeom>
          <a:solidFill>
            <a:schemeClr val="accent6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 err="1">
                <a:solidFill>
                  <a:schemeClr val="tx1"/>
                </a:solidFill>
              </a:rPr>
              <a:t>Aktiwiteit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069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8C8787-C8F2-C0E7-A64B-0535B1D06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9CA5CB-5BF9-4893-02E5-19F6DC000163}"/>
              </a:ext>
            </a:extLst>
          </p:cNvPr>
          <p:cNvSpPr txBox="1"/>
          <p:nvPr/>
        </p:nvSpPr>
        <p:spPr>
          <a:xfrm>
            <a:off x="763718" y="1822686"/>
            <a:ext cx="10658214" cy="4298613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Watter godsdienstige groep het 'n groet wat beteken: “vrede </a:t>
            </a:r>
            <a:r>
              <a:rPr lang="nl-NL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</a:t>
            </a:r>
            <a:r>
              <a:rPr lang="nl-NL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jou”.
Wat is die Joodse woord vir vrede?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Dink jy die vredeskultuur bestaan vandag nog in ons land? 
Verduidelik jou antwoord op die bogenoemde vraag.
Kyk na jou eie gemeenskap: Verduidelik / bespreek sommige van die bydraes van godsdienstige groepe wat vrede binne die gemeenskap bevorder.
Dink aan maniere hoe jy as individu 'n kultuur van vrede in jou huis- of skoolomgewing kan bevorder.</a:t>
            </a:r>
            <a:r>
              <a:rPr lang="en-Z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ZA" sz="2400" dirty="0">
              <a:latin typeface="Britannic Bold" panose="020B09030607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247A81-2BD1-B7B0-73C2-F40FD2027A98}"/>
              </a:ext>
            </a:extLst>
          </p:cNvPr>
          <p:cNvSpPr txBox="1"/>
          <p:nvPr/>
        </p:nvSpPr>
        <p:spPr>
          <a:xfrm>
            <a:off x="763718" y="909068"/>
            <a:ext cx="10658214" cy="87068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ZA" sz="4800" b="1" kern="100" dirty="0" err="1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Aktiwiteit</a:t>
            </a:r>
            <a:r>
              <a:rPr lang="en-ZA" sz="4800" b="1" kern="100" dirty="0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1:</a:t>
            </a:r>
            <a:endParaRPr lang="en-ZA" sz="4800" kern="100" dirty="0">
              <a:solidFill>
                <a:srgbClr val="FFC000"/>
              </a:solidFill>
              <a:effectLst/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503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0FC080C-BF2A-7E50-62FB-1E51CEA0E37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124866" y="1144516"/>
            <a:ext cx="4380915" cy="4380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55051A-9E48-9402-A5E0-AEE4CC714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8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D12B90-8034-1C60-4D15-9208C738C6F6}"/>
              </a:ext>
            </a:extLst>
          </p:cNvPr>
          <p:cNvSpPr txBox="1"/>
          <p:nvPr/>
        </p:nvSpPr>
        <p:spPr>
          <a:xfrm>
            <a:off x="979524" y="1173795"/>
            <a:ext cx="7535485" cy="3139321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/>
            <a:r>
              <a:rPr lang="nl-NL" sz="6600" dirty="0">
                <a:latin typeface="Britannic Bold" panose="020B0903060703020204" pitchFamily="34" charset="0"/>
                <a:cs typeface="Arial" panose="020B0604020202020204" pitchFamily="34" charset="0"/>
              </a:rPr>
              <a:t>Wat is vrede en waarom is vrede belangrik?</a:t>
            </a:r>
            <a:endParaRPr lang="en-ZA" sz="6600" dirty="0">
              <a:latin typeface="Britannic Bold" panose="020B0903060703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Free Peace Sign vector and picture">
            <a:extLst>
              <a:ext uri="{FF2B5EF4-FFF2-40B4-BE49-F238E27FC236}">
                <a16:creationId xmlns:a16="http://schemas.microsoft.com/office/drawing/2014/main" id="{6FA667A8-3C8A-4FA3-A378-93E19DA582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603" y="2464977"/>
            <a:ext cx="3540514" cy="35405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6621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7A971A-602E-6414-765E-F88A29E29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8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B35057-731F-BEC3-9DCA-3F52099CBEE5}"/>
              </a:ext>
            </a:extLst>
          </p:cNvPr>
          <p:cNvSpPr txBox="1"/>
          <p:nvPr/>
        </p:nvSpPr>
        <p:spPr>
          <a:xfrm>
            <a:off x="1167455" y="1858446"/>
            <a:ext cx="9853913" cy="3139321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/>
            <a:r>
              <a:rPr lang="nl-NL" sz="6600" dirty="0">
                <a:latin typeface="Britannic Bold" panose="020B0903060703020204" pitchFamily="34" charset="0"/>
              </a:rPr>
              <a:t>Wat sê die Suid-Afrikaanse Grondwet oor vrede?</a:t>
            </a:r>
            <a:endParaRPr lang="en-ZA" sz="6600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104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7A971A-602E-6414-765E-F88A29E29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8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DF1AAE-F2D9-CFEE-77F5-95886003D0AB}"/>
              </a:ext>
            </a:extLst>
          </p:cNvPr>
          <p:cNvSpPr txBox="1"/>
          <p:nvPr/>
        </p:nvSpPr>
        <p:spPr>
          <a:xfrm>
            <a:off x="1945833" y="2227778"/>
            <a:ext cx="8297157" cy="1200329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/>
            <a:r>
              <a:rPr lang="en-ZA" sz="7200" dirty="0">
                <a:latin typeface="Britannic Bold" panose="020B0903060703020204" pitchFamily="34" charset="0"/>
              </a:rPr>
              <a:t>Religieuse </a:t>
            </a:r>
            <a:r>
              <a:rPr lang="en-ZA" sz="7200" dirty="0" err="1">
                <a:latin typeface="Britannic Bold" panose="020B0903060703020204" pitchFamily="34" charset="0"/>
              </a:rPr>
              <a:t>Vrede</a:t>
            </a:r>
            <a:endParaRPr lang="en-ZA" sz="7200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580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00A1B2D-6FED-EEFD-2D39-AC2ED2F190C9}"/>
              </a:ext>
            </a:extLst>
          </p:cNvPr>
          <p:cNvSpPr txBox="1">
            <a:spLocks/>
          </p:cNvSpPr>
          <p:nvPr/>
        </p:nvSpPr>
        <p:spPr>
          <a:xfrm>
            <a:off x="653143" y="595746"/>
            <a:ext cx="9626930" cy="105294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Z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861520-7040-FB9F-58F8-87E070C43A45}"/>
              </a:ext>
            </a:extLst>
          </p:cNvPr>
          <p:cNvSpPr txBox="1"/>
          <p:nvPr/>
        </p:nvSpPr>
        <p:spPr>
          <a:xfrm>
            <a:off x="1992592" y="1408913"/>
            <a:ext cx="8297157" cy="2308324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/>
            <a:r>
              <a:rPr lang="en-ZA" sz="7200" dirty="0">
                <a:latin typeface="Britannic Bold" panose="020B0903060703020204" pitchFamily="34" charset="0"/>
              </a:rPr>
              <a:t>Hoe </a:t>
            </a:r>
            <a:r>
              <a:rPr lang="en-ZA" sz="7200" dirty="0" err="1">
                <a:latin typeface="Britannic Bold" panose="020B0903060703020204" pitchFamily="34" charset="0"/>
              </a:rPr>
              <a:t>bevorder</a:t>
            </a:r>
            <a:r>
              <a:rPr lang="en-ZA" sz="7200" dirty="0">
                <a:latin typeface="Britannic Bold" panose="020B0903060703020204" pitchFamily="34" charset="0"/>
              </a:rPr>
              <a:t> </a:t>
            </a:r>
            <a:r>
              <a:rPr lang="en-ZA" sz="7200" dirty="0" err="1">
                <a:latin typeface="Britannic Bold" panose="020B0903060703020204" pitchFamily="34" charset="0"/>
              </a:rPr>
              <a:t>godsdienste</a:t>
            </a:r>
            <a:r>
              <a:rPr lang="en-ZA" sz="7200" dirty="0">
                <a:latin typeface="Britannic Bold" panose="020B0903060703020204" pitchFamily="34" charset="0"/>
              </a:rPr>
              <a:t> </a:t>
            </a:r>
            <a:r>
              <a:rPr lang="en-ZA" sz="7200" dirty="0" err="1">
                <a:latin typeface="Britannic Bold" panose="020B0903060703020204" pitchFamily="34" charset="0"/>
              </a:rPr>
              <a:t>vrede</a:t>
            </a:r>
            <a:r>
              <a:rPr lang="en-ZA" sz="7200" dirty="0">
                <a:latin typeface="Britannic Bold" panose="020B0903060703020204" pitchFamily="34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9F4DAF-1C16-B420-0A9D-30F231B60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1F1669F-7491-FA55-398C-FF43AEF09C38}"/>
              </a:ext>
            </a:extLst>
          </p:cNvPr>
          <p:cNvSpPr txBox="1"/>
          <p:nvPr/>
        </p:nvSpPr>
        <p:spPr>
          <a:xfrm>
            <a:off x="2480927" y="5237472"/>
            <a:ext cx="7226970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The Power of Religion in a Turbulent World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(4 min 08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https://www.youtube.com/watch?v=0aiSrdJIy00</a:t>
            </a:r>
            <a:r>
              <a:rPr lang="en-Z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5720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1879" y="642574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8A3071-790F-AD2C-1B2A-436C5316B9A4}"/>
              </a:ext>
            </a:extLst>
          </p:cNvPr>
          <p:cNvSpPr txBox="1"/>
          <p:nvPr/>
        </p:nvSpPr>
        <p:spPr>
          <a:xfrm>
            <a:off x="371134" y="88115"/>
            <a:ext cx="6092190" cy="38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ZA" kern="100" dirty="0" err="1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Verskillende</a:t>
            </a:r>
            <a:r>
              <a:rPr lang="en-ZA" kern="100" dirty="0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kern="100" dirty="0" err="1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godsdienste</a:t>
            </a:r>
            <a:r>
              <a:rPr lang="en-ZA" kern="100" dirty="0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kern="100" dirty="0" err="1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ZA" kern="100" dirty="0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kern="100" dirty="0" err="1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hul</a:t>
            </a:r>
            <a:r>
              <a:rPr lang="en-ZA" kern="100" dirty="0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ZA" kern="100" dirty="0" err="1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bydraes</a:t>
            </a:r>
            <a:r>
              <a:rPr lang="en-ZA" kern="100" dirty="0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 </a:t>
            </a:r>
            <a:r>
              <a:rPr lang="en-ZA" kern="100" dirty="0" err="1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vrede</a:t>
            </a:r>
            <a:endParaRPr lang="en-ZA" sz="1800" kern="100" dirty="0">
              <a:effectLst/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8C25D5-A7AE-9108-498C-765A398FB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EAC979-C6ED-1022-2253-DA5256311F16}"/>
              </a:ext>
            </a:extLst>
          </p:cNvPr>
          <p:cNvSpPr txBox="1"/>
          <p:nvPr/>
        </p:nvSpPr>
        <p:spPr>
          <a:xfrm>
            <a:off x="1039648" y="1318390"/>
            <a:ext cx="6377672" cy="4221220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ZA" sz="8000" b="1" kern="100" dirty="0" err="1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Tradisionele</a:t>
            </a:r>
            <a:r>
              <a:rPr lang="en-ZA" sz="8000" b="1" kern="100" dirty="0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Afrika- </a:t>
            </a:r>
            <a:r>
              <a:rPr lang="en-ZA" sz="8000" b="1" kern="100" dirty="0" err="1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Godsdienste</a:t>
            </a:r>
            <a:endParaRPr lang="en-ZA" sz="8000" kern="100" dirty="0">
              <a:solidFill>
                <a:srgbClr val="FFC000"/>
              </a:solidFill>
              <a:effectLst/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n ankh symbol with wings and symbols&#10;&#10;Description automatically generated">
            <a:extLst>
              <a:ext uri="{FF2B5EF4-FFF2-40B4-BE49-F238E27FC236}">
                <a16:creationId xmlns:a16="http://schemas.microsoft.com/office/drawing/2014/main" id="{2F6DD86E-19BA-6E81-FAA2-C0C34C44B9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5" b="99302" l="10000" r="90000">
                        <a14:foregroundMark x1="35357" y1="8731" x2="42500" y2="4307"/>
                        <a14:foregroundMark x1="42500" y1="4307" x2="54762" y2="2212"/>
                        <a14:foregroundMark x1="54762" y1="2212" x2="62143" y2="8033"/>
                        <a14:foregroundMark x1="62143" y1="8033" x2="36905" y2="10594"/>
                        <a14:foregroundMark x1="36905" y1="10594" x2="41190" y2="3143"/>
                        <a14:foregroundMark x1="41190" y1="3143" x2="52381" y2="931"/>
                        <a14:foregroundMark x1="52381" y1="931" x2="57976" y2="2561"/>
                        <a14:foregroundMark x1="40241" y1="89969" x2="55238" y2="89756"/>
                        <a14:foregroundMark x1="55238" y1="89756" x2="53333" y2="97788"/>
                        <a14:foregroundMark x1="53333" y1="97788" x2="46130" y2="97987"/>
                        <a14:foregroundMark x1="39329" y1="92899" x2="38571" y2="92200"/>
                        <a14:foregroundMark x1="39833" y1="93364" x2="39329" y2="92899"/>
                        <a14:foregroundMark x1="42149" y1="95500" x2="39833" y2="93364"/>
                        <a14:foregroundMark x1="43091" y1="95111" x2="51667" y2="95111"/>
                        <a14:foregroundMark x1="41310" y1="95111" x2="42645" y2="95111"/>
                        <a14:foregroundMark x1="51667" y1="95111" x2="44004" y2="95975"/>
                        <a14:backgroundMark x1="38214" y1="90105" x2="38929" y2="94761"/>
                        <a14:backgroundMark x1="38929" y1="93364" x2="38929" y2="93364"/>
                        <a14:backgroundMark x1="39048" y1="92899" x2="39048" y2="92899"/>
                        <a14:backgroundMark x1="41310" y1="96158" x2="45000" y2="996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20495" y="1331573"/>
            <a:ext cx="4531412" cy="463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12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6D0FF2-AD74-717B-ECEC-796B831F8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8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99D4DD-E352-60EB-23AB-F2768A0F77B1}"/>
              </a:ext>
            </a:extLst>
          </p:cNvPr>
          <p:cNvSpPr txBox="1"/>
          <p:nvPr/>
        </p:nvSpPr>
        <p:spPr>
          <a:xfrm>
            <a:off x="969677" y="832581"/>
            <a:ext cx="10249469" cy="1957202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ZA" sz="11500" b="1" kern="100" dirty="0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Christendom</a:t>
            </a:r>
            <a:endParaRPr lang="en-ZA" sz="11500" kern="100" dirty="0">
              <a:solidFill>
                <a:srgbClr val="FFC000"/>
              </a:solidFill>
              <a:effectLst/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group of rocks with painted letters&#10;&#10;Description automatically generated">
            <a:extLst>
              <a:ext uri="{FF2B5EF4-FFF2-40B4-BE49-F238E27FC236}">
                <a16:creationId xmlns:a16="http://schemas.microsoft.com/office/drawing/2014/main" id="{838E9DFE-E8D5-24C3-C715-F1FE5F6EB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6413" y="2880977"/>
            <a:ext cx="6096000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22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3AAA093-4AF8-4EE0-5193-14281122C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8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E2E09E-5D9D-B3C1-4BD8-25E8F689AD97}"/>
              </a:ext>
            </a:extLst>
          </p:cNvPr>
          <p:cNvSpPr txBox="1"/>
          <p:nvPr/>
        </p:nvSpPr>
        <p:spPr>
          <a:xfrm>
            <a:off x="1297733" y="813132"/>
            <a:ext cx="6838349" cy="1649106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ZA" sz="9600" b="1" kern="100" dirty="0" err="1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Hindoeïsme</a:t>
            </a:r>
            <a:endParaRPr lang="en-ZA" kern="100" dirty="0">
              <a:solidFill>
                <a:srgbClr val="FFC000"/>
              </a:solidFill>
              <a:effectLst/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red symbol on a black background&#10;&#10;Description automatically generated">
            <a:extLst>
              <a:ext uri="{FF2B5EF4-FFF2-40B4-BE49-F238E27FC236}">
                <a16:creationId xmlns:a16="http://schemas.microsoft.com/office/drawing/2014/main" id="{418442D1-2F9E-6D42-D0A5-2D1B7E0AEA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8790" y="1072504"/>
            <a:ext cx="4946991" cy="510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80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bg1">
                <a:shade val="96000"/>
                <a:satMod val="160000"/>
                <a:lumMod val="100000"/>
              </a:schemeClr>
            </a:gs>
          </a:gsLst>
          <a:lin ang="474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208839-7407-44E6-AAD8-EA89D18CD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4A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A1E8CC-C82D-4421-893C-5FA2C6073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Mandala Hearts illustration and picture">
            <a:extLst>
              <a:ext uri="{FF2B5EF4-FFF2-40B4-BE49-F238E27FC236}">
                <a16:creationId xmlns:a16="http://schemas.microsoft.com/office/drawing/2014/main" id="{962099A7-3E23-A206-7A75-F40B05C9F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2" r="1" b="6924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94D5C5-1B82-5168-7E70-9C5F058DE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738" y="-1786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FA1491-6CE1-48FC-3C14-8B921B50AB82}"/>
              </a:ext>
            </a:extLst>
          </p:cNvPr>
          <p:cNvSpPr txBox="1"/>
          <p:nvPr/>
        </p:nvSpPr>
        <p:spPr>
          <a:xfrm>
            <a:off x="848200" y="4379626"/>
            <a:ext cx="6912215" cy="1649106"/>
          </a:xfrm>
          <a:prstGeom prst="rect">
            <a:avLst/>
          </a:prstGeom>
          <a:solidFill>
            <a:srgbClr val="336699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ZA" sz="9600" b="1" kern="100" dirty="0" err="1">
                <a:solidFill>
                  <a:srgbClr val="FFC000"/>
                </a:solidFill>
                <a:latin typeface="Britannic Bold" panose="020B09030607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Boeddhisme</a:t>
            </a:r>
            <a:endParaRPr lang="en-ZA" sz="9600" kern="100" dirty="0">
              <a:solidFill>
                <a:srgbClr val="FFC000"/>
              </a:solidFill>
              <a:effectLst/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gold line drawing of a person's face&#10;&#10;Description automatically generated">
            <a:extLst>
              <a:ext uri="{FF2B5EF4-FFF2-40B4-BE49-F238E27FC236}">
                <a16:creationId xmlns:a16="http://schemas.microsoft.com/office/drawing/2014/main" id="{3EDADB93-3CB2-FC5D-5457-D600422E5F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555" y="909186"/>
            <a:ext cx="3817740" cy="503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245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453</TotalTime>
  <Words>98</Words>
  <Application>Microsoft Office PowerPoint</Application>
  <PresentationFormat>Widescreen</PresentationFormat>
  <Paragraphs>22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Britannic Bold</vt:lpstr>
      <vt:lpstr>Calibri</vt:lpstr>
      <vt:lpstr>Calibri Light</vt:lpstr>
      <vt:lpstr>Franklin Gothic Demi</vt:lpstr>
      <vt:lpstr>Times New Roman</vt:lpstr>
      <vt:lpstr>Celestial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Kerri Cunningham</dc:creator>
  <cp:lastModifiedBy>J v Rensburg BTS</cp:lastModifiedBy>
  <cp:revision>6</cp:revision>
  <dcterms:created xsi:type="dcterms:W3CDTF">2023-09-10T11:33:38Z</dcterms:created>
  <dcterms:modified xsi:type="dcterms:W3CDTF">2023-09-25T06:29:32Z</dcterms:modified>
</cp:coreProperties>
</file>