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16"/>
  </p:notesMasterIdLst>
  <p:sldIdLst>
    <p:sldId id="256" r:id="rId2"/>
    <p:sldId id="257" r:id="rId3"/>
    <p:sldId id="258" r:id="rId4"/>
    <p:sldId id="259" r:id="rId5"/>
    <p:sldId id="261" r:id="rId6"/>
    <p:sldId id="260" r:id="rId7"/>
    <p:sldId id="268" r:id="rId8"/>
    <p:sldId id="266" r:id="rId9"/>
    <p:sldId id="267" r:id="rId10"/>
    <p:sldId id="263" r:id="rId11"/>
    <p:sldId id="262" r:id="rId12"/>
    <p:sldId id="264" r:id="rId13"/>
    <p:sldId id="265" r:id="rId14"/>
    <p:sldId id="269"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Franklin Gothic Demi" panose="020B0703020102020204" pitchFamily="34" charset="0"/>
      <p:regular r:id="rId21"/>
      <p:italic r:id="rId22"/>
    </p:embeddedFont>
    <p:embeddedFont>
      <p:font typeface="Amasis MT Pro Black" panose="020B0604020202020204" charset="0"/>
      <p:bold r:id="rId23"/>
      <p:boldItalic r:id="rId24"/>
    </p:embeddedFont>
    <p:embeddedFont>
      <p:font typeface="Barlow Condensed"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FF70B1-3819-412C-97A4-D59CCEA69B7F}" v="24" dt="2023-09-23T07:56:55.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198" y="42"/>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E2F74A80-B6A9-4EBF-8987-047B414AC267}"/>
    <pc:docChg chg="undo custSel addSld delSld modSld sldOrd">
      <pc:chgData name="Kerri Cunningham" userId="d655ace8-ee12-4979-8db1-e11294b53c94" providerId="ADAL" clId="{E2F74A80-B6A9-4EBF-8987-047B414AC267}" dt="2023-09-10T22:57:50.559" v="792" actId="1076"/>
      <pc:docMkLst>
        <pc:docMk/>
      </pc:docMkLst>
      <pc:sldChg chg="addSp delSp modSp mod modNotes">
        <pc:chgData name="Kerri Cunningham" userId="d655ace8-ee12-4979-8db1-e11294b53c94" providerId="ADAL" clId="{E2F74A80-B6A9-4EBF-8987-047B414AC267}" dt="2023-09-10T20:32:27.641" v="101" actId="1440"/>
        <pc:sldMkLst>
          <pc:docMk/>
          <pc:sldMk cId="0" sldId="256"/>
        </pc:sldMkLst>
        <pc:spChg chg="add del mod">
          <ac:chgData name="Kerri Cunningham" userId="d655ace8-ee12-4979-8db1-e11294b53c94" providerId="ADAL" clId="{E2F74A80-B6A9-4EBF-8987-047B414AC267}" dt="2023-09-10T20:31:28.896" v="89" actId="478"/>
          <ac:spMkLst>
            <pc:docMk/>
            <pc:sldMk cId="0" sldId="256"/>
            <ac:spMk id="6" creationId="{04113CB8-EB6B-496D-1CCC-5D7A7075D4FA}"/>
          </ac:spMkLst>
        </pc:spChg>
        <pc:spChg chg="add mod">
          <ac:chgData name="Kerri Cunningham" userId="d655ace8-ee12-4979-8db1-e11294b53c94" providerId="ADAL" clId="{E2F74A80-B6A9-4EBF-8987-047B414AC267}" dt="2023-09-10T20:32:11.442" v="100" actId="14100"/>
          <ac:spMkLst>
            <pc:docMk/>
            <pc:sldMk cId="0" sldId="256"/>
            <ac:spMk id="7" creationId="{C6C36C4F-4D6B-5A6D-3397-FA34B6704450}"/>
          </ac:spMkLst>
        </pc:spChg>
        <pc:spChg chg="del">
          <ac:chgData name="Kerri Cunningham" userId="d655ace8-ee12-4979-8db1-e11294b53c94" providerId="ADAL" clId="{E2F74A80-B6A9-4EBF-8987-047B414AC267}" dt="2023-09-10T19:09:39.641" v="66" actId="478"/>
          <ac:spMkLst>
            <pc:docMk/>
            <pc:sldMk cId="0" sldId="256"/>
            <ac:spMk id="343" creationId="{00000000-0000-0000-0000-000000000000}"/>
          </ac:spMkLst>
        </pc:spChg>
        <pc:picChg chg="add mod">
          <ac:chgData name="Kerri Cunningham" userId="d655ace8-ee12-4979-8db1-e11294b53c94" providerId="ADAL" clId="{E2F74A80-B6A9-4EBF-8987-047B414AC267}" dt="2023-09-10T18:48:57.830" v="0"/>
          <ac:picMkLst>
            <pc:docMk/>
            <pc:sldMk cId="0" sldId="256"/>
            <ac:picMk id="2" creationId="{0244E69A-875F-BC71-B073-DF050A6EA6DB}"/>
          </ac:picMkLst>
        </pc:picChg>
        <pc:picChg chg="add mod">
          <ac:chgData name="Kerri Cunningham" userId="d655ace8-ee12-4979-8db1-e11294b53c94" providerId="ADAL" clId="{E2F74A80-B6A9-4EBF-8987-047B414AC267}" dt="2023-09-10T20:32:27.641" v="101" actId="1440"/>
          <ac:picMkLst>
            <pc:docMk/>
            <pc:sldMk cId="0" sldId="256"/>
            <ac:picMk id="4" creationId="{E20B479A-D6E8-42A4-C57A-FB65A0A8354F}"/>
          </ac:picMkLst>
        </pc:picChg>
      </pc:sldChg>
      <pc:sldChg chg="addSp delSp modSp mod modNotes">
        <pc:chgData name="Kerri Cunningham" userId="d655ace8-ee12-4979-8db1-e11294b53c94" providerId="ADAL" clId="{E2F74A80-B6A9-4EBF-8987-047B414AC267}" dt="2023-09-10T21:59:36.958" v="231" actId="1076"/>
        <pc:sldMkLst>
          <pc:docMk/>
          <pc:sldMk cId="0" sldId="257"/>
        </pc:sldMkLst>
        <pc:spChg chg="add mod">
          <ac:chgData name="Kerri Cunningham" userId="d655ace8-ee12-4979-8db1-e11294b53c94" providerId="ADAL" clId="{E2F74A80-B6A9-4EBF-8987-047B414AC267}" dt="2023-09-10T21:59:36.958" v="231" actId="1076"/>
          <ac:spMkLst>
            <pc:docMk/>
            <pc:sldMk cId="0" sldId="257"/>
            <ac:spMk id="4" creationId="{10E10A8C-8079-AC58-E08C-1720F5B3E931}"/>
          </ac:spMkLst>
        </pc:spChg>
        <pc:spChg chg="del">
          <ac:chgData name="Kerri Cunningham" userId="d655ace8-ee12-4979-8db1-e11294b53c94" providerId="ADAL" clId="{E2F74A80-B6A9-4EBF-8987-047B414AC267}" dt="2023-09-10T19:09:36.302" v="65" actId="478"/>
          <ac:spMkLst>
            <pc:docMk/>
            <pc:sldMk cId="0" sldId="257"/>
            <ac:spMk id="348" creationId="{00000000-0000-0000-0000-000000000000}"/>
          </ac:spMkLst>
        </pc:spChg>
        <pc:spChg chg="del mod">
          <ac:chgData name="Kerri Cunningham" userId="d655ace8-ee12-4979-8db1-e11294b53c94" providerId="ADAL" clId="{E2F74A80-B6A9-4EBF-8987-047B414AC267}" dt="2023-09-10T19:09:34.492" v="64" actId="478"/>
          <ac:spMkLst>
            <pc:docMk/>
            <pc:sldMk cId="0" sldId="257"/>
            <ac:spMk id="349" creationId="{00000000-0000-0000-0000-000000000000}"/>
          </ac:spMkLst>
        </pc:spChg>
        <pc:spChg chg="del">
          <ac:chgData name="Kerri Cunningham" userId="d655ace8-ee12-4979-8db1-e11294b53c94" providerId="ADAL" clId="{E2F74A80-B6A9-4EBF-8987-047B414AC267}" dt="2023-09-10T19:09:32.543" v="62" actId="478"/>
          <ac:spMkLst>
            <pc:docMk/>
            <pc:sldMk cId="0" sldId="257"/>
            <ac:spMk id="350" creationId="{00000000-0000-0000-0000-000000000000}"/>
          </ac:spMkLst>
        </pc:spChg>
        <pc:spChg chg="del">
          <ac:chgData name="Kerri Cunningham" userId="d655ace8-ee12-4979-8db1-e11294b53c94" providerId="ADAL" clId="{E2F74A80-B6A9-4EBF-8987-047B414AC267}" dt="2023-09-10T19:09:31.356" v="61" actId="478"/>
          <ac:spMkLst>
            <pc:docMk/>
            <pc:sldMk cId="0" sldId="257"/>
            <ac:spMk id="351" creationId="{00000000-0000-0000-0000-000000000000}"/>
          </ac:spMkLst>
        </pc:spChg>
        <pc:picChg chg="add mod">
          <ac:chgData name="Kerri Cunningham" userId="d655ace8-ee12-4979-8db1-e11294b53c94" providerId="ADAL" clId="{E2F74A80-B6A9-4EBF-8987-047B414AC267}" dt="2023-09-10T18:49:00.041" v="1"/>
          <ac:picMkLst>
            <pc:docMk/>
            <pc:sldMk cId="0" sldId="257"/>
            <ac:picMk id="2" creationId="{D3A00757-6FBF-554F-354C-943541C4FD3B}"/>
          </ac:picMkLst>
        </pc:picChg>
      </pc:sldChg>
      <pc:sldChg chg="addSp delSp modSp mod modNotes">
        <pc:chgData name="Kerri Cunningham" userId="d655ace8-ee12-4979-8db1-e11294b53c94" providerId="ADAL" clId="{E2F74A80-B6A9-4EBF-8987-047B414AC267}" dt="2023-09-10T22:00:04.882" v="235" actId="207"/>
        <pc:sldMkLst>
          <pc:docMk/>
          <pc:sldMk cId="0" sldId="258"/>
        </pc:sldMkLst>
        <pc:spChg chg="add mod">
          <ac:chgData name="Kerri Cunningham" userId="d655ace8-ee12-4979-8db1-e11294b53c94" providerId="ADAL" clId="{E2F74A80-B6A9-4EBF-8987-047B414AC267}" dt="2023-09-10T22:00:04.882" v="235" actId="207"/>
          <ac:spMkLst>
            <pc:docMk/>
            <pc:sldMk cId="0" sldId="258"/>
            <ac:spMk id="4" creationId="{B6685730-6823-4738-81FB-A378DEA36E68}"/>
          </ac:spMkLst>
        </pc:spChg>
        <pc:spChg chg="del">
          <ac:chgData name="Kerri Cunningham" userId="d655ace8-ee12-4979-8db1-e11294b53c94" providerId="ADAL" clId="{E2F74A80-B6A9-4EBF-8987-047B414AC267}" dt="2023-09-10T19:09:27.831" v="60" actId="478"/>
          <ac:spMkLst>
            <pc:docMk/>
            <pc:sldMk cId="0" sldId="258"/>
            <ac:spMk id="362" creationId="{00000000-0000-0000-0000-000000000000}"/>
          </ac:spMkLst>
        </pc:spChg>
        <pc:spChg chg="del">
          <ac:chgData name="Kerri Cunningham" userId="d655ace8-ee12-4979-8db1-e11294b53c94" providerId="ADAL" clId="{E2F74A80-B6A9-4EBF-8987-047B414AC267}" dt="2023-09-10T19:09:16.783" v="58" actId="478"/>
          <ac:spMkLst>
            <pc:docMk/>
            <pc:sldMk cId="0" sldId="258"/>
            <ac:spMk id="363" creationId="{00000000-0000-0000-0000-000000000000}"/>
          </ac:spMkLst>
        </pc:spChg>
        <pc:spChg chg="del">
          <ac:chgData name="Kerri Cunningham" userId="d655ace8-ee12-4979-8db1-e11294b53c94" providerId="ADAL" clId="{E2F74A80-B6A9-4EBF-8987-047B414AC267}" dt="2023-09-10T19:09:20.554" v="59" actId="478"/>
          <ac:spMkLst>
            <pc:docMk/>
            <pc:sldMk cId="0" sldId="258"/>
            <ac:spMk id="364" creationId="{00000000-0000-0000-0000-000000000000}"/>
          </ac:spMkLst>
        </pc:spChg>
        <pc:spChg chg="del">
          <ac:chgData name="Kerri Cunningham" userId="d655ace8-ee12-4979-8db1-e11294b53c94" providerId="ADAL" clId="{E2F74A80-B6A9-4EBF-8987-047B414AC267}" dt="2023-09-10T19:09:13.207" v="56" actId="478"/>
          <ac:spMkLst>
            <pc:docMk/>
            <pc:sldMk cId="0" sldId="258"/>
            <ac:spMk id="365" creationId="{00000000-0000-0000-0000-000000000000}"/>
          </ac:spMkLst>
        </pc:spChg>
        <pc:spChg chg="del">
          <ac:chgData name="Kerri Cunningham" userId="d655ace8-ee12-4979-8db1-e11294b53c94" providerId="ADAL" clId="{E2F74A80-B6A9-4EBF-8987-047B414AC267}" dt="2023-09-10T19:09:14.788" v="57" actId="478"/>
          <ac:spMkLst>
            <pc:docMk/>
            <pc:sldMk cId="0" sldId="258"/>
            <ac:spMk id="366" creationId="{00000000-0000-0000-0000-000000000000}"/>
          </ac:spMkLst>
        </pc:spChg>
        <pc:picChg chg="add mod">
          <ac:chgData name="Kerri Cunningham" userId="d655ace8-ee12-4979-8db1-e11294b53c94" providerId="ADAL" clId="{E2F74A80-B6A9-4EBF-8987-047B414AC267}" dt="2023-09-10T18:49:02.162" v="2"/>
          <ac:picMkLst>
            <pc:docMk/>
            <pc:sldMk cId="0" sldId="258"/>
            <ac:picMk id="2" creationId="{3E8E34E7-75EE-3367-E01E-DEC2F7787E91}"/>
          </ac:picMkLst>
        </pc:picChg>
      </pc:sldChg>
      <pc:sldChg chg="addSp delSp modSp mod modNotes">
        <pc:chgData name="Kerri Cunningham" userId="d655ace8-ee12-4979-8db1-e11294b53c94" providerId="ADAL" clId="{E2F74A80-B6A9-4EBF-8987-047B414AC267}" dt="2023-09-10T22:03:00.487" v="301" actId="1076"/>
        <pc:sldMkLst>
          <pc:docMk/>
          <pc:sldMk cId="0" sldId="259"/>
        </pc:sldMkLst>
        <pc:spChg chg="add mod">
          <ac:chgData name="Kerri Cunningham" userId="d655ace8-ee12-4979-8db1-e11294b53c94" providerId="ADAL" clId="{E2F74A80-B6A9-4EBF-8987-047B414AC267}" dt="2023-09-10T22:03:00.487" v="301" actId="1076"/>
          <ac:spMkLst>
            <pc:docMk/>
            <pc:sldMk cId="0" sldId="259"/>
            <ac:spMk id="4" creationId="{2D557B20-5748-FED4-57B4-67FA5DF6EA11}"/>
          </ac:spMkLst>
        </pc:spChg>
        <pc:spChg chg="del">
          <ac:chgData name="Kerri Cunningham" userId="d655ace8-ee12-4979-8db1-e11294b53c94" providerId="ADAL" clId="{E2F74A80-B6A9-4EBF-8987-047B414AC267}" dt="2023-09-10T19:08:57.367" v="49" actId="478"/>
          <ac:spMkLst>
            <pc:docMk/>
            <pc:sldMk cId="0" sldId="259"/>
            <ac:spMk id="378" creationId="{00000000-0000-0000-0000-000000000000}"/>
          </ac:spMkLst>
        </pc:spChg>
        <pc:spChg chg="del">
          <ac:chgData name="Kerri Cunningham" userId="d655ace8-ee12-4979-8db1-e11294b53c94" providerId="ADAL" clId="{E2F74A80-B6A9-4EBF-8987-047B414AC267}" dt="2023-09-10T19:09:04.185" v="53" actId="478"/>
          <ac:spMkLst>
            <pc:docMk/>
            <pc:sldMk cId="0" sldId="259"/>
            <ac:spMk id="379" creationId="{00000000-0000-0000-0000-000000000000}"/>
          </ac:spMkLst>
        </pc:spChg>
        <pc:spChg chg="del">
          <ac:chgData name="Kerri Cunningham" userId="d655ace8-ee12-4979-8db1-e11294b53c94" providerId="ADAL" clId="{E2F74A80-B6A9-4EBF-8987-047B414AC267}" dt="2023-09-10T19:09:07.418" v="54" actId="478"/>
          <ac:spMkLst>
            <pc:docMk/>
            <pc:sldMk cId="0" sldId="259"/>
            <ac:spMk id="380" creationId="{00000000-0000-0000-0000-000000000000}"/>
          </ac:spMkLst>
        </pc:spChg>
        <pc:spChg chg="del">
          <ac:chgData name="Kerri Cunningham" userId="d655ace8-ee12-4979-8db1-e11294b53c94" providerId="ADAL" clId="{E2F74A80-B6A9-4EBF-8987-047B414AC267}" dt="2023-09-10T19:08:58.923" v="50" actId="478"/>
          <ac:spMkLst>
            <pc:docMk/>
            <pc:sldMk cId="0" sldId="259"/>
            <ac:spMk id="381" creationId="{00000000-0000-0000-0000-000000000000}"/>
          </ac:spMkLst>
        </pc:spChg>
        <pc:spChg chg="del">
          <ac:chgData name="Kerri Cunningham" userId="d655ace8-ee12-4979-8db1-e11294b53c94" providerId="ADAL" clId="{E2F74A80-B6A9-4EBF-8987-047B414AC267}" dt="2023-09-10T19:09:09.493" v="55" actId="478"/>
          <ac:spMkLst>
            <pc:docMk/>
            <pc:sldMk cId="0" sldId="259"/>
            <ac:spMk id="382" creationId="{00000000-0000-0000-0000-000000000000}"/>
          </ac:spMkLst>
        </pc:spChg>
        <pc:grpChg chg="add del mod">
          <ac:chgData name="Kerri Cunningham" userId="d655ace8-ee12-4979-8db1-e11294b53c94" providerId="ADAL" clId="{E2F74A80-B6A9-4EBF-8987-047B414AC267}" dt="2023-09-10T22:00:29.214" v="243" actId="14100"/>
          <ac:grpSpMkLst>
            <pc:docMk/>
            <pc:sldMk cId="0" sldId="259"/>
            <ac:grpSpMk id="371" creationId="{00000000-0000-0000-0000-000000000000}"/>
          </ac:grpSpMkLst>
        </pc:grpChg>
        <pc:picChg chg="add mod">
          <ac:chgData name="Kerri Cunningham" userId="d655ace8-ee12-4979-8db1-e11294b53c94" providerId="ADAL" clId="{E2F74A80-B6A9-4EBF-8987-047B414AC267}" dt="2023-09-10T18:49:06.357" v="3"/>
          <ac:picMkLst>
            <pc:docMk/>
            <pc:sldMk cId="0" sldId="259"/>
            <ac:picMk id="2" creationId="{12BB5914-C890-393C-2E2E-C804DDA37164}"/>
          </ac:picMkLst>
        </pc:picChg>
      </pc:sldChg>
      <pc:sldChg chg="addSp delSp modSp mod modNotes">
        <pc:chgData name="Kerri Cunningham" userId="d655ace8-ee12-4979-8db1-e11294b53c94" providerId="ADAL" clId="{E2F74A80-B6A9-4EBF-8987-047B414AC267}" dt="2023-09-10T22:01:06.295" v="248" actId="207"/>
        <pc:sldMkLst>
          <pc:docMk/>
          <pc:sldMk cId="0" sldId="260"/>
        </pc:sldMkLst>
        <pc:spChg chg="add mod">
          <ac:chgData name="Kerri Cunningham" userId="d655ace8-ee12-4979-8db1-e11294b53c94" providerId="ADAL" clId="{E2F74A80-B6A9-4EBF-8987-047B414AC267}" dt="2023-09-10T22:01:06.295" v="248" actId="207"/>
          <ac:spMkLst>
            <pc:docMk/>
            <pc:sldMk cId="0" sldId="260"/>
            <ac:spMk id="4" creationId="{9F33EFF4-31DE-9A2F-44C5-CE5F5AA5B79D}"/>
          </ac:spMkLst>
        </pc:spChg>
        <pc:spChg chg="del">
          <ac:chgData name="Kerri Cunningham" userId="d655ace8-ee12-4979-8db1-e11294b53c94" providerId="ADAL" clId="{E2F74A80-B6A9-4EBF-8987-047B414AC267}" dt="2023-09-10T19:08:49.838" v="46" actId="478"/>
          <ac:spMkLst>
            <pc:docMk/>
            <pc:sldMk cId="0" sldId="260"/>
            <ac:spMk id="394" creationId="{00000000-0000-0000-0000-000000000000}"/>
          </ac:spMkLst>
        </pc:spChg>
        <pc:spChg chg="del">
          <ac:chgData name="Kerri Cunningham" userId="d655ace8-ee12-4979-8db1-e11294b53c94" providerId="ADAL" clId="{E2F74A80-B6A9-4EBF-8987-047B414AC267}" dt="2023-09-10T19:08:51.886" v="47" actId="478"/>
          <ac:spMkLst>
            <pc:docMk/>
            <pc:sldMk cId="0" sldId="260"/>
            <ac:spMk id="395" creationId="{00000000-0000-0000-0000-000000000000}"/>
          </ac:spMkLst>
        </pc:spChg>
        <pc:spChg chg="del mod">
          <ac:chgData name="Kerri Cunningham" userId="d655ace8-ee12-4979-8db1-e11294b53c94" providerId="ADAL" clId="{E2F74A80-B6A9-4EBF-8987-047B414AC267}" dt="2023-09-10T19:08:40.920" v="42" actId="478"/>
          <ac:spMkLst>
            <pc:docMk/>
            <pc:sldMk cId="0" sldId="260"/>
            <ac:spMk id="396" creationId="{00000000-0000-0000-0000-000000000000}"/>
          </ac:spMkLst>
        </pc:spChg>
        <pc:spChg chg="del">
          <ac:chgData name="Kerri Cunningham" userId="d655ace8-ee12-4979-8db1-e11294b53c94" providerId="ADAL" clId="{E2F74A80-B6A9-4EBF-8987-047B414AC267}" dt="2023-09-10T19:08:53.763" v="48" actId="478"/>
          <ac:spMkLst>
            <pc:docMk/>
            <pc:sldMk cId="0" sldId="260"/>
            <ac:spMk id="397" creationId="{00000000-0000-0000-0000-000000000000}"/>
          </ac:spMkLst>
        </pc:spChg>
        <pc:spChg chg="del">
          <ac:chgData name="Kerri Cunningham" userId="d655ace8-ee12-4979-8db1-e11294b53c94" providerId="ADAL" clId="{E2F74A80-B6A9-4EBF-8987-047B414AC267}" dt="2023-09-10T19:08:42.508" v="43" actId="478"/>
          <ac:spMkLst>
            <pc:docMk/>
            <pc:sldMk cId="0" sldId="260"/>
            <ac:spMk id="398" creationId="{00000000-0000-0000-0000-000000000000}"/>
          </ac:spMkLst>
        </pc:spChg>
        <pc:grpChg chg="mod">
          <ac:chgData name="Kerri Cunningham" userId="d655ace8-ee12-4979-8db1-e11294b53c94" providerId="ADAL" clId="{E2F74A80-B6A9-4EBF-8987-047B414AC267}" dt="2023-09-10T19:08:47.186" v="45" actId="1076"/>
          <ac:grpSpMkLst>
            <pc:docMk/>
            <pc:sldMk cId="0" sldId="260"/>
            <ac:grpSpMk id="387" creationId="{00000000-0000-0000-0000-000000000000}"/>
          </ac:grpSpMkLst>
        </pc:grpChg>
        <pc:picChg chg="add mod">
          <ac:chgData name="Kerri Cunningham" userId="d655ace8-ee12-4979-8db1-e11294b53c94" providerId="ADAL" clId="{E2F74A80-B6A9-4EBF-8987-047B414AC267}" dt="2023-09-10T18:49:08.484" v="4"/>
          <ac:picMkLst>
            <pc:docMk/>
            <pc:sldMk cId="0" sldId="260"/>
            <ac:picMk id="2" creationId="{E3D63B8A-492C-67AC-1B8C-AE31A2F8EBDB}"/>
          </ac:picMkLst>
        </pc:picChg>
      </pc:sldChg>
      <pc:sldChg chg="addSp delSp modSp mod ord modNotes">
        <pc:chgData name="Kerri Cunningham" userId="d655ace8-ee12-4979-8db1-e11294b53c94" providerId="ADAL" clId="{E2F74A80-B6A9-4EBF-8987-047B414AC267}" dt="2023-09-10T22:07:10.283" v="480"/>
        <pc:sldMkLst>
          <pc:docMk/>
          <pc:sldMk cId="0" sldId="261"/>
        </pc:sldMkLst>
        <pc:spChg chg="add mod">
          <ac:chgData name="Kerri Cunningham" userId="d655ace8-ee12-4979-8db1-e11294b53c94" providerId="ADAL" clId="{E2F74A80-B6A9-4EBF-8987-047B414AC267}" dt="2023-09-10T22:03:18.453" v="302" actId="113"/>
          <ac:spMkLst>
            <pc:docMk/>
            <pc:sldMk cId="0" sldId="261"/>
            <ac:spMk id="4" creationId="{061EA104-3BAD-C133-6D83-16F8C43DF78A}"/>
          </ac:spMkLst>
        </pc:spChg>
        <pc:spChg chg="del">
          <ac:chgData name="Kerri Cunningham" userId="d655ace8-ee12-4979-8db1-e11294b53c94" providerId="ADAL" clId="{E2F74A80-B6A9-4EBF-8987-047B414AC267}" dt="2023-09-10T18:50:45.033" v="38" actId="478"/>
          <ac:spMkLst>
            <pc:docMk/>
            <pc:sldMk cId="0" sldId="261"/>
            <ac:spMk id="410" creationId="{00000000-0000-0000-0000-000000000000}"/>
          </ac:spMkLst>
        </pc:spChg>
        <pc:spChg chg="del">
          <ac:chgData name="Kerri Cunningham" userId="d655ace8-ee12-4979-8db1-e11294b53c94" providerId="ADAL" clId="{E2F74A80-B6A9-4EBF-8987-047B414AC267}" dt="2023-09-10T18:50:47.719" v="39" actId="478"/>
          <ac:spMkLst>
            <pc:docMk/>
            <pc:sldMk cId="0" sldId="261"/>
            <ac:spMk id="411" creationId="{00000000-0000-0000-0000-000000000000}"/>
          </ac:spMkLst>
        </pc:spChg>
        <pc:spChg chg="del">
          <ac:chgData name="Kerri Cunningham" userId="d655ace8-ee12-4979-8db1-e11294b53c94" providerId="ADAL" clId="{E2F74A80-B6A9-4EBF-8987-047B414AC267}" dt="2023-09-10T18:50:41.196" v="37" actId="478"/>
          <ac:spMkLst>
            <pc:docMk/>
            <pc:sldMk cId="0" sldId="261"/>
            <ac:spMk id="412" creationId="{00000000-0000-0000-0000-000000000000}"/>
          </ac:spMkLst>
        </pc:spChg>
        <pc:spChg chg="del">
          <ac:chgData name="Kerri Cunningham" userId="d655ace8-ee12-4979-8db1-e11294b53c94" providerId="ADAL" clId="{E2F74A80-B6A9-4EBF-8987-047B414AC267}" dt="2023-09-10T18:50:51.367" v="40" actId="478"/>
          <ac:spMkLst>
            <pc:docMk/>
            <pc:sldMk cId="0" sldId="261"/>
            <ac:spMk id="413" creationId="{00000000-0000-0000-0000-000000000000}"/>
          </ac:spMkLst>
        </pc:spChg>
        <pc:spChg chg="del">
          <ac:chgData name="Kerri Cunningham" userId="d655ace8-ee12-4979-8db1-e11294b53c94" providerId="ADAL" clId="{E2F74A80-B6A9-4EBF-8987-047B414AC267}" dt="2023-09-10T18:50:39.639" v="36" actId="478"/>
          <ac:spMkLst>
            <pc:docMk/>
            <pc:sldMk cId="0" sldId="261"/>
            <ac:spMk id="414" creationId="{00000000-0000-0000-0000-000000000000}"/>
          </ac:spMkLst>
        </pc:spChg>
        <pc:picChg chg="add mod">
          <ac:chgData name="Kerri Cunningham" userId="d655ace8-ee12-4979-8db1-e11294b53c94" providerId="ADAL" clId="{E2F74A80-B6A9-4EBF-8987-047B414AC267}" dt="2023-09-10T18:49:15.949" v="5"/>
          <ac:picMkLst>
            <pc:docMk/>
            <pc:sldMk cId="0" sldId="261"/>
            <ac:picMk id="2" creationId="{00542553-B01A-C0F2-07BE-371B9DE89518}"/>
          </ac:picMkLst>
        </pc:picChg>
      </pc:sldChg>
      <pc:sldChg chg="addSp delSp modSp mod modNotes">
        <pc:chgData name="Kerri Cunningham" userId="d655ace8-ee12-4979-8db1-e11294b53c94" providerId="ADAL" clId="{E2F74A80-B6A9-4EBF-8987-047B414AC267}" dt="2023-09-10T21:58:23.715" v="192" actId="207"/>
        <pc:sldMkLst>
          <pc:docMk/>
          <pc:sldMk cId="0" sldId="262"/>
        </pc:sldMkLst>
        <pc:spChg chg="add mod">
          <ac:chgData name="Kerri Cunningham" userId="d655ace8-ee12-4979-8db1-e11294b53c94" providerId="ADAL" clId="{E2F74A80-B6A9-4EBF-8987-047B414AC267}" dt="2023-09-10T21:58:23.715" v="192" actId="207"/>
          <ac:spMkLst>
            <pc:docMk/>
            <pc:sldMk cId="0" sldId="262"/>
            <ac:spMk id="4" creationId="{020C08E8-6D79-476A-765D-E0912CD9A21C}"/>
          </ac:spMkLst>
        </pc:spChg>
        <pc:spChg chg="del">
          <ac:chgData name="Kerri Cunningham" userId="d655ace8-ee12-4979-8db1-e11294b53c94" providerId="ADAL" clId="{E2F74A80-B6A9-4EBF-8987-047B414AC267}" dt="2023-09-10T18:50:30.515" v="33" actId="478"/>
          <ac:spMkLst>
            <pc:docMk/>
            <pc:sldMk cId="0" sldId="262"/>
            <ac:spMk id="426" creationId="{00000000-0000-0000-0000-000000000000}"/>
          </ac:spMkLst>
        </pc:spChg>
        <pc:spChg chg="del">
          <ac:chgData name="Kerri Cunningham" userId="d655ace8-ee12-4979-8db1-e11294b53c94" providerId="ADAL" clId="{E2F74A80-B6A9-4EBF-8987-047B414AC267}" dt="2023-09-10T18:50:33.143" v="34" actId="478"/>
          <ac:spMkLst>
            <pc:docMk/>
            <pc:sldMk cId="0" sldId="262"/>
            <ac:spMk id="427" creationId="{00000000-0000-0000-0000-000000000000}"/>
          </ac:spMkLst>
        </pc:spChg>
        <pc:spChg chg="del">
          <ac:chgData name="Kerri Cunningham" userId="d655ace8-ee12-4979-8db1-e11294b53c94" providerId="ADAL" clId="{E2F74A80-B6A9-4EBF-8987-047B414AC267}" dt="2023-09-10T18:50:21.762" v="30" actId="478"/>
          <ac:spMkLst>
            <pc:docMk/>
            <pc:sldMk cId="0" sldId="262"/>
            <ac:spMk id="428" creationId="{00000000-0000-0000-0000-000000000000}"/>
          </ac:spMkLst>
        </pc:spChg>
        <pc:spChg chg="del">
          <ac:chgData name="Kerri Cunningham" userId="d655ace8-ee12-4979-8db1-e11294b53c94" providerId="ADAL" clId="{E2F74A80-B6A9-4EBF-8987-047B414AC267}" dt="2023-09-10T18:50:35.883" v="35" actId="478"/>
          <ac:spMkLst>
            <pc:docMk/>
            <pc:sldMk cId="0" sldId="262"/>
            <ac:spMk id="429" creationId="{00000000-0000-0000-0000-000000000000}"/>
          </ac:spMkLst>
        </pc:spChg>
        <pc:spChg chg="del">
          <ac:chgData name="Kerri Cunningham" userId="d655ace8-ee12-4979-8db1-e11294b53c94" providerId="ADAL" clId="{E2F74A80-B6A9-4EBF-8987-047B414AC267}" dt="2023-09-10T18:50:20.321" v="29" actId="478"/>
          <ac:spMkLst>
            <pc:docMk/>
            <pc:sldMk cId="0" sldId="262"/>
            <ac:spMk id="430" creationId="{00000000-0000-0000-0000-000000000000}"/>
          </ac:spMkLst>
        </pc:spChg>
        <pc:grpChg chg="add del">
          <ac:chgData name="Kerri Cunningham" userId="d655ace8-ee12-4979-8db1-e11294b53c94" providerId="ADAL" clId="{E2F74A80-B6A9-4EBF-8987-047B414AC267}" dt="2023-09-10T18:50:26.220" v="32" actId="478"/>
          <ac:grpSpMkLst>
            <pc:docMk/>
            <pc:sldMk cId="0" sldId="262"/>
            <ac:grpSpMk id="419" creationId="{00000000-0000-0000-0000-000000000000}"/>
          </ac:grpSpMkLst>
        </pc:grpChg>
        <pc:picChg chg="add mod">
          <ac:chgData name="Kerri Cunningham" userId="d655ace8-ee12-4979-8db1-e11294b53c94" providerId="ADAL" clId="{E2F74A80-B6A9-4EBF-8987-047B414AC267}" dt="2023-09-10T18:49:18.717" v="6"/>
          <ac:picMkLst>
            <pc:docMk/>
            <pc:sldMk cId="0" sldId="262"/>
            <ac:picMk id="2" creationId="{79F2F078-A403-4323-8860-16DA63CAA89A}"/>
          </ac:picMkLst>
        </pc:picChg>
      </pc:sldChg>
      <pc:sldChg chg="addSp delSp modSp mod ord modNotes">
        <pc:chgData name="Kerri Cunningham" userId="d655ace8-ee12-4979-8db1-e11294b53c94" providerId="ADAL" clId="{E2F74A80-B6A9-4EBF-8987-047B414AC267}" dt="2023-09-10T22:08:33.973" v="508"/>
        <pc:sldMkLst>
          <pc:docMk/>
          <pc:sldMk cId="0" sldId="263"/>
        </pc:sldMkLst>
        <pc:spChg chg="add mod">
          <ac:chgData name="Kerri Cunningham" userId="d655ace8-ee12-4979-8db1-e11294b53c94" providerId="ADAL" clId="{E2F74A80-B6A9-4EBF-8987-047B414AC267}" dt="2023-09-10T21:58:44.566" v="206" actId="1076"/>
          <ac:spMkLst>
            <pc:docMk/>
            <pc:sldMk cId="0" sldId="263"/>
            <ac:spMk id="4" creationId="{8C1A7673-23FA-CA77-1AFE-9BA63343D3B0}"/>
          </ac:spMkLst>
        </pc:spChg>
        <pc:spChg chg="del">
          <ac:chgData name="Kerri Cunningham" userId="d655ace8-ee12-4979-8db1-e11294b53c94" providerId="ADAL" clId="{E2F74A80-B6A9-4EBF-8987-047B414AC267}" dt="2023-09-10T18:50:13.176" v="26" actId="478"/>
          <ac:spMkLst>
            <pc:docMk/>
            <pc:sldMk cId="0" sldId="263"/>
            <ac:spMk id="442" creationId="{00000000-0000-0000-0000-000000000000}"/>
          </ac:spMkLst>
        </pc:spChg>
        <pc:spChg chg="del">
          <ac:chgData name="Kerri Cunningham" userId="d655ace8-ee12-4979-8db1-e11294b53c94" providerId="ADAL" clId="{E2F74A80-B6A9-4EBF-8987-047B414AC267}" dt="2023-09-10T18:50:03.303" v="21" actId="478"/>
          <ac:spMkLst>
            <pc:docMk/>
            <pc:sldMk cId="0" sldId="263"/>
            <ac:spMk id="443" creationId="{00000000-0000-0000-0000-000000000000}"/>
          </ac:spMkLst>
        </pc:spChg>
        <pc:spChg chg="del">
          <ac:chgData name="Kerri Cunningham" userId="d655ace8-ee12-4979-8db1-e11294b53c94" providerId="ADAL" clId="{E2F74A80-B6A9-4EBF-8987-047B414AC267}" dt="2023-09-10T18:50:01.849" v="20" actId="478"/>
          <ac:spMkLst>
            <pc:docMk/>
            <pc:sldMk cId="0" sldId="263"/>
            <ac:spMk id="444" creationId="{00000000-0000-0000-0000-000000000000}"/>
          </ac:spMkLst>
        </pc:spChg>
        <pc:spChg chg="del">
          <ac:chgData name="Kerri Cunningham" userId="d655ace8-ee12-4979-8db1-e11294b53c94" providerId="ADAL" clId="{E2F74A80-B6A9-4EBF-8987-047B414AC267}" dt="2023-09-10T18:50:16.383" v="28" actId="478"/>
          <ac:spMkLst>
            <pc:docMk/>
            <pc:sldMk cId="0" sldId="263"/>
            <ac:spMk id="445" creationId="{00000000-0000-0000-0000-000000000000}"/>
          </ac:spMkLst>
        </pc:spChg>
        <pc:spChg chg="del">
          <ac:chgData name="Kerri Cunningham" userId="d655ace8-ee12-4979-8db1-e11294b53c94" providerId="ADAL" clId="{E2F74A80-B6A9-4EBF-8987-047B414AC267}" dt="2023-09-10T18:50:14.417" v="27" actId="478"/>
          <ac:spMkLst>
            <pc:docMk/>
            <pc:sldMk cId="0" sldId="263"/>
            <ac:spMk id="446" creationId="{00000000-0000-0000-0000-000000000000}"/>
          </ac:spMkLst>
        </pc:spChg>
        <pc:grpChg chg="add del">
          <ac:chgData name="Kerri Cunningham" userId="d655ace8-ee12-4979-8db1-e11294b53c94" providerId="ADAL" clId="{E2F74A80-B6A9-4EBF-8987-047B414AC267}" dt="2023-09-10T18:50:10.166" v="25" actId="478"/>
          <ac:grpSpMkLst>
            <pc:docMk/>
            <pc:sldMk cId="0" sldId="263"/>
            <ac:grpSpMk id="435" creationId="{00000000-0000-0000-0000-000000000000}"/>
          </ac:grpSpMkLst>
        </pc:grpChg>
        <pc:picChg chg="add mod">
          <ac:chgData name="Kerri Cunningham" userId="d655ace8-ee12-4979-8db1-e11294b53c94" providerId="ADAL" clId="{E2F74A80-B6A9-4EBF-8987-047B414AC267}" dt="2023-09-10T18:49:23.166" v="7"/>
          <ac:picMkLst>
            <pc:docMk/>
            <pc:sldMk cId="0" sldId="263"/>
            <ac:picMk id="2" creationId="{9074881C-2B2E-1744-A8D0-F994C8A19EFD}"/>
          </ac:picMkLst>
        </pc:picChg>
      </pc:sldChg>
      <pc:sldChg chg="addSp delSp modSp mod modNotes">
        <pc:chgData name="Kerri Cunningham" userId="d655ace8-ee12-4979-8db1-e11294b53c94" providerId="ADAL" clId="{E2F74A80-B6A9-4EBF-8987-047B414AC267}" dt="2023-09-10T21:59:09.537" v="225" actId="122"/>
        <pc:sldMkLst>
          <pc:docMk/>
          <pc:sldMk cId="0" sldId="264"/>
        </pc:sldMkLst>
        <pc:spChg chg="add mod">
          <ac:chgData name="Kerri Cunningham" userId="d655ace8-ee12-4979-8db1-e11294b53c94" providerId="ADAL" clId="{E2F74A80-B6A9-4EBF-8987-047B414AC267}" dt="2023-09-10T21:59:09.537" v="225" actId="122"/>
          <ac:spMkLst>
            <pc:docMk/>
            <pc:sldMk cId="0" sldId="264"/>
            <ac:spMk id="4" creationId="{AE5223E0-3EAA-F95A-5468-69A03500CF12}"/>
          </ac:spMkLst>
        </pc:spChg>
        <pc:spChg chg="del">
          <ac:chgData name="Kerri Cunningham" userId="d655ace8-ee12-4979-8db1-e11294b53c94" providerId="ADAL" clId="{E2F74A80-B6A9-4EBF-8987-047B414AC267}" dt="2023-09-10T18:49:54.847" v="17" actId="478"/>
          <ac:spMkLst>
            <pc:docMk/>
            <pc:sldMk cId="0" sldId="264"/>
            <ac:spMk id="458" creationId="{00000000-0000-0000-0000-000000000000}"/>
          </ac:spMkLst>
        </pc:spChg>
        <pc:spChg chg="del">
          <ac:chgData name="Kerri Cunningham" userId="d655ace8-ee12-4979-8db1-e11294b53c94" providerId="ADAL" clId="{E2F74A80-B6A9-4EBF-8987-047B414AC267}" dt="2023-09-10T18:49:56.990" v="18" actId="478"/>
          <ac:spMkLst>
            <pc:docMk/>
            <pc:sldMk cId="0" sldId="264"/>
            <ac:spMk id="459" creationId="{00000000-0000-0000-0000-000000000000}"/>
          </ac:spMkLst>
        </pc:spChg>
        <pc:spChg chg="del">
          <ac:chgData name="Kerri Cunningham" userId="d655ace8-ee12-4979-8db1-e11294b53c94" providerId="ADAL" clId="{E2F74A80-B6A9-4EBF-8987-047B414AC267}" dt="2023-09-10T18:49:53.183" v="16" actId="478"/>
          <ac:spMkLst>
            <pc:docMk/>
            <pc:sldMk cId="0" sldId="264"/>
            <ac:spMk id="460" creationId="{00000000-0000-0000-0000-000000000000}"/>
          </ac:spMkLst>
        </pc:spChg>
        <pc:spChg chg="del">
          <ac:chgData name="Kerri Cunningham" userId="d655ace8-ee12-4979-8db1-e11294b53c94" providerId="ADAL" clId="{E2F74A80-B6A9-4EBF-8987-047B414AC267}" dt="2023-09-10T18:49:59.344" v="19" actId="478"/>
          <ac:spMkLst>
            <pc:docMk/>
            <pc:sldMk cId="0" sldId="264"/>
            <ac:spMk id="461" creationId="{00000000-0000-0000-0000-000000000000}"/>
          </ac:spMkLst>
        </pc:spChg>
        <pc:spChg chg="del">
          <ac:chgData name="Kerri Cunningham" userId="d655ace8-ee12-4979-8db1-e11294b53c94" providerId="ADAL" clId="{E2F74A80-B6A9-4EBF-8987-047B414AC267}" dt="2023-09-10T18:49:51.014" v="15" actId="478"/>
          <ac:spMkLst>
            <pc:docMk/>
            <pc:sldMk cId="0" sldId="264"/>
            <ac:spMk id="462" creationId="{00000000-0000-0000-0000-000000000000}"/>
          </ac:spMkLst>
        </pc:spChg>
        <pc:grpChg chg="add del">
          <ac:chgData name="Kerri Cunningham" userId="d655ace8-ee12-4979-8db1-e11294b53c94" providerId="ADAL" clId="{E2F74A80-B6A9-4EBF-8987-047B414AC267}" dt="2023-09-10T18:49:48.036" v="14" actId="478"/>
          <ac:grpSpMkLst>
            <pc:docMk/>
            <pc:sldMk cId="0" sldId="264"/>
            <ac:grpSpMk id="451" creationId="{00000000-0000-0000-0000-000000000000}"/>
          </ac:grpSpMkLst>
        </pc:grpChg>
        <pc:picChg chg="add mod">
          <ac:chgData name="Kerri Cunningham" userId="d655ace8-ee12-4979-8db1-e11294b53c94" providerId="ADAL" clId="{E2F74A80-B6A9-4EBF-8987-047B414AC267}" dt="2023-09-10T18:49:26.036" v="8"/>
          <ac:picMkLst>
            <pc:docMk/>
            <pc:sldMk cId="0" sldId="264"/>
            <ac:picMk id="2" creationId="{8A9988A4-B22E-EA1C-0EBA-F0F9D12EB6D8}"/>
          </ac:picMkLst>
        </pc:picChg>
      </pc:sldChg>
      <pc:sldChg chg="addSp delSp modSp mod modNotes">
        <pc:chgData name="Kerri Cunningham" userId="d655ace8-ee12-4979-8db1-e11294b53c94" providerId="ADAL" clId="{E2F74A80-B6A9-4EBF-8987-047B414AC267}" dt="2023-09-10T22:33:13.208" v="784" actId="1076"/>
        <pc:sldMkLst>
          <pc:docMk/>
          <pc:sldMk cId="0" sldId="265"/>
        </pc:sldMkLst>
        <pc:spChg chg="add mod">
          <ac:chgData name="Kerri Cunningham" userId="d655ace8-ee12-4979-8db1-e11294b53c94" providerId="ADAL" clId="{E2F74A80-B6A9-4EBF-8987-047B414AC267}" dt="2023-09-10T22:33:13.208" v="784" actId="1076"/>
          <ac:spMkLst>
            <pc:docMk/>
            <pc:sldMk cId="0" sldId="265"/>
            <ac:spMk id="4" creationId="{8E629763-8EA9-4A4A-B720-3906D7581062}"/>
          </ac:spMkLst>
        </pc:spChg>
        <pc:spChg chg="del">
          <ac:chgData name="Kerri Cunningham" userId="d655ace8-ee12-4979-8db1-e11294b53c94" providerId="ADAL" clId="{E2F74A80-B6A9-4EBF-8987-047B414AC267}" dt="2023-09-10T22:08:39.967" v="509" actId="478"/>
          <ac:spMkLst>
            <pc:docMk/>
            <pc:sldMk cId="0" sldId="265"/>
            <ac:spMk id="467" creationId="{00000000-0000-0000-0000-000000000000}"/>
          </ac:spMkLst>
        </pc:spChg>
        <pc:spChg chg="del">
          <ac:chgData name="Kerri Cunningham" userId="d655ace8-ee12-4979-8db1-e11294b53c94" providerId="ADAL" clId="{E2F74A80-B6A9-4EBF-8987-047B414AC267}" dt="2023-09-10T22:08:44.158" v="510" actId="478"/>
          <ac:spMkLst>
            <pc:docMk/>
            <pc:sldMk cId="0" sldId="265"/>
            <ac:spMk id="468" creationId="{00000000-0000-0000-0000-000000000000}"/>
          </ac:spMkLst>
        </pc:spChg>
        <pc:spChg chg="del">
          <ac:chgData name="Kerri Cunningham" userId="d655ace8-ee12-4979-8db1-e11294b53c94" providerId="ADAL" clId="{E2F74A80-B6A9-4EBF-8987-047B414AC267}" dt="2023-09-10T18:49:36.205" v="11" actId="478"/>
          <ac:spMkLst>
            <pc:docMk/>
            <pc:sldMk cId="0" sldId="265"/>
            <ac:spMk id="469" creationId="{00000000-0000-0000-0000-000000000000}"/>
          </ac:spMkLst>
        </pc:spChg>
        <pc:spChg chg="del">
          <ac:chgData name="Kerri Cunningham" userId="d655ace8-ee12-4979-8db1-e11294b53c94" providerId="ADAL" clId="{E2F74A80-B6A9-4EBF-8987-047B414AC267}" dt="2023-09-10T18:49:33.954" v="10" actId="478"/>
          <ac:spMkLst>
            <pc:docMk/>
            <pc:sldMk cId="0" sldId="265"/>
            <ac:spMk id="470" creationId="{00000000-0000-0000-0000-000000000000}"/>
          </ac:spMkLst>
        </pc:spChg>
        <pc:picChg chg="add mod">
          <ac:chgData name="Kerri Cunningham" userId="d655ace8-ee12-4979-8db1-e11294b53c94" providerId="ADAL" clId="{E2F74A80-B6A9-4EBF-8987-047B414AC267}" dt="2023-09-10T18:49:29.905" v="9"/>
          <ac:picMkLst>
            <pc:docMk/>
            <pc:sldMk cId="0" sldId="265"/>
            <ac:picMk id="2" creationId="{7C56DE14-838B-15EA-E669-0C5BB383DE8C}"/>
          </ac:picMkLst>
        </pc:picChg>
      </pc:sldChg>
      <pc:sldChg chg="modSp add del mod ord">
        <pc:chgData name="Kerri Cunningham" userId="d655ace8-ee12-4979-8db1-e11294b53c94" providerId="ADAL" clId="{E2F74A80-B6A9-4EBF-8987-047B414AC267}" dt="2023-09-10T22:07:07.308" v="478"/>
        <pc:sldMkLst>
          <pc:docMk/>
          <pc:sldMk cId="312166325" sldId="266"/>
        </pc:sldMkLst>
        <pc:spChg chg="mod">
          <ac:chgData name="Kerri Cunningham" userId="d655ace8-ee12-4979-8db1-e11294b53c94" providerId="ADAL" clId="{E2F74A80-B6A9-4EBF-8987-047B414AC267}" dt="2023-09-10T22:04:44.936" v="388" actId="20577"/>
          <ac:spMkLst>
            <pc:docMk/>
            <pc:sldMk cId="312166325" sldId="266"/>
            <ac:spMk id="4" creationId="{10E10A8C-8079-AC58-E08C-1720F5B3E931}"/>
          </ac:spMkLst>
        </pc:spChg>
      </pc:sldChg>
      <pc:sldChg chg="addSp delSp modSp add mod ord">
        <pc:chgData name="Kerri Cunningham" userId="d655ace8-ee12-4979-8db1-e11294b53c94" providerId="ADAL" clId="{E2F74A80-B6A9-4EBF-8987-047B414AC267}" dt="2023-09-10T22:08:27.696" v="506" actId="1076"/>
        <pc:sldMkLst>
          <pc:docMk/>
          <pc:sldMk cId="1819412544" sldId="267"/>
        </pc:sldMkLst>
        <pc:spChg chg="add mod">
          <ac:chgData name="Kerri Cunningham" userId="d655ace8-ee12-4979-8db1-e11294b53c94" providerId="ADAL" clId="{E2F74A80-B6A9-4EBF-8987-047B414AC267}" dt="2023-09-10T22:08:27.696" v="506" actId="1076"/>
          <ac:spMkLst>
            <pc:docMk/>
            <pc:sldMk cId="1819412544" sldId="267"/>
            <ac:spMk id="4" creationId="{DE45684B-D14D-1199-E233-837896420142}"/>
          </ac:spMkLst>
        </pc:spChg>
        <pc:spChg chg="del">
          <ac:chgData name="Kerri Cunningham" userId="d655ace8-ee12-4979-8db1-e11294b53c94" providerId="ADAL" clId="{E2F74A80-B6A9-4EBF-8987-047B414AC267}" dt="2023-09-10T22:05:17.630" v="394" actId="478"/>
          <ac:spMkLst>
            <pc:docMk/>
            <pc:sldMk cId="1819412544" sldId="267"/>
            <ac:spMk id="467" creationId="{00000000-0000-0000-0000-000000000000}"/>
          </ac:spMkLst>
        </pc:spChg>
        <pc:spChg chg="del">
          <ac:chgData name="Kerri Cunningham" userId="d655ace8-ee12-4979-8db1-e11294b53c94" providerId="ADAL" clId="{E2F74A80-B6A9-4EBF-8987-047B414AC267}" dt="2023-09-10T22:05:20.680" v="395" actId="478"/>
          <ac:spMkLst>
            <pc:docMk/>
            <pc:sldMk cId="1819412544" sldId="267"/>
            <ac:spMk id="468" creationId="{00000000-0000-0000-0000-000000000000}"/>
          </ac:spMkLst>
        </pc:spChg>
      </pc:sldChg>
      <pc:sldChg chg="addSp modSp add mod ord">
        <pc:chgData name="Kerri Cunningham" userId="d655ace8-ee12-4979-8db1-e11294b53c94" providerId="ADAL" clId="{E2F74A80-B6A9-4EBF-8987-047B414AC267}" dt="2023-09-10T22:25:35.886" v="602" actId="20577"/>
        <pc:sldMkLst>
          <pc:docMk/>
          <pc:sldMk cId="447264056" sldId="268"/>
        </pc:sldMkLst>
        <pc:spChg chg="mod">
          <ac:chgData name="Kerri Cunningham" userId="d655ace8-ee12-4979-8db1-e11294b53c94" providerId="ADAL" clId="{E2F74A80-B6A9-4EBF-8987-047B414AC267}" dt="2023-09-10T22:07:35.041" v="490" actId="20577"/>
          <ac:spMkLst>
            <pc:docMk/>
            <pc:sldMk cId="447264056" sldId="268"/>
            <ac:spMk id="4" creationId="{061EA104-3BAD-C133-6D83-16F8C43DF78A}"/>
          </ac:spMkLst>
        </pc:spChg>
        <pc:spChg chg="add mod">
          <ac:chgData name="Kerri Cunningham" userId="d655ace8-ee12-4979-8db1-e11294b53c94" providerId="ADAL" clId="{E2F74A80-B6A9-4EBF-8987-047B414AC267}" dt="2023-09-10T22:25:35.886" v="602" actId="20577"/>
          <ac:spMkLst>
            <pc:docMk/>
            <pc:sldMk cId="447264056" sldId="268"/>
            <ac:spMk id="5" creationId="{7E00764B-B6E8-3EE8-6E74-83473C0CC4F9}"/>
          </ac:spMkLst>
        </pc:spChg>
      </pc:sldChg>
      <pc:sldChg chg="addSp delSp modSp add mod ord">
        <pc:chgData name="Kerri Cunningham" userId="d655ace8-ee12-4979-8db1-e11294b53c94" providerId="ADAL" clId="{E2F74A80-B6A9-4EBF-8987-047B414AC267}" dt="2023-09-10T22:57:50.559" v="792" actId="1076"/>
        <pc:sldMkLst>
          <pc:docMk/>
          <pc:sldMk cId="2216024150" sldId="269"/>
        </pc:sldMkLst>
        <pc:spChg chg="del">
          <ac:chgData name="Kerri Cunningham" userId="d655ace8-ee12-4979-8db1-e11294b53c94" providerId="ADAL" clId="{E2F74A80-B6A9-4EBF-8987-047B414AC267}" dt="2023-09-10T22:57:42.824" v="788" actId="478"/>
          <ac:spMkLst>
            <pc:docMk/>
            <pc:sldMk cId="2216024150" sldId="269"/>
            <ac:spMk id="4" creationId="{10E10A8C-8079-AC58-E08C-1720F5B3E931}"/>
          </ac:spMkLst>
        </pc:spChg>
        <pc:picChg chg="add mod">
          <ac:chgData name="Kerri Cunningham" userId="d655ace8-ee12-4979-8db1-e11294b53c94" providerId="ADAL" clId="{E2F74A80-B6A9-4EBF-8987-047B414AC267}" dt="2023-09-10T22:57:50.559" v="792" actId="1076"/>
          <ac:picMkLst>
            <pc:docMk/>
            <pc:sldMk cId="2216024150" sldId="269"/>
            <ac:picMk id="3" creationId="{B5544684-E72A-836E-D4FE-4957931CC0D6}"/>
          </ac:picMkLst>
        </pc:picChg>
      </pc:sldChg>
      <pc:sldMasterChg chg="delSldLayout">
        <pc:chgData name="Kerri Cunningham" userId="d655ace8-ee12-4979-8db1-e11294b53c94" providerId="ADAL" clId="{E2F74A80-B6A9-4EBF-8987-047B414AC267}" dt="2023-09-10T18:49:39.917" v="12" actId="47"/>
        <pc:sldMasterMkLst>
          <pc:docMk/>
          <pc:sldMasterMk cId="0" sldId="2147483658"/>
        </pc:sldMasterMkLst>
        <pc:sldLayoutChg chg="del">
          <pc:chgData name="Kerri Cunningham" userId="d655ace8-ee12-4979-8db1-e11294b53c94" providerId="ADAL" clId="{E2F74A80-B6A9-4EBF-8987-047B414AC267}" dt="2023-09-10T18:49:39.917" v="12" actId="47"/>
          <pc:sldLayoutMkLst>
            <pc:docMk/>
            <pc:sldMasterMk cId="0" sldId="2147483658"/>
            <pc:sldLayoutMk cId="0" sldId="2147483657"/>
          </pc:sldLayoutMkLst>
        </pc:sldLayoutChg>
      </pc:sldMasterChg>
    </pc:docChg>
  </pc:docChgLst>
  <pc:docChgLst>
    <pc:chgData name="Hp Unit" userId="86ec350514542ee1" providerId="LiveId" clId="{BCFF70B1-3819-412C-97A4-D59CCEA69B7F}"/>
    <pc:docChg chg="undo custSel modSld">
      <pc:chgData name="Hp Unit" userId="86ec350514542ee1" providerId="LiveId" clId="{BCFF70B1-3819-412C-97A4-D59CCEA69B7F}" dt="2023-09-23T07:59:06.122" v="484" actId="1076"/>
      <pc:docMkLst>
        <pc:docMk/>
      </pc:docMkLst>
      <pc:sldChg chg="addSp delSp modSp mod">
        <pc:chgData name="Hp Unit" userId="86ec350514542ee1" providerId="LiveId" clId="{BCFF70B1-3819-412C-97A4-D59CCEA69B7F}" dt="2023-09-23T07:24:56.036" v="39" actId="122"/>
        <pc:sldMkLst>
          <pc:docMk/>
          <pc:sldMk cId="0" sldId="256"/>
        </pc:sldMkLst>
        <pc:spChg chg="add mod">
          <ac:chgData name="Hp Unit" userId="86ec350514542ee1" providerId="LiveId" clId="{BCFF70B1-3819-412C-97A4-D59CCEA69B7F}" dt="2023-09-23T07:24:56.036" v="39" actId="122"/>
          <ac:spMkLst>
            <pc:docMk/>
            <pc:sldMk cId="0" sldId="256"/>
            <ac:spMk id="3" creationId="{0E91AF01-F0E7-2345-DBCA-EAAC07389F69}"/>
          </ac:spMkLst>
        </pc:spChg>
        <pc:spChg chg="mod ord">
          <ac:chgData name="Hp Unit" userId="86ec350514542ee1" providerId="LiveId" clId="{BCFF70B1-3819-412C-97A4-D59CCEA69B7F}" dt="2023-09-23T07:24:46.497" v="37" actId="14100"/>
          <ac:spMkLst>
            <pc:docMk/>
            <pc:sldMk cId="0" sldId="256"/>
            <ac:spMk id="7" creationId="{C6C36C4F-4D6B-5A6D-3397-FA34B6704450}"/>
          </ac:spMkLst>
        </pc:spChg>
        <pc:picChg chg="del mod">
          <ac:chgData name="Hp Unit" userId="86ec350514542ee1" providerId="LiveId" clId="{BCFF70B1-3819-412C-97A4-D59CCEA69B7F}" dt="2023-09-23T07:22:45.487" v="4" actId="478"/>
          <ac:picMkLst>
            <pc:docMk/>
            <pc:sldMk cId="0" sldId="256"/>
            <ac:picMk id="4" creationId="{E20B479A-D6E8-42A4-C57A-FB65A0A8354F}"/>
          </ac:picMkLst>
        </pc:picChg>
      </pc:sldChg>
      <pc:sldChg chg="modSp mod">
        <pc:chgData name="Hp Unit" userId="86ec350514542ee1" providerId="LiveId" clId="{BCFF70B1-3819-412C-97A4-D59CCEA69B7F}" dt="2023-09-23T07:59:06.122" v="484" actId="1076"/>
        <pc:sldMkLst>
          <pc:docMk/>
          <pc:sldMk cId="0" sldId="257"/>
        </pc:sldMkLst>
        <pc:spChg chg="mod">
          <ac:chgData name="Hp Unit" userId="86ec350514542ee1" providerId="LiveId" clId="{BCFF70B1-3819-412C-97A4-D59CCEA69B7F}" dt="2023-09-23T07:59:06.122" v="484" actId="1076"/>
          <ac:spMkLst>
            <pc:docMk/>
            <pc:sldMk cId="0" sldId="257"/>
            <ac:spMk id="4" creationId="{10E10A8C-8079-AC58-E08C-1720F5B3E931}"/>
          </ac:spMkLst>
        </pc:spChg>
      </pc:sldChg>
      <pc:sldChg chg="addSp modSp mod">
        <pc:chgData name="Hp Unit" userId="86ec350514542ee1" providerId="LiveId" clId="{BCFF70B1-3819-412C-97A4-D59CCEA69B7F}" dt="2023-09-23T07:38:03.030" v="158" actId="207"/>
        <pc:sldMkLst>
          <pc:docMk/>
          <pc:sldMk cId="0" sldId="258"/>
        </pc:sldMkLst>
        <pc:spChg chg="add mod">
          <ac:chgData name="Hp Unit" userId="86ec350514542ee1" providerId="LiveId" clId="{BCFF70B1-3819-412C-97A4-D59CCEA69B7F}" dt="2023-09-23T07:36:54.406" v="142" actId="1076"/>
          <ac:spMkLst>
            <pc:docMk/>
            <pc:sldMk cId="0" sldId="258"/>
            <ac:spMk id="3" creationId="{86CB2E43-2BC8-EFB3-C04D-47C531CEE1F7}"/>
          </ac:spMkLst>
        </pc:spChg>
        <pc:spChg chg="mod">
          <ac:chgData name="Hp Unit" userId="86ec350514542ee1" providerId="LiveId" clId="{BCFF70B1-3819-412C-97A4-D59CCEA69B7F}" dt="2023-09-23T07:38:03.030" v="158" actId="207"/>
          <ac:spMkLst>
            <pc:docMk/>
            <pc:sldMk cId="0" sldId="258"/>
            <ac:spMk id="4" creationId="{B6685730-6823-4738-81FB-A378DEA36E68}"/>
          </ac:spMkLst>
        </pc:spChg>
        <pc:grpChg chg="mod">
          <ac:chgData name="Hp Unit" userId="86ec350514542ee1" providerId="LiveId" clId="{BCFF70B1-3819-412C-97A4-D59CCEA69B7F}" dt="2023-09-23T07:35:13.846" v="48" actId="1076"/>
          <ac:grpSpMkLst>
            <pc:docMk/>
            <pc:sldMk cId="0" sldId="258"/>
            <ac:grpSpMk id="356" creationId="{00000000-0000-0000-0000-000000000000}"/>
          </ac:grpSpMkLst>
        </pc:grpChg>
        <pc:picChg chg="mod">
          <ac:chgData name="Hp Unit" userId="86ec350514542ee1" providerId="LiveId" clId="{BCFF70B1-3819-412C-97A4-D59CCEA69B7F}" dt="2023-09-23T07:35:23.474" v="49" actId="1076"/>
          <ac:picMkLst>
            <pc:docMk/>
            <pc:sldMk cId="0" sldId="258"/>
            <ac:picMk id="11" creationId="{3A9C2682-7F1F-14A0-44A0-4F39A95EB481}"/>
          </ac:picMkLst>
        </pc:picChg>
      </pc:sldChg>
      <pc:sldChg chg="modSp mod">
        <pc:chgData name="Hp Unit" userId="86ec350514542ee1" providerId="LiveId" clId="{BCFF70B1-3819-412C-97A4-D59CCEA69B7F}" dt="2023-09-23T07:58:38.096" v="483" actId="1035"/>
        <pc:sldMkLst>
          <pc:docMk/>
          <pc:sldMk cId="0" sldId="259"/>
        </pc:sldMkLst>
        <pc:spChg chg="mod">
          <ac:chgData name="Hp Unit" userId="86ec350514542ee1" providerId="LiveId" clId="{BCFF70B1-3819-412C-97A4-D59CCEA69B7F}" dt="2023-09-23T07:58:38.096" v="483" actId="1035"/>
          <ac:spMkLst>
            <pc:docMk/>
            <pc:sldMk cId="0" sldId="259"/>
            <ac:spMk id="4" creationId="{2D557B20-5748-FED4-57B4-67FA5DF6EA11}"/>
          </ac:spMkLst>
        </pc:spChg>
      </pc:sldChg>
      <pc:sldChg chg="modSp mod">
        <pc:chgData name="Hp Unit" userId="86ec350514542ee1" providerId="LiveId" clId="{BCFF70B1-3819-412C-97A4-D59CCEA69B7F}" dt="2023-09-23T07:58:13.235" v="474" actId="1036"/>
        <pc:sldMkLst>
          <pc:docMk/>
          <pc:sldMk cId="0" sldId="260"/>
        </pc:sldMkLst>
        <pc:spChg chg="mod">
          <ac:chgData name="Hp Unit" userId="86ec350514542ee1" providerId="LiveId" clId="{BCFF70B1-3819-412C-97A4-D59CCEA69B7F}" dt="2023-09-23T07:58:13.235" v="474" actId="1036"/>
          <ac:spMkLst>
            <pc:docMk/>
            <pc:sldMk cId="0" sldId="260"/>
            <ac:spMk id="4" creationId="{9F33EFF4-31DE-9A2F-44C5-CE5F5AA5B79D}"/>
          </ac:spMkLst>
        </pc:spChg>
      </pc:sldChg>
      <pc:sldChg chg="modSp mod">
        <pc:chgData name="Hp Unit" userId="86ec350514542ee1" providerId="LiveId" clId="{BCFF70B1-3819-412C-97A4-D59CCEA69B7F}" dt="2023-09-23T07:44:30.259" v="303" actId="114"/>
        <pc:sldMkLst>
          <pc:docMk/>
          <pc:sldMk cId="0" sldId="261"/>
        </pc:sldMkLst>
        <pc:spChg chg="mod">
          <ac:chgData name="Hp Unit" userId="86ec350514542ee1" providerId="LiveId" clId="{BCFF70B1-3819-412C-97A4-D59CCEA69B7F}" dt="2023-09-23T07:44:30.259" v="303" actId="114"/>
          <ac:spMkLst>
            <pc:docMk/>
            <pc:sldMk cId="0" sldId="261"/>
            <ac:spMk id="4" creationId="{061EA104-3BAD-C133-6D83-16F8C43DF78A}"/>
          </ac:spMkLst>
        </pc:spChg>
      </pc:sldChg>
      <pc:sldChg chg="modSp mod">
        <pc:chgData name="Hp Unit" userId="86ec350514542ee1" providerId="LiveId" clId="{BCFF70B1-3819-412C-97A4-D59CCEA69B7F}" dt="2023-09-23T07:52:14.690" v="422" actId="20577"/>
        <pc:sldMkLst>
          <pc:docMk/>
          <pc:sldMk cId="0" sldId="262"/>
        </pc:sldMkLst>
        <pc:spChg chg="mod">
          <ac:chgData name="Hp Unit" userId="86ec350514542ee1" providerId="LiveId" clId="{BCFF70B1-3819-412C-97A4-D59CCEA69B7F}" dt="2023-09-23T07:52:14.690" v="422" actId="20577"/>
          <ac:spMkLst>
            <pc:docMk/>
            <pc:sldMk cId="0" sldId="262"/>
            <ac:spMk id="4" creationId="{020C08E8-6D79-476A-765D-E0912CD9A21C}"/>
          </ac:spMkLst>
        </pc:spChg>
      </pc:sldChg>
      <pc:sldChg chg="modSp mod">
        <pc:chgData name="Hp Unit" userId="86ec350514542ee1" providerId="LiveId" clId="{BCFF70B1-3819-412C-97A4-D59CCEA69B7F}" dt="2023-09-23T07:51:24.109" v="399" actId="20577"/>
        <pc:sldMkLst>
          <pc:docMk/>
          <pc:sldMk cId="0" sldId="263"/>
        </pc:sldMkLst>
        <pc:spChg chg="mod">
          <ac:chgData name="Hp Unit" userId="86ec350514542ee1" providerId="LiveId" clId="{BCFF70B1-3819-412C-97A4-D59CCEA69B7F}" dt="2023-09-23T07:51:24.109" v="399" actId="20577"/>
          <ac:spMkLst>
            <pc:docMk/>
            <pc:sldMk cId="0" sldId="263"/>
            <ac:spMk id="4" creationId="{8C1A7673-23FA-CA77-1AFE-9BA63343D3B0}"/>
          </ac:spMkLst>
        </pc:spChg>
      </pc:sldChg>
      <pc:sldChg chg="modSp mod">
        <pc:chgData name="Hp Unit" userId="86ec350514542ee1" providerId="LiveId" clId="{BCFF70B1-3819-412C-97A4-D59CCEA69B7F}" dt="2023-09-23T07:52:35.785" v="424" actId="20577"/>
        <pc:sldMkLst>
          <pc:docMk/>
          <pc:sldMk cId="0" sldId="264"/>
        </pc:sldMkLst>
        <pc:spChg chg="mod">
          <ac:chgData name="Hp Unit" userId="86ec350514542ee1" providerId="LiveId" clId="{BCFF70B1-3819-412C-97A4-D59CCEA69B7F}" dt="2023-09-23T07:52:35.785" v="424" actId="20577"/>
          <ac:spMkLst>
            <pc:docMk/>
            <pc:sldMk cId="0" sldId="264"/>
            <ac:spMk id="4" creationId="{AE5223E0-3EAA-F95A-5468-69A03500CF12}"/>
          </ac:spMkLst>
        </pc:spChg>
      </pc:sldChg>
      <pc:sldChg chg="modSp mod">
        <pc:chgData name="Hp Unit" userId="86ec350514542ee1" providerId="LiveId" clId="{BCFF70B1-3819-412C-97A4-D59CCEA69B7F}" dt="2023-09-23T07:54:39.160" v="466" actId="404"/>
        <pc:sldMkLst>
          <pc:docMk/>
          <pc:sldMk cId="0" sldId="265"/>
        </pc:sldMkLst>
        <pc:spChg chg="mod">
          <ac:chgData name="Hp Unit" userId="86ec350514542ee1" providerId="LiveId" clId="{BCFF70B1-3819-412C-97A4-D59CCEA69B7F}" dt="2023-09-23T07:54:39.160" v="466" actId="404"/>
          <ac:spMkLst>
            <pc:docMk/>
            <pc:sldMk cId="0" sldId="265"/>
            <ac:spMk id="4" creationId="{8E629763-8EA9-4A4A-B720-3906D7581062}"/>
          </ac:spMkLst>
        </pc:spChg>
      </pc:sldChg>
      <pc:sldChg chg="modSp mod">
        <pc:chgData name="Hp Unit" userId="86ec350514542ee1" providerId="LiveId" clId="{BCFF70B1-3819-412C-97A4-D59CCEA69B7F}" dt="2023-09-23T07:49:50.531" v="354" actId="20577"/>
        <pc:sldMkLst>
          <pc:docMk/>
          <pc:sldMk cId="312166325" sldId="266"/>
        </pc:sldMkLst>
        <pc:spChg chg="mod">
          <ac:chgData name="Hp Unit" userId="86ec350514542ee1" providerId="LiveId" clId="{BCFF70B1-3819-412C-97A4-D59CCEA69B7F}" dt="2023-09-23T07:49:50.531" v="354" actId="20577"/>
          <ac:spMkLst>
            <pc:docMk/>
            <pc:sldMk cId="312166325" sldId="266"/>
            <ac:spMk id="4" creationId="{10E10A8C-8079-AC58-E08C-1720F5B3E931}"/>
          </ac:spMkLst>
        </pc:spChg>
      </pc:sldChg>
      <pc:sldChg chg="modSp mod">
        <pc:chgData name="Hp Unit" userId="86ec350514542ee1" providerId="LiveId" clId="{BCFF70B1-3819-412C-97A4-D59CCEA69B7F}" dt="2023-09-23T07:50:40.825" v="390" actId="20577"/>
        <pc:sldMkLst>
          <pc:docMk/>
          <pc:sldMk cId="1819412544" sldId="267"/>
        </pc:sldMkLst>
        <pc:spChg chg="mod">
          <ac:chgData name="Hp Unit" userId="86ec350514542ee1" providerId="LiveId" clId="{BCFF70B1-3819-412C-97A4-D59CCEA69B7F}" dt="2023-09-23T07:50:40.825" v="390" actId="20577"/>
          <ac:spMkLst>
            <pc:docMk/>
            <pc:sldMk cId="1819412544" sldId="267"/>
            <ac:spMk id="4" creationId="{DE45684B-D14D-1199-E233-837896420142}"/>
          </ac:spMkLst>
        </pc:spChg>
      </pc:sldChg>
      <pc:sldChg chg="modSp mod">
        <pc:chgData name="Hp Unit" userId="86ec350514542ee1" providerId="LiveId" clId="{BCFF70B1-3819-412C-97A4-D59CCEA69B7F}" dt="2023-09-23T07:48:48.277" v="339" actId="20577"/>
        <pc:sldMkLst>
          <pc:docMk/>
          <pc:sldMk cId="447264056" sldId="268"/>
        </pc:sldMkLst>
        <pc:spChg chg="mod">
          <ac:chgData name="Hp Unit" userId="86ec350514542ee1" providerId="LiveId" clId="{BCFF70B1-3819-412C-97A4-D59CCEA69B7F}" dt="2023-09-23T07:48:48.277" v="339" actId="20577"/>
          <ac:spMkLst>
            <pc:docMk/>
            <pc:sldMk cId="447264056" sldId="268"/>
            <ac:spMk id="5" creationId="{7E00764B-B6E8-3EE8-6E74-83473C0CC4F9}"/>
          </ac:spMkLst>
        </pc:spChg>
      </pc:sldChg>
      <pc:sldChg chg="addSp modSp mod">
        <pc:chgData name="Hp Unit" userId="86ec350514542ee1" providerId="LiveId" clId="{BCFF70B1-3819-412C-97A4-D59CCEA69B7F}" dt="2023-09-23T07:57:37.713" v="471" actId="207"/>
        <pc:sldMkLst>
          <pc:docMk/>
          <pc:sldMk cId="2216024150" sldId="269"/>
        </pc:sldMkLst>
        <pc:spChg chg="add mod">
          <ac:chgData name="Hp Unit" userId="86ec350514542ee1" providerId="LiveId" clId="{BCFF70B1-3819-412C-97A4-D59CCEA69B7F}" dt="2023-09-23T07:57:37.713" v="471" actId="207"/>
          <ac:spMkLst>
            <pc:docMk/>
            <pc:sldMk cId="2216024150" sldId="269"/>
            <ac:spMk id="4" creationId="{C1F07B09-94C5-8B01-2C2C-941CD6330BF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 name="Google Shape;23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9" name="Google Shape;44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5" name="Google Shape;4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6" name="Google Shape;34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5163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6" name="Google Shape;34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1" name="Google Shape;40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1" name="Google Shape;40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221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6" name="Google Shape;34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6890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5" name="Google Shape;4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388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90_Sports_Template_SlidesMania_1">
  <p:cSld name="0090_Sports_Template_SlidesMania_1">
    <p:bg>
      <p:bgPr>
        <a:solidFill>
          <a:srgbClr val="548135"/>
        </a:solidFill>
        <a:effectLst/>
      </p:bgPr>
    </p:bg>
    <p:spTree>
      <p:nvGrpSpPr>
        <p:cNvPr id="1" name="Shape 6"/>
        <p:cNvGrpSpPr/>
        <p:nvPr/>
      </p:nvGrpSpPr>
      <p:grpSpPr>
        <a:xfrm>
          <a:off x="0" y="0"/>
          <a:ext cx="0" cy="0"/>
          <a:chOff x="0" y="0"/>
          <a:chExt cx="0" cy="0"/>
        </a:xfrm>
      </p:grpSpPr>
      <p:sp>
        <p:nvSpPr>
          <p:cNvPr id="7" name="Google Shape;7;p2"/>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90_Sports_Template_SlidesMania_2">
  <p:cSld name="0090_Sports_Template_SlidesMania_2">
    <p:bg>
      <p:bgPr>
        <a:solidFill>
          <a:srgbClr val="548135"/>
        </a:solidFill>
        <a:effectLst/>
      </p:bgPr>
    </p:bg>
    <p:spTree>
      <p:nvGrpSpPr>
        <p:cNvPr id="1" name="Shape 8"/>
        <p:cNvGrpSpPr/>
        <p:nvPr/>
      </p:nvGrpSpPr>
      <p:grpSpPr>
        <a:xfrm>
          <a:off x="0" y="0"/>
          <a:ext cx="0" cy="0"/>
          <a:chOff x="0" y="0"/>
          <a:chExt cx="0" cy="0"/>
        </a:xfrm>
      </p:grpSpPr>
      <p:grpSp>
        <p:nvGrpSpPr>
          <p:cNvPr id="9" name="Google Shape;9;p3"/>
          <p:cNvGrpSpPr/>
          <p:nvPr/>
        </p:nvGrpSpPr>
        <p:grpSpPr>
          <a:xfrm>
            <a:off x="870154" y="671228"/>
            <a:ext cx="10451691" cy="6186772"/>
            <a:chOff x="870154" y="671228"/>
            <a:chExt cx="10451691" cy="6186772"/>
          </a:xfrm>
        </p:grpSpPr>
        <p:sp>
          <p:nvSpPr>
            <p:cNvPr id="10" name="Google Shape;10;p3"/>
            <p:cNvSpPr/>
            <p:nvPr/>
          </p:nvSpPr>
          <p:spPr>
            <a:xfrm>
              <a:off x="870154" y="1868126"/>
              <a:ext cx="10451691" cy="4208207"/>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 name="Google Shape;11;p3" descr="Imagen que contiene edificio, ventana&#10;&#10;Descripción generada automáticamente"/>
            <p:cNvPicPr preferRelativeResize="0"/>
            <p:nvPr/>
          </p:nvPicPr>
          <p:blipFill rotWithShape="1">
            <a:blip r:embed="rId2">
              <a:alphaModFix/>
            </a:blip>
            <a:srcRect/>
            <a:stretch/>
          </p:blipFill>
          <p:spPr>
            <a:xfrm>
              <a:off x="2744672" y="1915968"/>
              <a:ext cx="6840305" cy="4115157"/>
            </a:xfrm>
            <a:prstGeom prst="rect">
              <a:avLst/>
            </a:prstGeom>
            <a:noFill/>
            <a:ln>
              <a:noFill/>
            </a:ln>
          </p:spPr>
        </p:pic>
        <p:sp>
          <p:nvSpPr>
            <p:cNvPr id="12" name="Google Shape;12;p3"/>
            <p:cNvSpPr/>
            <p:nvPr/>
          </p:nvSpPr>
          <p:spPr>
            <a:xfrm>
              <a:off x="870154" y="671228"/>
              <a:ext cx="10451691" cy="1199532"/>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13;p3"/>
            <p:cNvSpPr/>
            <p:nvPr/>
          </p:nvSpPr>
          <p:spPr>
            <a:xfrm>
              <a:off x="1691148" y="6076333"/>
              <a:ext cx="540775" cy="781667"/>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14;p3"/>
            <p:cNvSpPr/>
            <p:nvPr/>
          </p:nvSpPr>
          <p:spPr>
            <a:xfrm>
              <a:off x="9960077" y="6076333"/>
              <a:ext cx="540775" cy="781667"/>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5" name="Google Shape;15;p3"/>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90_Sports_Template_SlidesMania_3">
  <p:cSld name="0090_Sports_Template_SlidesMania_3">
    <p:bg>
      <p:bgPr>
        <a:solidFill>
          <a:srgbClr val="8EC63F"/>
        </a:solidFill>
        <a:effectLst/>
      </p:bgPr>
    </p:bg>
    <p:spTree>
      <p:nvGrpSpPr>
        <p:cNvPr id="1" name="Shape 16"/>
        <p:cNvGrpSpPr/>
        <p:nvPr/>
      </p:nvGrpSpPr>
      <p:grpSpPr>
        <a:xfrm>
          <a:off x="0" y="0"/>
          <a:ext cx="0" cy="0"/>
          <a:chOff x="0" y="0"/>
          <a:chExt cx="0" cy="0"/>
        </a:xfrm>
      </p:grpSpPr>
      <p:cxnSp>
        <p:nvCxnSpPr>
          <p:cNvPr id="17" name="Google Shape;17;p4"/>
          <p:cNvCxnSpPr/>
          <p:nvPr/>
        </p:nvCxnSpPr>
        <p:spPr>
          <a:xfrm flipH="1">
            <a:off x="0" y="4526660"/>
            <a:ext cx="12192000" cy="66441"/>
          </a:xfrm>
          <a:prstGeom prst="straightConnector1">
            <a:avLst/>
          </a:prstGeom>
          <a:noFill/>
          <a:ln w="63500" cap="flat" cmpd="sng">
            <a:solidFill>
              <a:schemeClr val="lt1"/>
            </a:solidFill>
            <a:prstDash val="solid"/>
            <a:miter lim="800000"/>
            <a:headEnd type="none" w="sm" len="sm"/>
            <a:tailEnd type="none" w="sm" len="sm"/>
          </a:ln>
        </p:spPr>
      </p:cxnSp>
      <p:sp>
        <p:nvSpPr>
          <p:cNvPr id="18" name="Google Shape;18;p4"/>
          <p:cNvSpPr/>
          <p:nvPr/>
        </p:nvSpPr>
        <p:spPr>
          <a:xfrm>
            <a:off x="0" y="0"/>
            <a:ext cx="12192000" cy="3317486"/>
          </a:xfrm>
          <a:prstGeom prst="rect">
            <a:avLst/>
          </a:prstGeom>
          <a:solidFill>
            <a:srgbClr val="B1E0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9" name="Google Shape;19;p4"/>
          <p:cNvGrpSpPr/>
          <p:nvPr/>
        </p:nvGrpSpPr>
        <p:grpSpPr>
          <a:xfrm>
            <a:off x="310075" y="3797547"/>
            <a:ext cx="1562718" cy="1686077"/>
            <a:chOff x="6174523" y="2991302"/>
            <a:chExt cx="1562718" cy="1686077"/>
          </a:xfrm>
        </p:grpSpPr>
        <p:grpSp>
          <p:nvGrpSpPr>
            <p:cNvPr id="20" name="Google Shape;20;p4"/>
            <p:cNvGrpSpPr/>
            <p:nvPr/>
          </p:nvGrpSpPr>
          <p:grpSpPr>
            <a:xfrm>
              <a:off x="6174523" y="2991302"/>
              <a:ext cx="1562718" cy="1679350"/>
              <a:chOff x="6174523" y="2991301"/>
              <a:chExt cx="1562718" cy="1794387"/>
            </a:xfrm>
          </p:grpSpPr>
          <p:sp>
            <p:nvSpPr>
              <p:cNvPr id="21" name="Google Shape;21;p4"/>
              <p:cNvSpPr/>
              <p:nvPr/>
            </p:nvSpPr>
            <p:spPr>
              <a:xfrm>
                <a:off x="6184355" y="3202694"/>
                <a:ext cx="1538769" cy="1492040"/>
              </a:xfrm>
              <a:custGeom>
                <a:avLst/>
                <a:gdLst/>
                <a:ahLst/>
                <a:cxnLst/>
                <a:rect l="l" t="t" r="r" b="b"/>
                <a:pathLst>
                  <a:path w="1538769" h="1335523" extrusionOk="0">
                    <a:moveTo>
                      <a:pt x="764535" y="0"/>
                    </a:moveTo>
                    <a:cubicBezTo>
                      <a:pt x="1166587" y="0"/>
                      <a:pt x="1497271" y="313388"/>
                      <a:pt x="1537036" y="714984"/>
                    </a:cubicBezTo>
                    <a:lnTo>
                      <a:pt x="1538769" y="750177"/>
                    </a:lnTo>
                    <a:lnTo>
                      <a:pt x="1534967" y="775725"/>
                    </a:lnTo>
                    <a:cubicBezTo>
                      <a:pt x="1493592" y="983104"/>
                      <a:pt x="1373630" y="1161122"/>
                      <a:pt x="1208387" y="1275618"/>
                    </a:cubicBezTo>
                    <a:lnTo>
                      <a:pt x="1134542" y="1316728"/>
                    </a:lnTo>
                    <a:lnTo>
                      <a:pt x="1125740" y="1288375"/>
                    </a:lnTo>
                    <a:cubicBezTo>
                      <a:pt x="1071090" y="1159165"/>
                      <a:pt x="943148" y="1068503"/>
                      <a:pt x="794031" y="1068503"/>
                    </a:cubicBezTo>
                    <a:cubicBezTo>
                      <a:pt x="644914" y="1068503"/>
                      <a:pt x="516973" y="1159165"/>
                      <a:pt x="462322" y="1288375"/>
                    </a:cubicBezTo>
                    <a:lnTo>
                      <a:pt x="447686" y="1335523"/>
                    </a:lnTo>
                    <a:lnTo>
                      <a:pt x="340079" y="1275618"/>
                    </a:lnTo>
                    <a:cubicBezTo>
                      <a:pt x="154181" y="1146809"/>
                      <a:pt x="25591" y="937607"/>
                      <a:pt x="1732" y="696649"/>
                    </a:cubicBezTo>
                    <a:lnTo>
                      <a:pt x="0" y="661456"/>
                    </a:lnTo>
                    <a:lnTo>
                      <a:pt x="3801" y="635908"/>
                    </a:lnTo>
                    <a:cubicBezTo>
                      <a:pt x="76208" y="272996"/>
                      <a:pt x="389287" y="0"/>
                      <a:pt x="764535" y="0"/>
                    </a:cubicBezTo>
                    <a:close/>
                  </a:path>
                </a:pathLst>
              </a:custGeom>
              <a:solidFill>
                <a:srgbClr val="A42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22;p4"/>
              <p:cNvSpPr/>
              <p:nvPr/>
            </p:nvSpPr>
            <p:spPr>
              <a:xfrm>
                <a:off x="6174523" y="2991301"/>
                <a:ext cx="1553020" cy="931370"/>
              </a:xfrm>
              <a:custGeom>
                <a:avLst/>
                <a:gdLst/>
                <a:ahLst/>
                <a:cxnLst/>
                <a:rect l="l" t="t" r="r" b="b"/>
                <a:pathLst>
                  <a:path w="1553020" h="931370" extrusionOk="0">
                    <a:moveTo>
                      <a:pt x="776510" y="0"/>
                    </a:moveTo>
                    <a:cubicBezTo>
                      <a:pt x="1205365" y="0"/>
                      <a:pt x="1553020" y="356566"/>
                      <a:pt x="1553020" y="796413"/>
                    </a:cubicBezTo>
                    <a:cubicBezTo>
                      <a:pt x="1553020" y="823904"/>
                      <a:pt x="1551662" y="851069"/>
                      <a:pt x="1549011" y="877842"/>
                    </a:cubicBezTo>
                    <a:lnTo>
                      <a:pt x="1541046" y="931370"/>
                    </a:lnTo>
                    <a:lnTo>
                      <a:pt x="1539313" y="896177"/>
                    </a:lnTo>
                    <a:cubicBezTo>
                      <a:pt x="1499548" y="494581"/>
                      <a:pt x="1168864" y="181193"/>
                      <a:pt x="766812" y="181193"/>
                    </a:cubicBezTo>
                    <a:cubicBezTo>
                      <a:pt x="391564" y="181193"/>
                      <a:pt x="78485" y="454189"/>
                      <a:pt x="6078" y="817101"/>
                    </a:cubicBezTo>
                    <a:lnTo>
                      <a:pt x="2277" y="842649"/>
                    </a:lnTo>
                    <a:lnTo>
                      <a:pt x="0" y="796413"/>
                    </a:lnTo>
                    <a:cubicBezTo>
                      <a:pt x="0" y="356566"/>
                      <a:pt x="347655" y="0"/>
                      <a:pt x="776510" y="0"/>
                    </a:cubicBezTo>
                    <a:close/>
                  </a:path>
                </a:pathLst>
              </a:custGeom>
              <a:solidFill>
                <a:srgbClr val="EF3E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23;p4"/>
              <p:cNvSpPr/>
              <p:nvPr/>
            </p:nvSpPr>
            <p:spPr>
              <a:xfrm>
                <a:off x="6174657" y="3833950"/>
                <a:ext cx="459898" cy="860790"/>
              </a:xfrm>
              <a:custGeom>
                <a:avLst/>
                <a:gdLst/>
                <a:ahLst/>
                <a:cxnLst/>
                <a:rect l="l" t="t" r="r" b="b"/>
                <a:pathLst>
                  <a:path w="459898" h="860790" extrusionOk="0">
                    <a:moveTo>
                      <a:pt x="11975" y="0"/>
                    </a:moveTo>
                    <a:lnTo>
                      <a:pt x="13707" y="35193"/>
                    </a:lnTo>
                    <a:cubicBezTo>
                      <a:pt x="37566" y="276151"/>
                      <a:pt x="166156" y="485353"/>
                      <a:pt x="352054" y="614162"/>
                    </a:cubicBezTo>
                    <a:lnTo>
                      <a:pt x="459661" y="674067"/>
                    </a:lnTo>
                    <a:lnTo>
                      <a:pt x="453320" y="694494"/>
                    </a:lnTo>
                    <a:cubicBezTo>
                      <a:pt x="448525" y="717930"/>
                      <a:pt x="446006" y="742194"/>
                      <a:pt x="446006" y="767047"/>
                    </a:cubicBezTo>
                    <a:cubicBezTo>
                      <a:pt x="446006" y="791900"/>
                      <a:pt x="448525" y="816165"/>
                      <a:pt x="453320" y="839600"/>
                    </a:cubicBezTo>
                    <a:lnTo>
                      <a:pt x="459898" y="860790"/>
                    </a:lnTo>
                    <a:lnTo>
                      <a:pt x="342356" y="795355"/>
                    </a:lnTo>
                    <a:cubicBezTo>
                      <a:pt x="135803" y="652234"/>
                      <a:pt x="0" y="409862"/>
                      <a:pt x="0" y="134957"/>
                    </a:cubicBezTo>
                    <a:cubicBezTo>
                      <a:pt x="0" y="107467"/>
                      <a:pt x="1358" y="80302"/>
                      <a:pt x="4009" y="53528"/>
                    </a:cubicBezTo>
                    <a:lnTo>
                      <a:pt x="11975" y="0"/>
                    </a:lnTo>
                    <a:close/>
                  </a:path>
                </a:pathLst>
              </a:custGeom>
              <a:solidFill>
                <a:srgbClr val="A42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24;p4"/>
              <p:cNvSpPr/>
              <p:nvPr/>
            </p:nvSpPr>
            <p:spPr>
              <a:xfrm>
                <a:off x="7301511" y="3922672"/>
                <a:ext cx="406503" cy="734657"/>
              </a:xfrm>
              <a:custGeom>
                <a:avLst/>
                <a:gdLst/>
                <a:ahLst/>
                <a:cxnLst/>
                <a:rect l="l" t="t" r="r" b="b"/>
                <a:pathLst>
                  <a:path w="406503" h="734657" extrusionOk="0">
                    <a:moveTo>
                      <a:pt x="404227" y="0"/>
                    </a:moveTo>
                    <a:lnTo>
                      <a:pt x="406503" y="46236"/>
                    </a:lnTo>
                    <a:cubicBezTo>
                      <a:pt x="406503" y="321141"/>
                      <a:pt x="270700" y="563513"/>
                      <a:pt x="64147" y="706634"/>
                    </a:cubicBezTo>
                    <a:lnTo>
                      <a:pt x="13810" y="734657"/>
                    </a:lnTo>
                    <a:lnTo>
                      <a:pt x="19489" y="678326"/>
                    </a:lnTo>
                    <a:cubicBezTo>
                      <a:pt x="19489" y="653473"/>
                      <a:pt x="16971" y="629209"/>
                      <a:pt x="12175" y="605773"/>
                    </a:cubicBezTo>
                    <a:lnTo>
                      <a:pt x="0" y="566551"/>
                    </a:lnTo>
                    <a:lnTo>
                      <a:pt x="73845" y="525441"/>
                    </a:lnTo>
                    <a:cubicBezTo>
                      <a:pt x="239088" y="410945"/>
                      <a:pt x="359050" y="232927"/>
                      <a:pt x="400425" y="25548"/>
                    </a:cubicBezTo>
                    <a:lnTo>
                      <a:pt x="404227" y="0"/>
                    </a:lnTo>
                    <a:close/>
                  </a:path>
                </a:pathLst>
              </a:custGeom>
              <a:solidFill>
                <a:srgbClr val="A42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25;p4"/>
              <p:cNvSpPr/>
              <p:nvPr/>
            </p:nvSpPr>
            <p:spPr>
              <a:xfrm>
                <a:off x="6184221" y="3192862"/>
                <a:ext cx="1553020" cy="1592826"/>
              </a:xfrm>
              <a:prstGeom prst="ellipse">
                <a:avLst/>
              </a:prstGeom>
              <a:noFill/>
              <a:ln w="635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6" name="Google Shape;26;p4"/>
            <p:cNvGrpSpPr/>
            <p:nvPr/>
          </p:nvGrpSpPr>
          <p:grpSpPr>
            <a:xfrm>
              <a:off x="6223821" y="4218038"/>
              <a:ext cx="1464529" cy="459341"/>
              <a:chOff x="6223560" y="4110530"/>
              <a:chExt cx="1483924" cy="566850"/>
            </a:xfrm>
          </p:grpSpPr>
          <p:cxnSp>
            <p:nvCxnSpPr>
              <p:cNvPr id="27" name="Google Shape;27;p4"/>
              <p:cNvCxnSpPr/>
              <p:nvPr/>
            </p:nvCxnSpPr>
            <p:spPr>
              <a:xfrm rot="10800000" flipH="1">
                <a:off x="6223560" y="4110530"/>
                <a:ext cx="1483924" cy="6731"/>
              </a:xfrm>
              <a:prstGeom prst="straightConnector1">
                <a:avLst/>
              </a:prstGeom>
              <a:noFill/>
              <a:ln w="63500" cap="flat" cmpd="sng">
                <a:solidFill>
                  <a:schemeClr val="lt1"/>
                </a:solidFill>
                <a:prstDash val="solid"/>
                <a:miter lim="800000"/>
                <a:headEnd type="none" w="sm" len="sm"/>
                <a:tailEnd type="none" w="sm" len="sm"/>
              </a:ln>
            </p:spPr>
          </p:cxnSp>
          <p:cxnSp>
            <p:nvCxnSpPr>
              <p:cNvPr id="28" name="Google Shape;28;p4"/>
              <p:cNvCxnSpPr/>
              <p:nvPr/>
            </p:nvCxnSpPr>
            <p:spPr>
              <a:xfrm>
                <a:off x="6759677" y="4110530"/>
                <a:ext cx="0" cy="560122"/>
              </a:xfrm>
              <a:prstGeom prst="straightConnector1">
                <a:avLst/>
              </a:prstGeom>
              <a:noFill/>
              <a:ln w="63500" cap="flat" cmpd="sng">
                <a:solidFill>
                  <a:schemeClr val="lt1"/>
                </a:solidFill>
                <a:prstDash val="solid"/>
                <a:miter lim="800000"/>
                <a:headEnd type="none" w="sm" len="sm"/>
                <a:tailEnd type="none" w="sm" len="sm"/>
              </a:ln>
            </p:spPr>
          </p:cxnSp>
          <p:cxnSp>
            <p:nvCxnSpPr>
              <p:cNvPr id="29" name="Google Shape;29;p4"/>
              <p:cNvCxnSpPr/>
              <p:nvPr/>
            </p:nvCxnSpPr>
            <p:spPr>
              <a:xfrm>
                <a:off x="7167716" y="4117258"/>
                <a:ext cx="0" cy="560122"/>
              </a:xfrm>
              <a:prstGeom prst="straightConnector1">
                <a:avLst/>
              </a:prstGeom>
              <a:noFill/>
              <a:ln w="63500" cap="flat" cmpd="sng">
                <a:solidFill>
                  <a:schemeClr val="lt1"/>
                </a:solidFill>
                <a:prstDash val="solid"/>
                <a:miter lim="800000"/>
                <a:headEnd type="none" w="sm" len="sm"/>
                <a:tailEnd type="none" w="sm" len="sm"/>
              </a:ln>
            </p:spPr>
          </p:cxnSp>
        </p:grpSp>
        <p:cxnSp>
          <p:nvCxnSpPr>
            <p:cNvPr id="30" name="Google Shape;30;p4"/>
            <p:cNvCxnSpPr/>
            <p:nvPr/>
          </p:nvCxnSpPr>
          <p:spPr>
            <a:xfrm>
              <a:off x="6529233" y="3317486"/>
              <a:ext cx="864195" cy="0"/>
            </a:xfrm>
            <a:prstGeom prst="straightConnector1">
              <a:avLst/>
            </a:prstGeom>
            <a:noFill/>
            <a:ln w="63500" cap="flat" cmpd="sng">
              <a:solidFill>
                <a:schemeClr val="lt1"/>
              </a:solidFill>
              <a:prstDash val="solid"/>
              <a:miter lim="800000"/>
              <a:headEnd type="none" w="sm" len="sm"/>
              <a:tailEnd type="none" w="sm" len="sm"/>
            </a:ln>
          </p:spPr>
        </p:cxnSp>
        <p:sp>
          <p:nvSpPr>
            <p:cNvPr id="31" name="Google Shape;31;p4"/>
            <p:cNvSpPr/>
            <p:nvPr/>
          </p:nvSpPr>
          <p:spPr>
            <a:xfrm>
              <a:off x="6859440" y="3104388"/>
              <a:ext cx="180000" cy="216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2" name="Google Shape;32;p4"/>
          <p:cNvGrpSpPr/>
          <p:nvPr/>
        </p:nvGrpSpPr>
        <p:grpSpPr>
          <a:xfrm>
            <a:off x="1372271" y="0"/>
            <a:ext cx="2336512" cy="4405654"/>
            <a:chOff x="1372271" y="0"/>
            <a:chExt cx="2336512" cy="4405654"/>
          </a:xfrm>
        </p:grpSpPr>
        <p:sp>
          <p:nvSpPr>
            <p:cNvPr id="33" name="Google Shape;33;p4"/>
            <p:cNvSpPr/>
            <p:nvPr/>
          </p:nvSpPr>
          <p:spPr>
            <a:xfrm>
              <a:off x="1372271" y="0"/>
              <a:ext cx="2336512" cy="2516566"/>
            </a:xfrm>
            <a:custGeom>
              <a:avLst/>
              <a:gdLst/>
              <a:ahLst/>
              <a:cxnLst/>
              <a:rect l="l" t="t" r="r" b="b"/>
              <a:pathLst>
                <a:path w="2759913" h="2516566" extrusionOk="0">
                  <a:moveTo>
                    <a:pt x="2759913" y="6882"/>
                  </a:moveTo>
                  <a:lnTo>
                    <a:pt x="2759913" y="2516566"/>
                  </a:lnTo>
                  <a:lnTo>
                    <a:pt x="26546" y="2516566"/>
                  </a:lnTo>
                  <a:cubicBezTo>
                    <a:pt x="26546" y="1680005"/>
                    <a:pt x="29496" y="0"/>
                    <a:pt x="0" y="0"/>
                  </a:cubicBezTo>
                </a:path>
              </a:pathLst>
            </a:custGeom>
            <a:noFill/>
            <a:ln w="5715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 name="Google Shape;34;p4"/>
            <p:cNvCxnSpPr/>
            <p:nvPr/>
          </p:nvCxnSpPr>
          <p:spPr>
            <a:xfrm>
              <a:off x="2540527" y="2519891"/>
              <a:ext cx="0" cy="1885763"/>
            </a:xfrm>
            <a:prstGeom prst="straightConnector1">
              <a:avLst/>
            </a:prstGeom>
            <a:noFill/>
            <a:ln w="63500" cap="flat" cmpd="sng">
              <a:solidFill>
                <a:schemeClr val="lt1"/>
              </a:solidFill>
              <a:prstDash val="solid"/>
              <a:miter lim="800000"/>
              <a:headEnd type="none" w="sm" len="sm"/>
              <a:tailEnd type="none" w="sm" len="sm"/>
            </a:ln>
          </p:spPr>
        </p:cxnSp>
      </p:grpSp>
      <p:grpSp>
        <p:nvGrpSpPr>
          <p:cNvPr id="35" name="Google Shape;35;p4"/>
          <p:cNvGrpSpPr/>
          <p:nvPr/>
        </p:nvGrpSpPr>
        <p:grpSpPr>
          <a:xfrm rot="3054256">
            <a:off x="1909253" y="4700471"/>
            <a:ext cx="1244176" cy="2188206"/>
            <a:chOff x="3760444" y="4382794"/>
            <a:chExt cx="1244176" cy="2188206"/>
          </a:xfrm>
        </p:grpSpPr>
        <p:sp>
          <p:nvSpPr>
            <p:cNvPr id="36" name="Google Shape;36;p4"/>
            <p:cNvSpPr/>
            <p:nvPr/>
          </p:nvSpPr>
          <p:spPr>
            <a:xfrm>
              <a:off x="3760444" y="4382794"/>
              <a:ext cx="1244176" cy="2188206"/>
            </a:xfrm>
            <a:custGeom>
              <a:avLst/>
              <a:gdLst/>
              <a:ahLst/>
              <a:cxnLst/>
              <a:rect l="l" t="t" r="r" b="b"/>
              <a:pathLst>
                <a:path w="1228727" h="2188206" extrusionOk="0">
                  <a:moveTo>
                    <a:pt x="552902" y="0"/>
                  </a:moveTo>
                  <a:lnTo>
                    <a:pt x="585685" y="16286"/>
                  </a:lnTo>
                  <a:cubicBezTo>
                    <a:pt x="968710" y="230862"/>
                    <a:pt x="1228727" y="649358"/>
                    <a:pt x="1228727" y="1130483"/>
                  </a:cubicBezTo>
                  <a:cubicBezTo>
                    <a:pt x="1228727" y="1567869"/>
                    <a:pt x="1013837" y="1953497"/>
                    <a:pt x="686994" y="2181210"/>
                  </a:cubicBezTo>
                  <a:lnTo>
                    <a:pt x="675826" y="2188206"/>
                  </a:lnTo>
                  <a:lnTo>
                    <a:pt x="643042" y="2171920"/>
                  </a:lnTo>
                  <a:cubicBezTo>
                    <a:pt x="260017" y="1957345"/>
                    <a:pt x="0" y="1538848"/>
                    <a:pt x="0" y="1057723"/>
                  </a:cubicBezTo>
                  <a:cubicBezTo>
                    <a:pt x="0" y="620337"/>
                    <a:pt x="214891" y="234710"/>
                    <a:pt x="541734" y="6997"/>
                  </a:cubicBezTo>
                  <a:close/>
                </a:path>
              </a:pathLst>
            </a:custGeom>
            <a:solidFill>
              <a:srgbClr val="9F302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 name="Google Shape;37;p4"/>
            <p:cNvSpPr/>
            <p:nvPr/>
          </p:nvSpPr>
          <p:spPr>
            <a:xfrm>
              <a:off x="3907773" y="4691438"/>
              <a:ext cx="914402" cy="147484"/>
            </a:xfrm>
            <a:custGeom>
              <a:avLst/>
              <a:gdLst/>
              <a:ahLst/>
              <a:cxnLst/>
              <a:rect l="l" t="t" r="r" b="b"/>
              <a:pathLst>
                <a:path w="914402" h="147484" extrusionOk="0">
                  <a:moveTo>
                    <a:pt x="68826" y="0"/>
                  </a:moveTo>
                  <a:lnTo>
                    <a:pt x="806246" y="0"/>
                  </a:lnTo>
                  <a:lnTo>
                    <a:pt x="914402" y="137652"/>
                  </a:lnTo>
                  <a:lnTo>
                    <a:pt x="0" y="147484"/>
                  </a:lnTo>
                  <a:lnTo>
                    <a:pt x="68826" y="0"/>
                  </a:lnTo>
                  <a:close/>
                </a:path>
              </a:pathLst>
            </a:cu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8" name="Google Shape;38;p4"/>
            <p:cNvGrpSpPr/>
            <p:nvPr/>
          </p:nvGrpSpPr>
          <p:grpSpPr>
            <a:xfrm>
              <a:off x="4315814" y="4904898"/>
              <a:ext cx="156049" cy="1132754"/>
              <a:chOff x="9433970" y="1480416"/>
              <a:chExt cx="204296" cy="1194597"/>
            </a:xfrm>
          </p:grpSpPr>
          <p:grpSp>
            <p:nvGrpSpPr>
              <p:cNvPr id="39" name="Google Shape;39;p4"/>
              <p:cNvGrpSpPr/>
              <p:nvPr/>
            </p:nvGrpSpPr>
            <p:grpSpPr>
              <a:xfrm>
                <a:off x="9433970" y="1480416"/>
                <a:ext cx="191811" cy="613855"/>
                <a:chOff x="7955796" y="1725195"/>
                <a:chExt cx="346821" cy="915762"/>
              </a:xfrm>
            </p:grpSpPr>
            <p:sp>
              <p:nvSpPr>
                <p:cNvPr id="40" name="Google Shape;40;p4"/>
                <p:cNvSpPr/>
                <p:nvPr/>
              </p:nvSpPr>
              <p:spPr>
                <a:xfrm>
                  <a:off x="8105738" y="1725195"/>
                  <a:ext cx="36000" cy="914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4"/>
                <p:cNvSpPr/>
                <p:nvPr/>
              </p:nvSpPr>
              <p:spPr>
                <a:xfrm>
                  <a:off x="7955796" y="1740192"/>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 name="Google Shape;42;p4"/>
                <p:cNvSpPr/>
                <p:nvPr/>
              </p:nvSpPr>
              <p:spPr>
                <a:xfrm>
                  <a:off x="7963403" y="1864583"/>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4"/>
                <p:cNvSpPr/>
                <p:nvPr/>
              </p:nvSpPr>
              <p:spPr>
                <a:xfrm>
                  <a:off x="7955796" y="1988974"/>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4"/>
                <p:cNvSpPr/>
                <p:nvPr/>
              </p:nvSpPr>
              <p:spPr>
                <a:xfrm>
                  <a:off x="7963403" y="2110842"/>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4"/>
                <p:cNvSpPr/>
                <p:nvPr/>
              </p:nvSpPr>
              <p:spPr>
                <a:xfrm>
                  <a:off x="7971010" y="2235233"/>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4"/>
                <p:cNvSpPr/>
                <p:nvPr/>
              </p:nvSpPr>
              <p:spPr>
                <a:xfrm>
                  <a:off x="7963403" y="2359624"/>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 name="Google Shape;47;p4"/>
                <p:cNvSpPr/>
                <p:nvPr/>
              </p:nvSpPr>
              <p:spPr>
                <a:xfrm>
                  <a:off x="7971010" y="2480566"/>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4"/>
                <p:cNvSpPr/>
                <p:nvPr/>
              </p:nvSpPr>
              <p:spPr>
                <a:xfrm>
                  <a:off x="7978617" y="2604957"/>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49" name="Google Shape;49;p4"/>
              <p:cNvGrpSpPr/>
              <p:nvPr/>
            </p:nvGrpSpPr>
            <p:grpSpPr>
              <a:xfrm>
                <a:off x="9446455" y="2061158"/>
                <a:ext cx="191811" cy="613855"/>
                <a:chOff x="7955796" y="1725195"/>
                <a:chExt cx="346821" cy="915762"/>
              </a:xfrm>
            </p:grpSpPr>
            <p:sp>
              <p:nvSpPr>
                <p:cNvPr id="50" name="Google Shape;50;p4"/>
                <p:cNvSpPr/>
                <p:nvPr/>
              </p:nvSpPr>
              <p:spPr>
                <a:xfrm>
                  <a:off x="8105738" y="1725195"/>
                  <a:ext cx="36000" cy="914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4"/>
                <p:cNvSpPr/>
                <p:nvPr/>
              </p:nvSpPr>
              <p:spPr>
                <a:xfrm>
                  <a:off x="7955796" y="1740192"/>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4"/>
                <p:cNvSpPr/>
                <p:nvPr/>
              </p:nvSpPr>
              <p:spPr>
                <a:xfrm>
                  <a:off x="7963403" y="1864583"/>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53;p4"/>
                <p:cNvSpPr/>
                <p:nvPr/>
              </p:nvSpPr>
              <p:spPr>
                <a:xfrm>
                  <a:off x="7955796" y="1988974"/>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4"/>
                <p:cNvSpPr/>
                <p:nvPr/>
              </p:nvSpPr>
              <p:spPr>
                <a:xfrm>
                  <a:off x="7963403" y="2110842"/>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4"/>
                <p:cNvSpPr/>
                <p:nvPr/>
              </p:nvSpPr>
              <p:spPr>
                <a:xfrm>
                  <a:off x="7971010" y="2235233"/>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 name="Google Shape;56;p4"/>
                <p:cNvSpPr/>
                <p:nvPr/>
              </p:nvSpPr>
              <p:spPr>
                <a:xfrm>
                  <a:off x="7963403" y="2359624"/>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 name="Google Shape;57;p4"/>
                <p:cNvSpPr/>
                <p:nvPr/>
              </p:nvSpPr>
              <p:spPr>
                <a:xfrm>
                  <a:off x="7971010" y="2480566"/>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 name="Google Shape;58;p4"/>
                <p:cNvSpPr/>
                <p:nvPr/>
              </p:nvSpPr>
              <p:spPr>
                <a:xfrm>
                  <a:off x="7978617" y="2604957"/>
                  <a:ext cx="324000" cy="3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sp>
          <p:nvSpPr>
            <p:cNvPr id="59" name="Google Shape;59;p4"/>
            <p:cNvSpPr/>
            <p:nvPr/>
          </p:nvSpPr>
          <p:spPr>
            <a:xfrm rot="10800000">
              <a:off x="3943012" y="6120273"/>
              <a:ext cx="914402" cy="147484"/>
            </a:xfrm>
            <a:custGeom>
              <a:avLst/>
              <a:gdLst/>
              <a:ahLst/>
              <a:cxnLst/>
              <a:rect l="l" t="t" r="r" b="b"/>
              <a:pathLst>
                <a:path w="914402" h="147484" extrusionOk="0">
                  <a:moveTo>
                    <a:pt x="68826" y="0"/>
                  </a:moveTo>
                  <a:lnTo>
                    <a:pt x="806246" y="0"/>
                  </a:lnTo>
                  <a:lnTo>
                    <a:pt x="914402" y="137652"/>
                  </a:lnTo>
                  <a:lnTo>
                    <a:pt x="0" y="147484"/>
                  </a:lnTo>
                  <a:lnTo>
                    <a:pt x="68826" y="0"/>
                  </a:lnTo>
                  <a:close/>
                </a:path>
              </a:pathLst>
            </a:cu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60" name="Google Shape;60;p4"/>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90_Sports_Template_SlidesMania_4">
  <p:cSld name="0090_Sports_Template_SlidesMania_4">
    <p:bg>
      <p:bgPr>
        <a:solidFill>
          <a:srgbClr val="716658"/>
        </a:solidFill>
        <a:effectLst/>
      </p:bgPr>
    </p:bg>
    <p:spTree>
      <p:nvGrpSpPr>
        <p:cNvPr id="1" name="Shape 61"/>
        <p:cNvGrpSpPr/>
        <p:nvPr/>
      </p:nvGrpSpPr>
      <p:grpSpPr>
        <a:xfrm>
          <a:off x="0" y="0"/>
          <a:ext cx="0" cy="0"/>
          <a:chOff x="0" y="0"/>
          <a:chExt cx="0" cy="0"/>
        </a:xfrm>
      </p:grpSpPr>
      <p:sp>
        <p:nvSpPr>
          <p:cNvPr id="62" name="Google Shape;62;p5"/>
          <p:cNvSpPr/>
          <p:nvPr/>
        </p:nvSpPr>
        <p:spPr>
          <a:xfrm>
            <a:off x="0" y="4088469"/>
            <a:ext cx="12192000" cy="2769531"/>
          </a:xfrm>
          <a:prstGeom prst="rect">
            <a:avLst/>
          </a:prstGeom>
          <a:solidFill>
            <a:srgbClr val="F794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 name="Google Shape;63;p5"/>
          <p:cNvSpPr/>
          <p:nvPr/>
        </p:nvSpPr>
        <p:spPr>
          <a:xfrm>
            <a:off x="1866452" y="1837479"/>
            <a:ext cx="196535" cy="2250990"/>
          </a:xfrm>
          <a:prstGeom prst="rect">
            <a:avLst/>
          </a:prstGeom>
          <a:solidFill>
            <a:srgbClr val="F3F3F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 name="Google Shape;64;p5"/>
          <p:cNvSpPr/>
          <p:nvPr/>
        </p:nvSpPr>
        <p:spPr>
          <a:xfrm>
            <a:off x="677979" y="355509"/>
            <a:ext cx="2610465" cy="1510276"/>
          </a:xfrm>
          <a:prstGeom prst="rect">
            <a:avLst/>
          </a:prstGeom>
          <a:solidFill>
            <a:srgbClr val="F3F3F4"/>
          </a:solidFill>
          <a:ln w="825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5" name="Google Shape;65;p5"/>
          <p:cNvGrpSpPr/>
          <p:nvPr/>
        </p:nvGrpSpPr>
        <p:grpSpPr>
          <a:xfrm>
            <a:off x="245439" y="4088469"/>
            <a:ext cx="3452822" cy="1296690"/>
            <a:chOff x="3508417" y="4117436"/>
            <a:chExt cx="5266136" cy="1709964"/>
          </a:xfrm>
        </p:grpSpPr>
        <p:sp>
          <p:nvSpPr>
            <p:cNvPr id="66" name="Google Shape;66;p5"/>
            <p:cNvSpPr/>
            <p:nvPr/>
          </p:nvSpPr>
          <p:spPr>
            <a:xfrm>
              <a:off x="3508417" y="4117436"/>
              <a:ext cx="5266136" cy="1709964"/>
            </a:xfrm>
            <a:custGeom>
              <a:avLst/>
              <a:gdLst/>
              <a:ahLst/>
              <a:cxnLst/>
              <a:rect l="l" t="t" r="r" b="b"/>
              <a:pathLst>
                <a:path w="5266136" h="1709964" extrusionOk="0">
                  <a:moveTo>
                    <a:pt x="5256082" y="0"/>
                  </a:moveTo>
                  <a:lnTo>
                    <a:pt x="5266136" y="120211"/>
                  </a:lnTo>
                  <a:cubicBezTo>
                    <a:pt x="5266136" y="998207"/>
                    <a:pt x="4087271" y="1709964"/>
                    <a:pt x="2633068" y="1709964"/>
                  </a:cubicBezTo>
                  <a:cubicBezTo>
                    <a:pt x="1178865" y="1709964"/>
                    <a:pt x="0" y="998207"/>
                    <a:pt x="0" y="120211"/>
                  </a:cubicBezTo>
                  <a:cubicBezTo>
                    <a:pt x="3351" y="80141"/>
                    <a:pt x="3172" y="32447"/>
                    <a:pt x="3172" y="32447"/>
                  </a:cubicBezTo>
                </a:path>
              </a:pathLst>
            </a:cu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5"/>
            <p:cNvSpPr/>
            <p:nvPr/>
          </p:nvSpPr>
          <p:spPr>
            <a:xfrm rot="10800000">
              <a:off x="5040827" y="4117436"/>
              <a:ext cx="2163902" cy="1709964"/>
            </a:xfrm>
            <a:custGeom>
              <a:avLst/>
              <a:gdLst/>
              <a:ahLst/>
              <a:cxnLst/>
              <a:rect l="l" t="t" r="r" b="b"/>
              <a:pathLst>
                <a:path w="1351936" h="1709964" extrusionOk="0">
                  <a:moveTo>
                    <a:pt x="0" y="1709964"/>
                  </a:moveTo>
                  <a:lnTo>
                    <a:pt x="0" y="1709964"/>
                  </a:lnTo>
                  <a:lnTo>
                    <a:pt x="0" y="675968"/>
                  </a:lnTo>
                  <a:cubicBezTo>
                    <a:pt x="0" y="302641"/>
                    <a:pt x="302641" y="0"/>
                    <a:pt x="675968" y="0"/>
                  </a:cubicBezTo>
                  <a:lnTo>
                    <a:pt x="675968" y="0"/>
                  </a:lnTo>
                  <a:cubicBezTo>
                    <a:pt x="1049295" y="0"/>
                    <a:pt x="1351936" y="302641"/>
                    <a:pt x="1351936" y="675968"/>
                  </a:cubicBezTo>
                  <a:cubicBezTo>
                    <a:pt x="1351936" y="1020633"/>
                    <a:pt x="1351935" y="1365299"/>
                    <a:pt x="1351935" y="1709964"/>
                  </a:cubicBezTo>
                </a:path>
              </a:pathLst>
            </a:cu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8" name="Google Shape;68;p5"/>
            <p:cNvCxnSpPr>
              <a:endCxn id="67" idx="2"/>
            </p:cNvCxnSpPr>
            <p:nvPr/>
          </p:nvCxnSpPr>
          <p:spPr>
            <a:xfrm>
              <a:off x="5040826" y="5151432"/>
              <a:ext cx="2163900" cy="0"/>
            </a:xfrm>
            <a:prstGeom prst="straightConnector1">
              <a:avLst/>
            </a:prstGeom>
            <a:noFill/>
            <a:ln w="57150" cap="flat" cmpd="sng">
              <a:solidFill>
                <a:schemeClr val="lt1"/>
              </a:solidFill>
              <a:prstDash val="solid"/>
              <a:miter lim="800000"/>
              <a:headEnd type="none" w="sm" len="sm"/>
              <a:tailEnd type="none" w="sm" len="sm"/>
            </a:ln>
          </p:spPr>
        </p:cxnSp>
      </p:grpSp>
      <p:grpSp>
        <p:nvGrpSpPr>
          <p:cNvPr id="69" name="Google Shape;69;p5"/>
          <p:cNvGrpSpPr/>
          <p:nvPr/>
        </p:nvGrpSpPr>
        <p:grpSpPr>
          <a:xfrm>
            <a:off x="2233729" y="4872563"/>
            <a:ext cx="1440000" cy="1440000"/>
            <a:chOff x="4412354" y="4373927"/>
            <a:chExt cx="1774800" cy="1774800"/>
          </a:xfrm>
        </p:grpSpPr>
        <p:sp>
          <p:nvSpPr>
            <p:cNvPr id="70" name="Google Shape;70;p5"/>
            <p:cNvSpPr/>
            <p:nvPr/>
          </p:nvSpPr>
          <p:spPr>
            <a:xfrm>
              <a:off x="4412354" y="4373927"/>
              <a:ext cx="1774800" cy="1774800"/>
            </a:xfrm>
            <a:prstGeom prst="ellipse">
              <a:avLst/>
            </a:prstGeom>
            <a:solidFill>
              <a:srgbClr val="EF3E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 name="Google Shape;71;p5"/>
            <p:cNvSpPr/>
            <p:nvPr/>
          </p:nvSpPr>
          <p:spPr>
            <a:xfrm>
              <a:off x="4667995" y="4671824"/>
              <a:ext cx="290106" cy="1268360"/>
            </a:xfrm>
            <a:custGeom>
              <a:avLst/>
              <a:gdLst/>
              <a:ahLst/>
              <a:cxnLst/>
              <a:rect l="l" t="t" r="r" b="b"/>
              <a:pathLst>
                <a:path w="290106" h="1268360" extrusionOk="0">
                  <a:moveTo>
                    <a:pt x="0" y="0"/>
                  </a:moveTo>
                  <a:cubicBezTo>
                    <a:pt x="144206" y="144379"/>
                    <a:pt x="293330" y="454695"/>
                    <a:pt x="290053" y="649701"/>
                  </a:cubicBezTo>
                  <a:cubicBezTo>
                    <a:pt x="286776" y="844707"/>
                    <a:pt x="203200" y="1123981"/>
                    <a:pt x="58994" y="126836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5"/>
            <p:cNvSpPr/>
            <p:nvPr/>
          </p:nvSpPr>
          <p:spPr>
            <a:xfrm flipH="1">
              <a:off x="5616164" y="4638443"/>
              <a:ext cx="290106" cy="1268360"/>
            </a:xfrm>
            <a:custGeom>
              <a:avLst/>
              <a:gdLst/>
              <a:ahLst/>
              <a:cxnLst/>
              <a:rect l="l" t="t" r="r" b="b"/>
              <a:pathLst>
                <a:path w="290106" h="1268360" extrusionOk="0">
                  <a:moveTo>
                    <a:pt x="0" y="0"/>
                  </a:moveTo>
                  <a:cubicBezTo>
                    <a:pt x="144206" y="144379"/>
                    <a:pt x="293330" y="454695"/>
                    <a:pt x="290053" y="649701"/>
                  </a:cubicBezTo>
                  <a:cubicBezTo>
                    <a:pt x="286776" y="844707"/>
                    <a:pt x="203200" y="1123981"/>
                    <a:pt x="58994" y="126836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 name="Google Shape;73;p5"/>
            <p:cNvSpPr/>
            <p:nvPr/>
          </p:nvSpPr>
          <p:spPr>
            <a:xfrm>
              <a:off x="5185957" y="4394560"/>
              <a:ext cx="154518" cy="1744335"/>
            </a:xfrm>
            <a:custGeom>
              <a:avLst/>
              <a:gdLst/>
              <a:ahLst/>
              <a:cxnLst/>
              <a:rect l="l" t="t" r="r" b="b"/>
              <a:pathLst>
                <a:path w="98025" h="1389500" extrusionOk="0">
                  <a:moveTo>
                    <a:pt x="0" y="0"/>
                  </a:moveTo>
                  <a:cubicBezTo>
                    <a:pt x="133731" y="416389"/>
                    <a:pt x="92920" y="539139"/>
                    <a:pt x="89643" y="734145"/>
                  </a:cubicBezTo>
                  <a:cubicBezTo>
                    <a:pt x="86366" y="965848"/>
                    <a:pt x="89443" y="1017229"/>
                    <a:pt x="22700" y="138950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 name="Google Shape;74;p5"/>
            <p:cNvSpPr/>
            <p:nvPr/>
          </p:nvSpPr>
          <p:spPr>
            <a:xfrm rot="5400000">
              <a:off x="5110649" y="4404327"/>
              <a:ext cx="363858" cy="1673028"/>
            </a:xfrm>
            <a:custGeom>
              <a:avLst/>
              <a:gdLst/>
              <a:ahLst/>
              <a:cxnLst/>
              <a:rect l="l" t="t" r="r" b="b"/>
              <a:pathLst>
                <a:path w="290106" h="1268360" extrusionOk="0">
                  <a:moveTo>
                    <a:pt x="0" y="0"/>
                  </a:moveTo>
                  <a:cubicBezTo>
                    <a:pt x="144206" y="144379"/>
                    <a:pt x="293330" y="454695"/>
                    <a:pt x="290053" y="649701"/>
                  </a:cubicBezTo>
                  <a:cubicBezTo>
                    <a:pt x="286776" y="844707"/>
                    <a:pt x="203200" y="1123981"/>
                    <a:pt x="58994" y="126836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75" name="Google Shape;75;p5"/>
          <p:cNvSpPr/>
          <p:nvPr/>
        </p:nvSpPr>
        <p:spPr>
          <a:xfrm>
            <a:off x="1492140" y="1128315"/>
            <a:ext cx="1036073" cy="737826"/>
          </a:xfrm>
          <a:prstGeom prst="rect">
            <a:avLst/>
          </a:prstGeom>
          <a:solidFill>
            <a:srgbClr val="F3F3F4"/>
          </a:solidFill>
          <a:ln w="825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76" name="Google Shape;76;p5"/>
          <p:cNvGrpSpPr/>
          <p:nvPr/>
        </p:nvGrpSpPr>
        <p:grpSpPr>
          <a:xfrm>
            <a:off x="1492140" y="1487434"/>
            <a:ext cx="982142" cy="1126837"/>
            <a:chOff x="2265888" y="2252359"/>
            <a:chExt cx="1730478" cy="1677838"/>
          </a:xfrm>
        </p:grpSpPr>
        <p:sp>
          <p:nvSpPr>
            <p:cNvPr id="77" name="Google Shape;77;p5"/>
            <p:cNvSpPr/>
            <p:nvPr/>
          </p:nvSpPr>
          <p:spPr>
            <a:xfrm rot="-5400000">
              <a:off x="2370866" y="2304697"/>
              <a:ext cx="1520522" cy="1730477"/>
            </a:xfrm>
            <a:custGeom>
              <a:avLst/>
              <a:gdLst/>
              <a:ahLst/>
              <a:cxnLst/>
              <a:rect l="l" t="t" r="r" b="b"/>
              <a:pathLst>
                <a:path w="10000" h="10000" extrusionOk="0">
                  <a:moveTo>
                    <a:pt x="1718" y="909"/>
                  </a:moveTo>
                  <a:lnTo>
                    <a:pt x="10000" y="0"/>
                  </a:lnTo>
                  <a:cubicBezTo>
                    <a:pt x="9079" y="0"/>
                    <a:pt x="9096" y="2409"/>
                    <a:pt x="9096" y="5170"/>
                  </a:cubicBezTo>
                  <a:cubicBezTo>
                    <a:pt x="9096" y="7931"/>
                    <a:pt x="9079" y="10000"/>
                    <a:pt x="10000" y="10000"/>
                  </a:cubicBezTo>
                  <a:lnTo>
                    <a:pt x="1616" y="8977"/>
                  </a:lnTo>
                  <a:cubicBezTo>
                    <a:pt x="695" y="8977"/>
                    <a:pt x="-17" y="6345"/>
                    <a:pt x="0" y="5000"/>
                  </a:cubicBezTo>
                  <a:cubicBezTo>
                    <a:pt x="17" y="3655"/>
                    <a:pt x="797" y="909"/>
                    <a:pt x="1718" y="909"/>
                  </a:cubicBezTo>
                  <a:close/>
                </a:path>
              </a:pathLst>
            </a:custGeom>
            <a:blipFill rotWithShape="1">
              <a:blip r:embed="rId2">
                <a:alphaModFix/>
              </a:blip>
              <a:stretch>
                <a:fillRect/>
              </a:stretch>
            </a:blipFill>
            <a:ln w="12700" cap="flat" cmpd="sng">
              <a:solidFill>
                <a:srgbClr val="CB322B"/>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 name="Google Shape;78;p5"/>
            <p:cNvSpPr/>
            <p:nvPr/>
          </p:nvSpPr>
          <p:spPr>
            <a:xfrm>
              <a:off x="2265888" y="2252359"/>
              <a:ext cx="1730478" cy="314633"/>
            </a:xfrm>
            <a:prstGeom prst="ellipse">
              <a:avLst/>
            </a:prstGeom>
            <a:blipFill rotWithShape="1">
              <a:blip r:embed="rId2">
                <a:alphaModFix/>
              </a:blip>
              <a:stretch>
                <a:fillRect/>
              </a:stretch>
            </a:blipFill>
            <a:ln w="38100" cap="flat" cmpd="sng">
              <a:solidFill>
                <a:srgbClr val="CB322B"/>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79" name="Google Shape;79;p5"/>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90_Sports_Template_SlidesMania_6">
  <p:cSld name="0090_Sports_Template_SlidesMania_6">
    <p:bg>
      <p:bgPr>
        <a:solidFill>
          <a:srgbClr val="399D57"/>
        </a:solidFill>
        <a:effectLst/>
      </p:bgPr>
    </p:bg>
    <p:spTree>
      <p:nvGrpSpPr>
        <p:cNvPr id="1" name="Shape 80"/>
        <p:cNvGrpSpPr/>
        <p:nvPr/>
      </p:nvGrpSpPr>
      <p:grpSpPr>
        <a:xfrm>
          <a:off x="0" y="0"/>
          <a:ext cx="0" cy="0"/>
          <a:chOff x="0" y="0"/>
          <a:chExt cx="0" cy="0"/>
        </a:xfrm>
      </p:grpSpPr>
      <p:sp>
        <p:nvSpPr>
          <p:cNvPr id="81" name="Google Shape;81;p6"/>
          <p:cNvSpPr/>
          <p:nvPr/>
        </p:nvSpPr>
        <p:spPr>
          <a:xfrm>
            <a:off x="0" y="0"/>
            <a:ext cx="12192000" cy="3317486"/>
          </a:xfrm>
          <a:prstGeom prst="rect">
            <a:avLst/>
          </a:prstGeom>
          <a:solidFill>
            <a:srgbClr val="B1E0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2" name="Google Shape;82;p6"/>
          <p:cNvGrpSpPr/>
          <p:nvPr/>
        </p:nvGrpSpPr>
        <p:grpSpPr>
          <a:xfrm>
            <a:off x="314634" y="2025445"/>
            <a:ext cx="3687096" cy="1403555"/>
            <a:chOff x="314634" y="2025445"/>
            <a:chExt cx="3687096" cy="1403555"/>
          </a:xfrm>
        </p:grpSpPr>
        <p:sp>
          <p:nvSpPr>
            <p:cNvPr id="83" name="Google Shape;83;p6"/>
            <p:cNvSpPr/>
            <p:nvPr/>
          </p:nvSpPr>
          <p:spPr>
            <a:xfrm>
              <a:off x="334298" y="2025445"/>
              <a:ext cx="3647768" cy="688258"/>
            </a:xfrm>
            <a:prstGeom prst="rect">
              <a:avLst/>
            </a:prstGeom>
            <a:blipFill rotWithShape="1">
              <a:blip r:embed="rId2">
                <a:alphaModFix/>
              </a:blip>
              <a:stretch>
                <a:fillRect/>
              </a:stretch>
            </a:blip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 name="Google Shape;84;p6"/>
            <p:cNvSpPr/>
            <p:nvPr/>
          </p:nvSpPr>
          <p:spPr>
            <a:xfrm>
              <a:off x="3909796" y="2025445"/>
              <a:ext cx="91934" cy="1403555"/>
            </a:xfrm>
            <a:prstGeom prst="rect">
              <a:avLst/>
            </a:prstGeom>
            <a:solidFill>
              <a:srgbClr val="A7A9A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 name="Google Shape;85;p6"/>
            <p:cNvSpPr/>
            <p:nvPr/>
          </p:nvSpPr>
          <p:spPr>
            <a:xfrm>
              <a:off x="314634" y="2025445"/>
              <a:ext cx="91934" cy="1403555"/>
            </a:xfrm>
            <a:prstGeom prst="rect">
              <a:avLst/>
            </a:prstGeom>
            <a:solidFill>
              <a:srgbClr val="A7A9A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86" name="Google Shape;86;p6"/>
          <p:cNvGrpSpPr/>
          <p:nvPr/>
        </p:nvGrpSpPr>
        <p:grpSpPr>
          <a:xfrm rot="-2223605">
            <a:off x="1347745" y="2999462"/>
            <a:ext cx="1061884" cy="3479371"/>
            <a:chOff x="4667128" y="1813150"/>
            <a:chExt cx="1061884" cy="3479371"/>
          </a:xfrm>
        </p:grpSpPr>
        <p:sp>
          <p:nvSpPr>
            <p:cNvPr id="87" name="Google Shape;87;p6"/>
            <p:cNvSpPr/>
            <p:nvPr/>
          </p:nvSpPr>
          <p:spPr>
            <a:xfrm>
              <a:off x="4667128" y="1813150"/>
              <a:ext cx="1061884" cy="1504336"/>
            </a:xfrm>
            <a:prstGeom prst="ellipse">
              <a:avLst/>
            </a:prstGeom>
            <a:blipFill rotWithShape="1">
              <a:blip r:embed="rId2">
                <a:alphaModFix/>
              </a:blip>
              <a:stretch>
                <a:fillRect/>
              </a:stretch>
            </a:blipFill>
            <a:ln w="60325" cap="flat" cmpd="sng">
              <a:solidFill>
                <a:srgbClr val="EF3F3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 name="Google Shape;88;p6"/>
            <p:cNvSpPr/>
            <p:nvPr/>
          </p:nvSpPr>
          <p:spPr>
            <a:xfrm>
              <a:off x="5152103" y="3317487"/>
              <a:ext cx="91934" cy="1975034"/>
            </a:xfrm>
            <a:prstGeom prst="rect">
              <a:avLst/>
            </a:prstGeom>
            <a:solidFill>
              <a:srgbClr val="EF3F3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 name="Google Shape;89;p6"/>
            <p:cNvSpPr/>
            <p:nvPr/>
          </p:nvSpPr>
          <p:spPr>
            <a:xfrm>
              <a:off x="5102205" y="4183625"/>
              <a:ext cx="191729" cy="1108895"/>
            </a:xfrm>
            <a:prstGeom prst="rect">
              <a:avLst/>
            </a:prstGeom>
            <a:solidFill>
              <a:srgbClr val="3A3A3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0" name="Google Shape;90;p6"/>
          <p:cNvGrpSpPr/>
          <p:nvPr/>
        </p:nvGrpSpPr>
        <p:grpSpPr>
          <a:xfrm rot="-7740391">
            <a:off x="1305578" y="1741219"/>
            <a:ext cx="617231" cy="886739"/>
            <a:chOff x="4525457" y="3468142"/>
            <a:chExt cx="1043092" cy="1498548"/>
          </a:xfrm>
        </p:grpSpPr>
        <p:sp>
          <p:nvSpPr>
            <p:cNvPr id="91" name="Google Shape;91;p6"/>
            <p:cNvSpPr/>
            <p:nvPr/>
          </p:nvSpPr>
          <p:spPr>
            <a:xfrm rot="-763661">
              <a:off x="4624561" y="3542476"/>
              <a:ext cx="196177"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6"/>
            <p:cNvSpPr/>
            <p:nvPr/>
          </p:nvSpPr>
          <p:spPr>
            <a:xfrm rot="-193130">
              <a:off x="4715633" y="3472923"/>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6"/>
            <p:cNvSpPr/>
            <p:nvPr/>
          </p:nvSpPr>
          <p:spPr>
            <a:xfrm>
              <a:off x="4779761" y="3549410"/>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6"/>
            <p:cNvSpPr/>
            <p:nvPr/>
          </p:nvSpPr>
          <p:spPr>
            <a:xfrm>
              <a:off x="4934100" y="3521758"/>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6"/>
            <p:cNvSpPr/>
            <p:nvPr/>
          </p:nvSpPr>
          <p:spPr>
            <a:xfrm rot="658693">
              <a:off x="5007426" y="3555023"/>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6"/>
            <p:cNvSpPr/>
            <p:nvPr/>
          </p:nvSpPr>
          <p:spPr>
            <a:xfrm rot="1229224">
              <a:off x="5123463" y="3528056"/>
              <a:ext cx="196175" cy="921525"/>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6"/>
            <p:cNvSpPr/>
            <p:nvPr/>
          </p:nvSpPr>
          <p:spPr>
            <a:xfrm rot="1422354">
              <a:off x="5195405" y="3608783"/>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6"/>
            <p:cNvSpPr/>
            <p:nvPr/>
          </p:nvSpPr>
          <p:spPr>
            <a:xfrm>
              <a:off x="4868691" y="3526652"/>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6"/>
            <p:cNvSpPr/>
            <p:nvPr/>
          </p:nvSpPr>
          <p:spPr>
            <a:xfrm>
              <a:off x="4824445" y="3531572"/>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6"/>
            <p:cNvSpPr/>
            <p:nvPr/>
          </p:nvSpPr>
          <p:spPr>
            <a:xfrm>
              <a:off x="4709796" y="4399228"/>
              <a:ext cx="550114" cy="5674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6"/>
            <p:cNvSpPr/>
            <p:nvPr/>
          </p:nvSpPr>
          <p:spPr>
            <a:xfrm>
              <a:off x="4719415" y="4411814"/>
              <a:ext cx="547238" cy="147281"/>
            </a:xfrm>
            <a:prstGeom prst="rect">
              <a:avLst/>
            </a:prstGeom>
            <a:solidFill>
              <a:srgbClr val="EF3F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02" name="Google Shape;102;p6"/>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90_Sports_Template_SlidesMania_7">
  <p:cSld name="0090_Sports_Template_SlidesMania_7">
    <p:bg>
      <p:bgPr>
        <a:solidFill>
          <a:srgbClr val="8EC63F"/>
        </a:solidFill>
        <a:effectLst/>
      </p:bgPr>
    </p:bg>
    <p:spTree>
      <p:nvGrpSpPr>
        <p:cNvPr id="1" name="Shape 103"/>
        <p:cNvGrpSpPr/>
        <p:nvPr/>
      </p:nvGrpSpPr>
      <p:grpSpPr>
        <a:xfrm>
          <a:off x="0" y="0"/>
          <a:ext cx="0" cy="0"/>
          <a:chOff x="0" y="0"/>
          <a:chExt cx="0" cy="0"/>
        </a:xfrm>
      </p:grpSpPr>
      <p:grpSp>
        <p:nvGrpSpPr>
          <p:cNvPr id="104" name="Google Shape;104;p7"/>
          <p:cNvGrpSpPr/>
          <p:nvPr/>
        </p:nvGrpSpPr>
        <p:grpSpPr>
          <a:xfrm>
            <a:off x="234544" y="3432943"/>
            <a:ext cx="4441728" cy="2034401"/>
            <a:chOff x="6834280" y="2230077"/>
            <a:chExt cx="4441728" cy="2034401"/>
          </a:xfrm>
        </p:grpSpPr>
        <p:cxnSp>
          <p:nvCxnSpPr>
            <p:cNvPr id="105" name="Google Shape;105;p7"/>
            <p:cNvCxnSpPr/>
            <p:nvPr/>
          </p:nvCxnSpPr>
          <p:spPr>
            <a:xfrm rot="10800000" flipH="1">
              <a:off x="6834280" y="2238191"/>
              <a:ext cx="2304000" cy="1067642"/>
            </a:xfrm>
            <a:prstGeom prst="straightConnector1">
              <a:avLst/>
            </a:prstGeom>
            <a:noFill/>
            <a:ln w="60325" cap="flat" cmpd="sng">
              <a:solidFill>
                <a:schemeClr val="lt1"/>
              </a:solidFill>
              <a:prstDash val="solid"/>
              <a:miter lim="800000"/>
              <a:headEnd type="none" w="sm" len="sm"/>
              <a:tailEnd type="none" w="sm" len="sm"/>
            </a:ln>
          </p:spPr>
        </p:cxnSp>
        <p:cxnSp>
          <p:nvCxnSpPr>
            <p:cNvPr id="106" name="Google Shape;106;p7"/>
            <p:cNvCxnSpPr/>
            <p:nvPr/>
          </p:nvCxnSpPr>
          <p:spPr>
            <a:xfrm rot="10800000">
              <a:off x="8862665" y="2230077"/>
              <a:ext cx="2413343" cy="1075756"/>
            </a:xfrm>
            <a:prstGeom prst="straightConnector1">
              <a:avLst/>
            </a:prstGeom>
            <a:noFill/>
            <a:ln w="60325" cap="flat" cmpd="sng">
              <a:solidFill>
                <a:schemeClr val="lt1"/>
              </a:solidFill>
              <a:prstDash val="solid"/>
              <a:miter lim="800000"/>
              <a:headEnd type="none" w="sm" len="sm"/>
              <a:tailEnd type="none" w="sm" len="sm"/>
            </a:ln>
          </p:spPr>
        </p:cxnSp>
        <p:cxnSp>
          <p:nvCxnSpPr>
            <p:cNvPr id="107" name="Google Shape;107;p7"/>
            <p:cNvCxnSpPr/>
            <p:nvPr/>
          </p:nvCxnSpPr>
          <p:spPr>
            <a:xfrm rot="10800000">
              <a:off x="6834280" y="3196836"/>
              <a:ext cx="2304000" cy="1067642"/>
            </a:xfrm>
            <a:prstGeom prst="straightConnector1">
              <a:avLst/>
            </a:prstGeom>
            <a:noFill/>
            <a:ln w="60325" cap="flat" cmpd="sng">
              <a:solidFill>
                <a:schemeClr val="lt1"/>
              </a:solidFill>
              <a:prstDash val="solid"/>
              <a:miter lim="800000"/>
              <a:headEnd type="none" w="sm" len="sm"/>
              <a:tailEnd type="none" w="sm" len="sm"/>
            </a:ln>
          </p:spPr>
        </p:cxnSp>
        <p:cxnSp>
          <p:nvCxnSpPr>
            <p:cNvPr id="108" name="Google Shape;108;p7"/>
            <p:cNvCxnSpPr/>
            <p:nvPr/>
          </p:nvCxnSpPr>
          <p:spPr>
            <a:xfrm rot="10800000" flipH="1">
              <a:off x="8862665" y="3188722"/>
              <a:ext cx="2413343" cy="1075756"/>
            </a:xfrm>
            <a:prstGeom prst="straightConnector1">
              <a:avLst/>
            </a:prstGeom>
            <a:noFill/>
            <a:ln w="60325" cap="flat" cmpd="sng">
              <a:solidFill>
                <a:schemeClr val="lt1"/>
              </a:solidFill>
              <a:prstDash val="solid"/>
              <a:miter lim="800000"/>
              <a:headEnd type="none" w="sm" len="sm"/>
              <a:tailEnd type="none" w="sm" len="sm"/>
            </a:ln>
          </p:spPr>
        </p:cxnSp>
      </p:grpSp>
      <p:sp>
        <p:nvSpPr>
          <p:cNvPr id="109" name="Google Shape;109;p7"/>
          <p:cNvSpPr/>
          <p:nvPr/>
        </p:nvSpPr>
        <p:spPr>
          <a:xfrm>
            <a:off x="0" y="0"/>
            <a:ext cx="12192000" cy="3317486"/>
          </a:xfrm>
          <a:prstGeom prst="rect">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10" name="Google Shape;110;p7"/>
          <p:cNvGrpSpPr/>
          <p:nvPr/>
        </p:nvGrpSpPr>
        <p:grpSpPr>
          <a:xfrm rot="2254644">
            <a:off x="1883659" y="1255283"/>
            <a:ext cx="788856" cy="5738184"/>
            <a:chOff x="6577801" y="-271457"/>
            <a:chExt cx="898413" cy="5738184"/>
          </a:xfrm>
        </p:grpSpPr>
        <p:sp>
          <p:nvSpPr>
            <p:cNvPr id="111" name="Google Shape;111;p7"/>
            <p:cNvSpPr/>
            <p:nvPr/>
          </p:nvSpPr>
          <p:spPr>
            <a:xfrm>
              <a:off x="6577801" y="-271457"/>
              <a:ext cx="898413" cy="5738184"/>
            </a:xfrm>
            <a:custGeom>
              <a:avLst/>
              <a:gdLst/>
              <a:ahLst/>
              <a:cxnLst/>
              <a:rect l="l" t="t" r="r" b="b"/>
              <a:pathLst>
                <a:path w="1028696" h="6570306" extrusionOk="0">
                  <a:moveTo>
                    <a:pt x="514348" y="0"/>
                  </a:moveTo>
                  <a:lnTo>
                    <a:pt x="538932" y="0"/>
                  </a:lnTo>
                  <a:cubicBezTo>
                    <a:pt x="809421" y="0"/>
                    <a:pt x="1028696" y="343369"/>
                    <a:pt x="1028696" y="766936"/>
                  </a:cubicBezTo>
                  <a:cubicBezTo>
                    <a:pt x="1028696" y="1972127"/>
                    <a:pt x="821185" y="3610931"/>
                    <a:pt x="707167" y="4545114"/>
                  </a:cubicBezTo>
                  <a:lnTo>
                    <a:pt x="690375" y="4685727"/>
                  </a:lnTo>
                  <a:lnTo>
                    <a:pt x="628470" y="6295294"/>
                  </a:lnTo>
                  <a:lnTo>
                    <a:pt x="640645" y="6296374"/>
                  </a:lnTo>
                  <a:cubicBezTo>
                    <a:pt x="757100" y="6318017"/>
                    <a:pt x="838813" y="6368685"/>
                    <a:pt x="838813" y="6427738"/>
                  </a:cubicBezTo>
                  <a:cubicBezTo>
                    <a:pt x="838813" y="6506476"/>
                    <a:pt x="693545" y="6570306"/>
                    <a:pt x="514348" y="6570306"/>
                  </a:cubicBezTo>
                  <a:cubicBezTo>
                    <a:pt x="335151" y="6570306"/>
                    <a:pt x="189883" y="6506476"/>
                    <a:pt x="189883" y="6427738"/>
                  </a:cubicBezTo>
                  <a:cubicBezTo>
                    <a:pt x="189883" y="6368685"/>
                    <a:pt x="271597" y="6318017"/>
                    <a:pt x="388052" y="6296374"/>
                  </a:cubicBezTo>
                  <a:lnTo>
                    <a:pt x="390662" y="6296142"/>
                  </a:lnTo>
                  <a:lnTo>
                    <a:pt x="333223" y="4615990"/>
                  </a:lnTo>
                  <a:lnTo>
                    <a:pt x="325568" y="4545115"/>
                  </a:lnTo>
                  <a:cubicBezTo>
                    <a:pt x="218281" y="3610933"/>
                    <a:pt x="0" y="1972128"/>
                    <a:pt x="0" y="766937"/>
                  </a:cubicBezTo>
                  <a:cubicBezTo>
                    <a:pt x="0" y="343371"/>
                    <a:pt x="219275" y="2"/>
                    <a:pt x="489764" y="2"/>
                  </a:cubicBezTo>
                  <a:lnTo>
                    <a:pt x="514348" y="2"/>
                  </a:lnTo>
                  <a:close/>
                </a:path>
              </a:pathLst>
            </a:cu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 name="Google Shape;112;p7"/>
            <p:cNvSpPr/>
            <p:nvPr/>
          </p:nvSpPr>
          <p:spPr>
            <a:xfrm>
              <a:off x="6787940" y="3069004"/>
              <a:ext cx="478134" cy="1756350"/>
            </a:xfrm>
            <a:custGeom>
              <a:avLst/>
              <a:gdLst/>
              <a:ahLst/>
              <a:cxnLst/>
              <a:rect l="l" t="t" r="r" b="b"/>
              <a:pathLst>
                <a:path w="478134" h="1756350" extrusionOk="0">
                  <a:moveTo>
                    <a:pt x="0" y="0"/>
                  </a:moveTo>
                  <a:lnTo>
                    <a:pt x="478134" y="28114"/>
                  </a:lnTo>
                  <a:lnTo>
                    <a:pt x="469308" y="102765"/>
                  </a:lnTo>
                  <a:cubicBezTo>
                    <a:pt x="446629" y="292457"/>
                    <a:pt x="425087" y="467067"/>
                    <a:pt x="406416" y="620042"/>
                  </a:cubicBezTo>
                  <a:lnTo>
                    <a:pt x="391751" y="742847"/>
                  </a:lnTo>
                  <a:lnTo>
                    <a:pt x="352771" y="1756350"/>
                  </a:lnTo>
                  <a:lnTo>
                    <a:pt x="116086" y="1742433"/>
                  </a:lnTo>
                  <a:lnTo>
                    <a:pt x="79832" y="681942"/>
                  </a:lnTo>
                  <a:lnTo>
                    <a:pt x="73146" y="620043"/>
                  </a:lnTo>
                  <a:cubicBezTo>
                    <a:pt x="55577" y="467068"/>
                    <a:pt x="34601" y="292458"/>
                    <a:pt x="12112" y="102766"/>
                  </a:cubicBezTo>
                  <a:close/>
                </a:path>
              </a:pathLst>
            </a:custGeom>
            <a:solidFill>
              <a:srgbClr val="EF3F3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13" name="Google Shape;113;p7"/>
          <p:cNvGrpSpPr/>
          <p:nvPr/>
        </p:nvGrpSpPr>
        <p:grpSpPr>
          <a:xfrm rot="983370">
            <a:off x="2165274" y="3752333"/>
            <a:ext cx="2046571" cy="2455028"/>
            <a:chOff x="3955752" y="2330555"/>
            <a:chExt cx="4115504" cy="4339803"/>
          </a:xfrm>
        </p:grpSpPr>
        <p:sp>
          <p:nvSpPr>
            <p:cNvPr id="114" name="Google Shape;114;p7"/>
            <p:cNvSpPr/>
            <p:nvPr/>
          </p:nvSpPr>
          <p:spPr>
            <a:xfrm rot="1302653">
              <a:off x="4215246" y="5728324"/>
              <a:ext cx="2206570" cy="553537"/>
            </a:xfrm>
            <a:prstGeom prst="roundRect">
              <a:avLst>
                <a:gd name="adj" fmla="val 50000"/>
              </a:avLst>
            </a:prstGeom>
            <a:solidFill>
              <a:srgbClr val="A97B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7"/>
            <p:cNvSpPr/>
            <p:nvPr/>
          </p:nvSpPr>
          <p:spPr>
            <a:xfrm rot="3031685">
              <a:off x="4663994" y="2792990"/>
              <a:ext cx="2074608" cy="2153266"/>
            </a:xfrm>
            <a:custGeom>
              <a:avLst/>
              <a:gdLst/>
              <a:ahLst/>
              <a:cxnLst/>
              <a:rect l="l" t="t" r="r" b="b"/>
              <a:pathLst>
                <a:path w="2074608" h="2153266" extrusionOk="0">
                  <a:moveTo>
                    <a:pt x="1037304" y="0"/>
                  </a:moveTo>
                  <a:cubicBezTo>
                    <a:pt x="1610191" y="0"/>
                    <a:pt x="2074608" y="482025"/>
                    <a:pt x="2074608" y="1076633"/>
                  </a:cubicBezTo>
                  <a:cubicBezTo>
                    <a:pt x="2074608" y="1671241"/>
                    <a:pt x="1610191" y="2153266"/>
                    <a:pt x="1037304" y="2153266"/>
                  </a:cubicBezTo>
                  <a:cubicBezTo>
                    <a:pt x="464417" y="2153266"/>
                    <a:pt x="0" y="1671241"/>
                    <a:pt x="0" y="1076633"/>
                  </a:cubicBezTo>
                  <a:lnTo>
                    <a:pt x="2535" y="1024529"/>
                  </a:lnTo>
                  <a:lnTo>
                    <a:pt x="100609" y="998356"/>
                  </a:lnTo>
                  <a:cubicBezTo>
                    <a:pt x="490381" y="872527"/>
                    <a:pt x="781598" y="514525"/>
                    <a:pt x="824095" y="80206"/>
                  </a:cubicBezTo>
                  <a:lnTo>
                    <a:pt x="826915" y="22230"/>
                  </a:lnTo>
                  <a:lnTo>
                    <a:pt x="828251" y="21874"/>
                  </a:lnTo>
                  <a:cubicBezTo>
                    <a:pt x="895777" y="7532"/>
                    <a:pt x="965693" y="0"/>
                    <a:pt x="1037304" y="0"/>
                  </a:cubicBezTo>
                  <a:close/>
                </a:path>
              </a:pathLst>
            </a:custGeom>
            <a:solidFill>
              <a:srgbClr val="A97B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7"/>
            <p:cNvSpPr/>
            <p:nvPr/>
          </p:nvSpPr>
          <p:spPr>
            <a:xfrm rot="812025">
              <a:off x="4308438" y="2682105"/>
              <a:ext cx="3410132" cy="3418811"/>
            </a:xfrm>
            <a:custGeom>
              <a:avLst/>
              <a:gdLst/>
              <a:ahLst/>
              <a:cxnLst/>
              <a:rect l="l" t="t" r="r" b="b"/>
              <a:pathLst>
                <a:path w="3410132" h="3418811" extrusionOk="0">
                  <a:moveTo>
                    <a:pt x="2781408" y="359481"/>
                  </a:moveTo>
                  <a:cubicBezTo>
                    <a:pt x="2893741" y="434122"/>
                    <a:pt x="2911147" y="617019"/>
                    <a:pt x="2839764" y="813766"/>
                  </a:cubicBezTo>
                  <a:lnTo>
                    <a:pt x="2838032" y="817752"/>
                  </a:lnTo>
                  <a:lnTo>
                    <a:pt x="2851844" y="812299"/>
                  </a:lnTo>
                  <a:cubicBezTo>
                    <a:pt x="2928940" y="790171"/>
                    <a:pt x="3000863" y="795128"/>
                    <a:pt x="3057029" y="832448"/>
                  </a:cubicBezTo>
                  <a:cubicBezTo>
                    <a:pt x="3169363" y="907089"/>
                    <a:pt x="3186769" y="1089987"/>
                    <a:pt x="3115386" y="1286733"/>
                  </a:cubicBezTo>
                  <a:lnTo>
                    <a:pt x="3109273" y="1300801"/>
                  </a:lnTo>
                  <a:lnTo>
                    <a:pt x="3139374" y="1288917"/>
                  </a:lnTo>
                  <a:cubicBezTo>
                    <a:pt x="3216470" y="1266789"/>
                    <a:pt x="3288393" y="1271746"/>
                    <a:pt x="3344560" y="1309066"/>
                  </a:cubicBezTo>
                  <a:cubicBezTo>
                    <a:pt x="3494337" y="1408587"/>
                    <a:pt x="3346831" y="1812144"/>
                    <a:pt x="3302164" y="1961218"/>
                  </a:cubicBezTo>
                  <a:cubicBezTo>
                    <a:pt x="3263080" y="2091657"/>
                    <a:pt x="3137865" y="2469298"/>
                    <a:pt x="3041878" y="2594245"/>
                  </a:cubicBezTo>
                  <a:lnTo>
                    <a:pt x="3025906" y="2612321"/>
                  </a:lnTo>
                  <a:lnTo>
                    <a:pt x="2992960" y="2673758"/>
                  </a:lnTo>
                  <a:cubicBezTo>
                    <a:pt x="2965847" y="2718671"/>
                    <a:pt x="2936182" y="2762618"/>
                    <a:pt x="2903938" y="2805416"/>
                  </a:cubicBezTo>
                  <a:cubicBezTo>
                    <a:pt x="2388034" y="3490185"/>
                    <a:pt x="1407267" y="3621481"/>
                    <a:pt x="713335" y="3098673"/>
                  </a:cubicBezTo>
                  <a:cubicBezTo>
                    <a:pt x="496481" y="2935295"/>
                    <a:pt x="333300" y="2727374"/>
                    <a:pt x="227168" y="2497807"/>
                  </a:cubicBezTo>
                  <a:lnTo>
                    <a:pt x="203585" y="2439622"/>
                  </a:lnTo>
                  <a:lnTo>
                    <a:pt x="198866" y="2434173"/>
                  </a:lnTo>
                  <a:cubicBezTo>
                    <a:pt x="82001" y="2278232"/>
                    <a:pt x="0" y="1913164"/>
                    <a:pt x="0" y="1487676"/>
                  </a:cubicBezTo>
                  <a:cubicBezTo>
                    <a:pt x="0" y="920358"/>
                    <a:pt x="145779" y="460455"/>
                    <a:pt x="325606" y="460455"/>
                  </a:cubicBezTo>
                  <a:cubicBezTo>
                    <a:pt x="393041" y="460455"/>
                    <a:pt x="455688" y="525129"/>
                    <a:pt x="507655" y="635888"/>
                  </a:cubicBezTo>
                  <a:lnTo>
                    <a:pt x="546838" y="737880"/>
                  </a:lnTo>
                  <a:lnTo>
                    <a:pt x="568963" y="810567"/>
                  </a:lnTo>
                  <a:cubicBezTo>
                    <a:pt x="566178" y="1128228"/>
                    <a:pt x="854464" y="1572921"/>
                    <a:pt x="1172124" y="1575706"/>
                  </a:cubicBezTo>
                  <a:lnTo>
                    <a:pt x="1107255" y="1563767"/>
                  </a:lnTo>
                  <a:cubicBezTo>
                    <a:pt x="1424916" y="1566553"/>
                    <a:pt x="1716528" y="1138317"/>
                    <a:pt x="1719314" y="820656"/>
                  </a:cubicBezTo>
                  <a:lnTo>
                    <a:pt x="1723490" y="344611"/>
                  </a:lnTo>
                  <a:lnTo>
                    <a:pt x="1768458" y="235459"/>
                  </a:lnTo>
                  <a:cubicBezTo>
                    <a:pt x="1936645" y="37201"/>
                    <a:pt x="2068928" y="-54071"/>
                    <a:pt x="2199984" y="33010"/>
                  </a:cubicBezTo>
                  <a:cubicBezTo>
                    <a:pt x="2293595" y="95210"/>
                    <a:pt x="2405838" y="234738"/>
                    <a:pt x="2371158" y="392662"/>
                  </a:cubicBezTo>
                  <a:lnTo>
                    <a:pt x="2347831" y="472538"/>
                  </a:lnTo>
                  <a:lnTo>
                    <a:pt x="2349856" y="473683"/>
                  </a:lnTo>
                  <a:lnTo>
                    <a:pt x="2418267" y="418137"/>
                  </a:lnTo>
                  <a:cubicBezTo>
                    <a:pt x="2550419" y="324980"/>
                    <a:pt x="2687797" y="297280"/>
                    <a:pt x="2781408" y="359481"/>
                  </a:cubicBezTo>
                  <a:close/>
                </a:path>
              </a:pathLst>
            </a:custGeom>
            <a:solidFill>
              <a:srgbClr val="C49A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7"/>
            <p:cNvSpPr/>
            <p:nvPr/>
          </p:nvSpPr>
          <p:spPr>
            <a:xfrm rot="1302653">
              <a:off x="4432081" y="5459739"/>
              <a:ext cx="2002316" cy="553537"/>
            </a:xfrm>
            <a:prstGeom prst="roundRect">
              <a:avLst>
                <a:gd name="adj" fmla="val 50000"/>
              </a:avLst>
            </a:prstGeom>
            <a:solidFill>
              <a:srgbClr val="C49A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18" name="Google Shape;118;p7"/>
            <p:cNvGrpSpPr/>
            <p:nvPr/>
          </p:nvGrpSpPr>
          <p:grpSpPr>
            <a:xfrm rot="2575764">
              <a:off x="6776743" y="3249767"/>
              <a:ext cx="251281" cy="203374"/>
              <a:chOff x="5142270" y="150003"/>
              <a:chExt cx="403124" cy="366059"/>
            </a:xfrm>
          </p:grpSpPr>
          <p:cxnSp>
            <p:nvCxnSpPr>
              <p:cNvPr id="119" name="Google Shape;119;p7"/>
              <p:cNvCxnSpPr/>
              <p:nvPr/>
            </p:nvCxnSpPr>
            <p:spPr>
              <a:xfrm>
                <a:off x="5142271" y="150003"/>
                <a:ext cx="403123" cy="351442"/>
              </a:xfrm>
              <a:prstGeom prst="straightConnector1">
                <a:avLst/>
              </a:prstGeom>
              <a:noFill/>
              <a:ln w="63500" cap="rnd" cmpd="sng">
                <a:solidFill>
                  <a:srgbClr val="7F6F5B"/>
                </a:solidFill>
                <a:prstDash val="solid"/>
                <a:round/>
                <a:headEnd type="none" w="sm" len="sm"/>
                <a:tailEnd type="none" w="sm" len="sm"/>
              </a:ln>
            </p:spPr>
          </p:cxnSp>
          <p:cxnSp>
            <p:nvCxnSpPr>
              <p:cNvPr id="120" name="Google Shape;120;p7"/>
              <p:cNvCxnSpPr/>
              <p:nvPr/>
            </p:nvCxnSpPr>
            <p:spPr>
              <a:xfrm flipH="1">
                <a:off x="5142270" y="164620"/>
                <a:ext cx="403123" cy="351442"/>
              </a:xfrm>
              <a:prstGeom prst="straightConnector1">
                <a:avLst/>
              </a:prstGeom>
              <a:noFill/>
              <a:ln w="63500" cap="rnd" cmpd="sng">
                <a:solidFill>
                  <a:srgbClr val="7F6F5B"/>
                </a:solidFill>
                <a:prstDash val="solid"/>
                <a:round/>
                <a:headEnd type="none" w="sm" len="sm"/>
                <a:tailEnd type="none" w="sm" len="sm"/>
              </a:ln>
            </p:spPr>
          </p:cxnSp>
        </p:grpSp>
        <p:grpSp>
          <p:nvGrpSpPr>
            <p:cNvPr id="121" name="Google Shape;121;p7"/>
            <p:cNvGrpSpPr/>
            <p:nvPr/>
          </p:nvGrpSpPr>
          <p:grpSpPr>
            <a:xfrm rot="2575764">
              <a:off x="7154653" y="3723285"/>
              <a:ext cx="251281" cy="203374"/>
              <a:chOff x="5142270" y="150003"/>
              <a:chExt cx="403124" cy="366059"/>
            </a:xfrm>
          </p:grpSpPr>
          <p:cxnSp>
            <p:nvCxnSpPr>
              <p:cNvPr id="122" name="Google Shape;122;p7"/>
              <p:cNvCxnSpPr/>
              <p:nvPr/>
            </p:nvCxnSpPr>
            <p:spPr>
              <a:xfrm>
                <a:off x="5142271" y="150003"/>
                <a:ext cx="403123" cy="351442"/>
              </a:xfrm>
              <a:prstGeom prst="straightConnector1">
                <a:avLst/>
              </a:prstGeom>
              <a:noFill/>
              <a:ln w="63500" cap="rnd" cmpd="sng">
                <a:solidFill>
                  <a:srgbClr val="7F6F5B"/>
                </a:solidFill>
                <a:prstDash val="solid"/>
                <a:round/>
                <a:headEnd type="none" w="sm" len="sm"/>
                <a:tailEnd type="none" w="sm" len="sm"/>
              </a:ln>
            </p:spPr>
          </p:cxnSp>
          <p:cxnSp>
            <p:nvCxnSpPr>
              <p:cNvPr id="123" name="Google Shape;123;p7"/>
              <p:cNvCxnSpPr/>
              <p:nvPr/>
            </p:nvCxnSpPr>
            <p:spPr>
              <a:xfrm flipH="1">
                <a:off x="5142270" y="164620"/>
                <a:ext cx="403123" cy="351442"/>
              </a:xfrm>
              <a:prstGeom prst="straightConnector1">
                <a:avLst/>
              </a:prstGeom>
              <a:noFill/>
              <a:ln w="63500" cap="rnd" cmpd="sng">
                <a:solidFill>
                  <a:srgbClr val="7F6F5B"/>
                </a:solidFill>
                <a:prstDash val="solid"/>
                <a:round/>
                <a:headEnd type="none" w="sm" len="sm"/>
                <a:tailEnd type="none" w="sm" len="sm"/>
              </a:ln>
            </p:spPr>
          </p:cxnSp>
        </p:grpSp>
        <p:grpSp>
          <p:nvGrpSpPr>
            <p:cNvPr id="124" name="Google Shape;124;p7"/>
            <p:cNvGrpSpPr/>
            <p:nvPr/>
          </p:nvGrpSpPr>
          <p:grpSpPr>
            <a:xfrm rot="2575764">
              <a:off x="7310373" y="4252768"/>
              <a:ext cx="251281" cy="203374"/>
              <a:chOff x="5142270" y="150003"/>
              <a:chExt cx="403124" cy="366059"/>
            </a:xfrm>
          </p:grpSpPr>
          <p:cxnSp>
            <p:nvCxnSpPr>
              <p:cNvPr id="125" name="Google Shape;125;p7"/>
              <p:cNvCxnSpPr/>
              <p:nvPr/>
            </p:nvCxnSpPr>
            <p:spPr>
              <a:xfrm>
                <a:off x="5142271" y="150003"/>
                <a:ext cx="403123" cy="351442"/>
              </a:xfrm>
              <a:prstGeom prst="straightConnector1">
                <a:avLst/>
              </a:prstGeom>
              <a:noFill/>
              <a:ln w="63500" cap="rnd" cmpd="sng">
                <a:solidFill>
                  <a:srgbClr val="7F6F5B"/>
                </a:solidFill>
                <a:prstDash val="solid"/>
                <a:round/>
                <a:headEnd type="none" w="sm" len="sm"/>
                <a:tailEnd type="none" w="sm" len="sm"/>
              </a:ln>
            </p:spPr>
          </p:cxnSp>
          <p:cxnSp>
            <p:nvCxnSpPr>
              <p:cNvPr id="126" name="Google Shape;126;p7"/>
              <p:cNvCxnSpPr/>
              <p:nvPr/>
            </p:nvCxnSpPr>
            <p:spPr>
              <a:xfrm flipH="1">
                <a:off x="5142270" y="164620"/>
                <a:ext cx="403123" cy="351442"/>
              </a:xfrm>
              <a:prstGeom prst="straightConnector1">
                <a:avLst/>
              </a:prstGeom>
              <a:noFill/>
              <a:ln w="63500" cap="rnd" cmpd="sng">
                <a:solidFill>
                  <a:srgbClr val="7F6F5B"/>
                </a:solidFill>
                <a:prstDash val="solid"/>
                <a:round/>
                <a:headEnd type="none" w="sm" len="sm"/>
                <a:tailEnd type="none" w="sm" len="sm"/>
              </a:ln>
            </p:spPr>
          </p:cxnSp>
        </p:grpSp>
        <p:cxnSp>
          <p:nvCxnSpPr>
            <p:cNvPr id="127" name="Google Shape;127;p7"/>
            <p:cNvCxnSpPr/>
            <p:nvPr/>
          </p:nvCxnSpPr>
          <p:spPr>
            <a:xfrm flipH="1">
              <a:off x="4471691" y="5522227"/>
              <a:ext cx="157226" cy="224663"/>
            </a:xfrm>
            <a:prstGeom prst="straightConnector1">
              <a:avLst/>
            </a:prstGeom>
            <a:noFill/>
            <a:ln w="63500" cap="rnd" cmpd="sng">
              <a:solidFill>
                <a:srgbClr val="7F6F5B"/>
              </a:solidFill>
              <a:prstDash val="solid"/>
              <a:round/>
              <a:headEnd type="none" w="sm" len="sm"/>
              <a:tailEnd type="none" w="sm" len="sm"/>
            </a:ln>
          </p:spPr>
        </p:cxnSp>
        <p:cxnSp>
          <p:nvCxnSpPr>
            <p:cNvPr id="128" name="Google Shape;128;p7"/>
            <p:cNvCxnSpPr/>
            <p:nvPr/>
          </p:nvCxnSpPr>
          <p:spPr>
            <a:xfrm flipH="1">
              <a:off x="4729323" y="5673687"/>
              <a:ext cx="109432" cy="237486"/>
            </a:xfrm>
            <a:prstGeom prst="straightConnector1">
              <a:avLst/>
            </a:prstGeom>
            <a:noFill/>
            <a:ln w="63500" cap="rnd" cmpd="sng">
              <a:solidFill>
                <a:srgbClr val="7F6F5B"/>
              </a:solidFill>
              <a:prstDash val="solid"/>
              <a:round/>
              <a:headEnd type="none" w="sm" len="sm"/>
              <a:tailEnd type="none" w="sm" len="sm"/>
            </a:ln>
          </p:spPr>
        </p:cxnSp>
        <p:cxnSp>
          <p:nvCxnSpPr>
            <p:cNvPr id="129" name="Google Shape;129;p7"/>
            <p:cNvCxnSpPr/>
            <p:nvPr/>
          </p:nvCxnSpPr>
          <p:spPr>
            <a:xfrm flipH="1">
              <a:off x="5028680" y="5817254"/>
              <a:ext cx="98277" cy="187838"/>
            </a:xfrm>
            <a:prstGeom prst="straightConnector1">
              <a:avLst/>
            </a:prstGeom>
            <a:noFill/>
            <a:ln w="63500" cap="rnd" cmpd="sng">
              <a:solidFill>
                <a:srgbClr val="7F6F5B"/>
              </a:solidFill>
              <a:prstDash val="solid"/>
              <a:round/>
              <a:headEnd type="none" w="sm" len="sm"/>
              <a:tailEnd type="none" w="sm" len="sm"/>
            </a:ln>
          </p:spPr>
        </p:cxnSp>
        <p:cxnSp>
          <p:nvCxnSpPr>
            <p:cNvPr id="130" name="Google Shape;130;p7"/>
            <p:cNvCxnSpPr/>
            <p:nvPr/>
          </p:nvCxnSpPr>
          <p:spPr>
            <a:xfrm flipH="1">
              <a:off x="5316883" y="5963345"/>
              <a:ext cx="98278" cy="171984"/>
            </a:xfrm>
            <a:prstGeom prst="straightConnector1">
              <a:avLst/>
            </a:prstGeom>
            <a:noFill/>
            <a:ln w="63500" cap="rnd" cmpd="sng">
              <a:solidFill>
                <a:srgbClr val="7F6F5B"/>
              </a:solidFill>
              <a:prstDash val="solid"/>
              <a:round/>
              <a:headEnd type="none" w="sm" len="sm"/>
              <a:tailEnd type="none" w="sm" len="sm"/>
            </a:ln>
          </p:spPr>
        </p:cxnSp>
        <p:cxnSp>
          <p:nvCxnSpPr>
            <p:cNvPr id="131" name="Google Shape;131;p7"/>
            <p:cNvCxnSpPr/>
            <p:nvPr/>
          </p:nvCxnSpPr>
          <p:spPr>
            <a:xfrm flipH="1">
              <a:off x="5659448" y="6066502"/>
              <a:ext cx="98278" cy="171984"/>
            </a:xfrm>
            <a:prstGeom prst="straightConnector1">
              <a:avLst/>
            </a:prstGeom>
            <a:noFill/>
            <a:ln w="63500" cap="rnd" cmpd="sng">
              <a:solidFill>
                <a:srgbClr val="7F6F5B"/>
              </a:solidFill>
              <a:prstDash val="solid"/>
              <a:round/>
              <a:headEnd type="none" w="sm" len="sm"/>
              <a:tailEnd type="none" w="sm" len="sm"/>
            </a:ln>
          </p:spPr>
        </p:cxnSp>
        <p:cxnSp>
          <p:nvCxnSpPr>
            <p:cNvPr id="132" name="Google Shape;132;p7"/>
            <p:cNvCxnSpPr/>
            <p:nvPr/>
          </p:nvCxnSpPr>
          <p:spPr>
            <a:xfrm>
              <a:off x="6000612" y="6122998"/>
              <a:ext cx="25784" cy="262956"/>
            </a:xfrm>
            <a:prstGeom prst="straightConnector1">
              <a:avLst/>
            </a:prstGeom>
            <a:noFill/>
            <a:ln w="63500" cap="rnd" cmpd="sng">
              <a:solidFill>
                <a:srgbClr val="7F6F5B"/>
              </a:solidFill>
              <a:prstDash val="solid"/>
              <a:round/>
              <a:headEnd type="none" w="sm" len="sm"/>
              <a:tailEnd type="none" w="sm" len="sm"/>
            </a:ln>
          </p:spPr>
        </p:cxnSp>
      </p:grpSp>
      <p:grpSp>
        <p:nvGrpSpPr>
          <p:cNvPr id="133" name="Google Shape;133;p7"/>
          <p:cNvGrpSpPr/>
          <p:nvPr/>
        </p:nvGrpSpPr>
        <p:grpSpPr>
          <a:xfrm>
            <a:off x="2586799" y="4522847"/>
            <a:ext cx="883416" cy="883416"/>
            <a:chOff x="4775723" y="3505536"/>
            <a:chExt cx="1800000" cy="1800000"/>
          </a:xfrm>
        </p:grpSpPr>
        <p:sp>
          <p:nvSpPr>
            <p:cNvPr id="134" name="Google Shape;134;p7"/>
            <p:cNvSpPr/>
            <p:nvPr/>
          </p:nvSpPr>
          <p:spPr>
            <a:xfrm>
              <a:off x="4775723" y="3505536"/>
              <a:ext cx="1800000" cy="1800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 name="Google Shape;135;p7"/>
            <p:cNvSpPr/>
            <p:nvPr/>
          </p:nvSpPr>
          <p:spPr>
            <a:xfrm>
              <a:off x="5881373" y="3543718"/>
              <a:ext cx="632368" cy="1141891"/>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7"/>
            <p:cNvSpPr/>
            <p:nvPr/>
          </p:nvSpPr>
          <p:spPr>
            <a:xfrm rot="10800000">
              <a:off x="4800871" y="4116901"/>
              <a:ext cx="632368" cy="1141891"/>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37" name="Google Shape;137;p7"/>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90_Sports_Template_SlidesMania_8">
  <p:cSld name="0090_Sports_Template_SlidesMania_8">
    <p:bg>
      <p:bgPr>
        <a:solidFill>
          <a:srgbClr val="F2F2F2"/>
        </a:solidFill>
        <a:effectLst/>
      </p:bgPr>
    </p:bg>
    <p:spTree>
      <p:nvGrpSpPr>
        <p:cNvPr id="1" name="Shape 138"/>
        <p:cNvGrpSpPr/>
        <p:nvPr/>
      </p:nvGrpSpPr>
      <p:grpSpPr>
        <a:xfrm>
          <a:off x="0" y="0"/>
          <a:ext cx="0" cy="0"/>
          <a:chOff x="0" y="0"/>
          <a:chExt cx="0" cy="0"/>
        </a:xfrm>
      </p:grpSpPr>
      <p:sp>
        <p:nvSpPr>
          <p:cNvPr id="139" name="Google Shape;139;p8"/>
          <p:cNvSpPr/>
          <p:nvPr/>
        </p:nvSpPr>
        <p:spPr>
          <a:xfrm>
            <a:off x="0" y="0"/>
            <a:ext cx="12192000" cy="3317486"/>
          </a:xfrm>
          <a:prstGeom prst="rect">
            <a:avLst/>
          </a:prstGeom>
          <a:solidFill>
            <a:srgbClr val="2F54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40" name="Google Shape;140;p8"/>
          <p:cNvGrpSpPr/>
          <p:nvPr/>
        </p:nvGrpSpPr>
        <p:grpSpPr>
          <a:xfrm>
            <a:off x="778510" y="4803946"/>
            <a:ext cx="1325923" cy="958259"/>
            <a:chOff x="778510" y="4803946"/>
            <a:chExt cx="1325923" cy="958259"/>
          </a:xfrm>
        </p:grpSpPr>
        <p:sp>
          <p:nvSpPr>
            <p:cNvPr id="141" name="Google Shape;141;p8"/>
            <p:cNvSpPr/>
            <p:nvPr/>
          </p:nvSpPr>
          <p:spPr>
            <a:xfrm>
              <a:off x="1844924" y="5538171"/>
              <a:ext cx="89964" cy="196566"/>
            </a:xfrm>
            <a:prstGeom prst="rect">
              <a:avLst/>
            </a:prstGeom>
            <a:solidFill>
              <a:srgbClr val="80808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8"/>
            <p:cNvSpPr/>
            <p:nvPr/>
          </p:nvSpPr>
          <p:spPr>
            <a:xfrm>
              <a:off x="959970" y="5539531"/>
              <a:ext cx="89964" cy="196566"/>
            </a:xfrm>
            <a:prstGeom prst="rect">
              <a:avLst/>
            </a:prstGeom>
            <a:solidFill>
              <a:srgbClr val="80808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8"/>
            <p:cNvSpPr/>
            <p:nvPr/>
          </p:nvSpPr>
          <p:spPr>
            <a:xfrm rot="-300586">
              <a:off x="1226944" y="5392109"/>
              <a:ext cx="793316" cy="264135"/>
            </a:xfrm>
            <a:custGeom>
              <a:avLst/>
              <a:gdLst/>
              <a:ahLst/>
              <a:cxnLst/>
              <a:rect l="l" t="t" r="r" b="b"/>
              <a:pathLst>
                <a:path w="1750142" h="931607" extrusionOk="0">
                  <a:moveTo>
                    <a:pt x="519881" y="0"/>
                  </a:moveTo>
                  <a:lnTo>
                    <a:pt x="1230261" y="0"/>
                  </a:lnTo>
                  <a:cubicBezTo>
                    <a:pt x="1517383" y="0"/>
                    <a:pt x="1750142" y="232759"/>
                    <a:pt x="1750142" y="519881"/>
                  </a:cubicBezTo>
                  <a:lnTo>
                    <a:pt x="1750142" y="726406"/>
                  </a:lnTo>
                  <a:lnTo>
                    <a:pt x="1657222" y="779337"/>
                  </a:lnTo>
                  <a:cubicBezTo>
                    <a:pt x="1457052" y="873417"/>
                    <a:pt x="1180520" y="931607"/>
                    <a:pt x="875071" y="931607"/>
                  </a:cubicBezTo>
                  <a:cubicBezTo>
                    <a:pt x="569622" y="931607"/>
                    <a:pt x="293090" y="873417"/>
                    <a:pt x="92920" y="779337"/>
                  </a:cubicBezTo>
                  <a:lnTo>
                    <a:pt x="0" y="726406"/>
                  </a:lnTo>
                  <a:lnTo>
                    <a:pt x="0" y="519881"/>
                  </a:lnTo>
                  <a:cubicBezTo>
                    <a:pt x="0" y="232759"/>
                    <a:pt x="232759" y="0"/>
                    <a:pt x="519881" y="0"/>
                  </a:cubicBezTo>
                  <a:close/>
                </a:path>
              </a:pathLst>
            </a:custGeom>
            <a:solidFill>
              <a:srgbClr val="48484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8"/>
            <p:cNvSpPr/>
            <p:nvPr/>
          </p:nvSpPr>
          <p:spPr>
            <a:xfrm rot="713145">
              <a:off x="922201" y="5410146"/>
              <a:ext cx="294848" cy="219171"/>
            </a:xfrm>
            <a:custGeom>
              <a:avLst/>
              <a:gdLst/>
              <a:ahLst/>
              <a:cxnLst/>
              <a:rect l="l" t="t" r="r" b="b"/>
              <a:pathLst>
                <a:path w="1750142" h="931607" extrusionOk="0">
                  <a:moveTo>
                    <a:pt x="519881" y="0"/>
                  </a:moveTo>
                  <a:lnTo>
                    <a:pt x="1230261" y="0"/>
                  </a:lnTo>
                  <a:cubicBezTo>
                    <a:pt x="1517383" y="0"/>
                    <a:pt x="1750142" y="232759"/>
                    <a:pt x="1750142" y="519881"/>
                  </a:cubicBezTo>
                  <a:lnTo>
                    <a:pt x="1750142" y="726406"/>
                  </a:lnTo>
                  <a:lnTo>
                    <a:pt x="1657222" y="779337"/>
                  </a:lnTo>
                  <a:cubicBezTo>
                    <a:pt x="1457052" y="873417"/>
                    <a:pt x="1180520" y="931607"/>
                    <a:pt x="875071" y="931607"/>
                  </a:cubicBezTo>
                  <a:cubicBezTo>
                    <a:pt x="569622" y="931607"/>
                    <a:pt x="293090" y="873417"/>
                    <a:pt x="92920" y="779337"/>
                  </a:cubicBezTo>
                  <a:lnTo>
                    <a:pt x="0" y="726406"/>
                  </a:lnTo>
                  <a:lnTo>
                    <a:pt x="0" y="519881"/>
                  </a:lnTo>
                  <a:cubicBezTo>
                    <a:pt x="0" y="232759"/>
                    <a:pt x="232759" y="0"/>
                    <a:pt x="519881" y="0"/>
                  </a:cubicBezTo>
                  <a:close/>
                </a:path>
              </a:pathLst>
            </a:custGeom>
            <a:solidFill>
              <a:srgbClr val="48484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8"/>
            <p:cNvSpPr/>
            <p:nvPr/>
          </p:nvSpPr>
          <p:spPr>
            <a:xfrm>
              <a:off x="918257" y="4803946"/>
              <a:ext cx="1094947" cy="778585"/>
            </a:xfrm>
            <a:custGeom>
              <a:avLst/>
              <a:gdLst/>
              <a:ahLst/>
              <a:cxnLst/>
              <a:rect l="l" t="t" r="r" b="b"/>
              <a:pathLst>
                <a:path w="1094947" h="778585" extrusionOk="0">
                  <a:moveTo>
                    <a:pt x="0" y="0"/>
                  </a:moveTo>
                  <a:lnTo>
                    <a:pt x="469764" y="0"/>
                  </a:lnTo>
                  <a:lnTo>
                    <a:pt x="466820" y="8276"/>
                  </a:lnTo>
                  <a:cubicBezTo>
                    <a:pt x="461944" y="29069"/>
                    <a:pt x="473535" y="50599"/>
                    <a:pt x="473535" y="72650"/>
                  </a:cubicBezTo>
                  <a:cubicBezTo>
                    <a:pt x="473535" y="182907"/>
                    <a:pt x="523406" y="280116"/>
                    <a:pt x="620783" y="337518"/>
                  </a:cubicBezTo>
                  <a:lnTo>
                    <a:pt x="651763" y="352190"/>
                  </a:lnTo>
                  <a:lnTo>
                    <a:pt x="651763" y="355536"/>
                  </a:lnTo>
                  <a:lnTo>
                    <a:pt x="770153" y="355536"/>
                  </a:lnTo>
                  <a:cubicBezTo>
                    <a:pt x="949532" y="355536"/>
                    <a:pt x="1094947" y="461234"/>
                    <a:pt x="1094947" y="591618"/>
                  </a:cubicBezTo>
                  <a:lnTo>
                    <a:pt x="1094947" y="685402"/>
                  </a:lnTo>
                  <a:lnTo>
                    <a:pt x="1036896" y="709438"/>
                  </a:lnTo>
                  <a:cubicBezTo>
                    <a:pt x="911840" y="752161"/>
                    <a:pt x="739077" y="778585"/>
                    <a:pt x="548249" y="778585"/>
                  </a:cubicBezTo>
                  <a:cubicBezTo>
                    <a:pt x="357421" y="778585"/>
                    <a:pt x="184658" y="752161"/>
                    <a:pt x="59603" y="709438"/>
                  </a:cubicBezTo>
                  <a:lnTo>
                    <a:pt x="1551" y="685402"/>
                  </a:lnTo>
                  <a:lnTo>
                    <a:pt x="1551" y="638839"/>
                  </a:lnTo>
                  <a:lnTo>
                    <a:pt x="0" y="638839"/>
                  </a:lnTo>
                  <a:close/>
                </a:path>
              </a:pathLst>
            </a:cu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8"/>
            <p:cNvSpPr/>
            <p:nvPr/>
          </p:nvSpPr>
          <p:spPr>
            <a:xfrm flipH="1">
              <a:off x="778510" y="5691584"/>
              <a:ext cx="1325923" cy="70621"/>
            </a:xfrm>
            <a:prstGeom prst="trapezoid">
              <a:avLst>
                <a:gd name="adj" fmla="val 108003"/>
              </a:avLst>
            </a:prstGeom>
            <a:solidFill>
              <a:srgbClr val="80808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8"/>
            <p:cNvSpPr/>
            <p:nvPr/>
          </p:nvSpPr>
          <p:spPr>
            <a:xfrm>
              <a:off x="1242601" y="4922961"/>
              <a:ext cx="173851" cy="85231"/>
            </a:xfrm>
            <a:custGeom>
              <a:avLst/>
              <a:gdLst/>
              <a:ahLst/>
              <a:cxnLst/>
              <a:rect l="l" t="t" r="r" b="b"/>
              <a:pathLst>
                <a:path w="278275" h="136424" extrusionOk="0">
                  <a:moveTo>
                    <a:pt x="0" y="0"/>
                  </a:moveTo>
                  <a:lnTo>
                    <a:pt x="268443" y="0"/>
                  </a:lnTo>
                  <a:lnTo>
                    <a:pt x="278275" y="136424"/>
                  </a:lnTo>
                  <a:lnTo>
                    <a:pt x="0" y="126591"/>
                  </a:lnTo>
                  <a:lnTo>
                    <a:pt x="0" y="0"/>
                  </a:lnTo>
                  <a:close/>
                </a:path>
              </a:pathLst>
            </a:custGeom>
            <a:solidFill>
              <a:srgbClr val="EF381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8"/>
            <p:cNvSpPr/>
            <p:nvPr/>
          </p:nvSpPr>
          <p:spPr>
            <a:xfrm rot="-2058665">
              <a:off x="1320052" y="5090371"/>
              <a:ext cx="167709" cy="79087"/>
            </a:xfrm>
            <a:prstGeom prst="rect">
              <a:avLst/>
            </a:prstGeom>
            <a:solidFill>
              <a:srgbClr val="EF381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8"/>
            <p:cNvSpPr/>
            <p:nvPr/>
          </p:nvSpPr>
          <p:spPr>
            <a:xfrm rot="-4073088">
              <a:off x="1518177" y="5177852"/>
              <a:ext cx="167709" cy="89222"/>
            </a:xfrm>
            <a:custGeom>
              <a:avLst/>
              <a:gdLst/>
              <a:ahLst/>
              <a:cxnLst/>
              <a:rect l="l" t="t" r="r" b="b"/>
              <a:pathLst>
                <a:path w="268443" h="142813" extrusionOk="0">
                  <a:moveTo>
                    <a:pt x="0" y="16222"/>
                  </a:moveTo>
                  <a:lnTo>
                    <a:pt x="230011" y="0"/>
                  </a:lnTo>
                  <a:lnTo>
                    <a:pt x="268443" y="142813"/>
                  </a:lnTo>
                  <a:lnTo>
                    <a:pt x="0" y="142813"/>
                  </a:lnTo>
                  <a:lnTo>
                    <a:pt x="0" y="16222"/>
                  </a:lnTo>
                  <a:close/>
                </a:path>
              </a:pathLst>
            </a:custGeom>
            <a:solidFill>
              <a:srgbClr val="EF381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50" name="Google Shape;150;p8"/>
          <p:cNvGrpSpPr/>
          <p:nvPr/>
        </p:nvGrpSpPr>
        <p:grpSpPr>
          <a:xfrm>
            <a:off x="424238" y="5157324"/>
            <a:ext cx="1325923" cy="958259"/>
            <a:chOff x="3285406" y="5629152"/>
            <a:chExt cx="1325923" cy="958259"/>
          </a:xfrm>
        </p:grpSpPr>
        <p:sp>
          <p:nvSpPr>
            <p:cNvPr id="151" name="Google Shape;151;p8"/>
            <p:cNvSpPr/>
            <p:nvPr/>
          </p:nvSpPr>
          <p:spPr>
            <a:xfrm>
              <a:off x="3503774" y="6378241"/>
              <a:ext cx="89964" cy="196566"/>
            </a:xfrm>
            <a:prstGeom prst="rect">
              <a:avLst/>
            </a:prstGeom>
            <a:solidFill>
              <a:srgbClr val="80808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52" name="Google Shape;152;p8"/>
            <p:cNvGrpSpPr/>
            <p:nvPr/>
          </p:nvGrpSpPr>
          <p:grpSpPr>
            <a:xfrm>
              <a:off x="3285406" y="5629152"/>
              <a:ext cx="1325923" cy="958259"/>
              <a:chOff x="375058" y="5118078"/>
              <a:chExt cx="1325923" cy="958259"/>
            </a:xfrm>
          </p:grpSpPr>
          <p:sp>
            <p:nvSpPr>
              <p:cNvPr id="153" name="Google Shape;153;p8"/>
              <p:cNvSpPr/>
              <p:nvPr/>
            </p:nvSpPr>
            <p:spPr>
              <a:xfrm>
                <a:off x="1441472" y="5852303"/>
                <a:ext cx="89964" cy="196566"/>
              </a:xfrm>
              <a:prstGeom prst="rect">
                <a:avLst/>
              </a:prstGeom>
              <a:solidFill>
                <a:srgbClr val="8080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 name="Google Shape;154;p8"/>
              <p:cNvSpPr/>
              <p:nvPr/>
            </p:nvSpPr>
            <p:spPr>
              <a:xfrm rot="-300586">
                <a:off x="823492" y="5706241"/>
                <a:ext cx="793316" cy="264135"/>
              </a:xfrm>
              <a:custGeom>
                <a:avLst/>
                <a:gdLst/>
                <a:ahLst/>
                <a:cxnLst/>
                <a:rect l="l" t="t" r="r" b="b"/>
                <a:pathLst>
                  <a:path w="1750142" h="931607" extrusionOk="0">
                    <a:moveTo>
                      <a:pt x="519881" y="0"/>
                    </a:moveTo>
                    <a:lnTo>
                      <a:pt x="1230261" y="0"/>
                    </a:lnTo>
                    <a:cubicBezTo>
                      <a:pt x="1517383" y="0"/>
                      <a:pt x="1750142" y="232759"/>
                      <a:pt x="1750142" y="519881"/>
                    </a:cubicBezTo>
                    <a:lnTo>
                      <a:pt x="1750142" y="726406"/>
                    </a:lnTo>
                    <a:lnTo>
                      <a:pt x="1657222" y="779337"/>
                    </a:lnTo>
                    <a:cubicBezTo>
                      <a:pt x="1457052" y="873417"/>
                      <a:pt x="1180520" y="931607"/>
                      <a:pt x="875071" y="931607"/>
                    </a:cubicBezTo>
                    <a:cubicBezTo>
                      <a:pt x="569622" y="931607"/>
                      <a:pt x="293090" y="873417"/>
                      <a:pt x="92920" y="779337"/>
                    </a:cubicBezTo>
                    <a:lnTo>
                      <a:pt x="0" y="726406"/>
                    </a:lnTo>
                    <a:lnTo>
                      <a:pt x="0" y="519881"/>
                    </a:lnTo>
                    <a:cubicBezTo>
                      <a:pt x="0" y="232759"/>
                      <a:pt x="232759" y="0"/>
                      <a:pt x="519881" y="0"/>
                    </a:cubicBezTo>
                    <a:close/>
                  </a:path>
                </a:pathLst>
              </a:custGeom>
              <a:solidFill>
                <a:srgbClr val="4848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8"/>
              <p:cNvSpPr/>
              <p:nvPr/>
            </p:nvSpPr>
            <p:spPr>
              <a:xfrm rot="713145">
                <a:off x="518749" y="5724278"/>
                <a:ext cx="294848" cy="219171"/>
              </a:xfrm>
              <a:custGeom>
                <a:avLst/>
                <a:gdLst/>
                <a:ahLst/>
                <a:cxnLst/>
                <a:rect l="l" t="t" r="r" b="b"/>
                <a:pathLst>
                  <a:path w="1750142" h="931607" extrusionOk="0">
                    <a:moveTo>
                      <a:pt x="519881" y="0"/>
                    </a:moveTo>
                    <a:lnTo>
                      <a:pt x="1230261" y="0"/>
                    </a:lnTo>
                    <a:cubicBezTo>
                      <a:pt x="1517383" y="0"/>
                      <a:pt x="1750142" y="232759"/>
                      <a:pt x="1750142" y="519881"/>
                    </a:cubicBezTo>
                    <a:lnTo>
                      <a:pt x="1750142" y="726406"/>
                    </a:lnTo>
                    <a:lnTo>
                      <a:pt x="1657222" y="779337"/>
                    </a:lnTo>
                    <a:cubicBezTo>
                      <a:pt x="1457052" y="873417"/>
                      <a:pt x="1180520" y="931607"/>
                      <a:pt x="875071" y="931607"/>
                    </a:cubicBezTo>
                    <a:cubicBezTo>
                      <a:pt x="569622" y="931607"/>
                      <a:pt x="293090" y="873417"/>
                      <a:pt x="92920" y="779337"/>
                    </a:cubicBezTo>
                    <a:lnTo>
                      <a:pt x="0" y="726406"/>
                    </a:lnTo>
                    <a:lnTo>
                      <a:pt x="0" y="519881"/>
                    </a:lnTo>
                    <a:cubicBezTo>
                      <a:pt x="0" y="232759"/>
                      <a:pt x="232759" y="0"/>
                      <a:pt x="519881" y="0"/>
                    </a:cubicBezTo>
                    <a:close/>
                  </a:path>
                </a:pathLst>
              </a:custGeom>
              <a:solidFill>
                <a:srgbClr val="4848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8"/>
              <p:cNvSpPr/>
              <p:nvPr/>
            </p:nvSpPr>
            <p:spPr>
              <a:xfrm>
                <a:off x="514805" y="5118078"/>
                <a:ext cx="1094947" cy="778585"/>
              </a:xfrm>
              <a:custGeom>
                <a:avLst/>
                <a:gdLst/>
                <a:ahLst/>
                <a:cxnLst/>
                <a:rect l="l" t="t" r="r" b="b"/>
                <a:pathLst>
                  <a:path w="1094947" h="778585" extrusionOk="0">
                    <a:moveTo>
                      <a:pt x="0" y="0"/>
                    </a:moveTo>
                    <a:lnTo>
                      <a:pt x="469764" y="0"/>
                    </a:lnTo>
                    <a:lnTo>
                      <a:pt x="466820" y="8276"/>
                    </a:lnTo>
                    <a:cubicBezTo>
                      <a:pt x="461944" y="29069"/>
                      <a:pt x="473535" y="50599"/>
                      <a:pt x="473535" y="72650"/>
                    </a:cubicBezTo>
                    <a:cubicBezTo>
                      <a:pt x="473535" y="182907"/>
                      <a:pt x="523406" y="280116"/>
                      <a:pt x="620783" y="337518"/>
                    </a:cubicBezTo>
                    <a:lnTo>
                      <a:pt x="651763" y="352190"/>
                    </a:lnTo>
                    <a:lnTo>
                      <a:pt x="651763" y="355536"/>
                    </a:lnTo>
                    <a:lnTo>
                      <a:pt x="770153" y="355536"/>
                    </a:lnTo>
                    <a:cubicBezTo>
                      <a:pt x="949532" y="355536"/>
                      <a:pt x="1094947" y="461234"/>
                      <a:pt x="1094947" y="591618"/>
                    </a:cubicBezTo>
                    <a:lnTo>
                      <a:pt x="1094947" y="685402"/>
                    </a:lnTo>
                    <a:lnTo>
                      <a:pt x="1036896" y="709438"/>
                    </a:lnTo>
                    <a:cubicBezTo>
                      <a:pt x="911840" y="752161"/>
                      <a:pt x="739077" y="778585"/>
                      <a:pt x="548249" y="778585"/>
                    </a:cubicBezTo>
                    <a:cubicBezTo>
                      <a:pt x="357421" y="778585"/>
                      <a:pt x="184658" y="752161"/>
                      <a:pt x="59603" y="709438"/>
                    </a:cubicBezTo>
                    <a:lnTo>
                      <a:pt x="1551" y="685402"/>
                    </a:lnTo>
                    <a:lnTo>
                      <a:pt x="1551" y="638839"/>
                    </a:lnTo>
                    <a:lnTo>
                      <a:pt x="0" y="638839"/>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8"/>
              <p:cNvSpPr/>
              <p:nvPr/>
            </p:nvSpPr>
            <p:spPr>
              <a:xfrm flipH="1">
                <a:off x="375058" y="6005716"/>
                <a:ext cx="1325923" cy="70621"/>
              </a:xfrm>
              <a:prstGeom prst="trapezoid">
                <a:avLst>
                  <a:gd name="adj" fmla="val 108003"/>
                </a:avLst>
              </a:prstGeom>
              <a:solidFill>
                <a:srgbClr val="8080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8"/>
              <p:cNvSpPr/>
              <p:nvPr/>
            </p:nvSpPr>
            <p:spPr>
              <a:xfrm>
                <a:off x="839149" y="5237093"/>
                <a:ext cx="173851" cy="85231"/>
              </a:xfrm>
              <a:custGeom>
                <a:avLst/>
                <a:gdLst/>
                <a:ahLst/>
                <a:cxnLst/>
                <a:rect l="l" t="t" r="r" b="b"/>
                <a:pathLst>
                  <a:path w="278275" h="136424" extrusionOk="0">
                    <a:moveTo>
                      <a:pt x="0" y="0"/>
                    </a:moveTo>
                    <a:lnTo>
                      <a:pt x="268443" y="0"/>
                    </a:lnTo>
                    <a:lnTo>
                      <a:pt x="278275" y="136424"/>
                    </a:lnTo>
                    <a:lnTo>
                      <a:pt x="0" y="126591"/>
                    </a:lnTo>
                    <a:lnTo>
                      <a:pt x="0" y="0"/>
                    </a:lnTo>
                    <a:close/>
                  </a:path>
                </a:pathLst>
              </a:custGeom>
              <a:solidFill>
                <a:srgbClr val="EF38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8"/>
              <p:cNvSpPr/>
              <p:nvPr/>
            </p:nvSpPr>
            <p:spPr>
              <a:xfrm rot="-2058665">
                <a:off x="916600" y="5404503"/>
                <a:ext cx="167709" cy="79087"/>
              </a:xfrm>
              <a:prstGeom prst="rect">
                <a:avLst/>
              </a:prstGeom>
              <a:solidFill>
                <a:srgbClr val="EF38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 name="Google Shape;160;p8"/>
              <p:cNvSpPr/>
              <p:nvPr/>
            </p:nvSpPr>
            <p:spPr>
              <a:xfrm rot="-4073088">
                <a:off x="1114725" y="5491984"/>
                <a:ext cx="167709" cy="89222"/>
              </a:xfrm>
              <a:custGeom>
                <a:avLst/>
                <a:gdLst/>
                <a:ahLst/>
                <a:cxnLst/>
                <a:rect l="l" t="t" r="r" b="b"/>
                <a:pathLst>
                  <a:path w="268443" h="142813" extrusionOk="0">
                    <a:moveTo>
                      <a:pt x="0" y="16222"/>
                    </a:moveTo>
                    <a:lnTo>
                      <a:pt x="230011" y="0"/>
                    </a:lnTo>
                    <a:lnTo>
                      <a:pt x="268443" y="142813"/>
                    </a:lnTo>
                    <a:lnTo>
                      <a:pt x="0" y="142813"/>
                    </a:lnTo>
                    <a:lnTo>
                      <a:pt x="0" y="16222"/>
                    </a:lnTo>
                    <a:close/>
                  </a:path>
                </a:pathLst>
              </a:custGeom>
              <a:solidFill>
                <a:srgbClr val="EF381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nvGrpSpPr>
          <p:cNvPr id="161" name="Google Shape;161;p8"/>
          <p:cNvGrpSpPr/>
          <p:nvPr/>
        </p:nvGrpSpPr>
        <p:grpSpPr>
          <a:xfrm>
            <a:off x="157488" y="2116951"/>
            <a:ext cx="2552452" cy="3011702"/>
            <a:chOff x="2335217" y="1782412"/>
            <a:chExt cx="2552452" cy="3011702"/>
          </a:xfrm>
        </p:grpSpPr>
        <p:sp>
          <p:nvSpPr>
            <p:cNvPr id="162" name="Google Shape;162;p8"/>
            <p:cNvSpPr/>
            <p:nvPr/>
          </p:nvSpPr>
          <p:spPr>
            <a:xfrm rot="-1645070">
              <a:off x="2994307" y="1653206"/>
              <a:ext cx="145798" cy="2898208"/>
            </a:xfrm>
            <a:prstGeom prst="round2SameRect">
              <a:avLst>
                <a:gd name="adj1" fmla="val 50000"/>
                <a:gd name="adj2" fmla="val 0"/>
              </a:avLst>
            </a:prstGeom>
            <a:solidFill>
              <a:srgbClr val="EF432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8"/>
            <p:cNvSpPr/>
            <p:nvPr/>
          </p:nvSpPr>
          <p:spPr>
            <a:xfrm>
              <a:off x="3398588" y="3844524"/>
              <a:ext cx="1489081" cy="949590"/>
            </a:xfrm>
            <a:custGeom>
              <a:avLst/>
              <a:gdLst/>
              <a:ahLst/>
              <a:cxnLst/>
              <a:rect l="l" t="t" r="r" b="b"/>
              <a:pathLst>
                <a:path w="1483642" h="980764" extrusionOk="0">
                  <a:moveTo>
                    <a:pt x="130409" y="0"/>
                  </a:moveTo>
                  <a:lnTo>
                    <a:pt x="507106" y="678804"/>
                  </a:lnTo>
                  <a:cubicBezTo>
                    <a:pt x="544535" y="709075"/>
                    <a:pt x="583289" y="737811"/>
                    <a:pt x="622982" y="737811"/>
                  </a:cubicBezTo>
                  <a:cubicBezTo>
                    <a:pt x="767898" y="707454"/>
                    <a:pt x="1058879" y="590073"/>
                    <a:pt x="1298168" y="575927"/>
                  </a:cubicBezTo>
                  <a:cubicBezTo>
                    <a:pt x="1451113" y="619534"/>
                    <a:pt x="1521673" y="768710"/>
                    <a:pt x="1463178" y="836134"/>
                  </a:cubicBezTo>
                  <a:cubicBezTo>
                    <a:pt x="1404684" y="903557"/>
                    <a:pt x="1122989" y="986359"/>
                    <a:pt x="947198" y="980467"/>
                  </a:cubicBezTo>
                  <a:cubicBezTo>
                    <a:pt x="771407" y="974575"/>
                    <a:pt x="486169" y="908445"/>
                    <a:pt x="408431" y="800784"/>
                  </a:cubicBezTo>
                  <a:lnTo>
                    <a:pt x="347037" y="723774"/>
                  </a:lnTo>
                  <a:lnTo>
                    <a:pt x="0" y="69132"/>
                  </a:lnTo>
                  <a:lnTo>
                    <a:pt x="130409" y="0"/>
                  </a:lnTo>
                  <a:close/>
                </a:path>
              </a:pathLst>
            </a:custGeom>
            <a:solidFill>
              <a:srgbClr val="37485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 name="Google Shape;164;p8"/>
            <p:cNvSpPr/>
            <p:nvPr/>
          </p:nvSpPr>
          <p:spPr>
            <a:xfrm rot="-1645070">
              <a:off x="2458709" y="1784248"/>
              <a:ext cx="147600" cy="572374"/>
            </a:xfrm>
            <a:prstGeom prst="round2SameRect">
              <a:avLst>
                <a:gd name="adj1" fmla="val 50000"/>
                <a:gd name="adj2" fmla="val 0"/>
              </a:avLst>
            </a:prstGeom>
            <a:solidFill>
              <a:srgbClr val="37485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5" name="Google Shape;165;p8"/>
          <p:cNvSpPr/>
          <p:nvPr/>
        </p:nvSpPr>
        <p:spPr>
          <a:xfrm>
            <a:off x="2891273" y="5169334"/>
            <a:ext cx="574618" cy="220747"/>
          </a:xfrm>
          <a:prstGeom prst="can">
            <a:avLst>
              <a:gd name="adj" fmla="val 25000"/>
            </a:avLst>
          </a:prstGeom>
          <a:solidFill>
            <a:srgbClr val="3F3F3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8"/>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2F5597"/>
                </a:solidFill>
                <a:latin typeface="Barlow Condensed"/>
                <a:ea typeface="Barlow Condensed"/>
                <a:cs typeface="Barlow Condensed"/>
                <a:sym typeface="Barlow Condensed"/>
              </a:rPr>
              <a:t>SLIDESMANIA.COM</a:t>
            </a:r>
            <a:endParaRPr sz="1100">
              <a:solidFill>
                <a:srgbClr val="2F5597"/>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90_Sports_Template_SlidesMania_9">
  <p:cSld name="0090_Sports_Template_SlidesMania_9">
    <p:bg>
      <p:bgPr>
        <a:solidFill>
          <a:srgbClr val="456985"/>
        </a:solidFill>
        <a:effectLst/>
      </p:bgPr>
    </p:bg>
    <p:spTree>
      <p:nvGrpSpPr>
        <p:cNvPr id="1" name="Shape 167"/>
        <p:cNvGrpSpPr/>
        <p:nvPr/>
      </p:nvGrpSpPr>
      <p:grpSpPr>
        <a:xfrm>
          <a:off x="0" y="0"/>
          <a:ext cx="0" cy="0"/>
          <a:chOff x="0" y="0"/>
          <a:chExt cx="0" cy="0"/>
        </a:xfrm>
      </p:grpSpPr>
      <p:cxnSp>
        <p:nvCxnSpPr>
          <p:cNvPr id="168" name="Google Shape;168;p9"/>
          <p:cNvCxnSpPr/>
          <p:nvPr/>
        </p:nvCxnSpPr>
        <p:spPr>
          <a:xfrm flipH="1">
            <a:off x="2116221" y="3331285"/>
            <a:ext cx="54631" cy="2101160"/>
          </a:xfrm>
          <a:prstGeom prst="straightConnector1">
            <a:avLst/>
          </a:prstGeom>
          <a:noFill/>
          <a:ln w="63500" cap="flat" cmpd="sng">
            <a:solidFill>
              <a:schemeClr val="lt1"/>
            </a:solidFill>
            <a:prstDash val="solid"/>
            <a:miter lim="800000"/>
            <a:headEnd type="none" w="sm" len="sm"/>
            <a:tailEnd type="none" w="sm" len="sm"/>
          </a:ln>
        </p:spPr>
      </p:cxnSp>
      <p:cxnSp>
        <p:nvCxnSpPr>
          <p:cNvPr id="169" name="Google Shape;169;p9"/>
          <p:cNvCxnSpPr/>
          <p:nvPr/>
        </p:nvCxnSpPr>
        <p:spPr>
          <a:xfrm>
            <a:off x="3394157" y="3331285"/>
            <a:ext cx="1002245" cy="3622900"/>
          </a:xfrm>
          <a:prstGeom prst="straightConnector1">
            <a:avLst/>
          </a:prstGeom>
          <a:noFill/>
          <a:ln w="63500" cap="flat" cmpd="sng">
            <a:solidFill>
              <a:schemeClr val="lt1"/>
            </a:solidFill>
            <a:prstDash val="solid"/>
            <a:miter lim="800000"/>
            <a:headEnd type="none" w="sm" len="sm"/>
            <a:tailEnd type="none" w="sm" len="sm"/>
          </a:ln>
        </p:spPr>
      </p:cxnSp>
      <p:cxnSp>
        <p:nvCxnSpPr>
          <p:cNvPr id="170" name="Google Shape;170;p9"/>
          <p:cNvCxnSpPr/>
          <p:nvPr/>
        </p:nvCxnSpPr>
        <p:spPr>
          <a:xfrm flipH="1">
            <a:off x="175596" y="3334789"/>
            <a:ext cx="704221" cy="3571007"/>
          </a:xfrm>
          <a:prstGeom prst="straightConnector1">
            <a:avLst/>
          </a:prstGeom>
          <a:noFill/>
          <a:ln w="63500" cap="flat" cmpd="sng">
            <a:solidFill>
              <a:schemeClr val="lt1"/>
            </a:solidFill>
            <a:prstDash val="solid"/>
            <a:miter lim="800000"/>
            <a:headEnd type="none" w="sm" len="sm"/>
            <a:tailEnd type="none" w="sm" len="sm"/>
          </a:ln>
        </p:spPr>
      </p:cxnSp>
      <p:cxnSp>
        <p:nvCxnSpPr>
          <p:cNvPr id="171" name="Google Shape;171;p9"/>
          <p:cNvCxnSpPr/>
          <p:nvPr/>
        </p:nvCxnSpPr>
        <p:spPr>
          <a:xfrm flipH="1">
            <a:off x="456002" y="5442296"/>
            <a:ext cx="3535898" cy="40857"/>
          </a:xfrm>
          <a:prstGeom prst="straightConnector1">
            <a:avLst/>
          </a:prstGeom>
          <a:noFill/>
          <a:ln w="63500" cap="flat" cmpd="sng">
            <a:solidFill>
              <a:schemeClr val="lt1"/>
            </a:solidFill>
            <a:prstDash val="solid"/>
            <a:miter lim="800000"/>
            <a:headEnd type="none" w="sm" len="sm"/>
            <a:tailEnd type="none" w="sm" len="sm"/>
          </a:ln>
        </p:spPr>
      </p:cxnSp>
      <p:cxnSp>
        <p:nvCxnSpPr>
          <p:cNvPr id="172" name="Google Shape;172;p9"/>
          <p:cNvCxnSpPr/>
          <p:nvPr/>
        </p:nvCxnSpPr>
        <p:spPr>
          <a:xfrm>
            <a:off x="3852306" y="3316556"/>
            <a:ext cx="1247117" cy="3589240"/>
          </a:xfrm>
          <a:prstGeom prst="straightConnector1">
            <a:avLst/>
          </a:prstGeom>
          <a:noFill/>
          <a:ln w="63500" cap="flat" cmpd="sng">
            <a:solidFill>
              <a:schemeClr val="lt1"/>
            </a:solidFill>
            <a:prstDash val="solid"/>
            <a:miter lim="800000"/>
            <a:headEnd type="none" w="sm" len="sm"/>
            <a:tailEnd type="none" w="sm" len="sm"/>
          </a:ln>
        </p:spPr>
      </p:cxnSp>
      <p:cxnSp>
        <p:nvCxnSpPr>
          <p:cNvPr id="173" name="Google Shape;173;p9"/>
          <p:cNvCxnSpPr/>
          <p:nvPr/>
        </p:nvCxnSpPr>
        <p:spPr>
          <a:xfrm flipH="1">
            <a:off x="-40886" y="3268167"/>
            <a:ext cx="484815" cy="1679936"/>
          </a:xfrm>
          <a:prstGeom prst="straightConnector1">
            <a:avLst/>
          </a:prstGeom>
          <a:noFill/>
          <a:ln w="63500" cap="flat" cmpd="sng">
            <a:solidFill>
              <a:schemeClr val="lt1"/>
            </a:solidFill>
            <a:prstDash val="solid"/>
            <a:miter lim="800000"/>
            <a:headEnd type="none" w="sm" len="sm"/>
            <a:tailEnd type="none" w="sm" len="sm"/>
          </a:ln>
        </p:spPr>
      </p:cxnSp>
      <p:sp>
        <p:nvSpPr>
          <p:cNvPr id="174" name="Google Shape;174;p9"/>
          <p:cNvSpPr/>
          <p:nvPr/>
        </p:nvSpPr>
        <p:spPr>
          <a:xfrm>
            <a:off x="0" y="0"/>
            <a:ext cx="12192000" cy="3317486"/>
          </a:xfrm>
          <a:prstGeom prst="rect">
            <a:avLst/>
          </a:prstGeom>
          <a:solidFill>
            <a:srgbClr val="B3C6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75" name="Google Shape;175;p9"/>
          <p:cNvGrpSpPr/>
          <p:nvPr/>
        </p:nvGrpSpPr>
        <p:grpSpPr>
          <a:xfrm>
            <a:off x="-65317" y="3715792"/>
            <a:ext cx="2610494" cy="2696735"/>
            <a:chOff x="456003" y="3168918"/>
            <a:chExt cx="2610494" cy="2696735"/>
          </a:xfrm>
        </p:grpSpPr>
        <p:sp>
          <p:nvSpPr>
            <p:cNvPr id="176" name="Google Shape;176;p9"/>
            <p:cNvSpPr/>
            <p:nvPr/>
          </p:nvSpPr>
          <p:spPr>
            <a:xfrm rot="-8286435">
              <a:off x="1959654" y="4524665"/>
              <a:ext cx="1020093" cy="650313"/>
            </a:xfrm>
            <a:prstGeom prst="arc">
              <a:avLst>
                <a:gd name="adj1" fmla="val 16200000"/>
                <a:gd name="adj2" fmla="val 20946651"/>
              </a:avLst>
            </a:prstGeom>
            <a:noFill/>
            <a:ln w="66675" cap="flat" cmpd="sng">
              <a:solidFill>
                <a:srgbClr val="F2F2F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9"/>
            <p:cNvSpPr/>
            <p:nvPr/>
          </p:nvSpPr>
          <p:spPr>
            <a:xfrm rot="-861558">
              <a:off x="1379632" y="4874983"/>
              <a:ext cx="832199" cy="873476"/>
            </a:xfrm>
            <a:prstGeom prst="arc">
              <a:avLst>
                <a:gd name="adj1" fmla="val 16755775"/>
                <a:gd name="adj2" fmla="val 21460667"/>
              </a:avLst>
            </a:prstGeom>
            <a:noFill/>
            <a:ln w="66675" cap="flat" cmpd="sng">
              <a:solidFill>
                <a:srgbClr val="F2F2F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78" name="Google Shape;178;p9"/>
            <p:cNvSpPr/>
            <p:nvPr/>
          </p:nvSpPr>
          <p:spPr>
            <a:xfrm rot="-2223605">
              <a:off x="788601" y="3406336"/>
              <a:ext cx="1304417" cy="1540994"/>
            </a:xfrm>
            <a:prstGeom prst="ellipse">
              <a:avLst/>
            </a:prstGeom>
            <a:blipFill rotWithShape="1">
              <a:blip r:embed="rId2">
                <a:alphaModFix/>
              </a:blip>
              <a:stretch>
                <a:fillRect/>
              </a:stretch>
            </a:blipFill>
            <a:ln w="60325" cap="flat" cmpd="sng">
              <a:solidFill>
                <a:srgbClr val="EF3F3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9"/>
            <p:cNvSpPr/>
            <p:nvPr/>
          </p:nvSpPr>
          <p:spPr>
            <a:xfrm rot="-2223605">
              <a:off x="2188767" y="4950475"/>
              <a:ext cx="173705" cy="494769"/>
            </a:xfrm>
            <a:prstGeom prst="roundRect">
              <a:avLst>
                <a:gd name="adj" fmla="val 50000"/>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9"/>
            <p:cNvSpPr/>
            <p:nvPr/>
          </p:nvSpPr>
          <p:spPr>
            <a:xfrm rot="-2223605">
              <a:off x="2335089" y="5044882"/>
              <a:ext cx="292982" cy="814779"/>
            </a:xfrm>
            <a:prstGeom prst="roundRect">
              <a:avLst>
                <a:gd name="adj" fmla="val 50000"/>
              </a:avLst>
            </a:prstGeom>
            <a:solidFill>
              <a:srgbClr val="EF3E3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81" name="Google Shape;181;p9"/>
          <p:cNvGrpSpPr/>
          <p:nvPr/>
        </p:nvGrpSpPr>
        <p:grpSpPr>
          <a:xfrm>
            <a:off x="2204220" y="4729337"/>
            <a:ext cx="510298" cy="510298"/>
            <a:chOff x="4775723" y="3505536"/>
            <a:chExt cx="1800000" cy="1800000"/>
          </a:xfrm>
        </p:grpSpPr>
        <p:sp>
          <p:nvSpPr>
            <p:cNvPr id="182" name="Google Shape;182;p9"/>
            <p:cNvSpPr/>
            <p:nvPr/>
          </p:nvSpPr>
          <p:spPr>
            <a:xfrm>
              <a:off x="4775723" y="3505536"/>
              <a:ext cx="1800000" cy="1800000"/>
            </a:xfrm>
            <a:prstGeom prst="ellipse">
              <a:avLst/>
            </a:prstGeom>
            <a:solidFill>
              <a:srgbClr val="8DC64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9"/>
            <p:cNvSpPr/>
            <p:nvPr/>
          </p:nvSpPr>
          <p:spPr>
            <a:xfrm>
              <a:off x="5881373" y="3543718"/>
              <a:ext cx="632368" cy="1141891"/>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 name="Google Shape;184;p9"/>
            <p:cNvSpPr/>
            <p:nvPr/>
          </p:nvSpPr>
          <p:spPr>
            <a:xfrm rot="10800000">
              <a:off x="4800871" y="4116901"/>
              <a:ext cx="632368" cy="1141891"/>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85" name="Google Shape;185;p9"/>
          <p:cNvGrpSpPr/>
          <p:nvPr/>
        </p:nvGrpSpPr>
        <p:grpSpPr>
          <a:xfrm>
            <a:off x="99739" y="2752049"/>
            <a:ext cx="4078915" cy="1140400"/>
            <a:chOff x="99739" y="2752049"/>
            <a:chExt cx="4078915" cy="1140400"/>
          </a:xfrm>
        </p:grpSpPr>
        <p:sp>
          <p:nvSpPr>
            <p:cNvPr id="186" name="Google Shape;186;p9"/>
            <p:cNvSpPr/>
            <p:nvPr/>
          </p:nvSpPr>
          <p:spPr>
            <a:xfrm>
              <a:off x="152204" y="2762578"/>
              <a:ext cx="3973844" cy="1001604"/>
            </a:xfrm>
            <a:prstGeom prst="rect">
              <a:avLst/>
            </a:prstGeom>
            <a:blipFill rotWithShape="1">
              <a:blip r:embed="rId3">
                <a:alphaModFix/>
              </a:blip>
              <a:stretch>
                <a:fillRect/>
              </a:stretch>
            </a:blipFill>
            <a:ln w="12700" cap="flat" cmpd="sng">
              <a:solidFill>
                <a:srgbClr val="26262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9"/>
            <p:cNvSpPr/>
            <p:nvPr/>
          </p:nvSpPr>
          <p:spPr>
            <a:xfrm>
              <a:off x="4086720" y="2752049"/>
              <a:ext cx="91934" cy="1110336"/>
            </a:xfrm>
            <a:prstGeom prst="rect">
              <a:avLst/>
            </a:prstGeom>
            <a:solidFill>
              <a:srgbClr val="26262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9"/>
            <p:cNvSpPr/>
            <p:nvPr/>
          </p:nvSpPr>
          <p:spPr>
            <a:xfrm>
              <a:off x="99739" y="2782113"/>
              <a:ext cx="91934" cy="1110336"/>
            </a:xfrm>
            <a:prstGeom prst="rect">
              <a:avLst/>
            </a:prstGeom>
            <a:solidFill>
              <a:srgbClr val="26262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9"/>
            <p:cNvSpPr/>
            <p:nvPr/>
          </p:nvSpPr>
          <p:spPr>
            <a:xfrm rot="-5400000">
              <a:off x="2083152" y="774359"/>
              <a:ext cx="115393" cy="4075609"/>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90" name="Google Shape;190;p9"/>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90_Sports_Template_SlidesMania_5">
  <p:cSld name="0090_Sports_Template_SlidesMania_5">
    <p:bg>
      <p:bgPr>
        <a:solidFill>
          <a:srgbClr val="8EC63F"/>
        </a:solidFill>
        <a:effectLst/>
      </p:bgPr>
    </p:bg>
    <p:spTree>
      <p:nvGrpSpPr>
        <p:cNvPr id="1" name="Shape 191"/>
        <p:cNvGrpSpPr/>
        <p:nvPr/>
      </p:nvGrpSpPr>
      <p:grpSpPr>
        <a:xfrm>
          <a:off x="0" y="0"/>
          <a:ext cx="0" cy="0"/>
          <a:chOff x="0" y="0"/>
          <a:chExt cx="0" cy="0"/>
        </a:xfrm>
      </p:grpSpPr>
      <p:grpSp>
        <p:nvGrpSpPr>
          <p:cNvPr id="192" name="Google Shape;192;p10"/>
          <p:cNvGrpSpPr/>
          <p:nvPr/>
        </p:nvGrpSpPr>
        <p:grpSpPr>
          <a:xfrm>
            <a:off x="190241" y="4232859"/>
            <a:ext cx="1731989" cy="1740943"/>
            <a:chOff x="985484" y="479276"/>
            <a:chExt cx="5576040" cy="5604869"/>
          </a:xfrm>
        </p:grpSpPr>
        <p:sp>
          <p:nvSpPr>
            <p:cNvPr id="193" name="Google Shape;193;p10"/>
            <p:cNvSpPr/>
            <p:nvPr/>
          </p:nvSpPr>
          <p:spPr>
            <a:xfrm>
              <a:off x="1256578" y="744360"/>
              <a:ext cx="4866357" cy="481472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10"/>
            <p:cNvSpPr/>
            <p:nvPr/>
          </p:nvSpPr>
          <p:spPr>
            <a:xfrm rot="-796487">
              <a:off x="3392247" y="631631"/>
              <a:ext cx="1438781" cy="960507"/>
            </a:xfrm>
            <a:custGeom>
              <a:avLst/>
              <a:gdLst/>
              <a:ahLst/>
              <a:cxnLst/>
              <a:rect l="l" t="t" r="r" b="b"/>
              <a:pathLst>
                <a:path w="1348718" h="1026627" extrusionOk="0">
                  <a:moveTo>
                    <a:pt x="0" y="271323"/>
                  </a:moveTo>
                  <a:lnTo>
                    <a:pt x="357386" y="0"/>
                  </a:lnTo>
                  <a:cubicBezTo>
                    <a:pt x="774170" y="194714"/>
                    <a:pt x="837620" y="192870"/>
                    <a:pt x="1348718" y="571523"/>
                  </a:cubicBezTo>
                  <a:lnTo>
                    <a:pt x="1219451" y="1026627"/>
                  </a:lnTo>
                  <a:lnTo>
                    <a:pt x="429347" y="941195"/>
                  </a:lnTo>
                  <a:lnTo>
                    <a:pt x="0" y="271323"/>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10"/>
            <p:cNvSpPr/>
            <p:nvPr/>
          </p:nvSpPr>
          <p:spPr>
            <a:xfrm rot="983335">
              <a:off x="2642009" y="2058200"/>
              <a:ext cx="1858203" cy="1694979"/>
            </a:xfrm>
            <a:prstGeom prst="pentagon">
              <a:avLst>
                <a:gd name="hf" fmla="val 105146"/>
                <a:gd name="vf" fmla="val 110557"/>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10"/>
            <p:cNvSpPr/>
            <p:nvPr/>
          </p:nvSpPr>
          <p:spPr>
            <a:xfrm rot="3149517">
              <a:off x="5063157" y="2267594"/>
              <a:ext cx="1311094" cy="1118601"/>
            </a:xfrm>
            <a:custGeom>
              <a:avLst/>
              <a:gdLst/>
              <a:ahLst/>
              <a:cxnLst/>
              <a:rect l="l" t="t" r="r" b="b"/>
              <a:pathLst>
                <a:path w="1311094" h="1061563" extrusionOk="0">
                  <a:moveTo>
                    <a:pt x="0" y="306259"/>
                  </a:moveTo>
                  <a:lnTo>
                    <a:pt x="307796" y="0"/>
                  </a:lnTo>
                  <a:cubicBezTo>
                    <a:pt x="711341" y="149783"/>
                    <a:pt x="823942" y="120598"/>
                    <a:pt x="1311094" y="527242"/>
                  </a:cubicBezTo>
                  <a:lnTo>
                    <a:pt x="1219451" y="1061563"/>
                  </a:lnTo>
                  <a:lnTo>
                    <a:pt x="402436" y="968892"/>
                  </a:lnTo>
                  <a:lnTo>
                    <a:pt x="0" y="306259"/>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7" name="Google Shape;197;p10"/>
            <p:cNvSpPr/>
            <p:nvPr/>
          </p:nvSpPr>
          <p:spPr>
            <a:xfrm rot="-5100560">
              <a:off x="1217176" y="1529760"/>
              <a:ext cx="1248695" cy="857113"/>
            </a:xfrm>
            <a:custGeom>
              <a:avLst/>
              <a:gdLst/>
              <a:ahLst/>
              <a:cxnLst/>
              <a:rect l="l" t="t" r="r" b="b"/>
              <a:pathLst>
                <a:path w="1170531" h="916116" extrusionOk="0">
                  <a:moveTo>
                    <a:pt x="0" y="228611"/>
                  </a:moveTo>
                  <a:lnTo>
                    <a:pt x="208694" y="0"/>
                  </a:lnTo>
                  <a:cubicBezTo>
                    <a:pt x="625478" y="194714"/>
                    <a:pt x="659433" y="226294"/>
                    <a:pt x="1170531" y="604947"/>
                  </a:cubicBezTo>
                  <a:lnTo>
                    <a:pt x="1158748" y="916116"/>
                  </a:lnTo>
                  <a:lnTo>
                    <a:pt x="389413" y="860264"/>
                  </a:lnTo>
                  <a:lnTo>
                    <a:pt x="0" y="228611"/>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10"/>
            <p:cNvSpPr/>
            <p:nvPr/>
          </p:nvSpPr>
          <p:spPr>
            <a:xfrm rot="-9366756">
              <a:off x="1135169" y="3781124"/>
              <a:ext cx="1440155" cy="1043931"/>
            </a:xfrm>
            <a:custGeom>
              <a:avLst/>
              <a:gdLst/>
              <a:ahLst/>
              <a:cxnLst/>
              <a:rect l="l" t="t" r="r" b="b"/>
              <a:pathLst>
                <a:path w="1171263" h="957078" extrusionOk="0">
                  <a:moveTo>
                    <a:pt x="0" y="269573"/>
                  </a:moveTo>
                  <a:lnTo>
                    <a:pt x="196304" y="0"/>
                  </a:lnTo>
                  <a:cubicBezTo>
                    <a:pt x="311009" y="5880"/>
                    <a:pt x="556776" y="142334"/>
                    <a:pt x="719147" y="249985"/>
                  </a:cubicBezTo>
                  <a:cubicBezTo>
                    <a:pt x="881518" y="357637"/>
                    <a:pt x="1092844" y="605851"/>
                    <a:pt x="1171263" y="714555"/>
                  </a:cubicBezTo>
                  <a:lnTo>
                    <a:pt x="1158748" y="957078"/>
                  </a:lnTo>
                  <a:lnTo>
                    <a:pt x="389413" y="901226"/>
                  </a:lnTo>
                  <a:lnTo>
                    <a:pt x="0" y="269573"/>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10"/>
            <p:cNvSpPr/>
            <p:nvPr/>
          </p:nvSpPr>
          <p:spPr>
            <a:xfrm rot="7701017">
              <a:off x="3587669" y="4511560"/>
              <a:ext cx="1404749" cy="1261068"/>
            </a:xfrm>
            <a:custGeom>
              <a:avLst/>
              <a:gdLst/>
              <a:ahLst/>
              <a:cxnLst/>
              <a:rect l="l" t="t" r="r" b="b"/>
              <a:pathLst>
                <a:path w="1343528" h="1006284" extrusionOk="0">
                  <a:moveTo>
                    <a:pt x="0" y="250980"/>
                  </a:moveTo>
                  <a:lnTo>
                    <a:pt x="254634" y="0"/>
                  </a:lnTo>
                  <a:cubicBezTo>
                    <a:pt x="671418" y="194714"/>
                    <a:pt x="832430" y="238183"/>
                    <a:pt x="1343528" y="616836"/>
                  </a:cubicBezTo>
                  <a:lnTo>
                    <a:pt x="1219451" y="1006284"/>
                  </a:lnTo>
                  <a:lnTo>
                    <a:pt x="402436" y="913613"/>
                  </a:lnTo>
                  <a:lnTo>
                    <a:pt x="0" y="250980"/>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00" name="Google Shape;200;p10"/>
            <p:cNvCxnSpPr>
              <a:stCxn id="197" idx="3"/>
              <a:endCxn id="194" idx="0"/>
            </p:cNvCxnSpPr>
            <p:nvPr/>
          </p:nvCxnSpPr>
          <p:spPr>
            <a:xfrm rot="10800000" flipH="1">
              <a:off x="2321676" y="1056740"/>
              <a:ext cx="1038300" cy="329400"/>
            </a:xfrm>
            <a:prstGeom prst="straightConnector1">
              <a:avLst/>
            </a:prstGeom>
            <a:noFill/>
            <a:ln w="22225" cap="flat" cmpd="sng">
              <a:solidFill>
                <a:schemeClr val="dk1"/>
              </a:solidFill>
              <a:prstDash val="solid"/>
              <a:miter lim="800000"/>
              <a:headEnd type="none" w="sm" len="sm"/>
              <a:tailEnd type="none" w="sm" len="sm"/>
            </a:ln>
          </p:spPr>
        </p:cxnSp>
        <p:cxnSp>
          <p:nvCxnSpPr>
            <p:cNvPr id="201" name="Google Shape;201;p10"/>
            <p:cNvCxnSpPr>
              <a:stCxn id="195" idx="0"/>
              <a:endCxn id="194" idx="4"/>
            </p:cNvCxnSpPr>
            <p:nvPr/>
          </p:nvCxnSpPr>
          <p:spPr>
            <a:xfrm rot="10800000" flipH="1">
              <a:off x="3810235" y="1561335"/>
              <a:ext cx="139200" cy="531300"/>
            </a:xfrm>
            <a:prstGeom prst="straightConnector1">
              <a:avLst/>
            </a:prstGeom>
            <a:noFill/>
            <a:ln w="22225" cap="flat" cmpd="sng">
              <a:solidFill>
                <a:schemeClr val="dk1"/>
              </a:solidFill>
              <a:prstDash val="solid"/>
              <a:miter lim="800000"/>
              <a:headEnd type="none" w="sm" len="sm"/>
              <a:tailEnd type="none" w="sm" len="sm"/>
            </a:ln>
          </p:spPr>
        </p:cxnSp>
        <p:cxnSp>
          <p:nvCxnSpPr>
            <p:cNvPr id="202" name="Google Shape;202;p10"/>
            <p:cNvCxnSpPr>
              <a:stCxn id="196" idx="0"/>
              <a:endCxn id="194" idx="3"/>
            </p:cNvCxnSpPr>
            <p:nvPr/>
          </p:nvCxnSpPr>
          <p:spPr>
            <a:xfrm rot="10800000">
              <a:off x="4787836" y="1446119"/>
              <a:ext cx="719400" cy="716700"/>
            </a:xfrm>
            <a:prstGeom prst="straightConnector1">
              <a:avLst/>
            </a:prstGeom>
            <a:noFill/>
            <a:ln w="22225" cap="flat" cmpd="sng">
              <a:solidFill>
                <a:schemeClr val="dk1"/>
              </a:solidFill>
              <a:prstDash val="solid"/>
              <a:miter lim="800000"/>
              <a:headEnd type="none" w="sm" len="sm"/>
              <a:tailEnd type="none" w="sm" len="sm"/>
            </a:ln>
          </p:spPr>
        </p:cxnSp>
        <p:cxnSp>
          <p:nvCxnSpPr>
            <p:cNvPr id="203" name="Google Shape;203;p10"/>
            <p:cNvCxnSpPr>
              <a:stCxn id="196" idx="4"/>
              <a:endCxn id="195" idx="5"/>
            </p:cNvCxnSpPr>
            <p:nvPr/>
          </p:nvCxnSpPr>
          <p:spPr>
            <a:xfrm flipH="1">
              <a:off x="4518909" y="2907203"/>
              <a:ext cx="679800" cy="68700"/>
            </a:xfrm>
            <a:prstGeom prst="straightConnector1">
              <a:avLst/>
            </a:prstGeom>
            <a:noFill/>
            <a:ln w="22225" cap="flat" cmpd="sng">
              <a:solidFill>
                <a:schemeClr val="dk1"/>
              </a:solidFill>
              <a:prstDash val="solid"/>
              <a:miter lim="800000"/>
              <a:headEnd type="none" w="sm" len="sm"/>
              <a:tailEnd type="none" w="sm" len="sm"/>
            </a:ln>
          </p:spPr>
        </p:cxnSp>
        <p:cxnSp>
          <p:nvCxnSpPr>
            <p:cNvPr id="204" name="Google Shape;204;p10"/>
            <p:cNvCxnSpPr>
              <a:stCxn id="196" idx="3"/>
              <a:endCxn id="199" idx="0"/>
            </p:cNvCxnSpPr>
            <p:nvPr/>
          </p:nvCxnSpPr>
          <p:spPr>
            <a:xfrm flipH="1">
              <a:off x="4973075" y="3614764"/>
              <a:ext cx="645300" cy="1172400"/>
            </a:xfrm>
            <a:prstGeom prst="straightConnector1">
              <a:avLst/>
            </a:prstGeom>
            <a:noFill/>
            <a:ln w="22225" cap="flat" cmpd="sng">
              <a:solidFill>
                <a:schemeClr val="dk1"/>
              </a:solidFill>
              <a:prstDash val="solid"/>
              <a:miter lim="800000"/>
              <a:headEnd type="none" w="sm" len="sm"/>
              <a:tailEnd type="none" w="sm" len="sm"/>
            </a:ln>
          </p:spPr>
        </p:cxnSp>
        <p:cxnSp>
          <p:nvCxnSpPr>
            <p:cNvPr id="205" name="Google Shape;205;p10"/>
            <p:cNvCxnSpPr>
              <a:stCxn id="195" idx="4"/>
              <a:endCxn id="199" idx="4"/>
            </p:cNvCxnSpPr>
            <p:nvPr/>
          </p:nvCxnSpPr>
          <p:spPr>
            <a:xfrm>
              <a:off x="3882871" y="3880758"/>
              <a:ext cx="178800" cy="721500"/>
            </a:xfrm>
            <a:prstGeom prst="straightConnector1">
              <a:avLst/>
            </a:prstGeom>
            <a:noFill/>
            <a:ln w="22225" cap="flat" cmpd="sng">
              <a:solidFill>
                <a:schemeClr val="dk1"/>
              </a:solidFill>
              <a:prstDash val="solid"/>
              <a:miter lim="800000"/>
              <a:headEnd type="none" w="sm" len="sm"/>
              <a:tailEnd type="none" w="sm" len="sm"/>
            </a:ln>
          </p:spPr>
        </p:cxnSp>
        <p:cxnSp>
          <p:nvCxnSpPr>
            <p:cNvPr id="206" name="Google Shape;206;p10"/>
            <p:cNvCxnSpPr>
              <a:stCxn id="195" idx="2"/>
              <a:endCxn id="198" idx="5"/>
            </p:cNvCxnSpPr>
            <p:nvPr/>
          </p:nvCxnSpPr>
          <p:spPr>
            <a:xfrm flipH="1">
              <a:off x="2262404" y="3556722"/>
              <a:ext cx="518700" cy="422100"/>
            </a:xfrm>
            <a:prstGeom prst="straightConnector1">
              <a:avLst/>
            </a:prstGeom>
            <a:noFill/>
            <a:ln w="22225" cap="flat" cmpd="sng">
              <a:solidFill>
                <a:schemeClr val="dk1"/>
              </a:solidFill>
              <a:prstDash val="solid"/>
              <a:miter lim="800000"/>
              <a:headEnd type="none" w="sm" len="sm"/>
              <a:tailEnd type="none" w="sm" len="sm"/>
            </a:ln>
          </p:spPr>
        </p:cxnSp>
        <p:cxnSp>
          <p:nvCxnSpPr>
            <p:cNvPr id="207" name="Google Shape;207;p10"/>
            <p:cNvCxnSpPr>
              <a:stCxn id="195" idx="1"/>
              <a:endCxn id="197" idx="4"/>
            </p:cNvCxnSpPr>
            <p:nvPr/>
          </p:nvCxnSpPr>
          <p:spPr>
            <a:xfrm rot="10800000">
              <a:off x="2198312" y="2199601"/>
              <a:ext cx="537900" cy="252000"/>
            </a:xfrm>
            <a:prstGeom prst="straightConnector1">
              <a:avLst/>
            </a:prstGeom>
            <a:noFill/>
            <a:ln w="22225" cap="flat" cmpd="sng">
              <a:solidFill>
                <a:schemeClr val="dk1"/>
              </a:solidFill>
              <a:prstDash val="solid"/>
              <a:miter lim="800000"/>
              <a:headEnd type="none" w="sm" len="sm"/>
              <a:tailEnd type="none" w="sm" len="sm"/>
            </a:ln>
          </p:spPr>
        </p:cxnSp>
        <p:cxnSp>
          <p:nvCxnSpPr>
            <p:cNvPr id="208" name="Google Shape;208;p10"/>
            <p:cNvCxnSpPr>
              <a:stCxn id="198" idx="4"/>
              <a:endCxn id="197" idx="0"/>
            </p:cNvCxnSpPr>
            <p:nvPr/>
          </p:nvCxnSpPr>
          <p:spPr>
            <a:xfrm rot="10800000" flipH="1">
              <a:off x="1422284" y="2562177"/>
              <a:ext cx="150600" cy="978300"/>
            </a:xfrm>
            <a:prstGeom prst="straightConnector1">
              <a:avLst/>
            </a:prstGeom>
            <a:noFill/>
            <a:ln w="22225" cap="flat" cmpd="sng">
              <a:solidFill>
                <a:schemeClr val="dk1"/>
              </a:solidFill>
              <a:prstDash val="solid"/>
              <a:miter lim="800000"/>
              <a:headEnd type="none" w="sm" len="sm"/>
              <a:tailEnd type="none" w="sm" len="sm"/>
            </a:ln>
          </p:spPr>
        </p:cxnSp>
        <p:cxnSp>
          <p:nvCxnSpPr>
            <p:cNvPr id="209" name="Google Shape;209;p10"/>
            <p:cNvCxnSpPr>
              <a:stCxn id="199" idx="3"/>
              <a:endCxn id="198" idx="0"/>
            </p:cNvCxnSpPr>
            <p:nvPr/>
          </p:nvCxnSpPr>
          <p:spPr>
            <a:xfrm rot="10800000">
              <a:off x="2421152" y="4803054"/>
              <a:ext cx="1019100" cy="396900"/>
            </a:xfrm>
            <a:prstGeom prst="straightConnector1">
              <a:avLst/>
            </a:prstGeom>
            <a:noFill/>
            <a:ln w="22225" cap="flat" cmpd="sng">
              <a:solidFill>
                <a:schemeClr val="dk1"/>
              </a:solidFill>
              <a:prstDash val="solid"/>
              <a:miter lim="800000"/>
              <a:headEnd type="none" w="sm" len="sm"/>
              <a:tailEnd type="none" w="sm" len="sm"/>
            </a:ln>
          </p:spPr>
        </p:cxnSp>
      </p:grpSp>
      <p:sp>
        <p:nvSpPr>
          <p:cNvPr id="210" name="Google Shape;210;p10"/>
          <p:cNvSpPr/>
          <p:nvPr/>
        </p:nvSpPr>
        <p:spPr>
          <a:xfrm>
            <a:off x="0" y="0"/>
            <a:ext cx="12192000" cy="3317486"/>
          </a:xfrm>
          <a:prstGeom prst="rect">
            <a:avLst/>
          </a:prstGeom>
          <a:solidFill>
            <a:srgbClr val="B1E0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11" name="Google Shape;211;p10"/>
          <p:cNvGrpSpPr/>
          <p:nvPr/>
        </p:nvGrpSpPr>
        <p:grpSpPr>
          <a:xfrm>
            <a:off x="153526" y="1594676"/>
            <a:ext cx="4423755" cy="2072866"/>
            <a:chOff x="276064" y="823114"/>
            <a:chExt cx="6025066" cy="2823203"/>
          </a:xfrm>
        </p:grpSpPr>
        <p:grpSp>
          <p:nvGrpSpPr>
            <p:cNvPr id="212" name="Google Shape;212;p10"/>
            <p:cNvGrpSpPr/>
            <p:nvPr/>
          </p:nvGrpSpPr>
          <p:grpSpPr>
            <a:xfrm>
              <a:off x="276064" y="823169"/>
              <a:ext cx="6025066" cy="2823148"/>
              <a:chOff x="1632154" y="486697"/>
              <a:chExt cx="6725264" cy="3151238"/>
            </a:xfrm>
          </p:grpSpPr>
          <p:sp>
            <p:nvSpPr>
              <p:cNvPr id="213" name="Google Shape;213;p10"/>
              <p:cNvSpPr/>
              <p:nvPr/>
            </p:nvSpPr>
            <p:spPr>
              <a:xfrm>
                <a:off x="3215148" y="1012721"/>
                <a:ext cx="3529780" cy="2271252"/>
              </a:xfrm>
              <a:prstGeom prst="rect">
                <a:avLst/>
              </a:prstGeom>
              <a:blipFill rotWithShape="1">
                <a:blip r:embed="rId2">
                  <a:alphaModFix/>
                </a:blip>
                <a:stretch>
                  <a:fillRect/>
                </a:stretch>
              </a:blipFill>
              <a:ln w="4445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10"/>
              <p:cNvSpPr/>
              <p:nvPr/>
            </p:nvSpPr>
            <p:spPr>
              <a:xfrm>
                <a:off x="6744928" y="491612"/>
                <a:ext cx="1612490" cy="3146323"/>
              </a:xfrm>
              <a:custGeom>
                <a:avLst/>
                <a:gdLst/>
                <a:ahLst/>
                <a:cxnLst/>
                <a:rect l="l" t="t" r="r" b="b"/>
                <a:pathLst>
                  <a:path w="1612490" h="3168797" extrusionOk="0">
                    <a:moveTo>
                      <a:pt x="0" y="481781"/>
                    </a:moveTo>
                    <a:lnTo>
                      <a:pt x="1111045" y="0"/>
                    </a:lnTo>
                    <a:lnTo>
                      <a:pt x="1612490" y="3168797"/>
                    </a:lnTo>
                    <a:lnTo>
                      <a:pt x="29497" y="2822350"/>
                    </a:lnTo>
                    <a:lnTo>
                      <a:pt x="0" y="481781"/>
                    </a:lnTo>
                    <a:close/>
                  </a:path>
                </a:pathLst>
              </a:custGeom>
              <a:blipFill rotWithShape="1">
                <a:blip r:embed="rId2">
                  <a:alphaModFix/>
                </a:blip>
                <a:stretch>
                  <a:fillRect/>
                </a:stretch>
              </a:blipFill>
              <a:ln w="4445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10"/>
              <p:cNvSpPr/>
              <p:nvPr/>
            </p:nvSpPr>
            <p:spPr>
              <a:xfrm>
                <a:off x="2182764" y="486698"/>
                <a:ext cx="5614218" cy="526024"/>
              </a:xfrm>
              <a:custGeom>
                <a:avLst/>
                <a:gdLst/>
                <a:ahLst/>
                <a:cxnLst/>
                <a:rect l="l" t="t" r="r" b="b"/>
                <a:pathLst>
                  <a:path w="5851437" h="491613" extrusionOk="0">
                    <a:moveTo>
                      <a:pt x="0" y="9832"/>
                    </a:moveTo>
                    <a:lnTo>
                      <a:pt x="5851437" y="0"/>
                    </a:lnTo>
                    <a:lnTo>
                      <a:pt x="4649410" y="491613"/>
                    </a:lnTo>
                    <a:lnTo>
                      <a:pt x="1119630" y="491613"/>
                    </a:lnTo>
                    <a:lnTo>
                      <a:pt x="0" y="9832"/>
                    </a:lnTo>
                    <a:close/>
                  </a:path>
                </a:pathLst>
              </a:custGeom>
              <a:blipFill rotWithShape="1">
                <a:blip r:embed="rId2">
                  <a:alphaModFix/>
                </a:blip>
                <a:stretch>
                  <a:fillRect/>
                </a:stretch>
              </a:blipFill>
              <a:ln w="4445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10"/>
              <p:cNvSpPr/>
              <p:nvPr/>
            </p:nvSpPr>
            <p:spPr>
              <a:xfrm flipH="1">
                <a:off x="1632154" y="486697"/>
                <a:ext cx="1612490" cy="3146323"/>
              </a:xfrm>
              <a:custGeom>
                <a:avLst/>
                <a:gdLst/>
                <a:ahLst/>
                <a:cxnLst/>
                <a:rect l="l" t="t" r="r" b="b"/>
                <a:pathLst>
                  <a:path w="1612490" h="3168797" extrusionOk="0">
                    <a:moveTo>
                      <a:pt x="0" y="481781"/>
                    </a:moveTo>
                    <a:lnTo>
                      <a:pt x="1111045" y="0"/>
                    </a:lnTo>
                    <a:lnTo>
                      <a:pt x="1612490" y="3168797"/>
                    </a:lnTo>
                    <a:lnTo>
                      <a:pt x="29497" y="2822350"/>
                    </a:lnTo>
                    <a:lnTo>
                      <a:pt x="0" y="481781"/>
                    </a:lnTo>
                    <a:close/>
                  </a:path>
                </a:pathLst>
              </a:custGeom>
              <a:blipFill rotWithShape="1">
                <a:blip r:embed="rId2">
                  <a:alphaModFix/>
                </a:blip>
                <a:stretch>
                  <a:fillRect/>
                </a:stretch>
              </a:blipFill>
              <a:ln w="4445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217" name="Google Shape;217;p10"/>
            <p:cNvCxnSpPr>
              <a:stCxn id="216" idx="2"/>
              <a:endCxn id="216" idx="1"/>
            </p:cNvCxnSpPr>
            <p:nvPr/>
          </p:nvCxnSpPr>
          <p:spPr>
            <a:xfrm rot="10800000" flipH="1">
              <a:off x="276064" y="823114"/>
              <a:ext cx="449100" cy="2818800"/>
            </a:xfrm>
            <a:prstGeom prst="straightConnector1">
              <a:avLst/>
            </a:prstGeom>
            <a:noFill/>
            <a:ln w="111125" cap="flat" cmpd="sng">
              <a:solidFill>
                <a:schemeClr val="lt1"/>
              </a:solidFill>
              <a:prstDash val="solid"/>
              <a:miter lim="800000"/>
              <a:headEnd type="none" w="sm" len="sm"/>
              <a:tailEnd type="none" w="sm" len="sm"/>
            </a:ln>
          </p:spPr>
        </p:cxnSp>
        <p:cxnSp>
          <p:nvCxnSpPr>
            <p:cNvPr id="218" name="Google Shape;218;p10"/>
            <p:cNvCxnSpPr>
              <a:stCxn id="214" idx="2"/>
            </p:cNvCxnSpPr>
            <p:nvPr/>
          </p:nvCxnSpPr>
          <p:spPr>
            <a:xfrm rot="10800000">
              <a:off x="5852030" y="823317"/>
              <a:ext cx="449100" cy="2823000"/>
            </a:xfrm>
            <a:prstGeom prst="straightConnector1">
              <a:avLst/>
            </a:prstGeom>
            <a:noFill/>
            <a:ln w="111125" cap="flat" cmpd="sng">
              <a:solidFill>
                <a:schemeClr val="lt1"/>
              </a:solidFill>
              <a:prstDash val="solid"/>
              <a:miter lim="800000"/>
              <a:headEnd type="none" w="sm" len="sm"/>
              <a:tailEnd type="none" w="sm" len="sm"/>
            </a:ln>
          </p:spPr>
        </p:cxnSp>
        <p:cxnSp>
          <p:nvCxnSpPr>
            <p:cNvPr id="219" name="Google Shape;219;p10"/>
            <p:cNvCxnSpPr/>
            <p:nvPr/>
          </p:nvCxnSpPr>
          <p:spPr>
            <a:xfrm rot="10800000">
              <a:off x="662715" y="828042"/>
              <a:ext cx="5199010" cy="16276"/>
            </a:xfrm>
            <a:prstGeom prst="straightConnector1">
              <a:avLst/>
            </a:prstGeom>
            <a:noFill/>
            <a:ln w="111125" cap="flat" cmpd="sng">
              <a:solidFill>
                <a:schemeClr val="lt1"/>
              </a:solidFill>
              <a:prstDash val="solid"/>
              <a:miter lim="800000"/>
              <a:headEnd type="none" w="sm" len="sm"/>
              <a:tailEnd type="none" w="sm" len="sm"/>
            </a:ln>
          </p:spPr>
        </p:cxnSp>
      </p:grpSp>
      <p:sp>
        <p:nvSpPr>
          <p:cNvPr id="220" name="Google Shape;220;p10"/>
          <p:cNvSpPr txBox="1"/>
          <p:nvPr/>
        </p:nvSpPr>
        <p:spPr>
          <a:xfrm rot="5400000">
            <a:off x="-679350" y="642755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100">
                <a:solidFill>
                  <a:srgbClr val="F1E6E2"/>
                </a:solidFill>
                <a:latin typeface="Barlow Condensed"/>
                <a:ea typeface="Barlow Condensed"/>
                <a:cs typeface="Barlow Condensed"/>
                <a:sym typeface="Barlow Condensed"/>
              </a:rPr>
              <a:t>SLIDESMANIA.COM</a:t>
            </a:r>
            <a:endParaRPr sz="1100">
              <a:solidFill>
                <a:srgbClr val="F1E6E2"/>
              </a:solidFill>
              <a:latin typeface="Barlow Condensed"/>
              <a:ea typeface="Barlow Condensed"/>
              <a:cs typeface="Barlow Condensed"/>
              <a:sym typeface="Barlow Condensed"/>
            </a:endParaRPr>
          </a:p>
        </p:txBody>
      </p:sp>
    </p:spTree>
  </p:cSld>
  <p:clrMapOvr>
    <a:masterClrMapping/>
  </p:clrMapOvr>
  <p:transition spd="slow">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spd="slow">
    <p:push dir="r"/>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jpg"/><Relationship Id="rId5" Type="http://schemas.openxmlformats.org/officeDocument/2006/relationships/hyperlink" Target="https://edpuzzle.com/assignments/64fe41c4ae4ace403e935615/watch" TargetMode="Externa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7" name="TextBox 6">
            <a:extLst>
              <a:ext uri="{FF2B5EF4-FFF2-40B4-BE49-F238E27FC236}">
                <a16:creationId xmlns:a16="http://schemas.microsoft.com/office/drawing/2014/main" id="{C6C36C4F-4D6B-5A6D-3397-FA34B6704450}"/>
              </a:ext>
            </a:extLst>
          </p:cNvPr>
          <p:cNvSpPr txBox="1"/>
          <p:nvPr/>
        </p:nvSpPr>
        <p:spPr>
          <a:xfrm>
            <a:off x="4692820" y="2831858"/>
            <a:ext cx="7441891" cy="1657505"/>
          </a:xfrm>
          <a:prstGeom prst="rect">
            <a:avLst/>
          </a:prstGeom>
          <a:solidFill>
            <a:schemeClr val="accent6">
              <a:lumMod val="75000"/>
            </a:schemeClr>
          </a:solidFill>
        </p:spPr>
        <p:txBody>
          <a:bodyPr wrap="square">
            <a:spAutoFit/>
          </a:bodyPr>
          <a:lstStyle/>
          <a:p>
            <a:pPr algn="ctr">
              <a:lnSpc>
                <a:spcPct val="107000"/>
              </a:lnSpc>
              <a:spcAft>
                <a:spcPts val="800"/>
              </a:spcAft>
            </a:pPr>
            <a:r>
              <a:rPr lang="nl-NL" sz="2800" dirty="0">
                <a:solidFill>
                  <a:schemeClr val="bg1"/>
                </a:solidFill>
                <a:effectLst>
                  <a:outerShdw blurRad="38100" dist="19050" dir="2700000" algn="tl">
                    <a:schemeClr val="dk1">
                      <a:alpha val="40000"/>
                    </a:schemeClr>
                  </a:outerShdw>
                </a:effectLst>
                <a:latin typeface="Franklin Gothic Demi" panose="020B0703020102020204" pitchFamily="34" charset="0"/>
                <a:ea typeface="Calibri" panose="020F0502020204030204" pitchFamily="34" charset="0"/>
                <a:cs typeface="Arial" panose="020B0604020202020204" pitchFamily="34" charset="0"/>
              </a:rPr>
              <a:t>Grondwetlike Regte &amp; Verantwoordelikhede 
Kwartaal 4: Week 1 – 3
Les 3</a:t>
            </a:r>
            <a:endParaRPr lang="en-ZA" sz="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39" name="Google Shape;239;p12"/>
          <p:cNvGrpSpPr/>
          <p:nvPr/>
        </p:nvGrpSpPr>
        <p:grpSpPr>
          <a:xfrm rot="-2223605">
            <a:off x="3545751" y="2118109"/>
            <a:ext cx="1061884" cy="3479371"/>
            <a:chOff x="4667128" y="1813150"/>
            <a:chExt cx="1061884" cy="3479371"/>
          </a:xfrm>
        </p:grpSpPr>
        <p:sp>
          <p:nvSpPr>
            <p:cNvPr id="240" name="Google Shape;240;p12"/>
            <p:cNvSpPr/>
            <p:nvPr/>
          </p:nvSpPr>
          <p:spPr>
            <a:xfrm>
              <a:off x="4667128" y="1813150"/>
              <a:ext cx="1061884" cy="1504336"/>
            </a:xfrm>
            <a:prstGeom prst="ellipse">
              <a:avLst/>
            </a:prstGeom>
            <a:blipFill rotWithShape="1">
              <a:blip r:embed="rId3">
                <a:alphaModFix/>
              </a:blip>
              <a:stretch>
                <a:fillRect/>
              </a:stretch>
            </a:blipFill>
            <a:ln w="60325" cap="flat" cmpd="sng">
              <a:solidFill>
                <a:srgbClr val="EF3F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1" name="Google Shape;241;p12"/>
            <p:cNvSpPr/>
            <p:nvPr/>
          </p:nvSpPr>
          <p:spPr>
            <a:xfrm>
              <a:off x="5152103" y="3317487"/>
              <a:ext cx="91934" cy="1975034"/>
            </a:xfrm>
            <a:prstGeom prst="rect">
              <a:avLst/>
            </a:prstGeom>
            <a:solidFill>
              <a:srgbClr val="EF3F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2" name="Google Shape;242;p12"/>
            <p:cNvSpPr/>
            <p:nvPr/>
          </p:nvSpPr>
          <p:spPr>
            <a:xfrm>
              <a:off x="5102205" y="4183625"/>
              <a:ext cx="191729" cy="1108895"/>
            </a:xfrm>
            <a:prstGeom prst="rect">
              <a:avLst/>
            </a:prstGeom>
            <a:solidFill>
              <a:srgbClr val="3A3A3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243" name="Google Shape;243;p12"/>
          <p:cNvGrpSpPr/>
          <p:nvPr/>
        </p:nvGrpSpPr>
        <p:grpSpPr>
          <a:xfrm>
            <a:off x="7350399" y="4935431"/>
            <a:ext cx="1562718" cy="1686077"/>
            <a:chOff x="6174523" y="2991302"/>
            <a:chExt cx="1562718" cy="1686077"/>
          </a:xfrm>
        </p:grpSpPr>
        <p:grpSp>
          <p:nvGrpSpPr>
            <p:cNvPr id="244" name="Google Shape;244;p12"/>
            <p:cNvGrpSpPr/>
            <p:nvPr/>
          </p:nvGrpSpPr>
          <p:grpSpPr>
            <a:xfrm>
              <a:off x="6174523" y="2991302"/>
              <a:ext cx="1562718" cy="1679350"/>
              <a:chOff x="6174523" y="2991301"/>
              <a:chExt cx="1562718" cy="1794387"/>
            </a:xfrm>
          </p:grpSpPr>
          <p:sp>
            <p:nvSpPr>
              <p:cNvPr id="245" name="Google Shape;245;p12"/>
              <p:cNvSpPr/>
              <p:nvPr/>
            </p:nvSpPr>
            <p:spPr>
              <a:xfrm>
                <a:off x="6184355" y="3202694"/>
                <a:ext cx="1538769" cy="1492040"/>
              </a:xfrm>
              <a:custGeom>
                <a:avLst/>
                <a:gdLst/>
                <a:ahLst/>
                <a:cxnLst/>
                <a:rect l="l" t="t" r="r" b="b"/>
                <a:pathLst>
                  <a:path w="1538769" h="1335523" extrusionOk="0">
                    <a:moveTo>
                      <a:pt x="764535" y="0"/>
                    </a:moveTo>
                    <a:cubicBezTo>
                      <a:pt x="1166587" y="0"/>
                      <a:pt x="1497271" y="313388"/>
                      <a:pt x="1537036" y="714984"/>
                    </a:cubicBezTo>
                    <a:lnTo>
                      <a:pt x="1538769" y="750177"/>
                    </a:lnTo>
                    <a:lnTo>
                      <a:pt x="1534967" y="775725"/>
                    </a:lnTo>
                    <a:cubicBezTo>
                      <a:pt x="1493592" y="983104"/>
                      <a:pt x="1373630" y="1161122"/>
                      <a:pt x="1208387" y="1275618"/>
                    </a:cubicBezTo>
                    <a:lnTo>
                      <a:pt x="1134542" y="1316728"/>
                    </a:lnTo>
                    <a:lnTo>
                      <a:pt x="1125740" y="1288375"/>
                    </a:lnTo>
                    <a:cubicBezTo>
                      <a:pt x="1071090" y="1159165"/>
                      <a:pt x="943148" y="1068503"/>
                      <a:pt x="794031" y="1068503"/>
                    </a:cubicBezTo>
                    <a:cubicBezTo>
                      <a:pt x="644914" y="1068503"/>
                      <a:pt x="516973" y="1159165"/>
                      <a:pt x="462322" y="1288375"/>
                    </a:cubicBezTo>
                    <a:lnTo>
                      <a:pt x="447686" y="1335523"/>
                    </a:lnTo>
                    <a:lnTo>
                      <a:pt x="340079" y="1275618"/>
                    </a:lnTo>
                    <a:cubicBezTo>
                      <a:pt x="154181" y="1146809"/>
                      <a:pt x="25591" y="937607"/>
                      <a:pt x="1732" y="696649"/>
                    </a:cubicBezTo>
                    <a:lnTo>
                      <a:pt x="0" y="661456"/>
                    </a:lnTo>
                    <a:lnTo>
                      <a:pt x="3801" y="635908"/>
                    </a:lnTo>
                    <a:cubicBezTo>
                      <a:pt x="76208" y="272996"/>
                      <a:pt x="389287" y="0"/>
                      <a:pt x="764535" y="0"/>
                    </a:cubicBezTo>
                    <a:close/>
                  </a:path>
                </a:pathLst>
              </a:custGeom>
              <a:solidFill>
                <a:srgbClr val="A42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6" name="Google Shape;246;p12"/>
              <p:cNvSpPr/>
              <p:nvPr/>
            </p:nvSpPr>
            <p:spPr>
              <a:xfrm>
                <a:off x="6174523" y="2991301"/>
                <a:ext cx="1553020" cy="931370"/>
              </a:xfrm>
              <a:custGeom>
                <a:avLst/>
                <a:gdLst/>
                <a:ahLst/>
                <a:cxnLst/>
                <a:rect l="l" t="t" r="r" b="b"/>
                <a:pathLst>
                  <a:path w="1553020" h="931370" extrusionOk="0">
                    <a:moveTo>
                      <a:pt x="776510" y="0"/>
                    </a:moveTo>
                    <a:cubicBezTo>
                      <a:pt x="1205365" y="0"/>
                      <a:pt x="1553020" y="356566"/>
                      <a:pt x="1553020" y="796413"/>
                    </a:cubicBezTo>
                    <a:cubicBezTo>
                      <a:pt x="1553020" y="823904"/>
                      <a:pt x="1551662" y="851069"/>
                      <a:pt x="1549011" y="877842"/>
                    </a:cubicBezTo>
                    <a:lnTo>
                      <a:pt x="1541046" y="931370"/>
                    </a:lnTo>
                    <a:lnTo>
                      <a:pt x="1539313" y="896177"/>
                    </a:lnTo>
                    <a:cubicBezTo>
                      <a:pt x="1499548" y="494581"/>
                      <a:pt x="1168864" y="181193"/>
                      <a:pt x="766812" y="181193"/>
                    </a:cubicBezTo>
                    <a:cubicBezTo>
                      <a:pt x="391564" y="181193"/>
                      <a:pt x="78485" y="454189"/>
                      <a:pt x="6078" y="817101"/>
                    </a:cubicBezTo>
                    <a:lnTo>
                      <a:pt x="2277" y="842649"/>
                    </a:lnTo>
                    <a:lnTo>
                      <a:pt x="0" y="796413"/>
                    </a:lnTo>
                    <a:cubicBezTo>
                      <a:pt x="0" y="356566"/>
                      <a:pt x="347655" y="0"/>
                      <a:pt x="776510" y="0"/>
                    </a:cubicBezTo>
                    <a:close/>
                  </a:path>
                </a:pathLst>
              </a:custGeom>
              <a:solidFill>
                <a:srgbClr val="EF3E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7" name="Google Shape;247;p12"/>
              <p:cNvSpPr/>
              <p:nvPr/>
            </p:nvSpPr>
            <p:spPr>
              <a:xfrm>
                <a:off x="6174657" y="3833950"/>
                <a:ext cx="459898" cy="860790"/>
              </a:xfrm>
              <a:custGeom>
                <a:avLst/>
                <a:gdLst/>
                <a:ahLst/>
                <a:cxnLst/>
                <a:rect l="l" t="t" r="r" b="b"/>
                <a:pathLst>
                  <a:path w="459898" h="860790" extrusionOk="0">
                    <a:moveTo>
                      <a:pt x="11975" y="0"/>
                    </a:moveTo>
                    <a:lnTo>
                      <a:pt x="13707" y="35193"/>
                    </a:lnTo>
                    <a:cubicBezTo>
                      <a:pt x="37566" y="276151"/>
                      <a:pt x="166156" y="485353"/>
                      <a:pt x="352054" y="614162"/>
                    </a:cubicBezTo>
                    <a:lnTo>
                      <a:pt x="459661" y="674067"/>
                    </a:lnTo>
                    <a:lnTo>
                      <a:pt x="453320" y="694494"/>
                    </a:lnTo>
                    <a:cubicBezTo>
                      <a:pt x="448525" y="717930"/>
                      <a:pt x="446006" y="742194"/>
                      <a:pt x="446006" y="767047"/>
                    </a:cubicBezTo>
                    <a:cubicBezTo>
                      <a:pt x="446006" y="791900"/>
                      <a:pt x="448525" y="816165"/>
                      <a:pt x="453320" y="839600"/>
                    </a:cubicBezTo>
                    <a:lnTo>
                      <a:pt x="459898" y="860790"/>
                    </a:lnTo>
                    <a:lnTo>
                      <a:pt x="342356" y="795355"/>
                    </a:lnTo>
                    <a:cubicBezTo>
                      <a:pt x="135803" y="652234"/>
                      <a:pt x="0" y="409862"/>
                      <a:pt x="0" y="134957"/>
                    </a:cubicBezTo>
                    <a:cubicBezTo>
                      <a:pt x="0" y="107467"/>
                      <a:pt x="1358" y="80302"/>
                      <a:pt x="4009" y="53528"/>
                    </a:cubicBezTo>
                    <a:lnTo>
                      <a:pt x="11975" y="0"/>
                    </a:lnTo>
                    <a:close/>
                  </a:path>
                </a:pathLst>
              </a:custGeom>
              <a:solidFill>
                <a:srgbClr val="A42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8" name="Google Shape;248;p12"/>
              <p:cNvSpPr/>
              <p:nvPr/>
            </p:nvSpPr>
            <p:spPr>
              <a:xfrm>
                <a:off x="7301511" y="3922672"/>
                <a:ext cx="406503" cy="734657"/>
              </a:xfrm>
              <a:custGeom>
                <a:avLst/>
                <a:gdLst/>
                <a:ahLst/>
                <a:cxnLst/>
                <a:rect l="l" t="t" r="r" b="b"/>
                <a:pathLst>
                  <a:path w="406503" h="734657" extrusionOk="0">
                    <a:moveTo>
                      <a:pt x="404227" y="0"/>
                    </a:moveTo>
                    <a:lnTo>
                      <a:pt x="406503" y="46236"/>
                    </a:lnTo>
                    <a:cubicBezTo>
                      <a:pt x="406503" y="321141"/>
                      <a:pt x="270700" y="563513"/>
                      <a:pt x="64147" y="706634"/>
                    </a:cubicBezTo>
                    <a:lnTo>
                      <a:pt x="13810" y="734657"/>
                    </a:lnTo>
                    <a:lnTo>
                      <a:pt x="19489" y="678326"/>
                    </a:lnTo>
                    <a:cubicBezTo>
                      <a:pt x="19489" y="653473"/>
                      <a:pt x="16971" y="629209"/>
                      <a:pt x="12175" y="605773"/>
                    </a:cubicBezTo>
                    <a:lnTo>
                      <a:pt x="0" y="566551"/>
                    </a:lnTo>
                    <a:lnTo>
                      <a:pt x="73845" y="525441"/>
                    </a:lnTo>
                    <a:cubicBezTo>
                      <a:pt x="239088" y="410945"/>
                      <a:pt x="359050" y="232927"/>
                      <a:pt x="400425" y="25548"/>
                    </a:cubicBezTo>
                    <a:lnTo>
                      <a:pt x="404227" y="0"/>
                    </a:lnTo>
                    <a:close/>
                  </a:path>
                </a:pathLst>
              </a:custGeom>
              <a:solidFill>
                <a:srgbClr val="A42B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9" name="Google Shape;249;p12"/>
              <p:cNvSpPr/>
              <p:nvPr/>
            </p:nvSpPr>
            <p:spPr>
              <a:xfrm>
                <a:off x="6184221" y="3192862"/>
                <a:ext cx="1553020" cy="1592826"/>
              </a:xfrm>
              <a:prstGeom prst="ellipse">
                <a:avLst/>
              </a:prstGeom>
              <a:noFill/>
              <a:ln w="635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250" name="Google Shape;250;p12"/>
            <p:cNvGrpSpPr/>
            <p:nvPr/>
          </p:nvGrpSpPr>
          <p:grpSpPr>
            <a:xfrm>
              <a:off x="6223821" y="4218038"/>
              <a:ext cx="1464529" cy="459341"/>
              <a:chOff x="6223560" y="4110530"/>
              <a:chExt cx="1483924" cy="566850"/>
            </a:xfrm>
          </p:grpSpPr>
          <p:cxnSp>
            <p:nvCxnSpPr>
              <p:cNvPr id="251" name="Google Shape;251;p12"/>
              <p:cNvCxnSpPr/>
              <p:nvPr/>
            </p:nvCxnSpPr>
            <p:spPr>
              <a:xfrm rot="10800000" flipH="1">
                <a:off x="6223560" y="4110530"/>
                <a:ext cx="1483924" cy="6731"/>
              </a:xfrm>
              <a:prstGeom prst="straightConnector1">
                <a:avLst/>
              </a:prstGeom>
              <a:noFill/>
              <a:ln w="63500" cap="flat" cmpd="sng">
                <a:solidFill>
                  <a:schemeClr val="lt1"/>
                </a:solidFill>
                <a:prstDash val="solid"/>
                <a:miter lim="800000"/>
                <a:headEnd type="none" w="sm" len="sm"/>
                <a:tailEnd type="none" w="sm" len="sm"/>
              </a:ln>
            </p:spPr>
          </p:cxnSp>
          <p:cxnSp>
            <p:nvCxnSpPr>
              <p:cNvPr id="252" name="Google Shape;252;p12"/>
              <p:cNvCxnSpPr/>
              <p:nvPr/>
            </p:nvCxnSpPr>
            <p:spPr>
              <a:xfrm>
                <a:off x="6759677" y="4110530"/>
                <a:ext cx="0" cy="560122"/>
              </a:xfrm>
              <a:prstGeom prst="straightConnector1">
                <a:avLst/>
              </a:prstGeom>
              <a:noFill/>
              <a:ln w="63500" cap="flat" cmpd="sng">
                <a:solidFill>
                  <a:schemeClr val="lt1"/>
                </a:solidFill>
                <a:prstDash val="solid"/>
                <a:miter lim="800000"/>
                <a:headEnd type="none" w="sm" len="sm"/>
                <a:tailEnd type="none" w="sm" len="sm"/>
              </a:ln>
            </p:spPr>
          </p:cxnSp>
          <p:cxnSp>
            <p:nvCxnSpPr>
              <p:cNvPr id="253" name="Google Shape;253;p12"/>
              <p:cNvCxnSpPr/>
              <p:nvPr/>
            </p:nvCxnSpPr>
            <p:spPr>
              <a:xfrm>
                <a:off x="7167716" y="4117258"/>
                <a:ext cx="0" cy="560122"/>
              </a:xfrm>
              <a:prstGeom prst="straightConnector1">
                <a:avLst/>
              </a:prstGeom>
              <a:noFill/>
              <a:ln w="63500" cap="flat" cmpd="sng">
                <a:solidFill>
                  <a:schemeClr val="lt1"/>
                </a:solidFill>
                <a:prstDash val="solid"/>
                <a:miter lim="800000"/>
                <a:headEnd type="none" w="sm" len="sm"/>
                <a:tailEnd type="none" w="sm" len="sm"/>
              </a:ln>
            </p:spPr>
          </p:cxnSp>
        </p:grpSp>
        <p:cxnSp>
          <p:nvCxnSpPr>
            <p:cNvPr id="254" name="Google Shape;254;p12"/>
            <p:cNvCxnSpPr/>
            <p:nvPr/>
          </p:nvCxnSpPr>
          <p:spPr>
            <a:xfrm>
              <a:off x="6529233" y="3317486"/>
              <a:ext cx="864195" cy="0"/>
            </a:xfrm>
            <a:prstGeom prst="straightConnector1">
              <a:avLst/>
            </a:prstGeom>
            <a:noFill/>
            <a:ln w="63500" cap="flat" cmpd="sng">
              <a:solidFill>
                <a:schemeClr val="lt1"/>
              </a:solidFill>
              <a:prstDash val="solid"/>
              <a:miter lim="800000"/>
              <a:headEnd type="none" w="sm" len="sm"/>
              <a:tailEnd type="none" w="sm" len="sm"/>
            </a:ln>
          </p:spPr>
        </p:cxnSp>
        <p:sp>
          <p:nvSpPr>
            <p:cNvPr id="255" name="Google Shape;255;p12"/>
            <p:cNvSpPr/>
            <p:nvPr/>
          </p:nvSpPr>
          <p:spPr>
            <a:xfrm>
              <a:off x="6859440" y="3104388"/>
              <a:ext cx="180000" cy="216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281" name="Google Shape;281;p12"/>
          <p:cNvGrpSpPr/>
          <p:nvPr/>
        </p:nvGrpSpPr>
        <p:grpSpPr>
          <a:xfrm>
            <a:off x="1550783" y="3070171"/>
            <a:ext cx="1440000" cy="1440000"/>
            <a:chOff x="4412354" y="4373927"/>
            <a:chExt cx="1774800" cy="1774800"/>
          </a:xfrm>
        </p:grpSpPr>
        <p:sp>
          <p:nvSpPr>
            <p:cNvPr id="282" name="Google Shape;282;p12"/>
            <p:cNvSpPr/>
            <p:nvPr/>
          </p:nvSpPr>
          <p:spPr>
            <a:xfrm>
              <a:off x="4412354" y="4373927"/>
              <a:ext cx="1774800" cy="1774800"/>
            </a:xfrm>
            <a:prstGeom prst="ellipse">
              <a:avLst/>
            </a:prstGeom>
            <a:solidFill>
              <a:srgbClr val="EF3E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3" name="Google Shape;283;p12"/>
            <p:cNvSpPr/>
            <p:nvPr/>
          </p:nvSpPr>
          <p:spPr>
            <a:xfrm>
              <a:off x="4667995" y="4671824"/>
              <a:ext cx="290106" cy="1268360"/>
            </a:xfrm>
            <a:custGeom>
              <a:avLst/>
              <a:gdLst/>
              <a:ahLst/>
              <a:cxnLst/>
              <a:rect l="l" t="t" r="r" b="b"/>
              <a:pathLst>
                <a:path w="290106" h="1268360" extrusionOk="0">
                  <a:moveTo>
                    <a:pt x="0" y="0"/>
                  </a:moveTo>
                  <a:cubicBezTo>
                    <a:pt x="144206" y="144379"/>
                    <a:pt x="293330" y="454695"/>
                    <a:pt x="290053" y="649701"/>
                  </a:cubicBezTo>
                  <a:cubicBezTo>
                    <a:pt x="286776" y="844707"/>
                    <a:pt x="203200" y="1123981"/>
                    <a:pt x="58994" y="126836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4" name="Google Shape;284;p12"/>
            <p:cNvSpPr/>
            <p:nvPr/>
          </p:nvSpPr>
          <p:spPr>
            <a:xfrm flipH="1">
              <a:off x="5616164" y="4638443"/>
              <a:ext cx="290106" cy="1268360"/>
            </a:xfrm>
            <a:custGeom>
              <a:avLst/>
              <a:gdLst/>
              <a:ahLst/>
              <a:cxnLst/>
              <a:rect l="l" t="t" r="r" b="b"/>
              <a:pathLst>
                <a:path w="290106" h="1268360" extrusionOk="0">
                  <a:moveTo>
                    <a:pt x="0" y="0"/>
                  </a:moveTo>
                  <a:cubicBezTo>
                    <a:pt x="144206" y="144379"/>
                    <a:pt x="293330" y="454695"/>
                    <a:pt x="290053" y="649701"/>
                  </a:cubicBezTo>
                  <a:cubicBezTo>
                    <a:pt x="286776" y="844707"/>
                    <a:pt x="203200" y="1123981"/>
                    <a:pt x="58994" y="126836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5" name="Google Shape;285;p12"/>
            <p:cNvSpPr/>
            <p:nvPr/>
          </p:nvSpPr>
          <p:spPr>
            <a:xfrm>
              <a:off x="5185957" y="4394560"/>
              <a:ext cx="154518" cy="1744335"/>
            </a:xfrm>
            <a:custGeom>
              <a:avLst/>
              <a:gdLst/>
              <a:ahLst/>
              <a:cxnLst/>
              <a:rect l="l" t="t" r="r" b="b"/>
              <a:pathLst>
                <a:path w="98025" h="1389500" extrusionOk="0">
                  <a:moveTo>
                    <a:pt x="0" y="0"/>
                  </a:moveTo>
                  <a:cubicBezTo>
                    <a:pt x="133731" y="416389"/>
                    <a:pt x="92920" y="539139"/>
                    <a:pt x="89643" y="734145"/>
                  </a:cubicBezTo>
                  <a:cubicBezTo>
                    <a:pt x="86366" y="965848"/>
                    <a:pt x="89443" y="1017229"/>
                    <a:pt x="22700" y="138950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6" name="Google Shape;286;p12"/>
            <p:cNvSpPr/>
            <p:nvPr/>
          </p:nvSpPr>
          <p:spPr>
            <a:xfrm rot="5400000">
              <a:off x="5110649" y="4404327"/>
              <a:ext cx="363858" cy="1673028"/>
            </a:xfrm>
            <a:custGeom>
              <a:avLst/>
              <a:gdLst/>
              <a:ahLst/>
              <a:cxnLst/>
              <a:rect l="l" t="t" r="r" b="b"/>
              <a:pathLst>
                <a:path w="290106" h="1268360" extrusionOk="0">
                  <a:moveTo>
                    <a:pt x="0" y="0"/>
                  </a:moveTo>
                  <a:cubicBezTo>
                    <a:pt x="144206" y="144379"/>
                    <a:pt x="293330" y="454695"/>
                    <a:pt x="290053" y="649701"/>
                  </a:cubicBezTo>
                  <a:cubicBezTo>
                    <a:pt x="286776" y="844707"/>
                    <a:pt x="203200" y="1123981"/>
                    <a:pt x="58994" y="1268360"/>
                  </a:cubicBezTo>
                </a:path>
              </a:pathLst>
            </a:custGeom>
            <a:noFill/>
            <a:ln w="69850" cap="flat" cmpd="sng">
              <a:solidFill>
                <a:srgbClr val="CB322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287" name="Google Shape;287;p12"/>
          <p:cNvGrpSpPr/>
          <p:nvPr/>
        </p:nvGrpSpPr>
        <p:grpSpPr>
          <a:xfrm>
            <a:off x="3462920" y="5277267"/>
            <a:ext cx="1499555" cy="1507307"/>
            <a:chOff x="985484" y="479276"/>
            <a:chExt cx="5576040" cy="5604869"/>
          </a:xfrm>
        </p:grpSpPr>
        <p:sp>
          <p:nvSpPr>
            <p:cNvPr id="288" name="Google Shape;288;p12"/>
            <p:cNvSpPr/>
            <p:nvPr/>
          </p:nvSpPr>
          <p:spPr>
            <a:xfrm>
              <a:off x="1256578" y="744360"/>
              <a:ext cx="4866357" cy="481472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9" name="Google Shape;289;p12"/>
            <p:cNvSpPr/>
            <p:nvPr/>
          </p:nvSpPr>
          <p:spPr>
            <a:xfrm rot="-796487">
              <a:off x="3392247" y="631631"/>
              <a:ext cx="1438781" cy="960507"/>
            </a:xfrm>
            <a:custGeom>
              <a:avLst/>
              <a:gdLst/>
              <a:ahLst/>
              <a:cxnLst/>
              <a:rect l="l" t="t" r="r" b="b"/>
              <a:pathLst>
                <a:path w="1348718" h="1026627" extrusionOk="0">
                  <a:moveTo>
                    <a:pt x="0" y="271323"/>
                  </a:moveTo>
                  <a:lnTo>
                    <a:pt x="357386" y="0"/>
                  </a:lnTo>
                  <a:cubicBezTo>
                    <a:pt x="774170" y="194714"/>
                    <a:pt x="837620" y="192870"/>
                    <a:pt x="1348718" y="571523"/>
                  </a:cubicBezTo>
                  <a:lnTo>
                    <a:pt x="1219451" y="1026627"/>
                  </a:lnTo>
                  <a:lnTo>
                    <a:pt x="429347" y="941195"/>
                  </a:lnTo>
                  <a:lnTo>
                    <a:pt x="0" y="271323"/>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0" name="Google Shape;290;p12"/>
            <p:cNvSpPr/>
            <p:nvPr/>
          </p:nvSpPr>
          <p:spPr>
            <a:xfrm rot="983335">
              <a:off x="2642009" y="2058200"/>
              <a:ext cx="1858203" cy="1694979"/>
            </a:xfrm>
            <a:prstGeom prst="pentagon">
              <a:avLst>
                <a:gd name="hf" fmla="val 105146"/>
                <a:gd name="vf" fmla="val 110557"/>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1" name="Google Shape;291;p12"/>
            <p:cNvSpPr/>
            <p:nvPr/>
          </p:nvSpPr>
          <p:spPr>
            <a:xfrm rot="3149517">
              <a:off x="5063157" y="2267594"/>
              <a:ext cx="1311094" cy="1118601"/>
            </a:xfrm>
            <a:custGeom>
              <a:avLst/>
              <a:gdLst/>
              <a:ahLst/>
              <a:cxnLst/>
              <a:rect l="l" t="t" r="r" b="b"/>
              <a:pathLst>
                <a:path w="1311094" h="1061563" extrusionOk="0">
                  <a:moveTo>
                    <a:pt x="0" y="306259"/>
                  </a:moveTo>
                  <a:lnTo>
                    <a:pt x="307796" y="0"/>
                  </a:lnTo>
                  <a:cubicBezTo>
                    <a:pt x="711341" y="149783"/>
                    <a:pt x="823942" y="120598"/>
                    <a:pt x="1311094" y="527242"/>
                  </a:cubicBezTo>
                  <a:lnTo>
                    <a:pt x="1219451" y="1061563"/>
                  </a:lnTo>
                  <a:lnTo>
                    <a:pt x="402436" y="968892"/>
                  </a:lnTo>
                  <a:lnTo>
                    <a:pt x="0" y="306259"/>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2" name="Google Shape;292;p12"/>
            <p:cNvSpPr/>
            <p:nvPr/>
          </p:nvSpPr>
          <p:spPr>
            <a:xfrm rot="-5100560">
              <a:off x="1217176" y="1529760"/>
              <a:ext cx="1248695" cy="857113"/>
            </a:xfrm>
            <a:custGeom>
              <a:avLst/>
              <a:gdLst/>
              <a:ahLst/>
              <a:cxnLst/>
              <a:rect l="l" t="t" r="r" b="b"/>
              <a:pathLst>
                <a:path w="1170531" h="916116" extrusionOk="0">
                  <a:moveTo>
                    <a:pt x="0" y="228611"/>
                  </a:moveTo>
                  <a:lnTo>
                    <a:pt x="208694" y="0"/>
                  </a:lnTo>
                  <a:cubicBezTo>
                    <a:pt x="625478" y="194714"/>
                    <a:pt x="659433" y="226294"/>
                    <a:pt x="1170531" y="604947"/>
                  </a:cubicBezTo>
                  <a:lnTo>
                    <a:pt x="1158748" y="916116"/>
                  </a:lnTo>
                  <a:lnTo>
                    <a:pt x="389413" y="860264"/>
                  </a:lnTo>
                  <a:lnTo>
                    <a:pt x="0" y="228611"/>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3" name="Google Shape;293;p12"/>
            <p:cNvSpPr/>
            <p:nvPr/>
          </p:nvSpPr>
          <p:spPr>
            <a:xfrm rot="-9366756">
              <a:off x="1135169" y="3781124"/>
              <a:ext cx="1440155" cy="1043931"/>
            </a:xfrm>
            <a:custGeom>
              <a:avLst/>
              <a:gdLst/>
              <a:ahLst/>
              <a:cxnLst/>
              <a:rect l="l" t="t" r="r" b="b"/>
              <a:pathLst>
                <a:path w="1171263" h="957078" extrusionOk="0">
                  <a:moveTo>
                    <a:pt x="0" y="269573"/>
                  </a:moveTo>
                  <a:lnTo>
                    <a:pt x="196304" y="0"/>
                  </a:lnTo>
                  <a:cubicBezTo>
                    <a:pt x="311009" y="5880"/>
                    <a:pt x="556776" y="142334"/>
                    <a:pt x="719147" y="249985"/>
                  </a:cubicBezTo>
                  <a:cubicBezTo>
                    <a:pt x="881518" y="357637"/>
                    <a:pt x="1092844" y="605851"/>
                    <a:pt x="1171263" y="714555"/>
                  </a:cubicBezTo>
                  <a:lnTo>
                    <a:pt x="1158748" y="957078"/>
                  </a:lnTo>
                  <a:lnTo>
                    <a:pt x="389413" y="901226"/>
                  </a:lnTo>
                  <a:lnTo>
                    <a:pt x="0" y="269573"/>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4" name="Google Shape;294;p12"/>
            <p:cNvSpPr/>
            <p:nvPr/>
          </p:nvSpPr>
          <p:spPr>
            <a:xfrm rot="7701017">
              <a:off x="3587669" y="4511560"/>
              <a:ext cx="1404749" cy="1261068"/>
            </a:xfrm>
            <a:custGeom>
              <a:avLst/>
              <a:gdLst/>
              <a:ahLst/>
              <a:cxnLst/>
              <a:rect l="l" t="t" r="r" b="b"/>
              <a:pathLst>
                <a:path w="1343528" h="1006284" extrusionOk="0">
                  <a:moveTo>
                    <a:pt x="0" y="250980"/>
                  </a:moveTo>
                  <a:lnTo>
                    <a:pt x="254634" y="0"/>
                  </a:lnTo>
                  <a:cubicBezTo>
                    <a:pt x="671418" y="194714"/>
                    <a:pt x="832430" y="238183"/>
                    <a:pt x="1343528" y="616836"/>
                  </a:cubicBezTo>
                  <a:lnTo>
                    <a:pt x="1219451" y="1006284"/>
                  </a:lnTo>
                  <a:lnTo>
                    <a:pt x="402436" y="913613"/>
                  </a:lnTo>
                  <a:lnTo>
                    <a:pt x="0" y="250980"/>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295" name="Google Shape;295;p12"/>
            <p:cNvCxnSpPr>
              <a:stCxn id="292" idx="3"/>
              <a:endCxn id="289" idx="0"/>
            </p:cNvCxnSpPr>
            <p:nvPr/>
          </p:nvCxnSpPr>
          <p:spPr>
            <a:xfrm rot="10800000" flipH="1">
              <a:off x="2321676" y="1057040"/>
              <a:ext cx="1037400" cy="329100"/>
            </a:xfrm>
            <a:prstGeom prst="straightConnector1">
              <a:avLst/>
            </a:prstGeom>
            <a:noFill/>
            <a:ln w="22225" cap="flat" cmpd="sng">
              <a:solidFill>
                <a:schemeClr val="dk1"/>
              </a:solidFill>
              <a:prstDash val="solid"/>
              <a:miter lim="800000"/>
              <a:headEnd type="none" w="sm" len="sm"/>
              <a:tailEnd type="none" w="sm" len="sm"/>
            </a:ln>
          </p:spPr>
        </p:cxnSp>
        <p:cxnSp>
          <p:nvCxnSpPr>
            <p:cNvPr id="296" name="Google Shape;296;p12"/>
            <p:cNvCxnSpPr>
              <a:stCxn id="290" idx="0"/>
              <a:endCxn id="289" idx="4"/>
            </p:cNvCxnSpPr>
            <p:nvPr/>
          </p:nvCxnSpPr>
          <p:spPr>
            <a:xfrm rot="10800000" flipH="1">
              <a:off x="3810235" y="1561635"/>
              <a:ext cx="139500" cy="531000"/>
            </a:xfrm>
            <a:prstGeom prst="straightConnector1">
              <a:avLst/>
            </a:prstGeom>
            <a:noFill/>
            <a:ln w="22225" cap="flat" cmpd="sng">
              <a:solidFill>
                <a:schemeClr val="dk1"/>
              </a:solidFill>
              <a:prstDash val="solid"/>
              <a:miter lim="800000"/>
              <a:headEnd type="none" w="sm" len="sm"/>
              <a:tailEnd type="none" w="sm" len="sm"/>
            </a:ln>
          </p:spPr>
        </p:cxnSp>
        <p:cxnSp>
          <p:nvCxnSpPr>
            <p:cNvPr id="297" name="Google Shape;297;p12"/>
            <p:cNvCxnSpPr>
              <a:stCxn id="291" idx="0"/>
              <a:endCxn id="289" idx="3"/>
            </p:cNvCxnSpPr>
            <p:nvPr/>
          </p:nvCxnSpPr>
          <p:spPr>
            <a:xfrm rot="10800000">
              <a:off x="4787836" y="1445519"/>
              <a:ext cx="719400" cy="717300"/>
            </a:xfrm>
            <a:prstGeom prst="straightConnector1">
              <a:avLst/>
            </a:prstGeom>
            <a:noFill/>
            <a:ln w="22225" cap="flat" cmpd="sng">
              <a:solidFill>
                <a:schemeClr val="dk1"/>
              </a:solidFill>
              <a:prstDash val="solid"/>
              <a:miter lim="800000"/>
              <a:headEnd type="none" w="sm" len="sm"/>
              <a:tailEnd type="none" w="sm" len="sm"/>
            </a:ln>
          </p:spPr>
        </p:cxnSp>
        <p:cxnSp>
          <p:nvCxnSpPr>
            <p:cNvPr id="298" name="Google Shape;298;p12"/>
            <p:cNvCxnSpPr>
              <a:stCxn id="291" idx="4"/>
              <a:endCxn id="290" idx="5"/>
            </p:cNvCxnSpPr>
            <p:nvPr/>
          </p:nvCxnSpPr>
          <p:spPr>
            <a:xfrm flipH="1">
              <a:off x="4518909" y="2906603"/>
              <a:ext cx="679500" cy="69300"/>
            </a:xfrm>
            <a:prstGeom prst="straightConnector1">
              <a:avLst/>
            </a:prstGeom>
            <a:noFill/>
            <a:ln w="22225" cap="flat" cmpd="sng">
              <a:solidFill>
                <a:schemeClr val="dk1"/>
              </a:solidFill>
              <a:prstDash val="solid"/>
              <a:miter lim="800000"/>
              <a:headEnd type="none" w="sm" len="sm"/>
              <a:tailEnd type="none" w="sm" len="sm"/>
            </a:ln>
          </p:spPr>
        </p:cxnSp>
        <p:cxnSp>
          <p:nvCxnSpPr>
            <p:cNvPr id="299" name="Google Shape;299;p12"/>
            <p:cNvCxnSpPr>
              <a:stCxn id="291" idx="3"/>
              <a:endCxn id="294" idx="0"/>
            </p:cNvCxnSpPr>
            <p:nvPr/>
          </p:nvCxnSpPr>
          <p:spPr>
            <a:xfrm flipH="1">
              <a:off x="4973675" y="3614764"/>
              <a:ext cx="644700" cy="1172400"/>
            </a:xfrm>
            <a:prstGeom prst="straightConnector1">
              <a:avLst/>
            </a:prstGeom>
            <a:noFill/>
            <a:ln w="22225" cap="flat" cmpd="sng">
              <a:solidFill>
                <a:schemeClr val="dk1"/>
              </a:solidFill>
              <a:prstDash val="solid"/>
              <a:miter lim="800000"/>
              <a:headEnd type="none" w="sm" len="sm"/>
              <a:tailEnd type="none" w="sm" len="sm"/>
            </a:ln>
          </p:spPr>
        </p:cxnSp>
        <p:cxnSp>
          <p:nvCxnSpPr>
            <p:cNvPr id="300" name="Google Shape;300;p12"/>
            <p:cNvCxnSpPr>
              <a:stCxn id="290" idx="4"/>
              <a:endCxn id="294" idx="4"/>
            </p:cNvCxnSpPr>
            <p:nvPr/>
          </p:nvCxnSpPr>
          <p:spPr>
            <a:xfrm>
              <a:off x="3882871" y="3880758"/>
              <a:ext cx="178500" cy="721800"/>
            </a:xfrm>
            <a:prstGeom prst="straightConnector1">
              <a:avLst/>
            </a:prstGeom>
            <a:noFill/>
            <a:ln w="22225" cap="flat" cmpd="sng">
              <a:solidFill>
                <a:schemeClr val="dk1"/>
              </a:solidFill>
              <a:prstDash val="solid"/>
              <a:miter lim="800000"/>
              <a:headEnd type="none" w="sm" len="sm"/>
              <a:tailEnd type="none" w="sm" len="sm"/>
            </a:ln>
          </p:spPr>
        </p:cxnSp>
        <p:cxnSp>
          <p:nvCxnSpPr>
            <p:cNvPr id="301" name="Google Shape;301;p12"/>
            <p:cNvCxnSpPr>
              <a:stCxn id="290" idx="2"/>
              <a:endCxn id="293" idx="5"/>
            </p:cNvCxnSpPr>
            <p:nvPr/>
          </p:nvCxnSpPr>
          <p:spPr>
            <a:xfrm flipH="1">
              <a:off x="2262404" y="3556722"/>
              <a:ext cx="518700" cy="422700"/>
            </a:xfrm>
            <a:prstGeom prst="straightConnector1">
              <a:avLst/>
            </a:prstGeom>
            <a:noFill/>
            <a:ln w="22225" cap="flat" cmpd="sng">
              <a:solidFill>
                <a:schemeClr val="dk1"/>
              </a:solidFill>
              <a:prstDash val="solid"/>
              <a:miter lim="800000"/>
              <a:headEnd type="none" w="sm" len="sm"/>
              <a:tailEnd type="none" w="sm" len="sm"/>
            </a:ln>
          </p:spPr>
        </p:cxnSp>
        <p:cxnSp>
          <p:nvCxnSpPr>
            <p:cNvPr id="302" name="Google Shape;302;p12"/>
            <p:cNvCxnSpPr>
              <a:stCxn id="290" idx="1"/>
              <a:endCxn id="292" idx="4"/>
            </p:cNvCxnSpPr>
            <p:nvPr/>
          </p:nvCxnSpPr>
          <p:spPr>
            <a:xfrm rot="10800000">
              <a:off x="2198612" y="2199601"/>
              <a:ext cx="537600" cy="252000"/>
            </a:xfrm>
            <a:prstGeom prst="straightConnector1">
              <a:avLst/>
            </a:prstGeom>
            <a:noFill/>
            <a:ln w="22225" cap="flat" cmpd="sng">
              <a:solidFill>
                <a:schemeClr val="dk1"/>
              </a:solidFill>
              <a:prstDash val="solid"/>
              <a:miter lim="800000"/>
              <a:headEnd type="none" w="sm" len="sm"/>
              <a:tailEnd type="none" w="sm" len="sm"/>
            </a:ln>
          </p:spPr>
        </p:cxnSp>
        <p:cxnSp>
          <p:nvCxnSpPr>
            <p:cNvPr id="303" name="Google Shape;303;p12"/>
            <p:cNvCxnSpPr>
              <a:stCxn id="293" idx="4"/>
              <a:endCxn id="292" idx="0"/>
            </p:cNvCxnSpPr>
            <p:nvPr/>
          </p:nvCxnSpPr>
          <p:spPr>
            <a:xfrm rot="10800000" flipH="1">
              <a:off x="1422284" y="2562177"/>
              <a:ext cx="150600" cy="978300"/>
            </a:xfrm>
            <a:prstGeom prst="straightConnector1">
              <a:avLst/>
            </a:prstGeom>
            <a:noFill/>
            <a:ln w="22225" cap="flat" cmpd="sng">
              <a:solidFill>
                <a:schemeClr val="dk1"/>
              </a:solidFill>
              <a:prstDash val="solid"/>
              <a:miter lim="800000"/>
              <a:headEnd type="none" w="sm" len="sm"/>
              <a:tailEnd type="none" w="sm" len="sm"/>
            </a:ln>
          </p:spPr>
        </p:cxnSp>
        <p:cxnSp>
          <p:nvCxnSpPr>
            <p:cNvPr id="304" name="Google Shape;304;p12"/>
            <p:cNvCxnSpPr>
              <a:stCxn id="294" idx="3"/>
              <a:endCxn id="293" idx="0"/>
            </p:cNvCxnSpPr>
            <p:nvPr/>
          </p:nvCxnSpPr>
          <p:spPr>
            <a:xfrm rot="10800000">
              <a:off x="2421752" y="4802754"/>
              <a:ext cx="1018500" cy="397200"/>
            </a:xfrm>
            <a:prstGeom prst="straightConnector1">
              <a:avLst/>
            </a:prstGeom>
            <a:noFill/>
            <a:ln w="22225" cap="flat" cmpd="sng">
              <a:solidFill>
                <a:schemeClr val="dk1"/>
              </a:solidFill>
              <a:prstDash val="solid"/>
              <a:miter lim="800000"/>
              <a:headEnd type="none" w="sm" len="sm"/>
              <a:tailEnd type="none" w="sm" len="sm"/>
            </a:ln>
          </p:spPr>
        </p:cxnSp>
      </p:grpSp>
      <p:grpSp>
        <p:nvGrpSpPr>
          <p:cNvPr id="305" name="Google Shape;305;p12"/>
          <p:cNvGrpSpPr/>
          <p:nvPr/>
        </p:nvGrpSpPr>
        <p:grpSpPr>
          <a:xfrm rot="1837105">
            <a:off x="3438439" y="4095743"/>
            <a:ext cx="617231" cy="886739"/>
            <a:chOff x="4525457" y="3468142"/>
            <a:chExt cx="1043092" cy="1498548"/>
          </a:xfrm>
        </p:grpSpPr>
        <p:sp>
          <p:nvSpPr>
            <p:cNvPr id="306" name="Google Shape;306;p12"/>
            <p:cNvSpPr/>
            <p:nvPr/>
          </p:nvSpPr>
          <p:spPr>
            <a:xfrm rot="-763661">
              <a:off x="4624561" y="3542476"/>
              <a:ext cx="196177"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7" name="Google Shape;307;p12"/>
            <p:cNvSpPr/>
            <p:nvPr/>
          </p:nvSpPr>
          <p:spPr>
            <a:xfrm rot="-193130">
              <a:off x="4715633" y="3472923"/>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8" name="Google Shape;308;p12"/>
            <p:cNvSpPr/>
            <p:nvPr/>
          </p:nvSpPr>
          <p:spPr>
            <a:xfrm>
              <a:off x="4779761" y="3549410"/>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9" name="Google Shape;309;p12"/>
            <p:cNvSpPr/>
            <p:nvPr/>
          </p:nvSpPr>
          <p:spPr>
            <a:xfrm>
              <a:off x="4934100" y="3521758"/>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0" name="Google Shape;310;p12"/>
            <p:cNvSpPr/>
            <p:nvPr/>
          </p:nvSpPr>
          <p:spPr>
            <a:xfrm rot="658693">
              <a:off x="5007426" y="3555023"/>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1" name="Google Shape;311;p12"/>
            <p:cNvSpPr/>
            <p:nvPr/>
          </p:nvSpPr>
          <p:spPr>
            <a:xfrm rot="1229224">
              <a:off x="5123463" y="3528056"/>
              <a:ext cx="196175" cy="921525"/>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2" name="Google Shape;312;p12"/>
            <p:cNvSpPr/>
            <p:nvPr/>
          </p:nvSpPr>
          <p:spPr>
            <a:xfrm rot="1422354">
              <a:off x="5195405" y="3608783"/>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3" name="Google Shape;313;p12"/>
            <p:cNvSpPr/>
            <p:nvPr/>
          </p:nvSpPr>
          <p:spPr>
            <a:xfrm>
              <a:off x="4868691" y="3526652"/>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4" name="Google Shape;314;p12"/>
            <p:cNvSpPr/>
            <p:nvPr/>
          </p:nvSpPr>
          <p:spPr>
            <a:xfrm>
              <a:off x="4824445" y="3531572"/>
              <a:ext cx="196175" cy="921523"/>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5" name="Google Shape;315;p12"/>
            <p:cNvSpPr/>
            <p:nvPr/>
          </p:nvSpPr>
          <p:spPr>
            <a:xfrm>
              <a:off x="4709796" y="4399228"/>
              <a:ext cx="550114" cy="5674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6" name="Google Shape;316;p12"/>
            <p:cNvSpPr/>
            <p:nvPr/>
          </p:nvSpPr>
          <p:spPr>
            <a:xfrm>
              <a:off x="4719415" y="4411814"/>
              <a:ext cx="547238" cy="147281"/>
            </a:xfrm>
            <a:prstGeom prst="rect">
              <a:avLst/>
            </a:prstGeom>
            <a:solidFill>
              <a:srgbClr val="EF3F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17" name="Google Shape;317;p12"/>
          <p:cNvGrpSpPr/>
          <p:nvPr/>
        </p:nvGrpSpPr>
        <p:grpSpPr>
          <a:xfrm>
            <a:off x="393721" y="3693389"/>
            <a:ext cx="660928" cy="660928"/>
            <a:chOff x="4775723" y="3505536"/>
            <a:chExt cx="1800000" cy="1800000"/>
          </a:xfrm>
        </p:grpSpPr>
        <p:sp>
          <p:nvSpPr>
            <p:cNvPr id="318" name="Google Shape;318;p12"/>
            <p:cNvSpPr/>
            <p:nvPr/>
          </p:nvSpPr>
          <p:spPr>
            <a:xfrm>
              <a:off x="4775723" y="3505536"/>
              <a:ext cx="1800000" cy="1800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9" name="Google Shape;319;p12"/>
            <p:cNvSpPr/>
            <p:nvPr/>
          </p:nvSpPr>
          <p:spPr>
            <a:xfrm>
              <a:off x="5881373" y="3543718"/>
              <a:ext cx="632368" cy="1141891"/>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0" name="Google Shape;320;p12"/>
            <p:cNvSpPr/>
            <p:nvPr/>
          </p:nvSpPr>
          <p:spPr>
            <a:xfrm rot="10800000">
              <a:off x="4800871" y="4116901"/>
              <a:ext cx="632368" cy="1141891"/>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22" name="Google Shape;322;p12"/>
          <p:cNvGrpSpPr/>
          <p:nvPr/>
        </p:nvGrpSpPr>
        <p:grpSpPr>
          <a:xfrm>
            <a:off x="4926561" y="3810399"/>
            <a:ext cx="510298" cy="510298"/>
            <a:chOff x="5166576" y="3912371"/>
            <a:chExt cx="510298" cy="510298"/>
          </a:xfrm>
        </p:grpSpPr>
        <p:sp>
          <p:nvSpPr>
            <p:cNvPr id="323" name="Google Shape;323;p12"/>
            <p:cNvSpPr/>
            <p:nvPr/>
          </p:nvSpPr>
          <p:spPr>
            <a:xfrm>
              <a:off x="5166576" y="3912371"/>
              <a:ext cx="510298" cy="510298"/>
            </a:xfrm>
            <a:prstGeom prst="ellipse">
              <a:avLst/>
            </a:prstGeom>
            <a:solidFill>
              <a:srgbClr val="8DC6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4" name="Google Shape;324;p12"/>
            <p:cNvSpPr/>
            <p:nvPr/>
          </p:nvSpPr>
          <p:spPr>
            <a:xfrm>
              <a:off x="5480027" y="3923196"/>
              <a:ext cx="138846" cy="344427"/>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5" name="Google Shape;325;p12"/>
            <p:cNvSpPr/>
            <p:nvPr/>
          </p:nvSpPr>
          <p:spPr>
            <a:xfrm rot="10800000">
              <a:off x="5222365" y="4053980"/>
              <a:ext cx="130616" cy="327443"/>
            </a:xfrm>
            <a:custGeom>
              <a:avLst/>
              <a:gdLst/>
              <a:ahLst/>
              <a:cxnLst/>
              <a:rect l="l" t="t" r="r" b="b"/>
              <a:pathLst>
                <a:path w="632368" h="1141891" extrusionOk="0">
                  <a:moveTo>
                    <a:pt x="632368" y="1141891"/>
                  </a:moveTo>
                  <a:cubicBezTo>
                    <a:pt x="266006" y="1027941"/>
                    <a:pt x="0" y="686211"/>
                    <a:pt x="0" y="282353"/>
                  </a:cubicBezTo>
                  <a:cubicBezTo>
                    <a:pt x="0" y="220221"/>
                    <a:pt x="6296" y="159560"/>
                    <a:pt x="18285" y="100972"/>
                  </a:cubicBezTo>
                  <a:lnTo>
                    <a:pt x="49629" y="0"/>
                  </a:lnTo>
                </a:path>
              </a:pathLst>
            </a:custGeom>
            <a:noFill/>
            <a:ln w="254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26" name="Google Shape;326;p12"/>
          <p:cNvGrpSpPr/>
          <p:nvPr/>
        </p:nvGrpSpPr>
        <p:grpSpPr>
          <a:xfrm rot="4680860">
            <a:off x="4787653" y="3824326"/>
            <a:ext cx="2610494" cy="2696735"/>
            <a:chOff x="456003" y="3168918"/>
            <a:chExt cx="2610494" cy="2696735"/>
          </a:xfrm>
        </p:grpSpPr>
        <p:sp>
          <p:nvSpPr>
            <p:cNvPr id="327" name="Google Shape;327;p12"/>
            <p:cNvSpPr/>
            <p:nvPr/>
          </p:nvSpPr>
          <p:spPr>
            <a:xfrm rot="-8286435">
              <a:off x="1959654" y="4524665"/>
              <a:ext cx="1020093" cy="650313"/>
            </a:xfrm>
            <a:prstGeom prst="arc">
              <a:avLst>
                <a:gd name="adj1" fmla="val 16200000"/>
                <a:gd name="adj2" fmla="val 20946651"/>
              </a:avLst>
            </a:prstGeom>
            <a:noFill/>
            <a:ln w="66675"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28" name="Google Shape;328;p12"/>
            <p:cNvSpPr/>
            <p:nvPr/>
          </p:nvSpPr>
          <p:spPr>
            <a:xfrm rot="-861558">
              <a:off x="1379632" y="4874983"/>
              <a:ext cx="832199" cy="873476"/>
            </a:xfrm>
            <a:prstGeom prst="arc">
              <a:avLst>
                <a:gd name="adj1" fmla="val 16755775"/>
                <a:gd name="adj2" fmla="val 21460667"/>
              </a:avLst>
            </a:prstGeom>
            <a:noFill/>
            <a:ln w="66675"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29" name="Google Shape;329;p12"/>
            <p:cNvSpPr/>
            <p:nvPr/>
          </p:nvSpPr>
          <p:spPr>
            <a:xfrm rot="-2223605">
              <a:off x="788601" y="3406336"/>
              <a:ext cx="1304417" cy="1540994"/>
            </a:xfrm>
            <a:prstGeom prst="ellipse">
              <a:avLst/>
            </a:prstGeom>
            <a:blipFill rotWithShape="1">
              <a:blip r:embed="rId3">
                <a:alphaModFix/>
              </a:blip>
              <a:stretch>
                <a:fillRect/>
              </a:stretch>
            </a:blipFill>
            <a:ln w="60325" cap="flat" cmpd="sng">
              <a:solidFill>
                <a:srgbClr val="EF3F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0" name="Google Shape;330;p12"/>
            <p:cNvSpPr/>
            <p:nvPr/>
          </p:nvSpPr>
          <p:spPr>
            <a:xfrm rot="-2223605">
              <a:off x="2188767" y="4950475"/>
              <a:ext cx="173705" cy="494769"/>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1" name="Google Shape;331;p12"/>
            <p:cNvSpPr/>
            <p:nvPr/>
          </p:nvSpPr>
          <p:spPr>
            <a:xfrm rot="-2223605">
              <a:off x="2335089" y="5044882"/>
              <a:ext cx="292982" cy="814779"/>
            </a:xfrm>
            <a:prstGeom prst="roundRect">
              <a:avLst>
                <a:gd name="adj" fmla="val 50000"/>
              </a:avLst>
            </a:prstGeom>
            <a:solidFill>
              <a:srgbClr val="EF3E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0244E69A-875F-BC71-B073-DF050A6EA6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erson's foot on a snowy surface&#10;&#10;Description automatically generated">
            <a:extLst>
              <a:ext uri="{FF2B5EF4-FFF2-40B4-BE49-F238E27FC236}">
                <a16:creationId xmlns:a16="http://schemas.microsoft.com/office/drawing/2014/main" id="{F8DECF74-ACD9-965D-F8E2-A1C000DDDCEC}"/>
              </a:ext>
            </a:extLst>
          </p:cNvPr>
          <p:cNvPicPr>
            <a:picLocks noChangeAspect="1"/>
          </p:cNvPicPr>
          <p:nvPr/>
        </p:nvPicPr>
        <p:blipFill>
          <a:blip r:embed="rId5"/>
          <a:stretch>
            <a:fillRect/>
          </a:stretch>
        </p:blipFill>
        <p:spPr>
          <a:xfrm>
            <a:off x="7304278" y="4667075"/>
            <a:ext cx="2901121" cy="2175841"/>
          </a:xfrm>
          <a:prstGeom prst="rect">
            <a:avLst/>
          </a:prstGeom>
        </p:spPr>
      </p:pic>
      <p:pic>
        <p:nvPicPr>
          <p:cNvPr id="9" name="Picture 8" descr="A person shooting a basketball at the rim of a basketball hoop&#10;&#10;Description automatically generated">
            <a:extLst>
              <a:ext uri="{FF2B5EF4-FFF2-40B4-BE49-F238E27FC236}">
                <a16:creationId xmlns:a16="http://schemas.microsoft.com/office/drawing/2014/main" id="{5692AF1F-1062-CA9D-4114-CF6DDD8BEF40}"/>
              </a:ext>
            </a:extLst>
          </p:cNvPr>
          <p:cNvPicPr>
            <a:picLocks noChangeAspect="1"/>
          </p:cNvPicPr>
          <p:nvPr/>
        </p:nvPicPr>
        <p:blipFill>
          <a:blip r:embed="rId6"/>
          <a:stretch>
            <a:fillRect/>
          </a:stretch>
        </p:blipFill>
        <p:spPr>
          <a:xfrm>
            <a:off x="-48103" y="4610368"/>
            <a:ext cx="3357471" cy="2238314"/>
          </a:xfrm>
          <a:prstGeom prst="rect">
            <a:avLst/>
          </a:prstGeom>
        </p:spPr>
      </p:pic>
      <p:sp>
        <p:nvSpPr>
          <p:cNvPr id="3" name="TextBox 2">
            <a:extLst>
              <a:ext uri="{FF2B5EF4-FFF2-40B4-BE49-F238E27FC236}">
                <a16:creationId xmlns:a16="http://schemas.microsoft.com/office/drawing/2014/main" id="{0E91AF01-F0E7-2345-DBCA-EAAC07389F69}"/>
              </a:ext>
            </a:extLst>
          </p:cNvPr>
          <p:cNvSpPr txBox="1"/>
          <p:nvPr/>
        </p:nvSpPr>
        <p:spPr>
          <a:xfrm>
            <a:off x="4926562" y="846311"/>
            <a:ext cx="6850470" cy="1754326"/>
          </a:xfrm>
          <a:prstGeom prst="rect">
            <a:avLst/>
          </a:prstGeom>
          <a:solidFill>
            <a:srgbClr val="92D050"/>
          </a:solidFill>
          <a:effectLst>
            <a:outerShdw blurRad="50800" dist="38100" dir="2700000" algn="tl" rotWithShape="0">
              <a:prstClr val="black">
                <a:alpha val="40000"/>
              </a:prstClr>
            </a:outerShdw>
          </a:effectLst>
        </p:spPr>
        <p:txBody>
          <a:bodyPr wrap="square" rtlCol="0">
            <a:spAutoFit/>
          </a:bodyPr>
          <a:lstStyle/>
          <a:p>
            <a:pPr algn="ctr"/>
            <a:r>
              <a:rPr lang="en-US" sz="5400" b="1" dirty="0" err="1">
                <a:latin typeface="Amasis MT Pro Black" panose="02040A04050005020304" pitchFamily="18" charset="0"/>
              </a:rPr>
              <a:t>Sportetiek</a:t>
            </a:r>
            <a:r>
              <a:rPr lang="en-US" sz="5400" b="1" dirty="0">
                <a:latin typeface="Amasis MT Pro Black" panose="02040A04050005020304" pitchFamily="18" charset="0"/>
              </a:rPr>
              <a:t> in alle </a:t>
            </a:r>
          </a:p>
          <a:p>
            <a:pPr algn="ctr"/>
            <a:r>
              <a:rPr lang="en-US" sz="5400" b="1" dirty="0" err="1">
                <a:latin typeface="Amasis MT Pro Black" panose="02040A04050005020304" pitchFamily="18" charset="0"/>
              </a:rPr>
              <a:t>fisiese</a:t>
            </a:r>
            <a:r>
              <a:rPr lang="en-US" sz="5400" b="1" dirty="0">
                <a:latin typeface="Amasis MT Pro Black" panose="02040A04050005020304" pitchFamily="18" charset="0"/>
              </a:rPr>
              <a:t> </a:t>
            </a:r>
            <a:r>
              <a:rPr lang="en-US" sz="5400" b="1" dirty="0" err="1">
                <a:latin typeface="Amasis MT Pro Black" panose="02040A04050005020304" pitchFamily="18" charset="0"/>
              </a:rPr>
              <a:t>aktiwiteite</a:t>
            </a:r>
            <a:endParaRPr lang="en-US" b="1" dirty="0">
              <a:latin typeface="Amasis MT Pro Black" panose="02040A04050005020304" pitchFamily="18" charset="0"/>
            </a:endParaRPr>
          </a:p>
        </p:txBody>
      </p:sp>
    </p:spTree>
  </p:cSld>
  <p:clrMapOvr>
    <a:masterClrMapping/>
  </p:clrMapOvr>
  <p:transition spd="slow">
    <p:push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grpSp>
        <p:nvGrpSpPr>
          <p:cNvPr id="435" name="Google Shape;435;p19"/>
          <p:cNvGrpSpPr/>
          <p:nvPr/>
        </p:nvGrpSpPr>
        <p:grpSpPr>
          <a:xfrm>
            <a:off x="5051142" y="75292"/>
            <a:ext cx="6663994" cy="4331099"/>
            <a:chOff x="4834832" y="-82024"/>
            <a:chExt cx="6663994" cy="4331099"/>
          </a:xfrm>
        </p:grpSpPr>
        <p:grpSp>
          <p:nvGrpSpPr>
            <p:cNvPr id="436" name="Google Shape;436;p19"/>
            <p:cNvGrpSpPr/>
            <p:nvPr/>
          </p:nvGrpSpPr>
          <p:grpSpPr>
            <a:xfrm>
              <a:off x="4857135" y="639098"/>
              <a:ext cx="6641691" cy="3609977"/>
              <a:chOff x="4857135" y="1"/>
              <a:chExt cx="6641691" cy="3609977"/>
            </a:xfrm>
          </p:grpSpPr>
          <p:sp>
            <p:nvSpPr>
              <p:cNvPr id="437" name="Google Shape;437;p19"/>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8" name="Google Shape;438;p19"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439" name="Google Shape;439;p19"/>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0" name="Google Shape;440;p19"/>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41" name="Google Shape;441;p19"/>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9074881C-2B2E-1744-A8D0-F994C8A19E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C1A7673-23FA-CA77-1AFE-9BA63343D3B0}"/>
              </a:ext>
            </a:extLst>
          </p:cNvPr>
          <p:cNvSpPr txBox="1"/>
          <p:nvPr/>
        </p:nvSpPr>
        <p:spPr>
          <a:xfrm>
            <a:off x="5236227" y="1079507"/>
            <a:ext cx="6503670" cy="2800767"/>
          </a:xfrm>
          <a:prstGeom prst="rect">
            <a:avLst/>
          </a:prstGeom>
          <a:noFill/>
        </p:spPr>
        <p:txBody>
          <a:bodyPr wrap="square">
            <a:spAutoFit/>
          </a:bodyPr>
          <a:lstStyle/>
          <a:p>
            <a:pPr algn="ctr"/>
            <a:r>
              <a:rPr lang="nl-NL" sz="4400" b="1" dirty="0">
                <a:solidFill>
                  <a:schemeClr val="bg1"/>
                </a:solidFill>
                <a:latin typeface="Arial" panose="020B0604020202020204" pitchFamily="34" charset="0"/>
                <a:ea typeface="Calibri" panose="020F0502020204030204" pitchFamily="34" charset="0"/>
              </a:rPr>
              <a:t>Maar wat beteken dit om eties te wees en integriteit te hê?</a:t>
            </a:r>
            <a:r>
              <a:rPr lang="en-ZA" sz="4400" b="1" dirty="0">
                <a:solidFill>
                  <a:schemeClr val="bg1"/>
                </a:solidFill>
                <a:effectLst/>
                <a:latin typeface="Arial" panose="020B0604020202020204" pitchFamily="34" charset="0"/>
                <a:ea typeface="Calibri" panose="020F0502020204030204" pitchFamily="34" charset="0"/>
              </a:rPr>
              <a:t/>
            </a:r>
            <a:br>
              <a:rPr lang="en-ZA" sz="4400" b="1" dirty="0">
                <a:solidFill>
                  <a:schemeClr val="bg1"/>
                </a:solidFill>
                <a:effectLst/>
                <a:latin typeface="Arial" panose="020B0604020202020204" pitchFamily="34" charset="0"/>
                <a:ea typeface="Calibri" panose="020F0502020204030204" pitchFamily="34" charset="0"/>
              </a:rPr>
            </a:br>
            <a:endParaRPr lang="en-ZA" sz="4400" dirty="0">
              <a:solidFill>
                <a:schemeClr val="bg1"/>
              </a:solidFill>
            </a:endParaRPr>
          </a:p>
        </p:txBody>
      </p:sp>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pSp>
        <p:nvGrpSpPr>
          <p:cNvPr id="419" name="Google Shape;419;p18"/>
          <p:cNvGrpSpPr/>
          <p:nvPr/>
        </p:nvGrpSpPr>
        <p:grpSpPr>
          <a:xfrm>
            <a:off x="5051142" y="75292"/>
            <a:ext cx="6663994" cy="4331099"/>
            <a:chOff x="4834832" y="-82024"/>
            <a:chExt cx="6663994" cy="4331099"/>
          </a:xfrm>
        </p:grpSpPr>
        <p:grpSp>
          <p:nvGrpSpPr>
            <p:cNvPr id="420" name="Google Shape;420;p18"/>
            <p:cNvGrpSpPr/>
            <p:nvPr/>
          </p:nvGrpSpPr>
          <p:grpSpPr>
            <a:xfrm>
              <a:off x="4857135" y="639098"/>
              <a:ext cx="6641691" cy="3609977"/>
              <a:chOff x="4857135" y="1"/>
              <a:chExt cx="6641691" cy="3609977"/>
            </a:xfrm>
          </p:grpSpPr>
          <p:sp>
            <p:nvSpPr>
              <p:cNvPr id="421" name="Google Shape;421;p18"/>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2" name="Google Shape;422;p18"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423" name="Google Shape;423;p18"/>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4" name="Google Shape;424;p18"/>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25" name="Google Shape;425;p18"/>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79F2F078-A403-4323-8860-16DA63CAA8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20C08E8-6D79-476A-765D-E0912CD9A21C}"/>
              </a:ext>
            </a:extLst>
          </p:cNvPr>
          <p:cNvSpPr txBox="1"/>
          <p:nvPr/>
        </p:nvSpPr>
        <p:spPr>
          <a:xfrm>
            <a:off x="5233769" y="975310"/>
            <a:ext cx="6503670" cy="2309415"/>
          </a:xfrm>
          <a:prstGeom prst="rect">
            <a:avLst/>
          </a:prstGeom>
          <a:noFill/>
        </p:spPr>
        <p:txBody>
          <a:bodyPr wrap="square">
            <a:spAutoFit/>
          </a:bodyPr>
          <a:lstStyle/>
          <a:p>
            <a:pPr algn="ctr">
              <a:lnSpc>
                <a:spcPct val="115000"/>
              </a:lnSpc>
            </a:pPr>
            <a:r>
              <a:rPr lang="nl-NL"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Etiek in sport vereis 
vier belangrike eienskappe:</a:t>
            </a:r>
          </a:p>
          <a:p>
            <a:pPr algn="ctr">
              <a:lnSpc>
                <a:spcPct val="115000"/>
              </a:lnSpc>
            </a:pPr>
            <a:r>
              <a:rPr lang="nl-NL"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regverdigheid, integriteit, verantwoordelikheid en respek.</a:t>
            </a:r>
            <a:endParaRPr lang="en-ZA" sz="3200"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descr="A person running on the street&#10;&#10;Description automatically generated">
            <a:extLst>
              <a:ext uri="{FF2B5EF4-FFF2-40B4-BE49-F238E27FC236}">
                <a16:creationId xmlns:a16="http://schemas.microsoft.com/office/drawing/2014/main" id="{E9D2290F-235C-9F02-B88D-AAA838BAA849}"/>
              </a:ext>
            </a:extLst>
          </p:cNvPr>
          <p:cNvPicPr>
            <a:picLocks noChangeAspect="1"/>
          </p:cNvPicPr>
          <p:nvPr/>
        </p:nvPicPr>
        <p:blipFill>
          <a:blip r:embed="rId5"/>
          <a:stretch>
            <a:fillRect/>
          </a:stretch>
        </p:blipFill>
        <p:spPr>
          <a:xfrm>
            <a:off x="0" y="3832454"/>
            <a:ext cx="4828800" cy="3025545"/>
          </a:xfrm>
          <a:prstGeom prst="rect">
            <a:avLst/>
          </a:prstGeom>
        </p:spPr>
      </p:pic>
      <p:pic>
        <p:nvPicPr>
          <p:cNvPr id="10" name="Picture 9" descr="A person in a red shirt running&#10;&#10;Description automatically generated">
            <a:extLst>
              <a:ext uri="{FF2B5EF4-FFF2-40B4-BE49-F238E27FC236}">
                <a16:creationId xmlns:a16="http://schemas.microsoft.com/office/drawing/2014/main" id="{954D3078-4848-9065-F0C1-92566D3A6210}"/>
              </a:ext>
            </a:extLst>
          </p:cNvPr>
          <p:cNvPicPr>
            <a:picLocks noChangeAspect="1"/>
          </p:cNvPicPr>
          <p:nvPr/>
        </p:nvPicPr>
        <p:blipFill>
          <a:blip r:embed="rId6"/>
          <a:stretch>
            <a:fillRect/>
          </a:stretch>
        </p:blipFill>
        <p:spPr>
          <a:xfrm>
            <a:off x="-27402" y="594987"/>
            <a:ext cx="4856202" cy="3237468"/>
          </a:xfrm>
          <a:prstGeom prst="rect">
            <a:avLst/>
          </a:prstGeom>
        </p:spPr>
      </p:pic>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grpSp>
        <p:nvGrpSpPr>
          <p:cNvPr id="451" name="Google Shape;451;p20"/>
          <p:cNvGrpSpPr/>
          <p:nvPr/>
        </p:nvGrpSpPr>
        <p:grpSpPr>
          <a:xfrm>
            <a:off x="5051142" y="75292"/>
            <a:ext cx="6663994" cy="4331099"/>
            <a:chOff x="4834832" y="-82024"/>
            <a:chExt cx="6663994" cy="4331099"/>
          </a:xfrm>
        </p:grpSpPr>
        <p:grpSp>
          <p:nvGrpSpPr>
            <p:cNvPr id="452" name="Google Shape;452;p20"/>
            <p:cNvGrpSpPr/>
            <p:nvPr/>
          </p:nvGrpSpPr>
          <p:grpSpPr>
            <a:xfrm>
              <a:off x="4857135" y="639098"/>
              <a:ext cx="6641691" cy="3609977"/>
              <a:chOff x="4857135" y="1"/>
              <a:chExt cx="6641691" cy="3609977"/>
            </a:xfrm>
          </p:grpSpPr>
          <p:sp>
            <p:nvSpPr>
              <p:cNvPr id="453" name="Google Shape;453;p20"/>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4" name="Google Shape;454;p20"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455" name="Google Shape;455;p20"/>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p20"/>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57" name="Google Shape;457;p20"/>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8A9988A4-B22E-EA1C-0EBA-F0F9D12EB6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E5223E0-3EAA-F95A-5468-69A03500CF12}"/>
              </a:ext>
            </a:extLst>
          </p:cNvPr>
          <p:cNvSpPr txBox="1"/>
          <p:nvPr/>
        </p:nvSpPr>
        <p:spPr>
          <a:xfrm>
            <a:off x="5211466" y="1163116"/>
            <a:ext cx="6503670" cy="1938992"/>
          </a:xfrm>
          <a:prstGeom prst="rect">
            <a:avLst/>
          </a:prstGeom>
          <a:noFill/>
        </p:spPr>
        <p:txBody>
          <a:bodyPr wrap="square">
            <a:spAutoFit/>
          </a:bodyPr>
          <a:lstStyle/>
          <a:p>
            <a:pPr algn="ctr"/>
            <a:r>
              <a:rPr lang="en-ZA" sz="6000" b="1" dirty="0" err="1">
                <a:solidFill>
                  <a:schemeClr val="bg1"/>
                </a:solidFill>
                <a:latin typeface="Arial" panose="020B0604020202020204" pitchFamily="34" charset="0"/>
                <a:ea typeface="Calibri" panose="020F0502020204030204" pitchFamily="34" charset="0"/>
              </a:rPr>
              <a:t>Gedragskode</a:t>
            </a:r>
            <a:r>
              <a:rPr lang="en-ZA" sz="6000" b="1" dirty="0">
                <a:solidFill>
                  <a:schemeClr val="bg1"/>
                </a:solidFill>
                <a:latin typeface="Arial" panose="020B0604020202020204" pitchFamily="34" charset="0"/>
                <a:ea typeface="Calibri" panose="020F0502020204030204" pitchFamily="34" charset="0"/>
              </a:rPr>
              <a:t> in Sport</a:t>
            </a:r>
            <a:endParaRPr lang="en-ZA" sz="6000" dirty="0">
              <a:solidFill>
                <a:schemeClr val="bg1"/>
              </a:solidFill>
            </a:endParaRPr>
          </a:p>
        </p:txBody>
      </p:sp>
      <p:pic>
        <p:nvPicPr>
          <p:cNvPr id="6" name="Picture 5" descr="A group of women playing football&#10;&#10;Description automatically generated">
            <a:extLst>
              <a:ext uri="{FF2B5EF4-FFF2-40B4-BE49-F238E27FC236}">
                <a16:creationId xmlns:a16="http://schemas.microsoft.com/office/drawing/2014/main" id="{A8DB64C0-3CAD-291F-CB5C-C81D12952D74}"/>
              </a:ext>
            </a:extLst>
          </p:cNvPr>
          <p:cNvPicPr>
            <a:picLocks noChangeAspect="1"/>
          </p:cNvPicPr>
          <p:nvPr/>
        </p:nvPicPr>
        <p:blipFill>
          <a:blip r:embed="rId5"/>
          <a:stretch>
            <a:fillRect/>
          </a:stretch>
        </p:blipFill>
        <p:spPr>
          <a:xfrm>
            <a:off x="2104247" y="3726320"/>
            <a:ext cx="1941391" cy="3025545"/>
          </a:xfrm>
          <a:prstGeom prst="rect">
            <a:avLst/>
          </a:prstGeom>
        </p:spPr>
      </p:pic>
      <p:pic>
        <p:nvPicPr>
          <p:cNvPr id="8" name="Picture 7" descr="A person in a yellow shirt and black shorts&#10;&#10;Description automatically generated">
            <a:extLst>
              <a:ext uri="{FF2B5EF4-FFF2-40B4-BE49-F238E27FC236}">
                <a16:creationId xmlns:a16="http://schemas.microsoft.com/office/drawing/2014/main" id="{F45B6CC0-2790-1D77-BC08-4AF562485B93}"/>
              </a:ext>
            </a:extLst>
          </p:cNvPr>
          <p:cNvPicPr>
            <a:picLocks noChangeAspect="1"/>
          </p:cNvPicPr>
          <p:nvPr/>
        </p:nvPicPr>
        <p:blipFill>
          <a:blip r:embed="rId6"/>
          <a:stretch>
            <a:fillRect/>
          </a:stretch>
        </p:blipFill>
        <p:spPr>
          <a:xfrm>
            <a:off x="7590961" y="4115899"/>
            <a:ext cx="1941391" cy="2718797"/>
          </a:xfrm>
          <a:prstGeom prst="rect">
            <a:avLst/>
          </a:prstGeom>
        </p:spPr>
      </p:pic>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941E"/>
        </a:solidFill>
        <a:effectLst/>
      </p:bgPr>
    </p:bg>
    <p:spTree>
      <p:nvGrpSpPr>
        <p:cNvPr id="1" name="Shape 466"/>
        <p:cNvGrpSpPr/>
        <p:nvPr/>
      </p:nvGrpSpPr>
      <p:grpSpPr>
        <a:xfrm>
          <a:off x="0" y="0"/>
          <a:ext cx="0" cy="0"/>
          <a:chOff x="0" y="0"/>
          <a:chExt cx="0" cy="0"/>
        </a:xfrm>
      </p:grpSpPr>
      <p:pic>
        <p:nvPicPr>
          <p:cNvPr id="2" name="Picture 1">
            <a:extLst>
              <a:ext uri="{FF2B5EF4-FFF2-40B4-BE49-F238E27FC236}">
                <a16:creationId xmlns:a16="http://schemas.microsoft.com/office/drawing/2014/main" id="{7C56DE14-838B-15EA-E669-0C5BB383DE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E629763-8EA9-4A4A-B720-3906D7581062}"/>
              </a:ext>
            </a:extLst>
          </p:cNvPr>
          <p:cNvSpPr txBox="1"/>
          <p:nvPr/>
        </p:nvSpPr>
        <p:spPr>
          <a:xfrm>
            <a:off x="1693606" y="1597729"/>
            <a:ext cx="8804787" cy="4093428"/>
          </a:xfrm>
          <a:prstGeom prst="rect">
            <a:avLst/>
          </a:prstGeom>
          <a:noFill/>
        </p:spPr>
        <p:txBody>
          <a:bodyPr wrap="square">
            <a:spAutoFit/>
          </a:bodyPr>
          <a:lstStyle/>
          <a:p>
            <a:pPr algn="ctr"/>
            <a:r>
              <a:rPr lang="nl-NL"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Kan jy die volgende verduidelik?</a:t>
            </a:r>
          </a:p>
          <a:p>
            <a:pPr algn="ctr"/>
            <a:r>
              <a:rPr lang="en-ZA" sz="28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Etiek</a:t>
            </a:r>
            <a:r>
              <a:rPr lang="en-ZA"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ZA" sz="28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Etiek</a:t>
            </a:r>
            <a:r>
              <a:rPr lang="en-ZA"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in sport 
</a:t>
            </a:r>
            <a:r>
              <a:rPr lang="en-ZA" sz="28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Gedragskode</a:t>
            </a:r>
            <a:r>
              <a:rPr lang="en-ZA"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ZA" sz="28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Sportmanskap</a:t>
            </a:r>
            <a:endParaRPr lang="en-ZA" sz="2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2800" b="1" dirty="0">
              <a:solidFill>
                <a:schemeClr val="bg1"/>
              </a:solidFill>
              <a:latin typeface="Arial" panose="020B0604020202020204" pitchFamily="34" charset="0"/>
            </a:endParaRPr>
          </a:p>
          <a:p>
            <a:pPr algn="ctr"/>
            <a:r>
              <a:rPr lang="en-GB" sz="2800" b="1" dirty="0">
                <a:solidFill>
                  <a:schemeClr val="bg1"/>
                </a:solidFill>
                <a:latin typeface="Arial" panose="020B0604020202020204" pitchFamily="34" charset="0"/>
              </a:rPr>
              <a:t>Kan </a:t>
            </a:r>
            <a:r>
              <a:rPr lang="en-GB" sz="2800" b="1" dirty="0" err="1">
                <a:solidFill>
                  <a:schemeClr val="bg1"/>
                </a:solidFill>
                <a:latin typeface="Arial" panose="020B0604020202020204" pitchFamily="34" charset="0"/>
              </a:rPr>
              <a:t>jy</a:t>
            </a:r>
            <a:r>
              <a:rPr lang="en-GB" sz="2800" b="1" dirty="0">
                <a:solidFill>
                  <a:schemeClr val="bg1"/>
                </a:solidFill>
                <a:latin typeface="Arial" panose="020B0604020202020204" pitchFamily="34" charset="0"/>
              </a:rPr>
              <a:t> </a:t>
            </a:r>
            <a:r>
              <a:rPr lang="nl-NL" sz="3200" b="1" i="1" dirty="0">
                <a:solidFill>
                  <a:schemeClr val="accent2"/>
                </a:solidFill>
                <a:latin typeface="Arial" panose="020B0604020202020204" pitchFamily="34" charset="0"/>
              </a:rPr>
              <a:t>integriteit</a:t>
            </a:r>
            <a:r>
              <a:rPr lang="nl-NL" sz="3200" b="1" i="1" dirty="0">
                <a:solidFill>
                  <a:schemeClr val="bg1"/>
                </a:solidFill>
                <a:latin typeface="Arial" panose="020B0604020202020204" pitchFamily="34" charset="0"/>
              </a:rPr>
              <a:t>,</a:t>
            </a:r>
            <a:r>
              <a:rPr lang="nl-NL" sz="3200" b="1" i="1" dirty="0">
                <a:solidFill>
                  <a:schemeClr val="accent2"/>
                </a:solidFill>
                <a:latin typeface="Arial" panose="020B0604020202020204" pitchFamily="34" charset="0"/>
              </a:rPr>
              <a:t> regverdigheid</a:t>
            </a:r>
            <a:r>
              <a:rPr lang="nl-NL" sz="3200" b="1" i="1" dirty="0">
                <a:solidFill>
                  <a:schemeClr val="bg1"/>
                </a:solidFill>
                <a:latin typeface="Arial" panose="020B0604020202020204" pitchFamily="34" charset="0"/>
              </a:rPr>
              <a:t>,</a:t>
            </a:r>
            <a:r>
              <a:rPr lang="nl-NL" sz="3200" b="1" i="1" dirty="0">
                <a:solidFill>
                  <a:schemeClr val="accent2"/>
                </a:solidFill>
                <a:latin typeface="Arial" panose="020B0604020202020204" pitchFamily="34" charset="0"/>
              </a:rPr>
              <a:t> verantwoordelikheid </a:t>
            </a:r>
            <a:r>
              <a:rPr lang="nl-NL" sz="2800" b="1" i="1" dirty="0">
                <a:solidFill>
                  <a:schemeClr val="bg1"/>
                </a:solidFill>
                <a:latin typeface="Arial" panose="020B0604020202020204" pitchFamily="34" charset="0"/>
              </a:rPr>
              <a:t>en</a:t>
            </a:r>
            <a:r>
              <a:rPr lang="nl-NL" sz="3200" b="1" i="1" dirty="0">
                <a:solidFill>
                  <a:schemeClr val="accent2"/>
                </a:solidFill>
                <a:latin typeface="Arial" panose="020B0604020202020204" pitchFamily="34" charset="0"/>
              </a:rPr>
              <a:t> respek </a:t>
            </a:r>
            <a:r>
              <a:rPr lang="en-GB" sz="2800" b="1" dirty="0">
                <a:solidFill>
                  <a:schemeClr val="bg1"/>
                </a:solidFill>
                <a:latin typeface="Arial" panose="020B0604020202020204" pitchFamily="34" charset="0"/>
              </a:rPr>
              <a:t>in </a:t>
            </a:r>
            <a:r>
              <a:rPr lang="en-GB" sz="2800" b="1" dirty="0" err="1">
                <a:solidFill>
                  <a:schemeClr val="bg1"/>
                </a:solidFill>
                <a:latin typeface="Arial" panose="020B0604020202020204" pitchFamily="34" charset="0"/>
              </a:rPr>
              <a:t>sportetiek</a:t>
            </a:r>
            <a:r>
              <a:rPr lang="en-GB" sz="2800" b="1" dirty="0">
                <a:solidFill>
                  <a:schemeClr val="bg1"/>
                </a:solidFill>
                <a:latin typeface="Arial" panose="020B0604020202020204" pitchFamily="34" charset="0"/>
              </a:rPr>
              <a:t> </a:t>
            </a:r>
            <a:r>
              <a:rPr lang="en-GB" sz="2800" b="1" dirty="0" err="1">
                <a:solidFill>
                  <a:schemeClr val="bg1"/>
                </a:solidFill>
                <a:latin typeface="Arial" panose="020B0604020202020204" pitchFamily="34" charset="0"/>
              </a:rPr>
              <a:t>verduidelik</a:t>
            </a:r>
            <a:r>
              <a:rPr lang="en-GB" sz="2800" b="1" dirty="0">
                <a:solidFill>
                  <a:schemeClr val="bg1"/>
                </a:solidFill>
                <a:latin typeface="Arial" panose="020B0604020202020204" pitchFamily="34" charset="0"/>
              </a:rPr>
              <a:t>?</a:t>
            </a:r>
            <a:endParaRPr lang="en-ZA" sz="2800" b="1" dirty="0">
              <a:solidFill>
                <a:schemeClr val="bg1"/>
              </a:solidFill>
            </a:endParaRPr>
          </a:p>
        </p:txBody>
      </p:sp>
    </p:spTree>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82E27"/>
        </a:solidFill>
        <a:effectLst/>
      </p:bgPr>
    </p:bg>
    <p:spTree>
      <p:nvGrpSpPr>
        <p:cNvPr id="1" name="Shape 347"/>
        <p:cNvGrpSpPr/>
        <p:nvPr/>
      </p:nvGrpSpPr>
      <p:grpSpPr>
        <a:xfrm>
          <a:off x="0" y="0"/>
          <a:ext cx="0" cy="0"/>
          <a:chOff x="0" y="0"/>
          <a:chExt cx="0" cy="0"/>
        </a:xfrm>
      </p:grpSpPr>
      <p:pic>
        <p:nvPicPr>
          <p:cNvPr id="2" name="Picture 1">
            <a:extLst>
              <a:ext uri="{FF2B5EF4-FFF2-40B4-BE49-F238E27FC236}">
                <a16:creationId xmlns:a16="http://schemas.microsoft.com/office/drawing/2014/main" id="{D3A00757-6FBF-554F-354C-943541C4F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1,075,778 Group Activity Images, Stock Photos &amp; Vectors | Shutterstock">
            <a:extLst>
              <a:ext uri="{FF2B5EF4-FFF2-40B4-BE49-F238E27FC236}">
                <a16:creationId xmlns:a16="http://schemas.microsoft.com/office/drawing/2014/main" id="{B5544684-E72A-836E-D4FE-4957931CC0D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417" b="10642"/>
          <a:stretch/>
        </p:blipFill>
        <p:spPr bwMode="auto">
          <a:xfrm>
            <a:off x="2482613" y="1565519"/>
            <a:ext cx="7226774" cy="406430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C1F07B09-94C5-8B01-2C2C-941CD6330BF9}"/>
              </a:ext>
            </a:extLst>
          </p:cNvPr>
          <p:cNvSpPr/>
          <p:nvPr/>
        </p:nvSpPr>
        <p:spPr>
          <a:xfrm>
            <a:off x="3274661" y="2202873"/>
            <a:ext cx="5642678" cy="2452254"/>
          </a:xfrm>
          <a:prstGeom prst="roundRect">
            <a:avLst/>
          </a:prstGeom>
          <a:solidFill>
            <a:schemeClr val="bg1"/>
          </a:solid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dirty="0" err="1">
                <a:solidFill>
                  <a:schemeClr val="tx1"/>
                </a:solidFill>
              </a:rPr>
              <a:t>Aktiwiteit</a:t>
            </a:r>
            <a:endParaRPr lang="en-US" dirty="0">
              <a:solidFill>
                <a:schemeClr val="tx1"/>
              </a:solidFill>
            </a:endParaRPr>
          </a:p>
        </p:txBody>
      </p:sp>
    </p:spTree>
    <p:extLst>
      <p:ext uri="{BB962C8B-B14F-4D97-AF65-F5344CB8AC3E}">
        <p14:creationId xmlns:p14="http://schemas.microsoft.com/office/powerpoint/2010/main" val="2216024150"/>
      </p:ext>
    </p:extLst>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82E27"/>
        </a:solidFill>
        <a:effectLst/>
      </p:bgPr>
    </p:bg>
    <p:spTree>
      <p:nvGrpSpPr>
        <p:cNvPr id="1" name="Shape 347"/>
        <p:cNvGrpSpPr/>
        <p:nvPr/>
      </p:nvGrpSpPr>
      <p:grpSpPr>
        <a:xfrm>
          <a:off x="0" y="0"/>
          <a:ext cx="0" cy="0"/>
          <a:chOff x="0" y="0"/>
          <a:chExt cx="0" cy="0"/>
        </a:xfrm>
      </p:grpSpPr>
      <p:pic>
        <p:nvPicPr>
          <p:cNvPr id="2" name="Picture 1">
            <a:extLst>
              <a:ext uri="{FF2B5EF4-FFF2-40B4-BE49-F238E27FC236}">
                <a16:creationId xmlns:a16="http://schemas.microsoft.com/office/drawing/2014/main" id="{D3A00757-6FBF-554F-354C-943541C4F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0E10A8C-8079-AC58-E08C-1720F5B3E931}"/>
              </a:ext>
            </a:extLst>
          </p:cNvPr>
          <p:cNvSpPr txBox="1"/>
          <p:nvPr/>
        </p:nvSpPr>
        <p:spPr>
          <a:xfrm>
            <a:off x="2707927" y="1965768"/>
            <a:ext cx="6776146" cy="3785652"/>
          </a:xfrm>
          <a:prstGeom prst="rect">
            <a:avLst/>
          </a:prstGeom>
          <a:noFill/>
        </p:spPr>
        <p:txBody>
          <a:bodyPr wrap="square">
            <a:spAutoFit/>
          </a:bodyPr>
          <a:lstStyle/>
          <a:p>
            <a:pPr algn="ctr"/>
            <a:r>
              <a:rPr lang="nl-NL" sz="6000" b="1" dirty="0">
                <a:solidFill>
                  <a:schemeClr val="bg1"/>
                </a:solidFill>
                <a:latin typeface="Arial" panose="020B0604020202020204" pitchFamily="34" charset="0"/>
                <a:ea typeface="Calibri" panose="020F0502020204030204" pitchFamily="34" charset="0"/>
              </a:rPr>
              <a:t>Sport is 'n baie belangrike deel van die menslike kultuur</a:t>
            </a:r>
            <a:endParaRPr lang="en-ZA" sz="6000" b="1" dirty="0">
              <a:solidFill>
                <a:schemeClr val="bg1"/>
              </a:solidFill>
            </a:endParaRPr>
          </a:p>
        </p:txBody>
      </p:sp>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grpSp>
        <p:nvGrpSpPr>
          <p:cNvPr id="356" name="Google Shape;356;p14"/>
          <p:cNvGrpSpPr/>
          <p:nvPr/>
        </p:nvGrpSpPr>
        <p:grpSpPr>
          <a:xfrm>
            <a:off x="5073445" y="796414"/>
            <a:ext cx="6641691" cy="3609977"/>
            <a:chOff x="4857135" y="1"/>
            <a:chExt cx="6641691" cy="3609977"/>
          </a:xfrm>
        </p:grpSpPr>
        <p:sp>
          <p:nvSpPr>
            <p:cNvPr id="357" name="Google Shape;357;p14"/>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8" name="Google Shape;358;p14"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359" name="Google Shape;359;p14"/>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0" name="Google Shape;360;p14"/>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61" name="Google Shape;361;p14"/>
          <p:cNvSpPr/>
          <p:nvPr/>
        </p:nvSpPr>
        <p:spPr>
          <a:xfrm>
            <a:off x="5051142" y="75292"/>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3E8E34E7-75EE-3367-E01E-DEC2F7787E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6685730-6823-4738-81FB-A378DEA36E68}"/>
              </a:ext>
            </a:extLst>
          </p:cNvPr>
          <p:cNvSpPr txBox="1"/>
          <p:nvPr/>
        </p:nvSpPr>
        <p:spPr>
          <a:xfrm>
            <a:off x="5073444" y="796413"/>
            <a:ext cx="6503670" cy="2527808"/>
          </a:xfrm>
          <a:prstGeom prst="rect">
            <a:avLst/>
          </a:prstGeom>
          <a:noFill/>
        </p:spPr>
        <p:txBody>
          <a:bodyPr wrap="square">
            <a:spAutoFit/>
          </a:bodyPr>
          <a:lstStyle/>
          <a:p>
            <a:pPr algn="ctr">
              <a:lnSpc>
                <a:spcPct val="115000"/>
              </a:lnSpc>
            </a:pPr>
            <a:r>
              <a:rPr lang="nl-NL" sz="2800" b="1" kern="100" dirty="0">
                <a:solidFill>
                  <a:schemeClr val="bg1"/>
                </a:solidFill>
                <a:latin typeface="Arial" panose="020B0604020202020204" pitchFamily="34" charset="0"/>
                <a:ea typeface="Calibri" panose="020F0502020204030204" pitchFamily="34" charset="0"/>
                <a:cs typeface="Arial" panose="020B0604020202020204" pitchFamily="34" charset="0"/>
              </a:rPr>
              <a:t>Om die rol van etiek in sport en kompetisie te verstaan, is dit belangrik om 'n onderskeid tussen </a:t>
            </a:r>
            <a:r>
              <a:rPr lang="nl-NL" sz="2800" b="1" kern="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nl-NL" sz="2800" b="1" kern="100" dirty="0" smtClean="0">
                <a:solidFill>
                  <a:srgbClr val="FF0000"/>
                </a:solidFill>
                <a:latin typeface="Arial" panose="020B0604020202020204" pitchFamily="34" charset="0"/>
                <a:ea typeface="Calibri" panose="020F0502020204030204" pitchFamily="34" charset="0"/>
                <a:cs typeface="Arial" panose="020B0604020202020204" pitchFamily="34" charset="0"/>
              </a:rPr>
              <a:t>spelmanskap  (</a:t>
            </a:r>
            <a:r>
              <a:rPr lang="en-ZA" sz="2800" b="1" i="1" kern="100"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gamesmanship)</a:t>
            </a:r>
            <a:r>
              <a:rPr lang="en-ZA" sz="2800" b="1" kern="1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ZA" sz="2800" b="1"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en</a:t>
            </a:r>
            <a:r>
              <a:rPr lang="en-ZA" sz="28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ZA" sz="2800" b="1" kern="100" dirty="0" err="1">
                <a:solidFill>
                  <a:srgbClr val="FF0000"/>
                </a:solidFill>
                <a:latin typeface="Arial" panose="020B0604020202020204" pitchFamily="34" charset="0"/>
                <a:ea typeface="Calibri" panose="020F0502020204030204" pitchFamily="34" charset="0"/>
                <a:cs typeface="Arial" panose="020B0604020202020204" pitchFamily="34" charset="0"/>
              </a:rPr>
              <a:t>sportmanskap</a:t>
            </a:r>
            <a:r>
              <a:rPr lang="en-ZA" sz="2800" b="1" kern="1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nl-NL" sz="2800" b="1" kern="100" dirty="0">
                <a:solidFill>
                  <a:schemeClr val="bg1"/>
                </a:solidFill>
                <a:latin typeface="Arial" panose="020B0604020202020204" pitchFamily="34" charset="0"/>
                <a:ea typeface="Calibri" panose="020F0502020204030204" pitchFamily="34" charset="0"/>
                <a:cs typeface="Arial" panose="020B0604020202020204" pitchFamily="34" charset="0"/>
              </a:rPr>
              <a:t>te tref</a:t>
            </a:r>
            <a:r>
              <a:rPr lang="en-ZA" sz="2800" b="1" kern="1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ZA" sz="2800" b="1"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descr="A football goal with a net in the middle of a field&#10;&#10;Description automatically generated">
            <a:extLst>
              <a:ext uri="{FF2B5EF4-FFF2-40B4-BE49-F238E27FC236}">
                <a16:creationId xmlns:a16="http://schemas.microsoft.com/office/drawing/2014/main" id="{6CD70245-3227-F065-6627-04D65D65EF3E}"/>
              </a:ext>
            </a:extLst>
          </p:cNvPr>
          <p:cNvPicPr>
            <a:picLocks noChangeAspect="1"/>
          </p:cNvPicPr>
          <p:nvPr/>
        </p:nvPicPr>
        <p:blipFill>
          <a:blip r:embed="rId5"/>
          <a:stretch>
            <a:fillRect/>
          </a:stretch>
        </p:blipFill>
        <p:spPr>
          <a:xfrm>
            <a:off x="-20269" y="3199261"/>
            <a:ext cx="4878318" cy="3658739"/>
          </a:xfrm>
          <a:prstGeom prst="rect">
            <a:avLst/>
          </a:prstGeom>
        </p:spPr>
      </p:pic>
      <p:pic>
        <p:nvPicPr>
          <p:cNvPr id="9" name="Picture 8" descr="A football ball and shoes on grass&#10;&#10;Description automatically generated">
            <a:extLst>
              <a:ext uri="{FF2B5EF4-FFF2-40B4-BE49-F238E27FC236}">
                <a16:creationId xmlns:a16="http://schemas.microsoft.com/office/drawing/2014/main" id="{5562BBD4-7C97-2F6E-FF5E-B9F06EA9E773}"/>
              </a:ext>
            </a:extLst>
          </p:cNvPr>
          <p:cNvPicPr>
            <a:picLocks noChangeAspect="1"/>
          </p:cNvPicPr>
          <p:nvPr/>
        </p:nvPicPr>
        <p:blipFill>
          <a:blip r:embed="rId6"/>
          <a:stretch>
            <a:fillRect/>
          </a:stretch>
        </p:blipFill>
        <p:spPr>
          <a:xfrm>
            <a:off x="-20268" y="-1786"/>
            <a:ext cx="4878318" cy="3239508"/>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3A9C2682-7F1F-14A0-44A0-4F39A95EB481}"/>
              </a:ext>
            </a:extLst>
          </p:cNvPr>
          <p:cNvPicPr>
            <a:picLocks noChangeAspect="1"/>
          </p:cNvPicPr>
          <p:nvPr/>
        </p:nvPicPr>
        <p:blipFill>
          <a:blip r:embed="rId7"/>
          <a:stretch>
            <a:fillRect/>
          </a:stretch>
        </p:blipFill>
        <p:spPr>
          <a:xfrm>
            <a:off x="5073444" y="4949951"/>
            <a:ext cx="2638462" cy="1865475"/>
          </a:xfrm>
          <a:prstGeom prst="rect">
            <a:avLst/>
          </a:prstGeom>
        </p:spPr>
      </p:pic>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15"/>
          <p:cNvGrpSpPr/>
          <p:nvPr/>
        </p:nvGrpSpPr>
        <p:grpSpPr>
          <a:xfrm>
            <a:off x="3864077" y="0"/>
            <a:ext cx="7815218" cy="4940710"/>
            <a:chOff x="4834832" y="-82024"/>
            <a:chExt cx="6663994" cy="4331099"/>
          </a:xfrm>
        </p:grpSpPr>
        <p:grpSp>
          <p:nvGrpSpPr>
            <p:cNvPr id="372" name="Google Shape;372;p15"/>
            <p:cNvGrpSpPr/>
            <p:nvPr/>
          </p:nvGrpSpPr>
          <p:grpSpPr>
            <a:xfrm>
              <a:off x="4857135" y="639098"/>
              <a:ext cx="6641691" cy="3609977"/>
              <a:chOff x="4857135" y="1"/>
              <a:chExt cx="6641691" cy="3609977"/>
            </a:xfrm>
          </p:grpSpPr>
          <p:sp>
            <p:nvSpPr>
              <p:cNvPr id="373" name="Google Shape;373;p15"/>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4" name="Google Shape;374;p15"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375" name="Google Shape;375;p15"/>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6" name="Google Shape;376;p15"/>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77" name="Google Shape;377;p15"/>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12BB5914-C890-393C-2E2E-C804DDA37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D557B20-5748-FED4-57B4-67FA5DF6EA11}"/>
              </a:ext>
            </a:extLst>
          </p:cNvPr>
          <p:cNvSpPr txBox="1"/>
          <p:nvPr/>
        </p:nvSpPr>
        <p:spPr>
          <a:xfrm>
            <a:off x="4298731" y="537645"/>
            <a:ext cx="6936828" cy="3757311"/>
          </a:xfrm>
          <a:prstGeom prst="rect">
            <a:avLst/>
          </a:prstGeom>
          <a:noFill/>
        </p:spPr>
        <p:txBody>
          <a:bodyPr wrap="square">
            <a:spAutoFit/>
          </a:bodyPr>
          <a:lstStyle/>
          <a:p>
            <a:pPr lvl="0" algn="ctr">
              <a:lnSpc>
                <a:spcPct val="107000"/>
              </a:lnSpc>
              <a:spcAft>
                <a:spcPts val="800"/>
              </a:spcAft>
            </a:pPr>
            <a:r>
              <a:rPr lang="en-ZA" sz="2800" b="1" i="1" dirty="0" smtClean="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Gamesmanship / </a:t>
            </a:r>
            <a:r>
              <a:rPr lang="en-ZA" sz="2800" b="1" i="1" dirty="0" err="1" smtClean="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Spelmanskap</a:t>
            </a:r>
            <a:r>
              <a:rPr lang="en-ZA" sz="2800" b="1"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is </a:t>
            </a:r>
            <a:r>
              <a:rPr lang="en-ZA" sz="2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om </a:t>
            </a:r>
            <a:r>
              <a:rPr lang="en-ZA" sz="28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te</a:t>
            </a:r>
            <a:r>
              <a:rPr lang="en-ZA" sz="2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800" b="1"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prober  </a:t>
            </a:r>
            <a:r>
              <a:rPr lang="nl-NL" sz="2800" b="1"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wen </a:t>
            </a:r>
            <a:r>
              <a:rPr lang="nl-NL" sz="2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deur slinkse spelmetodes of taktiek te gebruik. Atlete en afrigters verbuig die reëls sonder om dit te oortree om sodoende 'n mededingende voordeel bo 'n teenstander te kry. Hulle gee minder aandag aan die veiligheid en welsyn van die kompetisie.</a:t>
            </a:r>
            <a:endParaRPr lang="en-ZA"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EBCFACE7-B919-28FC-9F25-F7FBC05B934E}"/>
              </a:ext>
            </a:extLst>
          </p:cNvPr>
          <p:cNvPicPr>
            <a:picLocks noChangeAspect="1"/>
          </p:cNvPicPr>
          <p:nvPr/>
        </p:nvPicPr>
        <p:blipFill>
          <a:blip r:embed="rId5"/>
          <a:stretch>
            <a:fillRect/>
          </a:stretch>
        </p:blipFill>
        <p:spPr>
          <a:xfrm>
            <a:off x="6733607" y="4490067"/>
            <a:ext cx="1671032" cy="2329979"/>
          </a:xfrm>
          <a:prstGeom prst="rect">
            <a:avLst/>
          </a:prstGeom>
        </p:spPr>
      </p:pic>
    </p:spTree>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grpSp>
        <p:nvGrpSpPr>
          <p:cNvPr id="403" name="Google Shape;403;p17"/>
          <p:cNvGrpSpPr/>
          <p:nvPr/>
        </p:nvGrpSpPr>
        <p:grpSpPr>
          <a:xfrm>
            <a:off x="5051142" y="75292"/>
            <a:ext cx="6663994" cy="4331099"/>
            <a:chOff x="4834832" y="-82024"/>
            <a:chExt cx="6663994" cy="4331099"/>
          </a:xfrm>
        </p:grpSpPr>
        <p:grpSp>
          <p:nvGrpSpPr>
            <p:cNvPr id="404" name="Google Shape;404;p17"/>
            <p:cNvGrpSpPr/>
            <p:nvPr/>
          </p:nvGrpSpPr>
          <p:grpSpPr>
            <a:xfrm>
              <a:off x="4857135" y="639098"/>
              <a:ext cx="6641691" cy="3609977"/>
              <a:chOff x="4857135" y="1"/>
              <a:chExt cx="6641691" cy="3609977"/>
            </a:xfrm>
          </p:grpSpPr>
          <p:sp>
            <p:nvSpPr>
              <p:cNvPr id="405" name="Google Shape;405;p17"/>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6" name="Google Shape;406;p17"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407" name="Google Shape;407;p17"/>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17"/>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9" name="Google Shape;409;p17"/>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00542553-B01A-C0F2-07BE-371B9DE89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61EA104-3BAD-C133-6D83-16F8C43DF78A}"/>
              </a:ext>
            </a:extLst>
          </p:cNvPr>
          <p:cNvSpPr txBox="1"/>
          <p:nvPr/>
        </p:nvSpPr>
        <p:spPr>
          <a:xfrm>
            <a:off x="5051142" y="881336"/>
            <a:ext cx="6503670" cy="2568460"/>
          </a:xfrm>
          <a:prstGeom prst="rect">
            <a:avLst/>
          </a:prstGeom>
          <a:noFill/>
        </p:spPr>
        <p:txBody>
          <a:bodyPr wrap="square">
            <a:spAutoFit/>
          </a:bodyPr>
          <a:lstStyle/>
          <a:p>
            <a:pPr algn="ctr">
              <a:lnSpc>
                <a:spcPct val="115000"/>
              </a:lnSpc>
            </a:pPr>
            <a:r>
              <a:rPr lang="en-ZA" sz="4800" b="1" kern="100" dirty="0" err="1">
                <a:solidFill>
                  <a:schemeClr val="bg1"/>
                </a:solidFill>
                <a:latin typeface="Arial" panose="020B0604020202020204" pitchFamily="34" charset="0"/>
                <a:ea typeface="Calibri" panose="020F0502020204030204" pitchFamily="34" charset="0"/>
                <a:cs typeface="Arial" panose="020B0604020202020204" pitchFamily="34" charset="0"/>
              </a:rPr>
              <a:t>Elemente</a:t>
            </a:r>
            <a:r>
              <a:rPr lang="en-ZA" sz="4800" b="1" kern="1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ZA" sz="4800" b="1" kern="100" dirty="0" err="1">
                <a:solidFill>
                  <a:schemeClr val="bg1"/>
                </a:solidFill>
                <a:latin typeface="Arial" panose="020B0604020202020204" pitchFamily="34" charset="0"/>
                <a:ea typeface="Calibri" panose="020F0502020204030204" pitchFamily="34" charset="0"/>
                <a:cs typeface="Arial" panose="020B0604020202020204" pitchFamily="34" charset="0"/>
              </a:rPr>
              <a:t>en</a:t>
            </a:r>
            <a:r>
              <a:rPr lang="en-ZA" sz="4800" b="1" kern="1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ZA" sz="4800" b="1" kern="100" dirty="0" err="1">
                <a:solidFill>
                  <a:schemeClr val="bg1"/>
                </a:solidFill>
                <a:latin typeface="Arial" panose="020B0604020202020204" pitchFamily="34" charset="0"/>
                <a:ea typeface="Calibri" panose="020F0502020204030204" pitchFamily="34" charset="0"/>
                <a:cs typeface="Arial" panose="020B0604020202020204" pitchFamily="34" charset="0"/>
              </a:rPr>
              <a:t>voorbeelde</a:t>
            </a:r>
            <a:r>
              <a:rPr lang="en-ZA" sz="4800" b="1" kern="100" dirty="0">
                <a:solidFill>
                  <a:schemeClr val="bg1"/>
                </a:solidFill>
                <a:latin typeface="Arial" panose="020B0604020202020204" pitchFamily="34" charset="0"/>
                <a:ea typeface="Calibri" panose="020F0502020204030204" pitchFamily="34" charset="0"/>
                <a:cs typeface="Arial" panose="020B0604020202020204" pitchFamily="34" charset="0"/>
              </a:rPr>
              <a:t> van </a:t>
            </a:r>
            <a:r>
              <a:rPr lang="en-ZA" sz="4800" b="1" i="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gamesmanship</a:t>
            </a:r>
            <a:endParaRPr lang="en-ZA" sz="4800" b="1" i="1"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descr="A person in a track starting line&#10;&#10;Description automatically generated with medium confidence">
            <a:extLst>
              <a:ext uri="{FF2B5EF4-FFF2-40B4-BE49-F238E27FC236}">
                <a16:creationId xmlns:a16="http://schemas.microsoft.com/office/drawing/2014/main" id="{98AFC566-C773-701E-1587-AF54E1014C7A}"/>
              </a:ext>
            </a:extLst>
          </p:cNvPr>
          <p:cNvPicPr>
            <a:picLocks noChangeAspect="1"/>
          </p:cNvPicPr>
          <p:nvPr/>
        </p:nvPicPr>
        <p:blipFill>
          <a:blip r:embed="rId5"/>
          <a:stretch>
            <a:fillRect/>
          </a:stretch>
        </p:blipFill>
        <p:spPr>
          <a:xfrm>
            <a:off x="0" y="3554963"/>
            <a:ext cx="4914576" cy="3276384"/>
          </a:xfrm>
          <a:prstGeom prst="rect">
            <a:avLst/>
          </a:prstGeom>
        </p:spPr>
      </p:pic>
      <p:pic>
        <p:nvPicPr>
          <p:cNvPr id="7" name="Picture 6" descr="A whistle on a red rope&#10;&#10;Description automatically generated">
            <a:extLst>
              <a:ext uri="{FF2B5EF4-FFF2-40B4-BE49-F238E27FC236}">
                <a16:creationId xmlns:a16="http://schemas.microsoft.com/office/drawing/2014/main" id="{19F96B7E-84DC-7422-3610-EB28B9498666}"/>
              </a:ext>
            </a:extLst>
          </p:cNvPr>
          <p:cNvPicPr>
            <a:picLocks noChangeAspect="1"/>
          </p:cNvPicPr>
          <p:nvPr/>
        </p:nvPicPr>
        <p:blipFill>
          <a:blip r:embed="rId6"/>
          <a:stretch>
            <a:fillRect/>
          </a:stretch>
        </p:blipFill>
        <p:spPr>
          <a:xfrm>
            <a:off x="-450655" y="-171358"/>
            <a:ext cx="5365231" cy="3726321"/>
          </a:xfrm>
          <a:prstGeom prst="rect">
            <a:avLst/>
          </a:prstGeom>
        </p:spPr>
      </p:pic>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grpSp>
        <p:nvGrpSpPr>
          <p:cNvPr id="387" name="Google Shape;387;p16"/>
          <p:cNvGrpSpPr/>
          <p:nvPr/>
        </p:nvGrpSpPr>
        <p:grpSpPr>
          <a:xfrm>
            <a:off x="5051142" y="75292"/>
            <a:ext cx="6663994" cy="4331099"/>
            <a:chOff x="4834832" y="-82024"/>
            <a:chExt cx="6663994" cy="4331099"/>
          </a:xfrm>
        </p:grpSpPr>
        <p:grpSp>
          <p:nvGrpSpPr>
            <p:cNvPr id="388" name="Google Shape;388;p16"/>
            <p:cNvGrpSpPr/>
            <p:nvPr/>
          </p:nvGrpSpPr>
          <p:grpSpPr>
            <a:xfrm>
              <a:off x="4857135" y="639098"/>
              <a:ext cx="6641691" cy="3609977"/>
              <a:chOff x="4857135" y="1"/>
              <a:chExt cx="6641691" cy="3609977"/>
            </a:xfrm>
          </p:grpSpPr>
          <p:sp>
            <p:nvSpPr>
              <p:cNvPr id="389" name="Google Shape;389;p16"/>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16"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391" name="Google Shape;391;p16"/>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16"/>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93" name="Google Shape;393;p16"/>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E3D63B8A-492C-67AC-1B8C-AE31A2F8EB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F33EFF4-31DE-9A2F-44C5-CE5F5AA5B79D}"/>
              </a:ext>
            </a:extLst>
          </p:cNvPr>
          <p:cNvSpPr txBox="1"/>
          <p:nvPr/>
        </p:nvSpPr>
        <p:spPr>
          <a:xfrm>
            <a:off x="5211466" y="650835"/>
            <a:ext cx="6503670" cy="3539430"/>
          </a:xfrm>
          <a:prstGeom prst="rect">
            <a:avLst/>
          </a:prstGeom>
          <a:noFill/>
        </p:spPr>
        <p:txBody>
          <a:bodyPr wrap="square">
            <a:spAutoFit/>
          </a:bodyPr>
          <a:lstStyle/>
          <a:p>
            <a:pPr algn="ctr"/>
            <a:r>
              <a:rPr lang="en-ZA" sz="2800" b="1" dirty="0" err="1">
                <a:solidFill>
                  <a:srgbClr val="FF0000"/>
                </a:solidFill>
                <a:latin typeface="Arial" panose="020B0604020202020204" pitchFamily="34" charset="0"/>
                <a:ea typeface="Calibri" panose="020F0502020204030204" pitchFamily="34" charset="0"/>
              </a:rPr>
              <a:t>Sportmanskap</a:t>
            </a:r>
            <a:r>
              <a:rPr lang="en-ZA" sz="2800" b="1" dirty="0">
                <a:solidFill>
                  <a:schemeClr val="bg1"/>
                </a:solidFill>
                <a:effectLst/>
                <a:latin typeface="Arial" panose="020B0604020202020204" pitchFamily="34" charset="0"/>
                <a:ea typeface="Calibri" panose="020F0502020204030204" pitchFamily="34" charset="0"/>
              </a:rPr>
              <a:t> </a:t>
            </a:r>
            <a:r>
              <a:rPr lang="nl-NL" sz="2800" b="1" dirty="0" smtClean="0">
                <a:solidFill>
                  <a:schemeClr val="bg1"/>
                </a:solidFill>
                <a:latin typeface="+mn-lt"/>
                <a:ea typeface="Calibri" panose="020F0502020204030204" pitchFamily="34" charset="0"/>
              </a:rPr>
              <a:t>verwys na</a:t>
            </a:r>
            <a:r>
              <a:rPr lang="nl-NL" sz="2800" b="1" i="0" dirty="0" smtClean="0">
                <a:solidFill>
                  <a:schemeClr val="bg1"/>
                </a:solidFill>
                <a:effectLst/>
                <a:latin typeface="+mn-lt"/>
              </a:rPr>
              <a:t> </a:t>
            </a:r>
            <a:r>
              <a:rPr lang="nl-NL" sz="2800" b="1" i="0" dirty="0">
                <a:solidFill>
                  <a:schemeClr val="bg1"/>
                </a:solidFill>
                <a:effectLst/>
                <a:latin typeface="+mn-lt"/>
              </a:rPr>
              <a:t>eerlike spel, die nakoming v.d. reëls, regverdige behandeling van en respekvolle optrede teenoor teenstanders. </a:t>
            </a:r>
            <a:r>
              <a:rPr lang="nl-NL" sz="2800" b="1" dirty="0">
                <a:solidFill>
                  <a:schemeClr val="bg1"/>
                </a:solidFill>
                <a:latin typeface="Arial" panose="020B0604020202020204" pitchFamily="34" charset="0"/>
                <a:ea typeface="Calibri" panose="020F0502020204030204" pitchFamily="34" charset="0"/>
              </a:rPr>
              <a:t>Dit dra by tot 'n gemeenskap van respek en vertroue tussen </a:t>
            </a:r>
            <a:r>
              <a:rPr lang="nl-NL" sz="2800" b="1" dirty="0" smtClean="0">
                <a:solidFill>
                  <a:schemeClr val="bg1"/>
                </a:solidFill>
                <a:latin typeface="Arial" panose="020B0604020202020204" pitchFamily="34" charset="0"/>
                <a:ea typeface="Calibri" panose="020F0502020204030204" pitchFamily="34" charset="0"/>
              </a:rPr>
              <a:t>sportmededingers asool </a:t>
            </a:r>
            <a:r>
              <a:rPr lang="nl-NL" sz="2800" b="1" dirty="0">
                <a:solidFill>
                  <a:schemeClr val="bg1"/>
                </a:solidFill>
                <a:latin typeface="Arial" panose="020B0604020202020204" pitchFamily="34" charset="0"/>
                <a:ea typeface="Calibri" panose="020F0502020204030204" pitchFamily="34" charset="0"/>
              </a:rPr>
              <a:t>die </a:t>
            </a:r>
            <a:r>
              <a:rPr lang="nl-NL" sz="2800" b="1" dirty="0" smtClean="0">
                <a:solidFill>
                  <a:schemeClr val="bg1"/>
                </a:solidFill>
                <a:latin typeface="Arial" panose="020B0604020202020204" pitchFamily="34" charset="0"/>
                <a:ea typeface="Calibri" panose="020F0502020204030204" pitchFamily="34" charset="0"/>
              </a:rPr>
              <a:t>algemene samelewing</a:t>
            </a:r>
            <a:r>
              <a:rPr lang="nl-NL" sz="2800" b="1" dirty="0">
                <a:solidFill>
                  <a:schemeClr val="bg1"/>
                </a:solidFill>
                <a:latin typeface="Arial" panose="020B0604020202020204" pitchFamily="34" charset="0"/>
                <a:ea typeface="Calibri" panose="020F0502020204030204" pitchFamily="34" charset="0"/>
              </a:rPr>
              <a:t>.</a:t>
            </a:r>
            <a:endParaRPr lang="en-ZA" sz="2800" b="1" dirty="0">
              <a:solidFill>
                <a:schemeClr val="bg1"/>
              </a:solidFill>
            </a:endParaRPr>
          </a:p>
        </p:txBody>
      </p:sp>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grpSp>
        <p:nvGrpSpPr>
          <p:cNvPr id="403" name="Google Shape;403;p17"/>
          <p:cNvGrpSpPr/>
          <p:nvPr/>
        </p:nvGrpSpPr>
        <p:grpSpPr>
          <a:xfrm>
            <a:off x="5051142" y="75292"/>
            <a:ext cx="6663994" cy="4331099"/>
            <a:chOff x="4834832" y="-82024"/>
            <a:chExt cx="6663994" cy="4331099"/>
          </a:xfrm>
        </p:grpSpPr>
        <p:grpSp>
          <p:nvGrpSpPr>
            <p:cNvPr id="404" name="Google Shape;404;p17"/>
            <p:cNvGrpSpPr/>
            <p:nvPr/>
          </p:nvGrpSpPr>
          <p:grpSpPr>
            <a:xfrm>
              <a:off x="4857135" y="639098"/>
              <a:ext cx="6641691" cy="3609977"/>
              <a:chOff x="4857135" y="1"/>
              <a:chExt cx="6641691" cy="3609977"/>
            </a:xfrm>
          </p:grpSpPr>
          <p:sp>
            <p:nvSpPr>
              <p:cNvPr id="405" name="Google Shape;405;p17"/>
              <p:cNvSpPr/>
              <p:nvPr/>
            </p:nvSpPr>
            <p:spPr>
              <a:xfrm>
                <a:off x="4857135" y="1"/>
                <a:ext cx="6641691" cy="3131680"/>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6" name="Google Shape;406;p17" descr="Imagen que contiene edificio, ventana&#10;&#10;Descripción generada automáticamente"/>
              <p:cNvPicPr preferRelativeResize="0"/>
              <p:nvPr/>
            </p:nvPicPr>
            <p:blipFill rotWithShape="1">
              <a:blip r:embed="rId3">
                <a:alphaModFix/>
              </a:blip>
              <a:srcRect/>
              <a:stretch/>
            </p:blipFill>
            <p:spPr>
              <a:xfrm>
                <a:off x="5745073" y="178898"/>
                <a:ext cx="4932155" cy="2857144"/>
              </a:xfrm>
              <a:prstGeom prst="rect">
                <a:avLst/>
              </a:prstGeom>
              <a:noFill/>
              <a:ln>
                <a:noFill/>
              </a:ln>
            </p:spPr>
          </p:pic>
          <p:sp>
            <p:nvSpPr>
              <p:cNvPr id="407" name="Google Shape;407;p17"/>
              <p:cNvSpPr/>
              <p:nvPr/>
            </p:nvSpPr>
            <p:spPr>
              <a:xfrm>
                <a:off x="537884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17"/>
              <p:cNvSpPr/>
              <p:nvPr/>
            </p:nvSpPr>
            <p:spPr>
              <a:xfrm>
                <a:off x="10633469" y="3131680"/>
                <a:ext cx="343644" cy="478298"/>
              </a:xfrm>
              <a:prstGeom prst="rect">
                <a:avLst/>
              </a:prstGeom>
              <a:solidFill>
                <a:srgbClr val="0C0C0C"/>
              </a:solidFill>
              <a:ln>
                <a:noFill/>
              </a:ln>
              <a:effectLst>
                <a:outerShdw blurRad="76200" sy="23000" kx="-1200000" algn="b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9" name="Google Shape;409;p17"/>
            <p:cNvSpPr/>
            <p:nvPr/>
          </p:nvSpPr>
          <p:spPr>
            <a:xfrm>
              <a:off x="4834832" y="-82024"/>
              <a:ext cx="6663994" cy="721121"/>
            </a:xfrm>
            <a:custGeom>
              <a:avLst/>
              <a:gdLst/>
              <a:ahLst/>
              <a:cxnLst/>
              <a:rect l="l" t="t" r="r" b="b"/>
              <a:pathLst>
                <a:path w="9239014" h="1199532" extrusionOk="0">
                  <a:moveTo>
                    <a:pt x="4619508" y="0"/>
                  </a:moveTo>
                  <a:cubicBezTo>
                    <a:pt x="6380252" y="0"/>
                    <a:pt x="7974307" y="430301"/>
                    <a:pt x="9128175" y="1126003"/>
                  </a:cubicBezTo>
                  <a:lnTo>
                    <a:pt x="9239014" y="1199532"/>
                  </a:lnTo>
                  <a:lnTo>
                    <a:pt x="0" y="1199532"/>
                  </a:lnTo>
                  <a:lnTo>
                    <a:pt x="110839" y="1126003"/>
                  </a:lnTo>
                  <a:cubicBezTo>
                    <a:pt x="1264708" y="430301"/>
                    <a:pt x="2858763" y="0"/>
                    <a:pt x="4619508"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00542553-B01A-C0F2-07BE-371B9DE89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61EA104-3BAD-C133-6D83-16F8C43DF78A}"/>
              </a:ext>
            </a:extLst>
          </p:cNvPr>
          <p:cNvSpPr txBox="1"/>
          <p:nvPr/>
        </p:nvSpPr>
        <p:spPr>
          <a:xfrm>
            <a:off x="5175625" y="881336"/>
            <a:ext cx="6503670" cy="2568460"/>
          </a:xfrm>
          <a:prstGeom prst="rect">
            <a:avLst/>
          </a:prstGeom>
          <a:noFill/>
        </p:spPr>
        <p:txBody>
          <a:bodyPr wrap="square">
            <a:spAutoFit/>
          </a:bodyPr>
          <a:lstStyle/>
          <a:p>
            <a:pPr algn="ctr">
              <a:lnSpc>
                <a:spcPct val="115000"/>
              </a:lnSpc>
            </a:pPr>
            <a:r>
              <a:rPr lang="nl-NL" sz="4800" b="1" kern="100" dirty="0">
                <a:solidFill>
                  <a:schemeClr val="bg1"/>
                </a:solidFill>
                <a:latin typeface="Arial" panose="020B0604020202020204" pitchFamily="34" charset="0"/>
                <a:ea typeface="Calibri" panose="020F0502020204030204" pitchFamily="34" charset="0"/>
                <a:cs typeface="Arial" panose="020B0604020202020204" pitchFamily="34" charset="0"/>
              </a:rPr>
              <a:t>Elemente en voorbeelde van sportmanskap</a:t>
            </a:r>
            <a:endParaRPr lang="en-ZA" sz="4800" b="1"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E00764B-B6E8-3EE8-6E74-83473C0CC4F9}"/>
              </a:ext>
            </a:extLst>
          </p:cNvPr>
          <p:cNvSpPr txBox="1"/>
          <p:nvPr/>
        </p:nvSpPr>
        <p:spPr>
          <a:xfrm>
            <a:off x="5016185" y="5522977"/>
            <a:ext cx="7172640" cy="1077218"/>
          </a:xfrm>
          <a:prstGeom prst="rect">
            <a:avLst/>
          </a:prstGeom>
          <a:noFill/>
        </p:spPr>
        <p:txBody>
          <a:bodyPr wrap="square">
            <a:spAutoFit/>
          </a:bodyPr>
          <a:lstStyle/>
          <a:p>
            <a:r>
              <a:rPr lang="en-ZA" sz="2400" b="1" dirty="0" err="1">
                <a:solidFill>
                  <a:schemeClr val="bg1"/>
                </a:solidFill>
                <a:sym typeface="Wingdings" panose="05000000000000000000" pitchFamily="2" charset="2"/>
              </a:rPr>
              <a:t>Kyk</a:t>
            </a:r>
            <a:r>
              <a:rPr lang="en-ZA" sz="2400" b="1" dirty="0">
                <a:solidFill>
                  <a:schemeClr val="bg1"/>
                </a:solidFill>
                <a:sym typeface="Wingdings" panose="05000000000000000000" pitchFamily="2" charset="2"/>
              </a:rPr>
              <a:t>:</a:t>
            </a:r>
            <a:r>
              <a:rPr lang="en-ZA" sz="2400" b="1" dirty="0">
                <a:solidFill>
                  <a:schemeClr val="bg1"/>
                </a:solidFill>
                <a:effectLst/>
              </a:rPr>
              <a:t> </a:t>
            </a:r>
            <a:r>
              <a:rPr lang="en-ZA" sz="2000" b="1" dirty="0">
                <a:solidFill>
                  <a:schemeClr val="bg1"/>
                </a:solidFill>
                <a:effectLst/>
                <a:hlinkClick r:id="rId5"/>
              </a:rPr>
              <a:t>https://edpuzzle.com/assignments/64fe41c4ae4ace403e935615/watch</a:t>
            </a:r>
            <a:r>
              <a:rPr lang="en-ZA" sz="2000" b="1" dirty="0">
                <a:solidFill>
                  <a:schemeClr val="bg1"/>
                </a:solidFill>
                <a:effectLst/>
              </a:rPr>
              <a:t>  	(3 min 15 </a:t>
            </a:r>
            <a:r>
              <a:rPr lang="en-ZA" sz="2000" b="1" dirty="0" err="1">
                <a:solidFill>
                  <a:schemeClr val="bg1"/>
                </a:solidFill>
                <a:effectLst/>
              </a:rPr>
              <a:t>sek</a:t>
            </a:r>
            <a:r>
              <a:rPr lang="en-ZA" sz="2000" b="1" dirty="0">
                <a:solidFill>
                  <a:schemeClr val="bg1"/>
                </a:solidFill>
                <a:effectLst/>
              </a:rPr>
              <a:t>)</a:t>
            </a:r>
          </a:p>
        </p:txBody>
      </p:sp>
      <p:pic>
        <p:nvPicPr>
          <p:cNvPr id="10" name="Picture 9" descr="A group of young boys holding a football ball&#10;&#10;Description automatically generated">
            <a:extLst>
              <a:ext uri="{FF2B5EF4-FFF2-40B4-BE49-F238E27FC236}">
                <a16:creationId xmlns:a16="http://schemas.microsoft.com/office/drawing/2014/main" id="{435B9C55-2A4C-9B83-D9DA-37064274EFA4}"/>
              </a:ext>
            </a:extLst>
          </p:cNvPr>
          <p:cNvPicPr>
            <a:picLocks noChangeAspect="1"/>
          </p:cNvPicPr>
          <p:nvPr/>
        </p:nvPicPr>
        <p:blipFill>
          <a:blip r:embed="rId6"/>
          <a:stretch>
            <a:fillRect/>
          </a:stretch>
        </p:blipFill>
        <p:spPr>
          <a:xfrm>
            <a:off x="-1" y="435852"/>
            <a:ext cx="4773561" cy="3592601"/>
          </a:xfrm>
          <a:prstGeom prst="rect">
            <a:avLst/>
          </a:prstGeom>
        </p:spPr>
      </p:pic>
      <p:pic>
        <p:nvPicPr>
          <p:cNvPr id="12" name="Picture 11" descr="A group of people climbing a mountain&#10;&#10;Description automatically generated">
            <a:extLst>
              <a:ext uri="{FF2B5EF4-FFF2-40B4-BE49-F238E27FC236}">
                <a16:creationId xmlns:a16="http://schemas.microsoft.com/office/drawing/2014/main" id="{3240BE01-2B79-7CC0-A540-86C0F189192B}"/>
              </a:ext>
            </a:extLst>
          </p:cNvPr>
          <p:cNvPicPr>
            <a:picLocks noChangeAspect="1"/>
          </p:cNvPicPr>
          <p:nvPr/>
        </p:nvPicPr>
        <p:blipFill>
          <a:blip r:embed="rId7"/>
          <a:stretch>
            <a:fillRect/>
          </a:stretch>
        </p:blipFill>
        <p:spPr>
          <a:xfrm>
            <a:off x="0" y="3979886"/>
            <a:ext cx="4773561" cy="2926292"/>
          </a:xfrm>
          <a:prstGeom prst="rect">
            <a:avLst/>
          </a:prstGeom>
        </p:spPr>
      </p:pic>
    </p:spTree>
    <p:extLst>
      <p:ext uri="{BB962C8B-B14F-4D97-AF65-F5344CB8AC3E}">
        <p14:creationId xmlns:p14="http://schemas.microsoft.com/office/powerpoint/2010/main" val="447264056"/>
      </p:ext>
    </p:extLst>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82E27"/>
        </a:solidFill>
        <a:effectLst/>
      </p:bgPr>
    </p:bg>
    <p:spTree>
      <p:nvGrpSpPr>
        <p:cNvPr id="1" name="Shape 347"/>
        <p:cNvGrpSpPr/>
        <p:nvPr/>
      </p:nvGrpSpPr>
      <p:grpSpPr>
        <a:xfrm>
          <a:off x="0" y="0"/>
          <a:ext cx="0" cy="0"/>
          <a:chOff x="0" y="0"/>
          <a:chExt cx="0" cy="0"/>
        </a:xfrm>
      </p:grpSpPr>
      <p:pic>
        <p:nvPicPr>
          <p:cNvPr id="2" name="Picture 1">
            <a:extLst>
              <a:ext uri="{FF2B5EF4-FFF2-40B4-BE49-F238E27FC236}">
                <a16:creationId xmlns:a16="http://schemas.microsoft.com/office/drawing/2014/main" id="{D3A00757-6FBF-554F-354C-943541C4F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0E10A8C-8079-AC58-E08C-1720F5B3E931}"/>
              </a:ext>
            </a:extLst>
          </p:cNvPr>
          <p:cNvSpPr txBox="1"/>
          <p:nvPr/>
        </p:nvSpPr>
        <p:spPr>
          <a:xfrm>
            <a:off x="2109020" y="1816393"/>
            <a:ext cx="8229600" cy="4708981"/>
          </a:xfrm>
          <a:prstGeom prst="rect">
            <a:avLst/>
          </a:prstGeom>
          <a:noFill/>
        </p:spPr>
        <p:txBody>
          <a:bodyPr wrap="square">
            <a:spAutoFit/>
          </a:bodyPr>
          <a:lstStyle/>
          <a:p>
            <a:pPr algn="ctr"/>
            <a:r>
              <a:rPr lang="nl-NL" sz="6000" b="1" dirty="0">
                <a:solidFill>
                  <a:schemeClr val="bg1"/>
                </a:solidFill>
                <a:latin typeface="Arial" panose="020B0604020202020204" pitchFamily="34" charset="0"/>
                <a:ea typeface="Calibri" panose="020F0502020204030204" pitchFamily="34" charset="0"/>
              </a:rPr>
              <a:t>Is dit beter om met </a:t>
            </a:r>
            <a:r>
              <a:rPr lang="en-ZA" sz="6000" b="1" i="1" dirty="0" smtClean="0">
                <a:solidFill>
                  <a:schemeClr val="bg1"/>
                </a:solidFill>
                <a:effectLst/>
                <a:latin typeface="Arial" panose="020B0604020202020204" pitchFamily="34" charset="0"/>
                <a:ea typeface="Calibri" panose="020F0502020204030204" pitchFamily="34" charset="0"/>
              </a:rPr>
              <a:t>gamesmanship / </a:t>
            </a:r>
            <a:r>
              <a:rPr lang="en-ZA" sz="6000" b="1" i="1" dirty="0" err="1" smtClean="0">
                <a:solidFill>
                  <a:schemeClr val="bg1"/>
                </a:solidFill>
                <a:effectLst/>
                <a:latin typeface="Arial" panose="020B0604020202020204" pitchFamily="34" charset="0"/>
                <a:ea typeface="Calibri" panose="020F0502020204030204" pitchFamily="34" charset="0"/>
              </a:rPr>
              <a:t>spelmanskap</a:t>
            </a:r>
            <a:r>
              <a:rPr lang="en-ZA" sz="6000" b="1" dirty="0" smtClean="0">
                <a:solidFill>
                  <a:schemeClr val="bg1"/>
                </a:solidFill>
                <a:effectLst/>
                <a:latin typeface="Arial" panose="020B0604020202020204" pitchFamily="34" charset="0"/>
                <a:ea typeface="Calibri" panose="020F0502020204030204" pitchFamily="34" charset="0"/>
              </a:rPr>
              <a:t> </a:t>
            </a:r>
            <a:r>
              <a:rPr lang="en-ZA" sz="6000" b="1" dirty="0">
                <a:solidFill>
                  <a:schemeClr val="bg1"/>
                </a:solidFill>
                <a:effectLst/>
                <a:latin typeface="Arial" panose="020B0604020202020204" pitchFamily="34" charset="0"/>
                <a:ea typeface="Calibri" panose="020F0502020204030204" pitchFamily="34" charset="0"/>
              </a:rPr>
              <a:t>of </a:t>
            </a:r>
            <a:r>
              <a:rPr lang="en-ZA" sz="6000" b="1" dirty="0" err="1" smtClean="0">
                <a:solidFill>
                  <a:schemeClr val="bg1"/>
                </a:solidFill>
                <a:effectLst/>
                <a:latin typeface="Arial" panose="020B0604020202020204" pitchFamily="34" charset="0"/>
                <a:ea typeface="Calibri" panose="020F0502020204030204" pitchFamily="34" charset="0"/>
              </a:rPr>
              <a:t>s</a:t>
            </a:r>
            <a:r>
              <a:rPr lang="en-ZA" sz="6000" b="1" dirty="0" err="1" smtClean="0">
                <a:solidFill>
                  <a:schemeClr val="bg1"/>
                </a:solidFill>
                <a:latin typeface="Arial" panose="020B0604020202020204" pitchFamily="34" charset="0"/>
                <a:ea typeface="Calibri" panose="020F0502020204030204" pitchFamily="34" charset="0"/>
              </a:rPr>
              <a:t>portmanskap</a:t>
            </a:r>
            <a:r>
              <a:rPr lang="nl-NL" sz="6000" b="1" dirty="0" smtClean="0">
                <a:solidFill>
                  <a:schemeClr val="bg1"/>
                </a:solidFill>
                <a:latin typeface="Arial" panose="020B0604020202020204" pitchFamily="34" charset="0"/>
                <a:ea typeface="Calibri" panose="020F0502020204030204" pitchFamily="34" charset="0"/>
              </a:rPr>
              <a:t> </a:t>
            </a:r>
            <a:r>
              <a:rPr lang="nl-NL" sz="6000" b="1" dirty="0">
                <a:solidFill>
                  <a:schemeClr val="bg1"/>
                </a:solidFill>
                <a:latin typeface="Arial" panose="020B0604020202020204" pitchFamily="34" charset="0"/>
                <a:ea typeface="Calibri" panose="020F0502020204030204" pitchFamily="34" charset="0"/>
              </a:rPr>
              <a:t>te </a:t>
            </a:r>
            <a:r>
              <a:rPr lang="nl-NL" sz="6000" b="1" dirty="0" smtClean="0">
                <a:solidFill>
                  <a:schemeClr val="bg1"/>
                </a:solidFill>
                <a:latin typeface="Arial" panose="020B0604020202020204" pitchFamily="34" charset="0"/>
                <a:ea typeface="Calibri" panose="020F0502020204030204" pitchFamily="34" charset="0"/>
              </a:rPr>
              <a:t>toon</a:t>
            </a:r>
            <a:r>
              <a:rPr lang="nl-NL" sz="6000" b="1" dirty="0" smtClean="0">
                <a:solidFill>
                  <a:schemeClr val="bg1"/>
                </a:solidFill>
                <a:latin typeface="Arial" panose="020B0604020202020204" pitchFamily="34" charset="0"/>
                <a:ea typeface="Calibri" panose="020F0502020204030204" pitchFamily="34" charset="0"/>
              </a:rPr>
              <a:t>?</a:t>
            </a:r>
            <a:endParaRPr lang="en-ZA" sz="6000" b="1" dirty="0">
              <a:solidFill>
                <a:schemeClr val="bg1"/>
              </a:solidFill>
            </a:endParaRPr>
          </a:p>
        </p:txBody>
      </p:sp>
    </p:spTree>
    <p:extLst>
      <p:ext uri="{BB962C8B-B14F-4D97-AF65-F5344CB8AC3E}">
        <p14:creationId xmlns:p14="http://schemas.microsoft.com/office/powerpoint/2010/main" val="312166325"/>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941E"/>
        </a:solidFill>
        <a:effectLst/>
      </p:bgPr>
    </p:bg>
    <p:spTree>
      <p:nvGrpSpPr>
        <p:cNvPr id="1" name="Shape 466"/>
        <p:cNvGrpSpPr/>
        <p:nvPr/>
      </p:nvGrpSpPr>
      <p:grpSpPr>
        <a:xfrm>
          <a:off x="0" y="0"/>
          <a:ext cx="0" cy="0"/>
          <a:chOff x="0" y="0"/>
          <a:chExt cx="0" cy="0"/>
        </a:xfrm>
      </p:grpSpPr>
      <p:pic>
        <p:nvPicPr>
          <p:cNvPr id="2" name="Picture 1">
            <a:extLst>
              <a:ext uri="{FF2B5EF4-FFF2-40B4-BE49-F238E27FC236}">
                <a16:creationId xmlns:a16="http://schemas.microsoft.com/office/drawing/2014/main" id="{7C56DE14-838B-15EA-E669-0C5BB383DE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2738" y="-178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E45684B-D14D-1199-E233-837896420142}"/>
              </a:ext>
            </a:extLst>
          </p:cNvPr>
          <p:cNvSpPr txBox="1"/>
          <p:nvPr/>
        </p:nvSpPr>
        <p:spPr>
          <a:xfrm>
            <a:off x="1796845" y="1782171"/>
            <a:ext cx="8851490" cy="3631763"/>
          </a:xfrm>
          <a:prstGeom prst="rect">
            <a:avLst/>
          </a:prstGeom>
          <a:noFill/>
        </p:spPr>
        <p:txBody>
          <a:bodyPr wrap="square">
            <a:spAutoFit/>
          </a:bodyPr>
          <a:lstStyle/>
          <a:p>
            <a:pPr algn="ctr">
              <a:lnSpc>
                <a:spcPct val="115000"/>
              </a:lnSpc>
            </a:pPr>
            <a:r>
              <a:rPr lang="nl-NL" sz="2800" b="1" kern="100" dirty="0" smtClean="0">
                <a:solidFill>
                  <a:schemeClr val="bg1"/>
                </a:solidFill>
                <a:latin typeface="Arial" panose="020B0604020202020204" pitchFamily="34" charset="0"/>
                <a:ea typeface="Calibri" panose="020F0502020204030204" pitchFamily="34" charset="0"/>
                <a:cs typeface="Arial" panose="020B0604020202020204" pitchFamily="34" charset="0"/>
              </a:rPr>
              <a:t>Die manier waarop ons</a:t>
            </a:r>
            <a:r>
              <a:rPr lang="nl-NL" sz="2800" b="1" kern="1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nl-NL" sz="2800" b="1" kern="100" dirty="0">
                <a:solidFill>
                  <a:schemeClr val="bg1"/>
                </a:solidFill>
                <a:latin typeface="Arial" panose="020B0604020202020204" pitchFamily="34" charset="0"/>
                <a:ea typeface="Calibri" panose="020F0502020204030204" pitchFamily="34" charset="0"/>
                <a:cs typeface="Arial" panose="020B0604020202020204" pitchFamily="34" charset="0"/>
              </a:rPr>
              <a:t>as individue aan sport deelneem, kan ons persoonlike morele en etiese gedrag buite die spel beïnvloed.</a:t>
            </a:r>
          </a:p>
          <a:p>
            <a:pPr algn="ctr">
              <a:lnSpc>
                <a:spcPct val="115000"/>
              </a:lnSpc>
            </a:pPr>
            <a:endParaRPr lang="en-ZA" sz="2800" b="1"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nl-NL" sz="2800" b="1" kern="100" dirty="0">
                <a:solidFill>
                  <a:schemeClr val="bg1"/>
                </a:solidFill>
                <a:latin typeface="Arial" panose="020B0604020202020204" pitchFamily="34" charset="0"/>
                <a:ea typeface="Calibri" panose="020F0502020204030204" pitchFamily="34" charset="0"/>
                <a:cs typeface="Arial" panose="020B0604020202020204" pitchFamily="34" charset="0"/>
              </a:rPr>
              <a:t>S</a:t>
            </a:r>
            <a:r>
              <a:rPr lang="nl-NL" sz="2800" b="1" kern="100" dirty="0" smtClean="0">
                <a:solidFill>
                  <a:schemeClr val="bg1"/>
                </a:solidFill>
                <a:latin typeface="Arial" panose="020B0604020202020204" pitchFamily="34" charset="0"/>
                <a:ea typeface="Calibri" panose="020F0502020204030204" pitchFamily="34" charset="0"/>
                <a:cs typeface="Arial" panose="020B0604020202020204" pitchFamily="34" charset="0"/>
              </a:rPr>
              <a:t>panne  moet speel en meeding met:</a:t>
            </a:r>
            <a:endParaRPr lang="nl-NL" sz="2800" b="1"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ZA" sz="6000" b="1" kern="100" dirty="0" err="1">
                <a:solidFill>
                  <a:srgbClr val="00B050"/>
                </a:solidFill>
                <a:latin typeface="Arial" panose="020B0604020202020204" pitchFamily="34" charset="0"/>
                <a:ea typeface="Calibri" panose="020F0502020204030204" pitchFamily="34" charset="0"/>
                <a:cs typeface="Arial" panose="020B0604020202020204" pitchFamily="34" charset="0"/>
              </a:rPr>
              <a:t>ETIEK</a:t>
            </a:r>
            <a:r>
              <a:rPr lang="en-ZA" sz="6000" b="1" kern="100"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en-ZA" sz="6000" b="1" kern="100" dirty="0" err="1">
                <a:solidFill>
                  <a:srgbClr val="00B050"/>
                </a:solidFill>
                <a:latin typeface="Arial" panose="020B0604020202020204" pitchFamily="34" charset="0"/>
                <a:ea typeface="Calibri" panose="020F0502020204030204" pitchFamily="34" charset="0"/>
                <a:cs typeface="Arial" panose="020B0604020202020204" pitchFamily="34" charset="0"/>
              </a:rPr>
              <a:t>en</a:t>
            </a:r>
            <a:r>
              <a:rPr lang="en-ZA" sz="6000" b="1" kern="100"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en-ZA" sz="6000" b="1" kern="100" dirty="0" err="1">
                <a:solidFill>
                  <a:srgbClr val="00B050"/>
                </a:solidFill>
                <a:latin typeface="Arial" panose="020B0604020202020204" pitchFamily="34" charset="0"/>
                <a:ea typeface="Calibri" panose="020F0502020204030204" pitchFamily="34" charset="0"/>
                <a:cs typeface="Arial" panose="020B0604020202020204" pitchFamily="34" charset="0"/>
              </a:rPr>
              <a:t>INTEGRITEIT</a:t>
            </a:r>
            <a:endParaRPr lang="en-ZA" sz="6000" kern="100"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9412544"/>
      </p:ext>
    </p:extLst>
  </p:cSld>
  <p:clrMapOvr>
    <a:masterClrMapping/>
  </p:clrMapOvr>
  <p:transition spd="slow">
    <p:push dir="r"/>
  </p:transition>
</p:sld>
</file>

<file path=ppt/theme/theme1.xml><?xml version="1.0" encoding="utf-8"?>
<a:theme xmlns:a="http://schemas.openxmlformats.org/drawingml/2006/main" name="0090_Sports_Template_SlidesMani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224</Words>
  <Application>Microsoft Office PowerPoint</Application>
  <PresentationFormat>Widescreen</PresentationFormat>
  <Paragraphs>24</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Wingdings</vt:lpstr>
      <vt:lpstr>Calibri</vt:lpstr>
      <vt:lpstr>Times New Roman</vt:lpstr>
      <vt:lpstr>Franklin Gothic Demi</vt:lpstr>
      <vt:lpstr>Amasis MT Pro Black</vt:lpstr>
      <vt:lpstr>Barlow Condensed</vt:lpstr>
      <vt:lpstr>Arial</vt:lpstr>
      <vt:lpstr>0090_Sports_Template_SlidesMania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v Rensburg BTS</dc:creator>
  <cp:lastModifiedBy>J v Rensburg BTS</cp:lastModifiedBy>
  <cp:revision>5</cp:revision>
  <dcterms:modified xsi:type="dcterms:W3CDTF">2023-09-25T06:26:14Z</dcterms:modified>
</cp:coreProperties>
</file>