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2"/>
  </p:notesMasterIdLst>
  <p:sldIdLst>
    <p:sldId id="256" r:id="rId2"/>
    <p:sldId id="260" r:id="rId3"/>
    <p:sldId id="257" r:id="rId4"/>
    <p:sldId id="258" r:id="rId5"/>
    <p:sldId id="259"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58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EC4CFD-2500-4440-9D20-15C0C1A758D6}" v="359" dt="2024-04-24T06:46:37.0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4967" autoAdjust="0"/>
  </p:normalViewPr>
  <p:slideViewPr>
    <p:cSldViewPr snapToGrid="0">
      <p:cViewPr varScale="1">
        <p:scale>
          <a:sx n="62" d="100"/>
          <a:sy n="62" d="100"/>
        </p:scale>
        <p:origin x="148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77EC4CFD-2500-4440-9D20-15C0C1A758D6}"/>
    <pc:docChg chg="custSel modSld">
      <pc:chgData name="Hp Unit" userId="86ec350514542ee1" providerId="LiveId" clId="{77EC4CFD-2500-4440-9D20-15C0C1A758D6}" dt="2024-05-09T09:50:01.835" v="480"/>
      <pc:docMkLst>
        <pc:docMk/>
      </pc:docMkLst>
      <pc:sldChg chg="modSp mod modNotesTx">
        <pc:chgData name="Hp Unit" userId="86ec350514542ee1" providerId="LiveId" clId="{77EC4CFD-2500-4440-9D20-15C0C1A758D6}" dt="2024-05-09T09:48:28.379" v="472" actId="20577"/>
        <pc:sldMkLst>
          <pc:docMk/>
          <pc:sldMk cId="3923434475" sldId="256"/>
        </pc:sldMkLst>
        <pc:spChg chg="mod">
          <ac:chgData name="Hp Unit" userId="86ec350514542ee1" providerId="LiveId" clId="{77EC4CFD-2500-4440-9D20-15C0C1A758D6}" dt="2024-04-19T08:07:18.526" v="21"/>
          <ac:spMkLst>
            <pc:docMk/>
            <pc:sldMk cId="3923434475" sldId="256"/>
            <ac:spMk id="2" creationId="{1DA7E1AF-B543-D372-7D2D-9006B2511812}"/>
          </ac:spMkLst>
        </pc:spChg>
        <pc:spChg chg="mod">
          <ac:chgData name="Hp Unit" userId="86ec350514542ee1" providerId="LiveId" clId="{77EC4CFD-2500-4440-9D20-15C0C1A758D6}" dt="2024-04-19T08:07:32.584" v="50" actId="27636"/>
          <ac:spMkLst>
            <pc:docMk/>
            <pc:sldMk cId="3923434475" sldId="256"/>
            <ac:spMk id="3" creationId="{D9DCAD12-0F0E-829D-CAC4-A41407C1C1B9}"/>
          </ac:spMkLst>
        </pc:spChg>
      </pc:sldChg>
      <pc:sldChg chg="modSp mod modNotesTx">
        <pc:chgData name="Hp Unit" userId="86ec350514542ee1" providerId="LiveId" clId="{77EC4CFD-2500-4440-9D20-15C0C1A758D6}" dt="2024-05-09T09:48:21.934" v="471"/>
        <pc:sldMkLst>
          <pc:docMk/>
          <pc:sldMk cId="12734824" sldId="257"/>
        </pc:sldMkLst>
        <pc:spChg chg="mod">
          <ac:chgData name="Hp Unit" userId="86ec350514542ee1" providerId="LiveId" clId="{77EC4CFD-2500-4440-9D20-15C0C1A758D6}" dt="2024-04-22T11:47:35.765" v="61" actId="20577"/>
          <ac:spMkLst>
            <pc:docMk/>
            <pc:sldMk cId="12734824" sldId="257"/>
            <ac:spMk id="2" creationId="{97CA84A5-DE39-022A-8726-607358A5A435}"/>
          </ac:spMkLst>
        </pc:spChg>
        <pc:spChg chg="mod">
          <ac:chgData name="Hp Unit" userId="86ec350514542ee1" providerId="LiveId" clId="{77EC4CFD-2500-4440-9D20-15C0C1A758D6}" dt="2024-04-22T11:48:20.424" v="106" actId="6549"/>
          <ac:spMkLst>
            <pc:docMk/>
            <pc:sldMk cId="12734824" sldId="257"/>
            <ac:spMk id="4" creationId="{143E6E76-3554-4B10-BB7F-664CEF3A5F8E}"/>
          </ac:spMkLst>
        </pc:spChg>
      </pc:sldChg>
      <pc:sldChg chg="modSp modNotesTx">
        <pc:chgData name="Hp Unit" userId="86ec350514542ee1" providerId="LiveId" clId="{77EC4CFD-2500-4440-9D20-15C0C1A758D6}" dt="2024-05-09T09:48:56.616" v="473"/>
        <pc:sldMkLst>
          <pc:docMk/>
          <pc:sldMk cId="2883903426" sldId="258"/>
        </pc:sldMkLst>
        <pc:spChg chg="mod">
          <ac:chgData name="Hp Unit" userId="86ec350514542ee1" providerId="LiveId" clId="{77EC4CFD-2500-4440-9D20-15C0C1A758D6}" dt="2024-04-24T06:42:14.766" v="337" actId="20577"/>
          <ac:spMkLst>
            <pc:docMk/>
            <pc:sldMk cId="2883903426" sldId="258"/>
            <ac:spMk id="2" creationId="{50B98CAF-BAD9-B5A5-8357-403A1B68C22E}"/>
          </ac:spMkLst>
        </pc:spChg>
      </pc:sldChg>
      <pc:sldChg chg="modSp modNotesTx">
        <pc:chgData name="Hp Unit" userId="86ec350514542ee1" providerId="LiveId" clId="{77EC4CFD-2500-4440-9D20-15C0C1A758D6}" dt="2024-05-09T09:49:13.348" v="474"/>
        <pc:sldMkLst>
          <pc:docMk/>
          <pc:sldMk cId="1697955501" sldId="259"/>
        </pc:sldMkLst>
        <pc:graphicFrameChg chg="mod">
          <ac:chgData name="Hp Unit" userId="86ec350514542ee1" providerId="LiveId" clId="{77EC4CFD-2500-4440-9D20-15C0C1A758D6}" dt="2024-04-24T06:46:37.023" v="468" actId="20577"/>
          <ac:graphicFrameMkLst>
            <pc:docMk/>
            <pc:sldMk cId="1697955501" sldId="259"/>
            <ac:graphicFrameMk id="8" creationId="{F6041272-2CC2-60B5-6205-A61BFADAFE54}"/>
          </ac:graphicFrameMkLst>
        </pc:graphicFrameChg>
      </pc:sldChg>
      <pc:sldChg chg="addSp delSp modSp mod modNotesTx">
        <pc:chgData name="Hp Unit" userId="86ec350514542ee1" providerId="LiveId" clId="{77EC4CFD-2500-4440-9D20-15C0C1A758D6}" dt="2024-05-09T09:48:09.627" v="470"/>
        <pc:sldMkLst>
          <pc:docMk/>
          <pc:sldMk cId="3115320565" sldId="260"/>
        </pc:sldMkLst>
        <pc:picChg chg="add mod modCrop">
          <ac:chgData name="Hp Unit" userId="86ec350514542ee1" providerId="LiveId" clId="{77EC4CFD-2500-4440-9D20-15C0C1A758D6}" dt="2024-04-22T11:57:21.539" v="164" actId="1076"/>
          <ac:picMkLst>
            <pc:docMk/>
            <pc:sldMk cId="3115320565" sldId="260"/>
            <ac:picMk id="4" creationId="{779F2760-BFF9-8424-7831-64CFB128F706}"/>
          </ac:picMkLst>
        </pc:picChg>
        <pc:picChg chg="del">
          <ac:chgData name="Hp Unit" userId="86ec350514542ee1" providerId="LiveId" clId="{77EC4CFD-2500-4440-9D20-15C0C1A758D6}" dt="2024-04-22T11:56:57.886" v="158" actId="478"/>
          <ac:picMkLst>
            <pc:docMk/>
            <pc:sldMk cId="3115320565" sldId="260"/>
            <ac:picMk id="5" creationId="{5877060F-9DDE-9167-FD78-8F2C9D466814}"/>
          </ac:picMkLst>
        </pc:picChg>
      </pc:sldChg>
      <pc:sldChg chg="modSp mod modNotesTx">
        <pc:chgData name="Hp Unit" userId="86ec350514542ee1" providerId="LiveId" clId="{77EC4CFD-2500-4440-9D20-15C0C1A758D6}" dt="2024-05-09T09:49:24.036" v="475"/>
        <pc:sldMkLst>
          <pc:docMk/>
          <pc:sldMk cId="2489081891" sldId="261"/>
        </pc:sldMkLst>
        <pc:spChg chg="mod">
          <ac:chgData name="Hp Unit" userId="86ec350514542ee1" providerId="LiveId" clId="{77EC4CFD-2500-4440-9D20-15C0C1A758D6}" dt="2024-04-22T12:00:52.026" v="300" actId="404"/>
          <ac:spMkLst>
            <pc:docMk/>
            <pc:sldMk cId="2489081891" sldId="261"/>
            <ac:spMk id="2" creationId="{F1E282A7-2DB0-A419-103F-CCF18D0D6CC8}"/>
          </ac:spMkLst>
        </pc:spChg>
      </pc:sldChg>
      <pc:sldChg chg="modSp modAnim modNotesTx">
        <pc:chgData name="Hp Unit" userId="86ec350514542ee1" providerId="LiveId" clId="{77EC4CFD-2500-4440-9D20-15C0C1A758D6}" dt="2024-05-09T09:49:33.824" v="477" actId="5793"/>
        <pc:sldMkLst>
          <pc:docMk/>
          <pc:sldMk cId="3271630228" sldId="262"/>
        </pc:sldMkLst>
        <pc:spChg chg="mod">
          <ac:chgData name="Hp Unit" userId="86ec350514542ee1" providerId="LiveId" clId="{77EC4CFD-2500-4440-9D20-15C0C1A758D6}" dt="2024-04-22T12:01:15.755" v="318" actId="20577"/>
          <ac:spMkLst>
            <pc:docMk/>
            <pc:sldMk cId="3271630228" sldId="262"/>
            <ac:spMk id="40" creationId="{B6ED72A1-1F88-FB07-2CCD-1BCFCA6C142F}"/>
          </ac:spMkLst>
        </pc:spChg>
      </pc:sldChg>
      <pc:sldChg chg="modSp modNotesTx">
        <pc:chgData name="Hp Unit" userId="86ec350514542ee1" providerId="LiveId" clId="{77EC4CFD-2500-4440-9D20-15C0C1A758D6}" dt="2024-05-09T09:49:44.670" v="478"/>
        <pc:sldMkLst>
          <pc:docMk/>
          <pc:sldMk cId="3858486007" sldId="263"/>
        </pc:sldMkLst>
        <pc:graphicFrameChg chg="mod">
          <ac:chgData name="Hp Unit" userId="86ec350514542ee1" providerId="LiveId" clId="{77EC4CFD-2500-4440-9D20-15C0C1A758D6}" dt="2024-04-22T12:01:40.894" v="333" actId="20577"/>
          <ac:graphicFrameMkLst>
            <pc:docMk/>
            <pc:sldMk cId="3858486007" sldId="263"/>
            <ac:graphicFrameMk id="5" creationId="{801DA14B-C679-2E69-F6E8-643C84F2306F}"/>
          </ac:graphicFrameMkLst>
        </pc:graphicFrameChg>
      </pc:sldChg>
      <pc:sldChg chg="modSp mod modNotesTx">
        <pc:chgData name="Hp Unit" userId="86ec350514542ee1" providerId="LiveId" clId="{77EC4CFD-2500-4440-9D20-15C0C1A758D6}" dt="2024-05-09T09:49:53.909" v="479"/>
        <pc:sldMkLst>
          <pc:docMk/>
          <pc:sldMk cId="944432623" sldId="264"/>
        </pc:sldMkLst>
        <pc:spChg chg="mod">
          <ac:chgData name="Hp Unit" userId="86ec350514542ee1" providerId="LiveId" clId="{77EC4CFD-2500-4440-9D20-15C0C1A758D6}" dt="2024-04-22T12:01:54.363" v="336" actId="20577"/>
          <ac:spMkLst>
            <pc:docMk/>
            <pc:sldMk cId="944432623" sldId="264"/>
            <ac:spMk id="2" creationId="{760A5327-B6B4-DE45-F253-CEDE114FDEF2}"/>
          </ac:spMkLst>
        </pc:spChg>
      </pc:sldChg>
      <pc:sldChg chg="modSp modAnim modNotesTx">
        <pc:chgData name="Hp Unit" userId="86ec350514542ee1" providerId="LiveId" clId="{77EC4CFD-2500-4440-9D20-15C0C1A758D6}" dt="2024-05-09T09:50:01.835" v="480"/>
        <pc:sldMkLst>
          <pc:docMk/>
          <pc:sldMk cId="1160502578" sldId="265"/>
        </pc:sldMkLst>
        <pc:spChg chg="mod">
          <ac:chgData name="Hp Unit" userId="86ec350514542ee1" providerId="LiveId" clId="{77EC4CFD-2500-4440-9D20-15C0C1A758D6}" dt="2024-04-22T11:50:12.350" v="147" actId="20577"/>
          <ac:spMkLst>
            <pc:docMk/>
            <pc:sldMk cId="1160502578" sldId="265"/>
            <ac:spMk id="2" creationId="{6DB7E85E-423E-60A5-E09F-E3773C54FA7F}"/>
          </ac:spMkLst>
        </pc:spChg>
      </pc:sldChg>
    </pc:docChg>
  </pc:docChgLst>
  <pc:docChgLst>
    <pc:chgData name="Hp Unit" userId="86ec350514542ee1" providerId="LiveId" clId="{277AE3AD-C515-462E-8827-ECB87A056500}"/>
    <pc:docChg chg="custSel modSld">
      <pc:chgData name="Hp Unit" userId="86ec350514542ee1" providerId="LiveId" clId="{277AE3AD-C515-462E-8827-ECB87A056500}" dt="2024-04-18T09:31:19.375" v="32" actId="20577"/>
      <pc:docMkLst>
        <pc:docMk/>
      </pc:docMkLst>
      <pc:sldChg chg="modNotesTx">
        <pc:chgData name="Hp Unit" userId="86ec350514542ee1" providerId="LiveId" clId="{277AE3AD-C515-462E-8827-ECB87A056500}" dt="2024-04-18T09:29:11.848" v="7" actId="115"/>
        <pc:sldMkLst>
          <pc:docMk/>
          <pc:sldMk cId="12734824" sldId="257"/>
        </pc:sldMkLst>
      </pc:sldChg>
      <pc:sldChg chg="modNotesTx">
        <pc:chgData name="Hp Unit" userId="86ec350514542ee1" providerId="LiveId" clId="{277AE3AD-C515-462E-8827-ECB87A056500}" dt="2024-04-18T09:29:31.084" v="9" actId="20577"/>
        <pc:sldMkLst>
          <pc:docMk/>
          <pc:sldMk cId="2883903426" sldId="258"/>
        </pc:sldMkLst>
      </pc:sldChg>
      <pc:sldChg chg="addSp delSp modSp mod">
        <pc:chgData name="Hp Unit" userId="86ec350514542ee1" providerId="LiveId" clId="{277AE3AD-C515-462E-8827-ECB87A056500}" dt="2024-04-16T07:00:59.801" v="6" actId="1076"/>
        <pc:sldMkLst>
          <pc:docMk/>
          <pc:sldMk cId="3115320565" sldId="260"/>
        </pc:sldMkLst>
        <pc:picChg chg="del">
          <ac:chgData name="Hp Unit" userId="86ec350514542ee1" providerId="LiveId" clId="{277AE3AD-C515-462E-8827-ECB87A056500}" dt="2024-04-16T07:00:36.135" v="0" actId="478"/>
          <ac:picMkLst>
            <pc:docMk/>
            <pc:sldMk cId="3115320565" sldId="260"/>
            <ac:picMk id="3" creationId="{261AA422-E584-143C-0F64-F0D6B9E09DC2}"/>
          </ac:picMkLst>
        </pc:picChg>
        <pc:picChg chg="add mod modCrop">
          <ac:chgData name="Hp Unit" userId="86ec350514542ee1" providerId="LiveId" clId="{277AE3AD-C515-462E-8827-ECB87A056500}" dt="2024-04-16T07:00:59.801" v="6" actId="1076"/>
          <ac:picMkLst>
            <pc:docMk/>
            <pc:sldMk cId="3115320565" sldId="260"/>
            <ac:picMk id="5" creationId="{5877060F-9DDE-9167-FD78-8F2C9D466814}"/>
          </ac:picMkLst>
        </pc:picChg>
      </pc:sldChg>
      <pc:sldChg chg="modNotesTx">
        <pc:chgData name="Hp Unit" userId="86ec350514542ee1" providerId="LiveId" clId="{277AE3AD-C515-462E-8827-ECB87A056500}" dt="2024-04-18T09:30:31.170" v="22" actId="20577"/>
        <pc:sldMkLst>
          <pc:docMk/>
          <pc:sldMk cId="3271630228" sldId="262"/>
        </pc:sldMkLst>
      </pc:sldChg>
      <pc:sldChg chg="modNotesTx">
        <pc:chgData name="Hp Unit" userId="86ec350514542ee1" providerId="LiveId" clId="{277AE3AD-C515-462E-8827-ECB87A056500}" dt="2024-04-18T09:30:48.028" v="27" actId="20577"/>
        <pc:sldMkLst>
          <pc:docMk/>
          <pc:sldMk cId="3858486007" sldId="263"/>
        </pc:sldMkLst>
      </pc:sldChg>
      <pc:sldChg chg="modNotesTx">
        <pc:chgData name="Hp Unit" userId="86ec350514542ee1" providerId="LiveId" clId="{277AE3AD-C515-462E-8827-ECB87A056500}" dt="2024-04-18T09:31:19.375" v="32" actId="20577"/>
        <pc:sldMkLst>
          <pc:docMk/>
          <pc:sldMk cId="944432623" sldId="264"/>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ata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dgm:fillClrLst>
    <dgm:linClrLst meth="repeat">
      <a:schemeClr val="lt1">
        <a:alpha val="0"/>
      </a:schemeClr>
    </dgm:linClrLst>
    <dgm:effectClrLst/>
    <dgm:txLinClrLst/>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B84AB2-1B7B-46CE-AEF6-1823F4AAE06D}"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A28475FA-B6F5-47B5-8D33-76B3E33EF3D0}">
      <dgm:prSet/>
      <dgm:spPr/>
      <dgm:t>
        <a:bodyPr/>
        <a:lstStyle/>
        <a:p>
          <a:pPr>
            <a:lnSpc>
              <a:spcPct val="100000"/>
            </a:lnSpc>
          </a:pPr>
          <a:r>
            <a:rPr lang="nl-NL" b="1" dirty="0"/>
            <a:t>Vaardigheid: </a:t>
          </a:r>
          <a:r>
            <a:rPr lang="nl-NL" b="0" dirty="0"/>
            <a:t>Om 'n vaardigheid te hê beteken dat jy die vermoë het om ’n spesifieke taak/aktiwiteit doeltreffend uit te voer. Jy kan vaardighede aanleer en oefen om hulle te verbeter.</a:t>
          </a:r>
          <a:endParaRPr lang="en-US" b="0" dirty="0"/>
        </a:p>
      </dgm:t>
    </dgm:pt>
    <dgm:pt modelId="{FB9A51E2-89B4-447C-BC5A-99A8CD94B8C0}" type="parTrans" cxnId="{F503535F-C9D6-4977-8483-404C0E9E073D}">
      <dgm:prSet/>
      <dgm:spPr/>
      <dgm:t>
        <a:bodyPr/>
        <a:lstStyle/>
        <a:p>
          <a:endParaRPr lang="en-US"/>
        </a:p>
      </dgm:t>
    </dgm:pt>
    <dgm:pt modelId="{39F3D29E-28D5-46A1-B1A9-0B96C35DE2AF}" type="sibTrans" cxnId="{F503535F-C9D6-4977-8483-404C0E9E073D}">
      <dgm:prSet/>
      <dgm:spPr/>
      <dgm:t>
        <a:bodyPr/>
        <a:lstStyle/>
        <a:p>
          <a:endParaRPr lang="en-US"/>
        </a:p>
      </dgm:t>
    </dgm:pt>
    <dgm:pt modelId="{F919EC9B-21DC-4AAB-A897-9872654BFED1}">
      <dgm:prSet/>
      <dgm:spPr/>
      <dgm:t>
        <a:bodyPr/>
        <a:lstStyle/>
        <a:p>
          <a:pPr>
            <a:lnSpc>
              <a:spcPct val="100000"/>
            </a:lnSpc>
          </a:pPr>
          <a:r>
            <a:rPr lang="nl-NL" b="1" dirty="0"/>
            <a:t>Talent/Aanleg: </a:t>
          </a:r>
          <a:r>
            <a:rPr lang="nl-NL" b="0" dirty="0"/>
            <a:t>Om 'n talent of aanleg te hê beteken dat jy van nature met iets goed is. Jy sal dalk agterkom dat jy van jongs af daarmee goed is, en dit kan vir jou makliker wees om te doen as ander dinge.</a:t>
          </a:r>
          <a:endParaRPr lang="en-US" b="0" dirty="0"/>
        </a:p>
      </dgm:t>
    </dgm:pt>
    <dgm:pt modelId="{F37C91D7-0AD6-4152-8981-8FAD0ADB14B4}" type="parTrans" cxnId="{843C3AB6-A1C3-4DD5-B41C-46FC03DD3B23}">
      <dgm:prSet/>
      <dgm:spPr/>
      <dgm:t>
        <a:bodyPr/>
        <a:lstStyle/>
        <a:p>
          <a:endParaRPr lang="en-US"/>
        </a:p>
      </dgm:t>
    </dgm:pt>
    <dgm:pt modelId="{3D056831-7328-4948-9BA9-C59709891208}" type="sibTrans" cxnId="{843C3AB6-A1C3-4DD5-B41C-46FC03DD3B23}">
      <dgm:prSet/>
      <dgm:spPr/>
      <dgm:t>
        <a:bodyPr/>
        <a:lstStyle/>
        <a:p>
          <a:endParaRPr lang="en-US"/>
        </a:p>
      </dgm:t>
    </dgm:pt>
    <dgm:pt modelId="{192B636D-A8CB-455C-91A9-C2B3BC8EE803}" type="pres">
      <dgm:prSet presAssocID="{B8B84AB2-1B7B-46CE-AEF6-1823F4AAE06D}" presName="root" presStyleCnt="0">
        <dgm:presLayoutVars>
          <dgm:dir/>
          <dgm:resizeHandles val="exact"/>
        </dgm:presLayoutVars>
      </dgm:prSet>
      <dgm:spPr/>
    </dgm:pt>
    <dgm:pt modelId="{C3C04B45-CE63-4DCB-AD92-0A4469BD0F48}" type="pres">
      <dgm:prSet presAssocID="{A28475FA-B6F5-47B5-8D33-76B3E33EF3D0}" presName="compNode" presStyleCnt="0"/>
      <dgm:spPr/>
    </dgm:pt>
    <dgm:pt modelId="{89F97140-CF53-40A7-B32B-FF881DF0F57C}" type="pres">
      <dgm:prSet presAssocID="{A28475FA-B6F5-47B5-8D33-76B3E33EF3D0}" presName="bgRect" presStyleLbl="bgShp" presStyleIdx="0" presStyleCnt="2"/>
      <dgm:spPr>
        <a:solidFill>
          <a:schemeClr val="accent1">
            <a:lumMod val="90000"/>
          </a:schemeClr>
        </a:solidFill>
      </dgm:spPr>
    </dgm:pt>
    <dgm:pt modelId="{FD06BC4A-7555-43D9-A4F8-733233D57372}" type="pres">
      <dgm:prSet presAssocID="{A28475FA-B6F5-47B5-8D33-76B3E33EF3D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73588B4C-4B39-4612-B49F-23557B3F0C7C}" type="pres">
      <dgm:prSet presAssocID="{A28475FA-B6F5-47B5-8D33-76B3E33EF3D0}" presName="spaceRect" presStyleCnt="0"/>
      <dgm:spPr/>
    </dgm:pt>
    <dgm:pt modelId="{63DF5DFC-1EAD-4FB9-A7B5-CEA6620AE055}" type="pres">
      <dgm:prSet presAssocID="{A28475FA-B6F5-47B5-8D33-76B3E33EF3D0}" presName="parTx" presStyleLbl="revTx" presStyleIdx="0" presStyleCnt="2">
        <dgm:presLayoutVars>
          <dgm:chMax val="0"/>
          <dgm:chPref val="0"/>
        </dgm:presLayoutVars>
      </dgm:prSet>
      <dgm:spPr/>
    </dgm:pt>
    <dgm:pt modelId="{9B774BBE-8600-4766-A490-B50877C1467E}" type="pres">
      <dgm:prSet presAssocID="{39F3D29E-28D5-46A1-B1A9-0B96C35DE2AF}" presName="sibTrans" presStyleCnt="0"/>
      <dgm:spPr/>
    </dgm:pt>
    <dgm:pt modelId="{C89CE454-9B55-4A97-922C-47FAC3AAA434}" type="pres">
      <dgm:prSet presAssocID="{F919EC9B-21DC-4AAB-A897-9872654BFED1}" presName="compNode" presStyleCnt="0"/>
      <dgm:spPr/>
    </dgm:pt>
    <dgm:pt modelId="{50290234-BD83-4ABA-B9C2-CC89C47C87D6}" type="pres">
      <dgm:prSet presAssocID="{F919EC9B-21DC-4AAB-A897-9872654BFED1}" presName="bgRect" presStyleLbl="bgShp" presStyleIdx="1" presStyleCnt="2" custLinFactNeighborX="13" custLinFactNeighborY="2577"/>
      <dgm:spPr>
        <a:solidFill>
          <a:schemeClr val="accent1">
            <a:lumMod val="90000"/>
          </a:schemeClr>
        </a:solidFill>
      </dgm:spPr>
    </dgm:pt>
    <dgm:pt modelId="{90CFE2BE-02A8-4762-8F05-7F7326657555}" type="pres">
      <dgm:prSet presAssocID="{F919EC9B-21DC-4AAB-A897-9872654BFED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nections"/>
        </a:ext>
      </dgm:extLst>
    </dgm:pt>
    <dgm:pt modelId="{A5BA6E70-9194-4DBD-8026-6E92FA3530AA}" type="pres">
      <dgm:prSet presAssocID="{F919EC9B-21DC-4AAB-A897-9872654BFED1}" presName="spaceRect" presStyleCnt="0"/>
      <dgm:spPr/>
    </dgm:pt>
    <dgm:pt modelId="{55DB40E4-6436-477B-B3FB-2CB105F94D50}" type="pres">
      <dgm:prSet presAssocID="{F919EC9B-21DC-4AAB-A897-9872654BFED1}" presName="parTx" presStyleLbl="revTx" presStyleIdx="1" presStyleCnt="2">
        <dgm:presLayoutVars>
          <dgm:chMax val="0"/>
          <dgm:chPref val="0"/>
        </dgm:presLayoutVars>
      </dgm:prSet>
      <dgm:spPr/>
    </dgm:pt>
  </dgm:ptLst>
  <dgm:cxnLst>
    <dgm:cxn modelId="{41378C27-2B98-44E7-9BAD-A5A126F52045}" type="presOf" srcId="{F919EC9B-21DC-4AAB-A897-9872654BFED1}" destId="{55DB40E4-6436-477B-B3FB-2CB105F94D50}" srcOrd="0" destOrd="0" presId="urn:microsoft.com/office/officeart/2018/2/layout/IconVerticalSolidList"/>
    <dgm:cxn modelId="{F503535F-C9D6-4977-8483-404C0E9E073D}" srcId="{B8B84AB2-1B7B-46CE-AEF6-1823F4AAE06D}" destId="{A28475FA-B6F5-47B5-8D33-76B3E33EF3D0}" srcOrd="0" destOrd="0" parTransId="{FB9A51E2-89B4-447C-BC5A-99A8CD94B8C0}" sibTransId="{39F3D29E-28D5-46A1-B1A9-0B96C35DE2AF}"/>
    <dgm:cxn modelId="{11F5DD63-7766-407B-BA93-A76269F96BAA}" type="presOf" srcId="{A28475FA-B6F5-47B5-8D33-76B3E33EF3D0}" destId="{63DF5DFC-1EAD-4FB9-A7B5-CEA6620AE055}" srcOrd="0" destOrd="0" presId="urn:microsoft.com/office/officeart/2018/2/layout/IconVerticalSolidList"/>
    <dgm:cxn modelId="{0CB4D281-B139-4E1F-9D41-60D0ABA2697D}" type="presOf" srcId="{B8B84AB2-1B7B-46CE-AEF6-1823F4AAE06D}" destId="{192B636D-A8CB-455C-91A9-C2B3BC8EE803}" srcOrd="0" destOrd="0" presId="urn:microsoft.com/office/officeart/2018/2/layout/IconVerticalSolidList"/>
    <dgm:cxn modelId="{843C3AB6-A1C3-4DD5-B41C-46FC03DD3B23}" srcId="{B8B84AB2-1B7B-46CE-AEF6-1823F4AAE06D}" destId="{F919EC9B-21DC-4AAB-A897-9872654BFED1}" srcOrd="1" destOrd="0" parTransId="{F37C91D7-0AD6-4152-8981-8FAD0ADB14B4}" sibTransId="{3D056831-7328-4948-9BA9-C59709891208}"/>
    <dgm:cxn modelId="{880B6FE5-9572-4AC3-BF39-7B4DB5BE079A}" type="presParOf" srcId="{192B636D-A8CB-455C-91A9-C2B3BC8EE803}" destId="{C3C04B45-CE63-4DCB-AD92-0A4469BD0F48}" srcOrd="0" destOrd="0" presId="urn:microsoft.com/office/officeart/2018/2/layout/IconVerticalSolidList"/>
    <dgm:cxn modelId="{5FD22BE2-D1F1-41F9-8AF2-9707D1F786D7}" type="presParOf" srcId="{C3C04B45-CE63-4DCB-AD92-0A4469BD0F48}" destId="{89F97140-CF53-40A7-B32B-FF881DF0F57C}" srcOrd="0" destOrd="0" presId="urn:microsoft.com/office/officeart/2018/2/layout/IconVerticalSolidList"/>
    <dgm:cxn modelId="{C220BAF7-5A66-41A4-9C63-AAC671449CDE}" type="presParOf" srcId="{C3C04B45-CE63-4DCB-AD92-0A4469BD0F48}" destId="{FD06BC4A-7555-43D9-A4F8-733233D57372}" srcOrd="1" destOrd="0" presId="urn:microsoft.com/office/officeart/2018/2/layout/IconVerticalSolidList"/>
    <dgm:cxn modelId="{F3F538FF-8FA0-4F10-B18F-E37556D2156A}" type="presParOf" srcId="{C3C04B45-CE63-4DCB-AD92-0A4469BD0F48}" destId="{73588B4C-4B39-4612-B49F-23557B3F0C7C}" srcOrd="2" destOrd="0" presId="urn:microsoft.com/office/officeart/2018/2/layout/IconVerticalSolidList"/>
    <dgm:cxn modelId="{CD23DC1E-B68A-413E-9505-5E5DF6C538B3}" type="presParOf" srcId="{C3C04B45-CE63-4DCB-AD92-0A4469BD0F48}" destId="{63DF5DFC-1EAD-4FB9-A7B5-CEA6620AE055}" srcOrd="3" destOrd="0" presId="urn:microsoft.com/office/officeart/2018/2/layout/IconVerticalSolidList"/>
    <dgm:cxn modelId="{DFE8D293-43F3-43FE-A173-9C461FD99FC6}" type="presParOf" srcId="{192B636D-A8CB-455C-91A9-C2B3BC8EE803}" destId="{9B774BBE-8600-4766-A490-B50877C1467E}" srcOrd="1" destOrd="0" presId="urn:microsoft.com/office/officeart/2018/2/layout/IconVerticalSolidList"/>
    <dgm:cxn modelId="{6E089B76-41E8-40FC-8A44-0A537289D0E2}" type="presParOf" srcId="{192B636D-A8CB-455C-91A9-C2B3BC8EE803}" destId="{C89CE454-9B55-4A97-922C-47FAC3AAA434}" srcOrd="2" destOrd="0" presId="urn:microsoft.com/office/officeart/2018/2/layout/IconVerticalSolidList"/>
    <dgm:cxn modelId="{10F5C1E2-C495-46E8-9C84-5AAE356DDE4B}" type="presParOf" srcId="{C89CE454-9B55-4A97-922C-47FAC3AAA434}" destId="{50290234-BD83-4ABA-B9C2-CC89C47C87D6}" srcOrd="0" destOrd="0" presId="urn:microsoft.com/office/officeart/2018/2/layout/IconVerticalSolidList"/>
    <dgm:cxn modelId="{2FB56C51-C346-4DD6-AE54-A9A621CE90AE}" type="presParOf" srcId="{C89CE454-9B55-4A97-922C-47FAC3AAA434}" destId="{90CFE2BE-02A8-4762-8F05-7F7326657555}" srcOrd="1" destOrd="0" presId="urn:microsoft.com/office/officeart/2018/2/layout/IconVerticalSolidList"/>
    <dgm:cxn modelId="{B1268681-A6E0-41D7-8401-3BEADA41B947}" type="presParOf" srcId="{C89CE454-9B55-4A97-922C-47FAC3AAA434}" destId="{A5BA6E70-9194-4DBD-8026-6E92FA3530AA}" srcOrd="2" destOrd="0" presId="urn:microsoft.com/office/officeart/2018/2/layout/IconVerticalSolidList"/>
    <dgm:cxn modelId="{53AA2705-A15C-4E15-973F-5CED6BB54617}" type="presParOf" srcId="{C89CE454-9B55-4A97-922C-47FAC3AAA434}" destId="{55DB40E4-6436-477B-B3FB-2CB105F94D50}"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A72361-212E-4747-ADB2-A2DF33DE0CD9}" type="doc">
      <dgm:prSet loTypeId="urn:microsoft.com/office/officeart/2018/2/layout/IconCircleList" loCatId="icon" qsTypeId="urn:microsoft.com/office/officeart/2005/8/quickstyle/simple1" qsCatId="simple" csTypeId="urn:microsoft.com/office/officeart/2018/5/colors/Iconchunking_neutralicon_accent3_2" csCatId="accent3" phldr="1"/>
      <dgm:spPr/>
      <dgm:t>
        <a:bodyPr/>
        <a:lstStyle/>
        <a:p>
          <a:endParaRPr lang="en-US"/>
        </a:p>
      </dgm:t>
    </dgm:pt>
    <dgm:pt modelId="{F4FCDEB5-447E-4C43-B6D2-1D20876B840E}">
      <dgm:prSet/>
      <dgm:spPr/>
      <dgm:t>
        <a:bodyPr/>
        <a:lstStyle/>
        <a:p>
          <a:r>
            <a:rPr lang="en-GB" b="1" dirty="0" err="1"/>
            <a:t>Praktiese</a:t>
          </a:r>
          <a:r>
            <a:rPr lang="en-GB" b="1" dirty="0"/>
            <a:t> </a:t>
          </a:r>
          <a:r>
            <a:rPr lang="en-GB" b="0" dirty="0" err="1"/>
            <a:t>Aktiwiteite</a:t>
          </a:r>
          <a:endParaRPr lang="en-US" b="0" dirty="0"/>
        </a:p>
      </dgm:t>
    </dgm:pt>
    <dgm:pt modelId="{1DF23CF5-FC23-446E-8E86-93DEBB05500B}" type="parTrans" cxnId="{7D31FE94-EDE6-47DD-8520-587E90CBC76F}">
      <dgm:prSet/>
      <dgm:spPr/>
      <dgm:t>
        <a:bodyPr/>
        <a:lstStyle/>
        <a:p>
          <a:endParaRPr lang="en-US"/>
        </a:p>
      </dgm:t>
    </dgm:pt>
    <dgm:pt modelId="{58170BF0-FC18-4271-BF79-317E22521450}" type="sibTrans" cxnId="{7D31FE94-EDE6-47DD-8520-587E90CBC76F}">
      <dgm:prSet/>
      <dgm:spPr/>
      <dgm:t>
        <a:bodyPr/>
        <a:lstStyle/>
        <a:p>
          <a:endParaRPr lang="en-US"/>
        </a:p>
      </dgm:t>
    </dgm:pt>
    <dgm:pt modelId="{608A3F10-8379-4EBA-8F0F-92E2D562304E}">
      <dgm:prSet/>
      <dgm:spPr/>
      <dgm:t>
        <a:bodyPr/>
        <a:lstStyle/>
        <a:p>
          <a:r>
            <a:rPr lang="en-GB" b="1" dirty="0" err="1"/>
            <a:t>Teoretiese</a:t>
          </a:r>
          <a:r>
            <a:rPr lang="en-GB" b="1" dirty="0"/>
            <a:t> </a:t>
          </a:r>
          <a:r>
            <a:rPr lang="en-GB" b="0" dirty="0" err="1"/>
            <a:t>Aktiwiteite</a:t>
          </a:r>
          <a:endParaRPr lang="en-US" b="0" dirty="0"/>
        </a:p>
      </dgm:t>
    </dgm:pt>
    <dgm:pt modelId="{11E3AB92-F9FD-4C98-9515-B930F08DF605}" type="parTrans" cxnId="{F0FB0F6F-720C-4D58-B329-10F584D289F7}">
      <dgm:prSet/>
      <dgm:spPr/>
      <dgm:t>
        <a:bodyPr/>
        <a:lstStyle/>
        <a:p>
          <a:endParaRPr lang="en-US"/>
        </a:p>
      </dgm:t>
    </dgm:pt>
    <dgm:pt modelId="{A0C2AA6D-1CA2-490E-9A47-596267094798}" type="sibTrans" cxnId="{F0FB0F6F-720C-4D58-B329-10F584D289F7}">
      <dgm:prSet/>
      <dgm:spPr/>
      <dgm:t>
        <a:bodyPr/>
        <a:lstStyle/>
        <a:p>
          <a:endParaRPr lang="en-US"/>
        </a:p>
      </dgm:t>
    </dgm:pt>
    <dgm:pt modelId="{DC09A349-8CD7-48E3-93F9-56844F88B6F9}">
      <dgm:prSet/>
      <dgm:spPr/>
      <dgm:t>
        <a:bodyPr/>
        <a:lstStyle/>
        <a:p>
          <a:r>
            <a:rPr lang="en-GB" b="1" dirty="0" err="1"/>
            <a:t>Individuele</a:t>
          </a:r>
          <a:r>
            <a:rPr lang="en-GB" b="1" dirty="0"/>
            <a:t> </a:t>
          </a:r>
          <a:r>
            <a:rPr lang="en-GB" b="0" dirty="0" err="1"/>
            <a:t>Aktiwiteite</a:t>
          </a:r>
          <a:endParaRPr lang="en-US" b="0" dirty="0"/>
        </a:p>
      </dgm:t>
    </dgm:pt>
    <dgm:pt modelId="{880714FA-4B0F-42B8-9BCE-29DEE5632390}" type="parTrans" cxnId="{50455D83-1323-469A-A465-6C32D98F394B}">
      <dgm:prSet/>
      <dgm:spPr/>
      <dgm:t>
        <a:bodyPr/>
        <a:lstStyle/>
        <a:p>
          <a:endParaRPr lang="en-US"/>
        </a:p>
      </dgm:t>
    </dgm:pt>
    <dgm:pt modelId="{C024D4B5-F167-4CD1-91C2-32C3EB0236A3}" type="sibTrans" cxnId="{50455D83-1323-469A-A465-6C32D98F394B}">
      <dgm:prSet/>
      <dgm:spPr/>
      <dgm:t>
        <a:bodyPr/>
        <a:lstStyle/>
        <a:p>
          <a:endParaRPr lang="en-US"/>
        </a:p>
      </dgm:t>
    </dgm:pt>
    <dgm:pt modelId="{A0893C24-8284-4DF9-A197-8CCD7DAA0809}">
      <dgm:prSet/>
      <dgm:spPr/>
      <dgm:t>
        <a:bodyPr/>
        <a:lstStyle/>
        <a:p>
          <a:r>
            <a:rPr lang="en-GB" b="1" dirty="0" err="1"/>
            <a:t>Groepaktiwiteite</a:t>
          </a:r>
          <a:endParaRPr lang="en-US" dirty="0"/>
        </a:p>
      </dgm:t>
    </dgm:pt>
    <dgm:pt modelId="{A0E756D7-BF19-4185-A85C-D21524DB3ABC}" type="parTrans" cxnId="{FBC9E4CD-8E3B-4221-BAB3-ED41E8378C2C}">
      <dgm:prSet/>
      <dgm:spPr/>
      <dgm:t>
        <a:bodyPr/>
        <a:lstStyle/>
        <a:p>
          <a:endParaRPr lang="en-US"/>
        </a:p>
      </dgm:t>
    </dgm:pt>
    <dgm:pt modelId="{8EA5196F-6CA3-4A67-80F0-EF8B795502DE}" type="sibTrans" cxnId="{FBC9E4CD-8E3B-4221-BAB3-ED41E8378C2C}">
      <dgm:prSet/>
      <dgm:spPr/>
      <dgm:t>
        <a:bodyPr/>
        <a:lstStyle/>
        <a:p>
          <a:endParaRPr lang="en-US"/>
        </a:p>
      </dgm:t>
    </dgm:pt>
    <dgm:pt modelId="{CD9299F5-7D45-4951-BB10-0864B6E73635}" type="pres">
      <dgm:prSet presAssocID="{23A72361-212E-4747-ADB2-A2DF33DE0CD9}" presName="root" presStyleCnt="0">
        <dgm:presLayoutVars>
          <dgm:dir/>
          <dgm:resizeHandles val="exact"/>
        </dgm:presLayoutVars>
      </dgm:prSet>
      <dgm:spPr/>
    </dgm:pt>
    <dgm:pt modelId="{71AD28B7-0007-4ABF-AB27-8278F9ECF540}" type="pres">
      <dgm:prSet presAssocID="{23A72361-212E-4747-ADB2-A2DF33DE0CD9}" presName="container" presStyleCnt="0">
        <dgm:presLayoutVars>
          <dgm:dir/>
          <dgm:resizeHandles val="exact"/>
        </dgm:presLayoutVars>
      </dgm:prSet>
      <dgm:spPr/>
    </dgm:pt>
    <dgm:pt modelId="{F0DF84AD-CBB1-454F-9BDC-9970EB7AF3FE}" type="pres">
      <dgm:prSet presAssocID="{F4FCDEB5-447E-4C43-B6D2-1D20876B840E}" presName="compNode" presStyleCnt="0"/>
      <dgm:spPr/>
    </dgm:pt>
    <dgm:pt modelId="{29EEEA1E-A7F2-4987-A708-5F35CE534F5D}" type="pres">
      <dgm:prSet presAssocID="{F4FCDEB5-447E-4C43-B6D2-1D20876B840E}" presName="iconBgRect" presStyleLbl="bgShp" presStyleIdx="0" presStyleCnt="4"/>
      <dgm:spPr/>
    </dgm:pt>
    <dgm:pt modelId="{EB7C467B-3BA8-4002-915A-1A6231823B32}" type="pres">
      <dgm:prSet presAssocID="{F4FCDEB5-447E-4C43-B6D2-1D20876B840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821FB130-9780-4670-A3C9-D03B1987EAAC}" type="pres">
      <dgm:prSet presAssocID="{F4FCDEB5-447E-4C43-B6D2-1D20876B840E}" presName="spaceRect" presStyleCnt="0"/>
      <dgm:spPr/>
    </dgm:pt>
    <dgm:pt modelId="{F59188BB-4C79-4490-AAB0-0E0275644D2D}" type="pres">
      <dgm:prSet presAssocID="{F4FCDEB5-447E-4C43-B6D2-1D20876B840E}" presName="textRect" presStyleLbl="revTx" presStyleIdx="0" presStyleCnt="4">
        <dgm:presLayoutVars>
          <dgm:chMax val="1"/>
          <dgm:chPref val="1"/>
        </dgm:presLayoutVars>
      </dgm:prSet>
      <dgm:spPr/>
    </dgm:pt>
    <dgm:pt modelId="{CE936874-7FB4-4153-AB3C-2ABE88392B3B}" type="pres">
      <dgm:prSet presAssocID="{58170BF0-FC18-4271-BF79-317E22521450}" presName="sibTrans" presStyleLbl="sibTrans2D1" presStyleIdx="0" presStyleCnt="0"/>
      <dgm:spPr/>
    </dgm:pt>
    <dgm:pt modelId="{DBF3AA53-AE6C-46A7-8C61-0BA46EBAF96A}" type="pres">
      <dgm:prSet presAssocID="{608A3F10-8379-4EBA-8F0F-92E2D562304E}" presName="compNode" presStyleCnt="0"/>
      <dgm:spPr/>
    </dgm:pt>
    <dgm:pt modelId="{4CDC210A-7F76-4F7D-8174-DF040C378E21}" type="pres">
      <dgm:prSet presAssocID="{608A3F10-8379-4EBA-8F0F-92E2D562304E}" presName="iconBgRect" presStyleLbl="bgShp" presStyleIdx="1" presStyleCnt="4"/>
      <dgm:spPr/>
    </dgm:pt>
    <dgm:pt modelId="{474E1B99-92AA-4884-A1D1-733795A9E41E}" type="pres">
      <dgm:prSet presAssocID="{608A3F10-8379-4EBA-8F0F-92E2D562304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87390E3D-8019-4A31-8166-DDB5D6321911}" type="pres">
      <dgm:prSet presAssocID="{608A3F10-8379-4EBA-8F0F-92E2D562304E}" presName="spaceRect" presStyleCnt="0"/>
      <dgm:spPr/>
    </dgm:pt>
    <dgm:pt modelId="{65FC394B-5100-4540-853A-D271CB76B11A}" type="pres">
      <dgm:prSet presAssocID="{608A3F10-8379-4EBA-8F0F-92E2D562304E}" presName="textRect" presStyleLbl="revTx" presStyleIdx="1" presStyleCnt="4">
        <dgm:presLayoutVars>
          <dgm:chMax val="1"/>
          <dgm:chPref val="1"/>
        </dgm:presLayoutVars>
      </dgm:prSet>
      <dgm:spPr/>
    </dgm:pt>
    <dgm:pt modelId="{CDCD71E3-7AB8-45E4-AC14-E9C1384817AE}" type="pres">
      <dgm:prSet presAssocID="{A0C2AA6D-1CA2-490E-9A47-596267094798}" presName="sibTrans" presStyleLbl="sibTrans2D1" presStyleIdx="0" presStyleCnt="0"/>
      <dgm:spPr/>
    </dgm:pt>
    <dgm:pt modelId="{B57CF5F8-F70A-4DE2-9488-46807817CCC6}" type="pres">
      <dgm:prSet presAssocID="{DC09A349-8CD7-48E3-93F9-56844F88B6F9}" presName="compNode" presStyleCnt="0"/>
      <dgm:spPr/>
    </dgm:pt>
    <dgm:pt modelId="{D3E96C91-4F58-4163-8DA2-D6382E7CB877}" type="pres">
      <dgm:prSet presAssocID="{DC09A349-8CD7-48E3-93F9-56844F88B6F9}" presName="iconBgRect" presStyleLbl="bgShp" presStyleIdx="2" presStyleCnt="4"/>
      <dgm:spPr/>
    </dgm:pt>
    <dgm:pt modelId="{FE06F9E3-CD19-428D-8F95-20A652D4A158}" type="pres">
      <dgm:prSet presAssocID="{DC09A349-8CD7-48E3-93F9-56844F88B6F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
        </a:ext>
      </dgm:extLst>
    </dgm:pt>
    <dgm:pt modelId="{12047515-F105-4AA7-8A96-DDD053D9CF2C}" type="pres">
      <dgm:prSet presAssocID="{DC09A349-8CD7-48E3-93F9-56844F88B6F9}" presName="spaceRect" presStyleCnt="0"/>
      <dgm:spPr/>
    </dgm:pt>
    <dgm:pt modelId="{D25B55E9-7508-4DE5-8409-588DBFAA0BD9}" type="pres">
      <dgm:prSet presAssocID="{DC09A349-8CD7-48E3-93F9-56844F88B6F9}" presName="textRect" presStyleLbl="revTx" presStyleIdx="2" presStyleCnt="4">
        <dgm:presLayoutVars>
          <dgm:chMax val="1"/>
          <dgm:chPref val="1"/>
        </dgm:presLayoutVars>
      </dgm:prSet>
      <dgm:spPr/>
    </dgm:pt>
    <dgm:pt modelId="{FBC97FE9-1CCD-48E7-8CAC-8278A4575FF1}" type="pres">
      <dgm:prSet presAssocID="{C024D4B5-F167-4CD1-91C2-32C3EB0236A3}" presName="sibTrans" presStyleLbl="sibTrans2D1" presStyleIdx="0" presStyleCnt="0"/>
      <dgm:spPr/>
    </dgm:pt>
    <dgm:pt modelId="{5CD305EF-2E7E-42FB-9571-E4083DCD14AF}" type="pres">
      <dgm:prSet presAssocID="{A0893C24-8284-4DF9-A197-8CCD7DAA0809}" presName="compNode" presStyleCnt="0"/>
      <dgm:spPr/>
    </dgm:pt>
    <dgm:pt modelId="{59A3A22F-32FD-43AE-B4D8-4897C4F02506}" type="pres">
      <dgm:prSet presAssocID="{A0893C24-8284-4DF9-A197-8CCD7DAA0809}" presName="iconBgRect" presStyleLbl="bgShp" presStyleIdx="3" presStyleCnt="4"/>
      <dgm:spPr/>
    </dgm:pt>
    <dgm:pt modelId="{EED7CFA3-BF4F-44B3-AEC1-CF19C50DF9BE}" type="pres">
      <dgm:prSet presAssocID="{A0893C24-8284-4DF9-A197-8CCD7DAA080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sers"/>
        </a:ext>
      </dgm:extLst>
    </dgm:pt>
    <dgm:pt modelId="{3BE05C3D-D4DF-482F-B3F7-C22505303810}" type="pres">
      <dgm:prSet presAssocID="{A0893C24-8284-4DF9-A197-8CCD7DAA0809}" presName="spaceRect" presStyleCnt="0"/>
      <dgm:spPr/>
    </dgm:pt>
    <dgm:pt modelId="{36CA6289-95B6-40B2-8BD0-4CE9E87BF291}" type="pres">
      <dgm:prSet presAssocID="{A0893C24-8284-4DF9-A197-8CCD7DAA0809}" presName="textRect" presStyleLbl="revTx" presStyleIdx="3" presStyleCnt="4">
        <dgm:presLayoutVars>
          <dgm:chMax val="1"/>
          <dgm:chPref val="1"/>
        </dgm:presLayoutVars>
      </dgm:prSet>
      <dgm:spPr/>
    </dgm:pt>
  </dgm:ptLst>
  <dgm:cxnLst>
    <dgm:cxn modelId="{008BAA0E-E594-484E-87F5-01D30F8CCFD0}" type="presOf" srcId="{A0893C24-8284-4DF9-A197-8CCD7DAA0809}" destId="{36CA6289-95B6-40B2-8BD0-4CE9E87BF291}" srcOrd="0" destOrd="0" presId="urn:microsoft.com/office/officeart/2018/2/layout/IconCircleList"/>
    <dgm:cxn modelId="{5641911A-F351-4B82-8168-82C0C70F4BAB}" type="presOf" srcId="{23A72361-212E-4747-ADB2-A2DF33DE0CD9}" destId="{CD9299F5-7D45-4951-BB10-0864B6E73635}" srcOrd="0" destOrd="0" presId="urn:microsoft.com/office/officeart/2018/2/layout/IconCircleList"/>
    <dgm:cxn modelId="{3AF10F46-B9CC-4DFA-BE8D-834C03B6714F}" type="presOf" srcId="{DC09A349-8CD7-48E3-93F9-56844F88B6F9}" destId="{D25B55E9-7508-4DE5-8409-588DBFAA0BD9}" srcOrd="0" destOrd="0" presId="urn:microsoft.com/office/officeart/2018/2/layout/IconCircleList"/>
    <dgm:cxn modelId="{92621B68-401F-4EC3-95FB-42C73C73E66A}" type="presOf" srcId="{C024D4B5-F167-4CD1-91C2-32C3EB0236A3}" destId="{FBC97FE9-1CCD-48E7-8CAC-8278A4575FF1}" srcOrd="0" destOrd="0" presId="urn:microsoft.com/office/officeart/2018/2/layout/IconCircleList"/>
    <dgm:cxn modelId="{F0FB0F6F-720C-4D58-B329-10F584D289F7}" srcId="{23A72361-212E-4747-ADB2-A2DF33DE0CD9}" destId="{608A3F10-8379-4EBA-8F0F-92E2D562304E}" srcOrd="1" destOrd="0" parTransId="{11E3AB92-F9FD-4C98-9515-B930F08DF605}" sibTransId="{A0C2AA6D-1CA2-490E-9A47-596267094798}"/>
    <dgm:cxn modelId="{28751156-1ADB-4355-B601-986EC078EAC6}" type="presOf" srcId="{A0C2AA6D-1CA2-490E-9A47-596267094798}" destId="{CDCD71E3-7AB8-45E4-AC14-E9C1384817AE}" srcOrd="0" destOrd="0" presId="urn:microsoft.com/office/officeart/2018/2/layout/IconCircleList"/>
    <dgm:cxn modelId="{50455D83-1323-469A-A465-6C32D98F394B}" srcId="{23A72361-212E-4747-ADB2-A2DF33DE0CD9}" destId="{DC09A349-8CD7-48E3-93F9-56844F88B6F9}" srcOrd="2" destOrd="0" parTransId="{880714FA-4B0F-42B8-9BCE-29DEE5632390}" sibTransId="{C024D4B5-F167-4CD1-91C2-32C3EB0236A3}"/>
    <dgm:cxn modelId="{7D31FE94-EDE6-47DD-8520-587E90CBC76F}" srcId="{23A72361-212E-4747-ADB2-A2DF33DE0CD9}" destId="{F4FCDEB5-447E-4C43-B6D2-1D20876B840E}" srcOrd="0" destOrd="0" parTransId="{1DF23CF5-FC23-446E-8E86-93DEBB05500B}" sibTransId="{58170BF0-FC18-4271-BF79-317E22521450}"/>
    <dgm:cxn modelId="{4F53A79B-8FFB-4283-BF64-C4BE5054F74A}" type="presOf" srcId="{58170BF0-FC18-4271-BF79-317E22521450}" destId="{CE936874-7FB4-4153-AB3C-2ABE88392B3B}" srcOrd="0" destOrd="0" presId="urn:microsoft.com/office/officeart/2018/2/layout/IconCircleList"/>
    <dgm:cxn modelId="{E410A6CB-87E3-42CE-8D7E-D2E737A05C9F}" type="presOf" srcId="{F4FCDEB5-447E-4C43-B6D2-1D20876B840E}" destId="{F59188BB-4C79-4490-AAB0-0E0275644D2D}" srcOrd="0" destOrd="0" presId="urn:microsoft.com/office/officeart/2018/2/layout/IconCircleList"/>
    <dgm:cxn modelId="{FBC9E4CD-8E3B-4221-BAB3-ED41E8378C2C}" srcId="{23A72361-212E-4747-ADB2-A2DF33DE0CD9}" destId="{A0893C24-8284-4DF9-A197-8CCD7DAA0809}" srcOrd="3" destOrd="0" parTransId="{A0E756D7-BF19-4185-A85C-D21524DB3ABC}" sibTransId="{8EA5196F-6CA3-4A67-80F0-EF8B795502DE}"/>
    <dgm:cxn modelId="{30A911E4-FC02-4EEC-8BCD-E9B00534750C}" type="presOf" srcId="{608A3F10-8379-4EBA-8F0F-92E2D562304E}" destId="{65FC394B-5100-4540-853A-D271CB76B11A}" srcOrd="0" destOrd="0" presId="urn:microsoft.com/office/officeart/2018/2/layout/IconCircleList"/>
    <dgm:cxn modelId="{A506AB99-1602-4CDB-89E8-A8C0FF6AC7D4}" type="presParOf" srcId="{CD9299F5-7D45-4951-BB10-0864B6E73635}" destId="{71AD28B7-0007-4ABF-AB27-8278F9ECF540}" srcOrd="0" destOrd="0" presId="urn:microsoft.com/office/officeart/2018/2/layout/IconCircleList"/>
    <dgm:cxn modelId="{315A3754-F768-4E4B-A205-3B9233648794}" type="presParOf" srcId="{71AD28B7-0007-4ABF-AB27-8278F9ECF540}" destId="{F0DF84AD-CBB1-454F-9BDC-9970EB7AF3FE}" srcOrd="0" destOrd="0" presId="urn:microsoft.com/office/officeart/2018/2/layout/IconCircleList"/>
    <dgm:cxn modelId="{C48FC7F8-53B2-49BA-9485-53EF33F5520C}" type="presParOf" srcId="{F0DF84AD-CBB1-454F-9BDC-9970EB7AF3FE}" destId="{29EEEA1E-A7F2-4987-A708-5F35CE534F5D}" srcOrd="0" destOrd="0" presId="urn:microsoft.com/office/officeart/2018/2/layout/IconCircleList"/>
    <dgm:cxn modelId="{90D57066-DE89-4D3B-BA6D-49976203C4C0}" type="presParOf" srcId="{F0DF84AD-CBB1-454F-9BDC-9970EB7AF3FE}" destId="{EB7C467B-3BA8-4002-915A-1A6231823B32}" srcOrd="1" destOrd="0" presId="urn:microsoft.com/office/officeart/2018/2/layout/IconCircleList"/>
    <dgm:cxn modelId="{3BBCD1F4-55B9-419F-83E0-AF2D687EA6D0}" type="presParOf" srcId="{F0DF84AD-CBB1-454F-9BDC-9970EB7AF3FE}" destId="{821FB130-9780-4670-A3C9-D03B1987EAAC}" srcOrd="2" destOrd="0" presId="urn:microsoft.com/office/officeart/2018/2/layout/IconCircleList"/>
    <dgm:cxn modelId="{537F7E26-0967-4F32-966C-9AB9DCD0A22F}" type="presParOf" srcId="{F0DF84AD-CBB1-454F-9BDC-9970EB7AF3FE}" destId="{F59188BB-4C79-4490-AAB0-0E0275644D2D}" srcOrd="3" destOrd="0" presId="urn:microsoft.com/office/officeart/2018/2/layout/IconCircleList"/>
    <dgm:cxn modelId="{8B094CEE-9C52-4F40-BD52-3ECFB8EA2524}" type="presParOf" srcId="{71AD28B7-0007-4ABF-AB27-8278F9ECF540}" destId="{CE936874-7FB4-4153-AB3C-2ABE88392B3B}" srcOrd="1" destOrd="0" presId="urn:microsoft.com/office/officeart/2018/2/layout/IconCircleList"/>
    <dgm:cxn modelId="{8138526C-8ED3-44F5-B876-E7D82DEA7887}" type="presParOf" srcId="{71AD28B7-0007-4ABF-AB27-8278F9ECF540}" destId="{DBF3AA53-AE6C-46A7-8C61-0BA46EBAF96A}" srcOrd="2" destOrd="0" presId="urn:microsoft.com/office/officeart/2018/2/layout/IconCircleList"/>
    <dgm:cxn modelId="{2D865067-0172-4E19-9EFF-CEA6876DA0B6}" type="presParOf" srcId="{DBF3AA53-AE6C-46A7-8C61-0BA46EBAF96A}" destId="{4CDC210A-7F76-4F7D-8174-DF040C378E21}" srcOrd="0" destOrd="0" presId="urn:microsoft.com/office/officeart/2018/2/layout/IconCircleList"/>
    <dgm:cxn modelId="{B231C312-3844-47FC-AE48-6C2E093C8BAD}" type="presParOf" srcId="{DBF3AA53-AE6C-46A7-8C61-0BA46EBAF96A}" destId="{474E1B99-92AA-4884-A1D1-733795A9E41E}" srcOrd="1" destOrd="0" presId="urn:microsoft.com/office/officeart/2018/2/layout/IconCircleList"/>
    <dgm:cxn modelId="{163DB4CC-D2AD-401A-A322-0AD770D7C99C}" type="presParOf" srcId="{DBF3AA53-AE6C-46A7-8C61-0BA46EBAF96A}" destId="{87390E3D-8019-4A31-8166-DDB5D6321911}" srcOrd="2" destOrd="0" presId="urn:microsoft.com/office/officeart/2018/2/layout/IconCircleList"/>
    <dgm:cxn modelId="{AEB64F09-51BB-4B37-807E-25CFFE43560B}" type="presParOf" srcId="{DBF3AA53-AE6C-46A7-8C61-0BA46EBAF96A}" destId="{65FC394B-5100-4540-853A-D271CB76B11A}" srcOrd="3" destOrd="0" presId="urn:microsoft.com/office/officeart/2018/2/layout/IconCircleList"/>
    <dgm:cxn modelId="{D13EB51C-B55F-45AD-BBDC-BA8AFC2031E4}" type="presParOf" srcId="{71AD28B7-0007-4ABF-AB27-8278F9ECF540}" destId="{CDCD71E3-7AB8-45E4-AC14-E9C1384817AE}" srcOrd="3" destOrd="0" presId="urn:microsoft.com/office/officeart/2018/2/layout/IconCircleList"/>
    <dgm:cxn modelId="{D071B3E7-59D9-48E2-919D-52739667EA1C}" type="presParOf" srcId="{71AD28B7-0007-4ABF-AB27-8278F9ECF540}" destId="{B57CF5F8-F70A-4DE2-9488-46807817CCC6}" srcOrd="4" destOrd="0" presId="urn:microsoft.com/office/officeart/2018/2/layout/IconCircleList"/>
    <dgm:cxn modelId="{2118C0A9-43E2-46FC-9F2A-42EE16FFFEE6}" type="presParOf" srcId="{B57CF5F8-F70A-4DE2-9488-46807817CCC6}" destId="{D3E96C91-4F58-4163-8DA2-D6382E7CB877}" srcOrd="0" destOrd="0" presId="urn:microsoft.com/office/officeart/2018/2/layout/IconCircleList"/>
    <dgm:cxn modelId="{E98823A8-6B6A-49F6-A990-396B28E1AA0A}" type="presParOf" srcId="{B57CF5F8-F70A-4DE2-9488-46807817CCC6}" destId="{FE06F9E3-CD19-428D-8F95-20A652D4A158}" srcOrd="1" destOrd="0" presId="urn:microsoft.com/office/officeart/2018/2/layout/IconCircleList"/>
    <dgm:cxn modelId="{1F1FE5DA-5A2E-4746-A5B0-C22FBEF834D1}" type="presParOf" srcId="{B57CF5F8-F70A-4DE2-9488-46807817CCC6}" destId="{12047515-F105-4AA7-8A96-DDD053D9CF2C}" srcOrd="2" destOrd="0" presId="urn:microsoft.com/office/officeart/2018/2/layout/IconCircleList"/>
    <dgm:cxn modelId="{897FEBA5-61E9-43D2-97FC-E8D2AD222E06}" type="presParOf" srcId="{B57CF5F8-F70A-4DE2-9488-46807817CCC6}" destId="{D25B55E9-7508-4DE5-8409-588DBFAA0BD9}" srcOrd="3" destOrd="0" presId="urn:microsoft.com/office/officeart/2018/2/layout/IconCircleList"/>
    <dgm:cxn modelId="{BAFE5980-71D6-4CB1-BA9B-61E4E6ABC51C}" type="presParOf" srcId="{71AD28B7-0007-4ABF-AB27-8278F9ECF540}" destId="{FBC97FE9-1CCD-48E7-8CAC-8278A4575FF1}" srcOrd="5" destOrd="0" presId="urn:microsoft.com/office/officeart/2018/2/layout/IconCircleList"/>
    <dgm:cxn modelId="{94895FC8-FA69-4077-8AFF-39C2BEB94F14}" type="presParOf" srcId="{71AD28B7-0007-4ABF-AB27-8278F9ECF540}" destId="{5CD305EF-2E7E-42FB-9571-E4083DCD14AF}" srcOrd="6" destOrd="0" presId="urn:microsoft.com/office/officeart/2018/2/layout/IconCircleList"/>
    <dgm:cxn modelId="{FA201585-C931-458F-9DEE-29461226041C}" type="presParOf" srcId="{5CD305EF-2E7E-42FB-9571-E4083DCD14AF}" destId="{59A3A22F-32FD-43AE-B4D8-4897C4F02506}" srcOrd="0" destOrd="0" presId="urn:microsoft.com/office/officeart/2018/2/layout/IconCircleList"/>
    <dgm:cxn modelId="{0EC45308-A04C-488F-9A8F-3EDC6184B5FD}" type="presParOf" srcId="{5CD305EF-2E7E-42FB-9571-E4083DCD14AF}" destId="{EED7CFA3-BF4F-44B3-AEC1-CF19C50DF9BE}" srcOrd="1" destOrd="0" presId="urn:microsoft.com/office/officeart/2018/2/layout/IconCircleList"/>
    <dgm:cxn modelId="{2158E143-7696-4BC2-8058-97C0F6B62969}" type="presParOf" srcId="{5CD305EF-2E7E-42FB-9571-E4083DCD14AF}" destId="{3BE05C3D-D4DF-482F-B3F7-C22505303810}" srcOrd="2" destOrd="0" presId="urn:microsoft.com/office/officeart/2018/2/layout/IconCircleList"/>
    <dgm:cxn modelId="{2717CB83-8C9B-411C-B0C7-47D333AFBEE4}" type="presParOf" srcId="{5CD305EF-2E7E-42FB-9571-E4083DCD14AF}" destId="{36CA6289-95B6-40B2-8BD0-4CE9E87BF291}"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F97140-CF53-40A7-B32B-FF881DF0F57C}">
      <dsp:nvSpPr>
        <dsp:cNvPr id="0" name=""/>
        <dsp:cNvSpPr/>
      </dsp:nvSpPr>
      <dsp:spPr>
        <a:xfrm>
          <a:off x="0" y="960881"/>
          <a:ext cx="11811000" cy="1773936"/>
        </a:xfrm>
        <a:prstGeom prst="roundRect">
          <a:avLst>
            <a:gd name="adj" fmla="val 10000"/>
          </a:avLst>
        </a:prstGeom>
        <a:solidFill>
          <a:schemeClr val="accent1">
            <a:lumMod val="90000"/>
          </a:schemeClr>
        </a:solidFill>
        <a:ln>
          <a:noFill/>
        </a:ln>
        <a:effectLst/>
      </dsp:spPr>
      <dsp:style>
        <a:lnRef idx="0">
          <a:scrgbClr r="0" g="0" b="0"/>
        </a:lnRef>
        <a:fillRef idx="1">
          <a:scrgbClr r="0" g="0" b="0"/>
        </a:fillRef>
        <a:effectRef idx="0">
          <a:scrgbClr r="0" g="0" b="0"/>
        </a:effectRef>
        <a:fontRef idx="minor"/>
      </dsp:style>
    </dsp:sp>
    <dsp:sp modelId="{FD06BC4A-7555-43D9-A4F8-733233D57372}">
      <dsp:nvSpPr>
        <dsp:cNvPr id="0" name=""/>
        <dsp:cNvSpPr/>
      </dsp:nvSpPr>
      <dsp:spPr>
        <a:xfrm>
          <a:off x="536615" y="1360017"/>
          <a:ext cx="975664" cy="9756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3DF5DFC-1EAD-4FB9-A7B5-CEA6620AE055}">
      <dsp:nvSpPr>
        <dsp:cNvPr id="0" name=""/>
        <dsp:cNvSpPr/>
      </dsp:nvSpPr>
      <dsp:spPr>
        <a:xfrm>
          <a:off x="2048896" y="960881"/>
          <a:ext cx="9762103" cy="1773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742" tIns="187742" rIns="187742" bIns="187742" numCol="1" spcCol="1270" anchor="ctr" anchorCtr="0">
          <a:noAutofit/>
        </a:bodyPr>
        <a:lstStyle/>
        <a:p>
          <a:pPr marL="0" lvl="0" indent="0" algn="l" defTabSz="1111250">
            <a:lnSpc>
              <a:spcPct val="100000"/>
            </a:lnSpc>
            <a:spcBef>
              <a:spcPct val="0"/>
            </a:spcBef>
            <a:spcAft>
              <a:spcPct val="35000"/>
            </a:spcAft>
            <a:buNone/>
          </a:pPr>
          <a:r>
            <a:rPr lang="nl-NL" sz="2500" b="1" kern="1200" dirty="0"/>
            <a:t>Vaardigheid: </a:t>
          </a:r>
          <a:r>
            <a:rPr lang="nl-NL" sz="2500" b="0" kern="1200" dirty="0"/>
            <a:t>Om 'n vaardigheid te hê beteken dat jy die vermoë het om ’n spesifieke taak/aktiwiteit doeltreffend uit te voer. Jy kan vaardighede aanleer en oefen om hulle te verbeter.</a:t>
          </a:r>
          <a:endParaRPr lang="en-US" sz="2500" b="0" kern="1200" dirty="0"/>
        </a:p>
      </dsp:txBody>
      <dsp:txXfrm>
        <a:off x="2048896" y="960881"/>
        <a:ext cx="9762103" cy="1773936"/>
      </dsp:txXfrm>
    </dsp:sp>
    <dsp:sp modelId="{50290234-BD83-4ABA-B9C2-CC89C47C87D6}">
      <dsp:nvSpPr>
        <dsp:cNvPr id="0" name=""/>
        <dsp:cNvSpPr/>
      </dsp:nvSpPr>
      <dsp:spPr>
        <a:xfrm>
          <a:off x="0" y="3224016"/>
          <a:ext cx="11811000" cy="1773936"/>
        </a:xfrm>
        <a:prstGeom prst="roundRect">
          <a:avLst>
            <a:gd name="adj" fmla="val 10000"/>
          </a:avLst>
        </a:prstGeom>
        <a:solidFill>
          <a:schemeClr val="accent1">
            <a:lumMod val="90000"/>
          </a:schemeClr>
        </a:solidFill>
        <a:ln>
          <a:noFill/>
        </a:ln>
        <a:effectLst/>
      </dsp:spPr>
      <dsp:style>
        <a:lnRef idx="0">
          <a:scrgbClr r="0" g="0" b="0"/>
        </a:lnRef>
        <a:fillRef idx="1">
          <a:scrgbClr r="0" g="0" b="0"/>
        </a:fillRef>
        <a:effectRef idx="0">
          <a:scrgbClr r="0" g="0" b="0"/>
        </a:effectRef>
        <a:fontRef idx="minor"/>
      </dsp:style>
    </dsp:sp>
    <dsp:sp modelId="{90CFE2BE-02A8-4762-8F05-7F7326657555}">
      <dsp:nvSpPr>
        <dsp:cNvPr id="0" name=""/>
        <dsp:cNvSpPr/>
      </dsp:nvSpPr>
      <dsp:spPr>
        <a:xfrm>
          <a:off x="536615" y="3577437"/>
          <a:ext cx="975664" cy="9756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5DB40E4-6436-477B-B3FB-2CB105F94D50}">
      <dsp:nvSpPr>
        <dsp:cNvPr id="0" name=""/>
        <dsp:cNvSpPr/>
      </dsp:nvSpPr>
      <dsp:spPr>
        <a:xfrm>
          <a:off x="2048896" y="3178302"/>
          <a:ext cx="9762103" cy="1773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742" tIns="187742" rIns="187742" bIns="187742" numCol="1" spcCol="1270" anchor="ctr" anchorCtr="0">
          <a:noAutofit/>
        </a:bodyPr>
        <a:lstStyle/>
        <a:p>
          <a:pPr marL="0" lvl="0" indent="0" algn="l" defTabSz="1111250">
            <a:lnSpc>
              <a:spcPct val="100000"/>
            </a:lnSpc>
            <a:spcBef>
              <a:spcPct val="0"/>
            </a:spcBef>
            <a:spcAft>
              <a:spcPct val="35000"/>
            </a:spcAft>
            <a:buNone/>
          </a:pPr>
          <a:r>
            <a:rPr lang="nl-NL" sz="2500" b="1" kern="1200" dirty="0"/>
            <a:t>Talent/Aanleg: </a:t>
          </a:r>
          <a:r>
            <a:rPr lang="nl-NL" sz="2500" b="0" kern="1200" dirty="0"/>
            <a:t>Om 'n talent of aanleg te hê beteken dat jy van nature met iets goed is. Jy sal dalk agterkom dat jy van jongs af daarmee goed is, en dit kan vir jou makliker wees om te doen as ander dinge.</a:t>
          </a:r>
          <a:endParaRPr lang="en-US" sz="2500" b="0" kern="1200" dirty="0"/>
        </a:p>
      </dsp:txBody>
      <dsp:txXfrm>
        <a:off x="2048896" y="3178302"/>
        <a:ext cx="9762103" cy="17739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EEEA1E-A7F2-4987-A708-5F35CE534F5D}">
      <dsp:nvSpPr>
        <dsp:cNvPr id="0" name=""/>
        <dsp:cNvSpPr/>
      </dsp:nvSpPr>
      <dsp:spPr>
        <a:xfrm>
          <a:off x="212335" y="469890"/>
          <a:ext cx="1335915" cy="133591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7C467B-3BA8-4002-915A-1A6231823B32}">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9188BB-4C79-4490-AAB0-0E0275644D2D}">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b="1" kern="1200" dirty="0" err="1"/>
            <a:t>Praktiese</a:t>
          </a:r>
          <a:r>
            <a:rPr lang="en-GB" sz="2400" b="1" kern="1200" dirty="0"/>
            <a:t> </a:t>
          </a:r>
          <a:r>
            <a:rPr lang="en-GB" sz="2400" b="0" kern="1200" dirty="0" err="1"/>
            <a:t>Aktiwiteite</a:t>
          </a:r>
          <a:endParaRPr lang="en-US" sz="2400" b="0" kern="1200" dirty="0"/>
        </a:p>
      </dsp:txBody>
      <dsp:txXfrm>
        <a:off x="1834517" y="469890"/>
        <a:ext cx="3148942" cy="1335915"/>
      </dsp:txXfrm>
    </dsp:sp>
    <dsp:sp modelId="{4CDC210A-7F76-4F7D-8174-DF040C378E21}">
      <dsp:nvSpPr>
        <dsp:cNvPr id="0" name=""/>
        <dsp:cNvSpPr/>
      </dsp:nvSpPr>
      <dsp:spPr>
        <a:xfrm>
          <a:off x="5532139" y="469890"/>
          <a:ext cx="1335915" cy="133591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4E1B99-92AA-4884-A1D1-733795A9E41E}">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FC394B-5100-4540-853A-D271CB76B11A}">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b="1" kern="1200" dirty="0" err="1"/>
            <a:t>Teoretiese</a:t>
          </a:r>
          <a:r>
            <a:rPr lang="en-GB" sz="2400" b="1" kern="1200" dirty="0"/>
            <a:t> </a:t>
          </a:r>
          <a:r>
            <a:rPr lang="en-GB" sz="2400" b="0" kern="1200" dirty="0" err="1"/>
            <a:t>Aktiwiteite</a:t>
          </a:r>
          <a:endParaRPr lang="en-US" sz="2400" b="0" kern="1200" dirty="0"/>
        </a:p>
      </dsp:txBody>
      <dsp:txXfrm>
        <a:off x="7154322" y="469890"/>
        <a:ext cx="3148942" cy="1335915"/>
      </dsp:txXfrm>
    </dsp:sp>
    <dsp:sp modelId="{D3E96C91-4F58-4163-8DA2-D6382E7CB877}">
      <dsp:nvSpPr>
        <dsp:cNvPr id="0" name=""/>
        <dsp:cNvSpPr/>
      </dsp:nvSpPr>
      <dsp:spPr>
        <a:xfrm>
          <a:off x="212335" y="2545532"/>
          <a:ext cx="1335915" cy="133591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06F9E3-CD19-428D-8F95-20A652D4A158}">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25B55E9-7508-4DE5-8409-588DBFAA0BD9}">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b="1" kern="1200" dirty="0" err="1"/>
            <a:t>Individuele</a:t>
          </a:r>
          <a:r>
            <a:rPr lang="en-GB" sz="2400" b="1" kern="1200" dirty="0"/>
            <a:t> </a:t>
          </a:r>
          <a:r>
            <a:rPr lang="en-GB" sz="2400" b="0" kern="1200" dirty="0" err="1"/>
            <a:t>Aktiwiteite</a:t>
          </a:r>
          <a:endParaRPr lang="en-US" sz="2400" b="0" kern="1200" dirty="0"/>
        </a:p>
      </dsp:txBody>
      <dsp:txXfrm>
        <a:off x="1834517" y="2545532"/>
        <a:ext cx="3148942" cy="1335915"/>
      </dsp:txXfrm>
    </dsp:sp>
    <dsp:sp modelId="{59A3A22F-32FD-43AE-B4D8-4897C4F02506}">
      <dsp:nvSpPr>
        <dsp:cNvPr id="0" name=""/>
        <dsp:cNvSpPr/>
      </dsp:nvSpPr>
      <dsp:spPr>
        <a:xfrm>
          <a:off x="5532139" y="2545532"/>
          <a:ext cx="1335915" cy="133591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D7CFA3-BF4F-44B3-AEC1-CF19C50DF9BE}">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CA6289-95B6-40B2-8BD0-4CE9E87BF291}">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b="1" kern="1200" dirty="0" err="1"/>
            <a:t>Groepaktiwiteite</a:t>
          </a:r>
          <a:endParaRPr lang="en-US" sz="2400" kern="1200" dirty="0"/>
        </a:p>
      </dsp:txBody>
      <dsp:txXfrm>
        <a:off x="7154322" y="2545532"/>
        <a:ext cx="3148942" cy="133591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587E65-BE1D-4C51-88C7-BDDE5FAC1956}" type="datetimeFigureOut">
              <a:rPr lang="en-US" smtClean="0"/>
              <a:t>5/21/2024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08F8C9-5905-4B49-8E87-8E9DE1669960}" type="slidenum">
              <a:rPr lang="en-US" smtClean="0"/>
              <a:t>‹#›</a:t>
            </a:fld>
            <a:endParaRPr lang="en-US"/>
          </a:p>
        </p:txBody>
      </p:sp>
    </p:spTree>
    <p:extLst>
      <p:ext uri="{BB962C8B-B14F-4D97-AF65-F5344CB8AC3E}">
        <p14:creationId xmlns:p14="http://schemas.microsoft.com/office/powerpoint/2010/main" val="2771959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f-ZA" sz="1800" dirty="0">
                <a:solidFill>
                  <a:srgbClr val="000000"/>
                </a:solidFill>
                <a:effectLst/>
                <a:latin typeface="Calibri" panose="020F0502020204030204" pitchFamily="34" charset="0"/>
                <a:ea typeface="Arial" panose="020B0604020202020204" pitchFamily="34" charset="0"/>
                <a:cs typeface="Noto Sans Symbols"/>
              </a:rPr>
              <a:t>Verwelkom die leerders en laat hulle toe om rustig te raak, hul sitplekke in te neem en hul leermateriaal reg te kry.</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1</a:t>
            </a:fld>
            <a:endParaRPr lang="en-US"/>
          </a:p>
        </p:txBody>
      </p:sp>
    </p:spTree>
    <p:extLst>
      <p:ext uri="{BB962C8B-B14F-4D97-AF65-F5344CB8AC3E}">
        <p14:creationId xmlns:p14="http://schemas.microsoft.com/office/powerpoint/2010/main" val="1361071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Sluit die les af, en verduidelik die refleksie-aktiwiteit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3,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200" b="1" i="1" dirty="0">
                <a:solidFill>
                  <a:srgbClr val="000000"/>
                </a:solidFill>
                <a:effectLst/>
                <a:latin typeface="Calibri" panose="020F0502020204030204" pitchFamily="34" charset="0"/>
                <a:ea typeface="Arial" panose="020B0604020202020204" pitchFamily="34" charset="0"/>
                <a:cs typeface="Noto Sans Symbols"/>
              </a:rPr>
              <a:t>)</a:t>
            </a:r>
            <a:r>
              <a:rPr lang="af-ZA" sz="1200" dirty="0">
                <a:solidFill>
                  <a:srgbClr val="000000"/>
                </a:solidFill>
                <a:effectLst/>
                <a:latin typeface="Calibri" panose="020F0502020204030204" pitchFamily="34" charset="0"/>
                <a:ea typeface="Arial" panose="020B0604020202020204" pitchFamily="34" charset="0"/>
                <a:cs typeface="Noto Sans Symbols"/>
              </a:rPr>
              <a:t> wat leerders as </a:t>
            </a:r>
            <a:r>
              <a:rPr lang="af-ZA" sz="1200" b="1" dirty="0">
                <a:solidFill>
                  <a:srgbClr val="000000"/>
                </a:solidFill>
                <a:effectLst/>
                <a:highlight>
                  <a:srgbClr val="FFFF00"/>
                </a:highlight>
                <a:latin typeface="Calibri" panose="020F0502020204030204" pitchFamily="34" charset="0"/>
                <a:ea typeface="Arial" panose="020B0604020202020204" pitchFamily="34" charset="0"/>
                <a:cs typeface="Noto Sans Symbols"/>
              </a:rPr>
              <a:t>huiswerk</a:t>
            </a:r>
            <a:r>
              <a:rPr lang="af-ZA" sz="1200" dirty="0">
                <a:solidFill>
                  <a:srgbClr val="000000"/>
                </a:solidFill>
                <a:effectLst/>
                <a:latin typeface="Calibri" panose="020F0502020204030204" pitchFamily="34" charset="0"/>
                <a:ea typeface="Arial" panose="020B0604020202020204" pitchFamily="34" charset="0"/>
                <a:cs typeface="Noto Sans Symbols"/>
              </a:rPr>
              <a:t> moet voltooi: Leerders moet hul rooster vir 'n enkele dag neerskryf en oor elke klas waaraan hulle gedurende daardie dag deelgeneem het, besin deur die volgende vrae te beantwoord: </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Hoe het jy oor jou prestasie in die klas gevoel?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Het jy betrokke en gemotiveerd gevoel, of het jy gesukkel om te fokus?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Was daar enige aktiwiteite of onderwerpe wat jou nuuskierigheid aangewakker het of jou opgewonde gemaak het om meer te leer?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br>
              <a:rPr lang="af-ZA" sz="1600" b="1" dirty="0">
                <a:solidFill>
                  <a:srgbClr val="000000"/>
                </a:solidFill>
                <a:effectLst/>
                <a:latin typeface="Calibri" panose="020F0502020204030204" pitchFamily="34" charset="0"/>
                <a:ea typeface="Arial" panose="020B0604020202020204" pitchFamily="34" charset="0"/>
              </a:rPr>
            </a:br>
            <a:r>
              <a:rPr lang="af-ZA" sz="1600" b="1" dirty="0">
                <a:solidFill>
                  <a:srgbClr val="000000"/>
                </a:solidFill>
                <a:effectLst/>
                <a:latin typeface="Calibri" panose="020F0502020204030204" pitchFamily="34" charset="0"/>
                <a:ea typeface="Arial" panose="020B0604020202020204" pitchFamily="34" charset="0"/>
              </a:rPr>
              <a:t> </a:t>
            </a:r>
            <a:endParaRPr lang="en-US" sz="120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10</a:t>
            </a:fld>
            <a:endParaRPr lang="en-US"/>
          </a:p>
        </p:txBody>
      </p:sp>
    </p:spTree>
    <p:extLst>
      <p:ext uri="{BB962C8B-B14F-4D97-AF65-F5344CB8AC3E}">
        <p14:creationId xmlns:p14="http://schemas.microsoft.com/office/powerpoint/2010/main" val="1363430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Leerders sal 'n kort ysbreker-gesprek voer met die persoon wat langs hulle sit. Elke leerder moet hul gunstelingvak en minste gunstelingvak uit die skyfie kies, en dan hul persoonlike ervarings en gevoelens oor elke vak bespreek. Hulle moet ook verduidelik wat vir hulle uitdagend en interessant in daardie vakke is.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U behoort tydens hierdie aktiwiteit deur die klas te loop om die leerders se gedagtes te peil.</a:t>
            </a:r>
            <a:endParaRPr lang="en-US" sz="1800" dirty="0">
              <a:effectLst/>
              <a:latin typeface="Noto Sans Symbols"/>
              <a:ea typeface="Noto Sans Symbols"/>
              <a:cs typeface="Noto Sans Symbols"/>
            </a:endParaRPr>
          </a:p>
          <a:p>
            <a:endParaRPr lang="en-GB" b="0" i="0" dirty="0">
              <a:solidFill>
                <a:srgbClr val="0D0D0D"/>
              </a:solidFill>
              <a:effectLst/>
              <a:latin typeface="Söhne"/>
            </a:endParaRPr>
          </a:p>
        </p:txBody>
      </p:sp>
      <p:sp>
        <p:nvSpPr>
          <p:cNvPr id="4" name="Slide Number Placeholder 3"/>
          <p:cNvSpPr>
            <a:spLocks noGrp="1"/>
          </p:cNvSpPr>
          <p:nvPr>
            <p:ph type="sldNum" sz="quarter" idx="5"/>
          </p:nvPr>
        </p:nvSpPr>
        <p:spPr/>
        <p:txBody>
          <a:bodyPr/>
          <a:lstStyle/>
          <a:p>
            <a:fld id="{4108F8C9-5905-4B49-8E87-8E9DE1669960}" type="slidenum">
              <a:rPr lang="en-US" smtClean="0"/>
              <a:t>2</a:t>
            </a:fld>
            <a:endParaRPr lang="en-US"/>
          </a:p>
        </p:txBody>
      </p:sp>
    </p:spTree>
    <p:extLst>
      <p:ext uri="{BB962C8B-B14F-4D97-AF65-F5344CB8AC3E}">
        <p14:creationId xmlns:p14="http://schemas.microsoft.com/office/powerpoint/2010/main" val="1901052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Begin deur met die leerders te bespreek dat hulle dalk opgemerk het dat hulle in sekere vakke beter presteer as in ander. Prestasie in vakke kan deur verskeie faktore beïnvloed word, maar hul belangstellings en vermoëns is dikwels die hoofrede waarom hulle sekere vakke makliker en interessanter vind as ander. Hierdie faktore is onderling verbind en speel 'n belangrike rol in hul akademiese sukses.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u="sng" dirty="0">
                <a:solidFill>
                  <a:srgbClr val="000000"/>
                </a:solidFill>
                <a:effectLst/>
                <a:latin typeface="Calibri" panose="020F0502020204030204" pitchFamily="34" charset="0"/>
                <a:ea typeface="Arial" panose="020B0604020202020204" pitchFamily="34" charset="0"/>
                <a:cs typeface="Noto Sans Symbols"/>
              </a:rPr>
              <a:t>Beklemtoon die belangrikheid van die bostaande konsep in die vakkeuse wat hulle binnekort sal moet maak. Hulle sal hierdie vakke tot aan die einde van matriek (graad 10-12) studeer</a:t>
            </a:r>
            <a:r>
              <a:rPr lang="af-ZA" sz="1800" dirty="0">
                <a:solidFill>
                  <a:srgbClr val="000000"/>
                </a:solidFill>
                <a:effectLst/>
                <a:latin typeface="Calibri" panose="020F0502020204030204" pitchFamily="34" charset="0"/>
                <a:ea typeface="Arial" panose="020B0604020202020204" pitchFamily="34" charset="0"/>
                <a:cs typeface="Noto Sans Symbols"/>
              </a:rPr>
              <a:t>. Dit is dus van kardinale belang om </a:t>
            </a:r>
            <a:r>
              <a:rPr lang="af-ZA" sz="1800" u="sng" dirty="0">
                <a:solidFill>
                  <a:srgbClr val="000000"/>
                </a:solidFill>
                <a:effectLst/>
                <a:latin typeface="Calibri" panose="020F0502020204030204" pitchFamily="34" charset="0"/>
                <a:ea typeface="Arial" panose="020B0604020202020204" pitchFamily="34" charset="0"/>
                <a:cs typeface="Noto Sans Symbols"/>
              </a:rPr>
              <a:t>vooraf</a:t>
            </a:r>
            <a:r>
              <a:rPr lang="af-ZA" sz="1800" dirty="0">
                <a:solidFill>
                  <a:srgbClr val="000000"/>
                </a:solidFill>
                <a:effectLst/>
                <a:latin typeface="Calibri" panose="020F0502020204030204" pitchFamily="34" charset="0"/>
                <a:ea typeface="Arial" panose="020B0604020202020204" pitchFamily="34" charset="0"/>
                <a:cs typeface="Noto Sans Symbols"/>
              </a:rPr>
              <a:t> hul belangstellings en vermoëns te identifiseer om sodoende ingeligte keuses te maak.</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Verduidelik dat u hierdie onderwerp oor die volgende drie weke sal ondersoek. Deel die leerdoelwitte vir vandag se les: </a:t>
            </a:r>
            <a:endParaRPr lang="en-US" sz="1800" dirty="0">
              <a:effectLst/>
              <a:latin typeface="Noto Sans Symbols"/>
              <a:ea typeface="Noto Sans Symbols"/>
              <a:cs typeface="Noto Sans Symbols"/>
            </a:endParaRPr>
          </a:p>
          <a:p>
            <a:pPr marL="342900" lvl="0" indent="-342900">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Begryp hoe belangstellings en vermoëns akademiese prestasie beïnvloed.</a:t>
            </a:r>
            <a:endParaRPr lang="en-US" sz="1800" dirty="0">
              <a:effectLst/>
              <a:latin typeface="Noto Sans Symbols"/>
              <a:ea typeface="Noto Sans Symbols"/>
              <a:cs typeface="Noto Sans Symbols"/>
            </a:endParaRPr>
          </a:p>
          <a:p>
            <a:pPr marL="342900" lvl="0" indent="-342900">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Verstaan die verskillende tipes leeraktiwiteite wat met verskillende vakke geassosieer word, insluitend: Praktiese-, Teoretiese-, Individuele- en Groepaktiwiteite.</a:t>
            </a:r>
            <a:endParaRPr lang="en-US" sz="1800" dirty="0">
              <a:effectLst/>
              <a:latin typeface="Noto Sans Symbols"/>
              <a:ea typeface="Noto Sans Symbols"/>
              <a:cs typeface="Noto Sans Symbols"/>
            </a:endParaRPr>
          </a:p>
          <a:p>
            <a:br>
              <a:rPr lang="af-ZA" sz="1800" dirty="0">
                <a:solidFill>
                  <a:srgbClr val="000000"/>
                </a:solidFill>
                <a:effectLst/>
                <a:latin typeface="Calibri" panose="020F0502020204030204" pitchFamily="34" charset="0"/>
                <a:ea typeface="Arial" panose="020B0604020202020204" pitchFamily="34" charset="0"/>
              </a:rPr>
            </a:b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u="none" dirty="0"/>
          </a:p>
          <a:p>
            <a:pPr marL="171450" indent="-171450">
              <a:buFont typeface="Arial" panose="020B0604020202020204" pitchFamily="34" charset="0"/>
              <a:buChar char="•"/>
            </a:pPr>
            <a:endParaRPr lang="en-ZA" sz="1800" dirty="0">
              <a:effectLst/>
              <a:latin typeface="Calibri" panose="020F0502020204030204" pitchFamily="34" charset="0"/>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3</a:t>
            </a:fld>
            <a:endParaRPr lang="en-US"/>
          </a:p>
        </p:txBody>
      </p:sp>
    </p:spTree>
    <p:extLst>
      <p:ext uri="{BB962C8B-B14F-4D97-AF65-F5344CB8AC3E}">
        <p14:creationId xmlns:p14="http://schemas.microsoft.com/office/powerpoint/2010/main" val="3872217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Kommunikeer die volgende aan die leerders oor belangstellings en vermoëns: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b="1" dirty="0">
                <a:solidFill>
                  <a:srgbClr val="000000"/>
                </a:solidFill>
                <a:effectLst/>
                <a:latin typeface="Calibri" panose="020F0502020204030204" pitchFamily="34" charset="0"/>
                <a:ea typeface="Arial" panose="020B0604020202020204" pitchFamily="34" charset="0"/>
                <a:cs typeface="Noto Sans Symbols"/>
              </a:rPr>
              <a:t>Belangstellings </a:t>
            </a:r>
            <a:r>
              <a:rPr lang="af-ZA" sz="1800" dirty="0">
                <a:solidFill>
                  <a:srgbClr val="000000"/>
                </a:solidFill>
                <a:effectLst/>
                <a:latin typeface="Calibri" panose="020F0502020204030204" pitchFamily="34" charset="0"/>
                <a:ea typeface="Arial" panose="020B0604020202020204" pitchFamily="34" charset="0"/>
                <a:cs typeface="Noto Sans Symbols"/>
              </a:rPr>
              <a:t>is die dinge waarvan jy hou of wat jy geniet om te doen. As jy in iets belangstel, is jy meer geneig om meer daaroor te wil leer en daarin goed te doen, wat tot groter vervulling in jou toekomstige pogings (studie op skool en ná skool sowel as in jou toekomstige loopbaan) kan lei. As jy byvoorbeeld van kuns hou, sal jy waarskynlik baie betrokke in die kunsklas wees. As jy lief is vir wetenskap, is jy moontlik baie goed met fisiese wetenskap of biologie. Jou belangstellings kan dus as waardevolle aanwysers dien om jou toekomstige aspirasies en planne te vorm.</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b="1" dirty="0">
                <a:solidFill>
                  <a:srgbClr val="000000"/>
                </a:solidFill>
                <a:effectLst/>
                <a:latin typeface="Calibri" panose="020F0502020204030204" pitchFamily="34" charset="0"/>
                <a:ea typeface="Arial" panose="020B0604020202020204" pitchFamily="34" charset="0"/>
                <a:cs typeface="Noto Sans Symbols"/>
              </a:rPr>
              <a:t>Vermoëns</a:t>
            </a:r>
            <a:r>
              <a:rPr lang="af-ZA" sz="1800" dirty="0">
                <a:solidFill>
                  <a:srgbClr val="000000"/>
                </a:solidFill>
                <a:effectLst/>
                <a:latin typeface="Calibri" panose="020F0502020204030204" pitchFamily="34" charset="0"/>
                <a:ea typeface="Arial" panose="020B0604020202020204" pitchFamily="34" charset="0"/>
                <a:cs typeface="Noto Sans Symbols"/>
              </a:rPr>
              <a:t> is 'n kombinasie van die vaardighede en talente wat jy het. Jy is geneig om beter te presteer in vakke wat ooreenstem met dit waarin jy van nature goed is. Byvoorbeeld, as jy baie goed is met wiskundige rekeninge, kan jy uitblink in vakke soos wiskunde of fisiese wetenskap.</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Dit is algemeen dat individue in </a:t>
            </a:r>
            <a:r>
              <a:rPr lang="af-ZA" sz="1800" b="1" dirty="0">
                <a:solidFill>
                  <a:srgbClr val="000000"/>
                </a:solidFill>
                <a:effectLst/>
                <a:highlight>
                  <a:srgbClr val="FFFF00"/>
                </a:highlight>
                <a:latin typeface="Calibri" panose="020F0502020204030204" pitchFamily="34" charset="0"/>
                <a:ea typeface="Arial" panose="020B0604020202020204" pitchFamily="34" charset="0"/>
                <a:cs typeface="Noto Sans Symbols"/>
              </a:rPr>
              <a:t>sekere aspekte van 'n vak</a:t>
            </a:r>
            <a:r>
              <a:rPr lang="af-ZA" sz="18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 uitblink terwyl hulle ander dele minder geniet. In tale kan dit byvoorbeeld vir jou lekker wees om literatuur te lees en leesbegrip te doen, maar jy sukkel met die ingewikkelde reëls van grammatika. Net so kan jy in wiskunde algebra geniet terwyl jy 'n bietjie sukkel met meetkunde. Jou sterkpunte kan 'n mengsel van verskillende onderafdelings van verskillende vakke wees.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Nooi verskeie leerders om hul gunstelingvakke wat hulle tydens die ysbreker-aktiwiteit bespreek het, te deel.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Verduidelik aan leerders dat hierdie vakke waarskynlik met hul belangstellings en vermoëns ooreenstem.</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4</a:t>
            </a:fld>
            <a:endParaRPr lang="en-US"/>
          </a:p>
        </p:txBody>
      </p:sp>
    </p:spTree>
    <p:extLst>
      <p:ext uri="{BB962C8B-B14F-4D97-AF65-F5344CB8AC3E}">
        <p14:creationId xmlns:p14="http://schemas.microsoft.com/office/powerpoint/2010/main" val="544522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Beskryf die verskillende komponente wat tot 'n mens se vermoëns bydra. Vra leerders om ná elke beskrywing voorbeelde te gee.</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Vaardigheid</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Om 'n vaardigheid te hê beteken dat jy die vermoë het om ’n spesifieke taak/aktiwiteit doeltreffend uit te voer. Jy kan vaardighede aanleer en oefen om hulle te verbeter.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Moontlike voorbeelde: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Kommunikasievaardighede: Praat en luister doeltreffend.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Probleemoplossingsvaardighede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Vind oplossings vir moeilike situasies.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Tegniese vaardighede: Soos om rekenaars te gebruik of te kook.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Organisatoriese vaardighede: Om dinge georden te hou.</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Interpersoonlike vaardighede: Om goed met ander oor die weg te kom.</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Talent/aanleg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Om 'n talent of aanleg te hê beteken dat jy van nature met iets goed is. Jy sal dalk agterkom dat jy van jongs af daarmee goed is, en dit kan vir jou makliker wees om te doen as ander dinge.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Moontlike voorbeelde: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Kunstige talent: Soos om goed te wees in kuns of musiek.</a:t>
            </a:r>
            <a:endParaRPr lang="en-US" sz="1200" dirty="0">
              <a:effectLst/>
              <a:latin typeface="Times New Roman" panose="02020603050405020304" pitchFamily="18" charset="0"/>
              <a:ea typeface="Times New Roman" panose="02020603050405020304" pitchFamily="18" charset="0"/>
            </a:endParaRPr>
          </a:p>
          <a:p>
            <a:pPr marL="342900" lvl="0" indent="-3429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Atletiese talent: Om goed te wees in sport, soos hardloop of swem.</a:t>
            </a:r>
            <a:endParaRPr lang="en-US" sz="1200" dirty="0">
              <a:effectLst/>
              <a:latin typeface="Times New Roman" panose="02020603050405020304" pitchFamily="18" charset="0"/>
              <a:ea typeface="Times New Roman" panose="02020603050405020304" pitchFamily="18" charset="0"/>
            </a:endParaRPr>
          </a:p>
          <a:p>
            <a:pPr marL="342900" lvl="0" indent="-3429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Linguistiese aanleg: Leer tale vinnig aan.</a:t>
            </a:r>
            <a:endParaRPr lang="en-US" sz="1200" dirty="0">
              <a:effectLst/>
              <a:latin typeface="Times New Roman" panose="02020603050405020304" pitchFamily="18" charset="0"/>
              <a:ea typeface="Times New Roman" panose="02020603050405020304" pitchFamily="18" charset="0"/>
            </a:endParaRPr>
          </a:p>
          <a:p>
            <a:pPr marL="342900" lvl="0" indent="-3429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Wiskundige aanleg: Los moeilike </a:t>
            </a:r>
            <a:r>
              <a:rPr lang="af-ZA" sz="1200" dirty="0" err="1">
                <a:solidFill>
                  <a:srgbClr val="000000"/>
                </a:solidFill>
                <a:effectLst/>
                <a:latin typeface="Calibri" panose="020F0502020204030204" pitchFamily="34" charset="0"/>
                <a:ea typeface="Arial" panose="020B0604020202020204" pitchFamily="34" charset="0"/>
              </a:rPr>
              <a:t>wiskundeprobleme</a:t>
            </a:r>
            <a:r>
              <a:rPr lang="af-ZA" sz="1200" dirty="0">
                <a:solidFill>
                  <a:srgbClr val="000000"/>
                </a:solidFill>
                <a:effectLst/>
                <a:latin typeface="Calibri" panose="020F0502020204030204" pitchFamily="34" charset="0"/>
                <a:ea typeface="Arial" panose="020B0604020202020204" pitchFamily="34" charset="0"/>
              </a:rPr>
              <a:t> en -vergelykings maklik op.</a:t>
            </a:r>
            <a:endParaRPr lang="en-US" sz="1200" dirty="0">
              <a:effectLst/>
              <a:latin typeface="Times New Roman" panose="02020603050405020304" pitchFamily="18" charset="0"/>
              <a:ea typeface="Times New Roman" panose="02020603050405020304" pitchFamily="18" charset="0"/>
            </a:endParaRPr>
          </a:p>
          <a:p>
            <a:br>
              <a:rPr lang="af-ZA" sz="1200" dirty="0">
                <a:solidFill>
                  <a:srgbClr val="000000"/>
                </a:solidFill>
                <a:effectLst/>
                <a:latin typeface="Calibri" panose="020F0502020204030204" pitchFamily="34" charset="0"/>
                <a:ea typeface="Arial" panose="020B0604020202020204" pitchFamily="34" charset="0"/>
              </a:rPr>
            </a:br>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5</a:t>
            </a:fld>
            <a:endParaRPr lang="en-US"/>
          </a:p>
        </p:txBody>
      </p:sp>
    </p:spTree>
    <p:extLst>
      <p:ext uri="{BB962C8B-B14F-4D97-AF65-F5344CB8AC3E}">
        <p14:creationId xmlns:p14="http://schemas.microsoft.com/office/powerpoint/2010/main" val="27953188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Leerders sal nou die belangstellings- en </a:t>
            </a:r>
            <a:r>
              <a:rPr lang="af-ZA" sz="1800" dirty="0" err="1">
                <a:solidFill>
                  <a:srgbClr val="000000"/>
                </a:solidFill>
                <a:effectLst/>
                <a:latin typeface="Calibri" panose="020F0502020204030204" pitchFamily="34" charset="0"/>
                <a:ea typeface="Arial" panose="020B0604020202020204" pitchFamily="34" charset="0"/>
                <a:cs typeface="Noto Sans Symbols"/>
              </a:rPr>
              <a:t>vermoëvraelys</a:t>
            </a:r>
            <a:r>
              <a:rPr lang="af-ZA" sz="1800" dirty="0">
                <a:solidFill>
                  <a:srgbClr val="000000"/>
                </a:solidFill>
                <a:effectLst/>
                <a:latin typeface="Calibri" panose="020F0502020204030204" pitchFamily="34" charset="0"/>
                <a:ea typeface="Arial" panose="020B0604020202020204" pitchFamily="34" charset="0"/>
                <a:cs typeface="Noto Sans Symbols"/>
              </a:rPr>
              <a:t> invul wat in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 </a:t>
            </a:r>
            <a:r>
              <a:rPr lang="af-ZA" sz="1800" dirty="0">
                <a:solidFill>
                  <a:srgbClr val="000000"/>
                </a:solidFill>
                <a:effectLst/>
                <a:latin typeface="Calibri" panose="020F0502020204030204" pitchFamily="34" charset="0"/>
                <a:ea typeface="Arial" panose="020B0604020202020204" pitchFamily="34" charset="0"/>
                <a:cs typeface="Noto Sans Symbols"/>
              </a:rPr>
              <a:t>(</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800" dirty="0">
                <a:solidFill>
                  <a:srgbClr val="000000"/>
                </a:solidFill>
                <a:effectLst/>
                <a:latin typeface="Calibri" panose="020F0502020204030204" pitchFamily="34" charset="0"/>
                <a:ea typeface="Arial" panose="020B0604020202020204" pitchFamily="34" charset="0"/>
                <a:cs typeface="Noto Sans Symbols"/>
              </a:rPr>
              <a:t>) verskaf word.</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Moedig leerders aan om hul tyd te neem en die vrae nadenkend te beantwoord. As hulle nie die vraelys gedurende die toegewysde tyd kan voltooi nie, moet hulle dit as huiswerk voltooi.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Hierdie vraelys kan as vertrekpunt vir self-refleksie dien en leerders help om insig tot hul unieke sterkpunte en passies te verkry. </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6</a:t>
            </a:fld>
            <a:endParaRPr lang="en-US"/>
          </a:p>
        </p:txBody>
      </p:sp>
    </p:spTree>
    <p:extLst>
      <p:ext uri="{BB962C8B-B14F-4D97-AF65-F5344CB8AC3E}">
        <p14:creationId xmlns:p14="http://schemas.microsoft.com/office/powerpoint/2010/main" val="2794191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Verduidelik aan leerders dat almal oor verskillende leerstyle en -voorkeure beskik, wat onderwysers lei om van diverse leeraktiwiteite gebruik te maak.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te definieer wat 'n leerstyl is en om die vier primêre leerstyle wat tydens Kwartaal 1 (Gr8 T2 W10-11 </a:t>
            </a:r>
            <a:r>
              <a:rPr lang="af-ZA" sz="1200" dirty="0" err="1">
                <a:solidFill>
                  <a:srgbClr val="000000"/>
                </a:solidFill>
                <a:effectLst/>
                <a:latin typeface="Calibri" panose="020F0502020204030204" pitchFamily="34" charset="0"/>
                <a:ea typeface="Arial" panose="020B0604020202020204" pitchFamily="34" charset="0"/>
                <a:cs typeface="Noto Sans Symbols"/>
              </a:rPr>
              <a:t>WOW</a:t>
            </a:r>
            <a:r>
              <a:rPr lang="af-ZA" sz="1200" dirty="0">
                <a:solidFill>
                  <a:srgbClr val="000000"/>
                </a:solidFill>
                <a:effectLst/>
                <a:latin typeface="Calibri" panose="020F0502020204030204" pitchFamily="34" charset="0"/>
                <a:ea typeface="Arial" panose="020B0604020202020204" pitchFamily="34" charset="0"/>
                <a:cs typeface="Noto Sans Symbols"/>
              </a:rPr>
              <a:t>) bespreek is, te herroep.</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Definisie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'n Leerstyl is 'n individu se metode om van nuwe inhoud sin te maak/</a:t>
            </a:r>
            <a:r>
              <a:rPr lang="af-ZA" sz="1200" dirty="0">
                <a:solidFill>
                  <a:srgbClr val="000000"/>
                </a:solidFill>
                <a:effectLst/>
                <a:highlight>
                  <a:srgbClr val="FFFF00"/>
                </a:highlight>
                <a:latin typeface="Calibri" panose="020F0502020204030204" pitchFamily="34" charset="0"/>
                <a:ea typeface="Arial" panose="020B0604020202020204" pitchFamily="34" charset="0"/>
                <a:cs typeface="Courier New" panose="02070309020205020404" pitchFamily="49" charset="0"/>
              </a:rPr>
              <a:t>nuwe inhoud te onthou</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Ons leer doeltreffender as ons bewus is van ons leerstyle. Leerders mag meer as een leerstyl gebruik om van nuwe inhoud sin te maak.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effectLst/>
                <a:latin typeface="Calibri" panose="020F0502020204030204" pitchFamily="34" charset="0"/>
                <a:ea typeface="Courier New" panose="02070309020205020404" pitchFamily="49" charset="0"/>
                <a:cs typeface="Courier New" panose="02070309020205020404" pitchFamily="49" charset="0"/>
              </a:rPr>
              <a:t>Visueel</a:t>
            </a:r>
            <a:r>
              <a:rPr lang="af-ZA" sz="1200" dirty="0">
                <a:effectLst/>
                <a:latin typeface="Calibri" panose="020F0502020204030204" pitchFamily="34" charset="0"/>
                <a:ea typeface="Courier New" panose="02070309020205020404" pitchFamily="49" charset="0"/>
                <a:cs typeface="Courier New" panose="02070309020205020404" pitchFamily="49" charset="0"/>
              </a:rPr>
              <a:t>: Die begrip van inhoud geskied deur prente, beelde, en ruimtelike bewustheid. Dit sluit die ondersoek van grafieke en diagramme vir inligting in.</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effectLst/>
                <a:latin typeface="Calibri" panose="020F0502020204030204" pitchFamily="34" charset="0"/>
                <a:ea typeface="Courier New" panose="02070309020205020404" pitchFamily="49" charset="0"/>
                <a:cs typeface="Courier New" panose="02070309020205020404" pitchFamily="49" charset="0"/>
              </a:rPr>
              <a:t>Ouditief</a:t>
            </a:r>
            <a:r>
              <a:rPr lang="af-ZA" sz="1200" dirty="0">
                <a:effectLst/>
                <a:latin typeface="Calibri" panose="020F0502020204030204" pitchFamily="34" charset="0"/>
                <a:ea typeface="Courier New" panose="02070309020205020404" pitchFamily="49" charset="0"/>
                <a:cs typeface="Courier New" panose="02070309020205020404" pitchFamily="49" charset="0"/>
              </a:rPr>
              <a:t>: Hulle hou daarvan om ritme, klank, en musiek te gebruik vir leer. Inligting word goed verstaan deur van die gehoorsintuig gebruik te maak.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effectLst/>
                <a:latin typeface="Calibri" panose="020F0502020204030204" pitchFamily="34" charset="0"/>
                <a:ea typeface="Courier New" panose="02070309020205020404" pitchFamily="49" charset="0"/>
                <a:cs typeface="Courier New" panose="02070309020205020404" pitchFamily="49" charset="0"/>
              </a:rPr>
              <a:t>Kinesteties</a:t>
            </a:r>
            <a:r>
              <a:rPr lang="af-ZA" sz="1200" dirty="0">
                <a:effectLst/>
                <a:latin typeface="Calibri" panose="020F0502020204030204" pitchFamily="34" charset="0"/>
                <a:ea typeface="Courier New" panose="02070309020205020404" pitchFamily="49" charset="0"/>
                <a:cs typeface="Courier New" panose="02070309020205020404" pitchFamily="49" charset="0"/>
              </a:rPr>
              <a:t>: Leer deur fisieke aktiwiteit, met die gebruik van hande en aanraking. Om dinge fisies te doen is vir hulle die beste leerervaring.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effectLst/>
                <a:latin typeface="Calibri" panose="020F0502020204030204" pitchFamily="34" charset="0"/>
                <a:ea typeface="Courier New" panose="02070309020205020404" pitchFamily="49" charset="0"/>
                <a:cs typeface="Courier New" panose="02070309020205020404" pitchFamily="49" charset="0"/>
              </a:rPr>
              <a:t>Lees en Skryf</a:t>
            </a:r>
            <a:r>
              <a:rPr lang="af-ZA" sz="1200" dirty="0">
                <a:effectLst/>
                <a:latin typeface="Calibri" panose="020F0502020204030204" pitchFamily="34" charset="0"/>
                <a:ea typeface="Courier New" panose="02070309020205020404" pitchFamily="49" charset="0"/>
                <a:cs typeface="Courier New" panose="02070309020205020404" pitchFamily="49" charset="0"/>
              </a:rPr>
              <a:t>: Hulle verstaan en onthou wat hulle lees, en geniet dit gewoonlik om te skryf as 'n manier om hulself uit te druk.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Nooi 'n paar leerders om te deel of hulle verbeterde prestasie in Kwartaal 2 ervaar het omdat hulle van hul leerstyl bewus was. Moedig hulle aan om uit te brei oor sommige van die strategieë wat hulle geïmplementeer het. </a:t>
            </a:r>
            <a:endParaRPr lang="en-US" sz="1200" dirty="0">
              <a:effectLst/>
              <a:latin typeface="Noto Sans Symbols"/>
              <a:ea typeface="Noto Sans Symbols"/>
              <a:cs typeface="Noto Sans Symbols"/>
            </a:endParaRPr>
          </a:p>
          <a:p>
            <a:pPr marL="0" indent="0">
              <a:buFont typeface="Arial" panose="020B0604020202020204" pitchFamily="34" charset="0"/>
              <a:buNone/>
            </a:pPr>
            <a:endParaRPr lang="en-GB" b="0" i="0" dirty="0">
              <a:solidFill>
                <a:srgbClr val="0D0D0D"/>
              </a:solidFill>
              <a:effectLst/>
              <a:latin typeface="Söhne"/>
            </a:endParaRPr>
          </a:p>
        </p:txBody>
      </p:sp>
      <p:sp>
        <p:nvSpPr>
          <p:cNvPr id="4" name="Slide Number Placeholder 3"/>
          <p:cNvSpPr>
            <a:spLocks noGrp="1"/>
          </p:cNvSpPr>
          <p:nvPr>
            <p:ph type="sldNum" sz="quarter" idx="5"/>
          </p:nvPr>
        </p:nvSpPr>
        <p:spPr/>
        <p:txBody>
          <a:bodyPr/>
          <a:lstStyle/>
          <a:p>
            <a:fld id="{4108F8C9-5905-4B49-8E87-8E9DE1669960}" type="slidenum">
              <a:rPr lang="en-US" smtClean="0"/>
              <a:t>7</a:t>
            </a:fld>
            <a:endParaRPr lang="en-US"/>
          </a:p>
        </p:txBody>
      </p:sp>
    </p:spTree>
    <p:extLst>
      <p:ext uri="{BB962C8B-B14F-4D97-AF65-F5344CB8AC3E}">
        <p14:creationId xmlns:p14="http://schemas.microsoft.com/office/powerpoint/2010/main" val="1238906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Verduidelik aan leerders dat leeraktiwiteite in vier kategorieë ingedeel kan word. Verduidelik elke tipe aktiwiteit.</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Praktiese aktiwiteite: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Om praktiese aktiwiteite te doen beteken om jou hande te gebruik en dit wat jy geleer het in die werklike lewe toe te pas. Hierdie aktiwiteite help jou om dinge te doen, probleme op te los, en kreatief te dink.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Teoretiese aktiwiteite: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Teoretiese aktiwiteite behels die begrip van konsepte, diepgaande denke, en die samestelling van inligting. Dit sluit gewoonlik lees, navorsing, en die bespreking van idees in om begrip te verdiep.</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Individuele aktiwiteite: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Individuele aktiwiteite bied geleenthede vir leerders wat verkies om selfstandig te werk en beheer oor hul leerproses te neem. Hierdie aktiwiteite stel jou in staat om op jou eie tempo te vorder, om op jou persoonlike belangstellings te fokus, en om jou selfvertroue op te bou.</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Groepaktiwiteite: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Hierdie aktiwiteite help jou om saam met jou maats te leer, idees met ander te deel, en probleme as 'n span op te los.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Beklemtoon dat die meeste vakke 'n kombinasie van bogenoemde leeraktiwiteite insluit om aan die belangstellings, vermoëns en voorkeure van leerders te voldoen. Dit gee dus vir elkeen die geleentheid om akademiese sukses te behaal en holisties (as geheel) te ontwikkel.</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Nooi 'n paar leerders om hul voorkeur tipe aktiwiteit te deel en redes vir hul keuse te verskaf.</a:t>
            </a:r>
            <a:endParaRPr lang="en-US" sz="1200" dirty="0">
              <a:effectLst/>
              <a:latin typeface="Noto Sans Symbols"/>
              <a:ea typeface="Noto Sans Symbols"/>
              <a:cs typeface="Noto Sans Symbol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8</a:t>
            </a:fld>
            <a:endParaRPr lang="en-US"/>
          </a:p>
        </p:txBody>
      </p:sp>
    </p:spTree>
    <p:extLst>
      <p:ext uri="{BB962C8B-B14F-4D97-AF65-F5344CB8AC3E}">
        <p14:creationId xmlns:p14="http://schemas.microsoft.com/office/powerpoint/2010/main" val="2303416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Leerders sal nou verskillende soorte leeraktiwiteite in van hul vakke ondersoek.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Leerders moet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2</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800" dirty="0">
                <a:solidFill>
                  <a:srgbClr val="000000"/>
                </a:solidFill>
                <a:effectLst/>
                <a:latin typeface="Calibri" panose="020F0502020204030204" pitchFamily="34" charset="0"/>
                <a:ea typeface="Arial" panose="020B0604020202020204" pitchFamily="34" charset="0"/>
                <a:cs typeface="Noto Sans Symbols"/>
              </a:rPr>
              <a:t>) in groepe van vier tot ses voltooi.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b="1" dirty="0">
                <a:solidFill>
                  <a:srgbClr val="FF0000"/>
                </a:solidFill>
                <a:effectLst/>
                <a:latin typeface="Calibri" panose="020F0502020204030204" pitchFamily="34" charset="0"/>
                <a:ea typeface="Arial" panose="020B0604020202020204" pitchFamily="34" charset="0"/>
                <a:cs typeface="Noto Sans Symbols"/>
              </a:rPr>
              <a:t>Nota aan onderwyser: </a:t>
            </a:r>
            <a:r>
              <a:rPr lang="af-ZA" sz="1800" dirty="0">
                <a:solidFill>
                  <a:srgbClr val="000000"/>
                </a:solidFill>
                <a:effectLst/>
                <a:latin typeface="Calibri" panose="020F0502020204030204" pitchFamily="34" charset="0"/>
                <a:ea typeface="Arial" panose="020B0604020202020204" pitchFamily="34" charset="0"/>
                <a:cs typeface="Noto Sans Symbols"/>
              </a:rPr>
              <a:t>As u 'n groter klas het, sal u dalk die maksimum hoeveelheid leerders per groep (ses) moet gebruik om die terugvoersessie te vergemaklik.</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Gee aan die einde van die aktiwiteit 'n paar minute vir groepe om terugvoer te gee en hul antwoorde te verifieer deur die moontlike antwoorde in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Werkkaart MEMO</a:t>
            </a:r>
            <a:r>
              <a:rPr lang="af-ZA" sz="1800" dirty="0">
                <a:solidFill>
                  <a:srgbClr val="000000"/>
                </a:solidFill>
                <a:effectLst/>
                <a:latin typeface="Calibri" panose="020F0502020204030204" pitchFamily="34" charset="0"/>
                <a:ea typeface="Arial" panose="020B0604020202020204" pitchFamily="34" charset="0"/>
                <a:cs typeface="Noto Sans Symbols"/>
              </a:rPr>
              <a:t> te gebruik.</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9</a:t>
            </a:fld>
            <a:endParaRPr lang="en-US"/>
          </a:p>
        </p:txBody>
      </p:sp>
    </p:spTree>
    <p:extLst>
      <p:ext uri="{BB962C8B-B14F-4D97-AF65-F5344CB8AC3E}">
        <p14:creationId xmlns:p14="http://schemas.microsoft.com/office/powerpoint/2010/main" val="3253239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90F980B-631E-421B-A2D7-0583C08A8267}"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1717936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0F980B-631E-421B-A2D7-0583C08A8267}"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2683941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0F980B-631E-421B-A2D7-0583C08A8267}"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4068985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0F980B-631E-421B-A2D7-0583C08A8267}"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3727757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0F980B-631E-421B-A2D7-0583C08A8267}"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3728973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90F980B-631E-421B-A2D7-0583C08A8267}" type="datetimeFigureOut">
              <a:rPr lang="en-US" smtClean="0"/>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2935312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90F980B-631E-421B-A2D7-0583C08A8267}" type="datetimeFigureOut">
              <a:rPr lang="en-US" smtClean="0"/>
              <a:t>5/21/2024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3698764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90F980B-631E-421B-A2D7-0583C08A8267}" type="datetimeFigureOut">
              <a:rPr lang="en-US" smtClean="0"/>
              <a:t>5/21/2024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759102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0F980B-631E-421B-A2D7-0583C08A8267}" type="datetimeFigureOut">
              <a:rPr lang="en-US" smtClean="0"/>
              <a:t>5/21/2024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1743362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0F980B-631E-421B-A2D7-0583C08A8267}" type="datetimeFigureOut">
              <a:rPr lang="en-US" smtClean="0"/>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1723422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0F980B-631E-421B-A2D7-0583C08A8267}" type="datetimeFigureOut">
              <a:rPr lang="en-US" smtClean="0"/>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124747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90F980B-631E-421B-A2D7-0583C08A8267}" type="datetimeFigureOut">
              <a:rPr lang="en-US" smtClean="0"/>
              <a:t>5/21/2024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CAC40C-5DF9-4F9A-BA95-C967DC2F7EEF}" type="slidenum">
              <a:rPr lang="en-US" smtClean="0"/>
              <a:t>‹#›</a:t>
            </a:fld>
            <a:endParaRPr lang="en-US"/>
          </a:p>
        </p:txBody>
      </p:sp>
    </p:spTree>
    <p:extLst>
      <p:ext uri="{BB962C8B-B14F-4D97-AF65-F5344CB8AC3E}">
        <p14:creationId xmlns:p14="http://schemas.microsoft.com/office/powerpoint/2010/main" val="254781181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6.jp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e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jpe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Freeform 4">
            <a:extLst>
              <a:ext uri="{FF2B5EF4-FFF2-40B4-BE49-F238E27FC236}">
                <a16:creationId xmlns:a16="http://schemas.microsoft.com/office/drawing/2014/main" id="{85B6CB91-DB88-C397-964F-C3FD0E4FB7B4}"/>
              </a:ext>
            </a:extLst>
          </p:cNvPr>
          <p:cNvSpPr/>
          <p:nvPr/>
        </p:nvSpPr>
        <p:spPr>
          <a:xfrm>
            <a:off x="7889132" y="0"/>
            <a:ext cx="4302868" cy="6858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4">
              <a:extLst>
                <a:ext uri="{96DAC541-7B7A-43D3-8B79-37D633B846F1}">
                  <asvg:svgBlip xmlns:asvg="http://schemas.microsoft.com/office/drawing/2016/SVG/main" r:embed="rId5"/>
                </a:ext>
              </a:extLst>
            </a:blip>
            <a:stretch>
              <a:fillRect r="-100763"/>
            </a:stretch>
          </a:blipFill>
        </p:spPr>
        <p:txBody>
          <a:bodyPr/>
          <a:lstStyle/>
          <a:p>
            <a:endParaRPr lang="en-US"/>
          </a:p>
        </p:txBody>
      </p:sp>
      <p:sp>
        <p:nvSpPr>
          <p:cNvPr id="6" name="Freeform 3">
            <a:extLst>
              <a:ext uri="{FF2B5EF4-FFF2-40B4-BE49-F238E27FC236}">
                <a16:creationId xmlns:a16="http://schemas.microsoft.com/office/drawing/2014/main" id="{76199A09-C93B-ED62-73D1-887C8F497D4D}"/>
              </a:ext>
            </a:extLst>
          </p:cNvPr>
          <p:cNvSpPr/>
          <p:nvPr/>
        </p:nvSpPr>
        <p:spPr>
          <a:xfrm>
            <a:off x="-3517" y="0"/>
            <a:ext cx="7892649" cy="6858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 name="Title 1">
            <a:extLst>
              <a:ext uri="{FF2B5EF4-FFF2-40B4-BE49-F238E27FC236}">
                <a16:creationId xmlns:a16="http://schemas.microsoft.com/office/drawing/2014/main" id="{1DA7E1AF-B543-D372-7D2D-9006B2511812}"/>
              </a:ext>
            </a:extLst>
          </p:cNvPr>
          <p:cNvSpPr>
            <a:spLocks noGrp="1"/>
          </p:cNvSpPr>
          <p:nvPr>
            <p:ph type="ctrTitle"/>
          </p:nvPr>
        </p:nvSpPr>
        <p:spPr>
          <a:xfrm>
            <a:off x="1604682" y="2235200"/>
            <a:ext cx="9144000" cy="2387600"/>
          </a:xfrm>
          <a:solidFill>
            <a:srgbClr val="455881">
              <a:alpha val="60000"/>
            </a:srgbClr>
          </a:solidFill>
        </p:spPr>
        <p:txBody>
          <a:bodyPr>
            <a:normAutofit/>
          </a:bodyPr>
          <a:lstStyle/>
          <a:p>
            <a:r>
              <a:rPr lang="en-GB" sz="7200" b="1" dirty="0" err="1">
                <a:solidFill>
                  <a:schemeClr val="bg1"/>
                </a:solidFill>
                <a:latin typeface="Poppins" panose="00000500000000000000" pitchFamily="2" charset="0"/>
                <a:cs typeface="Poppins" panose="00000500000000000000" pitchFamily="2" charset="0"/>
              </a:rPr>
              <a:t>GRAAD</a:t>
            </a:r>
            <a:r>
              <a:rPr lang="en-GB" sz="7200" b="1" dirty="0">
                <a:solidFill>
                  <a:schemeClr val="bg1"/>
                </a:solidFill>
                <a:latin typeface="Poppins" panose="00000500000000000000" pitchFamily="2" charset="0"/>
                <a:cs typeface="Poppins" panose="00000500000000000000" pitchFamily="2" charset="0"/>
              </a:rPr>
              <a:t> 8 </a:t>
            </a:r>
            <a:br>
              <a:rPr lang="en-GB" sz="7200" b="1" dirty="0">
                <a:solidFill>
                  <a:schemeClr val="bg1"/>
                </a:solidFill>
                <a:latin typeface="Poppins" panose="00000500000000000000" pitchFamily="2" charset="0"/>
                <a:cs typeface="Poppins" panose="00000500000000000000" pitchFamily="2" charset="0"/>
              </a:rPr>
            </a:br>
            <a:r>
              <a:rPr lang="en-GB" sz="7200" b="1" dirty="0" err="1">
                <a:solidFill>
                  <a:schemeClr val="bg1"/>
                </a:solidFill>
                <a:latin typeface="Poppins" panose="00000500000000000000" pitchFamily="2" charset="0"/>
                <a:cs typeface="Poppins" panose="00000500000000000000" pitchFamily="2" charset="0"/>
              </a:rPr>
              <a:t>WÊRELD</a:t>
            </a:r>
            <a:r>
              <a:rPr lang="en-GB" sz="7200" b="1" dirty="0">
                <a:solidFill>
                  <a:schemeClr val="bg1"/>
                </a:solidFill>
                <a:latin typeface="Poppins" panose="00000500000000000000" pitchFamily="2" charset="0"/>
                <a:cs typeface="Poppins" panose="00000500000000000000" pitchFamily="2" charset="0"/>
              </a:rPr>
              <a:t> VAN </a:t>
            </a:r>
            <a:r>
              <a:rPr lang="en-GB" sz="7200" b="1" dirty="0" err="1">
                <a:solidFill>
                  <a:schemeClr val="bg1"/>
                </a:solidFill>
                <a:latin typeface="Poppins" panose="00000500000000000000" pitchFamily="2" charset="0"/>
                <a:cs typeface="Poppins" panose="00000500000000000000" pitchFamily="2" charset="0"/>
              </a:rPr>
              <a:t>WERK</a:t>
            </a:r>
            <a:endParaRPr lang="en-US" sz="7200" b="1" dirty="0">
              <a:solidFill>
                <a:schemeClr val="bg1"/>
              </a:solidFill>
              <a:latin typeface="Poppins" panose="00000500000000000000" pitchFamily="2" charset="0"/>
              <a:cs typeface="Poppins" panose="00000500000000000000" pitchFamily="2" charset="0"/>
            </a:endParaRPr>
          </a:p>
        </p:txBody>
      </p:sp>
      <p:sp>
        <p:nvSpPr>
          <p:cNvPr id="3" name="Subtitle 2">
            <a:extLst>
              <a:ext uri="{FF2B5EF4-FFF2-40B4-BE49-F238E27FC236}">
                <a16:creationId xmlns:a16="http://schemas.microsoft.com/office/drawing/2014/main" id="{D9DCAD12-0F0E-829D-CAC4-A41407C1C1B9}"/>
              </a:ext>
            </a:extLst>
          </p:cNvPr>
          <p:cNvSpPr>
            <a:spLocks noGrp="1"/>
          </p:cNvSpPr>
          <p:nvPr>
            <p:ph type="subTitle" idx="1"/>
          </p:nvPr>
        </p:nvSpPr>
        <p:spPr>
          <a:xfrm>
            <a:off x="4302869" y="5735637"/>
            <a:ext cx="3510116" cy="498592"/>
          </a:xfrm>
          <a:solidFill>
            <a:srgbClr val="455881">
              <a:alpha val="60000"/>
            </a:srgbClr>
          </a:solidFill>
        </p:spPr>
        <p:txBody>
          <a:bodyPr>
            <a:normAutofit/>
          </a:bodyPr>
          <a:lstStyle/>
          <a:p>
            <a:r>
              <a:rPr lang="en-GB" sz="2800" b="1" dirty="0" err="1">
                <a:solidFill>
                  <a:schemeClr val="bg1"/>
                </a:solidFill>
                <a:latin typeface="Poppins" panose="00000500000000000000" pitchFamily="2" charset="0"/>
                <a:cs typeface="Poppins" panose="00000500000000000000" pitchFamily="2" charset="0"/>
              </a:rPr>
              <a:t>KWARTAAL</a:t>
            </a:r>
            <a:r>
              <a:rPr lang="en-GB" sz="2800" b="1" dirty="0">
                <a:solidFill>
                  <a:schemeClr val="bg1"/>
                </a:solidFill>
                <a:latin typeface="Poppins" panose="00000500000000000000" pitchFamily="2" charset="0"/>
                <a:cs typeface="Poppins" panose="00000500000000000000" pitchFamily="2" charset="0"/>
              </a:rPr>
              <a:t> 3: LES 1</a:t>
            </a:r>
            <a:endParaRPr lang="en-US" sz="2800" b="1" dirty="0">
              <a:solidFill>
                <a:schemeClr val="bg1"/>
              </a:solidFill>
              <a:latin typeface="Poppins" panose="00000500000000000000" pitchFamily="2" charset="0"/>
              <a:cs typeface="Poppins" panose="00000500000000000000" pitchFamily="2" charset="0"/>
            </a:endParaRPr>
          </a:p>
        </p:txBody>
      </p:sp>
      <p:pic>
        <p:nvPicPr>
          <p:cNvPr id="4" name="Picture 3" descr="A logo with a person in the middle&#10;&#10;Description automatically generated">
            <a:extLst>
              <a:ext uri="{FF2B5EF4-FFF2-40B4-BE49-F238E27FC236}">
                <a16:creationId xmlns:a16="http://schemas.microsoft.com/office/drawing/2014/main" id="{50A7C6FB-569F-AF28-1EBC-62DDEE9E05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343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A calendar with pens and markers on a table&#10;&#10;Description automatically generated">
            <a:extLst>
              <a:ext uri="{FF2B5EF4-FFF2-40B4-BE49-F238E27FC236}">
                <a16:creationId xmlns:a16="http://schemas.microsoft.com/office/drawing/2014/main" id="{695CD595-9F5C-7F73-2ACF-33EB5B403D6E}"/>
              </a:ext>
            </a:extLst>
          </p:cNvPr>
          <p:cNvPicPr>
            <a:picLocks noChangeAspect="1"/>
          </p:cNvPicPr>
          <p:nvPr/>
        </p:nvPicPr>
        <p:blipFill rotWithShape="1">
          <a:blip r:embed="rId3">
            <a:extLst>
              <a:ext uri="{28A0092B-C50C-407E-A947-70E740481C1C}">
                <a14:useLocalDpi xmlns:a14="http://schemas.microsoft.com/office/drawing/2010/main" val="0"/>
              </a:ext>
            </a:extLst>
          </a:blip>
          <a:srcRect l="6508" r="26736"/>
          <a:stretch/>
        </p:blipFill>
        <p:spPr>
          <a:xfrm>
            <a:off x="4038599" y="10"/>
            <a:ext cx="8160026" cy="6875809"/>
          </a:xfrm>
          <a:prstGeom prst="rect">
            <a:avLst/>
          </a:prstGeom>
        </p:spPr>
      </p:pic>
      <p:sp>
        <p:nvSpPr>
          <p:cNvPr id="31" name="Freeform: Shape 30">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DB7E85E-423E-60A5-E09F-E3773C54FA7F}"/>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GB" sz="4000" b="1" dirty="0" err="1">
                <a:solidFill>
                  <a:srgbClr val="FFFFFF"/>
                </a:solidFill>
              </a:rPr>
              <a:t>REFLEKSIE</a:t>
            </a:r>
            <a:endParaRPr lang="en-US" sz="4000" b="1" dirty="0">
              <a:solidFill>
                <a:srgbClr val="FFFFFF"/>
              </a:solidFill>
            </a:endParaRPr>
          </a:p>
        </p:txBody>
      </p:sp>
      <p:pic>
        <p:nvPicPr>
          <p:cNvPr id="3" name="Picture 2" descr="A logo with a person in the middle&#10;&#10;Description automatically generated">
            <a:extLst>
              <a:ext uri="{FF2B5EF4-FFF2-40B4-BE49-F238E27FC236}">
                <a16:creationId xmlns:a16="http://schemas.microsoft.com/office/drawing/2014/main" id="{C1905320-6F25-67E5-A13C-D5FA465278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050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A logo with a person in the middle&#10;&#10;Description automatically generated">
            <a:extLst>
              <a:ext uri="{FF2B5EF4-FFF2-40B4-BE49-F238E27FC236}">
                <a16:creationId xmlns:a16="http://schemas.microsoft.com/office/drawing/2014/main" id="{5C6ED030-12AE-0CCC-D526-9133CFD293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screenshot of a computer&#10;&#10;Description automatically generated">
            <a:extLst>
              <a:ext uri="{FF2B5EF4-FFF2-40B4-BE49-F238E27FC236}">
                <a16:creationId xmlns:a16="http://schemas.microsoft.com/office/drawing/2014/main" id="{779F2760-BFF9-8424-7831-64CFB128F706}"/>
              </a:ext>
            </a:extLst>
          </p:cNvPr>
          <p:cNvPicPr>
            <a:picLocks noChangeAspect="1"/>
          </p:cNvPicPr>
          <p:nvPr/>
        </p:nvPicPr>
        <p:blipFill rotWithShape="1">
          <a:blip r:embed="rId5">
            <a:extLst>
              <a:ext uri="{28A0092B-C50C-407E-A947-70E740481C1C}">
                <a14:useLocalDpi xmlns:a14="http://schemas.microsoft.com/office/drawing/2010/main" val="0"/>
              </a:ext>
            </a:extLst>
          </a:blip>
          <a:srcRect t="6666" b="8445"/>
          <a:stretch/>
        </p:blipFill>
        <p:spPr>
          <a:xfrm>
            <a:off x="0" y="807720"/>
            <a:ext cx="12192000" cy="5821680"/>
          </a:xfrm>
          <a:prstGeom prst="rect">
            <a:avLst/>
          </a:prstGeom>
        </p:spPr>
      </p:pic>
    </p:spTree>
    <p:extLst>
      <p:ext uri="{BB962C8B-B14F-4D97-AF65-F5344CB8AC3E}">
        <p14:creationId xmlns:p14="http://schemas.microsoft.com/office/powerpoint/2010/main" val="3115320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CA84A5-DE39-022A-8726-607358A5A435}"/>
              </a:ext>
            </a:extLst>
          </p:cNvPr>
          <p:cNvSpPr>
            <a:spLocks noGrp="1"/>
          </p:cNvSpPr>
          <p:nvPr>
            <p:ph type="title"/>
          </p:nvPr>
        </p:nvSpPr>
        <p:spPr>
          <a:xfrm>
            <a:off x="589560" y="856180"/>
            <a:ext cx="4560584" cy="1128068"/>
          </a:xfrm>
        </p:spPr>
        <p:txBody>
          <a:bodyPr vert="horz" lIns="91440" tIns="45720" rIns="91440" bIns="45720" rtlCol="0" anchor="ctr">
            <a:normAutofit/>
          </a:bodyPr>
          <a:lstStyle/>
          <a:p>
            <a:pPr marL="0" lvl="0" indent="0"/>
            <a:r>
              <a:rPr lang="nl-NL" sz="3100" b="1" dirty="0"/>
              <a:t>Teen die einde van hierdie les behoort jy ...</a:t>
            </a:r>
            <a:endParaRPr lang="en-US" sz="3100" dirty="0"/>
          </a:p>
        </p:txBody>
      </p:sp>
      <p:grpSp>
        <p:nvGrpSpPr>
          <p:cNvPr id="11"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7" name="Rectangle 1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143E6E76-3554-4B10-BB7F-664CEF3A5F8E}"/>
              </a:ext>
            </a:extLst>
          </p:cNvPr>
          <p:cNvSpPr>
            <a:spLocks noGrp="1"/>
          </p:cNvSpPr>
          <p:nvPr>
            <p:ph type="body" sz="half" idx="2"/>
          </p:nvPr>
        </p:nvSpPr>
        <p:spPr>
          <a:xfrm>
            <a:off x="590719" y="2330505"/>
            <a:ext cx="4559425" cy="3979585"/>
          </a:xfrm>
        </p:spPr>
        <p:txBody>
          <a:bodyPr vert="horz" lIns="91440" tIns="45720" rIns="91440" bIns="45720" rtlCol="0" anchor="ctr">
            <a:normAutofit fontScale="92500" lnSpcReduction="20000"/>
          </a:bodyPr>
          <a:lstStyle/>
          <a:p>
            <a:pPr marL="285750" lvl="0" indent="-228600">
              <a:lnSpc>
                <a:spcPct val="150000"/>
              </a:lnSpc>
              <a:spcBef>
                <a:spcPct val="0"/>
              </a:spcBef>
              <a:buFont typeface="Arial" panose="020B0604020202020204" pitchFamily="34" charset="0"/>
              <a:buChar char="•"/>
            </a:pPr>
            <a:r>
              <a:rPr lang="en-US" sz="2000" dirty="0" err="1"/>
              <a:t>Te</a:t>
            </a:r>
            <a:r>
              <a:rPr lang="en-US" sz="2000" dirty="0"/>
              <a:t> </a:t>
            </a:r>
            <a:r>
              <a:rPr lang="en-US" sz="2000" dirty="0" err="1"/>
              <a:t>begryp</a:t>
            </a:r>
            <a:r>
              <a:rPr lang="en-US" sz="2000" dirty="0"/>
              <a:t> hoe </a:t>
            </a:r>
            <a:r>
              <a:rPr lang="en-US" sz="2000" dirty="0" err="1"/>
              <a:t>belangstellings</a:t>
            </a:r>
            <a:r>
              <a:rPr lang="en-US" sz="2000" dirty="0"/>
              <a:t> </a:t>
            </a:r>
            <a:r>
              <a:rPr lang="en-US" sz="2000" dirty="0" err="1"/>
              <a:t>en</a:t>
            </a:r>
            <a:r>
              <a:rPr lang="en-US" sz="2000" dirty="0"/>
              <a:t> </a:t>
            </a:r>
            <a:r>
              <a:rPr lang="en-US" sz="2000" dirty="0" err="1"/>
              <a:t>vermoëns</a:t>
            </a:r>
            <a:r>
              <a:rPr lang="en-US" sz="2000" dirty="0"/>
              <a:t> </a:t>
            </a:r>
            <a:r>
              <a:rPr lang="en-US" sz="2000" dirty="0" err="1"/>
              <a:t>akademiese</a:t>
            </a:r>
            <a:r>
              <a:rPr lang="en-US" sz="2000" dirty="0"/>
              <a:t> </a:t>
            </a:r>
            <a:r>
              <a:rPr lang="en-US" sz="2000" dirty="0" err="1"/>
              <a:t>prestasie</a:t>
            </a:r>
            <a:r>
              <a:rPr lang="en-US" sz="2000" dirty="0"/>
              <a:t> </a:t>
            </a:r>
            <a:r>
              <a:rPr lang="en-US" sz="2000" dirty="0" err="1"/>
              <a:t>beïnvloed</a:t>
            </a:r>
            <a:r>
              <a:rPr lang="en-US" sz="2000" dirty="0"/>
              <a:t>.
Die </a:t>
            </a:r>
            <a:r>
              <a:rPr lang="en-US" sz="2000" dirty="0" err="1"/>
              <a:t>verskillende</a:t>
            </a:r>
            <a:r>
              <a:rPr lang="en-US" sz="2000" dirty="0"/>
              <a:t> </a:t>
            </a:r>
            <a:r>
              <a:rPr lang="en-US" sz="2000" dirty="0" err="1"/>
              <a:t>tipes</a:t>
            </a:r>
            <a:r>
              <a:rPr lang="en-US" sz="2000" dirty="0"/>
              <a:t> </a:t>
            </a:r>
            <a:r>
              <a:rPr lang="en-US" sz="2000" dirty="0" err="1"/>
              <a:t>leeraktiwiteite</a:t>
            </a:r>
            <a:r>
              <a:rPr lang="en-US" sz="2000" dirty="0"/>
              <a:t> wat met </a:t>
            </a:r>
            <a:r>
              <a:rPr lang="en-US" sz="2000" dirty="0" err="1"/>
              <a:t>verskillende</a:t>
            </a:r>
            <a:r>
              <a:rPr lang="en-US" sz="2000" dirty="0"/>
              <a:t> </a:t>
            </a:r>
            <a:r>
              <a:rPr lang="en-US" sz="2000" dirty="0" err="1"/>
              <a:t>vakke</a:t>
            </a:r>
            <a:r>
              <a:rPr lang="en-US" sz="2000" dirty="0"/>
              <a:t> </a:t>
            </a:r>
            <a:r>
              <a:rPr lang="en-US" sz="2000" dirty="0" err="1"/>
              <a:t>geassosieer</a:t>
            </a:r>
            <a:r>
              <a:rPr lang="en-US" sz="2000" dirty="0"/>
              <a:t> word </a:t>
            </a:r>
            <a:r>
              <a:rPr lang="en-US" sz="2000" dirty="0" err="1"/>
              <a:t>te</a:t>
            </a:r>
            <a:r>
              <a:rPr lang="en-US" sz="2000" dirty="0"/>
              <a:t> </a:t>
            </a:r>
            <a:r>
              <a:rPr lang="en-US" sz="2000" dirty="0" err="1"/>
              <a:t>verstaan</a:t>
            </a:r>
            <a:r>
              <a:rPr lang="en-US" sz="2000" dirty="0"/>
              <a:t>, </a:t>
            </a:r>
            <a:r>
              <a:rPr lang="en-US" sz="2000" dirty="0" err="1"/>
              <a:t>insluitend</a:t>
            </a:r>
            <a:r>
              <a:rPr lang="en-US" sz="2000" dirty="0"/>
              <a:t>:
</a:t>
            </a:r>
            <a:r>
              <a:rPr lang="en-US" sz="2000" dirty="0" err="1"/>
              <a:t>Praktiese</a:t>
            </a:r>
            <a:r>
              <a:rPr lang="en-US" sz="2000" dirty="0"/>
              <a:t> </a:t>
            </a:r>
            <a:r>
              <a:rPr lang="en-US" sz="2000" dirty="0" err="1"/>
              <a:t>aktiwiteite</a:t>
            </a:r>
            <a:r>
              <a:rPr lang="en-US" sz="2000" dirty="0"/>
              <a:t>
</a:t>
            </a:r>
            <a:r>
              <a:rPr lang="en-US" sz="2000" dirty="0" err="1"/>
              <a:t>Teoretiese</a:t>
            </a:r>
            <a:r>
              <a:rPr lang="en-US" sz="2000" dirty="0"/>
              <a:t> </a:t>
            </a:r>
            <a:r>
              <a:rPr lang="en-US" sz="2000" dirty="0" err="1"/>
              <a:t>aktiwiteite</a:t>
            </a:r>
            <a:r>
              <a:rPr lang="en-US" sz="2000" dirty="0"/>
              <a:t>
</a:t>
            </a:r>
            <a:r>
              <a:rPr lang="en-US" sz="2000" dirty="0" err="1"/>
              <a:t>Individuele</a:t>
            </a:r>
            <a:r>
              <a:rPr lang="en-US" sz="2000" dirty="0"/>
              <a:t> </a:t>
            </a:r>
            <a:r>
              <a:rPr lang="en-US" sz="2000" dirty="0" err="1"/>
              <a:t>aktiwiteite</a:t>
            </a:r>
            <a:r>
              <a:rPr lang="en-US" sz="2000" dirty="0"/>
              <a:t>
</a:t>
            </a:r>
            <a:r>
              <a:rPr lang="en-US" sz="2000" dirty="0" err="1"/>
              <a:t>Groepaktiwiteite</a:t>
            </a:r>
            <a:endParaRPr lang="en-US" sz="2000" dirty="0"/>
          </a:p>
        </p:txBody>
      </p:sp>
      <p:sp>
        <p:nvSpPr>
          <p:cNvPr id="26" name="Rectangle 25">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logo with a person in the middle&#10;&#10;Description automatically generated">
            <a:extLst>
              <a:ext uri="{FF2B5EF4-FFF2-40B4-BE49-F238E27FC236}">
                <a16:creationId xmlns:a16="http://schemas.microsoft.com/office/drawing/2014/main" id="{3DF2194B-865F-E44F-D96A-2F663E59FD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group of people in a hallway&#10;&#10;Description automatically generated">
            <a:extLst>
              <a:ext uri="{FF2B5EF4-FFF2-40B4-BE49-F238E27FC236}">
                <a16:creationId xmlns:a16="http://schemas.microsoft.com/office/drawing/2014/main" id="{39EFAA75-40B4-C569-2345-103F4F9446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3001" y="777593"/>
            <a:ext cx="4994983" cy="5302178"/>
          </a:xfrm>
          <a:prstGeom prst="rect">
            <a:avLst/>
          </a:prstGeom>
        </p:spPr>
      </p:pic>
    </p:spTree>
    <p:extLst>
      <p:ext uri="{BB962C8B-B14F-4D97-AF65-F5344CB8AC3E}">
        <p14:creationId xmlns:p14="http://schemas.microsoft.com/office/powerpoint/2010/main" val="12734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9" name="Picture 18" descr="A person and a child pointing at a arrow&#10;&#10;Description automatically generated">
            <a:extLst>
              <a:ext uri="{FF2B5EF4-FFF2-40B4-BE49-F238E27FC236}">
                <a16:creationId xmlns:a16="http://schemas.microsoft.com/office/drawing/2014/main" id="{05019971-3F20-CD4F-3F38-09226A05B9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Freeform 12">
            <a:extLst>
              <a:ext uri="{FF2B5EF4-FFF2-40B4-BE49-F238E27FC236}">
                <a16:creationId xmlns:a16="http://schemas.microsoft.com/office/drawing/2014/main" id="{522A94E1-AEBD-4286-BFF8-0711E4CD3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B98CAF-BAD9-B5A5-8357-403A1B68C22E}"/>
              </a:ext>
            </a:extLst>
          </p:cNvPr>
          <p:cNvSpPr>
            <a:spLocks noGrp="1"/>
          </p:cNvSpPr>
          <p:nvPr>
            <p:ph type="title"/>
          </p:nvPr>
        </p:nvSpPr>
        <p:spPr>
          <a:xfrm>
            <a:off x="1771650" y="5254391"/>
            <a:ext cx="8867012" cy="774934"/>
          </a:xfrm>
          <a:noFill/>
        </p:spPr>
        <p:txBody>
          <a:bodyPr vert="horz" lIns="91440" tIns="45720" rIns="91440" bIns="45720" rtlCol="0" anchor="ctr">
            <a:normAutofit/>
          </a:bodyPr>
          <a:lstStyle/>
          <a:p>
            <a:pPr algn="ctr"/>
            <a:r>
              <a:rPr lang="en-US" sz="4000" dirty="0" err="1">
                <a:solidFill>
                  <a:srgbClr val="FFFFFF"/>
                </a:solidFill>
              </a:rPr>
              <a:t>BELANGSTELLINGS</a:t>
            </a:r>
            <a:r>
              <a:rPr lang="en-US" sz="4000" dirty="0">
                <a:solidFill>
                  <a:srgbClr val="FFFFFF"/>
                </a:solidFill>
              </a:rPr>
              <a:t> VS. </a:t>
            </a:r>
            <a:r>
              <a:rPr lang="en-US" sz="4000" dirty="0" err="1">
                <a:solidFill>
                  <a:srgbClr val="FFFFFF"/>
                </a:solidFill>
              </a:rPr>
              <a:t>VERMOËNS</a:t>
            </a:r>
            <a:endParaRPr lang="en-US" sz="4000" dirty="0">
              <a:solidFill>
                <a:srgbClr val="FFFFFF"/>
              </a:solidFill>
            </a:endParaRPr>
          </a:p>
        </p:txBody>
      </p:sp>
      <p:pic>
        <p:nvPicPr>
          <p:cNvPr id="3" name="Picture 2" descr="A logo with a person in the middle&#10;&#10;Description automatically generated">
            <a:extLst>
              <a:ext uri="{FF2B5EF4-FFF2-40B4-BE49-F238E27FC236}">
                <a16:creationId xmlns:a16="http://schemas.microsoft.com/office/drawing/2014/main" id="{EEF9D9D5-8503-E69A-D90E-F45DE90AA2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3903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fillRect t="-5555" b="-5555"/>
          </a:stretch>
        </a:blip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Content Placeholder 4">
            <a:extLst>
              <a:ext uri="{FF2B5EF4-FFF2-40B4-BE49-F238E27FC236}">
                <a16:creationId xmlns:a16="http://schemas.microsoft.com/office/drawing/2014/main" id="{F6041272-2CC2-60B5-6205-A61BFADAFE54}"/>
              </a:ext>
            </a:extLst>
          </p:cNvPr>
          <p:cNvGraphicFramePr>
            <a:graphicFrameLocks noGrp="1"/>
          </p:cNvGraphicFramePr>
          <p:nvPr>
            <p:ph idx="1"/>
            <p:extLst>
              <p:ext uri="{D42A27DB-BD31-4B8C-83A1-F6EECF244321}">
                <p14:modId xmlns:p14="http://schemas.microsoft.com/office/powerpoint/2010/main" val="1118979023"/>
              </p:ext>
            </p:extLst>
          </p:nvPr>
        </p:nvGraphicFramePr>
        <p:xfrm>
          <a:off x="188975" y="624840"/>
          <a:ext cx="11811000" cy="59131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Picture 1" descr="A logo with a person in the middle&#10;&#10;Description automatically generated">
            <a:extLst>
              <a:ext uri="{FF2B5EF4-FFF2-40B4-BE49-F238E27FC236}">
                <a16:creationId xmlns:a16="http://schemas.microsoft.com/office/drawing/2014/main" id="{BA2712AD-29D4-54D6-AF4E-F165733294C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7955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tretch>
            <a:fillRect t="-5555" b="-5555"/>
          </a:stretch>
        </a:blip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A hand holding a paper cut out of a brain&#10;&#10;Description automatically generated">
            <a:extLst>
              <a:ext uri="{FF2B5EF4-FFF2-40B4-BE49-F238E27FC236}">
                <a16:creationId xmlns:a16="http://schemas.microsoft.com/office/drawing/2014/main" id="{EB62DEC6-3163-36EE-7DAD-347E610292A6}"/>
              </a:ext>
            </a:extLst>
          </p:cNvPr>
          <p:cNvPicPr>
            <a:picLocks noChangeAspect="1"/>
          </p:cNvPicPr>
          <p:nvPr/>
        </p:nvPicPr>
        <p:blipFill rotWithShape="1">
          <a:blip r:embed="rId4">
            <a:duotone>
              <a:prstClr val="black"/>
              <a:schemeClr val="accent3">
                <a:tint val="45000"/>
                <a:satMod val="400000"/>
              </a:schemeClr>
            </a:duotone>
            <a:extLst>
              <a:ext uri="{28A0092B-C50C-407E-A947-70E740481C1C}">
                <a14:useLocalDpi xmlns:a14="http://schemas.microsoft.com/office/drawing/2010/main" val="0"/>
              </a:ext>
            </a:extLst>
          </a:blip>
          <a:srcRect l="20688"/>
          <a:stretch/>
        </p:blipFill>
        <p:spPr>
          <a:xfrm>
            <a:off x="1" y="10"/>
            <a:ext cx="9669642" cy="6857990"/>
          </a:xfrm>
          <a:prstGeom prst="rect">
            <a:avLst/>
          </a:prstGeom>
        </p:spPr>
      </p:pic>
      <p:sp>
        <p:nvSpPr>
          <p:cNvPr id="38" name="Rectangle 37">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1E282A7-2DB0-A419-103F-CCF18D0D6CC8}"/>
              </a:ext>
            </a:extLst>
          </p:cNvPr>
          <p:cNvSpPr>
            <a:spLocks noGrp="1"/>
          </p:cNvSpPr>
          <p:nvPr>
            <p:ph type="title"/>
          </p:nvPr>
        </p:nvSpPr>
        <p:spPr>
          <a:xfrm>
            <a:off x="7935402" y="743447"/>
            <a:ext cx="3692718" cy="3692028"/>
          </a:xfrm>
          <a:noFill/>
        </p:spPr>
        <p:txBody>
          <a:bodyPr vert="horz" lIns="91440" tIns="45720" rIns="91440" bIns="45720" rtlCol="0" anchor="b">
            <a:normAutofit/>
          </a:bodyPr>
          <a:lstStyle/>
          <a:p>
            <a:r>
              <a:rPr lang="en-US" sz="4800" b="1" dirty="0" err="1">
                <a:solidFill>
                  <a:srgbClr val="455881"/>
                </a:solidFill>
              </a:rPr>
              <a:t>INDIVIDUELE</a:t>
            </a:r>
            <a:r>
              <a:rPr lang="en-US" sz="4800" b="1" dirty="0">
                <a:solidFill>
                  <a:srgbClr val="455881"/>
                </a:solidFill>
              </a:rPr>
              <a:t> </a:t>
            </a:r>
            <a:r>
              <a:rPr lang="en-US" sz="4800" b="1" dirty="0" err="1">
                <a:solidFill>
                  <a:srgbClr val="455881"/>
                </a:solidFill>
              </a:rPr>
              <a:t>AKTIWITEIT</a:t>
            </a:r>
            <a:endParaRPr lang="en-US" sz="4800" b="1" dirty="0">
              <a:solidFill>
                <a:srgbClr val="455881"/>
              </a:solidFill>
            </a:endParaRPr>
          </a:p>
        </p:txBody>
      </p:sp>
      <p:pic>
        <p:nvPicPr>
          <p:cNvPr id="3" name="Picture 2" descr="A logo with a person in the middle&#10;&#10;Description automatically generated">
            <a:extLst>
              <a:ext uri="{FF2B5EF4-FFF2-40B4-BE49-F238E27FC236}">
                <a16:creationId xmlns:a16="http://schemas.microsoft.com/office/drawing/2014/main" id="{F7165C5E-A8D5-3105-D9FA-B88126EEE8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9081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fillRect t="-5555" b="-5555"/>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CD38C-D235-B18B-685A-7DD370E1AF75}"/>
              </a:ext>
            </a:extLst>
          </p:cNvPr>
          <p:cNvSpPr>
            <a:spLocks noGrp="1"/>
          </p:cNvSpPr>
          <p:nvPr>
            <p:ph type="title"/>
          </p:nvPr>
        </p:nvSpPr>
        <p:spPr>
          <a:xfrm>
            <a:off x="6417733" y="490537"/>
            <a:ext cx="5291663" cy="1628775"/>
          </a:xfrm>
        </p:spPr>
        <p:txBody>
          <a:bodyPr anchor="b">
            <a:normAutofit/>
          </a:bodyPr>
          <a:lstStyle/>
          <a:p>
            <a:r>
              <a:rPr lang="en-GB" sz="4000" b="1" dirty="0" err="1"/>
              <a:t>LEERSTYLE</a:t>
            </a:r>
            <a:endParaRPr lang="en-US" sz="4000" b="1" dirty="0"/>
          </a:p>
        </p:txBody>
      </p:sp>
      <p:pic>
        <p:nvPicPr>
          <p:cNvPr id="5" name="Content Placeholder 4" descr="A light bulb in a head&#10;&#10;Description automatically generated">
            <a:extLst>
              <a:ext uri="{FF2B5EF4-FFF2-40B4-BE49-F238E27FC236}">
                <a16:creationId xmlns:a16="http://schemas.microsoft.com/office/drawing/2014/main" id="{CD409191-79D5-C63F-7E46-58DE61DF53E4}"/>
              </a:ext>
            </a:extLst>
          </p:cNvPr>
          <p:cNvPicPr>
            <a:picLocks noChangeAspect="1"/>
          </p:cNvPicPr>
          <p:nvPr/>
        </p:nvPicPr>
        <p:blipFill rotWithShape="1">
          <a:blip r:embed="rId4">
            <a:extLst>
              <a:ext uri="{28A0092B-C50C-407E-A947-70E740481C1C}">
                <a14:useLocalDpi xmlns:a14="http://schemas.microsoft.com/office/drawing/2010/main" val="0"/>
              </a:ext>
            </a:extLst>
          </a:blip>
          <a:srcRect l="17439" r="32550"/>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40" name="Content Placeholder 8">
            <a:extLst>
              <a:ext uri="{FF2B5EF4-FFF2-40B4-BE49-F238E27FC236}">
                <a16:creationId xmlns:a16="http://schemas.microsoft.com/office/drawing/2014/main" id="{B6ED72A1-1F88-FB07-2CCD-1BCFCA6C142F}"/>
              </a:ext>
            </a:extLst>
          </p:cNvPr>
          <p:cNvSpPr>
            <a:spLocks noGrp="1"/>
          </p:cNvSpPr>
          <p:nvPr>
            <p:ph idx="1"/>
          </p:nvPr>
        </p:nvSpPr>
        <p:spPr>
          <a:xfrm>
            <a:off x="6417733" y="2416492"/>
            <a:ext cx="5291663" cy="3752849"/>
          </a:xfrm>
        </p:spPr>
        <p:txBody>
          <a:bodyPr>
            <a:normAutofit/>
          </a:bodyPr>
          <a:lstStyle/>
          <a:p>
            <a:pPr>
              <a:lnSpc>
                <a:spcPct val="150000"/>
              </a:lnSpc>
            </a:pPr>
            <a:r>
              <a:rPr lang="nl-NL" sz="3600" dirty="0"/>
              <a:t>Visueel
Ouditief
Kinesteties
Lees en Skryf</a:t>
            </a:r>
            <a:endParaRPr lang="en-US" sz="3600" dirty="0"/>
          </a:p>
        </p:txBody>
      </p:sp>
      <p:pic>
        <p:nvPicPr>
          <p:cNvPr id="3" name="Picture 2" descr="A logo with a person in the middle&#10;&#10;Description automatically generated">
            <a:extLst>
              <a:ext uri="{FF2B5EF4-FFF2-40B4-BE49-F238E27FC236}">
                <a16:creationId xmlns:a16="http://schemas.microsoft.com/office/drawing/2014/main" id="{7860844C-A373-E179-289C-D5F7DD781F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163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t="-5555" b="-5555"/>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BF94FC-1BFE-00AC-45F7-5464A5A3961B}"/>
              </a:ext>
            </a:extLst>
          </p:cNvPr>
          <p:cNvSpPr>
            <a:spLocks noGrp="1"/>
          </p:cNvSpPr>
          <p:nvPr>
            <p:ph type="title"/>
          </p:nvPr>
        </p:nvSpPr>
        <p:spPr>
          <a:xfrm>
            <a:off x="838200" y="556995"/>
            <a:ext cx="10515600" cy="1133693"/>
          </a:xfrm>
        </p:spPr>
        <p:txBody>
          <a:bodyPr>
            <a:normAutofit/>
          </a:bodyPr>
          <a:lstStyle/>
          <a:p>
            <a:pPr algn="ctr"/>
            <a:r>
              <a:rPr lang="en-GB" sz="5200" b="1" dirty="0" err="1"/>
              <a:t>LEERAKTIWITEITE</a:t>
            </a:r>
            <a:endParaRPr lang="en-US" sz="5200" b="1" dirty="0"/>
          </a:p>
        </p:txBody>
      </p:sp>
      <p:graphicFrame>
        <p:nvGraphicFramePr>
          <p:cNvPr id="5" name="Content Placeholder 2">
            <a:extLst>
              <a:ext uri="{FF2B5EF4-FFF2-40B4-BE49-F238E27FC236}">
                <a16:creationId xmlns:a16="http://schemas.microsoft.com/office/drawing/2014/main" id="{801DA14B-C679-2E69-F6E8-643C84F2306F}"/>
              </a:ext>
            </a:extLst>
          </p:cNvPr>
          <p:cNvGraphicFramePr>
            <a:graphicFrameLocks noGrp="1"/>
          </p:cNvGraphicFramePr>
          <p:nvPr>
            <p:ph idx="1"/>
            <p:extLst>
              <p:ext uri="{D42A27DB-BD31-4B8C-83A1-F6EECF244321}">
                <p14:modId xmlns:p14="http://schemas.microsoft.com/office/powerpoint/2010/main" val="231560547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8542D7B4-CD20-5A15-80AB-FB86F966DBB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8486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0A5327-B6B4-DE45-F253-CEDE114FDEF2}"/>
              </a:ext>
            </a:extLst>
          </p:cNvPr>
          <p:cNvSpPr>
            <a:spLocks noGrp="1"/>
          </p:cNvSpPr>
          <p:nvPr>
            <p:ph type="title"/>
          </p:nvPr>
        </p:nvSpPr>
        <p:spPr>
          <a:xfrm>
            <a:off x="8643193" y="489507"/>
            <a:ext cx="3091607" cy="1655483"/>
          </a:xfrm>
        </p:spPr>
        <p:txBody>
          <a:bodyPr anchor="b">
            <a:normAutofit fontScale="90000"/>
          </a:bodyPr>
          <a:lstStyle/>
          <a:p>
            <a:r>
              <a:rPr lang="en-GB" sz="4800" b="1" dirty="0" err="1"/>
              <a:t>GROEP</a:t>
            </a:r>
            <a:r>
              <a:rPr lang="en-GB" sz="4800" b="1" dirty="0"/>
              <a:t>- </a:t>
            </a:r>
            <a:r>
              <a:rPr lang="en-GB" sz="4800" b="1" dirty="0" err="1"/>
              <a:t>AKTIWITEIT</a:t>
            </a:r>
            <a:endParaRPr lang="en-US" sz="4800" b="1" dirty="0"/>
          </a:p>
        </p:txBody>
      </p:sp>
      <p:pic>
        <p:nvPicPr>
          <p:cNvPr id="5" name="Content Placeholder 4" descr="A group of people holding puzzle pieces&#10;&#10;Description automatically generated">
            <a:extLst>
              <a:ext uri="{FF2B5EF4-FFF2-40B4-BE49-F238E27FC236}">
                <a16:creationId xmlns:a16="http://schemas.microsoft.com/office/drawing/2014/main" id="{DDB45DCD-9FBC-138A-33B6-1AA461251A32}"/>
              </a:ext>
            </a:extLst>
          </p:cNvPr>
          <p:cNvPicPr>
            <a:picLocks noChangeAspect="1"/>
          </p:cNvPicPr>
          <p:nvPr/>
        </p:nvPicPr>
        <p:blipFill rotWithShape="1">
          <a:blip r:embed="rId4">
            <a:extLst>
              <a:ext uri="{28A0092B-C50C-407E-A947-70E740481C1C}">
                <a14:useLocalDpi xmlns:a14="http://schemas.microsoft.com/office/drawing/2010/main" val="0"/>
              </a:ext>
            </a:extLst>
          </a:blip>
          <a:srcRect l="12934" r="15832" b="-1"/>
          <a:stretch/>
        </p:blipFill>
        <p:spPr>
          <a:xfrm>
            <a:off x="20" y="431"/>
            <a:ext cx="8115280" cy="6408311"/>
          </a:xfrm>
          <a:prstGeom prst="rect">
            <a:avLst/>
          </a:prstGeom>
        </p:spPr>
      </p:pic>
      <p:sp>
        <p:nvSpPr>
          <p:cNvPr id="14" name="Rectangle 13">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logo with a person in the middle&#10;&#10;Description automatically generated">
            <a:extLst>
              <a:ext uri="{FF2B5EF4-FFF2-40B4-BE49-F238E27FC236}">
                <a16:creationId xmlns:a16="http://schemas.microsoft.com/office/drawing/2014/main" id="{7CC7C81D-4EA7-2CC3-4E93-8FC4663E15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4432623"/>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BEC9DF"/>
      </a:accent1>
      <a:accent2>
        <a:srgbClr val="BCBFB5"/>
      </a:accent2>
      <a:accent3>
        <a:srgbClr val="7F99B7"/>
      </a:accent3>
      <a:accent4>
        <a:srgbClr val="455881"/>
      </a:accent4>
      <a:accent5>
        <a:srgbClr val="8A6D81"/>
      </a:accent5>
      <a:accent6>
        <a:srgbClr val="E6B774"/>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339</TotalTime>
  <Words>1726</Words>
  <Application>Microsoft Office PowerPoint</Application>
  <PresentationFormat>Widescreen</PresentationFormat>
  <Paragraphs>85</Paragraphs>
  <Slides>10</Slides>
  <Notes>10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Aptos</vt:lpstr>
      <vt:lpstr>Aptos Display</vt:lpstr>
      <vt:lpstr>Arial</vt:lpstr>
      <vt:lpstr>Calibri</vt:lpstr>
      <vt:lpstr>Courier New</vt:lpstr>
      <vt:lpstr>Noto Sans Symbols</vt:lpstr>
      <vt:lpstr>Poppins</vt:lpstr>
      <vt:lpstr>Söhne</vt:lpstr>
      <vt:lpstr>Times New Roman</vt:lpstr>
      <vt:lpstr>Office Theme</vt:lpstr>
      <vt:lpstr>GRAAD 8  WÊRELD VAN WERK</vt:lpstr>
      <vt:lpstr>PowerPoint Presentation</vt:lpstr>
      <vt:lpstr>Teen die einde van hierdie les behoort jy ...</vt:lpstr>
      <vt:lpstr>BELANGSTELLINGS VS. VERMOËNS</vt:lpstr>
      <vt:lpstr>PowerPoint Presentation</vt:lpstr>
      <vt:lpstr>INDIVIDUELE AKTIWITEIT</vt:lpstr>
      <vt:lpstr>LEERSTYLE</vt:lpstr>
      <vt:lpstr>LEERAKTIWITEITE</vt:lpstr>
      <vt:lpstr>GROEP- AKTIWITEIT</vt:lpstr>
      <vt:lpstr>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GRADE 8  WORLD OF WORK</dc:title>
  <dc:creator>Melchior Botes</dc:creator>
  <cp:lastModifiedBy>Andrea Hufkie</cp:lastModifiedBy>
  <cp:revision>3</cp:revision>
  <dcterms:created xsi:type="dcterms:W3CDTF">2024-03-19T06:04:45Z</dcterms:created>
  <dcterms:modified xsi:type="dcterms:W3CDTF">2024-05-21T19:13:40Z</dcterms:modified>
</cp:coreProperties>
</file>