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2"/>
  </p:notesMasterIdLst>
  <p:sldIdLst>
    <p:sldId id="266" r:id="rId2"/>
    <p:sldId id="26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8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PigLleTW3v4vlrWPOyiLGtb5WS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iel Lander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504" autoAdjust="0"/>
  </p:normalViewPr>
  <p:slideViewPr>
    <p:cSldViewPr snapToGrid="0">
      <p:cViewPr varScale="1">
        <p:scale>
          <a:sx n="79" d="100"/>
          <a:sy n="79" d="100"/>
        </p:scale>
        <p:origin x="17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p Unit" userId="86ec350514542ee1" providerId="LiveId" clId="{E0C1F944-DB51-452A-88E0-AFF7ADD110EA}"/>
    <pc:docChg chg="modSld sldOrd">
      <pc:chgData name="Hp Unit" userId="86ec350514542ee1" providerId="LiveId" clId="{E0C1F944-DB51-452A-88E0-AFF7ADD110EA}" dt="2023-12-18T13:52:08.191" v="26"/>
      <pc:docMkLst>
        <pc:docMk/>
      </pc:docMkLst>
      <pc:sldChg chg="modNotesTx">
        <pc:chgData name="Hp Unit" userId="86ec350514542ee1" providerId="LiveId" clId="{E0C1F944-DB51-452A-88E0-AFF7ADD110EA}" dt="2023-12-18T13:50:09.996" v="11" actId="20577"/>
        <pc:sldMkLst>
          <pc:docMk/>
          <pc:sldMk cId="0" sldId="258"/>
        </pc:sldMkLst>
      </pc:sldChg>
      <pc:sldChg chg="ord modNotesTx">
        <pc:chgData name="Hp Unit" userId="86ec350514542ee1" providerId="LiveId" clId="{E0C1F944-DB51-452A-88E0-AFF7ADD110EA}" dt="2023-12-18T13:49:31.381" v="7" actId="20577"/>
        <pc:sldMkLst>
          <pc:docMk/>
          <pc:sldMk cId="0" sldId="259"/>
        </pc:sldMkLst>
      </pc:sldChg>
      <pc:sldChg chg="ord modNotesTx">
        <pc:chgData name="Hp Unit" userId="86ec350514542ee1" providerId="LiveId" clId="{E0C1F944-DB51-452A-88E0-AFF7ADD110EA}" dt="2023-12-18T13:49:54.214" v="8"/>
        <pc:sldMkLst>
          <pc:docMk/>
          <pc:sldMk cId="0" sldId="260"/>
        </pc:sldMkLst>
      </pc:sldChg>
      <pc:sldChg chg="modNotesTx">
        <pc:chgData name="Hp Unit" userId="86ec350514542ee1" providerId="LiveId" clId="{E0C1F944-DB51-452A-88E0-AFF7ADD110EA}" dt="2023-12-18T13:50:30.663" v="15" actId="20577"/>
        <pc:sldMkLst>
          <pc:docMk/>
          <pc:sldMk cId="0" sldId="261"/>
        </pc:sldMkLst>
      </pc:sldChg>
      <pc:sldChg chg="modNotesTx">
        <pc:chgData name="Hp Unit" userId="86ec350514542ee1" providerId="LiveId" clId="{E0C1F944-DB51-452A-88E0-AFF7ADD110EA}" dt="2023-12-18T13:51:22.085" v="18" actId="20577"/>
        <pc:sldMkLst>
          <pc:docMk/>
          <pc:sldMk cId="0" sldId="262"/>
        </pc:sldMkLst>
      </pc:sldChg>
      <pc:sldChg chg="modNotesTx">
        <pc:chgData name="Hp Unit" userId="86ec350514542ee1" providerId="LiveId" clId="{E0C1F944-DB51-452A-88E0-AFF7ADD110EA}" dt="2023-12-18T13:51:41.046" v="21" actId="20577"/>
        <pc:sldMkLst>
          <pc:docMk/>
          <pc:sldMk cId="0" sldId="263"/>
        </pc:sldMkLst>
      </pc:sldChg>
      <pc:sldChg chg="modNotesTx">
        <pc:chgData name="Hp Unit" userId="86ec350514542ee1" providerId="LiveId" clId="{E0C1F944-DB51-452A-88E0-AFF7ADD110EA}" dt="2023-12-18T13:51:57.695" v="25" actId="20577"/>
        <pc:sldMkLst>
          <pc:docMk/>
          <pc:sldMk cId="0" sldId="264"/>
        </pc:sldMkLst>
      </pc:sldChg>
      <pc:sldChg chg="modNotesTx">
        <pc:chgData name="Hp Unit" userId="86ec350514542ee1" providerId="LiveId" clId="{E0C1F944-DB51-452A-88E0-AFF7ADD110EA}" dt="2023-12-18T13:49:10.823" v="4"/>
        <pc:sldMkLst>
          <pc:docMk/>
          <pc:sldMk cId="0" sldId="266"/>
        </pc:sldMkLst>
      </pc:sldChg>
      <pc:sldChg chg="modNotesTx">
        <pc:chgData name="Hp Unit" userId="86ec350514542ee1" providerId="LiveId" clId="{E0C1F944-DB51-452A-88E0-AFF7ADD110EA}" dt="2023-12-18T13:49:18.520" v="5"/>
        <pc:sldMkLst>
          <pc:docMk/>
          <pc:sldMk cId="0" sldId="267"/>
        </pc:sldMkLst>
      </pc:sldChg>
      <pc:sldChg chg="modNotesTx">
        <pc:chgData name="Hp Unit" userId="86ec350514542ee1" providerId="LiveId" clId="{E0C1F944-DB51-452A-88E0-AFF7ADD110EA}" dt="2023-12-18T13:52:08.191" v="26"/>
        <pc:sldMkLst>
          <pc:docMk/>
          <pc:sldMk cId="0" sldId="268"/>
        </pc:sldMkLst>
      </pc:sldChg>
    </pc:docChg>
  </pc:docChgLst>
  <pc:docChgLst>
    <pc:chgData name="Hp Unit" userId="86ec350514542ee1" providerId="LiveId" clId="{642E1482-77A8-49F8-8F75-306D9214D32F}"/>
    <pc:docChg chg="undo redo custSel addSld delSld modSld">
      <pc:chgData name="Hp Unit" userId="86ec350514542ee1" providerId="LiveId" clId="{642E1482-77A8-49F8-8F75-306D9214D32F}" dt="2023-10-06T13:36:49.391" v="330"/>
      <pc:docMkLst>
        <pc:docMk/>
      </pc:docMkLst>
      <pc:sldChg chg="del">
        <pc:chgData name="Hp Unit" userId="86ec350514542ee1" providerId="LiveId" clId="{642E1482-77A8-49F8-8F75-306D9214D32F}" dt="2023-10-06T12:48:58.946" v="1" actId="47"/>
        <pc:sldMkLst>
          <pc:docMk/>
          <pc:sldMk cId="0" sldId="256"/>
        </pc:sldMkLst>
      </pc:sldChg>
      <pc:sldChg chg="del">
        <pc:chgData name="Hp Unit" userId="86ec350514542ee1" providerId="LiveId" clId="{642E1482-77A8-49F8-8F75-306D9214D32F}" dt="2023-10-06T12:51:45.447" v="100" actId="47"/>
        <pc:sldMkLst>
          <pc:docMk/>
          <pc:sldMk cId="0" sldId="257"/>
        </pc:sldMkLst>
      </pc:sldChg>
      <pc:sldChg chg="addSp modSp mod modNotesTx">
        <pc:chgData name="Hp Unit" userId="86ec350514542ee1" providerId="LiveId" clId="{642E1482-77A8-49F8-8F75-306D9214D32F}" dt="2023-10-06T13:36:23.776" v="323"/>
        <pc:sldMkLst>
          <pc:docMk/>
          <pc:sldMk cId="0" sldId="258"/>
        </pc:sldMkLst>
        <pc:spChg chg="mod">
          <ac:chgData name="Hp Unit" userId="86ec350514542ee1" providerId="LiveId" clId="{642E1482-77A8-49F8-8F75-306D9214D32F}" dt="2023-10-06T12:53:23.631" v="112"/>
          <ac:spMkLst>
            <pc:docMk/>
            <pc:sldMk cId="0" sldId="258"/>
            <ac:spMk id="104" creationId="{00000000-0000-0000-0000-000000000000}"/>
          </ac:spMkLst>
        </pc:spChg>
        <pc:picChg chg="add mod">
          <ac:chgData name="Hp Unit" userId="86ec350514542ee1" providerId="LiveId" clId="{642E1482-77A8-49F8-8F75-306D9214D32F}" dt="2023-10-06T13:36:23.776" v="323"/>
          <ac:picMkLst>
            <pc:docMk/>
            <pc:sldMk cId="0" sldId="258"/>
            <ac:picMk id="2" creationId="{04A6408E-DD1A-43CB-0BA7-EF7C0609A4A7}"/>
          </ac:picMkLst>
        </pc:picChg>
        <pc:picChg chg="mod">
          <ac:chgData name="Hp Unit" userId="86ec350514542ee1" providerId="LiveId" clId="{642E1482-77A8-49F8-8F75-306D9214D32F}" dt="2023-10-06T12:52:31.423" v="107" actId="1038"/>
          <ac:picMkLst>
            <pc:docMk/>
            <pc:sldMk cId="0" sldId="258"/>
            <ac:picMk id="105" creationId="{00000000-0000-0000-0000-000000000000}"/>
          </ac:picMkLst>
        </pc:picChg>
        <pc:picChg chg="mod">
          <ac:chgData name="Hp Unit" userId="86ec350514542ee1" providerId="LiveId" clId="{642E1482-77A8-49F8-8F75-306D9214D32F}" dt="2023-10-06T12:52:21.783" v="103" actId="1076"/>
          <ac:picMkLst>
            <pc:docMk/>
            <pc:sldMk cId="0" sldId="258"/>
            <ac:picMk id="106" creationId="{00000000-0000-0000-0000-000000000000}"/>
          </ac:picMkLst>
        </pc:picChg>
        <pc:picChg chg="mod">
          <ac:chgData name="Hp Unit" userId="86ec350514542ee1" providerId="LiveId" clId="{642E1482-77A8-49F8-8F75-306D9214D32F}" dt="2023-10-06T12:52:21.783" v="103" actId="1076"/>
          <ac:picMkLst>
            <pc:docMk/>
            <pc:sldMk cId="0" sldId="258"/>
            <ac:picMk id="108" creationId="{00000000-0000-0000-0000-000000000000}"/>
          </ac:picMkLst>
        </pc:picChg>
        <pc:picChg chg="mod">
          <ac:chgData name="Hp Unit" userId="86ec350514542ee1" providerId="LiveId" clId="{642E1482-77A8-49F8-8F75-306D9214D32F}" dt="2023-10-06T12:52:21.783" v="103" actId="1076"/>
          <ac:picMkLst>
            <pc:docMk/>
            <pc:sldMk cId="0" sldId="258"/>
            <ac:picMk id="109" creationId="{00000000-0000-0000-0000-000000000000}"/>
          </ac:picMkLst>
        </pc:picChg>
        <pc:picChg chg="mod">
          <ac:chgData name="Hp Unit" userId="86ec350514542ee1" providerId="LiveId" clId="{642E1482-77A8-49F8-8F75-306D9214D32F}" dt="2023-10-06T12:52:21.783" v="103" actId="1076"/>
          <ac:picMkLst>
            <pc:docMk/>
            <pc:sldMk cId="0" sldId="258"/>
            <ac:picMk id="110" creationId="{00000000-0000-0000-0000-000000000000}"/>
          </ac:picMkLst>
        </pc:picChg>
        <pc:picChg chg="mod">
          <ac:chgData name="Hp Unit" userId="86ec350514542ee1" providerId="LiveId" clId="{642E1482-77A8-49F8-8F75-306D9214D32F}" dt="2023-10-06T12:52:21.783" v="103" actId="1076"/>
          <ac:picMkLst>
            <pc:docMk/>
            <pc:sldMk cId="0" sldId="258"/>
            <ac:picMk id="111" creationId="{00000000-0000-0000-0000-000000000000}"/>
          </ac:picMkLst>
        </pc:picChg>
        <pc:picChg chg="mod">
          <ac:chgData name="Hp Unit" userId="86ec350514542ee1" providerId="LiveId" clId="{642E1482-77A8-49F8-8F75-306D9214D32F}" dt="2023-10-06T12:52:21.783" v="103" actId="1076"/>
          <ac:picMkLst>
            <pc:docMk/>
            <pc:sldMk cId="0" sldId="258"/>
            <ac:picMk id="112" creationId="{00000000-0000-0000-0000-000000000000}"/>
          </ac:picMkLst>
        </pc:picChg>
        <pc:picChg chg="mod">
          <ac:chgData name="Hp Unit" userId="86ec350514542ee1" providerId="LiveId" clId="{642E1482-77A8-49F8-8F75-306D9214D32F}" dt="2023-10-06T12:52:27.141" v="104" actId="1076"/>
          <ac:picMkLst>
            <pc:docMk/>
            <pc:sldMk cId="0" sldId="258"/>
            <ac:picMk id="113" creationId="{00000000-0000-0000-0000-000000000000}"/>
          </ac:picMkLst>
        </pc:picChg>
        <pc:picChg chg="mod">
          <ac:chgData name="Hp Unit" userId="86ec350514542ee1" providerId="LiveId" clId="{642E1482-77A8-49F8-8F75-306D9214D32F}" dt="2023-10-06T12:52:21.783" v="103" actId="1076"/>
          <ac:picMkLst>
            <pc:docMk/>
            <pc:sldMk cId="0" sldId="258"/>
            <ac:picMk id="114" creationId="{00000000-0000-0000-0000-000000000000}"/>
          </ac:picMkLst>
        </pc:picChg>
        <pc:picChg chg="mod">
          <ac:chgData name="Hp Unit" userId="86ec350514542ee1" providerId="LiveId" clId="{642E1482-77A8-49F8-8F75-306D9214D32F}" dt="2023-10-06T12:52:21.783" v="103" actId="1076"/>
          <ac:picMkLst>
            <pc:docMk/>
            <pc:sldMk cId="0" sldId="258"/>
            <ac:picMk id="115" creationId="{00000000-0000-0000-0000-000000000000}"/>
          </ac:picMkLst>
        </pc:picChg>
      </pc:sldChg>
      <pc:sldChg chg="addSp modSp mod delCm modNotesTx">
        <pc:chgData name="Hp Unit" userId="86ec350514542ee1" providerId="LiveId" clId="{642E1482-77A8-49F8-8F75-306D9214D32F}" dt="2023-10-06T13:36:25.602" v="324"/>
        <pc:sldMkLst>
          <pc:docMk/>
          <pc:sldMk cId="0" sldId="259"/>
        </pc:sldMkLst>
        <pc:spChg chg="mod">
          <ac:chgData name="Hp Unit" userId="86ec350514542ee1" providerId="LiveId" clId="{642E1482-77A8-49F8-8F75-306D9214D32F}" dt="2023-10-06T12:55:09.454" v="152" actId="113"/>
          <ac:spMkLst>
            <pc:docMk/>
            <pc:sldMk cId="0" sldId="259"/>
            <ac:spMk id="125" creationId="{00000000-0000-0000-0000-000000000000}"/>
          </ac:spMkLst>
        </pc:spChg>
        <pc:picChg chg="add mod">
          <ac:chgData name="Hp Unit" userId="86ec350514542ee1" providerId="LiveId" clId="{642E1482-77A8-49F8-8F75-306D9214D32F}" dt="2023-10-06T13:36:25.602" v="324"/>
          <ac:picMkLst>
            <pc:docMk/>
            <pc:sldMk cId="0" sldId="259"/>
            <ac:picMk id="2" creationId="{2A2DD4D3-D128-787D-EDBC-B9F3D4D8A9C8}"/>
          </ac:picMkLst>
        </pc:picChg>
        <pc:picChg chg="mod">
          <ac:chgData name="Hp Unit" userId="86ec350514542ee1" providerId="LiveId" clId="{642E1482-77A8-49F8-8F75-306D9214D32F}" dt="2023-10-06T12:54:13.510" v="122" actId="1076"/>
          <ac:picMkLst>
            <pc:docMk/>
            <pc:sldMk cId="0" sldId="259"/>
            <ac:picMk id="124" creationId="{00000000-0000-0000-0000-000000000000}"/>
          </ac:picMkLst>
        </pc:picChg>
      </pc:sldChg>
      <pc:sldChg chg="addSp modSp mod modNotesTx">
        <pc:chgData name="Hp Unit" userId="86ec350514542ee1" providerId="LiveId" clId="{642E1482-77A8-49F8-8F75-306D9214D32F}" dt="2023-10-06T13:36:27.575" v="325"/>
        <pc:sldMkLst>
          <pc:docMk/>
          <pc:sldMk cId="0" sldId="260"/>
        </pc:sldMkLst>
        <pc:spChg chg="mod">
          <ac:chgData name="Hp Unit" userId="86ec350514542ee1" providerId="LiveId" clId="{642E1482-77A8-49F8-8F75-306D9214D32F}" dt="2023-10-06T13:02:25.471" v="190" actId="113"/>
          <ac:spMkLst>
            <pc:docMk/>
            <pc:sldMk cId="0" sldId="260"/>
            <ac:spMk id="132" creationId="{00000000-0000-0000-0000-000000000000}"/>
          </ac:spMkLst>
        </pc:spChg>
        <pc:picChg chg="add mod">
          <ac:chgData name="Hp Unit" userId="86ec350514542ee1" providerId="LiveId" clId="{642E1482-77A8-49F8-8F75-306D9214D32F}" dt="2023-10-06T13:36:27.575" v="325"/>
          <ac:picMkLst>
            <pc:docMk/>
            <pc:sldMk cId="0" sldId="260"/>
            <ac:picMk id="2" creationId="{1F49A09D-B0E5-E248-A571-692C69DF2D5E}"/>
          </ac:picMkLst>
        </pc:picChg>
        <pc:picChg chg="mod">
          <ac:chgData name="Hp Unit" userId="86ec350514542ee1" providerId="LiveId" clId="{642E1482-77A8-49F8-8F75-306D9214D32F}" dt="2023-10-06T13:01:35.458" v="182"/>
          <ac:picMkLst>
            <pc:docMk/>
            <pc:sldMk cId="0" sldId="260"/>
            <ac:picMk id="133" creationId="{00000000-0000-0000-0000-000000000000}"/>
          </ac:picMkLst>
        </pc:picChg>
        <pc:picChg chg="mod">
          <ac:chgData name="Hp Unit" userId="86ec350514542ee1" providerId="LiveId" clId="{642E1482-77A8-49F8-8F75-306D9214D32F}" dt="2023-10-06T12:59:09.438" v="164"/>
          <ac:picMkLst>
            <pc:docMk/>
            <pc:sldMk cId="0" sldId="260"/>
            <ac:picMk id="137" creationId="{00000000-0000-0000-0000-000000000000}"/>
          </ac:picMkLst>
        </pc:picChg>
      </pc:sldChg>
      <pc:sldChg chg="addSp delSp modSp mod modNotesTx">
        <pc:chgData name="Hp Unit" userId="86ec350514542ee1" providerId="LiveId" clId="{642E1482-77A8-49F8-8F75-306D9214D32F}" dt="2023-10-06T13:36:31.551" v="326"/>
        <pc:sldMkLst>
          <pc:docMk/>
          <pc:sldMk cId="0" sldId="261"/>
        </pc:sldMkLst>
        <pc:spChg chg="mod">
          <ac:chgData name="Hp Unit" userId="86ec350514542ee1" providerId="LiveId" clId="{642E1482-77A8-49F8-8F75-306D9214D32F}" dt="2023-10-06T13:04:08.599" v="223" actId="207"/>
          <ac:spMkLst>
            <pc:docMk/>
            <pc:sldMk cId="0" sldId="261"/>
            <ac:spMk id="145" creationId="{00000000-0000-0000-0000-000000000000}"/>
          </ac:spMkLst>
        </pc:spChg>
        <pc:spChg chg="del mod">
          <ac:chgData name="Hp Unit" userId="86ec350514542ee1" providerId="LiveId" clId="{642E1482-77A8-49F8-8F75-306D9214D32F}" dt="2023-10-06T13:03:29.744" v="210"/>
          <ac:spMkLst>
            <pc:docMk/>
            <pc:sldMk cId="0" sldId="261"/>
            <ac:spMk id="149" creationId="{00000000-0000-0000-0000-000000000000}"/>
          </ac:spMkLst>
        </pc:spChg>
        <pc:picChg chg="add mod">
          <ac:chgData name="Hp Unit" userId="86ec350514542ee1" providerId="LiveId" clId="{642E1482-77A8-49F8-8F75-306D9214D32F}" dt="2023-10-06T13:36:31.551" v="326"/>
          <ac:picMkLst>
            <pc:docMk/>
            <pc:sldMk cId="0" sldId="261"/>
            <ac:picMk id="2" creationId="{9B9C1598-8B7B-94CF-E3B9-1E659BB81929}"/>
          </ac:picMkLst>
        </pc:picChg>
      </pc:sldChg>
      <pc:sldChg chg="addSp delSp modSp mod modNotesTx">
        <pc:chgData name="Hp Unit" userId="86ec350514542ee1" providerId="LiveId" clId="{642E1482-77A8-49F8-8F75-306D9214D32F}" dt="2023-10-06T13:36:34.323" v="327"/>
        <pc:sldMkLst>
          <pc:docMk/>
          <pc:sldMk cId="0" sldId="262"/>
        </pc:sldMkLst>
        <pc:spChg chg="mod">
          <ac:chgData name="Hp Unit" userId="86ec350514542ee1" providerId="LiveId" clId="{642E1482-77A8-49F8-8F75-306D9214D32F}" dt="2023-10-06T13:03:57.895" v="220" actId="20577"/>
          <ac:spMkLst>
            <pc:docMk/>
            <pc:sldMk cId="0" sldId="262"/>
            <ac:spMk id="156" creationId="{00000000-0000-0000-0000-000000000000}"/>
          </ac:spMkLst>
        </pc:spChg>
        <pc:spChg chg="del mod">
          <ac:chgData name="Hp Unit" userId="86ec350514542ee1" providerId="LiveId" clId="{642E1482-77A8-49F8-8F75-306D9214D32F}" dt="2023-10-06T13:04:00.280" v="222"/>
          <ac:spMkLst>
            <pc:docMk/>
            <pc:sldMk cId="0" sldId="262"/>
            <ac:spMk id="160" creationId="{00000000-0000-0000-0000-000000000000}"/>
          </ac:spMkLst>
        </pc:spChg>
        <pc:picChg chg="add mod">
          <ac:chgData name="Hp Unit" userId="86ec350514542ee1" providerId="LiveId" clId="{642E1482-77A8-49F8-8F75-306D9214D32F}" dt="2023-10-06T13:36:34.323" v="327"/>
          <ac:picMkLst>
            <pc:docMk/>
            <pc:sldMk cId="0" sldId="262"/>
            <ac:picMk id="2" creationId="{3A434F18-045F-FE39-62D1-F70A6328C54B}"/>
          </ac:picMkLst>
        </pc:picChg>
      </pc:sldChg>
      <pc:sldChg chg="addSp modSp mod modNotesTx">
        <pc:chgData name="Hp Unit" userId="86ec350514542ee1" providerId="LiveId" clId="{642E1482-77A8-49F8-8F75-306D9214D32F}" dt="2023-10-06T13:36:38.119" v="328"/>
        <pc:sldMkLst>
          <pc:docMk/>
          <pc:sldMk cId="0" sldId="263"/>
        </pc:sldMkLst>
        <pc:spChg chg="mod">
          <ac:chgData name="Hp Unit" userId="86ec350514542ee1" providerId="LiveId" clId="{642E1482-77A8-49F8-8F75-306D9214D32F}" dt="2023-10-06T13:04:41.955" v="239" actId="20577"/>
          <ac:spMkLst>
            <pc:docMk/>
            <pc:sldMk cId="0" sldId="263"/>
            <ac:spMk id="167" creationId="{00000000-0000-0000-0000-000000000000}"/>
          </ac:spMkLst>
        </pc:spChg>
        <pc:picChg chg="add mod">
          <ac:chgData name="Hp Unit" userId="86ec350514542ee1" providerId="LiveId" clId="{642E1482-77A8-49F8-8F75-306D9214D32F}" dt="2023-10-06T13:36:38.119" v="328"/>
          <ac:picMkLst>
            <pc:docMk/>
            <pc:sldMk cId="0" sldId="263"/>
            <ac:picMk id="2" creationId="{61A71B82-4F8F-0F96-16F6-CA50CDC18195}"/>
          </ac:picMkLst>
        </pc:picChg>
      </pc:sldChg>
      <pc:sldChg chg="addSp modSp mod modNotesTx">
        <pc:chgData name="Hp Unit" userId="86ec350514542ee1" providerId="LiveId" clId="{642E1482-77A8-49F8-8F75-306D9214D32F}" dt="2023-10-06T13:36:43.369" v="329"/>
        <pc:sldMkLst>
          <pc:docMk/>
          <pc:sldMk cId="0" sldId="264"/>
        </pc:sldMkLst>
        <pc:spChg chg="mod">
          <ac:chgData name="Hp Unit" userId="86ec350514542ee1" providerId="LiveId" clId="{642E1482-77A8-49F8-8F75-306D9214D32F}" dt="2023-10-06T13:05:00.443" v="263" actId="20577"/>
          <ac:spMkLst>
            <pc:docMk/>
            <pc:sldMk cId="0" sldId="264"/>
            <ac:spMk id="178" creationId="{00000000-0000-0000-0000-000000000000}"/>
          </ac:spMkLst>
        </pc:spChg>
        <pc:spChg chg="mod">
          <ac:chgData name="Hp Unit" userId="86ec350514542ee1" providerId="LiveId" clId="{642E1482-77A8-49F8-8F75-306D9214D32F}" dt="2023-10-06T13:08:47.367" v="319" actId="6549"/>
          <ac:spMkLst>
            <pc:docMk/>
            <pc:sldMk cId="0" sldId="264"/>
            <ac:spMk id="180" creationId="{00000000-0000-0000-0000-000000000000}"/>
          </ac:spMkLst>
        </pc:spChg>
        <pc:picChg chg="add mod">
          <ac:chgData name="Hp Unit" userId="86ec350514542ee1" providerId="LiveId" clId="{642E1482-77A8-49F8-8F75-306D9214D32F}" dt="2023-10-06T13:36:43.369" v="329"/>
          <ac:picMkLst>
            <pc:docMk/>
            <pc:sldMk cId="0" sldId="264"/>
            <ac:picMk id="2" creationId="{1DE76104-B646-5E41-6353-3CDCB90BFD44}"/>
          </ac:picMkLst>
        </pc:picChg>
      </pc:sldChg>
      <pc:sldChg chg="del">
        <pc:chgData name="Hp Unit" userId="86ec350514542ee1" providerId="LiveId" clId="{642E1482-77A8-49F8-8F75-306D9214D32F}" dt="2023-10-06T13:06:49.153" v="265" actId="47"/>
        <pc:sldMkLst>
          <pc:docMk/>
          <pc:sldMk cId="0" sldId="265"/>
        </pc:sldMkLst>
      </pc:sldChg>
      <pc:sldChg chg="addSp modSp add mod">
        <pc:chgData name="Hp Unit" userId="86ec350514542ee1" providerId="LiveId" clId="{642E1482-77A8-49F8-8F75-306D9214D32F}" dt="2023-10-06T13:36:18.135" v="321" actId="1076"/>
        <pc:sldMkLst>
          <pc:docMk/>
          <pc:sldMk cId="0" sldId="266"/>
        </pc:sldMkLst>
        <pc:spChg chg="mod">
          <ac:chgData name="Hp Unit" userId="86ec350514542ee1" providerId="LiveId" clId="{642E1482-77A8-49F8-8F75-306D9214D32F}" dt="2023-10-06T12:49:02.611" v="3" actId="20577"/>
          <ac:spMkLst>
            <pc:docMk/>
            <pc:sldMk cId="0" sldId="266"/>
            <ac:spMk id="4" creationId="{39E39132-85A0-9BB5-9BCF-79BB50B9C8C8}"/>
          </ac:spMkLst>
        </pc:spChg>
        <pc:picChg chg="add mod">
          <ac:chgData name="Hp Unit" userId="86ec350514542ee1" providerId="LiveId" clId="{642E1482-77A8-49F8-8F75-306D9214D32F}" dt="2023-10-06T13:36:18.135" v="321" actId="1076"/>
          <ac:picMkLst>
            <pc:docMk/>
            <pc:sldMk cId="0" sldId="266"/>
            <ac:picMk id="2" creationId="{F1818C6C-69A2-B0BD-ADCC-E908EB7DF5E3}"/>
          </ac:picMkLst>
        </pc:picChg>
      </pc:sldChg>
      <pc:sldChg chg="addSp modSp add del mod">
        <pc:chgData name="Hp Unit" userId="86ec350514542ee1" providerId="LiveId" clId="{642E1482-77A8-49F8-8F75-306D9214D32F}" dt="2023-10-06T13:36:21.910" v="322"/>
        <pc:sldMkLst>
          <pc:docMk/>
          <pc:sldMk cId="0" sldId="267"/>
        </pc:sldMkLst>
        <pc:spChg chg="mod">
          <ac:chgData name="Hp Unit" userId="86ec350514542ee1" providerId="LiveId" clId="{642E1482-77A8-49F8-8F75-306D9214D32F}" dt="2023-10-06T12:49:49.206" v="8" actId="20577"/>
          <ac:spMkLst>
            <pc:docMk/>
            <pc:sldMk cId="0" sldId="267"/>
            <ac:spMk id="169" creationId="{00000000-0000-0000-0000-000000000000}"/>
          </ac:spMkLst>
        </pc:spChg>
        <pc:spChg chg="mod">
          <ac:chgData name="Hp Unit" userId="86ec350514542ee1" providerId="LiveId" clId="{642E1482-77A8-49F8-8F75-306D9214D32F}" dt="2023-10-06T12:51:42.871" v="99" actId="20577"/>
          <ac:spMkLst>
            <pc:docMk/>
            <pc:sldMk cId="0" sldId="267"/>
            <ac:spMk id="170" creationId="{00000000-0000-0000-0000-000000000000}"/>
          </ac:spMkLst>
        </pc:spChg>
        <pc:picChg chg="add mod">
          <ac:chgData name="Hp Unit" userId="86ec350514542ee1" providerId="LiveId" clId="{642E1482-77A8-49F8-8F75-306D9214D32F}" dt="2023-10-06T13:36:21.910" v="322"/>
          <ac:picMkLst>
            <pc:docMk/>
            <pc:sldMk cId="0" sldId="267"/>
            <ac:picMk id="2" creationId="{BB055E78-50CA-846C-E07E-80B1749E8C19}"/>
          </ac:picMkLst>
        </pc:picChg>
      </pc:sldChg>
      <pc:sldChg chg="addSp modSp add">
        <pc:chgData name="Hp Unit" userId="86ec350514542ee1" providerId="LiveId" clId="{642E1482-77A8-49F8-8F75-306D9214D32F}" dt="2023-10-06T13:36:49.391" v="330"/>
        <pc:sldMkLst>
          <pc:docMk/>
          <pc:sldMk cId="0" sldId="268"/>
        </pc:sldMkLst>
        <pc:picChg chg="add mod">
          <ac:chgData name="Hp Unit" userId="86ec350514542ee1" providerId="LiveId" clId="{642E1482-77A8-49F8-8F75-306D9214D32F}" dt="2023-10-06T13:36:49.391" v="330"/>
          <ac:picMkLst>
            <pc:docMk/>
            <pc:sldMk cId="0" sldId="268"/>
            <ac:picMk id="4" creationId="{BF7EB2BC-F5B0-7CDE-085F-802622C431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4JAqwqdfj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RlW4LPJdo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xQ-1aM828&amp;t=9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af-Z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Skyfie 1: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Welkom terug by die derde les in ons reeks oor Demokrasie en Menseregte.</a:t>
            </a:r>
            <a:endParaRPr dirty="0"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Z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af-ZA" sz="1800" b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Skyfie 10:</a:t>
            </a:r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Soos ons die einde van die les bereik, besin oor die volgende in </a:t>
            </a:r>
            <a:r>
              <a:rPr lang="af-ZA" sz="1800" b="1" i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Aktiwiteit 5 (</a:t>
            </a:r>
            <a:r>
              <a:rPr lang="af-ZA" sz="1800" b="1" i="1" u="sng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Les 3 – Werkkaart</a:t>
            </a:r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1. Wie of wat in die drie video's het my die meeste geïnspireer?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2. 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 my mening is die belangrikste eienskap(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van 'n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menseregtekampioen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/-held ...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3. 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Watter klein aksie kan ek vandag neem om vir menseregte op te staan?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4" name="Google Shape;26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ZA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algn="just"/>
            <a:r>
              <a:rPr lang="af-Z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Skyfie 2: 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die vorige les het ons met menseregteskendings geworstel en bespreek wat die slagoffers van hierdie oortredings deurgaan. Dit is so belangrik dat ons mekaar met begrip en empatie beskou.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Deel vinnig met die persoon wat langs jou sit: </a:t>
            </a:r>
            <a:r>
              <a:rPr lang="af-ZA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Waarvoor wil jy hê mense moet jou onthou?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Vandag gaan ons kyk na </a:t>
            </a:r>
            <a:r>
              <a:rPr lang="af-ZA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Menseregtekampioene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en wat hulle dryf om op te tree en beduidende bydraes te lewer / maak. Ons sal ook die </a:t>
            </a:r>
            <a:r>
              <a:rPr lang="af-ZA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veldtogbeplanningsproses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(vir Les 5) aanraak.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Ek vertrou dat jy vandag geïnspireer sal word en jou eie nalatenskap van hoop in die toekoms sal wil nalaat.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/>
          </a:p>
        </p:txBody>
      </p:sp>
      <p:sp>
        <p:nvSpPr>
          <p:cNvPr id="167" name="Google Shape;16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Z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af-Z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Skyfie 3: 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af-Z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Nota aan onderwyser: 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Verskillende skole het verskillende benaderings tot selfone in die klas. Met </a:t>
            </a:r>
            <a:r>
              <a:rPr lang="af-ZA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Quizizz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kan jy die vasvra aanlyn projekteer en leerders kan die vrae op digitale toestelle beantwoord. (Die aanlyn weergawe is in </a:t>
            </a:r>
          </a:p>
          <a:p>
            <a:pPr algn="just"/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Engels). Alternatiewelik is al die vrae ook in </a:t>
            </a:r>
            <a:r>
              <a:rPr lang="af-ZA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Aktiwiteit 1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af-ZA" sz="1800" b="1" i="1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3 – Werkkaart) 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beskikbaar. Verwys na </a:t>
            </a:r>
            <a:r>
              <a:rPr lang="af-ZA" sz="1800" b="1" i="1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3 – Werkkaart MEMO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vir antwoorde.</a:t>
            </a:r>
            <a:r>
              <a:rPr lang="af-ZA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Beantwoord die vasvra om te sien wat jy uit ons vorige lesse kan onthou. Dit behoort nie langer as 6 minute te duur nie. Voltooi </a:t>
            </a:r>
            <a:r>
              <a:rPr lang="af-ZA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Aktiwiteit 1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af-ZA" sz="1800" b="1" i="1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3 – Werkkaart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19" name="Google Shape;11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af-Z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Skyfie 4: 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Almal se idee van 'n held is anders, maar almal het ’n algemene idee van sekere persoonlike eienskappe wat ’n held behoort te hê. Wat is van daardie eienskappe?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Voltooi </a:t>
            </a:r>
            <a:r>
              <a:rPr lang="af-ZA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Aktiwiteit 2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af-ZA" sz="1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3 – Werkkaart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(Sien </a:t>
            </a:r>
            <a:r>
              <a:rPr lang="af-ZA" sz="1800" b="1" i="1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3 – Werkkaart MEMO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vir moontlike antwoorde)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af-Z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Skyfie 5: 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gevolg van ons moeilike verlede in Suid-Afrika, is daar soveel mense wat hul tyd, hul lewens en hul loopbane opgeoffer het sodat ons vryheid, gelykheid en menseregte kan geniet. Hulle verdien ons grootste respek. Nelson </a:t>
            </a:r>
          </a:p>
          <a:p>
            <a:pPr algn="just"/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Mandela, Albie Sachs, Charlotte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Maxeke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; Desmond Tutu; Sophie Williams-De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Bruyne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; Fatima Meer; Oliver Tambo; Walter en Albertina Sisulu; Beyers Naude en Helen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Suzman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is almal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viorbeelde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van sulke helde.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Geen nasie sal egter ooit heeltemal vry en heeltemal regverdig wees nie. Hierdie les het gekyk na drie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Menseregtekampioene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wat vandag in ons wêreld leef. Hul passie om mense te dien, inspireer ons om elke dag ons klein deeltjie te doen.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02" name="Google Shape;10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Leerders sal vrae oor die volgende DRIE video's in </a:t>
            </a:r>
            <a:r>
              <a:rPr lang="af-ZA" sz="1800" b="1" i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Aktiwiteit 3 </a:t>
            </a:r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af-ZA" sz="1800" b="1" i="1" u="sng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Les 3 – Werkkaart</a:t>
            </a:r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 voltooi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br>
              <a:rPr lang="af-ZA" sz="1800" b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af-ZA" sz="1800" b="1" dirty="0">
              <a:effectLst/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af-ZA" sz="1800" b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Skyfie 6: </a:t>
            </a:r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Inleiding 1 min / Video 3:10 min / Aktiwiteit 4 min </a:t>
            </a:r>
            <a:r>
              <a:rPr lang="af-ZA" sz="1800" i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af-ZA" sz="1800" i="1" u="sng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Totale tyd: 8 min 10s</a:t>
            </a:r>
            <a:r>
              <a:rPr lang="af-ZA" sz="1800" i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b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Inleiding: </a:t>
            </a:r>
            <a:r>
              <a:rPr lang="af-Z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Dr. </a:t>
            </a:r>
            <a:r>
              <a:rPr lang="af-Z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Imtiaz</a:t>
            </a:r>
            <a:r>
              <a:rPr lang="af-Z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f-Z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Sooliman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'n bekende Suid-Afrikaanse filantroop wat sy lewe daaraan wy om 'n positiewe impak op die lewens van behoeftiges te maak. In 1992 het hy die </a:t>
            </a:r>
            <a:r>
              <a:rPr lang="af-ZA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Gift</a:t>
            </a:r>
            <a:r>
              <a:rPr lang="af-Z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af-ZA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af-Z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f-ZA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Givers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-stigting gestig, 'n nie-regeringsorganisasie </a:t>
            </a:r>
          </a:p>
          <a:p>
            <a:pPr algn="just"/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wat sedertdien een van die grootste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ramphulporganisasies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Afrika geword het. Onder sy leiding het die stigting kritieke hulp en ondersteuning aan miljoene mense regoor die wêreld verleen wat deur natuurrampe, konflik en armoede </a:t>
            </a:r>
          </a:p>
          <a:p>
            <a:pPr algn="just"/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geraak is.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Sooliman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'n mediese dokter van beroep, kombineer sy mediese kundigheid met sy humanitêre passie, wat dikwels mediese spanne na rampgeteisterde gebiede stuur om onmiddellike gesondheidsorg en verligting te bied.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af-Z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Kyk: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https://www.youtube.com/watch?v=U4JAqwqdfjw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af-ZA" sz="1800" b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Skyfie 7: </a:t>
            </a:r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Inleiding 1 min / Video 3 min / Aktiwiteit 3 min </a:t>
            </a:r>
            <a:r>
              <a:rPr lang="af-ZA" sz="1800" i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af-ZA" sz="1800" i="1" u="sng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Totale tyd: 7 min</a:t>
            </a:r>
            <a:r>
              <a:rPr lang="af-ZA" sz="1800" i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af-ZA" sz="1800" i="1" u="sng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af-ZA" sz="1800" b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Inleiding: </a:t>
            </a:r>
            <a:r>
              <a:rPr lang="af-Z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Michaela </a:t>
            </a:r>
            <a:r>
              <a:rPr lang="af-ZA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Mycroft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'n Suid-Afrikaanse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gestremdheidsaktivis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prokureur wat bekend is vir haar onvermoeide voorspraak vir die regte van mense met gestremdhede. Sy is in 1994 met serebrale gestremdheid gebore. Sy het talle </a:t>
            </a:r>
          </a:p>
          <a:p>
            <a:pPr algn="just" fontAlgn="base"/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uitdagings oorkom om 'n prominente figuur in die beweging vir gestremdes te word.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Mycroft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was in haar tienerjare die medestigter van die organisasie "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Chaeli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Campaign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", wat deur verskeie inisiatiewe op die bemagtiging van kinders </a:t>
            </a:r>
          </a:p>
          <a:p>
            <a:pPr algn="just" fontAlgn="base"/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 gestremdhede fokus. Sy het talle toekennings en erkenning vir haar werk ontvang, insluitend die gesogte Internasionale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Kindervredesprys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Mycroft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toewyding inspireer wêreldwyd steeds positiewe verandering.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af-Z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Kyk: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https://www.youtube.com/watch?v=SuRlW4LPJdo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af-ZA" sz="1800" b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Skyfie 8: 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Inleiding 1 min / Video 2:35 min / Aktiwiteit 3 min </a:t>
            </a:r>
            <a:r>
              <a:rPr lang="af-ZA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af-ZA" sz="1800" i="1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Totale tyd: 6min 35s</a:t>
            </a:r>
            <a:r>
              <a:rPr lang="af-ZA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Inleiding: 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hierdie video sien jy die werk van Rachel en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Siya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Kolisi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hul stigting, </a:t>
            </a:r>
            <a:r>
              <a:rPr lang="af-ZA" sz="18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Kolisi</a:t>
            </a:r>
            <a:r>
              <a:rPr lang="af-ZA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f-ZA" sz="18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Foundation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Siya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Kolisi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was die Suid-Afrikaanse Rugbykaptein wat die oorwinning van die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Wêreldbekerrugbytoernooi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2019 en 2023 gelei het. In </a:t>
            </a:r>
          </a:p>
          <a:p>
            <a:pPr algn="just"/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2019 het hulle besluit dat hulle hul openbare profiel wil gebruik om minderbevoorregte mense in Suid-Afrika te help. Die </a:t>
            </a:r>
            <a:r>
              <a:rPr lang="af-ZA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Kolisi</a:t>
            </a:r>
            <a:r>
              <a:rPr lang="af-ZA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f-ZA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Foundation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teiken voedseltekorte, toegang tot onderwys en sport, en </a:t>
            </a:r>
            <a:r>
              <a:rPr lang="af-ZA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geslagsgebaseerde</a:t>
            </a:r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geweld as deel van hul </a:t>
            </a:r>
          </a:p>
          <a:p>
            <a:pPr algn="just"/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inisiatiewe.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Kyk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https://www.youtube.com/watch?v=GbxQ-1aM828&amp;t=9s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af-ZA" sz="18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(Sien </a:t>
            </a:r>
            <a:r>
              <a:rPr lang="af-ZA" sz="1800" b="1" i="1" u="sng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Les 3 – Werkkaart MEMO</a:t>
            </a:r>
            <a:r>
              <a:rPr lang="af-ZA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vir moontlike antwoorde)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af-ZA" sz="1800" b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Skyfie 9:</a:t>
            </a:r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In die vorige les het ons met 'n </a:t>
            </a:r>
            <a:r>
              <a:rPr lang="af-ZA" sz="180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veldtogplakkaat</a:t>
            </a:r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begin wat in twee lesse aangebied moet word (d.w.s. Les 5). In julle groepe moes julle 'n dinkskrum hou oor 'n geskikte onderwerp / kwessie vir die plakkaat en veldtog. </a:t>
            </a:r>
            <a:b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af-ZA" sz="1800" dirty="0">
              <a:effectLst/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Gebruik die volgende 4 minute om julle plan van aksie saam te stel. Kyk na die </a:t>
            </a:r>
            <a:r>
              <a:rPr lang="af-ZA" sz="1800" i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kontrolelys </a:t>
            </a:r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op </a:t>
            </a:r>
            <a:r>
              <a:rPr lang="af-ZA" sz="1800" b="1" i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Aktiwiteit 4</a:t>
            </a:r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af-ZA" sz="1800" b="1" i="1" u="sng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Les 3 – Werkkaart</a:t>
            </a:r>
            <a:r>
              <a:rPr lang="af-ZA" sz="1800" i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en beplan julle groep se rolle en verantwoordelikhede. Bespreek ook hoe julle die veldtog wil laat uitstaan en </a:t>
            </a:r>
          </a:p>
          <a:p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oorspronklik maak – dink byvoorbeeld aan die rooi lint om bewustheid / ondersteuning vir mense wat met MIV leef te toon.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af-Z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Julle sal ook die doeltreffendheid van elke groep se veldtog evalueer, maak dus seker dat julle veldtog noemenswaardig is.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186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247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183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53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299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826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46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178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665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716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68620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45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quizizz.com/admin/quiz/65058c10bcb5e839e1ffb768?source=quiz_shar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.jpeg"/><Relationship Id="rId5" Type="http://schemas.openxmlformats.org/officeDocument/2006/relationships/image" Target="../media/image5.jpg"/><Relationship Id="rId10" Type="http://schemas.openxmlformats.org/officeDocument/2006/relationships/image" Target="../media/image9.jp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crentassos.com.br/blog/2012/05/frases-pra-pensar-0070-desmond-mpilo-tutu.html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1.jpg"/><Relationship Id="rId9" Type="http://schemas.openxmlformats.org/officeDocument/2006/relationships/image" Target="../media/image14.png"/><Relationship Id="rId1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U4JAqwqdfj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SuRlW4LPJd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GbxQ-1aM828&amp;t=9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's face&#10;&#10;Description automatically generated">
            <a:extLst>
              <a:ext uri="{FF2B5EF4-FFF2-40B4-BE49-F238E27FC236}">
                <a16:creationId xmlns:a16="http://schemas.microsoft.com/office/drawing/2014/main" id="{508921CF-6624-33ED-CA3B-F3F2CD968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E39132-85A0-9BB5-9BCF-79BB50B9C8C8}"/>
              </a:ext>
            </a:extLst>
          </p:cNvPr>
          <p:cNvSpPr txBox="1"/>
          <p:nvPr/>
        </p:nvSpPr>
        <p:spPr>
          <a:xfrm>
            <a:off x="60292" y="6018962"/>
            <a:ext cx="428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BAF9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Kwartaal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3BAF9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3BAF9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Les 3: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BAF9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Diskriminasie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3BAF9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BAF9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3BAF9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BAF9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menseregteskending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3BAF9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818C6C-69A2-B0BD-ADCC-E908EB7DF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51" y="0"/>
            <a:ext cx="1821449" cy="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 txBox="1">
            <a:spLocks noGrp="1"/>
          </p:cNvSpPr>
          <p:nvPr>
            <p:ph type="title"/>
          </p:nvPr>
        </p:nvSpPr>
        <p:spPr>
          <a:xfrm>
            <a:off x="838200" y="6380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ZA" sz="5000" b="1"/>
              <a:t>R	E	F	L	E	C	T	I	O	N</a:t>
            </a:r>
            <a:endParaRPr/>
          </a:p>
        </p:txBody>
      </p:sp>
      <p:pic>
        <p:nvPicPr>
          <p:cNvPr id="2" name="Picture 2" descr="SuperEval » Blog Archive Why is Self-Reflection a Critical Component of  Leadership? | SuperEval">
            <a:extLst>
              <a:ext uri="{FF2B5EF4-FFF2-40B4-BE49-F238E27FC236}">
                <a16:creationId xmlns:a16="http://schemas.microsoft.com/office/drawing/2014/main" id="{4CC5B101-6DF0-42A8-B679-7F1122794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563342C-CAB6-6180-ACCD-7CC056CAB048}"/>
              </a:ext>
            </a:extLst>
          </p:cNvPr>
          <p:cNvSpPr txBox="1">
            <a:spLocks/>
          </p:cNvSpPr>
          <p:nvPr/>
        </p:nvSpPr>
        <p:spPr>
          <a:xfrm>
            <a:off x="-3668486" y="57426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>
                <a:solidFill>
                  <a:schemeClr val="tx2">
                    <a:lumMod val="50000"/>
                  </a:schemeClr>
                </a:solidFill>
              </a:rPr>
              <a:t>REFLEKSIE</a:t>
            </a:r>
            <a:endParaRPr lang="en-US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EB2BC-F5B0-7CDE-085F-802622C4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51" y="0"/>
            <a:ext cx="1821449" cy="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's face&#10;&#10;Description automatically generated">
            <a:extLst>
              <a:ext uri="{FF2B5EF4-FFF2-40B4-BE49-F238E27FC236}">
                <a16:creationId xmlns:a16="http://schemas.microsoft.com/office/drawing/2014/main" id="{3E7211A8-19F7-E165-0ADF-137D459E1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r="20259"/>
          <a:stretch/>
        </p:blipFill>
        <p:spPr>
          <a:xfrm>
            <a:off x="8565931" y="0"/>
            <a:ext cx="3626069" cy="6858000"/>
          </a:xfrm>
          <a:prstGeom prst="rect">
            <a:avLst/>
          </a:prstGeom>
        </p:spPr>
      </p:pic>
      <p:sp>
        <p:nvSpPr>
          <p:cNvPr id="169" name="Google Shape;169;p2"/>
          <p:cNvSpPr txBox="1"/>
          <p:nvPr/>
        </p:nvSpPr>
        <p:spPr>
          <a:xfrm>
            <a:off x="723900" y="888742"/>
            <a:ext cx="105346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ZA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lay"/>
                <a:cs typeface="Play"/>
                <a:sym typeface="Play"/>
              </a:rPr>
              <a:t>LES 3: </a:t>
            </a:r>
            <a:r>
              <a:rPr kumimoji="0" lang="en-ZA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lay"/>
                <a:cs typeface="Play"/>
                <a:sym typeface="Play"/>
              </a:rPr>
              <a:t>LEERDOELWITTE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723900" y="2550735"/>
            <a:ext cx="739516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ea typeface="Play"/>
                <a:cs typeface="Play"/>
                <a:sym typeface="Play"/>
              </a:rPr>
              <a:t>te verstaan watter eienskappe ’n menseregtekampioen het, en wat hulle dryf om op te tree en beduidende bydraes te lewe.
verder aan jou veldtogbeplanning te werk.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lay"/>
              <a:cs typeface="Play"/>
              <a:sym typeface="Pla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3ADA7-5771-61B9-723D-90EDC3982A41}"/>
              </a:ext>
            </a:extLst>
          </p:cNvPr>
          <p:cNvSpPr txBox="1"/>
          <p:nvPr/>
        </p:nvSpPr>
        <p:spPr>
          <a:xfrm>
            <a:off x="723900" y="2089070"/>
            <a:ext cx="71670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lay"/>
                <a:cs typeface="Play"/>
                <a:sym typeface="Play"/>
              </a:rPr>
              <a:t>Teen die einde van hierdie les behoort jy: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055E78-50CA-846C-E07E-80B1749E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51" y="0"/>
            <a:ext cx="1821449" cy="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139" y="3453894"/>
            <a:ext cx="7665509" cy="2162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945423" y="1312542"/>
            <a:ext cx="10297753" cy="140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700"/>
            </a:pPr>
            <a:r>
              <a:rPr lang="nl-NL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 ons kyk wat jy vir die vorige lesse kan onthou: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700"/>
            </a:pPr>
            <a:r>
              <a:rPr lang="nl-NL" sz="17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
</a:t>
            </a:r>
            <a:r>
              <a:rPr lang="nl-NL" sz="17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Volg hierdie skakel om die vasvra te beantwoord: </a:t>
            </a:r>
            <a:r>
              <a:rPr lang="en-US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https://quizizz.com/admin/</a:t>
            </a:r>
            <a:r>
              <a:rPr lang="en-US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quiz</a:t>
            </a:r>
            <a:r>
              <a:rPr lang="en-US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/65058c10bcb5e839e1ffb768?source=quiz_share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dirty="0"/>
          </a:p>
          <a:p>
            <a:pPr marL="0" marR="0" lvl="0" indent="107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07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2DD4D3-D128-787D-EDBC-B9F3D4D8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51" y="0"/>
            <a:ext cx="1821449" cy="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976745" y="4606357"/>
            <a:ext cx="10515595" cy="149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nl-NL" sz="4000" b="1" dirty="0">
                <a:latin typeface="+mn-lt"/>
                <a:ea typeface="Play"/>
                <a:cs typeface="Play"/>
                <a:sym typeface="Play"/>
              </a:rPr>
              <a:t>Wat is jou idee van ‘n Held?</a:t>
            </a:r>
            <a:endParaRPr sz="4000" b="1" dirty="0">
              <a:latin typeface="+mn-lt"/>
              <a:ea typeface="Play"/>
              <a:cs typeface="Play"/>
              <a:sym typeface="Play"/>
            </a:endParaRPr>
          </a:p>
        </p:txBody>
      </p:sp>
      <p:pic>
        <p:nvPicPr>
          <p:cNvPr id="133" name="Google Shape;133;p4" descr="A cartoon of a person in a garment&#10;&#10;Description automatically generated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3" b="98929" l="10000" r="90000">
                        <a14:foregroundMark x1="29444" y1="25000" x2="48889" y2="4643"/>
                        <a14:foregroundMark x1="48889" y1="4643" x2="73333" y2="48214"/>
                        <a14:foregroundMark x1="65723" y1="67783" x2="65088" y2="69417"/>
                        <a14:foregroundMark x1="73333" y1="48214" x2="69852" y2="57165"/>
                        <a14:foregroundMark x1="60861" y1="69312" x2="51667" y2="52143"/>
                        <a14:foregroundMark x1="61765" y1="71001" x2="61410" y2="70339"/>
                        <a14:foregroundMark x1="51667" y1="52143" x2="37222" y2="72143"/>
                        <a14:foregroundMark x1="37222" y1="72143" x2="37778" y2="50357"/>
                        <a14:foregroundMark x1="33446" y1="42420" x2="26667" y2="30000"/>
                        <a14:foregroundMark x1="35405" y1="46010" x2="35025" y2="45314"/>
                        <a14:foregroundMark x1="37778" y1="50357" x2="37397" y2="49659"/>
                        <a14:foregroundMark x1="26667" y1="30000" x2="30000" y2="24286"/>
                        <a14:foregroundMark x1="59722" y1="79286" x2="62778" y2="79643"/>
                        <a14:foregroundMark x1="60556" y1="82143" x2="67222" y2="85000"/>
                        <a14:foregroundMark x1="18475" y1="97469" x2="18333" y2="98929"/>
                        <a14:foregroundMark x1="19444" y1="87500" x2="18582" y2="96362"/>
                        <a14:foregroundMark x1="25556" y1="42500" x2="30000" y2="43929"/>
                        <a14:foregroundMark x1="28333" y1="43571" x2="28889" y2="45714"/>
                        <a14:backgroundMark x1="22222" y1="91071" x2="47778" y2="77500"/>
                        <a14:backgroundMark x1="47778" y1="77500" x2="32778" y2="88571"/>
                        <a14:backgroundMark x1="66111" y1="78929" x2="66111" y2="79286"/>
                        <a14:backgroundMark x1="66111" y1="68929" x2="72222" y2="73214"/>
                        <a14:backgroundMark x1="64444" y1="64286" x2="70000" y2="61786"/>
                        <a14:backgroundMark x1="37857" y1="42560" x2="38333" y2="40357"/>
                        <a14:backgroundMark x1="35556" y1="53214" x2="37370" y2="44814"/>
                        <a14:backgroundMark x1="47778" y1="75000" x2="51667" y2="76071"/>
                        <a14:backgroundMark x1="36550" y1="37855" x2="37778" y2="32857"/>
                        <a14:backgroundMark x1="35328" y1="42829" x2="36130" y2="39566"/>
                        <a14:backgroundMark x1="34444" y1="46429" x2="34773" y2="45089"/>
                        <a14:backgroundMark x1="35000" y1="47143" x2="35000" y2="45065"/>
                        <a14:backgroundMark x1="36111" y1="45714" x2="36111" y2="44947"/>
                        <a14:backgroundMark x1="25000" y1="50000" x2="23864" y2="48296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06167" y="552354"/>
            <a:ext cx="1440246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A black panther in a black garmen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9418" y="552354"/>
            <a:ext cx="1708619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Hero Femal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0974" y="552354"/>
            <a:ext cx="2240384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A cartoon of a person in a garment holding a swor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68412" y="552354"/>
            <a:ext cx="2240384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 descr="A cartoon of a person wearing a military uniform&#10;&#10;Description automatically generated"/>
          <p:cNvPicPr preferRelativeResize="0"/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" b="97600" l="10000" r="96500">
                        <a14:foregroundMark x1="20078" y1="74940" x2="12400" y2="83700"/>
                        <a14:foregroundMark x1="28000" y1="65900" x2="20250" y2="74743"/>
                        <a14:foregroundMark x1="12400" y1="83700" x2="27500" y2="99600"/>
                        <a14:foregroundMark x1="27500" y1="99600" x2="81200" y2="97600"/>
                        <a14:foregroundMark x1="81200" y1="97600" x2="79100" y2="76400"/>
                        <a14:foregroundMark x1="79100" y1="76400" x2="58000" y2="72800"/>
                        <a14:foregroundMark x1="58000" y1="72800" x2="42400" y2="87500"/>
                        <a14:foregroundMark x1="42400" y1="87500" x2="28300" y2="69300"/>
                        <a14:foregroundMark x1="28300" y1="69300" x2="32300" y2="72000"/>
                        <a14:foregroundMark x1="82000" y1="79500" x2="96500" y2="95500"/>
                        <a14:foregroundMark x1="96500" y1="95500" x2="82900" y2="80900"/>
                        <a14:foregroundMark x1="23400" y1="20400" x2="42400" y2="4000"/>
                        <a14:foregroundMark x1="42400" y1="4000" x2="65900" y2="800"/>
                        <a14:foregroundMark x1="65900" y1="800" x2="24600" y2="20900"/>
                        <a14:foregroundMark x1="24600" y1="20900" x2="21900" y2="20900"/>
                        <a14:backgroundMark x1="15900" y1="76700" x2="21000" y2="7290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755851" y="552354"/>
            <a:ext cx="2240384" cy="22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 descr="A black heart and text with a black hear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22912" y="27927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49A09D-B0E5-E248-A571-692C69DF2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51" y="0"/>
            <a:ext cx="1821449" cy="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n-US" dirty="0" err="1">
                <a:latin typeface="+mn-lt"/>
                <a:ea typeface="Play"/>
                <a:cs typeface="Play"/>
                <a:sym typeface="Play"/>
              </a:rPr>
              <a:t>Menseregtekampioene</a:t>
            </a:r>
            <a:endParaRPr dirty="0">
              <a:latin typeface="+mn-lt"/>
            </a:endParaRPr>
          </a:p>
        </p:txBody>
      </p:sp>
      <p:pic>
        <p:nvPicPr>
          <p:cNvPr id="105" name="Google Shape;105;p5" descr="A close-up of a person smiling&#10;&#10;Description automatically generated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9923" y="1800398"/>
            <a:ext cx="2299758" cy="172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 descr="A person wearing glasses and a red shi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0057" y="2337767"/>
            <a:ext cx="2069783" cy="172481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 txBox="1"/>
          <p:nvPr/>
        </p:nvSpPr>
        <p:spPr>
          <a:xfrm>
            <a:off x="9542910" y="4071938"/>
            <a:ext cx="19442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5" descr="A person and person kissing each othe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94953" y="4254847"/>
            <a:ext cx="2499738" cy="172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29840" y="1690688"/>
            <a:ext cx="1944239" cy="1944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29215" y="2147665"/>
            <a:ext cx="21717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24214" y="1995265"/>
            <a:ext cx="1905001" cy="190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67715" y="4053621"/>
            <a:ext cx="176212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929840" y="363492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834625" y="389686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A6408E-DD1A-43CB-0BA7-EF7C0609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51" y="0"/>
            <a:ext cx="1821449" cy="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933261-5AAC-ACDF-3566-7DD22F5E16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9065" y="3488769"/>
            <a:ext cx="1724739" cy="2102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262626"/>
                </a:solidFill>
              </a:rPr>
              <a:t>Dr Imtiaz Sooliman</a:t>
            </a:r>
            <a:endParaRPr/>
          </a:p>
        </p:txBody>
      </p:sp>
      <p:pic>
        <p:nvPicPr>
          <p:cNvPr id="144" name="Google Shape;144;p6" descr="Dr Imtiaz Sooliman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200" dirty="0">
                <a:solidFill>
                  <a:srgbClr val="262626"/>
                </a:solidFill>
              </a:rPr>
              <a:t>Dr. Imtiaz </a:t>
            </a:r>
            <a:r>
              <a:rPr lang="en-US" sz="3200" dirty="0" err="1">
                <a:solidFill>
                  <a:srgbClr val="262626"/>
                </a:solidFill>
              </a:rPr>
              <a:t>Sooliman</a:t>
            </a:r>
            <a:r>
              <a:rPr lang="en-US" sz="3200" dirty="0">
                <a:solidFill>
                  <a:srgbClr val="262626"/>
                </a:solidFill>
              </a:rPr>
              <a:t> - </a:t>
            </a:r>
            <a:r>
              <a:rPr lang="en-US" sz="2400" u="sng" dirty="0"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https://www.youtube.com/watch?v=U4JAqwqdfjw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6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" name="Google Shape;148;p6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B9C1598-8B7B-94CF-E3B9-1E659BB8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51" y="0"/>
            <a:ext cx="1821449" cy="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262626"/>
                </a:solidFill>
              </a:rPr>
              <a:t>Michaela (Chaeli) Mycroft</a:t>
            </a:r>
            <a:endParaRPr/>
          </a:p>
        </p:txBody>
      </p:sp>
      <p:pic>
        <p:nvPicPr>
          <p:cNvPr id="155" name="Google Shape;155;p7" descr="A person looking at the camera&#10;&#10;Description automatically generated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3337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262626"/>
                </a:solidFill>
              </a:rPr>
              <a:t>Michaela (</a:t>
            </a:r>
            <a:r>
              <a:rPr lang="en-US" sz="2800" dirty="0" err="1">
                <a:solidFill>
                  <a:srgbClr val="262626"/>
                </a:solidFill>
              </a:rPr>
              <a:t>Chaeli</a:t>
            </a:r>
            <a:r>
              <a:rPr lang="en-US" sz="2800" dirty="0">
                <a:solidFill>
                  <a:srgbClr val="262626"/>
                </a:solidFill>
              </a:rPr>
              <a:t>) Mycroft - </a:t>
            </a:r>
            <a:r>
              <a:rPr lang="en-US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https://www.youtube.com/watch?v=SuRlW4LPJdo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7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" name="Google Shape;159;p7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A434F18-045F-FE39-62D1-F70A6328C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51" y="0"/>
            <a:ext cx="1821449" cy="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262626"/>
                </a:solidFill>
              </a:rPr>
              <a:t>Rachel and Siya – Kolisi Foundation</a:t>
            </a:r>
            <a:endParaRPr/>
          </a:p>
        </p:txBody>
      </p:sp>
      <p:pic>
        <p:nvPicPr>
          <p:cNvPr id="166" name="Google Shape;166;p8" descr="A person and person looking at each other&#10;&#10;Description automatically generated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262626"/>
                </a:solidFill>
              </a:rPr>
              <a:t>          Rachel and Siya – </a:t>
            </a:r>
            <a:r>
              <a:rPr lang="en-US" sz="3200" dirty="0" err="1">
                <a:solidFill>
                  <a:srgbClr val="262626"/>
                </a:solidFill>
              </a:rPr>
              <a:t>Kolisi</a:t>
            </a:r>
            <a:r>
              <a:rPr lang="en-US" sz="3200" dirty="0">
                <a:solidFill>
                  <a:srgbClr val="262626"/>
                </a:solidFill>
              </a:rPr>
              <a:t> Foundation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8"/>
          <p:cNvCxnSpPr/>
          <p:nvPr/>
        </p:nvCxnSpPr>
        <p:spPr>
          <a:xfrm>
            <a:off x="-2668075" y="529983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8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1" name="Google Shape;171;p8"/>
          <p:cNvSpPr txBox="1"/>
          <p:nvPr/>
        </p:nvSpPr>
        <p:spPr>
          <a:xfrm>
            <a:off x="7141200" y="5418975"/>
            <a:ext cx="5050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https://www.youtube.com/watch?v=GbxQ-1aM828&amp;t=9s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A71B82-4F8F-0F96-16F6-CA50CDC1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51" y="0"/>
            <a:ext cx="1821449" cy="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100"/>
            </a:pPr>
            <a:r>
              <a:rPr lang="en-US" sz="4100" b="1" dirty="0">
                <a:latin typeface="Federo"/>
                <a:ea typeface="Federo"/>
                <a:cs typeface="Federo"/>
                <a:sym typeface="Federo"/>
              </a:rPr>
              <a:t>Hoe </a:t>
            </a:r>
            <a:r>
              <a:rPr lang="en-US" sz="4100" b="1" dirty="0" err="1">
                <a:latin typeface="Federo"/>
                <a:ea typeface="Federo"/>
                <a:cs typeface="Federo"/>
                <a:sym typeface="Federo"/>
              </a:rPr>
              <a:t>vorder</a:t>
            </a:r>
            <a:r>
              <a:rPr lang="en-US" sz="4100" b="1" dirty="0">
                <a:latin typeface="Federo"/>
                <a:ea typeface="Federo"/>
                <a:cs typeface="Federo"/>
                <a:sym typeface="Federo"/>
              </a:rPr>
              <a:t> </a:t>
            </a:r>
            <a:r>
              <a:rPr lang="en-US" sz="4100" b="1" dirty="0" err="1">
                <a:latin typeface="Federo"/>
                <a:ea typeface="Federo"/>
                <a:cs typeface="Federo"/>
                <a:sym typeface="Federo"/>
              </a:rPr>
              <a:t>julle</a:t>
            </a:r>
            <a:r>
              <a:rPr lang="en-US" sz="4100" b="1" dirty="0">
                <a:latin typeface="Federo"/>
                <a:ea typeface="Federo"/>
                <a:cs typeface="Federo"/>
                <a:sym typeface="Federo"/>
              </a:rPr>
              <a:t> </a:t>
            </a:r>
            <a:r>
              <a:rPr lang="en-US" sz="4100" b="1" dirty="0" err="1">
                <a:latin typeface="Federo"/>
                <a:ea typeface="Federo"/>
                <a:cs typeface="Federo"/>
                <a:sym typeface="Federo"/>
              </a:rPr>
              <a:t>veldtog</a:t>
            </a:r>
            <a:r>
              <a:rPr lang="en-US" sz="4100" b="1" dirty="0">
                <a:latin typeface="Federo"/>
                <a:ea typeface="Federo"/>
                <a:cs typeface="Federo"/>
                <a:sym typeface="Federo"/>
              </a:rPr>
              <a:t>?</a:t>
            </a:r>
            <a:endParaRPr dirty="0"/>
          </a:p>
        </p:txBody>
      </p:sp>
      <p:sp>
        <p:nvSpPr>
          <p:cNvPr id="180" name="Google Shape;180;p9"/>
          <p:cNvSpPr txBox="1"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nl-NL" sz="3200" dirty="0">
                <a:latin typeface="Federo"/>
                <a:ea typeface="Federo"/>
                <a:cs typeface="Federo"/>
                <a:sym typeface="Federo"/>
              </a:rPr>
              <a:t>Beplan spanrolle en verantwoordelikhede.
Beplan 'n tyd om aan die plakkaat saam te werk. 
Voltooi die veldtogkontrolelys gedurende die week.</a:t>
            </a:r>
            <a:endParaRPr dirty="0"/>
          </a:p>
        </p:txBody>
      </p:sp>
      <p:pic>
        <p:nvPicPr>
          <p:cNvPr id="179" name="Google Shape;179;p9" descr="Blue ribbon and moustache"/>
          <p:cNvPicPr preferRelativeResize="0"/>
          <p:nvPr/>
        </p:nvPicPr>
        <p:blipFill rotWithShape="1">
          <a:blip r:embed="rId3">
            <a:alphaModFix/>
          </a:blip>
          <a:srcRect l="40467" r="-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 extrusionOk="0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76104-B646-5E41-6353-3CDCB90BF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51" y="0"/>
            <a:ext cx="1821449" cy="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AB23201A38C4A8F7AAD9F2A325F0A" ma:contentTypeVersion="13" ma:contentTypeDescription="Create a new document." ma:contentTypeScope="" ma:versionID="077e3762473cea745cadc0c19403a5c5">
  <xsd:schema xmlns:xsd="http://www.w3.org/2001/XMLSchema" xmlns:xs="http://www.w3.org/2001/XMLSchema" xmlns:p="http://schemas.microsoft.com/office/2006/metadata/properties" xmlns:ns2="3caab635-9527-4657-a12f-8c668acf6cb5" xmlns:ns3="b9f929ee-2ccc-426b-9fd2-932361bc865d" targetNamespace="http://schemas.microsoft.com/office/2006/metadata/properties" ma:root="true" ma:fieldsID="073529ee14c99b5c51d3e9b20bdcae55" ns2:_="" ns3:_="">
    <xsd:import namespace="3caab635-9527-4657-a12f-8c668acf6cb5"/>
    <xsd:import namespace="b9f929ee-2ccc-426b-9fd2-932361bc8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ab635-9527-4657-a12f-8c668acf6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f9b47f4-9a27-4745-b6d6-fd1148aa39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929ee-2ccc-426b-9fd2-932361bc86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b1a63e0-24cb-4c15-a6aa-5e8a397866bf}" ma:internalName="TaxCatchAll" ma:showField="CatchAllData" ma:web="b9f929ee-2ccc-426b-9fd2-932361bc86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0E3795-4CC3-4157-BDF2-8C6CE8F5AF27}"/>
</file>

<file path=customXml/itemProps2.xml><?xml version="1.0" encoding="utf-8"?>
<ds:datastoreItem xmlns:ds="http://schemas.openxmlformats.org/officeDocument/2006/customXml" ds:itemID="{78E336D1-D622-421B-BA86-BF228855D6BF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1333</Words>
  <Application>Microsoft Office PowerPoint</Application>
  <PresentationFormat>Widescreen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Federo</vt:lpstr>
      <vt:lpstr>Calibri Light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Wat is jou idee van ‘n Held?</vt:lpstr>
      <vt:lpstr>Menseregtekampioene</vt:lpstr>
      <vt:lpstr>Dr Imtiaz Sooliman</vt:lpstr>
      <vt:lpstr>Michaela (Chaeli) Mycroft</vt:lpstr>
      <vt:lpstr>Rachel and Siya – Kolisi Foundation</vt:lpstr>
      <vt:lpstr>Hoe vorder julle veldtog?</vt:lpstr>
      <vt:lpstr>R E F L E C T I O 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Leigh-Ann Pringle</dc:creator>
  <cp:lastModifiedBy>Carsten Gertz</cp:lastModifiedBy>
  <cp:revision>2</cp:revision>
  <dcterms:created xsi:type="dcterms:W3CDTF">2023-02-17T20:03:06Z</dcterms:created>
  <dcterms:modified xsi:type="dcterms:W3CDTF">2023-12-21T09:37:07Z</dcterms:modified>
</cp:coreProperties>
</file>