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66" r:id="rId2"/>
    <p:sldId id="267" r:id="rId3"/>
    <p:sldId id="258" r:id="rId4"/>
    <p:sldId id="259" r:id="rId5"/>
    <p:sldId id="260" r:id="rId6"/>
    <p:sldId id="261" r:id="rId7"/>
    <p:sldId id="262" r:id="rId8"/>
    <p:sldId id="268"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Play"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jTji+Su6uYXzKyiXaXy4W+Vrqy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079EA-EEBB-45B9-8510-DC771C095CBB}" v="31" dt="2023-12-04T05:45:14.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84" autoAdjust="0"/>
  </p:normalViewPr>
  <p:slideViewPr>
    <p:cSldViewPr snapToGrid="0">
      <p:cViewPr varScale="1">
        <p:scale>
          <a:sx n="64" d="100"/>
          <a:sy n="64" d="100"/>
        </p:scale>
        <p:origin x="227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customschemas.google.com/relationships/presentationmetadata" Target="meta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1992FF0B-2BA4-4B9C-8588-46641091665B}"/>
    <pc:docChg chg="undo custSel addSld delSld modSld">
      <pc:chgData name="Hp Unit" userId="86ec350514542ee1" providerId="LiveId" clId="{1992FF0B-2BA4-4B9C-8588-46641091665B}" dt="2023-10-08T11:35:46.761" v="419" actId="20577"/>
      <pc:docMkLst>
        <pc:docMk/>
      </pc:docMkLst>
      <pc:sldChg chg="addSp delSp modSp del">
        <pc:chgData name="Hp Unit" userId="86ec350514542ee1" providerId="LiveId" clId="{1992FF0B-2BA4-4B9C-8588-46641091665B}" dt="2023-10-06T13:12:49.368" v="121" actId="47"/>
        <pc:sldMkLst>
          <pc:docMk/>
          <pc:sldMk cId="0" sldId="256"/>
        </pc:sldMkLst>
        <pc:picChg chg="add del mod">
          <ac:chgData name="Hp Unit" userId="86ec350514542ee1" providerId="LiveId" clId="{1992FF0B-2BA4-4B9C-8588-46641091665B}" dt="2023-10-06T13:11:25.741" v="1"/>
          <ac:picMkLst>
            <pc:docMk/>
            <pc:sldMk cId="0" sldId="256"/>
            <ac:picMk id="2" creationId="{DD7401CF-5B56-CACB-0921-5C6A6AF1934B}"/>
          </ac:picMkLst>
        </pc:picChg>
      </pc:sldChg>
      <pc:sldChg chg="modSp del mod">
        <pc:chgData name="Hp Unit" userId="86ec350514542ee1" providerId="LiveId" clId="{1992FF0B-2BA4-4B9C-8588-46641091665B}" dt="2023-10-06T13:20:16.454" v="202" actId="47"/>
        <pc:sldMkLst>
          <pc:docMk/>
          <pc:sldMk cId="0" sldId="257"/>
        </pc:sldMkLst>
        <pc:spChg chg="mod">
          <ac:chgData name="Hp Unit" userId="86ec350514542ee1" providerId="LiveId" clId="{1992FF0B-2BA4-4B9C-8588-46641091665B}" dt="2023-10-06T13:19:00.326" v="131" actId="21"/>
          <ac:spMkLst>
            <pc:docMk/>
            <pc:sldMk cId="0" sldId="257"/>
            <ac:spMk id="95" creationId="{00000000-0000-0000-0000-000000000000}"/>
          </ac:spMkLst>
        </pc:spChg>
      </pc:sldChg>
      <pc:sldChg chg="addSp delSp modSp mod setBg modNotesTx">
        <pc:chgData name="Hp Unit" userId="86ec350514542ee1" providerId="LiveId" clId="{1992FF0B-2BA4-4B9C-8588-46641091665B}" dt="2023-10-06T13:33:09.699" v="344"/>
        <pc:sldMkLst>
          <pc:docMk/>
          <pc:sldMk cId="0" sldId="258"/>
        </pc:sldMkLst>
        <pc:spChg chg="mod">
          <ac:chgData name="Hp Unit" userId="86ec350514542ee1" providerId="LiveId" clId="{1992FF0B-2BA4-4B9C-8588-46641091665B}" dt="2023-10-06T13:22:48.296" v="293" actId="2711"/>
          <ac:spMkLst>
            <pc:docMk/>
            <pc:sldMk cId="0" sldId="258"/>
            <ac:spMk id="108" creationId="{00000000-0000-0000-0000-000000000000}"/>
          </ac:spMkLst>
        </pc:spChg>
        <pc:spChg chg="del mod">
          <ac:chgData name="Hp Unit" userId="86ec350514542ee1" providerId="LiveId" clId="{1992FF0B-2BA4-4B9C-8588-46641091665B}" dt="2023-10-06T13:20:36.610" v="204" actId="26606"/>
          <ac:spMkLst>
            <pc:docMk/>
            <pc:sldMk cId="0" sldId="258"/>
            <ac:spMk id="109" creationId="{00000000-0000-0000-0000-000000000000}"/>
          </ac:spMkLst>
        </pc:spChg>
        <pc:spChg chg="add mod">
          <ac:chgData name="Hp Unit" userId="86ec350514542ee1" providerId="LiveId" clId="{1992FF0B-2BA4-4B9C-8588-46641091665B}" dt="2023-10-06T13:22:48.296" v="293" actId="2711"/>
          <ac:spMkLst>
            <pc:docMk/>
            <pc:sldMk cId="0" sldId="258"/>
            <ac:spMk id="115" creationId="{53B021B3-DE93-4AB7-8A18-CF5F1CED88B8}"/>
          </ac:spMkLst>
        </pc:spChg>
        <pc:spChg chg="add mod">
          <ac:chgData name="Hp Unit" userId="86ec350514542ee1" providerId="LiveId" clId="{1992FF0B-2BA4-4B9C-8588-46641091665B}" dt="2023-10-06T13:22:48.296" v="293" actId="2711"/>
          <ac:spMkLst>
            <pc:docMk/>
            <pc:sldMk cId="0" sldId="258"/>
            <ac:spMk id="117" creationId="{52D502E5-F6B4-4D58-B4AE-FC466FF15EE8}"/>
          </ac:spMkLst>
        </pc:spChg>
        <pc:spChg chg="add mod">
          <ac:chgData name="Hp Unit" userId="86ec350514542ee1" providerId="LiveId" clId="{1992FF0B-2BA4-4B9C-8588-46641091665B}" dt="2023-10-06T13:22:48.296" v="293" actId="2711"/>
          <ac:spMkLst>
            <pc:docMk/>
            <pc:sldMk cId="0" sldId="258"/>
            <ac:spMk id="119" creationId="{9DECDBF4-02B6-4BB4-B65B-B8107AD6A9E8}"/>
          </ac:spMkLst>
        </pc:spChg>
        <pc:graphicFrameChg chg="add mod">
          <ac:chgData name="Hp Unit" userId="86ec350514542ee1" providerId="LiveId" clId="{1992FF0B-2BA4-4B9C-8588-46641091665B}" dt="2023-10-06T13:23:43.350" v="323" actId="20577"/>
          <ac:graphicFrameMkLst>
            <pc:docMk/>
            <pc:sldMk cId="0" sldId="258"/>
            <ac:graphicFrameMk id="111" creationId="{DAC6CA22-FFE5-9A80-ADD3-AF5221A382E5}"/>
          </ac:graphicFrameMkLst>
        </pc:graphicFrameChg>
        <pc:picChg chg="add mod">
          <ac:chgData name="Hp Unit" userId="86ec350514542ee1" providerId="LiveId" clId="{1992FF0B-2BA4-4B9C-8588-46641091665B}" dt="2023-10-06T13:33:09.699" v="344"/>
          <ac:picMkLst>
            <pc:docMk/>
            <pc:sldMk cId="0" sldId="258"/>
            <ac:picMk id="2" creationId="{D0D00BCF-615D-3F4A-BCD3-A10F3E9ABDFD}"/>
          </ac:picMkLst>
        </pc:picChg>
      </pc:sldChg>
      <pc:sldChg chg="addSp modSp modNotesTx">
        <pc:chgData name="Hp Unit" userId="86ec350514542ee1" providerId="LiveId" clId="{1992FF0B-2BA4-4B9C-8588-46641091665B}" dt="2023-10-06T13:33:02.157" v="343"/>
        <pc:sldMkLst>
          <pc:docMk/>
          <pc:sldMk cId="0" sldId="259"/>
        </pc:sldMkLst>
        <pc:picChg chg="add mod">
          <ac:chgData name="Hp Unit" userId="86ec350514542ee1" providerId="LiveId" clId="{1992FF0B-2BA4-4B9C-8588-46641091665B}" dt="2023-10-06T13:33:02.157" v="343"/>
          <ac:picMkLst>
            <pc:docMk/>
            <pc:sldMk cId="0" sldId="259"/>
            <ac:picMk id="2" creationId="{A1FE7982-3615-D598-C0EC-78B2F4B01B00}"/>
          </ac:picMkLst>
        </pc:picChg>
      </pc:sldChg>
      <pc:sldChg chg="addSp modSp mod modNotesTx">
        <pc:chgData name="Hp Unit" userId="86ec350514542ee1" providerId="LiveId" clId="{1992FF0B-2BA4-4B9C-8588-46641091665B}" dt="2023-10-06T13:32:59.605" v="342"/>
        <pc:sldMkLst>
          <pc:docMk/>
          <pc:sldMk cId="0" sldId="260"/>
        </pc:sldMkLst>
        <pc:spChg chg="mod">
          <ac:chgData name="Hp Unit" userId="86ec350514542ee1" providerId="LiveId" clId="{1992FF0B-2BA4-4B9C-8588-46641091665B}" dt="2023-10-06T13:20:29.232" v="203"/>
          <ac:spMkLst>
            <pc:docMk/>
            <pc:sldMk cId="0" sldId="260"/>
            <ac:spMk id="128" creationId="{00000000-0000-0000-0000-000000000000}"/>
          </ac:spMkLst>
        </pc:spChg>
        <pc:picChg chg="add mod">
          <ac:chgData name="Hp Unit" userId="86ec350514542ee1" providerId="LiveId" clId="{1992FF0B-2BA4-4B9C-8588-46641091665B}" dt="2023-10-06T13:32:59.605" v="342"/>
          <ac:picMkLst>
            <pc:docMk/>
            <pc:sldMk cId="0" sldId="260"/>
            <ac:picMk id="2" creationId="{3CEFC6F0-6EE0-239D-291E-51CC2209090E}"/>
          </ac:picMkLst>
        </pc:picChg>
        <pc:picChg chg="mod modCrop">
          <ac:chgData name="Hp Unit" userId="86ec350514542ee1" providerId="LiveId" clId="{1992FF0B-2BA4-4B9C-8588-46641091665B}" dt="2023-10-06T13:25:28.744" v="327" actId="732"/>
          <ac:picMkLst>
            <pc:docMk/>
            <pc:sldMk cId="0" sldId="260"/>
            <ac:picMk id="129" creationId="{00000000-0000-0000-0000-000000000000}"/>
          </ac:picMkLst>
        </pc:picChg>
      </pc:sldChg>
      <pc:sldChg chg="addSp modSp modNotesTx">
        <pc:chgData name="Hp Unit" userId="86ec350514542ee1" providerId="LiveId" clId="{1992FF0B-2BA4-4B9C-8588-46641091665B}" dt="2023-10-06T13:32:57.840" v="341"/>
        <pc:sldMkLst>
          <pc:docMk/>
          <pc:sldMk cId="0" sldId="261"/>
        </pc:sldMkLst>
        <pc:spChg chg="mod">
          <ac:chgData name="Hp Unit" userId="86ec350514542ee1" providerId="LiveId" clId="{1992FF0B-2BA4-4B9C-8588-46641091665B}" dt="2023-10-06T13:20:29.232" v="203"/>
          <ac:spMkLst>
            <pc:docMk/>
            <pc:sldMk cId="0" sldId="261"/>
            <ac:spMk id="136" creationId="{00000000-0000-0000-0000-000000000000}"/>
          </ac:spMkLst>
        </pc:spChg>
        <pc:spChg chg="mod">
          <ac:chgData name="Hp Unit" userId="86ec350514542ee1" providerId="LiveId" clId="{1992FF0B-2BA4-4B9C-8588-46641091665B}" dt="2023-10-06T13:20:29.232" v="203"/>
          <ac:spMkLst>
            <pc:docMk/>
            <pc:sldMk cId="0" sldId="261"/>
            <ac:spMk id="137" creationId="{00000000-0000-0000-0000-000000000000}"/>
          </ac:spMkLst>
        </pc:spChg>
        <pc:picChg chg="add mod">
          <ac:chgData name="Hp Unit" userId="86ec350514542ee1" providerId="LiveId" clId="{1992FF0B-2BA4-4B9C-8588-46641091665B}" dt="2023-10-06T13:32:57.840" v="341"/>
          <ac:picMkLst>
            <pc:docMk/>
            <pc:sldMk cId="0" sldId="261"/>
            <ac:picMk id="2" creationId="{A5B36154-6EDE-3210-C369-32B5082DB2F9}"/>
          </ac:picMkLst>
        </pc:picChg>
      </pc:sldChg>
      <pc:sldChg chg="addSp delSp modSp mod setBg modNotesTx">
        <pc:chgData name="Hp Unit" userId="86ec350514542ee1" providerId="LiveId" clId="{1992FF0B-2BA4-4B9C-8588-46641091665B}" dt="2023-10-06T13:32:55.268" v="340"/>
        <pc:sldMkLst>
          <pc:docMk/>
          <pc:sldMk cId="0" sldId="262"/>
        </pc:sldMkLst>
        <pc:spChg chg="mod">
          <ac:chgData name="Hp Unit" userId="86ec350514542ee1" providerId="LiveId" clId="{1992FF0B-2BA4-4B9C-8588-46641091665B}" dt="2023-10-06T13:27:09.752" v="333" actId="26606"/>
          <ac:spMkLst>
            <pc:docMk/>
            <pc:sldMk cId="0" sldId="262"/>
            <ac:spMk id="146" creationId="{00000000-0000-0000-0000-000000000000}"/>
          </ac:spMkLst>
        </pc:spChg>
        <pc:spChg chg="mod">
          <ac:chgData name="Hp Unit" userId="86ec350514542ee1" providerId="LiveId" clId="{1992FF0B-2BA4-4B9C-8588-46641091665B}" dt="2023-10-06T13:27:09.752" v="333" actId="26606"/>
          <ac:spMkLst>
            <pc:docMk/>
            <pc:sldMk cId="0" sldId="262"/>
            <ac:spMk id="147" creationId="{00000000-0000-0000-0000-000000000000}"/>
          </ac:spMkLst>
        </pc:spChg>
        <pc:spChg chg="del mod">
          <ac:chgData name="Hp Unit" userId="86ec350514542ee1" providerId="LiveId" clId="{1992FF0B-2BA4-4B9C-8588-46641091665B}" dt="2023-10-06T13:25:49.652" v="328" actId="478"/>
          <ac:spMkLst>
            <pc:docMk/>
            <pc:sldMk cId="0" sldId="262"/>
            <ac:spMk id="148" creationId="{00000000-0000-0000-0000-000000000000}"/>
          </ac:spMkLst>
        </pc:spChg>
        <pc:spChg chg="add">
          <ac:chgData name="Hp Unit" userId="86ec350514542ee1" providerId="LiveId" clId="{1992FF0B-2BA4-4B9C-8588-46641091665B}" dt="2023-10-06T13:27:09.752" v="333" actId="26606"/>
          <ac:spMkLst>
            <pc:docMk/>
            <pc:sldMk cId="0" sldId="262"/>
            <ac:spMk id="152" creationId="{B4916930-E76E-4100-9DCF-4981566A372A}"/>
          </ac:spMkLst>
        </pc:spChg>
        <pc:picChg chg="add del mod">
          <ac:chgData name="Hp Unit" userId="86ec350514542ee1" providerId="LiveId" clId="{1992FF0B-2BA4-4B9C-8588-46641091665B}" dt="2023-10-06T13:26:57.400" v="332"/>
          <ac:picMkLst>
            <pc:docMk/>
            <pc:sldMk cId="0" sldId="262"/>
            <ac:picMk id="2" creationId="{A633837C-919E-4136-81FD-58AAE9B0712F}"/>
          </ac:picMkLst>
        </pc:picChg>
        <pc:picChg chg="add mod">
          <ac:chgData name="Hp Unit" userId="86ec350514542ee1" providerId="LiveId" clId="{1992FF0B-2BA4-4B9C-8588-46641091665B}" dt="2023-10-06T13:32:55.268" v="340"/>
          <ac:picMkLst>
            <pc:docMk/>
            <pc:sldMk cId="0" sldId="262"/>
            <ac:picMk id="3" creationId="{C0C45A28-7308-CC07-35A5-6D75BC107003}"/>
          </ac:picMkLst>
        </pc:picChg>
        <pc:picChg chg="mod">
          <ac:chgData name="Hp Unit" userId="86ec350514542ee1" providerId="LiveId" clId="{1992FF0B-2BA4-4B9C-8588-46641091665B}" dt="2023-10-06T13:27:09.752" v="333" actId="26606"/>
          <ac:picMkLst>
            <pc:docMk/>
            <pc:sldMk cId="0" sldId="262"/>
            <ac:picMk id="145" creationId="{00000000-0000-0000-0000-000000000000}"/>
          </ac:picMkLst>
        </pc:picChg>
      </pc:sldChg>
      <pc:sldChg chg="del">
        <pc:chgData name="Hp Unit" userId="86ec350514542ee1" providerId="LiveId" clId="{1992FF0B-2BA4-4B9C-8588-46641091665B}" dt="2023-10-06T13:26:26.156" v="329" actId="47"/>
        <pc:sldMkLst>
          <pc:docMk/>
          <pc:sldMk cId="0" sldId="263"/>
        </pc:sldMkLst>
      </pc:sldChg>
      <pc:sldChg chg="addSp modSp add mod">
        <pc:chgData name="Hp Unit" userId="86ec350514542ee1" providerId="LiveId" clId="{1992FF0B-2BA4-4B9C-8588-46641091665B}" dt="2023-10-08T11:35:46.761" v="419" actId="20577"/>
        <pc:sldMkLst>
          <pc:docMk/>
          <pc:sldMk cId="0" sldId="266"/>
        </pc:sldMkLst>
        <pc:spChg chg="mod">
          <ac:chgData name="Hp Unit" userId="86ec350514542ee1" providerId="LiveId" clId="{1992FF0B-2BA4-4B9C-8588-46641091665B}" dt="2023-10-08T11:35:46.761" v="419" actId="20577"/>
          <ac:spMkLst>
            <pc:docMk/>
            <pc:sldMk cId="0" sldId="266"/>
            <ac:spMk id="4" creationId="{39E39132-85A0-9BB5-9BCF-79BB50B9C8C8}"/>
          </ac:spMkLst>
        </pc:spChg>
        <pc:picChg chg="add mod">
          <ac:chgData name="Hp Unit" userId="86ec350514542ee1" providerId="LiveId" clId="{1992FF0B-2BA4-4B9C-8588-46641091665B}" dt="2023-10-06T13:33:18.325" v="346"/>
          <ac:picMkLst>
            <pc:docMk/>
            <pc:sldMk cId="0" sldId="266"/>
            <ac:picMk id="2" creationId="{30533F12-4111-1E80-57C6-05AFB417BABC}"/>
          </ac:picMkLst>
        </pc:picChg>
      </pc:sldChg>
      <pc:sldChg chg="addSp modSp add del mod">
        <pc:chgData name="Hp Unit" userId="86ec350514542ee1" providerId="LiveId" clId="{1992FF0B-2BA4-4B9C-8588-46641091665B}" dt="2023-10-06T13:33:14.713" v="345"/>
        <pc:sldMkLst>
          <pc:docMk/>
          <pc:sldMk cId="0" sldId="267"/>
        </pc:sldMkLst>
        <pc:spChg chg="mod">
          <ac:chgData name="Hp Unit" userId="86ec350514542ee1" providerId="LiveId" clId="{1992FF0B-2BA4-4B9C-8588-46641091665B}" dt="2023-10-06T13:13:38.405" v="130" actId="20577"/>
          <ac:spMkLst>
            <pc:docMk/>
            <pc:sldMk cId="0" sldId="267"/>
            <ac:spMk id="169" creationId="{00000000-0000-0000-0000-000000000000}"/>
          </ac:spMkLst>
        </pc:spChg>
        <pc:spChg chg="mod">
          <ac:chgData name="Hp Unit" userId="86ec350514542ee1" providerId="LiveId" clId="{1992FF0B-2BA4-4B9C-8588-46641091665B}" dt="2023-10-06T13:20:13.931" v="201" actId="20577"/>
          <ac:spMkLst>
            <pc:docMk/>
            <pc:sldMk cId="0" sldId="267"/>
            <ac:spMk id="170" creationId="{00000000-0000-0000-0000-000000000000}"/>
          </ac:spMkLst>
        </pc:spChg>
        <pc:picChg chg="add mod">
          <ac:chgData name="Hp Unit" userId="86ec350514542ee1" providerId="LiveId" clId="{1992FF0B-2BA4-4B9C-8588-46641091665B}" dt="2023-10-06T13:33:14.713" v="345"/>
          <ac:picMkLst>
            <pc:docMk/>
            <pc:sldMk cId="0" sldId="267"/>
            <ac:picMk id="2" creationId="{74D9DF13-5815-A459-F4DA-0103BACBCF4A}"/>
          </ac:picMkLst>
        </pc:picChg>
      </pc:sldChg>
      <pc:sldChg chg="addSp modSp add">
        <pc:chgData name="Hp Unit" userId="86ec350514542ee1" providerId="LiveId" clId="{1992FF0B-2BA4-4B9C-8588-46641091665B}" dt="2023-10-06T13:32:48.487" v="339"/>
        <pc:sldMkLst>
          <pc:docMk/>
          <pc:sldMk cId="0" sldId="268"/>
        </pc:sldMkLst>
        <pc:picChg chg="add mod">
          <ac:chgData name="Hp Unit" userId="86ec350514542ee1" providerId="LiveId" clId="{1992FF0B-2BA4-4B9C-8588-46641091665B}" dt="2023-10-06T13:32:48.487" v="339"/>
          <ac:picMkLst>
            <pc:docMk/>
            <pc:sldMk cId="0" sldId="268"/>
            <ac:picMk id="4" creationId="{5FC875A5-A0A5-7ED2-5490-8B59728CCE5C}"/>
          </ac:picMkLst>
        </pc:picChg>
      </pc:sldChg>
    </pc:docChg>
  </pc:docChgLst>
  <pc:docChgLst>
    <pc:chgData name="Hp Unit" userId="86ec350514542ee1" providerId="LiveId" clId="{40B079EA-EEBB-45B9-8510-DC771C095CBB}"/>
    <pc:docChg chg="undo redo custSel modSld">
      <pc:chgData name="Hp Unit" userId="86ec350514542ee1" providerId="LiveId" clId="{40B079EA-EEBB-45B9-8510-DC771C095CBB}" dt="2023-12-18T14:34:41.019" v="160"/>
      <pc:docMkLst>
        <pc:docMk/>
      </pc:docMkLst>
      <pc:sldChg chg="modNotesTx">
        <pc:chgData name="Hp Unit" userId="86ec350514542ee1" providerId="LiveId" clId="{40B079EA-EEBB-45B9-8510-DC771C095CBB}" dt="2023-12-18T14:33:22.274" v="133" actId="20577"/>
        <pc:sldMkLst>
          <pc:docMk/>
          <pc:sldMk cId="0" sldId="258"/>
        </pc:sldMkLst>
      </pc:sldChg>
      <pc:sldChg chg="addSp delSp modSp mod modNotesTx">
        <pc:chgData name="Hp Unit" userId="86ec350514542ee1" providerId="LiveId" clId="{40B079EA-EEBB-45B9-8510-DC771C095CBB}" dt="2023-12-18T14:33:40.776" v="142" actId="15"/>
        <pc:sldMkLst>
          <pc:docMk/>
          <pc:sldMk cId="0" sldId="259"/>
        </pc:sldMkLst>
        <pc:spChg chg="add mod">
          <ac:chgData name="Hp Unit" userId="86ec350514542ee1" providerId="LiveId" clId="{40B079EA-EEBB-45B9-8510-DC771C095CBB}" dt="2023-12-04T05:45:54.713" v="111" actId="1076"/>
          <ac:spMkLst>
            <pc:docMk/>
            <pc:sldMk cId="0" sldId="259"/>
            <ac:spMk id="3" creationId="{858553A7-5EB9-B8DB-599E-2DCEFB306BC2}"/>
          </ac:spMkLst>
        </pc:spChg>
        <pc:spChg chg="add del mod">
          <ac:chgData name="Hp Unit" userId="86ec350514542ee1" providerId="LiveId" clId="{40B079EA-EEBB-45B9-8510-DC771C095CBB}" dt="2023-12-04T05:46:12.628" v="115" actId="1076"/>
          <ac:spMkLst>
            <pc:docMk/>
            <pc:sldMk cId="0" sldId="259"/>
            <ac:spMk id="4" creationId="{B33EFF1A-3FE9-3493-BA16-D2B8FFCDB97E}"/>
          </ac:spMkLst>
        </pc:spChg>
        <pc:spChg chg="mod">
          <ac:chgData name="Hp Unit" userId="86ec350514542ee1" providerId="LiveId" clId="{40B079EA-EEBB-45B9-8510-DC771C095CBB}" dt="2023-12-04T05:45:59.391" v="113" actId="1076"/>
          <ac:spMkLst>
            <pc:docMk/>
            <pc:sldMk cId="0" sldId="259"/>
            <ac:spMk id="115" creationId="{00000000-0000-0000-0000-000000000000}"/>
          </ac:spMkLst>
        </pc:spChg>
        <pc:grpChg chg="del">
          <ac:chgData name="Hp Unit" userId="86ec350514542ee1" providerId="LiveId" clId="{40B079EA-EEBB-45B9-8510-DC771C095CBB}" dt="2023-12-04T05:42:55.535" v="87" actId="478"/>
          <ac:grpSpMkLst>
            <pc:docMk/>
            <pc:sldMk cId="0" sldId="259"/>
            <ac:grpSpMk id="119" creationId="{00000000-0000-0000-0000-000000000000}"/>
          </ac:grpSpMkLst>
        </pc:grpChg>
        <pc:picChg chg="del">
          <ac:chgData name="Hp Unit" userId="86ec350514542ee1" providerId="LiveId" clId="{40B079EA-EEBB-45B9-8510-DC771C095CBB}" dt="2023-12-04T05:44:18.224" v="91" actId="478"/>
          <ac:picMkLst>
            <pc:docMk/>
            <pc:sldMk cId="0" sldId="259"/>
            <ac:picMk id="117" creationId="{00000000-0000-0000-0000-000000000000}"/>
          </ac:picMkLst>
        </pc:picChg>
        <pc:picChg chg="del">
          <ac:chgData name="Hp Unit" userId="86ec350514542ee1" providerId="LiveId" clId="{40B079EA-EEBB-45B9-8510-DC771C095CBB}" dt="2023-12-04T05:41:57.387" v="78" actId="478"/>
          <ac:picMkLst>
            <pc:docMk/>
            <pc:sldMk cId="0" sldId="259"/>
            <ac:picMk id="118" creationId="{00000000-0000-0000-0000-000000000000}"/>
          </ac:picMkLst>
        </pc:picChg>
        <pc:picChg chg="add mod">
          <ac:chgData name="Hp Unit" userId="86ec350514542ee1" providerId="LiveId" clId="{40B079EA-EEBB-45B9-8510-DC771C095CBB}" dt="2023-12-04T05:45:14.031" v="104" actId="1076"/>
          <ac:picMkLst>
            <pc:docMk/>
            <pc:sldMk cId="0" sldId="259"/>
            <ac:picMk id="1026" creationId="{D5C19A6D-2572-FCF2-4BDF-45578E05C201}"/>
          </ac:picMkLst>
        </pc:picChg>
        <pc:picChg chg="add mod">
          <ac:chgData name="Hp Unit" userId="86ec350514542ee1" providerId="LiveId" clId="{40B079EA-EEBB-45B9-8510-DC771C095CBB}" dt="2023-12-04T05:45:11.970" v="103" actId="1076"/>
          <ac:picMkLst>
            <pc:docMk/>
            <pc:sldMk cId="0" sldId="259"/>
            <ac:picMk id="1028" creationId="{100DE1F3-856A-5556-E5D5-F7B3C9F05CD2}"/>
          </ac:picMkLst>
        </pc:picChg>
      </pc:sldChg>
      <pc:sldChg chg="modNotesTx">
        <pc:chgData name="Hp Unit" userId="86ec350514542ee1" providerId="LiveId" clId="{40B079EA-EEBB-45B9-8510-DC771C095CBB}" dt="2023-12-18T14:33:50.995" v="147" actId="15"/>
        <pc:sldMkLst>
          <pc:docMk/>
          <pc:sldMk cId="0" sldId="260"/>
        </pc:sldMkLst>
      </pc:sldChg>
      <pc:sldChg chg="modNotesTx">
        <pc:chgData name="Hp Unit" userId="86ec350514542ee1" providerId="LiveId" clId="{40B079EA-EEBB-45B9-8510-DC771C095CBB}" dt="2023-12-18T14:34:02.924" v="148"/>
        <pc:sldMkLst>
          <pc:docMk/>
          <pc:sldMk cId="0" sldId="261"/>
        </pc:sldMkLst>
      </pc:sldChg>
      <pc:sldChg chg="modNotesTx">
        <pc:chgData name="Hp Unit" userId="86ec350514542ee1" providerId="LiveId" clId="{40B079EA-EEBB-45B9-8510-DC771C095CBB}" dt="2023-12-18T14:34:30.075" v="159" actId="20577"/>
        <pc:sldMkLst>
          <pc:docMk/>
          <pc:sldMk cId="0" sldId="262"/>
        </pc:sldMkLst>
      </pc:sldChg>
      <pc:sldChg chg="modNotesTx">
        <pc:chgData name="Hp Unit" userId="86ec350514542ee1" providerId="LiveId" clId="{40B079EA-EEBB-45B9-8510-DC771C095CBB}" dt="2023-12-18T14:32:52.654" v="122" actId="20577"/>
        <pc:sldMkLst>
          <pc:docMk/>
          <pc:sldMk cId="0" sldId="266"/>
        </pc:sldMkLst>
      </pc:sldChg>
      <pc:sldChg chg="addSp delSp modSp mod modNotesTx">
        <pc:chgData name="Hp Unit" userId="86ec350514542ee1" providerId="LiveId" clId="{40B079EA-EEBB-45B9-8510-DC771C095CBB}" dt="2023-12-18T14:33:04.226" v="126" actId="15"/>
        <pc:sldMkLst>
          <pc:docMk/>
          <pc:sldMk cId="0" sldId="267"/>
        </pc:sldMkLst>
        <pc:spChg chg="mod">
          <ac:chgData name="Hp Unit" userId="86ec350514542ee1" providerId="LiveId" clId="{40B079EA-EEBB-45B9-8510-DC771C095CBB}" dt="2023-12-04T05:39:45.059" v="27" actId="14100"/>
          <ac:spMkLst>
            <pc:docMk/>
            <pc:sldMk cId="0" sldId="267"/>
            <ac:spMk id="170" creationId="{00000000-0000-0000-0000-000000000000}"/>
          </ac:spMkLst>
        </pc:spChg>
        <pc:picChg chg="del">
          <ac:chgData name="Hp Unit" userId="86ec350514542ee1" providerId="LiveId" clId="{40B079EA-EEBB-45B9-8510-DC771C095CBB}" dt="2023-12-04T05:37:40.180" v="0" actId="478"/>
          <ac:picMkLst>
            <pc:docMk/>
            <pc:sldMk cId="0" sldId="267"/>
            <ac:picMk id="4" creationId="{3E7211A8-19F7-E165-0ADF-137D459E1A17}"/>
          </ac:picMkLst>
        </pc:picChg>
        <pc:picChg chg="add mod modCrop">
          <ac:chgData name="Hp Unit" userId="86ec350514542ee1" providerId="LiveId" clId="{40B079EA-EEBB-45B9-8510-DC771C095CBB}" dt="2023-12-04T05:38:41.158" v="8" actId="732"/>
          <ac:picMkLst>
            <pc:docMk/>
            <pc:sldMk cId="0" sldId="267"/>
            <ac:picMk id="5" creationId="{2D985604-6D5D-D749-DFB7-093CFC7F5FAB}"/>
          </ac:picMkLst>
        </pc:picChg>
        <pc:picChg chg="add mod modCrop">
          <ac:chgData name="Hp Unit" userId="86ec350514542ee1" providerId="LiveId" clId="{40B079EA-EEBB-45B9-8510-DC771C095CBB}" dt="2023-12-04T05:38:47.176" v="9" actId="732"/>
          <ac:picMkLst>
            <pc:docMk/>
            <pc:sldMk cId="0" sldId="267"/>
            <ac:picMk id="6" creationId="{7B5093ED-4389-3618-17AF-83B1E58FAA04}"/>
          </ac:picMkLst>
        </pc:picChg>
        <pc:picChg chg="add mod">
          <ac:chgData name="Hp Unit" userId="86ec350514542ee1" providerId="LiveId" clId="{40B079EA-EEBB-45B9-8510-DC771C095CBB}" dt="2023-12-04T05:39:00.280" v="11" actId="14100"/>
          <ac:picMkLst>
            <pc:docMk/>
            <pc:sldMk cId="0" sldId="267"/>
            <ac:picMk id="7" creationId="{DB66C8EF-E53F-CBC7-B61E-319A7361E069}"/>
          </ac:picMkLst>
        </pc:picChg>
        <pc:picChg chg="add mod">
          <ac:chgData name="Hp Unit" userId="86ec350514542ee1" providerId="LiveId" clId="{40B079EA-EEBB-45B9-8510-DC771C095CBB}" dt="2023-12-04T05:38:13.209" v="4" actId="1076"/>
          <ac:picMkLst>
            <pc:docMk/>
            <pc:sldMk cId="0" sldId="267"/>
            <ac:picMk id="8" creationId="{F034B173-D667-4CD8-FDC7-3B70E142914E}"/>
          </ac:picMkLst>
        </pc:picChg>
        <pc:picChg chg="add mod modCrop">
          <ac:chgData name="Hp Unit" userId="86ec350514542ee1" providerId="LiveId" clId="{40B079EA-EEBB-45B9-8510-DC771C095CBB}" dt="2023-12-04T05:39:24.861" v="18" actId="1076"/>
          <ac:picMkLst>
            <pc:docMk/>
            <pc:sldMk cId="0" sldId="267"/>
            <ac:picMk id="9" creationId="{AEAAE935-E914-28CD-CA46-E05CCB92747B}"/>
          </ac:picMkLst>
        </pc:picChg>
      </pc:sldChg>
      <pc:sldChg chg="modNotesTx">
        <pc:chgData name="Hp Unit" userId="86ec350514542ee1" providerId="LiveId" clId="{40B079EA-EEBB-45B9-8510-DC771C095CBB}" dt="2023-12-18T14:34:41.019" v="160"/>
        <pc:sldMkLst>
          <pc:docMk/>
          <pc:sldMk cId="0" sldId="26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D1592C8-D727-455F-B4C6-E646C42816C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2913491-8B7C-412D-9978-CD2D7021C3AC}">
      <dgm:prSet/>
      <dgm:spPr/>
      <dgm:t>
        <a:bodyPr/>
        <a:lstStyle/>
        <a:p>
          <a:r>
            <a:rPr lang="nl-NL" b="0" i="0" dirty="0"/>
            <a:t>Besin oor sommige van die helde waaroor julle in die vorige les geleer het. Deel hoekom hulle 'n impak gemaak het.</a:t>
          </a:r>
          <a:endParaRPr lang="en-US" dirty="0"/>
        </a:p>
      </dgm:t>
    </dgm:pt>
    <dgm:pt modelId="{635E18A1-93E1-4E78-B614-552D2C79F4EA}" type="parTrans" cxnId="{D83D0548-B340-4EC5-A7C5-3FECEA49D3A6}">
      <dgm:prSet/>
      <dgm:spPr/>
      <dgm:t>
        <a:bodyPr/>
        <a:lstStyle/>
        <a:p>
          <a:endParaRPr lang="en-US"/>
        </a:p>
      </dgm:t>
    </dgm:pt>
    <dgm:pt modelId="{6D75917E-9E8F-4AE4-A8CE-B574CBE5CBBD}" type="sibTrans" cxnId="{D83D0548-B340-4EC5-A7C5-3FECEA49D3A6}">
      <dgm:prSet/>
      <dgm:spPr/>
      <dgm:t>
        <a:bodyPr/>
        <a:lstStyle/>
        <a:p>
          <a:endParaRPr lang="en-US"/>
        </a:p>
      </dgm:t>
    </dgm:pt>
    <dgm:pt modelId="{F5D889FF-F3BC-48F1-A424-882AAECD8D59}">
      <dgm:prSet/>
      <dgm:spPr/>
      <dgm:t>
        <a:bodyPr/>
        <a:lstStyle/>
        <a:p>
          <a:pPr>
            <a:lnSpc>
              <a:spcPct val="150000"/>
            </a:lnSpc>
          </a:pPr>
          <a:r>
            <a:rPr lang="nl-NL" b="0" i="0" dirty="0"/>
            <a:t>Deel nou oor ander menseregtehelde waarvan jy bewus is – dit kan lede van jou gemeenskap of selfs familie wees wat goeie dinge vir ander mense gedoen het.</a:t>
          </a:r>
          <a:endParaRPr lang="en-US" dirty="0"/>
        </a:p>
      </dgm:t>
    </dgm:pt>
    <dgm:pt modelId="{54F61E4E-7B23-4C4A-B7E7-444A95411D30}" type="parTrans" cxnId="{B2112B6F-3B55-4E08-92C0-1C3A90BEB1BC}">
      <dgm:prSet/>
      <dgm:spPr/>
      <dgm:t>
        <a:bodyPr/>
        <a:lstStyle/>
        <a:p>
          <a:endParaRPr lang="en-US"/>
        </a:p>
      </dgm:t>
    </dgm:pt>
    <dgm:pt modelId="{472FB332-A6ED-415D-8CCC-389FD0057CE4}" type="sibTrans" cxnId="{B2112B6F-3B55-4E08-92C0-1C3A90BEB1BC}">
      <dgm:prSet/>
      <dgm:spPr/>
      <dgm:t>
        <a:bodyPr/>
        <a:lstStyle/>
        <a:p>
          <a:endParaRPr lang="en-US"/>
        </a:p>
      </dgm:t>
    </dgm:pt>
    <dgm:pt modelId="{069C3746-A03A-47AA-8BA4-811FA67CFA70}">
      <dgm:prSet/>
      <dgm:spPr/>
      <dgm:t>
        <a:bodyPr/>
        <a:lstStyle/>
        <a:p>
          <a:pPr>
            <a:lnSpc>
              <a:spcPct val="150000"/>
            </a:lnSpc>
          </a:pPr>
          <a:r>
            <a:rPr lang="nl-NL" b="0" i="0" dirty="0"/>
            <a:t>As iemand in jou groep jou van iets of iemand praat wat jou inspireer, skryf dit vinnig neer. Dit is belangrik om te onthou.</a:t>
          </a:r>
          <a:endParaRPr lang="en-US" dirty="0"/>
        </a:p>
      </dgm:t>
    </dgm:pt>
    <dgm:pt modelId="{B9BBEF41-F880-4C3F-82DB-A85E2A09B956}" type="parTrans" cxnId="{191901E7-0E3A-4838-BF97-6CAA2062BC4F}">
      <dgm:prSet/>
      <dgm:spPr/>
      <dgm:t>
        <a:bodyPr/>
        <a:lstStyle/>
        <a:p>
          <a:endParaRPr lang="en-US"/>
        </a:p>
      </dgm:t>
    </dgm:pt>
    <dgm:pt modelId="{93E91940-6536-4385-86F0-7AD6E9FE7678}" type="sibTrans" cxnId="{191901E7-0E3A-4838-BF97-6CAA2062BC4F}">
      <dgm:prSet/>
      <dgm:spPr/>
      <dgm:t>
        <a:bodyPr/>
        <a:lstStyle/>
        <a:p>
          <a:endParaRPr lang="en-US"/>
        </a:p>
      </dgm:t>
    </dgm:pt>
    <dgm:pt modelId="{53D75AA1-2E7C-483F-BFFD-6DCE3FE53230}" type="pres">
      <dgm:prSet presAssocID="{3D1592C8-D727-455F-B4C6-E646C42816CB}" presName="root" presStyleCnt="0">
        <dgm:presLayoutVars>
          <dgm:dir/>
          <dgm:resizeHandles val="exact"/>
        </dgm:presLayoutVars>
      </dgm:prSet>
      <dgm:spPr/>
    </dgm:pt>
    <dgm:pt modelId="{5DEDE2E6-B310-4CC7-A869-FB702E6D690F}" type="pres">
      <dgm:prSet presAssocID="{C2913491-8B7C-412D-9978-CD2D7021C3AC}" presName="compNode" presStyleCnt="0"/>
      <dgm:spPr/>
    </dgm:pt>
    <dgm:pt modelId="{EDD51E4A-DA33-495E-B26E-AF6B80708C83}" type="pres">
      <dgm:prSet presAssocID="{C2913491-8B7C-412D-9978-CD2D7021C3AC}" presName="bgRect" presStyleLbl="bgShp" presStyleIdx="0" presStyleCnt="3"/>
      <dgm:spPr/>
    </dgm:pt>
    <dgm:pt modelId="{6C808BC3-C5AE-420C-B80C-2FD411986BC1}" type="pres">
      <dgm:prSet presAssocID="{C2913491-8B7C-412D-9978-CD2D7021C3A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1D5466C6-A4B3-4903-9815-CBBFCCF5AC1B}" type="pres">
      <dgm:prSet presAssocID="{C2913491-8B7C-412D-9978-CD2D7021C3AC}" presName="spaceRect" presStyleCnt="0"/>
      <dgm:spPr/>
    </dgm:pt>
    <dgm:pt modelId="{E0808FAE-A502-4BE2-8A06-94DA86E92D27}" type="pres">
      <dgm:prSet presAssocID="{C2913491-8B7C-412D-9978-CD2D7021C3AC}" presName="parTx" presStyleLbl="revTx" presStyleIdx="0" presStyleCnt="3">
        <dgm:presLayoutVars>
          <dgm:chMax val="0"/>
          <dgm:chPref val="0"/>
        </dgm:presLayoutVars>
      </dgm:prSet>
      <dgm:spPr/>
    </dgm:pt>
    <dgm:pt modelId="{0A20DE77-8F5F-4CCE-AB2F-A9B053D6CA2D}" type="pres">
      <dgm:prSet presAssocID="{6D75917E-9E8F-4AE4-A8CE-B574CBE5CBBD}" presName="sibTrans" presStyleCnt="0"/>
      <dgm:spPr/>
    </dgm:pt>
    <dgm:pt modelId="{BAC633C5-172E-49DC-8FCC-7195DDBE0AEC}" type="pres">
      <dgm:prSet presAssocID="{F5D889FF-F3BC-48F1-A424-882AAECD8D59}" presName="compNode" presStyleCnt="0"/>
      <dgm:spPr/>
    </dgm:pt>
    <dgm:pt modelId="{0FBA161B-C45E-439E-934E-2E711B53DC50}" type="pres">
      <dgm:prSet presAssocID="{F5D889FF-F3BC-48F1-A424-882AAECD8D59}" presName="bgRect" presStyleLbl="bgShp" presStyleIdx="1" presStyleCnt="3"/>
      <dgm:spPr/>
    </dgm:pt>
    <dgm:pt modelId="{45E31C2E-2C2A-4B58-BA68-B0ACB1C95FE5}" type="pres">
      <dgm:prSet presAssocID="{F5D889FF-F3BC-48F1-A424-882AAECD8D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84674564-A62A-4F6D-BF57-313279E3417C}" type="pres">
      <dgm:prSet presAssocID="{F5D889FF-F3BC-48F1-A424-882AAECD8D59}" presName="spaceRect" presStyleCnt="0"/>
      <dgm:spPr/>
    </dgm:pt>
    <dgm:pt modelId="{7279BC20-241D-4308-8B6F-B7B442D2E5C1}" type="pres">
      <dgm:prSet presAssocID="{F5D889FF-F3BC-48F1-A424-882AAECD8D59}" presName="parTx" presStyleLbl="revTx" presStyleIdx="1" presStyleCnt="3">
        <dgm:presLayoutVars>
          <dgm:chMax val="0"/>
          <dgm:chPref val="0"/>
        </dgm:presLayoutVars>
      </dgm:prSet>
      <dgm:spPr/>
    </dgm:pt>
    <dgm:pt modelId="{FCC7FE5F-14C4-4739-A7A3-7B9E92B1CA07}" type="pres">
      <dgm:prSet presAssocID="{472FB332-A6ED-415D-8CCC-389FD0057CE4}" presName="sibTrans" presStyleCnt="0"/>
      <dgm:spPr/>
    </dgm:pt>
    <dgm:pt modelId="{8A9447C1-FDC0-4DDF-ABB7-8236E2E79C6D}" type="pres">
      <dgm:prSet presAssocID="{069C3746-A03A-47AA-8BA4-811FA67CFA70}" presName="compNode" presStyleCnt="0"/>
      <dgm:spPr/>
    </dgm:pt>
    <dgm:pt modelId="{22957034-095F-476C-B9B8-6C07CA1EF387}" type="pres">
      <dgm:prSet presAssocID="{069C3746-A03A-47AA-8BA4-811FA67CFA70}" presName="bgRect" presStyleLbl="bgShp" presStyleIdx="2" presStyleCnt="3"/>
      <dgm:spPr/>
    </dgm:pt>
    <dgm:pt modelId="{9F5700B7-5A6E-4D6A-B4DC-C479684B138B}" type="pres">
      <dgm:prSet presAssocID="{069C3746-A03A-47AA-8BA4-811FA67CFA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a:ext>
      </dgm:extLst>
    </dgm:pt>
    <dgm:pt modelId="{CCE02BCE-A5C3-47B6-B601-8D3061FBF52E}" type="pres">
      <dgm:prSet presAssocID="{069C3746-A03A-47AA-8BA4-811FA67CFA70}" presName="spaceRect" presStyleCnt="0"/>
      <dgm:spPr/>
    </dgm:pt>
    <dgm:pt modelId="{5C0A94CB-BB3C-4D54-AAAC-EF69D1E65C45}" type="pres">
      <dgm:prSet presAssocID="{069C3746-A03A-47AA-8BA4-811FA67CFA70}" presName="parTx" presStyleLbl="revTx" presStyleIdx="2" presStyleCnt="3">
        <dgm:presLayoutVars>
          <dgm:chMax val="0"/>
          <dgm:chPref val="0"/>
        </dgm:presLayoutVars>
      </dgm:prSet>
      <dgm:spPr/>
    </dgm:pt>
  </dgm:ptLst>
  <dgm:cxnLst>
    <dgm:cxn modelId="{D83D0548-B340-4EC5-A7C5-3FECEA49D3A6}" srcId="{3D1592C8-D727-455F-B4C6-E646C42816CB}" destId="{C2913491-8B7C-412D-9978-CD2D7021C3AC}" srcOrd="0" destOrd="0" parTransId="{635E18A1-93E1-4E78-B614-552D2C79F4EA}" sibTransId="{6D75917E-9E8F-4AE4-A8CE-B574CBE5CBBD}"/>
    <dgm:cxn modelId="{B2112B6F-3B55-4E08-92C0-1C3A90BEB1BC}" srcId="{3D1592C8-D727-455F-B4C6-E646C42816CB}" destId="{F5D889FF-F3BC-48F1-A424-882AAECD8D59}" srcOrd="1" destOrd="0" parTransId="{54F61E4E-7B23-4C4A-B7E7-444A95411D30}" sibTransId="{472FB332-A6ED-415D-8CCC-389FD0057CE4}"/>
    <dgm:cxn modelId="{70E4118D-69EE-470F-AF23-F505EBD4BB89}" type="presOf" srcId="{069C3746-A03A-47AA-8BA4-811FA67CFA70}" destId="{5C0A94CB-BB3C-4D54-AAAC-EF69D1E65C45}" srcOrd="0" destOrd="0" presId="urn:microsoft.com/office/officeart/2018/2/layout/IconVerticalSolidList"/>
    <dgm:cxn modelId="{E1AC999B-D16C-4068-82C8-044F183AD553}" type="presOf" srcId="{C2913491-8B7C-412D-9978-CD2D7021C3AC}" destId="{E0808FAE-A502-4BE2-8A06-94DA86E92D27}" srcOrd="0" destOrd="0" presId="urn:microsoft.com/office/officeart/2018/2/layout/IconVerticalSolidList"/>
    <dgm:cxn modelId="{9D6B60C8-9CA7-4D02-9D62-048AD1810996}" type="presOf" srcId="{F5D889FF-F3BC-48F1-A424-882AAECD8D59}" destId="{7279BC20-241D-4308-8B6F-B7B442D2E5C1}" srcOrd="0" destOrd="0" presId="urn:microsoft.com/office/officeart/2018/2/layout/IconVerticalSolidList"/>
    <dgm:cxn modelId="{191901E7-0E3A-4838-BF97-6CAA2062BC4F}" srcId="{3D1592C8-D727-455F-B4C6-E646C42816CB}" destId="{069C3746-A03A-47AA-8BA4-811FA67CFA70}" srcOrd="2" destOrd="0" parTransId="{B9BBEF41-F880-4C3F-82DB-A85E2A09B956}" sibTransId="{93E91940-6536-4385-86F0-7AD6E9FE7678}"/>
    <dgm:cxn modelId="{CCB09AF6-F4BE-40D8-AD19-C88CDE927FEB}" type="presOf" srcId="{3D1592C8-D727-455F-B4C6-E646C42816CB}" destId="{53D75AA1-2E7C-483F-BFFD-6DCE3FE53230}" srcOrd="0" destOrd="0" presId="urn:microsoft.com/office/officeart/2018/2/layout/IconVerticalSolidList"/>
    <dgm:cxn modelId="{6644F761-F5A9-4D54-A888-6A52BF110644}" type="presParOf" srcId="{53D75AA1-2E7C-483F-BFFD-6DCE3FE53230}" destId="{5DEDE2E6-B310-4CC7-A869-FB702E6D690F}" srcOrd="0" destOrd="0" presId="urn:microsoft.com/office/officeart/2018/2/layout/IconVerticalSolidList"/>
    <dgm:cxn modelId="{4A323A01-1FB2-426F-91B7-E18AF43D08BF}" type="presParOf" srcId="{5DEDE2E6-B310-4CC7-A869-FB702E6D690F}" destId="{EDD51E4A-DA33-495E-B26E-AF6B80708C83}" srcOrd="0" destOrd="0" presId="urn:microsoft.com/office/officeart/2018/2/layout/IconVerticalSolidList"/>
    <dgm:cxn modelId="{4892C7E4-761E-415A-9645-B18C442A22DF}" type="presParOf" srcId="{5DEDE2E6-B310-4CC7-A869-FB702E6D690F}" destId="{6C808BC3-C5AE-420C-B80C-2FD411986BC1}" srcOrd="1" destOrd="0" presId="urn:microsoft.com/office/officeart/2018/2/layout/IconVerticalSolidList"/>
    <dgm:cxn modelId="{37D6ECEA-4150-433D-923A-21807C9AB4BB}" type="presParOf" srcId="{5DEDE2E6-B310-4CC7-A869-FB702E6D690F}" destId="{1D5466C6-A4B3-4903-9815-CBBFCCF5AC1B}" srcOrd="2" destOrd="0" presId="urn:microsoft.com/office/officeart/2018/2/layout/IconVerticalSolidList"/>
    <dgm:cxn modelId="{11A04344-AED0-42F2-AAC5-F2067EEFA540}" type="presParOf" srcId="{5DEDE2E6-B310-4CC7-A869-FB702E6D690F}" destId="{E0808FAE-A502-4BE2-8A06-94DA86E92D27}" srcOrd="3" destOrd="0" presId="urn:microsoft.com/office/officeart/2018/2/layout/IconVerticalSolidList"/>
    <dgm:cxn modelId="{C7112091-DBB9-4CBD-A88A-27F94E28E5FB}" type="presParOf" srcId="{53D75AA1-2E7C-483F-BFFD-6DCE3FE53230}" destId="{0A20DE77-8F5F-4CCE-AB2F-A9B053D6CA2D}" srcOrd="1" destOrd="0" presId="urn:microsoft.com/office/officeart/2018/2/layout/IconVerticalSolidList"/>
    <dgm:cxn modelId="{8CF54131-A4BD-4500-99F8-0809C472FD26}" type="presParOf" srcId="{53D75AA1-2E7C-483F-BFFD-6DCE3FE53230}" destId="{BAC633C5-172E-49DC-8FCC-7195DDBE0AEC}" srcOrd="2" destOrd="0" presId="urn:microsoft.com/office/officeart/2018/2/layout/IconVerticalSolidList"/>
    <dgm:cxn modelId="{CCFA4DAA-99E3-4AFD-8274-833797043818}" type="presParOf" srcId="{BAC633C5-172E-49DC-8FCC-7195DDBE0AEC}" destId="{0FBA161B-C45E-439E-934E-2E711B53DC50}" srcOrd="0" destOrd="0" presId="urn:microsoft.com/office/officeart/2018/2/layout/IconVerticalSolidList"/>
    <dgm:cxn modelId="{F60622BC-E58F-46A3-81AC-48536387845E}" type="presParOf" srcId="{BAC633C5-172E-49DC-8FCC-7195DDBE0AEC}" destId="{45E31C2E-2C2A-4B58-BA68-B0ACB1C95FE5}" srcOrd="1" destOrd="0" presId="urn:microsoft.com/office/officeart/2018/2/layout/IconVerticalSolidList"/>
    <dgm:cxn modelId="{698D7CCC-8569-464A-978E-88151F0ECD7B}" type="presParOf" srcId="{BAC633C5-172E-49DC-8FCC-7195DDBE0AEC}" destId="{84674564-A62A-4F6D-BF57-313279E3417C}" srcOrd="2" destOrd="0" presId="urn:microsoft.com/office/officeart/2018/2/layout/IconVerticalSolidList"/>
    <dgm:cxn modelId="{29D1A464-902A-40AA-810B-12EAB9C0FE52}" type="presParOf" srcId="{BAC633C5-172E-49DC-8FCC-7195DDBE0AEC}" destId="{7279BC20-241D-4308-8B6F-B7B442D2E5C1}" srcOrd="3" destOrd="0" presId="urn:microsoft.com/office/officeart/2018/2/layout/IconVerticalSolidList"/>
    <dgm:cxn modelId="{59383D61-3CFF-464D-BA49-CFAB5061E7D3}" type="presParOf" srcId="{53D75AA1-2E7C-483F-BFFD-6DCE3FE53230}" destId="{FCC7FE5F-14C4-4739-A7A3-7B9E92B1CA07}" srcOrd="3" destOrd="0" presId="urn:microsoft.com/office/officeart/2018/2/layout/IconVerticalSolidList"/>
    <dgm:cxn modelId="{057EE638-6BCB-4540-B388-CE89EE271947}" type="presParOf" srcId="{53D75AA1-2E7C-483F-BFFD-6DCE3FE53230}" destId="{8A9447C1-FDC0-4DDF-ABB7-8236E2E79C6D}" srcOrd="4" destOrd="0" presId="urn:microsoft.com/office/officeart/2018/2/layout/IconVerticalSolidList"/>
    <dgm:cxn modelId="{B6582E92-5BB6-4EDF-8D95-457020B3FBC9}" type="presParOf" srcId="{8A9447C1-FDC0-4DDF-ABB7-8236E2E79C6D}" destId="{22957034-095F-476C-B9B8-6C07CA1EF387}" srcOrd="0" destOrd="0" presId="urn:microsoft.com/office/officeart/2018/2/layout/IconVerticalSolidList"/>
    <dgm:cxn modelId="{47F6802C-18A9-405F-9BFF-BF4E2393F415}" type="presParOf" srcId="{8A9447C1-FDC0-4DDF-ABB7-8236E2E79C6D}" destId="{9F5700B7-5A6E-4D6A-B4DC-C479684B138B}" srcOrd="1" destOrd="0" presId="urn:microsoft.com/office/officeart/2018/2/layout/IconVerticalSolidList"/>
    <dgm:cxn modelId="{B7571E20-E41A-4ACB-948F-DF670BF434F5}" type="presParOf" srcId="{8A9447C1-FDC0-4DDF-ABB7-8236E2E79C6D}" destId="{CCE02BCE-A5C3-47B6-B601-8D3061FBF52E}" srcOrd="2" destOrd="0" presId="urn:microsoft.com/office/officeart/2018/2/layout/IconVerticalSolidList"/>
    <dgm:cxn modelId="{52F2BEED-BD79-428A-8278-F0BC7FABE3DD}" type="presParOf" srcId="{8A9447C1-FDC0-4DDF-ABB7-8236E2E79C6D}" destId="{5C0A94CB-BB3C-4D54-AAAC-EF69D1E65C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51E4A-DA33-495E-B26E-AF6B80708C83}">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808BC3-C5AE-420C-B80C-2FD411986BC1}">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808FAE-A502-4BE2-8A06-94DA86E92D27}">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nl-NL" sz="1900" b="0" i="0" kern="1200" dirty="0"/>
            <a:t>Besin oor sommige van die helde waaroor julle in die vorige les geleer het. Deel hoekom hulle 'n impak gemaak het.</a:t>
          </a:r>
          <a:endParaRPr lang="en-US" sz="1900" kern="1200" dirty="0"/>
        </a:p>
      </dsp:txBody>
      <dsp:txXfrm>
        <a:off x="1437631" y="531"/>
        <a:ext cx="9077968" cy="1244702"/>
      </dsp:txXfrm>
    </dsp:sp>
    <dsp:sp modelId="{0FBA161B-C45E-439E-934E-2E711B53DC50}">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31C2E-2C2A-4B58-BA68-B0ACB1C95FE5}">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79BC20-241D-4308-8B6F-B7B442D2E5C1}">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50000"/>
            </a:lnSpc>
            <a:spcBef>
              <a:spcPct val="0"/>
            </a:spcBef>
            <a:spcAft>
              <a:spcPct val="35000"/>
            </a:spcAft>
            <a:buNone/>
          </a:pPr>
          <a:r>
            <a:rPr lang="nl-NL" sz="1900" b="0" i="0" kern="1200" dirty="0"/>
            <a:t>Deel nou oor ander menseregtehelde waarvan jy bewus is – dit kan lede van jou gemeenskap of selfs familie wees wat goeie dinge vir ander mense gedoen het.</a:t>
          </a:r>
          <a:endParaRPr lang="en-US" sz="1900" kern="1200" dirty="0"/>
        </a:p>
      </dsp:txBody>
      <dsp:txXfrm>
        <a:off x="1437631" y="1556410"/>
        <a:ext cx="9077968" cy="1244702"/>
      </dsp:txXfrm>
    </dsp:sp>
    <dsp:sp modelId="{22957034-095F-476C-B9B8-6C07CA1EF387}">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700B7-5A6E-4D6A-B4DC-C479684B138B}">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0A94CB-BB3C-4D54-AAAC-EF69D1E65C45}">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50000"/>
            </a:lnSpc>
            <a:spcBef>
              <a:spcPct val="0"/>
            </a:spcBef>
            <a:spcAft>
              <a:spcPct val="35000"/>
            </a:spcAft>
            <a:buNone/>
          </a:pPr>
          <a:r>
            <a:rPr lang="nl-NL" sz="1900" b="0" i="0" kern="1200" dirty="0"/>
            <a:t>As iemand in jou groep jou van iets of iemand praat wat jou inspireer, skryf dit vinnig neer. Dit is belangrik om te onthou.</a:t>
          </a:r>
          <a:endParaRPr lang="en-US" sz="1900" kern="1200" dirty="0"/>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goodnews.co.za/wp-content/uploads/2021/09/HeritageDay_ThisIsU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af-ZA" sz="1800" b="1" dirty="0">
                <a:effectLst/>
                <a:latin typeface="Arial" panose="020B0604020202020204" pitchFamily="34" charset="0"/>
                <a:ea typeface="Arial" panose="020B0604020202020204" pitchFamily="34" charset="0"/>
              </a:rPr>
              <a:t>Skyfie 1: </a:t>
            </a:r>
            <a:r>
              <a:rPr lang="af-ZA" sz="1800" dirty="0">
                <a:solidFill>
                  <a:srgbClr val="FF0000"/>
                </a:solidFill>
                <a:effectLst/>
                <a:latin typeface="Arial" panose="020B0604020202020204" pitchFamily="34" charset="0"/>
                <a:ea typeface="Arial" panose="020B0604020202020204" pitchFamily="34" charset="0"/>
              </a:rPr>
              <a:t>Nota aan onderwyser: </a:t>
            </a:r>
            <a:r>
              <a:rPr lang="af-ZA" sz="1800" dirty="0">
                <a:effectLst/>
                <a:latin typeface="Arial" panose="020B0604020202020204" pitchFamily="34" charset="0"/>
                <a:ea typeface="Arial" panose="020B0604020202020204" pitchFamily="34" charset="0"/>
              </a:rPr>
              <a:t>In die volgende les (d.w.s. Les 5) sal leerders hul veldtogte aanbied. Hierdie les bied 'n basiese uiteensetting van 'n veldtog. 'n Veldtog kan vir leerders baie ingewikkeld wees om te verstaan omdat daar soveel </a:t>
            </a:r>
          </a:p>
          <a:p>
            <a:pPr algn="just"/>
            <a:r>
              <a:rPr lang="af-ZA" sz="1800" dirty="0">
                <a:effectLst/>
                <a:latin typeface="Arial" panose="020B0604020202020204" pitchFamily="34" charset="0"/>
                <a:ea typeface="Arial" panose="020B0604020202020204" pitchFamily="34" charset="0"/>
              </a:rPr>
              <a:t>verskillende soorte veldtogte is. Vir </a:t>
            </a:r>
            <a:r>
              <a:rPr lang="af-ZA" sz="1800" dirty="0" err="1">
                <a:effectLst/>
                <a:latin typeface="Arial" panose="020B0604020202020204" pitchFamily="34" charset="0"/>
                <a:ea typeface="Arial" panose="020B0604020202020204" pitchFamily="34" charset="0"/>
              </a:rPr>
              <a:t>begripsdoeleindes</a:t>
            </a:r>
            <a:r>
              <a:rPr lang="af-ZA" sz="1800" dirty="0">
                <a:effectLst/>
                <a:latin typeface="Arial" panose="020B0604020202020204" pitchFamily="34" charset="0"/>
                <a:ea typeface="Arial" panose="020B0604020202020204" pitchFamily="34" charset="0"/>
              </a:rPr>
              <a:t> gaan ons fokus op dieselfde areas wat as 'n uiteensetting in die </a:t>
            </a:r>
            <a:r>
              <a:rPr lang="af-ZA" sz="1800" b="1" i="1" u="sng" dirty="0">
                <a:effectLst/>
                <a:latin typeface="Arial" panose="020B0604020202020204" pitchFamily="34" charset="0"/>
                <a:ea typeface="Arial" panose="020B0604020202020204" pitchFamily="34" charset="0"/>
              </a:rPr>
              <a:t>Les 2 – Werkkaart</a:t>
            </a:r>
            <a:r>
              <a:rPr lang="af-ZA" sz="1800" dirty="0">
                <a:effectLst/>
                <a:latin typeface="Arial" panose="020B0604020202020204" pitchFamily="34" charset="0"/>
                <a:ea typeface="Arial" panose="020B0604020202020204" pitchFamily="34" charset="0"/>
              </a:rPr>
              <a:t> en </a:t>
            </a:r>
            <a:r>
              <a:rPr lang="af-ZA" sz="1800" b="1" i="1" u="sng" dirty="0">
                <a:effectLst/>
                <a:latin typeface="Arial" panose="020B0604020202020204" pitchFamily="34" charset="0"/>
                <a:ea typeface="Arial" panose="020B0604020202020204" pitchFamily="34" charset="0"/>
              </a:rPr>
              <a:t>Les 3 – Werkkaart</a:t>
            </a:r>
            <a:r>
              <a:rPr lang="af-ZA" sz="1800" dirty="0">
                <a:effectLst/>
                <a:latin typeface="Arial" panose="020B0604020202020204" pitchFamily="34" charset="0"/>
                <a:ea typeface="Arial" panose="020B0604020202020204" pitchFamily="34" charset="0"/>
              </a:rPr>
              <a:t> gegee is.</a:t>
            </a:r>
            <a:r>
              <a:rPr lang="af-ZA" sz="1800" b="1" i="1" u="sng" dirty="0">
                <a:effectLst/>
                <a:latin typeface="Arial" panose="020B0604020202020204" pitchFamily="34" charset="0"/>
                <a:ea typeface="Arial" panose="020B0604020202020204" pitchFamily="34" charset="0"/>
              </a:rPr>
              <a:t>  </a:t>
            </a:r>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49911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b="1" dirty="0">
                <a:effectLst/>
                <a:latin typeface="Arial" panose="020B0604020202020204" pitchFamily="34" charset="0"/>
                <a:ea typeface="Arial" panose="020B0604020202020204" pitchFamily="34" charset="0"/>
              </a:rPr>
              <a:t>Wenk!</a:t>
            </a:r>
            <a:r>
              <a:rPr lang="af-ZA" sz="1800" dirty="0">
                <a:effectLst/>
                <a:latin typeface="Arial" panose="020B0604020202020204" pitchFamily="34" charset="0"/>
                <a:ea typeface="Arial" panose="020B0604020202020204" pitchFamily="34" charset="0"/>
              </a:rPr>
              <a:t> Om hierdie les meer boeiend te maak, bring verskillende </a:t>
            </a:r>
            <a:r>
              <a:rPr lang="af-ZA" sz="1800" b="1" dirty="0">
                <a:effectLst/>
                <a:latin typeface="Arial" panose="020B0604020202020204" pitchFamily="34" charset="0"/>
                <a:ea typeface="Arial" panose="020B0604020202020204" pitchFamily="34" charset="0"/>
              </a:rPr>
              <a:t>oranje kledingstukke</a:t>
            </a:r>
            <a:r>
              <a:rPr lang="af-ZA" sz="1800" dirty="0">
                <a:effectLst/>
                <a:latin typeface="Arial" panose="020B0604020202020204" pitchFamily="34" charset="0"/>
                <a:ea typeface="Arial" panose="020B0604020202020204" pitchFamily="34" charset="0"/>
              </a:rPr>
              <a:t> skool toe. Begin die les deur verskillende leerders in die klas te vra om die kledingstuk aan te trek. Alternatiewelik bring </a:t>
            </a:r>
            <a:r>
              <a:rPr lang="af-ZA" sz="1800" b="1" dirty="0">
                <a:effectLst/>
                <a:latin typeface="Arial" panose="020B0604020202020204" pitchFamily="34" charset="0"/>
                <a:ea typeface="Arial" panose="020B0604020202020204" pitchFamily="34" charset="0"/>
              </a:rPr>
              <a:t>oranje gekleurde wol</a:t>
            </a:r>
            <a:r>
              <a:rPr lang="af-ZA" sz="1800" dirty="0">
                <a:effectLst/>
                <a:latin typeface="Arial" panose="020B0604020202020204" pitchFamily="34" charset="0"/>
                <a:ea typeface="Arial" panose="020B0604020202020204" pitchFamily="34" charset="0"/>
              </a:rPr>
              <a:t> om aan ‚n </a:t>
            </a:r>
          </a:p>
          <a:p>
            <a:pPr algn="just"/>
            <a:r>
              <a:rPr lang="af-ZA" sz="1800" dirty="0">
                <a:effectLst/>
                <a:latin typeface="Arial" panose="020B0604020202020204" pitchFamily="34" charset="0"/>
                <a:ea typeface="Arial" panose="020B0604020202020204" pitchFamily="34" charset="0"/>
              </a:rPr>
              <a:t>paar leerders se polse te bind. Moenie 'n rede vir jou versoek gee nie. Verduidelik net dat hulle dit moet aanhou tot aan die einde van die les. Dit gebruik die kragtige </a:t>
            </a:r>
            <a:r>
              <a:rPr lang="af-ZA" sz="1800" dirty="0" err="1">
                <a:effectLst/>
                <a:latin typeface="Arial" panose="020B0604020202020204" pitchFamily="34" charset="0"/>
                <a:ea typeface="Arial" panose="020B0604020202020204" pitchFamily="34" charset="0"/>
              </a:rPr>
              <a:t>bemarkingsaspek</a:t>
            </a:r>
            <a:r>
              <a:rPr lang="af-ZA" sz="1800" dirty="0">
                <a:effectLst/>
                <a:latin typeface="Arial" panose="020B0604020202020204" pitchFamily="34" charset="0"/>
                <a:ea typeface="Arial" panose="020B0604020202020204" pitchFamily="34" charset="0"/>
              </a:rPr>
              <a:t> van 'n veldtog – visuele aantrekkingskrag. Ons onthou </a:t>
            </a:r>
          </a:p>
          <a:p>
            <a:pPr algn="just"/>
            <a:r>
              <a:rPr lang="af-ZA" sz="1800" dirty="0">
                <a:effectLst/>
                <a:latin typeface="Arial" panose="020B0604020202020204" pitchFamily="34" charset="0"/>
                <a:ea typeface="Arial" panose="020B0604020202020204" pitchFamily="34" charset="0"/>
              </a:rPr>
              <a:t>'n veldtog as gevolg van sekere visuele elemente wat ons herhaaldelik sien. Al die 'oranjes' sal later in die les verbind word.) </a:t>
            </a:r>
            <a:endParaRPr lang="en-US" sz="1800" dirty="0">
              <a:effectLst/>
              <a:latin typeface="Times New Roman" panose="02020603050405020304" pitchFamily="18" charset="0"/>
              <a:ea typeface="Times New Roman" panose="02020603050405020304" pitchFamily="18" charset="0"/>
            </a:endParaRPr>
          </a:p>
          <a:p>
            <a:pPr marL="499110" algn="just"/>
            <a:r>
              <a:rPr lang="af-ZA" sz="1800" dirty="0">
                <a:solidFill>
                  <a:srgbClr val="000000"/>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solidFill>
                  <a:srgbClr val="000000"/>
                </a:solidFill>
                <a:effectLst/>
                <a:latin typeface="Arial" panose="020B0604020202020204" pitchFamily="34" charset="0"/>
                <a:ea typeface="Arial" panose="020B0604020202020204" pitchFamily="34" charset="0"/>
              </a:rPr>
              <a:t>Welkom terug Graad 10's. Ek hoop jy is geïnspireer deur die mense wat ons in die laaste les behandel het. Soms dink ons ons moet beroemd wees of baie geld hê om 'n verskil in ander se lewens te maak. Onthou dat jy 'n positiewe verskil </a:t>
            </a:r>
          </a:p>
          <a:p>
            <a:pPr algn="just"/>
            <a:r>
              <a:rPr lang="af-ZA" sz="1800" dirty="0">
                <a:solidFill>
                  <a:srgbClr val="000000"/>
                </a:solidFill>
                <a:effectLst/>
                <a:latin typeface="Arial" panose="020B0604020202020204" pitchFamily="34" charset="0"/>
                <a:ea typeface="Arial" panose="020B0604020202020204" pitchFamily="34" charset="0"/>
              </a:rPr>
              <a:t>(d.w.s. positiewe invloed) kan maak in die lewens van die mense wat jy in jou buurt en in jou skool teëkom.</a:t>
            </a:r>
            <a:endParaRPr lang="en-US" sz="1800" dirty="0">
              <a:effectLst/>
              <a:latin typeface="Times New Roman" panose="02020603050405020304" pitchFamily="18" charset="0"/>
              <a:ea typeface="Times New Roman" panose="02020603050405020304" pitchFamily="18" charset="0"/>
            </a:endParaRPr>
          </a:p>
          <a:p>
            <a:pPr marL="499110" algn="just"/>
            <a:r>
              <a:rPr lang="af-ZA" sz="1800" dirty="0">
                <a:solidFill>
                  <a:srgbClr val="000000"/>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solidFill>
                  <a:srgbClr val="000000"/>
                </a:solidFill>
                <a:effectLst/>
                <a:latin typeface="Arial" panose="020B0604020202020204" pitchFamily="34" charset="0"/>
                <a:ea typeface="Arial" panose="020B0604020202020204" pitchFamily="34" charset="0"/>
              </a:rPr>
              <a:t>In die volgende les sal jou groepe julle veldtog in 'n opwindende les aanbied. Vandag sal ons kyk na ander veldtogte en hoe hulle uitgevoer is. Julle sal ook later tyd kry om die finale aspekte van julle veldtog te beplan.</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Z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algn="just"/>
            <a:r>
              <a:rPr lang="af-ZA" sz="1800" b="1" dirty="0">
                <a:effectLst/>
                <a:latin typeface="Arial" panose="020B0604020202020204" pitchFamily="34" charset="0"/>
                <a:ea typeface="Arial" panose="020B0604020202020204" pitchFamily="34" charset="0"/>
              </a:rPr>
              <a:t>Skyfie 2</a:t>
            </a:r>
            <a:r>
              <a:rPr lang="af-ZA" sz="1800" dirty="0">
                <a:effectLst/>
                <a:latin typeface="Arial" panose="020B0604020202020204" pitchFamily="34" charset="0"/>
                <a:ea typeface="Arial" panose="020B0604020202020204" pitchFamily="34" charset="0"/>
              </a:rPr>
              <a:t>: Teen die einde van die les behoort jy:</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Suid-Afrikaanse veldtogte wat menseregteskendings aanspreek te kan evalueer.</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Suid-Afrikaanse veldtogte wat nasiebou bevorder te kan evalueer.</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oor jou eie bydrae tot </a:t>
            </a:r>
            <a:r>
              <a:rPr lang="af-ZA" sz="1800" dirty="0" err="1">
                <a:effectLst/>
                <a:latin typeface="Arial" panose="020B0604020202020204" pitchFamily="34" charset="0"/>
                <a:ea typeface="Arial" panose="020B0604020202020204" pitchFamily="34" charset="0"/>
              </a:rPr>
              <a:t>menseregtesake</a:t>
            </a:r>
            <a:r>
              <a:rPr lang="af-ZA" sz="1800" dirty="0">
                <a:effectLst/>
                <a:latin typeface="Arial" panose="020B0604020202020204" pitchFamily="34" charset="0"/>
                <a:ea typeface="Arial" panose="020B0604020202020204" pitchFamily="34" charset="0"/>
              </a:rPr>
              <a:t> te kan besin.</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sz="1200" dirty="0"/>
          </a:p>
        </p:txBody>
      </p:sp>
      <p:sp>
        <p:nvSpPr>
          <p:cNvPr id="167" name="Google Shape;16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Z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af-ZA" sz="1800" b="1" dirty="0">
                <a:effectLst/>
                <a:latin typeface="Arial" panose="020B0604020202020204" pitchFamily="34" charset="0"/>
                <a:ea typeface="Arial" panose="020B0604020202020204" pitchFamily="34" charset="0"/>
              </a:rPr>
              <a:t>Skyfie 3: </a:t>
            </a:r>
            <a:r>
              <a:rPr lang="af-ZA" sz="1800" dirty="0">
                <a:effectLst/>
                <a:latin typeface="Arial" panose="020B0604020202020204" pitchFamily="34" charset="0"/>
                <a:ea typeface="Arial" panose="020B0604020202020204" pitchFamily="34" charset="0"/>
              </a:rPr>
              <a:t>Kom ons begin deur weer te kyk na sommige van die veldtog helde uit die vorige les. Bespreek in julle groepe die volgende:</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800100" lvl="1" indent="-342900" algn="just">
              <a:buClr>
                <a:srgbClr val="000000"/>
              </a:buClr>
              <a:buFont typeface="Arial" panose="020B0604020202020204" pitchFamily="34" charset="0"/>
              <a:buChar char="●"/>
            </a:pPr>
            <a:r>
              <a:rPr lang="nl-NL" sz="1800" dirty="0">
                <a:effectLst/>
                <a:latin typeface="Arial" panose="020B0604020202020204" pitchFamily="34" charset="0"/>
                <a:ea typeface="Arial" panose="020B0604020202020204" pitchFamily="34" charset="0"/>
                <a:cs typeface="Noto Sans Symbols"/>
              </a:rPr>
              <a:t>Besin oor sommige van die helde waaroor julle in die vorige les geleer het. Deel hoekom hulle 'n impak gemaak het.</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nl-NL" sz="1800" dirty="0">
                <a:effectLst/>
                <a:latin typeface="Arial" panose="020B0604020202020204" pitchFamily="34" charset="0"/>
                <a:ea typeface="Arial" panose="020B0604020202020204" pitchFamily="34" charset="0"/>
                <a:cs typeface="Noto Sans Symbols"/>
              </a:rPr>
              <a:t>Deel nou oor ander menseregtehelde waarvan jy bewus is – dit kan lede van jou gemeenskap of selfs familie wees wat goeie dinge vir ander mense gedoen het.</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nl-NL" sz="1800" dirty="0">
                <a:effectLst/>
                <a:latin typeface="Arial" panose="020B0604020202020204" pitchFamily="34" charset="0"/>
                <a:ea typeface="Arial" panose="020B0604020202020204" pitchFamily="34" charset="0"/>
                <a:cs typeface="Noto Sans Symbols"/>
              </a:rPr>
              <a:t>As iemand in jou groep jou van iets of iemand praat wat jou inspireer, skryf dit vinnig neer. Dit is belangrik om te onthou.</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Gee elke persoon in die groep die geleentheid om te deel.</a:t>
            </a:r>
            <a:endParaRPr lang="en-US" sz="1800" dirty="0">
              <a:effectLst/>
              <a:latin typeface="Noto Sans Symbols"/>
              <a:ea typeface="Noto Sans Symbols"/>
              <a:cs typeface="Noto Sans Symbols"/>
            </a:endParaRPr>
          </a:p>
          <a:p>
            <a:pPr marL="0" lvl="0" indent="0" algn="l" rtl="0">
              <a:spcBef>
                <a:spcPts val="0"/>
              </a:spcBef>
              <a:spcAft>
                <a:spcPts val="0"/>
              </a:spcAft>
              <a:buNone/>
            </a:pPr>
            <a:endParaRPr dirty="0">
              <a:latin typeface="Play"/>
              <a:ea typeface="Play"/>
              <a:cs typeface="Play"/>
              <a:sym typeface="Play"/>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af-ZA" sz="1800" b="1" dirty="0">
                <a:solidFill>
                  <a:srgbClr val="000000"/>
                </a:solidFill>
                <a:effectLst/>
                <a:latin typeface="Arial" panose="020B0604020202020204" pitchFamily="34" charset="0"/>
                <a:ea typeface="Arial" panose="020B0604020202020204" pitchFamily="34" charset="0"/>
              </a:rPr>
              <a:t>Skyfie 4: </a:t>
            </a:r>
            <a:r>
              <a:rPr lang="af-ZA" sz="1800" dirty="0">
                <a:solidFill>
                  <a:srgbClr val="000000"/>
                </a:solidFill>
                <a:effectLst/>
                <a:latin typeface="Arial" panose="020B0604020202020204" pitchFamily="34" charset="0"/>
                <a:ea typeface="Arial" panose="020B0604020202020204" pitchFamily="34" charset="0"/>
              </a:rPr>
              <a:t>(</a:t>
            </a:r>
            <a:r>
              <a:rPr lang="af-ZA" sz="1800" dirty="0">
                <a:solidFill>
                  <a:srgbClr val="FF0000"/>
                </a:solidFill>
                <a:effectLst/>
                <a:latin typeface="Arial" panose="020B0604020202020204" pitchFamily="34" charset="0"/>
                <a:ea typeface="Arial" panose="020B0604020202020204" pitchFamily="34" charset="0"/>
              </a:rPr>
              <a:t>Nota aan onderwyser: </a:t>
            </a:r>
            <a:r>
              <a:rPr lang="af-ZA" sz="1800" dirty="0">
                <a:solidFill>
                  <a:srgbClr val="000000"/>
                </a:solidFill>
                <a:effectLst/>
                <a:latin typeface="Arial" panose="020B0604020202020204" pitchFamily="34" charset="0"/>
                <a:ea typeface="Arial" panose="020B0604020202020204" pitchFamily="34" charset="0"/>
              </a:rPr>
              <a:t>Die volgende aktiwiteit is gebaseer op leerders wat die webwerf van twee veldtogte navigeer en vrae beantwoord oor die doeltreffendheid van hierdie veldtogte. Leerders moet in hul groepe van VIER werk </a:t>
            </a:r>
          </a:p>
          <a:p>
            <a:pPr algn="just"/>
            <a:r>
              <a:rPr lang="af-ZA" sz="1800" dirty="0">
                <a:solidFill>
                  <a:srgbClr val="000000"/>
                </a:solidFill>
                <a:effectLst/>
                <a:latin typeface="Arial" panose="020B0604020202020204" pitchFamily="34" charset="0"/>
                <a:ea typeface="Arial" panose="020B0604020202020204" pitchFamily="34" charset="0"/>
              </a:rPr>
              <a:t>om hierdie vrae te beantwoord en die veldtogte te evalueer. Die finale evaluering moet op hul eie individuele werkkaarte gedoen word. Laat 8 minute per veldtog toe vir navorsing en beantwoording van vrae.)</a:t>
            </a:r>
            <a:endParaRPr lang="en-US" sz="1800" dirty="0">
              <a:effectLst/>
              <a:latin typeface="Times New Roman" panose="02020603050405020304" pitchFamily="18" charset="0"/>
              <a:ea typeface="Times New Roman" panose="02020603050405020304" pitchFamily="18" charset="0"/>
            </a:endParaRPr>
          </a:p>
          <a:p>
            <a:pPr marL="45021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solidFill>
                  <a:srgbClr val="000000"/>
                </a:solidFill>
                <a:effectLst/>
                <a:latin typeface="Arial" panose="020B0604020202020204" pitchFamily="34" charset="0"/>
                <a:ea typeface="Arial" panose="020B0604020202020204" pitchFamily="34" charset="0"/>
              </a:rPr>
              <a:t>Soos ons vroeër genoem het, gaan ons kyk na veldtogte wat menseregteskendings aanspreek en die doeltreffendheid daarvan evalueer. Voordat ons begin, wil ek hê jy moet na hierdie skyfie kyk en in die klas rondkyk en vir my sê wat jy </a:t>
            </a:r>
          </a:p>
          <a:p>
            <a:pPr algn="just"/>
            <a:r>
              <a:rPr lang="af-ZA" sz="1800" dirty="0">
                <a:solidFill>
                  <a:srgbClr val="000000"/>
                </a:solidFill>
                <a:effectLst/>
                <a:latin typeface="Arial" panose="020B0604020202020204" pitchFamily="34" charset="0"/>
                <a:ea typeface="Arial" panose="020B0604020202020204" pitchFamily="34" charset="0"/>
              </a:rPr>
              <a:t>opmerk. Korrek! Die gebruik van die kleur oranje. 'n Veldtog kan mense kry om hul saak te ondersteun deur slegs 'n spesifieke kleur te dra. Hoe laat dit jou voel dat mense sal glo dat jy die veldtog ondersteun deur net oranje klere of wol te </a:t>
            </a:r>
          </a:p>
          <a:p>
            <a:pPr algn="just"/>
            <a:r>
              <a:rPr lang="af-ZA" sz="1800" dirty="0">
                <a:solidFill>
                  <a:srgbClr val="000000"/>
                </a:solidFill>
                <a:effectLst/>
                <a:latin typeface="Arial" panose="020B0604020202020204" pitchFamily="34" charset="0"/>
                <a:ea typeface="Arial" panose="020B0604020202020204" pitchFamily="34" charset="0"/>
              </a:rPr>
              <a:t>dra? (Laat leerders toe om te reageer.)</a:t>
            </a:r>
            <a:endParaRPr lang="en-US" sz="1800" dirty="0">
              <a:effectLst/>
              <a:latin typeface="Times New Roman" panose="02020603050405020304" pitchFamily="18" charset="0"/>
              <a:ea typeface="Times New Roman" panose="02020603050405020304" pitchFamily="18" charset="0"/>
            </a:endParaRPr>
          </a:p>
          <a:p>
            <a:pPr marL="45021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solidFill>
                  <a:srgbClr val="000000"/>
                </a:solidFill>
                <a:effectLst/>
                <a:latin typeface="Arial" panose="020B0604020202020204" pitchFamily="34" charset="0"/>
                <a:ea typeface="Arial" panose="020B0604020202020204" pitchFamily="34" charset="0"/>
              </a:rPr>
              <a:t>Bespreek in julle groepe die volgende vrae oor die Mandela-dag-veldtog. Skryf julle ooreengekome antwoorde in </a:t>
            </a:r>
            <a:r>
              <a:rPr lang="af-ZA" sz="1800" b="1" i="1" dirty="0">
                <a:solidFill>
                  <a:srgbClr val="000000"/>
                </a:solidFill>
                <a:effectLst/>
                <a:latin typeface="Arial" panose="020B0604020202020204" pitchFamily="34" charset="0"/>
                <a:ea typeface="Arial" panose="020B0604020202020204" pitchFamily="34" charset="0"/>
              </a:rPr>
              <a:t>Aktiwiteit 1 (</a:t>
            </a:r>
            <a:r>
              <a:rPr lang="af-ZA" sz="1800" b="1" i="1" u="sng" dirty="0">
                <a:solidFill>
                  <a:srgbClr val="000000"/>
                </a:solidFill>
                <a:effectLst/>
                <a:latin typeface="Arial" panose="020B0604020202020204" pitchFamily="34" charset="0"/>
                <a:ea typeface="Arial" panose="020B0604020202020204" pitchFamily="34" charset="0"/>
              </a:rPr>
              <a:t>Les 4 – Werkkaart</a:t>
            </a:r>
            <a:r>
              <a:rPr lang="af-ZA" sz="1800" b="1" i="1" dirty="0">
                <a:solidFill>
                  <a:srgbClr val="000000"/>
                </a:solidFill>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45021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solidFill>
                  <a:srgbClr val="000000"/>
                </a:solidFill>
                <a:effectLst/>
                <a:latin typeface="Arial" panose="020B0604020202020204" pitchFamily="34" charset="0"/>
                <a:ea typeface="Arial" panose="020B0604020202020204" pitchFamily="34" charset="0"/>
              </a:rPr>
              <a:t>Kom ons begin deur te kyk na hierdie veldtog wat menseregteskendings aanspreek:</a:t>
            </a:r>
            <a:endParaRPr lang="en-US" sz="1800" dirty="0">
              <a:effectLst/>
              <a:latin typeface="Times New Roman" panose="02020603050405020304" pitchFamily="18" charset="0"/>
              <a:ea typeface="Times New Roman" panose="02020603050405020304" pitchFamily="18" charset="0"/>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Verduidelik die doel van hierdie veldtog. </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Noem TWEE maniere waarop jy aan die </a:t>
            </a:r>
            <a:r>
              <a:rPr lang="af-ZA" sz="1800" i="1" dirty="0">
                <a:effectLst/>
                <a:latin typeface="Arial" panose="020B0604020202020204" pitchFamily="34" charset="0"/>
                <a:ea typeface="Arial" panose="020B0604020202020204" pitchFamily="34" charset="0"/>
                <a:cs typeface="Noto Sans Symbols"/>
              </a:rPr>
              <a:t>Mandela-dag-veldtog</a:t>
            </a:r>
            <a:r>
              <a:rPr lang="af-ZA" sz="1800" dirty="0">
                <a:effectLst/>
                <a:latin typeface="Arial" panose="020B0604020202020204" pitchFamily="34" charset="0"/>
                <a:ea typeface="Arial" panose="020B0604020202020204" pitchFamily="34" charset="0"/>
                <a:cs typeface="Noto Sans Symbols"/>
              </a:rPr>
              <a:t> kan deelneem.</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Noem EEN manier waarop die veldtog 'n mens se aandag trek. </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Bespreek EEN voorbeeld van hoe hierdie veldtog 'n verskil in spesifieke gemeenskappe gemaak het.</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Evalueer die doeltreffendheid van die veldtog.</a:t>
            </a:r>
            <a:endParaRPr lang="en-US" sz="1800" dirty="0">
              <a:effectLst/>
              <a:latin typeface="Noto Sans Symbols"/>
              <a:ea typeface="Noto Sans Symbols"/>
              <a:cs typeface="Noto Sans Symbols"/>
            </a:endParaRPr>
          </a:p>
          <a:p>
            <a:pPr marL="0" lvl="0" indent="0" algn="l" rtl="0">
              <a:spcBef>
                <a:spcPts val="0"/>
              </a:spcBef>
              <a:spcAft>
                <a:spcPts val="0"/>
              </a:spcAft>
              <a:buNone/>
            </a:pPr>
            <a:endParaRPr dirty="0"/>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af-ZA" sz="1800" b="1" dirty="0">
                <a:effectLst/>
                <a:latin typeface="Arial" panose="020B0604020202020204" pitchFamily="34" charset="0"/>
                <a:ea typeface="Arial" panose="020B0604020202020204" pitchFamily="34" charset="0"/>
              </a:rPr>
              <a:t>Skyfie 5: </a:t>
            </a:r>
            <a:r>
              <a:rPr lang="af-ZA" sz="1800" u="sng" dirty="0">
                <a:solidFill>
                  <a:srgbClr val="0000FF"/>
                </a:solidFill>
                <a:effectLst/>
                <a:latin typeface="Arial" panose="020B0604020202020204" pitchFamily="34" charset="0"/>
                <a:ea typeface="Arial" panose="020B0604020202020204" pitchFamily="34" charset="0"/>
                <a:hlinkClick r:id="rId3"/>
              </a:rPr>
              <a:t>https://www.sagoodnews.co.za/wp-content/uploads/2021/09/HeritageDay_ThisIsUs.pdf</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Kom ons kyk nou na 'n veldtog wat nasiebou aanspreek: </a:t>
            </a:r>
            <a:endParaRPr lang="en-US" sz="1800" dirty="0">
              <a:effectLst/>
              <a:latin typeface="Times New Roman" panose="02020603050405020304" pitchFamily="18" charset="0"/>
              <a:ea typeface="Times New Roman" panose="02020603050405020304" pitchFamily="18" charset="0"/>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Verduidelik die doel van hierdie veldtog.</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Bespreek TWEE maniere waarop jy aan die veldtog kan deelneem.</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Verduidelik hoe die veldtog 'n mens se aandag trek. </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Evalueer die doeltreffendheid van die veldtog. </a:t>
            </a:r>
            <a:endParaRPr lang="en-US" sz="1800" dirty="0">
              <a:effectLst/>
              <a:latin typeface="Noto Sans Symbols"/>
              <a:ea typeface="Noto Sans Symbols"/>
              <a:cs typeface="Noto Sans Symbols"/>
            </a:endParaRPr>
          </a:p>
          <a:p>
            <a:pPr marL="0" lvl="0" indent="0" algn="l" rtl="0">
              <a:spcBef>
                <a:spcPts val="0"/>
              </a:spcBef>
              <a:spcAft>
                <a:spcPts val="0"/>
              </a:spcAft>
              <a:buNone/>
            </a:pPr>
            <a:endParaRPr dirty="0"/>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af-ZA" sz="1800" b="1" dirty="0">
                <a:effectLst/>
                <a:latin typeface="Arial" panose="020B0604020202020204" pitchFamily="34" charset="0"/>
                <a:ea typeface="Arial" panose="020B0604020202020204" pitchFamily="34" charset="0"/>
              </a:rPr>
              <a:t>Skyfie 6: </a:t>
            </a:r>
            <a:r>
              <a:rPr lang="af-ZA" sz="1800" dirty="0">
                <a:effectLst/>
                <a:latin typeface="Arial" panose="020B0604020202020204" pitchFamily="34" charset="0"/>
                <a:ea typeface="Arial" panose="020B0604020202020204" pitchFamily="34" charset="0"/>
              </a:rPr>
              <a:t>Kom ons kyk na hierdie twee plakkate. Alhoewel hierdie twee plakkate verskil, handel hulle albei oor vroue. Die een fokus op vroue wat lei en die ander op vroue wat ly.</a:t>
            </a:r>
            <a:endParaRPr lang="en-US" sz="1800" dirty="0">
              <a:effectLst/>
              <a:latin typeface="Times New Roman" panose="02020603050405020304" pitchFamily="18" charset="0"/>
              <a:ea typeface="Times New Roman" panose="02020603050405020304" pitchFamily="18" charset="0"/>
            </a:endParaRPr>
          </a:p>
          <a:p>
            <a:pPr algn="just"/>
            <a:r>
              <a:rPr lang="af-ZA" sz="1800" b="1" i="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Bespreek in julle groepe die verskille tussen hierdie twee plakkate en skryf die antwoorde in </a:t>
            </a:r>
            <a:r>
              <a:rPr lang="af-ZA" sz="1800" b="1" i="1" dirty="0">
                <a:effectLst/>
                <a:latin typeface="Arial" panose="020B0604020202020204" pitchFamily="34" charset="0"/>
                <a:ea typeface="Arial" panose="020B0604020202020204" pitchFamily="34" charset="0"/>
              </a:rPr>
              <a:t>Aktiwiteit 2 (</a:t>
            </a:r>
            <a:r>
              <a:rPr lang="af-ZA" sz="1800" b="1" i="1" u="sng" dirty="0">
                <a:effectLst/>
                <a:latin typeface="Arial" panose="020B0604020202020204" pitchFamily="34" charset="0"/>
                <a:ea typeface="Arial" panose="020B0604020202020204" pitchFamily="34" charset="0"/>
              </a:rPr>
              <a:t>Les 4 – Werkkaart</a:t>
            </a:r>
            <a:r>
              <a:rPr lang="af-ZA" sz="1800" b="1" i="1"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(Laat leerders 3 min toe om 'n lys van verskille te maak. Vra groepe vir terugvoer.)</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34" name="Google Shape;13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af-ZA" sz="1800" b="1" dirty="0">
                <a:effectLst/>
                <a:latin typeface="Arial" panose="020B0604020202020204" pitchFamily="34" charset="0"/>
                <a:ea typeface="Arial" panose="020B0604020202020204" pitchFamily="34" charset="0"/>
              </a:rPr>
              <a:t>Skyfie 7: </a:t>
            </a:r>
            <a:r>
              <a:rPr lang="af-ZA" sz="1800" dirty="0">
                <a:effectLst/>
                <a:latin typeface="Arial" panose="020B0604020202020204" pitchFamily="34" charset="0"/>
                <a:ea typeface="Arial" panose="020B0604020202020204" pitchFamily="34" charset="0"/>
              </a:rPr>
              <a:t>Oor die afgelope twee lesse het jy saam met jou groep gewerk aan 'n </a:t>
            </a:r>
            <a:r>
              <a:rPr lang="af-ZA" sz="1800" dirty="0" err="1">
                <a:effectLst/>
                <a:latin typeface="Arial" panose="020B0604020202020204" pitchFamily="34" charset="0"/>
                <a:ea typeface="Arial" panose="020B0604020202020204" pitchFamily="34" charset="0"/>
              </a:rPr>
              <a:t>veldtogplakkaat</a:t>
            </a:r>
            <a:r>
              <a:rPr lang="af-ZA" sz="1800" dirty="0">
                <a:effectLst/>
                <a:latin typeface="Arial" panose="020B0604020202020204" pitchFamily="34" charset="0"/>
                <a:ea typeface="Arial" panose="020B0604020202020204" pitchFamily="34" charset="0"/>
              </a:rPr>
              <a:t> wat jy volgende les sal aanbied (Les 5). Deel van die aanbieding van jou veldtog sal ook 'n evaluering van jou eie veldtog en dié van ander </a:t>
            </a:r>
          </a:p>
          <a:p>
            <a:pPr algn="just"/>
            <a:r>
              <a:rPr lang="af-ZA" sz="1800" dirty="0">
                <a:effectLst/>
                <a:latin typeface="Arial" panose="020B0604020202020204" pitchFamily="34" charset="0"/>
                <a:ea typeface="Arial" panose="020B0604020202020204" pitchFamily="34" charset="0"/>
              </a:rPr>
              <a:t>groepe insluit. Almal in die klas sal die geleentheid kry om vir die beste </a:t>
            </a:r>
            <a:r>
              <a:rPr lang="af-ZA" sz="1800" dirty="0" err="1">
                <a:effectLst/>
                <a:latin typeface="Arial" panose="020B0604020202020204" pitchFamily="34" charset="0"/>
                <a:ea typeface="Arial" panose="020B0604020202020204" pitchFamily="34" charset="0"/>
              </a:rPr>
              <a:t>veldtogplakkaat</a:t>
            </a:r>
            <a:r>
              <a:rPr lang="af-ZA" sz="1800" dirty="0">
                <a:effectLst/>
                <a:latin typeface="Arial" panose="020B0604020202020204" pitchFamily="34" charset="0"/>
                <a:ea typeface="Arial" panose="020B0604020202020204" pitchFamily="34" charset="0"/>
              </a:rPr>
              <a:t> te stem. </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Kom ons kyk weer na die instruksies wat aan julle gegee is:</a:t>
            </a:r>
            <a:endParaRPr lang="en-US" sz="1800" dirty="0">
              <a:effectLst/>
              <a:latin typeface="Times New Roman" panose="02020603050405020304" pitchFamily="18" charset="0"/>
              <a:ea typeface="Times New Roman" panose="02020603050405020304" pitchFamily="18" charset="0"/>
            </a:endParaRPr>
          </a:p>
          <a:p>
            <a:pPr marL="800100" lvl="1" indent="-342900" algn="just">
              <a:buClr>
                <a:srgbClr val="000000"/>
              </a:buClr>
              <a:buFont typeface="Arial" panose="020B0604020202020204" pitchFamily="34" charset="0"/>
              <a:buChar char="●"/>
            </a:pPr>
            <a:r>
              <a:rPr lang="nl-NL" sz="1800" dirty="0">
                <a:effectLst/>
                <a:latin typeface="Arial" panose="020B0604020202020204" pitchFamily="34" charset="0"/>
                <a:ea typeface="Arial" panose="020B0604020202020204" pitchFamily="34" charset="0"/>
                <a:cs typeface="Noto Sans Symbols"/>
              </a:rPr>
              <a:t>Kies ‘n menseregtekwessie wat julle onder die aandag van die skool wil bring. </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nl-NL" sz="1800" dirty="0">
                <a:effectLst/>
                <a:latin typeface="Arial" panose="020B0604020202020204" pitchFamily="34" charset="0"/>
                <a:ea typeface="Arial" panose="020B0604020202020204" pitchFamily="34" charset="0"/>
                <a:cs typeface="Noto Sans Symbols"/>
              </a:rPr>
              <a:t>Die plakkaat moet die gehoor in kennis stel van: wat die menseregtekwessie is; inligting / statistiek met betrekking tot die kwessie; wat leerders by die skool oor die kwessie kan doen, en enige verdere besonderhede rakende die veldtog.</a:t>
            </a:r>
            <a:endParaRPr lang="en-US" sz="1800" dirty="0">
              <a:effectLst/>
              <a:latin typeface="Noto Sans Symbols"/>
              <a:ea typeface="Noto Sans Symbols"/>
              <a:cs typeface="Noto Sans Symbols"/>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Die instruksies vir die plakkaat sluit in:</a:t>
            </a:r>
            <a:endParaRPr lang="en-US" sz="1800" dirty="0">
              <a:effectLst/>
              <a:latin typeface="Times New Roman" panose="02020603050405020304" pitchFamily="18" charset="0"/>
              <a:ea typeface="Times New Roman" panose="02020603050405020304" pitchFamily="18" charset="0"/>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Kenteken en </a:t>
            </a:r>
            <a:r>
              <a:rPr lang="af-ZA" sz="1800" dirty="0" err="1">
                <a:effectLst/>
                <a:latin typeface="Arial" panose="020B0604020202020204" pitchFamily="34" charset="0"/>
                <a:ea typeface="Arial" panose="020B0604020202020204" pitchFamily="34" charset="0"/>
                <a:cs typeface="Noto Sans Symbols"/>
              </a:rPr>
              <a:t>plakkaatontwerp</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Navorsing </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Media (Watter media gaan ons gebruik?)</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Gaan ons ander items gebruik? (linte, borsspelde; strooibiljette)</a:t>
            </a:r>
            <a:endParaRPr lang="en-US" sz="1800" dirty="0">
              <a:effectLst/>
              <a:latin typeface="Noto Sans Symbols"/>
              <a:ea typeface="Noto Sans Symbols"/>
              <a:cs typeface="Noto Sans Symbols"/>
            </a:endParaRPr>
          </a:p>
          <a:p>
            <a:pPr marL="800100" lvl="1" indent="-342900" algn="just">
              <a:buClr>
                <a:srgbClr val="000000"/>
              </a:buClr>
              <a:buFont typeface="Arial" panose="020B0604020202020204" pitchFamily="34" charset="0"/>
              <a:buChar char="●"/>
            </a:pPr>
            <a:r>
              <a:rPr lang="af-ZA" sz="1800" dirty="0">
                <a:effectLst/>
                <a:latin typeface="Arial" panose="020B0604020202020204" pitchFamily="34" charset="0"/>
                <a:ea typeface="Arial" panose="020B0604020202020204" pitchFamily="34" charset="0"/>
                <a:cs typeface="Noto Sans Symbols"/>
              </a:rPr>
              <a:t>Wie gaan die veldtog aanbied?</a:t>
            </a:r>
            <a:endParaRPr lang="en-US" sz="1800" dirty="0">
              <a:effectLst/>
              <a:latin typeface="Noto Sans Symbols"/>
              <a:ea typeface="Noto Sans Symbols"/>
              <a:cs typeface="Noto Sans Symbols"/>
            </a:endParaRPr>
          </a:p>
          <a:p>
            <a:pPr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Julle sal nou 5 minute hê om die beplanning vir die implementering van julle veldtog in die volgende les af te handel. Evalueer die doeltreffendheid van julle plakkaat op grond van wat julle vandag geleer het. Bespreek enige finale </a:t>
            </a:r>
          </a:p>
          <a:p>
            <a:pPr algn="just"/>
            <a:r>
              <a:rPr lang="af-ZA" sz="1800" dirty="0">
                <a:effectLst/>
                <a:latin typeface="Arial" panose="020B0604020202020204" pitchFamily="34" charset="0"/>
                <a:ea typeface="Arial" panose="020B0604020202020204" pitchFamily="34" charset="0"/>
              </a:rPr>
              <a:t>veranderinge wat aangebring moet word.</a:t>
            </a:r>
          </a:p>
          <a:p>
            <a:pPr algn="just"/>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latin typeface="Arial" panose="020B0604020202020204" pitchFamily="34" charset="0"/>
                <a:ea typeface="Arial" panose="020B0604020202020204" pitchFamily="34" charset="0"/>
              </a:rPr>
              <a:t>(Laat 5 min toe vir leerders om aan hul veldtog te werk.)</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algn="just"/>
            <a:r>
              <a:rPr lang="af-ZA" sz="1800" b="1" dirty="0">
                <a:effectLst/>
                <a:highlight>
                  <a:srgbClr val="FFFFFF"/>
                </a:highlight>
                <a:latin typeface="Arial" panose="020B0604020202020204" pitchFamily="34" charset="0"/>
                <a:ea typeface="Arial" panose="020B0604020202020204" pitchFamily="34" charset="0"/>
              </a:rPr>
              <a:t>Skyfie 8:</a:t>
            </a:r>
            <a:r>
              <a:rPr lang="af-ZA" sz="1800" dirty="0">
                <a:effectLst/>
                <a:highlight>
                  <a:srgbClr val="FFFFFF"/>
                </a:highlight>
                <a:latin typeface="Arial" panose="020B0604020202020204" pitchFamily="34" charset="0"/>
                <a:ea typeface="Arial" panose="020B0604020202020204" pitchFamily="34" charset="0"/>
              </a:rPr>
              <a:t> Hierdie les het gefokus op jou rol in die evaluering van die doeltreffendheid van veldtogte wat menseregte aanspreek. Die vaardigheid om te reflekteer en te evalueer is 'n </a:t>
            </a:r>
            <a:r>
              <a:rPr lang="af-ZA" sz="1800" dirty="0" err="1">
                <a:effectLst/>
                <a:highlight>
                  <a:srgbClr val="FFFFFF"/>
                </a:highlight>
                <a:latin typeface="Arial" panose="020B0604020202020204" pitchFamily="34" charset="0"/>
                <a:ea typeface="Arial" panose="020B0604020202020204" pitchFamily="34" charset="0"/>
              </a:rPr>
              <a:t>lewensvaardigheid</a:t>
            </a:r>
            <a:r>
              <a:rPr lang="af-ZA" sz="1800" dirty="0">
                <a:effectLst/>
                <a:highlight>
                  <a:srgbClr val="FFFFFF"/>
                </a:highligh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highlight>
                  <a:srgbClr val="FFFFFF"/>
                </a:highligh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highlight>
                  <a:srgbClr val="FFFFFF"/>
                </a:highlight>
                <a:latin typeface="Arial" panose="020B0604020202020204" pitchFamily="34" charset="0"/>
                <a:ea typeface="Arial" panose="020B0604020202020204" pitchFamily="34" charset="0"/>
              </a:rPr>
              <a:t>Soos ons die einde van die lesreeks nader, moet jy nadink oor hoe selfversekerd jy voel oor die werk wat behandel is.  Voltooi </a:t>
            </a:r>
            <a:r>
              <a:rPr lang="af-ZA" sz="1800" b="1" i="1" dirty="0">
                <a:effectLst/>
                <a:highlight>
                  <a:srgbClr val="FFFFFF"/>
                </a:highlight>
                <a:latin typeface="Arial" panose="020B0604020202020204" pitchFamily="34" charset="0"/>
                <a:ea typeface="Arial" panose="020B0604020202020204" pitchFamily="34" charset="0"/>
              </a:rPr>
              <a:t>Aktiwiteit 3</a:t>
            </a:r>
            <a:r>
              <a:rPr lang="af-ZA" sz="1800" dirty="0">
                <a:effectLst/>
                <a:highlight>
                  <a:srgbClr val="FFFFFF"/>
                </a:highlight>
                <a:latin typeface="Arial" panose="020B0604020202020204" pitchFamily="34" charset="0"/>
                <a:ea typeface="Arial" panose="020B0604020202020204" pitchFamily="34" charset="0"/>
              </a:rPr>
              <a:t> (</a:t>
            </a:r>
            <a:r>
              <a:rPr lang="af-ZA" sz="1800" b="1" i="1" u="sng" dirty="0">
                <a:effectLst/>
                <a:highlight>
                  <a:srgbClr val="FFFFFF"/>
                </a:highlight>
                <a:latin typeface="Arial" panose="020B0604020202020204" pitchFamily="34" charset="0"/>
                <a:ea typeface="Arial" panose="020B0604020202020204" pitchFamily="34" charset="0"/>
              </a:rPr>
              <a:t>Les 4 – Werkkaart)</a:t>
            </a:r>
            <a:r>
              <a:rPr lang="af-ZA" sz="1800" dirty="0">
                <a:effectLst/>
                <a:highlight>
                  <a:srgbClr val="FFFFFF"/>
                </a:highligh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457200" algn="just"/>
            <a:r>
              <a:rPr lang="af-ZA" sz="1800" dirty="0">
                <a:effectLst/>
                <a:highlight>
                  <a:srgbClr val="FFFFFF"/>
                </a:highligh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af-ZA" sz="1800" dirty="0">
                <a:effectLst/>
                <a:highlight>
                  <a:srgbClr val="FFFFFF"/>
                </a:highlight>
                <a:latin typeface="Arial" panose="020B0604020202020204" pitchFamily="34" charset="0"/>
                <a:ea typeface="Arial" panose="020B0604020202020204" pitchFamily="34" charset="0"/>
              </a:rPr>
              <a:t>(</a:t>
            </a:r>
            <a:r>
              <a:rPr lang="af-ZA" sz="1800" dirty="0">
                <a:solidFill>
                  <a:srgbClr val="FF0000"/>
                </a:solidFill>
                <a:effectLst/>
                <a:highlight>
                  <a:srgbClr val="FFFFFF"/>
                </a:highlight>
                <a:latin typeface="Arial" panose="020B0604020202020204" pitchFamily="34" charset="0"/>
                <a:ea typeface="Arial" panose="020B0604020202020204" pitchFamily="34" charset="0"/>
              </a:rPr>
              <a:t>Nota aan onderwyser: </a:t>
            </a:r>
            <a:r>
              <a:rPr lang="af-ZA" sz="1800" dirty="0">
                <a:effectLst/>
                <a:latin typeface="Arial" panose="020B0604020202020204" pitchFamily="34" charset="0"/>
                <a:ea typeface="Arial" panose="020B0604020202020204" pitchFamily="34" charset="0"/>
              </a:rPr>
              <a:t>Moedig die klas aan om stil te wees in hierdie tyd. Dit kan selfs help om musiek te speel. Vra vir stilte totdat u vir hul toestemming gee om te praat.)</a:t>
            </a:r>
            <a:endParaRPr lang="en-US" sz="180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64" name="Google Shape;2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34376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24563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56355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52781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411035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7715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26257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06088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350075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94696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736993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5353958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www.mandeladay.com/"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sagoodnews.co.za/wp-content/uploads/2021/09/HeritageDay_ThisIsU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creativecommons.org/licenses/by-nc-sa/3.0/" TargetMode="External"/><Relationship Id="rId4" Type="http://schemas.openxmlformats.org/officeDocument/2006/relationships/hyperlink" Target="https://litandnature.commons.gc.cuny.edu/2020/05/13/umar-ali-creative-proje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3" name="Picture 2" descr="A painting of a person's face&#10;&#10;Description automatically generated">
            <a:extLst>
              <a:ext uri="{FF2B5EF4-FFF2-40B4-BE49-F238E27FC236}">
                <a16:creationId xmlns:a16="http://schemas.microsoft.com/office/drawing/2014/main" id="{508921CF-6624-33ED-CA3B-F3F2CD9685E7}"/>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9E39132-85A0-9BB5-9BCF-79BB50B9C8C8}"/>
              </a:ext>
            </a:extLst>
          </p:cNvPr>
          <p:cNvSpPr txBox="1"/>
          <p:nvPr/>
        </p:nvSpPr>
        <p:spPr>
          <a:xfrm>
            <a:off x="0" y="5667269"/>
            <a:ext cx="428059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3BAF95"/>
                </a:solidFill>
                <a:effectLst/>
                <a:uLnTx/>
                <a:uFillTx/>
                <a:latin typeface="Arial"/>
                <a:cs typeface="Arial"/>
                <a:sym typeface="Arial"/>
              </a:rPr>
              <a:t>Kwartaal</a:t>
            </a:r>
            <a:r>
              <a:rPr kumimoji="0" lang="en-GB" sz="2400" b="1" i="0" u="none" strike="noStrike" kern="0" cap="none" spc="0" normalizeH="0" baseline="0" noProof="0" dirty="0">
                <a:ln>
                  <a:noFill/>
                </a:ln>
                <a:solidFill>
                  <a:srgbClr val="3BAF95"/>
                </a:solidFill>
                <a:effectLst/>
                <a:uLnTx/>
                <a:uFillTx/>
                <a:latin typeface="Arial"/>
                <a:cs typeface="Arial"/>
                <a:sym typeface="Arial"/>
              </a:rPr>
              <a:t> 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3BAF95"/>
                </a:solidFill>
                <a:effectLst/>
                <a:uLnTx/>
                <a:uFillTx/>
                <a:latin typeface="Arial"/>
                <a:cs typeface="Arial"/>
                <a:sym typeface="Arial"/>
              </a:rPr>
              <a:t>Les 4: </a:t>
            </a:r>
            <a:r>
              <a:rPr kumimoji="0" lang="en-GB" sz="1600" b="0" i="0" u="none" strike="noStrike" kern="0" cap="none" spc="0" normalizeH="0" baseline="0" noProof="0" dirty="0" err="1">
                <a:ln>
                  <a:noFill/>
                </a:ln>
                <a:solidFill>
                  <a:srgbClr val="3BAF95"/>
                </a:solidFill>
                <a:effectLst/>
                <a:uLnTx/>
                <a:uFillTx/>
                <a:latin typeface="Arial"/>
                <a:cs typeface="Arial"/>
                <a:sym typeface="Arial"/>
              </a:rPr>
              <a:t>Eietydse</a:t>
            </a:r>
            <a:r>
              <a:rPr kumimoji="0" lang="en-GB" sz="1600" b="0" i="0" u="none" strike="noStrike" kern="0" cap="none" spc="0" normalizeH="0" baseline="0" noProof="0" dirty="0">
                <a:ln>
                  <a:noFill/>
                </a:ln>
                <a:solidFill>
                  <a:srgbClr val="3BAF95"/>
                </a:solidFill>
                <a:effectLst/>
                <a:uLnTx/>
                <a:uFillTx/>
                <a:latin typeface="Arial"/>
                <a:cs typeface="Arial"/>
                <a:sym typeface="Arial"/>
              </a:rPr>
              <a:t> </a:t>
            </a:r>
            <a:r>
              <a:rPr kumimoji="0" lang="en-GB" sz="1600" b="0" i="0" u="none" strike="noStrike" kern="0" cap="none" spc="0" normalizeH="0" baseline="0" noProof="0" dirty="0" err="1">
                <a:ln>
                  <a:noFill/>
                </a:ln>
                <a:solidFill>
                  <a:srgbClr val="3BAF95"/>
                </a:solidFill>
                <a:effectLst/>
                <a:uLnTx/>
                <a:uFillTx/>
                <a:latin typeface="Arial"/>
                <a:cs typeface="Arial"/>
                <a:sym typeface="Arial"/>
              </a:rPr>
              <a:t>gebeure</a:t>
            </a:r>
            <a:r>
              <a:rPr kumimoji="0" lang="en-GB" sz="1600" b="0" i="0" u="none" strike="noStrike" kern="0" cap="none" spc="0" normalizeH="0" baseline="0" noProof="0" dirty="0">
                <a:ln>
                  <a:noFill/>
                </a:ln>
                <a:solidFill>
                  <a:srgbClr val="3BAF95"/>
                </a:solidFill>
                <a:effectLst/>
                <a:uLnTx/>
                <a:uFillTx/>
                <a:latin typeface="Arial"/>
                <a:cs typeface="Arial"/>
                <a:sym typeface="Arial"/>
              </a:rPr>
              <a:t> wat die </a:t>
            </a:r>
            <a:r>
              <a:rPr kumimoji="0" lang="en-GB" sz="1600" b="0" i="0" u="none" strike="noStrike" kern="0" cap="none" spc="0" normalizeH="0" baseline="0" noProof="0" dirty="0" err="1">
                <a:ln>
                  <a:noFill/>
                </a:ln>
                <a:solidFill>
                  <a:srgbClr val="3BAF95"/>
                </a:solidFill>
                <a:effectLst/>
                <a:uLnTx/>
                <a:uFillTx/>
                <a:latin typeface="Arial"/>
                <a:cs typeface="Arial"/>
                <a:sym typeface="Arial"/>
              </a:rPr>
              <a:t>aard</a:t>
            </a:r>
            <a:r>
              <a:rPr kumimoji="0" lang="en-GB" sz="1600" b="0" i="0" u="none" strike="noStrike" kern="0" cap="none" spc="0" normalizeH="0" baseline="0" noProof="0" dirty="0">
                <a:ln>
                  <a:noFill/>
                </a:ln>
                <a:solidFill>
                  <a:srgbClr val="3BAF95"/>
                </a:solidFill>
                <a:effectLst/>
                <a:uLnTx/>
                <a:uFillTx/>
                <a:latin typeface="Arial"/>
                <a:cs typeface="Arial"/>
                <a:sym typeface="Arial"/>
              </a:rPr>
              <a:t> van </a:t>
            </a:r>
            <a:r>
              <a:rPr kumimoji="0" lang="en-GB" sz="1600" b="0" i="0" u="none" strike="noStrike" kern="0" cap="none" spc="0" normalizeH="0" baseline="0" noProof="0" dirty="0" err="1">
                <a:ln>
                  <a:noFill/>
                </a:ln>
                <a:solidFill>
                  <a:srgbClr val="3BAF95"/>
                </a:solidFill>
                <a:effectLst/>
                <a:uLnTx/>
                <a:uFillTx/>
                <a:latin typeface="Arial"/>
                <a:cs typeface="Arial"/>
                <a:sym typeface="Arial"/>
              </a:rPr>
              <a:t>transformasie</a:t>
            </a:r>
            <a:r>
              <a:rPr kumimoji="0" lang="en-GB" sz="1600" b="0" i="0" u="none" strike="noStrike" kern="0" cap="none" spc="0" normalizeH="0" baseline="0" noProof="0" dirty="0">
                <a:ln>
                  <a:noFill/>
                </a:ln>
                <a:solidFill>
                  <a:srgbClr val="3BAF95"/>
                </a:solidFill>
                <a:effectLst/>
                <a:uLnTx/>
                <a:uFillTx/>
                <a:latin typeface="Arial"/>
                <a:cs typeface="Arial"/>
                <a:sym typeface="Arial"/>
              </a:rPr>
              <a:t> in </a:t>
            </a:r>
            <a:r>
              <a:rPr kumimoji="0" lang="en-GB" sz="1600" b="0" i="0" u="none" strike="noStrike" kern="0" cap="none" spc="0" normalizeH="0" baseline="0" noProof="0" dirty="0" err="1">
                <a:ln>
                  <a:noFill/>
                </a:ln>
                <a:solidFill>
                  <a:srgbClr val="3BAF95"/>
                </a:solidFill>
                <a:effectLst/>
                <a:uLnTx/>
                <a:uFillTx/>
                <a:latin typeface="Arial"/>
                <a:cs typeface="Arial"/>
                <a:sym typeface="Arial"/>
              </a:rPr>
              <a:t>Suid</a:t>
            </a:r>
            <a:r>
              <a:rPr kumimoji="0" lang="en-GB" sz="1600" b="0" i="0" u="none" strike="noStrike" kern="0" cap="none" spc="0" normalizeH="0" baseline="0" noProof="0" dirty="0">
                <a:ln>
                  <a:noFill/>
                </a:ln>
                <a:solidFill>
                  <a:srgbClr val="3BAF95"/>
                </a:solidFill>
                <a:effectLst/>
                <a:uLnTx/>
                <a:uFillTx/>
                <a:latin typeface="Arial"/>
                <a:cs typeface="Arial"/>
                <a:sym typeface="Arial"/>
              </a:rPr>
              <a:t>-Afrika ten toon </a:t>
            </a:r>
            <a:r>
              <a:rPr kumimoji="0" lang="en-GB" sz="1600" b="0" i="0" u="none" strike="noStrike" kern="0" cap="none" spc="0" normalizeH="0" baseline="0" noProof="0" dirty="0" err="1">
                <a:ln>
                  <a:noFill/>
                </a:ln>
                <a:solidFill>
                  <a:srgbClr val="3BAF95"/>
                </a:solidFill>
                <a:effectLst/>
                <a:uLnTx/>
                <a:uFillTx/>
                <a:latin typeface="Arial"/>
                <a:cs typeface="Arial"/>
                <a:sym typeface="Arial"/>
              </a:rPr>
              <a:t>stel</a:t>
            </a:r>
            <a:endParaRPr kumimoji="0" lang="en-US" sz="1600" b="0" i="0" u="none" strike="noStrike" kern="0" cap="none" spc="0" normalizeH="0" baseline="0" noProof="0" dirty="0">
              <a:ln>
                <a:noFill/>
              </a:ln>
              <a:solidFill>
                <a:srgbClr val="3BAF95"/>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30533F12-4111-1E80-57C6-05AFB417B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2"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
          <p:cNvSpPr txBox="1"/>
          <p:nvPr/>
        </p:nvSpPr>
        <p:spPr>
          <a:xfrm>
            <a:off x="723900" y="888742"/>
            <a:ext cx="1053465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ZA" sz="4000" b="0" i="0" u="none" strike="noStrike" kern="0" cap="none" spc="0" normalizeH="0" baseline="0" noProof="0" dirty="0">
                <a:ln>
                  <a:noFill/>
                </a:ln>
                <a:solidFill>
                  <a:srgbClr val="000000"/>
                </a:solidFill>
                <a:effectLst/>
                <a:uLnTx/>
                <a:uFillTx/>
                <a:latin typeface="Arial"/>
                <a:ea typeface="Play"/>
                <a:cs typeface="Play"/>
                <a:sym typeface="Play"/>
              </a:rPr>
              <a:t>LES </a:t>
            </a:r>
            <a:r>
              <a:rPr lang="en-ZA" sz="4000" dirty="0">
                <a:ea typeface="Play"/>
                <a:cs typeface="Play"/>
                <a:sym typeface="Play"/>
              </a:rPr>
              <a:t>4</a:t>
            </a:r>
            <a:r>
              <a:rPr kumimoji="0" lang="en-ZA" sz="4000" b="0" i="0" u="none" strike="noStrike" kern="0" cap="none" spc="0" normalizeH="0" baseline="0" noProof="0" dirty="0">
                <a:ln>
                  <a:noFill/>
                </a:ln>
                <a:solidFill>
                  <a:srgbClr val="000000"/>
                </a:solidFill>
                <a:effectLst/>
                <a:uLnTx/>
                <a:uFillTx/>
                <a:latin typeface="Arial"/>
                <a:ea typeface="Play"/>
                <a:cs typeface="Play"/>
                <a:sym typeface="Play"/>
              </a:rPr>
              <a:t>: </a:t>
            </a:r>
            <a:r>
              <a:rPr kumimoji="0" lang="en-ZA" sz="4000" b="0" i="0" u="none" strike="noStrike" kern="0" cap="none" spc="0" normalizeH="0" baseline="0" noProof="0" dirty="0" err="1">
                <a:ln>
                  <a:noFill/>
                </a:ln>
                <a:solidFill>
                  <a:srgbClr val="000000"/>
                </a:solidFill>
                <a:effectLst/>
                <a:uLnTx/>
                <a:uFillTx/>
                <a:latin typeface="Arial"/>
                <a:ea typeface="Play"/>
                <a:cs typeface="Play"/>
                <a:sym typeface="Play"/>
              </a:rPr>
              <a:t>LEERDOELWITTE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0" name="Google Shape;170;p2"/>
          <p:cNvSpPr txBox="1"/>
          <p:nvPr/>
        </p:nvSpPr>
        <p:spPr>
          <a:xfrm>
            <a:off x="723900" y="2550735"/>
            <a:ext cx="6691303" cy="2400617"/>
          </a:xfrm>
          <a:prstGeom prst="rect">
            <a:avLst/>
          </a:prstGeom>
          <a:noFill/>
          <a:ln>
            <a:noFill/>
          </a:ln>
        </p:spPr>
        <p:txBody>
          <a:bodyPr spcFirstLastPara="1" wrap="square" lIns="91425" tIns="45700" rIns="91425" bIns="45700" anchor="t" anchorCtr="0">
            <a:spAutoFit/>
          </a:bodyPr>
          <a:lstStyle/>
          <a:p>
            <a:pPr marL="342900" lvl="0" indent="-342900">
              <a:lnSpc>
                <a:spcPct val="150000"/>
              </a:lnSpc>
              <a:buSzPts val="2400"/>
              <a:buFont typeface="Arial" panose="020B0604020202020204" pitchFamily="34" charset="0"/>
              <a:buChar char="•"/>
              <a:defRPr/>
            </a:pPr>
            <a:r>
              <a:rPr lang="en-GB" sz="2000" dirty="0" err="1">
                <a:ea typeface="Play"/>
                <a:cs typeface="Play"/>
                <a:sym typeface="Play"/>
              </a:rPr>
              <a:t>Suid-Afrikaanse</a:t>
            </a:r>
            <a:r>
              <a:rPr lang="en-GB" sz="2000" dirty="0">
                <a:ea typeface="Play"/>
                <a:cs typeface="Play"/>
                <a:sym typeface="Play"/>
              </a:rPr>
              <a:t> </a:t>
            </a:r>
            <a:r>
              <a:rPr lang="en-GB" sz="2000" dirty="0" err="1">
                <a:ea typeface="Play"/>
                <a:cs typeface="Play"/>
                <a:sym typeface="Play"/>
              </a:rPr>
              <a:t>veldtogte</a:t>
            </a:r>
            <a:r>
              <a:rPr lang="en-GB" sz="2000" dirty="0">
                <a:ea typeface="Play"/>
                <a:cs typeface="Play"/>
                <a:sym typeface="Play"/>
              </a:rPr>
              <a:t> wat </a:t>
            </a:r>
            <a:r>
              <a:rPr lang="en-GB" sz="2000" dirty="0" err="1">
                <a:ea typeface="Play"/>
                <a:cs typeface="Play"/>
                <a:sym typeface="Play"/>
              </a:rPr>
              <a:t>menseregteskendings</a:t>
            </a:r>
            <a:r>
              <a:rPr lang="en-GB" sz="2000" dirty="0">
                <a:ea typeface="Play"/>
                <a:cs typeface="Play"/>
                <a:sym typeface="Play"/>
              </a:rPr>
              <a:t> </a:t>
            </a:r>
            <a:r>
              <a:rPr lang="en-GB" sz="2000" dirty="0" err="1">
                <a:ea typeface="Play"/>
                <a:cs typeface="Play"/>
                <a:sym typeface="Play"/>
              </a:rPr>
              <a:t>aanspreek</a:t>
            </a:r>
            <a:r>
              <a:rPr lang="en-GB" sz="2000" dirty="0">
                <a:ea typeface="Play"/>
                <a:cs typeface="Play"/>
                <a:sym typeface="Play"/>
              </a:rPr>
              <a:t> </a:t>
            </a:r>
            <a:r>
              <a:rPr lang="en-GB" sz="2000" dirty="0" err="1">
                <a:ea typeface="Play"/>
                <a:cs typeface="Play"/>
                <a:sym typeface="Play"/>
              </a:rPr>
              <a:t>te</a:t>
            </a:r>
            <a:r>
              <a:rPr lang="en-GB" sz="2000" dirty="0">
                <a:ea typeface="Play"/>
                <a:cs typeface="Play"/>
                <a:sym typeface="Play"/>
              </a:rPr>
              <a:t> </a:t>
            </a:r>
            <a:r>
              <a:rPr lang="en-GB" sz="2000" dirty="0" err="1">
                <a:ea typeface="Play"/>
                <a:cs typeface="Play"/>
                <a:sym typeface="Play"/>
              </a:rPr>
              <a:t>kan</a:t>
            </a:r>
            <a:r>
              <a:rPr lang="en-GB" sz="2000" dirty="0">
                <a:ea typeface="Play"/>
                <a:cs typeface="Play"/>
                <a:sym typeface="Play"/>
              </a:rPr>
              <a:t> </a:t>
            </a:r>
            <a:r>
              <a:rPr lang="en-GB" sz="2000" dirty="0" err="1">
                <a:ea typeface="Play"/>
                <a:cs typeface="Play"/>
                <a:sym typeface="Play"/>
              </a:rPr>
              <a:t>evalueer</a:t>
            </a:r>
            <a:r>
              <a:rPr lang="en-GB" sz="2000" dirty="0">
                <a:ea typeface="Play"/>
                <a:cs typeface="Play"/>
                <a:sym typeface="Play"/>
              </a:rPr>
              <a:t>.
</a:t>
            </a:r>
            <a:r>
              <a:rPr lang="en-GB" sz="2000" dirty="0" err="1">
                <a:ea typeface="Play"/>
                <a:cs typeface="Play"/>
                <a:sym typeface="Play"/>
              </a:rPr>
              <a:t>Suid-Afrikaanse</a:t>
            </a:r>
            <a:r>
              <a:rPr lang="en-GB" sz="2000" dirty="0">
                <a:ea typeface="Play"/>
                <a:cs typeface="Play"/>
                <a:sym typeface="Play"/>
              </a:rPr>
              <a:t> </a:t>
            </a:r>
            <a:r>
              <a:rPr lang="en-GB" sz="2000" dirty="0" err="1">
                <a:ea typeface="Play"/>
                <a:cs typeface="Play"/>
                <a:sym typeface="Play"/>
              </a:rPr>
              <a:t>veldtogte</a:t>
            </a:r>
            <a:r>
              <a:rPr lang="en-GB" sz="2000" dirty="0">
                <a:ea typeface="Play"/>
                <a:cs typeface="Play"/>
                <a:sym typeface="Play"/>
              </a:rPr>
              <a:t> wat </a:t>
            </a:r>
            <a:r>
              <a:rPr lang="en-GB" sz="2000" dirty="0" err="1">
                <a:ea typeface="Play"/>
                <a:cs typeface="Play"/>
                <a:sym typeface="Play"/>
              </a:rPr>
              <a:t>nasiebou</a:t>
            </a:r>
            <a:r>
              <a:rPr lang="en-GB" sz="2000" dirty="0">
                <a:ea typeface="Play"/>
                <a:cs typeface="Play"/>
                <a:sym typeface="Play"/>
              </a:rPr>
              <a:t> </a:t>
            </a:r>
            <a:r>
              <a:rPr lang="en-GB" sz="2000" dirty="0" err="1">
                <a:ea typeface="Play"/>
                <a:cs typeface="Play"/>
                <a:sym typeface="Play"/>
              </a:rPr>
              <a:t>bevorder</a:t>
            </a:r>
            <a:r>
              <a:rPr lang="en-GB" sz="2000" dirty="0">
                <a:ea typeface="Play"/>
                <a:cs typeface="Play"/>
                <a:sym typeface="Play"/>
              </a:rPr>
              <a:t> </a:t>
            </a:r>
            <a:r>
              <a:rPr lang="en-GB" sz="2000" dirty="0" err="1">
                <a:ea typeface="Play"/>
                <a:cs typeface="Play"/>
                <a:sym typeface="Play"/>
              </a:rPr>
              <a:t>te</a:t>
            </a:r>
            <a:r>
              <a:rPr lang="en-GB" sz="2000" dirty="0">
                <a:ea typeface="Play"/>
                <a:cs typeface="Play"/>
                <a:sym typeface="Play"/>
              </a:rPr>
              <a:t> </a:t>
            </a:r>
            <a:r>
              <a:rPr lang="en-GB" sz="2000" dirty="0" err="1">
                <a:ea typeface="Play"/>
                <a:cs typeface="Play"/>
                <a:sym typeface="Play"/>
              </a:rPr>
              <a:t>kan</a:t>
            </a:r>
            <a:r>
              <a:rPr lang="en-GB" sz="2000" dirty="0">
                <a:ea typeface="Play"/>
                <a:cs typeface="Play"/>
                <a:sym typeface="Play"/>
              </a:rPr>
              <a:t> </a:t>
            </a:r>
            <a:r>
              <a:rPr lang="en-GB" sz="2000" dirty="0" err="1">
                <a:ea typeface="Play"/>
                <a:cs typeface="Play"/>
                <a:sym typeface="Play"/>
              </a:rPr>
              <a:t>evalueer</a:t>
            </a:r>
            <a:r>
              <a:rPr lang="en-GB" sz="2000" dirty="0">
                <a:ea typeface="Play"/>
                <a:cs typeface="Play"/>
                <a:sym typeface="Play"/>
              </a:rPr>
              <a:t>.
</a:t>
            </a:r>
            <a:r>
              <a:rPr lang="en-GB" sz="2000" dirty="0" err="1">
                <a:ea typeface="Play"/>
                <a:cs typeface="Play"/>
                <a:sym typeface="Play"/>
              </a:rPr>
              <a:t>oor</a:t>
            </a:r>
            <a:r>
              <a:rPr lang="en-GB" sz="2000" dirty="0">
                <a:ea typeface="Play"/>
                <a:cs typeface="Play"/>
                <a:sym typeface="Play"/>
              </a:rPr>
              <a:t> </a:t>
            </a:r>
            <a:r>
              <a:rPr lang="en-GB" sz="2000" dirty="0" err="1">
                <a:ea typeface="Play"/>
                <a:cs typeface="Play"/>
                <a:sym typeface="Play"/>
              </a:rPr>
              <a:t>jou</a:t>
            </a:r>
            <a:r>
              <a:rPr lang="en-GB" sz="2000" dirty="0">
                <a:ea typeface="Play"/>
                <a:cs typeface="Play"/>
                <a:sym typeface="Play"/>
              </a:rPr>
              <a:t> </a:t>
            </a:r>
            <a:r>
              <a:rPr lang="en-GB" sz="2000" dirty="0" err="1">
                <a:ea typeface="Play"/>
                <a:cs typeface="Play"/>
                <a:sym typeface="Play"/>
              </a:rPr>
              <a:t>eie</a:t>
            </a:r>
            <a:r>
              <a:rPr lang="en-GB" sz="2000" dirty="0">
                <a:ea typeface="Play"/>
                <a:cs typeface="Play"/>
                <a:sym typeface="Play"/>
              </a:rPr>
              <a:t> </a:t>
            </a:r>
            <a:r>
              <a:rPr lang="en-GB" sz="2000" dirty="0" err="1">
                <a:ea typeface="Play"/>
                <a:cs typeface="Play"/>
                <a:sym typeface="Play"/>
              </a:rPr>
              <a:t>bydrae</a:t>
            </a:r>
            <a:r>
              <a:rPr lang="en-GB" sz="2000" dirty="0">
                <a:ea typeface="Play"/>
                <a:cs typeface="Play"/>
                <a:sym typeface="Play"/>
              </a:rPr>
              <a:t> tot </a:t>
            </a:r>
            <a:r>
              <a:rPr lang="en-GB" sz="2000" dirty="0" err="1">
                <a:ea typeface="Play"/>
                <a:cs typeface="Play"/>
                <a:sym typeface="Play"/>
              </a:rPr>
              <a:t>menseregtesake</a:t>
            </a:r>
            <a:r>
              <a:rPr lang="en-GB" sz="2000" dirty="0">
                <a:ea typeface="Play"/>
                <a:cs typeface="Play"/>
                <a:sym typeface="Play"/>
              </a:rPr>
              <a:t> </a:t>
            </a:r>
            <a:r>
              <a:rPr lang="en-GB" sz="2000" dirty="0" err="1">
                <a:ea typeface="Play"/>
                <a:cs typeface="Play"/>
                <a:sym typeface="Play"/>
              </a:rPr>
              <a:t>te</a:t>
            </a:r>
            <a:r>
              <a:rPr lang="en-GB" sz="2000" dirty="0">
                <a:ea typeface="Play"/>
                <a:cs typeface="Play"/>
                <a:sym typeface="Play"/>
              </a:rPr>
              <a:t> </a:t>
            </a:r>
            <a:r>
              <a:rPr lang="en-GB" sz="2000" dirty="0" err="1">
                <a:ea typeface="Play"/>
                <a:cs typeface="Play"/>
                <a:sym typeface="Play"/>
              </a:rPr>
              <a:t>kan</a:t>
            </a:r>
            <a:r>
              <a:rPr lang="en-GB" sz="2000" dirty="0">
                <a:ea typeface="Play"/>
                <a:cs typeface="Play"/>
                <a:sym typeface="Play"/>
              </a:rPr>
              <a:t> </a:t>
            </a:r>
            <a:r>
              <a:rPr lang="en-GB" sz="2000" dirty="0" err="1">
                <a:ea typeface="Play"/>
                <a:cs typeface="Play"/>
                <a:sym typeface="Play"/>
              </a:rPr>
              <a:t>besin</a:t>
            </a:r>
            <a:r>
              <a:rPr lang="en-GB" sz="2000" dirty="0">
                <a:ea typeface="Play"/>
                <a:cs typeface="Play"/>
                <a:sym typeface="Play"/>
              </a:rPr>
              <a:t>.</a:t>
            </a:r>
            <a:endParaRPr kumimoji="0" lang="en-GB" sz="2000" b="0" i="0" u="none" strike="noStrike" kern="0" cap="none" spc="0" normalizeH="0" baseline="0" noProof="0" dirty="0">
              <a:ln>
                <a:noFill/>
              </a:ln>
              <a:solidFill>
                <a:srgbClr val="000000"/>
              </a:solidFill>
              <a:effectLst/>
              <a:uLnTx/>
              <a:uFillTx/>
              <a:latin typeface="Arial"/>
              <a:ea typeface="Play"/>
              <a:cs typeface="Play"/>
              <a:sym typeface="Play"/>
            </a:endParaRPr>
          </a:p>
        </p:txBody>
      </p:sp>
      <p:sp>
        <p:nvSpPr>
          <p:cNvPr id="3" name="TextBox 2">
            <a:extLst>
              <a:ext uri="{FF2B5EF4-FFF2-40B4-BE49-F238E27FC236}">
                <a16:creationId xmlns:a16="http://schemas.microsoft.com/office/drawing/2014/main" id="{8473ADA7-5771-61B9-723D-90EDC3982A41}"/>
              </a:ext>
            </a:extLst>
          </p:cNvPr>
          <p:cNvSpPr txBox="1"/>
          <p:nvPr/>
        </p:nvSpPr>
        <p:spPr>
          <a:xfrm>
            <a:off x="723900" y="2089070"/>
            <a:ext cx="716703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400" b="1" i="0" u="none" strike="noStrike" kern="0" cap="none" spc="0" normalizeH="0" baseline="0" noProof="0" dirty="0">
                <a:ln>
                  <a:noFill/>
                </a:ln>
                <a:solidFill>
                  <a:srgbClr val="000000"/>
                </a:solidFill>
                <a:effectLst/>
                <a:uLnTx/>
                <a:uFillTx/>
                <a:latin typeface="Arial"/>
                <a:ea typeface="Play"/>
                <a:cs typeface="Play"/>
                <a:sym typeface="Play"/>
              </a:rPr>
              <a:t>Teen die einde van hierdie les behoort jy:</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74D9DF13-5815-A459-F4DA-0103BACBC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552"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group of people looking at the sunset&#10;&#10;Description automatically generated">
            <a:extLst>
              <a:ext uri="{FF2B5EF4-FFF2-40B4-BE49-F238E27FC236}">
                <a16:creationId xmlns:a16="http://schemas.microsoft.com/office/drawing/2014/main" id="{2D985604-6D5D-D749-DFB7-093CFC7F5FAB}"/>
              </a:ext>
            </a:extLst>
          </p:cNvPr>
          <p:cNvPicPr>
            <a:picLocks noChangeAspect="1"/>
          </p:cNvPicPr>
          <p:nvPr/>
        </p:nvPicPr>
        <p:blipFill rotWithShape="1">
          <a:blip r:embed="rId4"/>
          <a:srcRect r="22881"/>
          <a:stretch/>
        </p:blipFill>
        <p:spPr>
          <a:xfrm>
            <a:off x="9980075" y="3170175"/>
            <a:ext cx="2211925" cy="1608885"/>
          </a:xfrm>
          <a:prstGeom prst="rect">
            <a:avLst/>
          </a:prstGeom>
        </p:spPr>
      </p:pic>
      <p:pic>
        <p:nvPicPr>
          <p:cNvPr id="6" name="Picture 5" descr="A person holding a camera&#10;&#10;Description automatically generated">
            <a:extLst>
              <a:ext uri="{FF2B5EF4-FFF2-40B4-BE49-F238E27FC236}">
                <a16:creationId xmlns:a16="http://schemas.microsoft.com/office/drawing/2014/main" id="{7B5093ED-4389-3618-17AF-83B1E58FAA04}"/>
              </a:ext>
            </a:extLst>
          </p:cNvPr>
          <p:cNvPicPr>
            <a:picLocks noChangeAspect="1"/>
          </p:cNvPicPr>
          <p:nvPr/>
        </p:nvPicPr>
        <p:blipFill rotWithShape="1">
          <a:blip r:embed="rId5"/>
          <a:srcRect r="6809"/>
          <a:stretch/>
        </p:blipFill>
        <p:spPr>
          <a:xfrm>
            <a:off x="9310555" y="4779060"/>
            <a:ext cx="2881445" cy="2061318"/>
          </a:xfrm>
          <a:prstGeom prst="rect">
            <a:avLst/>
          </a:prstGeom>
        </p:spPr>
      </p:pic>
      <p:pic>
        <p:nvPicPr>
          <p:cNvPr id="7" name="Picture 6" descr="A map of south africa with different colors&#10;&#10;Description automatically generated">
            <a:extLst>
              <a:ext uri="{FF2B5EF4-FFF2-40B4-BE49-F238E27FC236}">
                <a16:creationId xmlns:a16="http://schemas.microsoft.com/office/drawing/2014/main" id="{DB66C8EF-E53F-CBC7-B61E-319A7361E069}"/>
              </a:ext>
            </a:extLst>
          </p:cNvPr>
          <p:cNvPicPr>
            <a:picLocks noChangeAspect="1"/>
          </p:cNvPicPr>
          <p:nvPr/>
        </p:nvPicPr>
        <p:blipFill>
          <a:blip r:embed="rId6"/>
          <a:stretch>
            <a:fillRect/>
          </a:stretch>
        </p:blipFill>
        <p:spPr>
          <a:xfrm>
            <a:off x="9980075" y="1246563"/>
            <a:ext cx="2116249" cy="1635133"/>
          </a:xfrm>
          <a:prstGeom prst="rect">
            <a:avLst/>
          </a:prstGeom>
        </p:spPr>
      </p:pic>
      <p:pic>
        <p:nvPicPr>
          <p:cNvPr id="8" name="Picture 7" descr="A white sign on a pole&#10;&#10;Description automatically generated">
            <a:extLst>
              <a:ext uri="{FF2B5EF4-FFF2-40B4-BE49-F238E27FC236}">
                <a16:creationId xmlns:a16="http://schemas.microsoft.com/office/drawing/2014/main" id="{F034B173-D667-4CD8-FDC7-3B70E142914E}"/>
              </a:ext>
            </a:extLst>
          </p:cNvPr>
          <p:cNvPicPr>
            <a:picLocks noChangeAspect="1"/>
          </p:cNvPicPr>
          <p:nvPr/>
        </p:nvPicPr>
        <p:blipFill>
          <a:blip r:embed="rId7"/>
          <a:stretch>
            <a:fillRect/>
          </a:stretch>
        </p:blipFill>
        <p:spPr>
          <a:xfrm>
            <a:off x="7548566" y="3170175"/>
            <a:ext cx="2431509" cy="3670203"/>
          </a:xfrm>
          <a:prstGeom prst="rect">
            <a:avLst/>
          </a:prstGeom>
        </p:spPr>
      </p:pic>
      <p:pic>
        <p:nvPicPr>
          <p:cNvPr id="9" name="Picture 8" descr="A checklist with blue ticks&#10;&#10;Description automatically generated">
            <a:extLst>
              <a:ext uri="{FF2B5EF4-FFF2-40B4-BE49-F238E27FC236}">
                <a16:creationId xmlns:a16="http://schemas.microsoft.com/office/drawing/2014/main" id="{AEAAE935-E914-28CD-CA46-E05CCB92747B}"/>
              </a:ext>
            </a:extLst>
          </p:cNvPr>
          <p:cNvPicPr>
            <a:picLocks noChangeAspect="1"/>
          </p:cNvPicPr>
          <p:nvPr/>
        </p:nvPicPr>
        <p:blipFill rotWithShape="1">
          <a:blip r:embed="rId8"/>
          <a:srcRect l="19241" r="14054"/>
          <a:stretch/>
        </p:blipFill>
        <p:spPr>
          <a:xfrm>
            <a:off x="7730463" y="1057054"/>
            <a:ext cx="2116249" cy="21068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Google Shape;108;p3"/>
          <p:cNvSpPr txBox="1">
            <a:spLocks noGrp="1"/>
          </p:cNvSpPr>
          <p:nvPr>
            <p:ph type="title"/>
          </p:nvPr>
        </p:nvSpPr>
        <p:spPr>
          <a:xfrm>
            <a:off x="841248" y="256032"/>
            <a:ext cx="10506456" cy="1014984"/>
          </a:xfrm>
          <a:prstGeom prst="rect">
            <a:avLst/>
          </a:prstGeom>
        </p:spPr>
        <p:txBody>
          <a:bodyPr spcFirstLastPara="1" lIns="91425" tIns="45700" rIns="91425" bIns="45700" anchor="b" anchorCtr="0">
            <a:normAutofit/>
          </a:bodyPr>
          <a:lstStyle/>
          <a:p>
            <a:pPr lvl="0">
              <a:buSzPts val="4400"/>
            </a:pPr>
            <a:r>
              <a:rPr lang="en-US" dirty="0">
                <a:latin typeface="Calibri" panose="020F0502020204030204" pitchFamily="34" charset="0"/>
                <a:ea typeface="Play"/>
                <a:cs typeface="Calibri" panose="020F0502020204030204" pitchFamily="34" charset="0"/>
                <a:sym typeface="Play"/>
              </a:rPr>
              <a:t>In </a:t>
            </a:r>
            <a:r>
              <a:rPr lang="en-US" dirty="0" err="1">
                <a:latin typeface="Calibri" panose="020F0502020204030204" pitchFamily="34" charset="0"/>
                <a:ea typeface="Play"/>
                <a:cs typeface="Calibri" panose="020F0502020204030204" pitchFamily="34" charset="0"/>
                <a:sym typeface="Play"/>
              </a:rPr>
              <a:t>Groepe</a:t>
            </a:r>
            <a:r>
              <a:rPr lang="en-US" dirty="0">
                <a:latin typeface="Calibri" panose="020F0502020204030204" pitchFamily="34" charset="0"/>
                <a:ea typeface="Play"/>
                <a:cs typeface="Calibri" panose="020F0502020204030204" pitchFamily="34" charset="0"/>
                <a:sym typeface="Play"/>
              </a:rPr>
              <a:t> van 3:</a:t>
            </a:r>
            <a:endParaRPr lang="en-US" dirty="0">
              <a:latin typeface="Calibri" panose="020F0502020204030204" pitchFamily="34" charset="0"/>
              <a:cs typeface="Calibri" panose="020F0502020204030204" pitchFamily="34" charset="0"/>
            </a:endParaRPr>
          </a:p>
        </p:txBody>
      </p:sp>
      <p:sp>
        <p:nvSpPr>
          <p:cNvPr id="117" name="Rectangle 11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9" name="Rectangle 11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11" name="Google Shape;109;p3">
            <a:extLst>
              <a:ext uri="{FF2B5EF4-FFF2-40B4-BE49-F238E27FC236}">
                <a16:creationId xmlns:a16="http://schemas.microsoft.com/office/drawing/2014/main" id="{DAC6CA22-FFE5-9A80-ADD3-AF5221A382E5}"/>
              </a:ext>
            </a:extLst>
          </p:cNvPr>
          <p:cNvGraphicFramePr/>
          <p:nvPr>
            <p:extLst>
              <p:ext uri="{D42A27DB-BD31-4B8C-83A1-F6EECF244321}">
                <p14:modId xmlns:p14="http://schemas.microsoft.com/office/powerpoint/2010/main" val="133791172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D0D00BCF-615D-3F4A-BCD3-A10F3E9ABD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0552"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4"/>
          <p:cNvSpPr/>
          <p:nvPr/>
        </p:nvSpPr>
        <p:spPr>
          <a:xfrm>
            <a:off x="0" y="-10131"/>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4"/>
          <p:cNvSpPr txBox="1">
            <a:spLocks noGrp="1"/>
          </p:cNvSpPr>
          <p:nvPr>
            <p:ph type="title"/>
          </p:nvPr>
        </p:nvSpPr>
        <p:spPr>
          <a:xfrm>
            <a:off x="838200" y="4669978"/>
            <a:ext cx="4391024" cy="1173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700"/>
              <a:buFont typeface="Play"/>
              <a:buNone/>
            </a:pPr>
            <a:r>
              <a:rPr lang="en-US" sz="3700">
                <a:solidFill>
                  <a:schemeClr val="lt1"/>
                </a:solidFill>
                <a:latin typeface="Play"/>
                <a:ea typeface="Play"/>
                <a:cs typeface="Play"/>
                <a:sym typeface="Play"/>
              </a:rPr>
              <a:t>Initiatives and Campaigns</a:t>
            </a:r>
            <a:endParaRPr/>
          </a:p>
        </p:txBody>
      </p:sp>
      <p:sp>
        <p:nvSpPr>
          <p:cNvPr id="122" name="Google Shape;122;p4"/>
          <p:cNvSpPr txBox="1">
            <a:spLocks noGrp="1"/>
          </p:cNvSpPr>
          <p:nvPr>
            <p:ph type="body" idx="1"/>
          </p:nvPr>
        </p:nvSpPr>
        <p:spPr>
          <a:xfrm>
            <a:off x="5664201" y="4766267"/>
            <a:ext cx="5692774" cy="63386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Char char="•"/>
            </a:pPr>
            <a:r>
              <a:rPr lang="en-US" sz="2400" dirty="0">
                <a:solidFill>
                  <a:schemeClr val="lt1"/>
                </a:solidFill>
              </a:rPr>
              <a:t>https://www.mandeladay.com</a:t>
            </a:r>
            <a:endParaRPr sz="2400" dirty="0">
              <a:solidFill>
                <a:schemeClr val="lt1"/>
              </a:solidFill>
            </a:endParaRPr>
          </a:p>
        </p:txBody>
      </p:sp>
      <p:pic>
        <p:nvPicPr>
          <p:cNvPr id="2" name="Picture 1">
            <a:extLst>
              <a:ext uri="{FF2B5EF4-FFF2-40B4-BE49-F238E27FC236}">
                <a16:creationId xmlns:a16="http://schemas.microsoft.com/office/drawing/2014/main" id="{A1FE7982-3615-D598-C0EC-78B2F4B01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552"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ORANGE THE WORLD 2020 • Safer World Foundation">
            <a:extLst>
              <a:ext uri="{FF2B5EF4-FFF2-40B4-BE49-F238E27FC236}">
                <a16:creationId xmlns:a16="http://schemas.microsoft.com/office/drawing/2014/main" id="{D5C19A6D-2572-FCF2-4BDF-45578E05C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9011" y="743173"/>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16;p4">
            <a:extLst>
              <a:ext uri="{FF2B5EF4-FFF2-40B4-BE49-F238E27FC236}">
                <a16:creationId xmlns:a16="http://schemas.microsoft.com/office/drawing/2014/main" id="{858553A7-5EB9-B8DB-599E-2DCEFB306BC2}"/>
              </a:ext>
            </a:extLst>
          </p:cNvPr>
          <p:cNvSpPr txBox="1">
            <a:spLocks/>
          </p:cNvSpPr>
          <p:nvPr/>
        </p:nvSpPr>
        <p:spPr>
          <a:xfrm>
            <a:off x="3104398" y="4859960"/>
            <a:ext cx="5229225" cy="11737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700"/>
              <a:buFont typeface="Play"/>
              <a:buNone/>
            </a:pPr>
            <a:r>
              <a:rPr lang="en-US" sz="3600" dirty="0" err="1">
                <a:solidFill>
                  <a:schemeClr val="tx1"/>
                </a:solidFill>
                <a:latin typeface="Play"/>
                <a:ea typeface="Play"/>
                <a:cs typeface="Play"/>
                <a:sym typeface="Play"/>
              </a:rPr>
              <a:t>Inisiatiewe</a:t>
            </a:r>
            <a:r>
              <a:rPr lang="en-US" sz="3600" dirty="0">
                <a:solidFill>
                  <a:schemeClr val="tx1"/>
                </a:solidFill>
                <a:latin typeface="Play"/>
                <a:ea typeface="Play"/>
                <a:cs typeface="Play"/>
                <a:sym typeface="Play"/>
              </a:rPr>
              <a:t> </a:t>
            </a:r>
            <a:r>
              <a:rPr lang="en-US" sz="3600" dirty="0" err="1">
                <a:solidFill>
                  <a:schemeClr val="tx1"/>
                </a:solidFill>
                <a:latin typeface="Play"/>
                <a:ea typeface="Play"/>
                <a:cs typeface="Play"/>
                <a:sym typeface="Play"/>
              </a:rPr>
              <a:t>en</a:t>
            </a:r>
            <a:r>
              <a:rPr lang="en-US" sz="3600" dirty="0">
                <a:solidFill>
                  <a:schemeClr val="tx1"/>
                </a:solidFill>
                <a:latin typeface="Play"/>
                <a:ea typeface="Play"/>
                <a:cs typeface="Play"/>
                <a:sym typeface="Play"/>
              </a:rPr>
              <a:t> </a:t>
            </a:r>
            <a:r>
              <a:rPr lang="en-US" sz="3600" dirty="0" err="1">
                <a:solidFill>
                  <a:schemeClr val="tx1"/>
                </a:solidFill>
                <a:latin typeface="Play"/>
                <a:ea typeface="Play"/>
                <a:cs typeface="Play"/>
                <a:sym typeface="Play"/>
              </a:rPr>
              <a:t>Veldtogte</a:t>
            </a:r>
            <a:endParaRPr lang="en-US" sz="3600" dirty="0">
              <a:solidFill>
                <a:schemeClr val="tx1"/>
              </a:solidFill>
            </a:endParaRPr>
          </a:p>
        </p:txBody>
      </p:sp>
      <p:sp>
        <p:nvSpPr>
          <p:cNvPr id="4" name="Google Shape;116;p4">
            <a:extLst>
              <a:ext uri="{FF2B5EF4-FFF2-40B4-BE49-F238E27FC236}">
                <a16:creationId xmlns:a16="http://schemas.microsoft.com/office/drawing/2014/main" id="{B33EFF1A-3FE9-3493-BA16-D2B8FFCDB97E}"/>
              </a:ext>
            </a:extLst>
          </p:cNvPr>
          <p:cNvSpPr txBox="1">
            <a:spLocks/>
          </p:cNvSpPr>
          <p:nvPr/>
        </p:nvSpPr>
        <p:spPr>
          <a:xfrm>
            <a:off x="4168155" y="5636562"/>
            <a:ext cx="3101709" cy="458076"/>
          </a:xfrm>
          <a:prstGeom prst="rect">
            <a:avLst/>
          </a:prstGeom>
          <a:noFill/>
          <a:ln>
            <a:noFill/>
          </a:ln>
        </p:spPr>
        <p:txBody>
          <a:bodyPr spcFirstLastPara="1" wrap="square" lIns="91425" tIns="45700" rIns="91425" bIns="45700" anchor="t"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chemeClr val="lt1"/>
              </a:buClr>
              <a:buSzPts val="3700"/>
            </a:pPr>
            <a:r>
              <a:rPr lang="en-US" sz="1800" dirty="0">
                <a:solidFill>
                  <a:schemeClr val="tx1"/>
                </a:solidFill>
                <a:latin typeface="Calibri" panose="020F0502020204030204" pitchFamily="34" charset="0"/>
                <a:ea typeface="Play"/>
                <a:cs typeface="Calibri" panose="020F0502020204030204" pitchFamily="34" charset="0"/>
                <a:sym typeface="Play"/>
                <a:hlinkClick r:id="rId5"/>
              </a:rPr>
              <a:t>https://www.mandeladay.com</a:t>
            </a:r>
            <a:r>
              <a:rPr lang="en-US" sz="1800" dirty="0">
                <a:solidFill>
                  <a:schemeClr val="tx1"/>
                </a:solidFill>
                <a:latin typeface="Calibri" panose="020F0502020204030204" pitchFamily="34" charset="0"/>
                <a:ea typeface="Play"/>
                <a:cs typeface="Calibri" panose="020F0502020204030204" pitchFamily="34" charset="0"/>
                <a:sym typeface="Play"/>
              </a:rPr>
              <a:t> </a:t>
            </a:r>
            <a:endParaRPr lang="en-US" sz="1800" dirty="0">
              <a:solidFill>
                <a:schemeClr val="tx1"/>
              </a:solidFill>
            </a:endParaRPr>
          </a:p>
        </p:txBody>
      </p:sp>
      <p:pic>
        <p:nvPicPr>
          <p:cNvPr id="1028" name="Picture 4">
            <a:extLst>
              <a:ext uri="{FF2B5EF4-FFF2-40B4-BE49-F238E27FC236}">
                <a16:creationId xmlns:a16="http://schemas.microsoft.com/office/drawing/2014/main" id="{100DE1F3-856A-5556-E5D5-F7B3C9F05C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821" y="744126"/>
            <a:ext cx="5229225" cy="34280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29" name="Google Shape;129;p5" descr="A screenshot of a computer&#10;&#10;Description automatically generated"/>
          <p:cNvPicPr preferRelativeResize="0">
            <a:picLocks noGrp="1"/>
          </p:cNvPicPr>
          <p:nvPr>
            <p:ph type="body" idx="1"/>
          </p:nvPr>
        </p:nvPicPr>
        <p:blipFill rotWithShape="1">
          <a:blip r:embed="rId3">
            <a:alphaModFix/>
          </a:blip>
          <a:srcRect l="1344" t="9630" r="1156" b="2339"/>
          <a:stretch/>
        </p:blipFill>
        <p:spPr>
          <a:xfrm>
            <a:off x="163773" y="150125"/>
            <a:ext cx="11887200" cy="6707875"/>
          </a:xfrm>
          <a:prstGeom prst="rect">
            <a:avLst/>
          </a:prstGeom>
          <a:noFill/>
          <a:ln>
            <a:noFill/>
          </a:ln>
        </p:spPr>
      </p:pic>
      <p:sp>
        <p:nvSpPr>
          <p:cNvPr id="130" name="Google Shape;130;p5"/>
          <p:cNvSpPr txBox="1"/>
          <p:nvPr/>
        </p:nvSpPr>
        <p:spPr>
          <a:xfrm>
            <a:off x="1590855" y="5128252"/>
            <a:ext cx="9010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4"/>
              </a:rPr>
              <a:t>https://www.sagoodnews.co.za/wp-content/uploads/2021/09/HeritageDay_ThisIsUs.pdf</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3CEFC6F0-6EE0-239D-291E-51CC220909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0552"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37" name="Google Shape;137;p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38" name="Google Shape;138;p6" descr="Join us for 16 Days of Activism Against Gender-Based Violence! - World YWCA"/>
          <p:cNvPicPr preferRelativeResize="0"/>
          <p:nvPr/>
        </p:nvPicPr>
        <p:blipFill rotWithShape="1">
          <a:blip r:embed="rId3">
            <a:alphaModFix/>
          </a:blip>
          <a:srcRect/>
          <a:stretch/>
        </p:blipFill>
        <p:spPr>
          <a:xfrm>
            <a:off x="0" y="0"/>
            <a:ext cx="6858000" cy="6858000"/>
          </a:xfrm>
          <a:prstGeom prst="rect">
            <a:avLst/>
          </a:prstGeom>
          <a:noFill/>
          <a:ln>
            <a:noFill/>
          </a:ln>
        </p:spPr>
      </p:pic>
      <p:pic>
        <p:nvPicPr>
          <p:cNvPr id="139" name="Google Shape;139;p6" descr="Philisa Abafazi Bethu: 365 Days of Activism • Ads of the World™ | Part of  The Clio Network"/>
          <p:cNvPicPr preferRelativeResize="0"/>
          <p:nvPr/>
        </p:nvPicPr>
        <p:blipFill rotWithShape="1">
          <a:blip r:embed="rId4">
            <a:alphaModFix/>
          </a:blip>
          <a:srcRect/>
          <a:stretch/>
        </p:blipFill>
        <p:spPr>
          <a:xfrm>
            <a:off x="6858000" y="0"/>
            <a:ext cx="4843463" cy="6858000"/>
          </a:xfrm>
          <a:prstGeom prst="rect">
            <a:avLst/>
          </a:prstGeom>
          <a:noFill/>
          <a:ln>
            <a:noFill/>
          </a:ln>
        </p:spPr>
      </p:pic>
      <p:pic>
        <p:nvPicPr>
          <p:cNvPr id="2" name="Picture 1">
            <a:extLst>
              <a:ext uri="{FF2B5EF4-FFF2-40B4-BE49-F238E27FC236}">
                <a16:creationId xmlns:a16="http://schemas.microsoft.com/office/drawing/2014/main" id="{A5B36154-6EDE-3210-C369-32B5082DB2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0552"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44"/>
        <p:cNvGrpSpPr/>
        <p:nvPr/>
      </p:nvGrpSpPr>
      <p:grpSpPr>
        <a:xfrm>
          <a:off x="0" y="0"/>
          <a:ext cx="0" cy="0"/>
          <a:chOff x="0" y="0"/>
          <a:chExt cx="0" cy="0"/>
        </a:xfrm>
      </p:grpSpPr>
      <p:pic>
        <p:nvPicPr>
          <p:cNvPr id="145" name="Google Shape;145;p7" descr="A group of people holding signs&#10;&#10;Description automatically generated"/>
          <p:cNvPicPr preferRelativeResize="0"/>
          <p:nvPr/>
        </p:nvPicPr>
        <p:blipFill rotWithShape="1">
          <a:blip r:embed="rId3"/>
          <a:srcRect/>
          <a:stretch/>
        </p:blipFill>
        <p:spPr>
          <a:xfrm>
            <a:off x="20" y="10"/>
            <a:ext cx="12191979" cy="6857990"/>
          </a:xfrm>
          <a:prstGeom prst="rect">
            <a:avLst/>
          </a:prstGeom>
          <a:noFill/>
        </p:spPr>
      </p:pic>
      <p:sp>
        <p:nvSpPr>
          <p:cNvPr id="152" name="Rectangle 151">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Google Shape;146;p7"/>
          <p:cNvSpPr txBox="1">
            <a:spLocks noGrp="1"/>
          </p:cNvSpPr>
          <p:nvPr>
            <p:ph type="title"/>
          </p:nvPr>
        </p:nvSpPr>
        <p:spPr>
          <a:xfrm>
            <a:off x="2276475" y="2247900"/>
            <a:ext cx="7581900" cy="2514600"/>
          </a:xfrm>
          <a:prstGeom prst="rect">
            <a:avLst/>
          </a:prstGeom>
        </p:spPr>
        <p:txBody>
          <a:bodyPr spcFirstLastPara="1" vert="horz" lIns="91440" tIns="45720" rIns="91440" bIns="45720" rtlCol="0" anchor="ctr" anchorCtr="0">
            <a:normAutofit/>
          </a:bodyPr>
          <a:lstStyle/>
          <a:p>
            <a:pPr lvl="0" algn="ctr">
              <a:spcBef>
                <a:spcPct val="0"/>
              </a:spcBef>
              <a:buSzPts val="11500"/>
            </a:pPr>
            <a:r>
              <a:rPr lang="en-US" sz="6600" kern="1200" dirty="0" err="1">
                <a:solidFill>
                  <a:schemeClr val="tx1">
                    <a:lumMod val="75000"/>
                    <a:lumOff val="25000"/>
                  </a:schemeClr>
                </a:solidFill>
                <a:latin typeface="+mj-lt"/>
                <a:ea typeface="+mj-ea"/>
                <a:cs typeface="+mj-cs"/>
              </a:rPr>
              <a:t>Kom</a:t>
            </a:r>
            <a:r>
              <a:rPr lang="en-US" sz="6600" kern="1200" dirty="0">
                <a:solidFill>
                  <a:schemeClr val="tx1">
                    <a:lumMod val="75000"/>
                    <a:lumOff val="25000"/>
                  </a:schemeClr>
                </a:solidFill>
                <a:latin typeface="+mj-lt"/>
                <a:ea typeface="+mj-ea"/>
                <a:cs typeface="+mj-cs"/>
              </a:rPr>
              <a:t> </a:t>
            </a:r>
            <a:r>
              <a:rPr lang="en-US" sz="6600" kern="1200" dirty="0" err="1">
                <a:solidFill>
                  <a:schemeClr val="tx1">
                    <a:lumMod val="75000"/>
                    <a:lumOff val="25000"/>
                  </a:schemeClr>
                </a:solidFill>
                <a:latin typeface="+mj-lt"/>
                <a:ea typeface="+mj-ea"/>
                <a:cs typeface="+mj-cs"/>
              </a:rPr>
              <a:t>ons</a:t>
            </a:r>
            <a:r>
              <a:rPr lang="en-US" sz="6600" kern="1200" dirty="0">
                <a:solidFill>
                  <a:schemeClr val="tx1">
                    <a:lumMod val="75000"/>
                    <a:lumOff val="25000"/>
                  </a:schemeClr>
                </a:solidFill>
                <a:latin typeface="+mj-lt"/>
                <a:ea typeface="+mj-ea"/>
                <a:cs typeface="+mj-cs"/>
              </a:rPr>
              <a:t> </a:t>
            </a:r>
            <a:r>
              <a:rPr lang="en-US" sz="6600" kern="1200" dirty="0" err="1">
                <a:solidFill>
                  <a:schemeClr val="tx1">
                    <a:lumMod val="75000"/>
                    <a:lumOff val="25000"/>
                  </a:schemeClr>
                </a:solidFill>
                <a:latin typeface="+mj-lt"/>
                <a:ea typeface="+mj-ea"/>
                <a:cs typeface="+mj-cs"/>
              </a:rPr>
              <a:t>voer</a:t>
            </a:r>
            <a:r>
              <a:rPr lang="en-US" sz="6600" kern="1200" dirty="0">
                <a:solidFill>
                  <a:schemeClr val="tx1">
                    <a:lumMod val="75000"/>
                    <a:lumOff val="25000"/>
                  </a:schemeClr>
                </a:solidFill>
                <a:latin typeface="+mj-lt"/>
                <a:ea typeface="+mj-ea"/>
                <a:cs typeface="+mj-cs"/>
              </a:rPr>
              <a:t> 'n </a:t>
            </a:r>
            <a:r>
              <a:rPr lang="en-US" sz="6600" kern="1200" dirty="0" err="1">
                <a:solidFill>
                  <a:schemeClr val="tx1">
                    <a:lumMod val="75000"/>
                    <a:lumOff val="25000"/>
                  </a:schemeClr>
                </a:solidFill>
                <a:latin typeface="+mj-lt"/>
                <a:ea typeface="+mj-ea"/>
                <a:cs typeface="+mj-cs"/>
              </a:rPr>
              <a:t>veldtog</a:t>
            </a:r>
            <a:r>
              <a:rPr lang="en-US" sz="6600" kern="1200" dirty="0">
                <a:solidFill>
                  <a:schemeClr val="tx1">
                    <a:lumMod val="75000"/>
                    <a:lumOff val="25000"/>
                  </a:schemeClr>
                </a:solidFill>
                <a:latin typeface="+mj-lt"/>
                <a:ea typeface="+mj-ea"/>
                <a:cs typeface="+mj-cs"/>
              </a:rPr>
              <a:t>!!!!</a:t>
            </a:r>
          </a:p>
        </p:txBody>
      </p:sp>
      <p:sp>
        <p:nvSpPr>
          <p:cNvPr id="147" name="Google Shape;147;p7"/>
          <p:cNvSpPr txBox="1"/>
          <p:nvPr/>
        </p:nvSpPr>
        <p:spPr>
          <a:xfrm>
            <a:off x="9468208" y="6870700"/>
            <a:ext cx="2723792" cy="276959"/>
          </a:xfrm>
          <a:prstGeom prst="rect">
            <a:avLst/>
          </a:prstGeom>
          <a:solidFill>
            <a:srgbClr val="000000"/>
          </a:solidFill>
          <a:ln>
            <a:noFill/>
          </a:ln>
        </p:spPr>
        <p:txBody>
          <a:bodyPr spcFirstLastPara="1" wrap="none" lIns="91425" tIns="45700" rIns="91425" bIns="45700" anchor="t" anchorCtr="0">
            <a:spAutoFit/>
          </a:bodyPr>
          <a:lstStyle/>
          <a:p>
            <a:pPr marL="0" marR="0" lvl="0" indent="0" algn="r" rtl="0">
              <a:spcBef>
                <a:spcPts val="0"/>
              </a:spcBef>
              <a:spcAft>
                <a:spcPts val="600"/>
              </a:spcAft>
              <a:buNone/>
            </a:pPr>
            <a:r>
              <a:rPr lang="en-GB" sz="700" u="sng">
                <a:solidFill>
                  <a:srgbClr val="FFFFFF"/>
                </a:solidFill>
                <a:latin typeface="+mn-lt"/>
                <a:ea typeface="+mn-ea"/>
                <a:cs typeface="+mn-cs"/>
                <a:sym typeface="Calibri"/>
                <a:hlinkClick r:id="rId4">
                  <a:extLst>
                    <a:ext uri="{A12FA001-AC4F-418D-AE19-62706E023703}">
                      <ahyp:hlinkClr xmlns:ahyp="http://schemas.microsoft.com/office/drawing/2018/hyperlinkcolor" val="tx"/>
                    </a:ext>
                  </a:extLst>
                </a:hlinkClick>
              </a:rPr>
              <a:t>This Photo</a:t>
            </a:r>
            <a:r>
              <a:rPr lang="en-GB" sz="700">
                <a:solidFill>
                  <a:srgbClr val="FFFFFF"/>
                </a:solidFill>
                <a:latin typeface="+mn-lt"/>
                <a:ea typeface="+mn-ea"/>
                <a:cs typeface="+mn-cs"/>
                <a:sym typeface="Calibri"/>
              </a:rPr>
              <a:t> by Unknown Author is licensed under </a:t>
            </a:r>
            <a:r>
              <a:rPr lang="en-GB" sz="700" u="sng">
                <a:solidFill>
                  <a:srgbClr val="FFFFFF"/>
                </a:solidFill>
                <a:latin typeface="+mn-lt"/>
                <a:ea typeface="+mn-ea"/>
                <a:cs typeface="+mn-cs"/>
                <a:sym typeface="Calibri"/>
                <a:hlinkClick r:id="rId5">
                  <a:extLst>
                    <a:ext uri="{A12FA001-AC4F-418D-AE19-62706E023703}">
                      <ahyp:hlinkClr xmlns:ahyp="http://schemas.microsoft.com/office/drawing/2018/hyperlinkcolor" val="tx"/>
                    </a:ext>
                  </a:extLst>
                </a:hlinkClick>
              </a:rPr>
              <a:t>CC BY-SA-NC</a:t>
            </a:r>
            <a:endParaRPr lang="en-GB" sz="700">
              <a:solidFill>
                <a:srgbClr val="FFFFFF"/>
              </a:solidFill>
              <a:latin typeface="+mn-lt"/>
              <a:ea typeface="+mn-ea"/>
              <a:cs typeface="+mn-cs"/>
              <a:sym typeface="Calibri"/>
            </a:endParaRPr>
          </a:p>
        </p:txBody>
      </p:sp>
      <p:pic>
        <p:nvPicPr>
          <p:cNvPr id="3" name="Picture 2">
            <a:extLst>
              <a:ext uri="{FF2B5EF4-FFF2-40B4-BE49-F238E27FC236}">
                <a16:creationId xmlns:a16="http://schemas.microsoft.com/office/drawing/2014/main" id="{C0C45A28-7308-CC07-35A5-6D75BC107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0552"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4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2"/>
          <p:cNvSpPr txBox="1">
            <a:spLocks noGrp="1"/>
          </p:cNvSpPr>
          <p:nvPr>
            <p:ph type="title"/>
          </p:nvPr>
        </p:nvSpPr>
        <p:spPr>
          <a:xfrm>
            <a:off x="838200" y="6380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ZA" sz="5000" b="1"/>
              <a:t>R	E	F	L	E	C	T	I	O	N</a:t>
            </a:r>
            <a:endParaRPr/>
          </a:p>
        </p:txBody>
      </p:sp>
      <p:pic>
        <p:nvPicPr>
          <p:cNvPr id="2" name="Picture 2" descr="SuperEval » Blog Archive Why is Self-Reflection a Critical Component of  Leadership? | SuperEval">
            <a:extLst>
              <a:ext uri="{FF2B5EF4-FFF2-40B4-BE49-F238E27FC236}">
                <a16:creationId xmlns:a16="http://schemas.microsoft.com/office/drawing/2014/main" id="{4CC5B101-6DF0-42A8-B679-7F1122794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563342C-CAB6-6180-ACCD-7CC056CAB048}"/>
              </a:ext>
            </a:extLst>
          </p:cNvPr>
          <p:cNvSpPr txBox="1">
            <a:spLocks/>
          </p:cNvSpPr>
          <p:nvPr/>
        </p:nvSpPr>
        <p:spPr>
          <a:xfrm>
            <a:off x="-3668486" y="57426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b="1">
                <a:solidFill>
                  <a:schemeClr val="tx2">
                    <a:lumMod val="50000"/>
                  </a:schemeClr>
                </a:solidFill>
              </a:rPr>
              <a:t>REFLEKSIE</a:t>
            </a:r>
            <a:endParaRPr lang="en-US" sz="5400" b="1" dirty="0">
              <a:solidFill>
                <a:schemeClr val="tx2">
                  <a:lumMod val="50000"/>
                </a:schemeClr>
              </a:solidFill>
            </a:endParaRPr>
          </a:p>
        </p:txBody>
      </p:sp>
      <p:pic>
        <p:nvPicPr>
          <p:cNvPr id="4" name="Picture 3">
            <a:extLst>
              <a:ext uri="{FF2B5EF4-FFF2-40B4-BE49-F238E27FC236}">
                <a16:creationId xmlns:a16="http://schemas.microsoft.com/office/drawing/2014/main" id="{5FC875A5-A0A5-7ED2-5490-8B59728CC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552" y="-10131"/>
            <a:ext cx="1821449" cy="63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77e3762473cea745cadc0c19403a5c5">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073529ee14c99b5c51d3e9b20bdcae55"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8B2CC1-C8E5-4498-B1A7-CCDAC18A740A}"/>
</file>

<file path=customXml/itemProps2.xml><?xml version="1.0" encoding="utf-8"?>
<ds:datastoreItem xmlns:ds="http://schemas.openxmlformats.org/officeDocument/2006/customXml" ds:itemID="{77BDC03C-037B-4084-98ED-A6D9CDCD1A9C}"/>
</file>

<file path=docProps/app.xml><?xml version="1.0" encoding="utf-8"?>
<Properties xmlns="http://schemas.openxmlformats.org/officeDocument/2006/extended-properties" xmlns:vt="http://schemas.openxmlformats.org/officeDocument/2006/docPropsVTypes">
  <Template/>
  <TotalTime>37</TotalTime>
  <Words>1484</Words>
  <Application>Microsoft Office PowerPoint</Application>
  <PresentationFormat>Widescreen</PresentationFormat>
  <Paragraphs>101</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Times New Roman</vt:lpstr>
      <vt:lpstr>Symbol</vt:lpstr>
      <vt:lpstr>Play</vt:lpstr>
      <vt:lpstr>Noto Sans Symbols</vt:lpstr>
      <vt:lpstr>Arial</vt:lpstr>
      <vt:lpstr>Calibri</vt:lpstr>
      <vt:lpstr>1_Office Theme</vt:lpstr>
      <vt:lpstr>PowerPoint Presentation</vt:lpstr>
      <vt:lpstr>PowerPoint Presentation</vt:lpstr>
      <vt:lpstr>In Groepe van 3:</vt:lpstr>
      <vt:lpstr>Initiatives and Campaigns</vt:lpstr>
      <vt:lpstr>PowerPoint Presentation</vt:lpstr>
      <vt:lpstr>PowerPoint Presentation</vt:lpstr>
      <vt:lpstr>Kom ons voer 'n veldtog!!!!</vt:lpstr>
      <vt:lpstr>R E F L E C T I O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Hp Unit</cp:lastModifiedBy>
  <cp:revision>1</cp:revision>
  <dcterms:created xsi:type="dcterms:W3CDTF">2023-02-17T20:03:06Z</dcterms:created>
  <dcterms:modified xsi:type="dcterms:W3CDTF">2023-12-18T14:34:46Z</dcterms:modified>
</cp:coreProperties>
</file>