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66" r:id="rId2"/>
    <p:sldId id="257" r:id="rId3"/>
    <p:sldId id="273" r:id="rId4"/>
    <p:sldId id="268"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iwEDIfB2THuYdlcoUt4VC4F2QS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58" autoAdjust="0"/>
  </p:normalViewPr>
  <p:slideViewPr>
    <p:cSldViewPr snapToGrid="0">
      <p:cViewPr varScale="1">
        <p:scale>
          <a:sx n="65" d="100"/>
          <a:sy n="65" d="100"/>
        </p:scale>
        <p:origin x="223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4CA2F857-9B1C-4D2B-9056-3EA40C134868}"/>
    <pc:docChg chg="undo custSel addSld delSld modSld">
      <pc:chgData name="Hp Unit" userId="86ec350514542ee1" providerId="LiveId" clId="{4CA2F857-9B1C-4D2B-9056-3EA40C134868}" dt="2023-10-08T11:35:56.932" v="18"/>
      <pc:docMkLst>
        <pc:docMk/>
      </pc:docMkLst>
      <pc:sldChg chg="del">
        <pc:chgData name="Hp Unit" userId="86ec350514542ee1" providerId="LiveId" clId="{4CA2F857-9B1C-4D2B-9056-3EA40C134868}" dt="2023-10-06T13:30:14.389" v="1" actId="47"/>
        <pc:sldMkLst>
          <pc:docMk/>
          <pc:sldMk cId="0" sldId="256"/>
        </pc:sldMkLst>
      </pc:sldChg>
      <pc:sldChg chg="addSp modSp modNotesTx">
        <pc:chgData name="Hp Unit" userId="86ec350514542ee1" providerId="LiveId" clId="{4CA2F857-9B1C-4D2B-9056-3EA40C134868}" dt="2023-10-06T13:32:32.984" v="17" actId="6549"/>
        <pc:sldMkLst>
          <pc:docMk/>
          <pc:sldMk cId="0" sldId="257"/>
        </pc:sldMkLst>
        <pc:picChg chg="add mod">
          <ac:chgData name="Hp Unit" userId="86ec350514542ee1" providerId="LiveId" clId="{4CA2F857-9B1C-4D2B-9056-3EA40C134868}" dt="2023-10-06T13:32:17.171" v="15"/>
          <ac:picMkLst>
            <pc:docMk/>
            <pc:sldMk cId="0" sldId="257"/>
            <ac:picMk id="2" creationId="{C91F8FB2-4C69-6580-D542-EDE459662FFB}"/>
          </ac:picMkLst>
        </pc:picChg>
      </pc:sldChg>
      <pc:sldChg chg="del">
        <pc:chgData name="Hp Unit" userId="86ec350514542ee1" providerId="LiveId" clId="{4CA2F857-9B1C-4D2B-9056-3EA40C134868}" dt="2023-10-06T13:31:35.716" v="5" actId="47"/>
        <pc:sldMkLst>
          <pc:docMk/>
          <pc:sldMk cId="0" sldId="258"/>
        </pc:sldMkLst>
      </pc:sldChg>
      <pc:sldChg chg="del">
        <pc:chgData name="Hp Unit" userId="86ec350514542ee1" providerId="LiveId" clId="{4CA2F857-9B1C-4D2B-9056-3EA40C134868}" dt="2023-10-06T13:32:09.543" v="13" actId="47"/>
        <pc:sldMkLst>
          <pc:docMk/>
          <pc:sldMk cId="0" sldId="259"/>
        </pc:sldMkLst>
      </pc:sldChg>
      <pc:sldChg chg="addSp modSp add mod">
        <pc:chgData name="Hp Unit" userId="86ec350514542ee1" providerId="LiveId" clId="{4CA2F857-9B1C-4D2B-9056-3EA40C134868}" dt="2023-10-08T11:35:56.932" v="18"/>
        <pc:sldMkLst>
          <pc:docMk/>
          <pc:sldMk cId="0" sldId="266"/>
        </pc:sldMkLst>
        <pc:spChg chg="mod">
          <ac:chgData name="Hp Unit" userId="86ec350514542ee1" providerId="LiveId" clId="{4CA2F857-9B1C-4D2B-9056-3EA40C134868}" dt="2023-10-08T11:35:56.932" v="18"/>
          <ac:spMkLst>
            <pc:docMk/>
            <pc:sldMk cId="0" sldId="266"/>
            <ac:spMk id="4" creationId="{39E39132-85A0-9BB5-9BCF-79BB50B9C8C8}"/>
          </ac:spMkLst>
        </pc:spChg>
        <pc:picChg chg="add mod">
          <ac:chgData name="Hp Unit" userId="86ec350514542ee1" providerId="LiveId" clId="{4CA2F857-9B1C-4D2B-9056-3EA40C134868}" dt="2023-10-06T13:32:20.070" v="16"/>
          <ac:picMkLst>
            <pc:docMk/>
            <pc:sldMk cId="0" sldId="266"/>
            <ac:picMk id="2" creationId="{C5354E5A-A814-0572-B9D8-844518DB6F70}"/>
          </ac:picMkLst>
        </pc:picChg>
      </pc:sldChg>
      <pc:sldChg chg="addSp modSp add">
        <pc:chgData name="Hp Unit" userId="86ec350514542ee1" providerId="LiveId" clId="{4CA2F857-9B1C-4D2B-9056-3EA40C134868}" dt="2023-10-06T13:32:14.883" v="14"/>
        <pc:sldMkLst>
          <pc:docMk/>
          <pc:sldMk cId="0" sldId="268"/>
        </pc:sldMkLst>
        <pc:picChg chg="add mod">
          <ac:chgData name="Hp Unit" userId="86ec350514542ee1" providerId="LiveId" clId="{4CA2F857-9B1C-4D2B-9056-3EA40C134868}" dt="2023-10-06T13:32:14.883" v="14"/>
          <ac:picMkLst>
            <pc:docMk/>
            <pc:sldMk cId="0" sldId="268"/>
            <ac:picMk id="4" creationId="{6ACABC5F-4F6E-0ACC-31D9-9BDB75434C6B}"/>
          </ac:picMkLst>
        </pc:picChg>
      </pc:sldChg>
      <pc:sldChg chg="add del">
        <pc:chgData name="Hp Unit" userId="86ec350514542ee1" providerId="LiveId" clId="{4CA2F857-9B1C-4D2B-9056-3EA40C134868}" dt="2023-10-06T13:31:50.066" v="7" actId="47"/>
        <pc:sldMkLst>
          <pc:docMk/>
          <pc:sldMk cId="0" sldId="273"/>
        </pc:sldMkLst>
      </pc:sldChg>
      <pc:sldChg chg="add del">
        <pc:chgData name="Hp Unit" userId="86ec350514542ee1" providerId="LiveId" clId="{4CA2F857-9B1C-4D2B-9056-3EA40C134868}" dt="2023-10-06T13:32:01.477" v="11"/>
        <pc:sldMkLst>
          <pc:docMk/>
          <pc:sldMk cId="0" sldId="274"/>
        </pc:sldMkLst>
      </pc:sldChg>
      <pc:sldMasterChg chg="addSldLayout delSldLayout">
        <pc:chgData name="Hp Unit" userId="86ec350514542ee1" providerId="LiveId" clId="{4CA2F857-9B1C-4D2B-9056-3EA40C134868}" dt="2023-10-06T13:31:50.066" v="7" actId="47"/>
        <pc:sldMasterMkLst>
          <pc:docMk/>
          <pc:sldMasterMk cId="0" sldId="2147483648"/>
        </pc:sldMasterMkLst>
        <pc:sldLayoutChg chg="add del">
          <pc:chgData name="Hp Unit" userId="86ec350514542ee1" providerId="LiveId" clId="{4CA2F857-9B1C-4D2B-9056-3EA40C134868}" dt="2023-10-06T13:31:50.066" v="7" actId="47"/>
          <pc:sldLayoutMkLst>
            <pc:docMk/>
            <pc:sldMasterMk cId="0" sldId="2147483648"/>
            <pc:sldLayoutMk cId="0" sldId="2147483655"/>
          </pc:sldLayoutMkLst>
        </pc:sldLayoutChg>
      </pc:sldMasterChg>
    </pc:docChg>
  </pc:docChgLst>
  <pc:docChgLst>
    <pc:chgData name="Hp Unit" userId="86ec350514542ee1" providerId="LiveId" clId="{2F8EC4BD-BA79-4DCF-BAFB-EBDA4101CFA5}"/>
    <pc:docChg chg="modSld">
      <pc:chgData name="Hp Unit" userId="86ec350514542ee1" providerId="LiveId" clId="{2F8EC4BD-BA79-4DCF-BAFB-EBDA4101CFA5}" dt="2023-12-18T14:57:47.947" v="11" actId="6549"/>
      <pc:docMkLst>
        <pc:docMk/>
      </pc:docMkLst>
      <pc:sldChg chg="modNotesTx">
        <pc:chgData name="Hp Unit" userId="86ec350514542ee1" providerId="LiveId" clId="{2F8EC4BD-BA79-4DCF-BAFB-EBDA4101CFA5}" dt="2023-12-18T14:57:07.971" v="3" actId="20577"/>
        <pc:sldMkLst>
          <pc:docMk/>
          <pc:sldMk cId="0" sldId="257"/>
        </pc:sldMkLst>
      </pc:sldChg>
      <pc:sldChg chg="modNotesTx">
        <pc:chgData name="Hp Unit" userId="86ec350514542ee1" providerId="LiveId" clId="{2F8EC4BD-BA79-4DCF-BAFB-EBDA4101CFA5}" dt="2023-12-18T14:57:35.061" v="9" actId="20577"/>
        <pc:sldMkLst>
          <pc:docMk/>
          <pc:sldMk cId="0" sldId="266"/>
        </pc:sldMkLst>
      </pc:sldChg>
      <pc:sldChg chg="modNotesTx">
        <pc:chgData name="Hp Unit" userId="86ec350514542ee1" providerId="LiveId" clId="{2F8EC4BD-BA79-4DCF-BAFB-EBDA4101CFA5}" dt="2023-12-18T14:57:47.947" v="11" actId="6549"/>
        <pc:sldMkLst>
          <pc:docMk/>
          <pc:sldMk cId="0" sldId="268"/>
        </pc:sldMkLst>
      </pc:sldChg>
      <pc:sldChg chg="modNotesTx">
        <pc:chgData name="Hp Unit" userId="86ec350514542ee1" providerId="LiveId" clId="{2F8EC4BD-BA79-4DCF-BAFB-EBDA4101CFA5}" dt="2023-12-18T14:56:53.354" v="1"/>
        <pc:sldMkLst>
          <pc:docMk/>
          <pc:sldMk cId="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af-ZA" sz="1800" b="1" dirty="0">
                <a:effectLst/>
                <a:latin typeface="Arial" panose="020B0604020202020204" pitchFamily="34" charset="0"/>
                <a:ea typeface="Arial" panose="020B0604020202020204" pitchFamily="34" charset="0"/>
              </a:rPr>
              <a:t>Skyfie 1:</a:t>
            </a:r>
            <a:r>
              <a:rPr lang="af-ZA" sz="1800" dirty="0">
                <a:effectLst/>
                <a:latin typeface="Arial" panose="020B0604020202020204" pitchFamily="34" charset="0"/>
                <a:ea typeface="Arial" panose="020B0604020202020204" pitchFamily="34" charset="0"/>
              </a:rPr>
              <a:t> Welkom terug Graad 10's. Dit is ons laaste les in hierdie reeks oor demokrasie en menseregte. Ek weet baie van julle is opgewonde julle veldtogte met die klas te deel, Voordat ons begin, kom ons stel net 'n paar reëls vas oor die </a:t>
            </a:r>
          </a:p>
          <a:p>
            <a:pPr algn="just"/>
            <a:r>
              <a:rPr lang="af-ZA" sz="1800" dirty="0">
                <a:effectLst/>
                <a:latin typeface="Arial" panose="020B0604020202020204" pitchFamily="34" charset="0"/>
                <a:ea typeface="Arial" panose="020B0604020202020204" pitchFamily="34" charset="0"/>
              </a:rPr>
              <a:t>verloop van die les.</a:t>
            </a:r>
            <a:endParaRPr lang="en-US" sz="1800" dirty="0">
              <a:effectLst/>
              <a:latin typeface="Times New Roman" panose="02020603050405020304" pitchFamily="18" charset="0"/>
              <a:ea typeface="Times New Roman" panose="02020603050405020304" pitchFamily="18" charset="0"/>
            </a:endParaRPr>
          </a:p>
          <a:p>
            <a:pPr marL="49911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Eerstens sal julle 3 minute kry om julle </a:t>
            </a:r>
            <a:r>
              <a:rPr lang="af-ZA" sz="1800" dirty="0" err="1">
                <a:effectLst/>
                <a:latin typeface="Arial" panose="020B0604020202020204" pitchFamily="34" charset="0"/>
                <a:ea typeface="Arial" panose="020B0604020202020204" pitchFamily="34" charset="0"/>
              </a:rPr>
              <a:t>veldtogplakkaat</a:t>
            </a:r>
            <a:r>
              <a:rPr lang="af-ZA" sz="1800" dirty="0">
                <a:effectLst/>
                <a:latin typeface="Arial" panose="020B0604020202020204" pitchFamily="34" charset="0"/>
                <a:ea typeface="Arial" panose="020B0604020202020204" pitchFamily="34" charset="0"/>
              </a:rPr>
              <a:t> en enige iets anders wat julle gereël op te stel. Kies 'n area in die klaskamer waar julle gaan opstel. Besluit op 'n groepnaam as julle nie een het nie, sodat die klas weet vir watter groep </a:t>
            </a:r>
          </a:p>
          <a:p>
            <a:pPr algn="just"/>
            <a:r>
              <a:rPr lang="af-ZA" sz="1800" dirty="0">
                <a:effectLst/>
                <a:latin typeface="Arial" panose="020B0604020202020204" pitchFamily="34" charset="0"/>
                <a:ea typeface="Arial" panose="020B0604020202020204" pitchFamily="34" charset="0"/>
              </a:rPr>
              <a:t>om te stem.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Ons sal die helfte van die klas by hul stasies hê en die ander helfte van die klas sal rondbeweeg en elkeen van die veldtogte besoek. Dit is belangrik dat jy vrae aan elke groep vra sodat jy weet watter mensereg(te) elke groep gekies het om </a:t>
            </a:r>
          </a:p>
          <a:p>
            <a:pPr algn="just"/>
            <a:r>
              <a:rPr lang="af-ZA" sz="1800" dirty="0">
                <a:effectLst/>
                <a:latin typeface="Arial" panose="020B0604020202020204" pitchFamily="34" charset="0"/>
                <a:ea typeface="Arial" panose="020B0604020202020204" pitchFamily="34" charset="0"/>
              </a:rPr>
              <a:t>aan te spreek. Julle sal elkeen een klein stukkie papier kry om vir jou </a:t>
            </a:r>
            <a:r>
              <a:rPr lang="af-ZA" sz="1800" dirty="0" err="1">
                <a:effectLst/>
                <a:latin typeface="Arial" panose="020B0604020202020204" pitchFamily="34" charset="0"/>
                <a:ea typeface="Arial" panose="020B0604020202020204" pitchFamily="34" charset="0"/>
              </a:rPr>
              <a:t>gunstelingveldtog</a:t>
            </a:r>
            <a:r>
              <a:rPr lang="af-ZA" sz="1800" dirty="0">
                <a:effectLst/>
                <a:latin typeface="Arial" panose="020B0604020202020204" pitchFamily="34" charset="0"/>
                <a:ea typeface="Arial" panose="020B0604020202020204" pitchFamily="34" charset="0"/>
              </a:rPr>
              <a:t> te stem. </a:t>
            </a:r>
            <a:endParaRPr lang="en-US" sz="1800" dirty="0">
              <a:effectLst/>
              <a:latin typeface="Times New Roman" panose="02020603050405020304" pitchFamily="18" charset="0"/>
              <a:ea typeface="Times New Roman" panose="02020603050405020304" pitchFamily="18" charset="0"/>
            </a:endParaRPr>
          </a:p>
          <a:p>
            <a:pPr marL="49911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Reg, kom ons begin. Julle het 3 min om op te stel.</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Z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af-ZA" sz="1800" b="1" dirty="0">
                <a:effectLst/>
                <a:latin typeface="Arial" panose="020B0604020202020204" pitchFamily="34" charset="0"/>
                <a:ea typeface="Arial" panose="020B0604020202020204" pitchFamily="34" charset="0"/>
              </a:rPr>
              <a:t>Skyfie 2:</a:t>
            </a:r>
            <a:r>
              <a:rPr lang="af-ZA" sz="1800" dirty="0">
                <a:effectLst/>
                <a:latin typeface="Arial" panose="020B0604020202020204" pitchFamily="34" charset="0"/>
                <a:ea typeface="Arial" panose="020B0604020202020204" pitchFamily="34" charset="0"/>
              </a:rPr>
              <a:t> Bepaal nou in julle groepe die TWEE addisionele vrae wat julle by </a:t>
            </a:r>
            <a:r>
              <a:rPr lang="af-ZA" sz="1800" b="1" i="1" dirty="0">
                <a:effectLst/>
                <a:latin typeface="Arial" panose="020B0604020202020204" pitchFamily="34" charset="0"/>
                <a:ea typeface="Arial" panose="020B0604020202020204" pitchFamily="34" charset="0"/>
              </a:rPr>
              <a:t>Aktiwiteit 1</a:t>
            </a:r>
            <a:r>
              <a:rPr lang="af-ZA" sz="1800"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5 – Werkkaart</a:t>
            </a:r>
            <a:r>
              <a:rPr lang="af-ZA" sz="1800" dirty="0">
                <a:effectLst/>
                <a:latin typeface="Arial" panose="020B0604020202020204" pitchFamily="34" charset="0"/>
                <a:ea typeface="Arial" panose="020B0604020202020204" pitchFamily="34" charset="0"/>
              </a:rPr>
              <a:t>) sal voeg om die effektiwiteit van die ander groepe se veldtogte te evalueer.</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(Laat 2 minute toe vir die groepe om hul twee vrae in </a:t>
            </a:r>
            <a:r>
              <a:rPr lang="af-ZA" sz="1800" b="1" i="1" dirty="0">
                <a:effectLst/>
                <a:latin typeface="Arial" panose="020B0604020202020204" pitchFamily="34" charset="0"/>
                <a:ea typeface="Arial" panose="020B0604020202020204" pitchFamily="34" charset="0"/>
              </a:rPr>
              <a:t>Aktiwiteit 1</a:t>
            </a:r>
            <a:r>
              <a:rPr lang="af-ZA" sz="1800" dirty="0">
                <a:effectLst/>
                <a:latin typeface="Arial" panose="020B0604020202020204" pitchFamily="34" charset="0"/>
                <a:ea typeface="Arial" panose="020B0604020202020204" pitchFamily="34" charset="0"/>
              </a:rPr>
              <a:t> neer te skryf.)</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solidFill>
                  <a:srgbClr val="FF0000"/>
                </a:solidFill>
                <a:effectLst/>
                <a:latin typeface="Arial" panose="020B0604020202020204" pitchFamily="34" charset="0"/>
                <a:ea typeface="Arial" panose="020B0604020202020204" pitchFamily="34" charset="0"/>
              </a:rPr>
              <a:t>(Nota aan onderwyser</a:t>
            </a:r>
            <a:r>
              <a:rPr lang="af-ZA" sz="1800" dirty="0">
                <a:effectLst/>
                <a:latin typeface="Arial" panose="020B0604020202020204" pitchFamily="34" charset="0"/>
                <a:ea typeface="Arial" panose="020B0604020202020204" pitchFamily="34" charset="0"/>
              </a:rPr>
              <a:t>: Verdeel die klas in die helfte sodat die een helfte in Sessie 1 roteer en die ander helfte in Sessie 2).</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Kom ons begin! Groepe 1-4 kan na hul stasies gaan en gereed maak om vrae van die ander groepe te beantwoord. Elke groep sal een ander groep op 'n slag besoek. Stel 'n stophorlosie vir 2 minute per </a:t>
            </a:r>
            <a:r>
              <a:rPr lang="af-ZA" sz="1800" dirty="0" err="1">
                <a:effectLst/>
                <a:latin typeface="Arial" panose="020B0604020202020204" pitchFamily="34" charset="0"/>
                <a:ea typeface="Arial" panose="020B0604020202020204" pitchFamily="34" charset="0"/>
              </a:rPr>
              <a:t>groepbesoek</a:t>
            </a:r>
            <a:r>
              <a:rPr lang="af-ZA" sz="1800" dirty="0">
                <a:effectLst/>
                <a:latin typeface="Arial" panose="020B0604020202020204" pitchFamily="34" charset="0"/>
                <a:ea typeface="Arial" panose="020B0604020202020204" pitchFamily="34" charset="0"/>
              </a:rPr>
              <a:t>. Dit is al tyd wat hulle </a:t>
            </a:r>
          </a:p>
          <a:p>
            <a:pPr algn="just"/>
            <a:r>
              <a:rPr lang="af-ZA" sz="1800" dirty="0">
                <a:effectLst/>
                <a:latin typeface="Arial" panose="020B0604020202020204" pitchFamily="34" charset="0"/>
                <a:ea typeface="Arial" panose="020B0604020202020204" pitchFamily="34" charset="0"/>
              </a:rPr>
              <a:t>het om met die groep te praat en die doeltreffendheid van die veldtog te evalueer. Ná twee minute moet julle na 'n ander groep skuif. Groepe 1-4 bly by julle onderskeie </a:t>
            </a:r>
            <a:r>
              <a:rPr lang="af-ZA" sz="1800" dirty="0" err="1">
                <a:effectLst/>
                <a:latin typeface="Arial" panose="020B0604020202020204" pitchFamily="34" charset="0"/>
                <a:ea typeface="Arial" panose="020B0604020202020204" pitchFamily="34" charset="0"/>
              </a:rPr>
              <a:t>veldtogplakkate</a:t>
            </a:r>
            <a:r>
              <a:rPr lang="af-ZA" sz="1800" dirty="0">
                <a:effectLst/>
                <a:latin typeface="Arial" panose="020B0604020202020204" pitchFamily="34" charset="0"/>
                <a:ea typeface="Arial" panose="020B0604020202020204" pitchFamily="34" charset="0"/>
              </a:rPr>
              <a:t> tot sessie 2. </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Sessie 1 sal 8 minute duur.</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Laat nou 1 min toe vir Groepe 5-8 om gereed te maak.</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Herhaal die bostaande proses. Sessie 2 sal 8 minute duur.</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Nadat jy deur al die groepe is, kies jou </a:t>
            </a:r>
            <a:r>
              <a:rPr lang="af-ZA" sz="1800" dirty="0" err="1">
                <a:effectLst/>
                <a:latin typeface="Arial" panose="020B0604020202020204" pitchFamily="34" charset="0"/>
                <a:ea typeface="Arial" panose="020B0604020202020204" pitchFamily="34" charset="0"/>
              </a:rPr>
              <a:t>gunstelingveldtog</a:t>
            </a:r>
            <a:r>
              <a:rPr lang="af-ZA" sz="1800" dirty="0">
                <a:effectLst/>
                <a:latin typeface="Arial" panose="020B0604020202020204" pitchFamily="34" charset="0"/>
                <a:ea typeface="Arial" panose="020B0604020202020204" pitchFamily="34" charset="0"/>
              </a:rPr>
              <a:t> en stem. Skryf bloot die naam van jou </a:t>
            </a:r>
            <a:r>
              <a:rPr lang="af-ZA" sz="1800" dirty="0" err="1">
                <a:effectLst/>
                <a:latin typeface="Arial" panose="020B0604020202020204" pitchFamily="34" charset="0"/>
                <a:ea typeface="Arial" panose="020B0604020202020204" pitchFamily="34" charset="0"/>
              </a:rPr>
              <a:t>gunstelinggroep</a:t>
            </a:r>
            <a:r>
              <a:rPr lang="af-ZA" sz="1800" dirty="0">
                <a:effectLst/>
                <a:latin typeface="Arial" panose="020B0604020202020204" pitchFamily="34" charset="0"/>
                <a:ea typeface="Arial" panose="020B0604020202020204" pitchFamily="34" charset="0"/>
              </a:rPr>
              <a:t> op die stuk papier en gee dit vir die onderwyser.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Die </a:t>
            </a:r>
            <a:r>
              <a:rPr lang="af-ZA" sz="1800" dirty="0" err="1">
                <a:effectLst/>
                <a:latin typeface="Arial" panose="020B0604020202020204" pitchFamily="34" charset="0"/>
                <a:ea typeface="Arial" panose="020B0604020202020204" pitchFamily="34" charset="0"/>
              </a:rPr>
              <a:t>wengroep</a:t>
            </a:r>
            <a:r>
              <a:rPr lang="af-ZA" sz="1800" dirty="0">
                <a:effectLst/>
                <a:latin typeface="Arial" panose="020B0604020202020204" pitchFamily="34" charset="0"/>
                <a:ea typeface="Arial" panose="020B0604020202020204" pitchFamily="34" charset="0"/>
              </a:rPr>
              <a:t> sal aan die einde van die les aangekondig word.</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Welgedaan, graad 10's. Ek is baie beïndruk met die kwaliteit en kreatiwiteit van die verskillende veldtogte. </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Vra leerders aan hul sitplekke in te neem.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just"/>
            <a:r>
              <a:rPr lang="af-ZA" sz="1800" b="1" dirty="0">
                <a:effectLst/>
                <a:latin typeface="Arial" panose="020B0604020202020204" pitchFamily="34" charset="0"/>
                <a:ea typeface="Arial" panose="020B0604020202020204" pitchFamily="34" charset="0"/>
              </a:rPr>
              <a:t>Skyfie 3: </a:t>
            </a:r>
            <a:r>
              <a:rPr lang="af-ZA" sz="1800" dirty="0">
                <a:effectLst/>
                <a:latin typeface="Arial" panose="020B0604020202020204" pitchFamily="34" charset="0"/>
                <a:ea typeface="Arial" panose="020B0604020202020204" pitchFamily="34" charset="0"/>
              </a:rPr>
              <a:t>Deel die </a:t>
            </a:r>
            <a:r>
              <a:rPr lang="af-ZA" sz="1800" b="1" i="1" u="sng" dirty="0" err="1">
                <a:effectLst/>
                <a:latin typeface="Arial" panose="020B0604020202020204" pitchFamily="34" charset="0"/>
                <a:ea typeface="Arial" panose="020B0604020202020204" pitchFamily="34" charset="0"/>
              </a:rPr>
              <a:t>Inhoudsopsomming</a:t>
            </a:r>
            <a:r>
              <a:rPr lang="af-ZA" sz="1800" dirty="0">
                <a:effectLst/>
                <a:latin typeface="Arial" panose="020B0604020202020204" pitchFamily="34" charset="0"/>
                <a:ea typeface="Arial" panose="020B0604020202020204" pitchFamily="34" charset="0"/>
              </a:rPr>
              <a:t> uit.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Jy sal nou tyd hê om 'n paar vrae te oefen wat jou sal help voorberei vir die Kontrole Toets aan die einde van Kwartaal 2.</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Voltooi </a:t>
            </a:r>
            <a:r>
              <a:rPr lang="af-ZA" sz="1800" b="1" dirty="0">
                <a:effectLst/>
                <a:latin typeface="Arial" panose="020B0604020202020204" pitchFamily="34" charset="0"/>
                <a:ea typeface="Arial" panose="020B0604020202020204" pitchFamily="34" charset="0"/>
              </a:rPr>
              <a:t>Aktiwiteit 2</a:t>
            </a:r>
            <a:r>
              <a:rPr lang="af-ZA" sz="1800" b="1" i="1"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5 – Werkkaart</a:t>
            </a:r>
            <a:r>
              <a:rPr lang="af-ZA" sz="1800" b="1" i="1"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b="1" i="1"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Die klas moet stil wees asof dit 'n regte toets is. Probeer jou bes om die vrae sonder jou notas te beantwoord.</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(Sien </a:t>
            </a:r>
            <a:r>
              <a:rPr lang="af-ZA" sz="1800" b="1" i="1" u="sng" dirty="0">
                <a:effectLst/>
                <a:latin typeface="Arial" panose="020B0604020202020204" pitchFamily="34" charset="0"/>
                <a:ea typeface="Arial" panose="020B0604020202020204" pitchFamily="34" charset="0"/>
              </a:rPr>
              <a:t>Les 5 – Werkkaart MEMO </a:t>
            </a:r>
            <a:r>
              <a:rPr lang="af-ZA" sz="1800" dirty="0">
                <a:effectLst/>
                <a:latin typeface="Arial" panose="020B0604020202020204" pitchFamily="34" charset="0"/>
                <a:ea typeface="Arial" panose="020B0604020202020204" pitchFamily="34" charset="0"/>
              </a:rPr>
              <a:t>vir antwoorde op</a:t>
            </a:r>
            <a:r>
              <a:rPr lang="af-ZA" sz="1800" i="1" dirty="0">
                <a:effectLst/>
                <a:latin typeface="Arial" panose="020B0604020202020204" pitchFamily="34" charset="0"/>
                <a:ea typeface="Arial" panose="020B0604020202020204" pitchFamily="34" charset="0"/>
              </a:rPr>
              <a:t> </a:t>
            </a:r>
            <a:r>
              <a:rPr lang="af-ZA" sz="1800" b="1" i="1" dirty="0">
                <a:effectLst/>
                <a:latin typeface="Arial" panose="020B0604020202020204" pitchFamily="34" charset="0"/>
                <a:ea typeface="Arial" panose="020B0604020202020204" pitchFamily="34" charset="0"/>
              </a:rPr>
              <a:t>Aktiwiteit 2</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15000"/>
              </a:lnSpc>
              <a:spcBef>
                <a:spcPts val="0"/>
              </a:spcBef>
              <a:spcAft>
                <a:spcPts val="0"/>
              </a:spcAft>
              <a:buSzPts val="1200"/>
              <a:buFont typeface="Noto Sans Symbols"/>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af-ZA" sz="1800" b="1">
                <a:effectLst/>
                <a:latin typeface="Arial" panose="020B0604020202020204" pitchFamily="34" charset="0"/>
                <a:ea typeface="Arial" panose="020B0604020202020204" pitchFamily="34" charset="0"/>
              </a:rPr>
              <a:t>Skyfie </a:t>
            </a:r>
            <a:r>
              <a:rPr lang="af-ZA" sz="1800" b="1" dirty="0">
                <a:effectLst/>
                <a:latin typeface="Arial" panose="020B0604020202020204" pitchFamily="34" charset="0"/>
                <a:ea typeface="Arial" panose="020B0604020202020204" pitchFamily="34" charset="0"/>
              </a:rPr>
              <a:t>4:</a:t>
            </a:r>
            <a:r>
              <a:rPr lang="af-ZA" sz="1800" dirty="0">
                <a:effectLst/>
                <a:latin typeface="Arial" panose="020B0604020202020204" pitchFamily="34" charset="0"/>
                <a:ea typeface="Arial" panose="020B0604020202020204" pitchFamily="34" charset="0"/>
              </a:rPr>
              <a:t> Ons het aan die einde van hierdie reeks gekom! Die </a:t>
            </a:r>
            <a:r>
              <a:rPr lang="af-ZA" sz="1800" dirty="0" err="1">
                <a:effectLst/>
                <a:latin typeface="Arial" panose="020B0604020202020204" pitchFamily="34" charset="0"/>
                <a:ea typeface="Arial" panose="020B0604020202020204" pitchFamily="34" charset="0"/>
              </a:rPr>
              <a:t>wenveldtogspan</a:t>
            </a:r>
            <a:r>
              <a:rPr lang="af-ZA" sz="1800" dirty="0">
                <a:effectLst/>
                <a:latin typeface="Arial" panose="020B0604020202020204" pitchFamily="34" charset="0"/>
                <a:ea typeface="Arial" panose="020B0604020202020204" pitchFamily="34" charset="0"/>
              </a:rPr>
              <a:t> is __________.  Julle het almal so goed gedoen!</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Vir huiswerk, besin oor wat jy die afgelope 5 weke geleer het deur </a:t>
            </a:r>
            <a:r>
              <a:rPr lang="af-ZA" sz="1800" b="1" dirty="0">
                <a:effectLst/>
                <a:latin typeface="Arial" panose="020B0604020202020204" pitchFamily="34" charset="0"/>
                <a:ea typeface="Arial" panose="020B0604020202020204" pitchFamily="34" charset="0"/>
              </a:rPr>
              <a:t>Aktiwiteit 3</a:t>
            </a:r>
            <a:r>
              <a:rPr lang="af-ZA" sz="1800" b="1" i="1"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5 – Werkkaart</a:t>
            </a:r>
            <a:r>
              <a:rPr lang="af-ZA" sz="1800" b="1" i="1" dirty="0">
                <a:effectLst/>
                <a:latin typeface="Arial" panose="020B0604020202020204" pitchFamily="34" charset="0"/>
                <a:ea typeface="Arial" panose="020B0604020202020204" pitchFamily="34" charset="0"/>
              </a:rPr>
              <a:t>) </a:t>
            </a:r>
            <a:r>
              <a:rPr lang="af-ZA" sz="1800" dirty="0">
                <a:effectLst/>
                <a:latin typeface="Arial" panose="020B0604020202020204" pitchFamily="34" charset="0"/>
                <a:ea typeface="Arial" panose="020B0604020202020204" pitchFamily="34" charset="0"/>
              </a:rPr>
              <a:t>te voltooi.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64" name="Google Shape;2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3" name="Picture 2" descr="A painting of a person's face&#10;&#10;Description automatically generated">
            <a:extLst>
              <a:ext uri="{FF2B5EF4-FFF2-40B4-BE49-F238E27FC236}">
                <a16:creationId xmlns:a16="http://schemas.microsoft.com/office/drawing/2014/main" id="{508921CF-6624-33ED-CA3B-F3F2CD9685E7}"/>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E39132-85A0-9BB5-9BCF-79BB50B9C8C8}"/>
              </a:ext>
            </a:extLst>
          </p:cNvPr>
          <p:cNvSpPr txBox="1"/>
          <p:nvPr/>
        </p:nvSpPr>
        <p:spPr>
          <a:xfrm>
            <a:off x="0" y="5667269"/>
            <a:ext cx="428059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3BAF95"/>
                </a:solidFill>
                <a:effectLst/>
                <a:uLnTx/>
                <a:uFillTx/>
                <a:latin typeface="Arial"/>
                <a:cs typeface="Arial"/>
                <a:sym typeface="Arial"/>
              </a:rPr>
              <a:t>Kwartaal</a:t>
            </a:r>
            <a:r>
              <a:rPr kumimoji="0" lang="en-GB" sz="2400" b="1" i="0" u="none" strike="noStrike" kern="0" cap="none" spc="0" normalizeH="0" baseline="0" noProof="0" dirty="0">
                <a:ln>
                  <a:noFill/>
                </a:ln>
                <a:solidFill>
                  <a:srgbClr val="3BAF95"/>
                </a:solidFill>
                <a:effectLst/>
                <a:uLnTx/>
                <a:uFillTx/>
                <a:latin typeface="Arial"/>
                <a:cs typeface="Arial"/>
                <a:sym typeface="Arial"/>
              </a:rPr>
              <a:t> 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3BAF95"/>
                </a:solidFill>
                <a:effectLst/>
                <a:uLnTx/>
                <a:uFillTx/>
                <a:latin typeface="Arial"/>
                <a:cs typeface="Arial"/>
                <a:sym typeface="Arial"/>
              </a:rPr>
              <a:t>Les 5: </a:t>
            </a:r>
            <a:r>
              <a:rPr kumimoji="0" lang="en-GB" sz="1600" b="0" i="0" u="none" strike="noStrike" kern="0" cap="none" spc="0" normalizeH="0" baseline="0" noProof="0" dirty="0" err="1">
                <a:ln>
                  <a:noFill/>
                </a:ln>
                <a:solidFill>
                  <a:srgbClr val="3BAF95"/>
                </a:solidFill>
                <a:effectLst/>
                <a:uLnTx/>
                <a:uFillTx/>
                <a:latin typeface="Arial"/>
                <a:cs typeface="Arial"/>
                <a:sym typeface="Arial"/>
              </a:rPr>
              <a:t>Eietydse</a:t>
            </a:r>
            <a:r>
              <a:rPr kumimoji="0" lang="en-GB" sz="1600" b="0" i="0" u="none" strike="noStrike" kern="0" cap="none" spc="0" normalizeH="0" baseline="0" noProof="0" dirty="0">
                <a:ln>
                  <a:noFill/>
                </a:ln>
                <a:solidFill>
                  <a:srgbClr val="3BAF95"/>
                </a:solidFill>
                <a:effectLst/>
                <a:uLnTx/>
                <a:uFillTx/>
                <a:latin typeface="Arial"/>
                <a:cs typeface="Arial"/>
                <a:sym typeface="Arial"/>
              </a:rPr>
              <a:t> </a:t>
            </a:r>
            <a:r>
              <a:rPr kumimoji="0" lang="en-GB" sz="1600" b="0" i="0" u="none" strike="noStrike" kern="0" cap="none" spc="0" normalizeH="0" baseline="0" noProof="0" dirty="0" err="1">
                <a:ln>
                  <a:noFill/>
                </a:ln>
                <a:solidFill>
                  <a:srgbClr val="3BAF95"/>
                </a:solidFill>
                <a:effectLst/>
                <a:uLnTx/>
                <a:uFillTx/>
                <a:latin typeface="Arial"/>
                <a:cs typeface="Arial"/>
                <a:sym typeface="Arial"/>
              </a:rPr>
              <a:t>gebeure</a:t>
            </a:r>
            <a:r>
              <a:rPr kumimoji="0" lang="en-GB" sz="1600" b="0" i="0" u="none" strike="noStrike" kern="0" cap="none" spc="0" normalizeH="0" baseline="0" noProof="0" dirty="0">
                <a:ln>
                  <a:noFill/>
                </a:ln>
                <a:solidFill>
                  <a:srgbClr val="3BAF95"/>
                </a:solidFill>
                <a:effectLst/>
                <a:uLnTx/>
                <a:uFillTx/>
                <a:latin typeface="Arial"/>
                <a:cs typeface="Arial"/>
                <a:sym typeface="Arial"/>
              </a:rPr>
              <a:t> wat die </a:t>
            </a:r>
            <a:r>
              <a:rPr kumimoji="0" lang="en-GB" sz="1600" b="0" i="0" u="none" strike="noStrike" kern="0" cap="none" spc="0" normalizeH="0" baseline="0" noProof="0" dirty="0" err="1">
                <a:ln>
                  <a:noFill/>
                </a:ln>
                <a:solidFill>
                  <a:srgbClr val="3BAF95"/>
                </a:solidFill>
                <a:effectLst/>
                <a:uLnTx/>
                <a:uFillTx/>
                <a:latin typeface="Arial"/>
                <a:cs typeface="Arial"/>
                <a:sym typeface="Arial"/>
              </a:rPr>
              <a:t>aard</a:t>
            </a:r>
            <a:r>
              <a:rPr kumimoji="0" lang="en-GB" sz="1600" b="0" i="0" u="none" strike="noStrike" kern="0" cap="none" spc="0" normalizeH="0" baseline="0" noProof="0" dirty="0">
                <a:ln>
                  <a:noFill/>
                </a:ln>
                <a:solidFill>
                  <a:srgbClr val="3BAF95"/>
                </a:solidFill>
                <a:effectLst/>
                <a:uLnTx/>
                <a:uFillTx/>
                <a:latin typeface="Arial"/>
                <a:cs typeface="Arial"/>
                <a:sym typeface="Arial"/>
              </a:rPr>
              <a:t> van </a:t>
            </a:r>
            <a:r>
              <a:rPr kumimoji="0" lang="en-GB" sz="1600" b="0" i="0" u="none" strike="noStrike" kern="0" cap="none" spc="0" normalizeH="0" baseline="0" noProof="0" dirty="0" err="1">
                <a:ln>
                  <a:noFill/>
                </a:ln>
                <a:solidFill>
                  <a:srgbClr val="3BAF95"/>
                </a:solidFill>
                <a:effectLst/>
                <a:uLnTx/>
                <a:uFillTx/>
                <a:latin typeface="Arial"/>
                <a:cs typeface="Arial"/>
                <a:sym typeface="Arial"/>
              </a:rPr>
              <a:t>transformasie</a:t>
            </a:r>
            <a:r>
              <a:rPr kumimoji="0" lang="en-GB" sz="1600" b="0" i="0" u="none" strike="noStrike" kern="0" cap="none" spc="0" normalizeH="0" baseline="0" noProof="0" dirty="0">
                <a:ln>
                  <a:noFill/>
                </a:ln>
                <a:solidFill>
                  <a:srgbClr val="3BAF95"/>
                </a:solidFill>
                <a:effectLst/>
                <a:uLnTx/>
                <a:uFillTx/>
                <a:latin typeface="Arial"/>
                <a:cs typeface="Arial"/>
                <a:sym typeface="Arial"/>
              </a:rPr>
              <a:t> in </a:t>
            </a:r>
            <a:r>
              <a:rPr kumimoji="0" lang="en-GB" sz="1600" b="0" i="0" u="none" strike="noStrike" kern="0" cap="none" spc="0" normalizeH="0" baseline="0" noProof="0" dirty="0" err="1">
                <a:ln>
                  <a:noFill/>
                </a:ln>
                <a:solidFill>
                  <a:srgbClr val="3BAF95"/>
                </a:solidFill>
                <a:effectLst/>
                <a:uLnTx/>
                <a:uFillTx/>
                <a:latin typeface="Arial"/>
                <a:cs typeface="Arial"/>
                <a:sym typeface="Arial"/>
              </a:rPr>
              <a:t>Suid</a:t>
            </a:r>
            <a:r>
              <a:rPr kumimoji="0" lang="en-GB" sz="1600" b="0" i="0" u="none" strike="noStrike" kern="0" cap="none" spc="0" normalizeH="0" baseline="0" noProof="0" dirty="0">
                <a:ln>
                  <a:noFill/>
                </a:ln>
                <a:solidFill>
                  <a:srgbClr val="3BAF95"/>
                </a:solidFill>
                <a:effectLst/>
                <a:uLnTx/>
                <a:uFillTx/>
                <a:latin typeface="Arial"/>
                <a:cs typeface="Arial"/>
                <a:sym typeface="Arial"/>
              </a:rPr>
              <a:t>-Afrika ten toon </a:t>
            </a:r>
            <a:r>
              <a:rPr kumimoji="0" lang="en-GB" sz="1600" b="0" i="0" u="none" strike="noStrike" kern="0" cap="none" spc="0" normalizeH="0" baseline="0" noProof="0" dirty="0" err="1">
                <a:ln>
                  <a:noFill/>
                </a:ln>
                <a:solidFill>
                  <a:srgbClr val="3BAF95"/>
                </a:solidFill>
                <a:effectLst/>
                <a:uLnTx/>
                <a:uFillTx/>
                <a:latin typeface="Arial"/>
                <a:cs typeface="Arial"/>
                <a:sym typeface="Arial"/>
              </a:rPr>
              <a:t>stel</a:t>
            </a:r>
            <a:endParaRPr kumimoji="0" lang="en-US" sz="1600" b="0" i="0" u="none" strike="noStrike" kern="0" cap="none" spc="0" normalizeH="0" baseline="0" noProof="0" dirty="0">
              <a:ln>
                <a:noFill/>
              </a:ln>
              <a:solidFill>
                <a:srgbClr val="3BAF95"/>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C5354E5A-A814-0572-B9D8-844518DB6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2"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The Ultimate Guide to Marketing Campaign Management | Wrike"/>
          <p:cNvPicPr preferRelativeResize="0"/>
          <p:nvPr/>
        </p:nvPicPr>
        <p:blipFill rotWithShape="1">
          <a:blip r:embed="rId3">
            <a:alphaModFix/>
          </a:blip>
          <a:srcRect/>
          <a:stretch/>
        </p:blipFill>
        <p:spPr>
          <a:xfrm>
            <a:off x="-80290" y="0"/>
            <a:ext cx="12352580" cy="6858000"/>
          </a:xfrm>
          <a:prstGeom prst="rect">
            <a:avLst/>
          </a:prstGeom>
          <a:noFill/>
          <a:ln>
            <a:noFill/>
          </a:ln>
        </p:spPr>
      </p:pic>
      <p:pic>
        <p:nvPicPr>
          <p:cNvPr id="2" name="Picture 1">
            <a:extLst>
              <a:ext uri="{FF2B5EF4-FFF2-40B4-BE49-F238E27FC236}">
                <a16:creationId xmlns:a16="http://schemas.microsoft.com/office/drawing/2014/main" id="{C91F8FB2-4C69-6580-D542-EDE459662F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2"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5"/>
          <p:cNvPicPr preferRelativeResize="0"/>
          <p:nvPr/>
        </p:nvPicPr>
        <p:blipFill rotWithShape="1">
          <a:blip r:embed="rId3">
            <a:alphaModFix/>
          </a:blip>
          <a:srcRect/>
          <a:stretch/>
        </p:blipFill>
        <p:spPr>
          <a:xfrm>
            <a:off x="2" y="-10131"/>
            <a:ext cx="12191999" cy="6878261"/>
          </a:xfrm>
          <a:prstGeom prst="rect">
            <a:avLst/>
          </a:prstGeom>
          <a:noFill/>
          <a:ln>
            <a:noFill/>
          </a:ln>
        </p:spPr>
      </p:pic>
      <p:pic>
        <p:nvPicPr>
          <p:cNvPr id="2" name="Picture 1">
            <a:extLst>
              <a:ext uri="{FF2B5EF4-FFF2-40B4-BE49-F238E27FC236}">
                <a16:creationId xmlns:a16="http://schemas.microsoft.com/office/drawing/2014/main" id="{F1818C6C-69A2-B0BD-ADCC-E908EB7DF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2"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5D46DF-51A8-E13C-8B32-E84C55CAD85C}"/>
              </a:ext>
            </a:extLst>
          </p:cNvPr>
          <p:cNvSpPr txBox="1"/>
          <p:nvPr/>
        </p:nvSpPr>
        <p:spPr>
          <a:xfrm>
            <a:off x="988907" y="4863253"/>
            <a:ext cx="10119360" cy="995209"/>
          </a:xfrm>
          <a:prstGeom prst="rect">
            <a:avLst/>
          </a:prstGeom>
          <a:solidFill>
            <a:srgbClr val="FBD415"/>
          </a:solidFill>
        </p:spPr>
        <p:txBody>
          <a:bodyPr wrap="square" rtlCol="0">
            <a:spAutoFit/>
          </a:bodyPr>
          <a:lstStyle/>
          <a:p>
            <a:pPr algn="ctr"/>
            <a:r>
              <a:rPr lang="en-GB" sz="5867"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Informele</a:t>
            </a:r>
            <a:r>
              <a:rPr lang="en-GB" sz="5867"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GB" sz="5867"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Assessering</a:t>
            </a:r>
            <a:endParaRPr lang="en-US" sz="1867"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2"/>
          <p:cNvSpPr txBox="1">
            <a:spLocks noGrp="1"/>
          </p:cNvSpPr>
          <p:nvPr>
            <p:ph type="title"/>
          </p:nvPr>
        </p:nvSpPr>
        <p:spPr>
          <a:xfrm>
            <a:off x="838200" y="63800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ZA" sz="5000" b="1"/>
              <a:t>R	E	F	L	E	C	T	I	O	N</a:t>
            </a:r>
            <a:endParaRPr/>
          </a:p>
        </p:txBody>
      </p:sp>
      <p:pic>
        <p:nvPicPr>
          <p:cNvPr id="2" name="Picture 2" descr="SuperEval » Blog Archive Why is Self-Reflection a Critical Component of  Leadership? | SuperEval">
            <a:extLst>
              <a:ext uri="{FF2B5EF4-FFF2-40B4-BE49-F238E27FC236}">
                <a16:creationId xmlns:a16="http://schemas.microsoft.com/office/drawing/2014/main" id="{4CC5B101-6DF0-42A8-B679-7F1122794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F563342C-CAB6-6180-ACCD-7CC056CAB048}"/>
              </a:ext>
            </a:extLst>
          </p:cNvPr>
          <p:cNvSpPr txBox="1">
            <a:spLocks/>
          </p:cNvSpPr>
          <p:nvPr/>
        </p:nvSpPr>
        <p:spPr>
          <a:xfrm>
            <a:off x="-3668486" y="57426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b="1">
                <a:solidFill>
                  <a:schemeClr val="tx2">
                    <a:lumMod val="50000"/>
                  </a:schemeClr>
                </a:solidFill>
              </a:rPr>
              <a:t>REFLEKSIE</a:t>
            </a:r>
            <a:endParaRPr lang="en-US" sz="5400" b="1" dirty="0">
              <a:solidFill>
                <a:schemeClr val="tx2">
                  <a:lumMod val="50000"/>
                </a:schemeClr>
              </a:solidFill>
            </a:endParaRPr>
          </a:p>
        </p:txBody>
      </p:sp>
      <p:pic>
        <p:nvPicPr>
          <p:cNvPr id="4" name="Picture 3">
            <a:extLst>
              <a:ext uri="{FF2B5EF4-FFF2-40B4-BE49-F238E27FC236}">
                <a16:creationId xmlns:a16="http://schemas.microsoft.com/office/drawing/2014/main" id="{6ACABC5F-4F6E-0ACC-31D9-9BDB75434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2"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77e3762473cea745cadc0c19403a5c5">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073529ee14c99b5c51d3e9b20bdcae55"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E098CE-FD8F-4E4B-8AFA-697657AED494}"/>
</file>

<file path=customXml/itemProps2.xml><?xml version="1.0" encoding="utf-8"?>
<ds:datastoreItem xmlns:ds="http://schemas.openxmlformats.org/officeDocument/2006/customXml" ds:itemID="{2DB415A0-6A06-4B67-91B3-72A9B1C4EEF2}"/>
</file>

<file path=docProps/app.xml><?xml version="1.0" encoding="utf-8"?>
<Properties xmlns="http://schemas.openxmlformats.org/officeDocument/2006/extended-properties" xmlns:vt="http://schemas.openxmlformats.org/officeDocument/2006/docPropsVTypes">
  <TotalTime>1</TotalTime>
  <Words>657</Words>
  <Application>Microsoft Office PowerPoint</Application>
  <PresentationFormat>Widescreen</PresentationFormat>
  <Paragraphs>53</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Noto Sans Symbols</vt:lpstr>
      <vt:lpstr>Times New Roman</vt:lpstr>
      <vt:lpstr>Office Theme</vt:lpstr>
      <vt:lpstr>PowerPoint Presentation</vt:lpstr>
      <vt:lpstr>PowerPoint Presentation</vt:lpstr>
      <vt:lpstr>PowerPoint Presentation</vt:lpstr>
      <vt:lpstr>R E F L E C T I O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Melchior Botes</cp:lastModifiedBy>
  <cp:revision>1</cp:revision>
  <dcterms:created xsi:type="dcterms:W3CDTF">2023-02-17T20:03:06Z</dcterms:created>
  <dcterms:modified xsi:type="dcterms:W3CDTF">2023-12-18T14:57:49Z</dcterms:modified>
</cp:coreProperties>
</file>