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6" r:id="rId2"/>
    <p:sldId id="257" r:id="rId3"/>
    <p:sldId id="258" r:id="rId4"/>
    <p:sldId id="259" r:id="rId5"/>
    <p:sldId id="263"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21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BB0515-A953-4D72-A4A4-26C13556820E}" v="1" dt="2022-11-13T09:35:51.5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43"/>
    <p:restoredTop sz="60000" autoAdjust="0"/>
  </p:normalViewPr>
  <p:slideViewPr>
    <p:cSldViewPr snapToGrid="0" snapToObjects="1">
      <p:cViewPr varScale="1">
        <p:scale>
          <a:sx n="49" d="100"/>
          <a:sy n="49" d="100"/>
        </p:scale>
        <p:origin x="1090" y="58"/>
      </p:cViewPr>
      <p:guideLst/>
    </p:cSldViewPr>
  </p:slideViewPr>
  <p:notesTextViewPr>
    <p:cViewPr>
      <p:scale>
        <a:sx n="95" d="100"/>
        <a:sy n="9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customXml" Target="../customXml/item2.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dre Botes" userId="ffbe4790-9369-4ba3-9a01-6e1d80d8d5ca" providerId="ADAL" clId="{73BB0515-A953-4D72-A4A4-26C13556820E}"/>
    <pc:docChg chg="modSld">
      <pc:chgData name="Jandre Botes" userId="ffbe4790-9369-4ba3-9a01-6e1d80d8d5ca" providerId="ADAL" clId="{73BB0515-A953-4D72-A4A4-26C13556820E}" dt="2022-11-14T13:28:54.791" v="92" actId="20577"/>
      <pc:docMkLst>
        <pc:docMk/>
      </pc:docMkLst>
      <pc:sldChg chg="modNotesTx">
        <pc:chgData name="Jandre Botes" userId="ffbe4790-9369-4ba3-9a01-6e1d80d8d5ca" providerId="ADAL" clId="{73BB0515-A953-4D72-A4A4-26C13556820E}" dt="2022-11-14T13:28:54.791" v="92" actId="20577"/>
        <pc:sldMkLst>
          <pc:docMk/>
          <pc:sldMk cId="1803998556" sldId="256"/>
        </pc:sldMkLst>
      </pc:sldChg>
      <pc:sldChg chg="modSp mod modNotesTx">
        <pc:chgData name="Jandre Botes" userId="ffbe4790-9369-4ba3-9a01-6e1d80d8d5ca" providerId="ADAL" clId="{73BB0515-A953-4D72-A4A4-26C13556820E}" dt="2022-11-13T09:34:35.602" v="62" actId="20577"/>
        <pc:sldMkLst>
          <pc:docMk/>
          <pc:sldMk cId="558770383" sldId="257"/>
        </pc:sldMkLst>
        <pc:spChg chg="mod">
          <ac:chgData name="Jandre Botes" userId="ffbe4790-9369-4ba3-9a01-6e1d80d8d5ca" providerId="ADAL" clId="{73BB0515-A953-4D72-A4A4-26C13556820E}" dt="2022-11-13T09:34:35.602" v="62" actId="20577"/>
          <ac:spMkLst>
            <pc:docMk/>
            <pc:sldMk cId="558770383" sldId="257"/>
            <ac:spMk id="4" creationId="{14C5DE8B-DF8A-3953-37EB-0743D43269FF}"/>
          </ac:spMkLst>
        </pc:spChg>
      </pc:sldChg>
      <pc:sldChg chg="modNotesTx">
        <pc:chgData name="Jandre Botes" userId="ffbe4790-9369-4ba3-9a01-6e1d80d8d5ca" providerId="ADAL" clId="{73BB0515-A953-4D72-A4A4-26C13556820E}" dt="2022-11-13T09:37:56.586" v="88" actId="20577"/>
        <pc:sldMkLst>
          <pc:docMk/>
          <pc:sldMk cId="3516191254" sldId="258"/>
        </pc:sldMkLst>
      </pc:sldChg>
      <pc:sldChg chg="modSp mod modNotesTx">
        <pc:chgData name="Jandre Botes" userId="ffbe4790-9369-4ba3-9a01-6e1d80d8d5ca" providerId="ADAL" clId="{73BB0515-A953-4D72-A4A4-26C13556820E}" dt="2022-11-13T09:40:08.056" v="91" actId="20577"/>
        <pc:sldMkLst>
          <pc:docMk/>
          <pc:sldMk cId="1617442257" sldId="259"/>
        </pc:sldMkLst>
        <pc:spChg chg="mod">
          <ac:chgData name="Jandre Botes" userId="ffbe4790-9369-4ba3-9a01-6e1d80d8d5ca" providerId="ADAL" clId="{73BB0515-A953-4D72-A4A4-26C13556820E}" dt="2022-11-11T14:17:51.195" v="27" actId="20577"/>
          <ac:spMkLst>
            <pc:docMk/>
            <pc:sldMk cId="1617442257" sldId="259"/>
            <ac:spMk id="6" creationId="{81B18AC7-04CD-5F01-7289-67C57501B3F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43E91F-75DA-2A42-B9CD-B7D7078A9F38}" type="datetimeFigureOut">
              <a:rPr lang="en-US" smtClean="0"/>
              <a:t>11/14/2022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562D53-21CB-2C45-90B0-09CFF7E622AC}" type="slidenum">
              <a:rPr lang="en-US" smtClean="0"/>
              <a:t>‹#›</a:t>
            </a:fld>
            <a:endParaRPr lang="en-US"/>
          </a:p>
        </p:txBody>
      </p:sp>
    </p:spTree>
    <p:extLst>
      <p:ext uri="{BB962C8B-B14F-4D97-AF65-F5344CB8AC3E}">
        <p14:creationId xmlns:p14="http://schemas.microsoft.com/office/powerpoint/2010/main" val="4155433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nl-NL" sz="1800" dirty="0">
                <a:solidFill>
                  <a:srgbClr val="595959"/>
                </a:solidFill>
                <a:effectLst/>
                <a:latin typeface="Arial" panose="020B0604020202020204" pitchFamily="34" charset="0"/>
                <a:ea typeface="Arial" panose="020B0604020202020204" pitchFamily="34" charset="0"/>
              </a:rPr>
              <a:t>Welkom by die eerste les vir Lewensoriëntering in Graad 9. Julle het gesien hoe die Graad 8's verdwaal rondom die skool soos hul probeer om hul klasse te vind. Julle voel nie meer soos die "nuwelinge" nie. As jy vorentoe kyk na hierdie jaar, is dit jou laaste jaar as deel van die AOO-fase. Later vanjaar sal jy vakkeuses maak met die hoop om te gaan studeer of in die loopbaan van jou keuse te werk. Graad 9 is 'n belangrike jaar. Tot nou toe is die meeste van jou lewenskeuses dikwels vir jou gemaak. Tydens jou grootwordjare, het jou ouers gekies waar jy skoolgegaan het, wat jy vir aandete sou eet en hulle het selfs 'n groot invloed gehad op die soort vriende wat jy op skool gekies het. Hierdie keuses het 'n impak gehad op die doelwitte wat jy vir jou toekoms gestel het. Daar het egter baie dinge die afgelope jaar verander en jy is 'n bietjie ouer en meer volwasse. </a:t>
            </a:r>
          </a:p>
          <a:p>
            <a:pPr marL="0" lvl="0" indent="0">
              <a:buFont typeface="Symbol" panose="05050102010706020507" pitchFamily="18" charset="2"/>
              <a:buNone/>
            </a:pPr>
            <a:r>
              <a:rPr lang="nl-NL" sz="1800" dirty="0">
                <a:solidFill>
                  <a:srgbClr val="595959"/>
                </a:solidFill>
                <a:effectLst/>
                <a:latin typeface="Arial" panose="020B0604020202020204" pitchFamily="34" charset="0"/>
                <a:ea typeface="Arial" panose="020B0604020202020204" pitchFamily="34" charset="0"/>
              </a:rPr>
              <a:t>Van vandag af is dit belangrik om vorentoe te kyk en jou eie doelwitte vir die toekoms te bepaal en hoe jou persoonlike leefstylkeuses jou doelwitte beïnvloed. </a:t>
            </a:r>
          </a:p>
          <a:p>
            <a:pPr marL="0" lvl="0" indent="0">
              <a:buFont typeface="Symbol" panose="05050102010706020507" pitchFamily="18" charset="2"/>
              <a:buNone/>
            </a:pPr>
            <a:r>
              <a:rPr lang="nl-NL" sz="1800" dirty="0">
                <a:solidFill>
                  <a:srgbClr val="595959"/>
                </a:solidFill>
                <a:effectLst/>
                <a:latin typeface="Arial" panose="020B0604020202020204" pitchFamily="34" charset="0"/>
                <a:ea typeface="Arial" panose="020B0604020202020204" pitchFamily="34" charset="0"/>
              </a:rPr>
              <a:t>
Vertel die ander groepslede in jul groepe van:</a:t>
            </a:r>
            <a:br>
              <a:rPr lang="nl-NL" sz="1800" dirty="0">
                <a:solidFill>
                  <a:srgbClr val="595959"/>
                </a:solidFill>
                <a:effectLst/>
                <a:latin typeface="Arial" panose="020B0604020202020204" pitchFamily="34" charset="0"/>
                <a:ea typeface="Arial" panose="020B0604020202020204" pitchFamily="34" charset="0"/>
              </a:rPr>
            </a:br>
            <a:r>
              <a:rPr lang="nl-NL" sz="1800" dirty="0">
                <a:solidFill>
                  <a:srgbClr val="595959"/>
                </a:solidFill>
                <a:effectLst/>
                <a:latin typeface="Arial" panose="020B0604020202020204" pitchFamily="34" charset="0"/>
                <a:ea typeface="Arial" panose="020B0604020202020204" pitchFamily="34" charset="0"/>
              </a:rPr>
              <a:t>   - EEN lewensdoel wat jy gehad het voordat jy hoërskool toe gekom het.</a:t>
            </a:r>
            <a:br>
              <a:rPr lang="nl-NL" sz="1800" dirty="0">
                <a:solidFill>
                  <a:srgbClr val="595959"/>
                </a:solidFill>
                <a:effectLst/>
                <a:latin typeface="Arial" panose="020B0604020202020204" pitchFamily="34" charset="0"/>
                <a:ea typeface="Arial" panose="020B0604020202020204" pitchFamily="34" charset="0"/>
              </a:rPr>
            </a:br>
            <a:r>
              <a:rPr lang="nl-NL" sz="1800" dirty="0">
                <a:solidFill>
                  <a:srgbClr val="595959"/>
                </a:solidFill>
                <a:effectLst/>
                <a:latin typeface="Arial" panose="020B0604020202020204" pitchFamily="34" charset="0"/>
                <a:ea typeface="Arial" panose="020B0604020202020204" pitchFamily="34" charset="0"/>
              </a:rPr>
              <a:t>   - EEN lewensdoel wat jy vir hierdie jaar het. </a:t>
            </a:r>
            <a:br>
              <a:rPr lang="nl-NL" sz="1800" dirty="0">
                <a:solidFill>
                  <a:srgbClr val="595959"/>
                </a:solidFill>
                <a:effectLst/>
                <a:latin typeface="Arial" panose="020B0604020202020204" pitchFamily="34" charset="0"/>
                <a:ea typeface="Arial" panose="020B0604020202020204" pitchFamily="34" charset="0"/>
              </a:rPr>
            </a:br>
            <a:r>
              <a:rPr lang="nl-NL" sz="1800" dirty="0">
                <a:solidFill>
                  <a:srgbClr val="595959"/>
                </a:solidFill>
                <a:effectLst/>
                <a:latin typeface="Arial" panose="020B0604020202020204" pitchFamily="34" charset="0"/>
                <a:ea typeface="Arial" panose="020B0604020202020204" pitchFamily="34" charset="0"/>
              </a:rPr>
              <a:t>(Gee leerders ongeveer 2min om te deel)
</a:t>
            </a:r>
            <a:endParaRPr lang="en-ZA" sz="1800" dirty="0">
              <a:solidFill>
                <a:srgbClr val="595959"/>
              </a:solidFill>
              <a:effectLst/>
              <a:latin typeface="Arial" panose="020B0604020202020204" pitchFamily="34" charset="0"/>
              <a:ea typeface="Arial" panose="020B0604020202020204" pitchFamily="34" charset="0"/>
            </a:endParaRPr>
          </a:p>
          <a:p>
            <a:r>
              <a:rPr lang="nl-NL" sz="1800" dirty="0">
                <a:solidFill>
                  <a:srgbClr val="595959"/>
                </a:solidFill>
                <a:effectLst/>
                <a:latin typeface="Arial" panose="020B0604020202020204" pitchFamily="34" charset="0"/>
                <a:ea typeface="Arial" panose="020B0604020202020204" pitchFamily="34" charset="0"/>
              </a:rPr>
              <a:t>Vra leerders dan om die volgende in een sin met hul groep te deel:</a:t>
            </a:r>
            <a:br>
              <a:rPr lang="en-ZA" sz="1800" dirty="0">
                <a:solidFill>
                  <a:srgbClr val="595959"/>
                </a:solidFill>
                <a:effectLst/>
                <a:latin typeface="Arial" panose="020B0604020202020204" pitchFamily="34" charset="0"/>
                <a:ea typeface="Arial" panose="020B0604020202020204" pitchFamily="34" charset="0"/>
              </a:rPr>
            </a:br>
            <a:r>
              <a:rPr lang="nl-NL" sz="1800" dirty="0">
                <a:solidFill>
                  <a:srgbClr val="595959"/>
                </a:solidFill>
                <a:effectLst/>
                <a:latin typeface="Arial" panose="020B0604020202020204" pitchFamily="34" charset="0"/>
                <a:ea typeface="Arial" panose="020B0604020202020204" pitchFamily="34" charset="0"/>
              </a:rPr>
              <a:t>- Hoe gaan die tyd wat word op sosiale media bestee word 'n impak hê op my EEN lewensdoelwit vir hierdie jaar hê?</a:t>
            </a:r>
            <a:br>
              <a:rPr lang="nl-NL" sz="1800" dirty="0">
                <a:solidFill>
                  <a:srgbClr val="595959"/>
                </a:solidFill>
                <a:effectLst/>
                <a:latin typeface="Arial" panose="020B0604020202020204" pitchFamily="34" charset="0"/>
                <a:ea typeface="Arial" panose="020B0604020202020204" pitchFamily="34" charset="0"/>
              </a:rPr>
            </a:br>
            <a:r>
              <a:rPr lang="nl-NL" sz="1800" dirty="0">
                <a:solidFill>
                  <a:srgbClr val="595959"/>
                </a:solidFill>
                <a:effectLst/>
                <a:latin typeface="Arial" panose="020B0604020202020204" pitchFamily="34" charset="0"/>
                <a:ea typeface="Arial" panose="020B0604020202020204" pitchFamily="34" charset="0"/>
              </a:rPr>
              <a:t>(Gee leerders ongeveer 1min om te deel)
</a:t>
            </a:r>
            <a:r>
              <a:rPr lang="en-ZA" sz="1800" dirty="0">
                <a:solidFill>
                  <a:srgbClr val="595959"/>
                </a:solidFill>
                <a:effectLst/>
                <a:latin typeface="Arial" panose="020B0604020202020204" pitchFamily="34" charset="0"/>
                <a:ea typeface="Arial" panose="020B0604020202020204" pitchFamily="34" charset="0"/>
              </a:rPr>
              <a:t> </a:t>
            </a:r>
            <a:endParaRPr lang="en-ZA"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562D53-21CB-2C45-90B0-09CFF7E622AC}" type="slidenum">
              <a:rPr lang="en-US" smtClean="0"/>
              <a:t>1</a:t>
            </a:fld>
            <a:endParaRPr lang="en-US"/>
          </a:p>
        </p:txBody>
      </p:sp>
    </p:spTree>
    <p:extLst>
      <p:ext uri="{BB962C8B-B14F-4D97-AF65-F5344CB8AC3E}">
        <p14:creationId xmlns:p14="http://schemas.microsoft.com/office/powerpoint/2010/main" val="12864819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nl-NL" sz="1800" b="1" dirty="0">
                <a:solidFill>
                  <a:srgbClr val="404040"/>
                </a:solidFill>
                <a:effectLst/>
                <a:latin typeface="Arial" panose="020B0604020202020204" pitchFamily="34" charset="0"/>
                <a:ea typeface="Times New Roman" panose="02020603050405020304" pitchFamily="18" charset="0"/>
              </a:rPr>
              <a:t>Leefstylkeuses</a:t>
            </a:r>
            <a:r>
              <a:rPr lang="nl-NL" sz="1800" b="0" dirty="0">
                <a:solidFill>
                  <a:srgbClr val="404040"/>
                </a:solidFill>
                <a:effectLst/>
                <a:latin typeface="Arial" panose="020B0604020202020204" pitchFamily="34" charset="0"/>
                <a:ea typeface="Times New Roman" panose="02020603050405020304" pitchFamily="18" charset="0"/>
              </a:rPr>
              <a:t> kan gedefinieer word as die houdings en gedrag wat jy in die alledaagse lewe toon. Hierdie aspekte weerspieël jou </a:t>
            </a:r>
            <a:r>
              <a:rPr lang="nl-NL" sz="1800" b="1" dirty="0">
                <a:solidFill>
                  <a:srgbClr val="404040"/>
                </a:solidFill>
                <a:effectLst/>
                <a:latin typeface="Arial" panose="020B0604020202020204" pitchFamily="34" charset="0"/>
                <a:ea typeface="Times New Roman" panose="02020603050405020304" pitchFamily="18" charset="0"/>
              </a:rPr>
              <a:t>waardes</a:t>
            </a:r>
            <a:r>
              <a:rPr lang="nl-NL" sz="1800" b="0" dirty="0">
                <a:solidFill>
                  <a:srgbClr val="404040"/>
                </a:solidFill>
                <a:effectLst/>
                <a:latin typeface="Arial" panose="020B0604020202020204" pitchFamily="34" charset="0"/>
                <a:ea typeface="Times New Roman" panose="02020603050405020304" pitchFamily="18" charset="0"/>
              </a:rPr>
              <a:t> en het 'n groot fisiese en emosionele impak op jou lewe. </a:t>
            </a:r>
          </a:p>
          <a:p>
            <a:pPr marL="0" lvl="0" indent="0">
              <a:buFont typeface="Symbol" panose="05050102010706020507" pitchFamily="18" charset="2"/>
              <a:buNone/>
            </a:pPr>
            <a:r>
              <a:rPr lang="nl-NL" sz="1800" b="0" dirty="0">
                <a:solidFill>
                  <a:srgbClr val="404040"/>
                </a:solidFill>
                <a:effectLst/>
                <a:latin typeface="Arial" panose="020B0604020202020204" pitchFamily="34" charset="0"/>
                <a:ea typeface="Times New Roman" panose="02020603050405020304" pitchFamily="18" charset="0"/>
              </a:rPr>
              <a:t>Onthou dat die woord waardes verwys na 'n mens se persoonlike oortuigings van wat belangrik is in die lewe, wat jou lei in besluitnemingsprosesse. </a:t>
            </a:r>
          </a:p>
          <a:p>
            <a:pPr marL="0" lvl="0" indent="0">
              <a:buFont typeface="Symbol" panose="05050102010706020507" pitchFamily="18" charset="2"/>
              <a:buNone/>
            </a:pPr>
            <a:r>
              <a:rPr lang="nl-NL" sz="1800" b="0" dirty="0">
                <a:solidFill>
                  <a:srgbClr val="404040"/>
                </a:solidFill>
                <a:effectLst/>
                <a:latin typeface="Arial" panose="020B0604020202020204" pitchFamily="34" charset="0"/>
                <a:ea typeface="Times New Roman" panose="02020603050405020304" pitchFamily="18" charset="0"/>
              </a:rPr>
              <a:t>Voorbeeld: As eerlikheid vir jou 'n belangrike waarde is en jy beland in 'n situasie waar leuens jou uit die moeilikheid sal kry, sal dit vir jou moeilik wees omdat eerlikheid vir jou so belangrik is. Die emosionele impak kan wees dat jy skuldig voel oor leuens. Die fisiese impak kan 'n kopseer wees van al die spanning rondom die besluitnemingsproses.</a:t>
            </a:r>
          </a:p>
          <a:p>
            <a:pPr marL="0" lvl="0" indent="0">
              <a:buFont typeface="Symbol" panose="05050102010706020507" pitchFamily="18" charset="2"/>
              <a:buNone/>
            </a:pPr>
            <a:r>
              <a:rPr lang="nl-NL" sz="1800" b="0" dirty="0">
                <a:solidFill>
                  <a:srgbClr val="404040"/>
                </a:solidFill>
                <a:effectLst/>
                <a:latin typeface="Arial" panose="020B0604020202020204" pitchFamily="34" charset="0"/>
                <a:ea typeface="Times New Roman" panose="02020603050405020304" pitchFamily="18" charset="0"/>
              </a:rPr>
              <a:t>Hierdie </a:t>
            </a:r>
            <a:r>
              <a:rPr lang="nl-NL" sz="1800" b="1" dirty="0">
                <a:solidFill>
                  <a:srgbClr val="404040"/>
                </a:solidFill>
                <a:effectLst/>
                <a:latin typeface="Arial" panose="020B0604020202020204" pitchFamily="34" charset="0"/>
                <a:ea typeface="Times New Roman" panose="02020603050405020304" pitchFamily="18" charset="0"/>
              </a:rPr>
              <a:t>waardes</a:t>
            </a:r>
            <a:r>
              <a:rPr lang="nl-NL" sz="1800" b="0" dirty="0">
                <a:solidFill>
                  <a:srgbClr val="404040"/>
                </a:solidFill>
                <a:effectLst/>
                <a:latin typeface="Arial" panose="020B0604020202020204" pitchFamily="34" charset="0"/>
                <a:ea typeface="Times New Roman" panose="02020603050405020304" pitchFamily="18" charset="0"/>
              </a:rPr>
              <a:t> waarvolgens ons leef, word deur verskillende faktore beïnvloed. Die invloed van media, vriende en portuurgroepe, familie, kultuur, godsdiens en gemeenskappe beïnvloed ons waardes en gedrag in verskillende situasies.</a:t>
            </a:r>
          </a:p>
          <a:p>
            <a:pPr marL="0" lvl="0" indent="0">
              <a:buFont typeface="Symbol" panose="05050102010706020507" pitchFamily="18" charset="2"/>
              <a:buNone/>
            </a:pPr>
            <a:endParaRPr lang="en-ZA" sz="1800" dirty="0">
              <a:solidFill>
                <a:srgbClr val="000000"/>
              </a:solidFill>
              <a:effectLst/>
              <a:highlight>
                <a:srgbClr val="FFFFFF"/>
              </a:highlight>
              <a:latin typeface="Times New Roman" panose="02020603050405020304" pitchFamily="18" charset="0"/>
              <a:ea typeface="Times New Roman" panose="02020603050405020304" pitchFamily="18" charset="0"/>
            </a:endParaRPr>
          </a:p>
          <a:p>
            <a:pPr marL="0" lvl="0" indent="0">
              <a:buFont typeface="Arial" panose="020B0604020202020204" pitchFamily="34" charset="0"/>
              <a:buNone/>
            </a:pPr>
            <a:r>
              <a:rPr lang="nl-NL" sz="1800" dirty="0">
                <a:solidFill>
                  <a:srgbClr val="404040"/>
                </a:solidFill>
                <a:effectLst/>
                <a:latin typeface="Arial" panose="020B0604020202020204" pitchFamily="34" charset="0"/>
                <a:ea typeface="Times New Roman" panose="02020603050405020304" pitchFamily="18" charset="0"/>
              </a:rPr>
              <a:t>Neem 'n paar oomblikke in jou </a:t>
            </a:r>
            <a:r>
              <a:rPr lang="nl-NL" sz="1800" b="1" i="1" u="sng" dirty="0">
                <a:solidFill>
                  <a:srgbClr val="404040"/>
                </a:solidFill>
                <a:effectLst/>
                <a:latin typeface="Arial" panose="020B0604020202020204" pitchFamily="34" charset="0"/>
                <a:ea typeface="Times New Roman" panose="02020603050405020304" pitchFamily="18" charset="0"/>
              </a:rPr>
              <a:t>Les 1 - Werkkaart </a:t>
            </a:r>
            <a:r>
              <a:rPr lang="nl-NL" sz="1800" dirty="0">
                <a:solidFill>
                  <a:srgbClr val="404040"/>
                </a:solidFill>
                <a:effectLst/>
                <a:latin typeface="Arial" panose="020B0604020202020204" pitchFamily="34" charset="0"/>
                <a:ea typeface="Times New Roman" panose="02020603050405020304" pitchFamily="18" charset="0"/>
              </a:rPr>
              <a:t>om die definisies volgens die terme in Aktiwiteit 1 neer te skryf.</a:t>
            </a:r>
          </a:p>
          <a:p>
            <a:pPr marL="0" lvl="0" indent="0">
              <a:buFont typeface="Arial" panose="020B0604020202020204" pitchFamily="34" charset="0"/>
              <a:buNone/>
            </a:pPr>
            <a:r>
              <a:rPr lang="nl-NL" sz="1800" dirty="0">
                <a:solidFill>
                  <a:srgbClr val="404040"/>
                </a:solidFill>
                <a:effectLst/>
                <a:latin typeface="Arial" panose="020B0604020202020204" pitchFamily="34" charset="0"/>
                <a:ea typeface="Times New Roman" panose="02020603050405020304" pitchFamily="18" charset="0"/>
              </a:rPr>
              <a:t>
</a:t>
            </a:r>
            <a:r>
              <a:rPr lang="nl-NL" sz="1800" b="1" dirty="0">
                <a:solidFill>
                  <a:srgbClr val="404040"/>
                </a:solidFill>
                <a:effectLst/>
                <a:latin typeface="Arial" panose="020B0604020202020204" pitchFamily="34" charset="0"/>
                <a:ea typeface="Times New Roman" panose="02020603050405020304" pitchFamily="18" charset="0"/>
              </a:rPr>
              <a:t>Waardes: </a:t>
            </a:r>
            <a:r>
              <a:rPr lang="nl-NL" sz="1800" b="0" dirty="0">
                <a:solidFill>
                  <a:srgbClr val="404040"/>
                </a:solidFill>
                <a:effectLst/>
                <a:latin typeface="Arial" panose="020B0604020202020204" pitchFamily="34" charset="0"/>
                <a:ea typeface="Times New Roman" panose="02020603050405020304" pitchFamily="18" charset="0"/>
              </a:rPr>
              <a:t>'n Mens se persoonlike oortuigings van wat belangrik is in die lewe, wat jou lei in besluitnemingsprosesse.</a:t>
            </a:r>
            <a:br>
              <a:rPr lang="nl-NL" sz="1800" b="1" dirty="0">
                <a:solidFill>
                  <a:srgbClr val="404040"/>
                </a:solidFill>
                <a:effectLst/>
                <a:latin typeface="Arial" panose="020B0604020202020204" pitchFamily="34" charset="0"/>
                <a:ea typeface="Times New Roman" panose="02020603050405020304" pitchFamily="18" charset="0"/>
              </a:rPr>
            </a:br>
            <a:r>
              <a:rPr lang="nl-NL" sz="1800" b="1" dirty="0">
                <a:solidFill>
                  <a:srgbClr val="404040"/>
                </a:solidFill>
                <a:effectLst/>
                <a:latin typeface="Arial" panose="020B0604020202020204" pitchFamily="34" charset="0"/>
                <a:ea typeface="Times New Roman" panose="02020603050405020304" pitchFamily="18" charset="0"/>
              </a:rPr>
              <a:t>Portuurgroep: </a:t>
            </a:r>
            <a:r>
              <a:rPr lang="nl-NL" sz="1800" b="0" dirty="0">
                <a:solidFill>
                  <a:srgbClr val="404040"/>
                </a:solidFill>
                <a:effectLst/>
                <a:latin typeface="Arial" panose="020B0604020202020204" pitchFamily="34" charset="0"/>
                <a:ea typeface="Times New Roman" panose="02020603050405020304" pitchFamily="18" charset="0"/>
              </a:rPr>
              <a:t>Mense van dieselfde ouderdom.</a:t>
            </a:r>
            <a:br>
              <a:rPr lang="nl-NL" sz="1800" b="1" dirty="0">
                <a:solidFill>
                  <a:srgbClr val="404040"/>
                </a:solidFill>
                <a:effectLst/>
                <a:latin typeface="Arial" panose="020B0604020202020204" pitchFamily="34" charset="0"/>
                <a:ea typeface="Times New Roman" panose="02020603050405020304" pitchFamily="18" charset="0"/>
              </a:rPr>
            </a:br>
            <a:r>
              <a:rPr lang="nl-NL" sz="1800" b="1" dirty="0">
                <a:solidFill>
                  <a:srgbClr val="404040"/>
                </a:solidFill>
                <a:effectLst/>
                <a:latin typeface="Arial" panose="020B0604020202020204" pitchFamily="34" charset="0"/>
                <a:ea typeface="Times New Roman" panose="02020603050405020304" pitchFamily="18" charset="0"/>
              </a:rPr>
              <a:t>Media: </a:t>
            </a:r>
            <a:r>
              <a:rPr lang="nl-NL" sz="1800" b="0" dirty="0">
                <a:solidFill>
                  <a:srgbClr val="404040"/>
                </a:solidFill>
                <a:effectLst/>
                <a:latin typeface="Arial" panose="020B0604020202020204" pitchFamily="34" charset="0"/>
                <a:ea typeface="Times New Roman" panose="02020603050405020304" pitchFamily="18" charset="0"/>
              </a:rPr>
              <a:t>Massakommunikasie met mense; soos koerante, televisie, tydskrifte en sosiale media.</a:t>
            </a:r>
            <a:br>
              <a:rPr lang="nl-NL" sz="1800" b="1" dirty="0">
                <a:solidFill>
                  <a:srgbClr val="404040"/>
                </a:solidFill>
                <a:effectLst/>
                <a:latin typeface="Arial" panose="020B0604020202020204" pitchFamily="34" charset="0"/>
                <a:ea typeface="Times New Roman" panose="02020603050405020304" pitchFamily="18" charset="0"/>
              </a:rPr>
            </a:br>
            <a:r>
              <a:rPr lang="nl-NL" sz="1800" b="1" dirty="0">
                <a:solidFill>
                  <a:srgbClr val="404040"/>
                </a:solidFill>
                <a:effectLst/>
                <a:latin typeface="Arial" panose="020B0604020202020204" pitchFamily="34" charset="0"/>
                <a:ea typeface="Times New Roman" panose="02020603050405020304" pitchFamily="18" charset="0"/>
              </a:rPr>
              <a:t>Gevolge: </a:t>
            </a:r>
            <a:r>
              <a:rPr lang="nl-NL" sz="1800" b="0" dirty="0">
                <a:solidFill>
                  <a:srgbClr val="404040"/>
                </a:solidFill>
                <a:effectLst/>
                <a:latin typeface="Arial" panose="020B0604020202020204" pitchFamily="34" charset="0"/>
                <a:ea typeface="Times New Roman" panose="02020603050405020304" pitchFamily="18" charset="0"/>
              </a:rPr>
              <a:t>Die uitkomste van jou gedrag. </a:t>
            </a:r>
          </a:p>
          <a:p>
            <a:pPr marL="0" lvl="0" indent="0">
              <a:buFont typeface="Arial" panose="020B0604020202020204" pitchFamily="34" charset="0"/>
              <a:buNone/>
            </a:pPr>
            <a:r>
              <a:rPr lang="nl-NL" sz="1800" dirty="0">
                <a:solidFill>
                  <a:srgbClr val="404040"/>
                </a:solidFill>
                <a:effectLst/>
                <a:latin typeface="Arial" panose="020B0604020202020204" pitchFamily="34" charset="0"/>
                <a:ea typeface="Times New Roman" panose="02020603050405020304" pitchFamily="18" charset="0"/>
              </a:rPr>
              <a:t>
Een van die moeilike besluite as tiener, is die keuses wat jy oor alkohol maak op grond van verskillende invloede. Ons sal kyk hoe jy oor alkohol voel en die impak wat dit op jou lewe kan hê. Begin deur die vrae in die </a:t>
            </a:r>
            <a:r>
              <a:rPr lang="nl-NL" sz="1800" b="1" u="sng" dirty="0">
                <a:solidFill>
                  <a:srgbClr val="404040"/>
                </a:solidFill>
                <a:effectLst/>
                <a:latin typeface="Arial" panose="020B0604020202020204" pitchFamily="34" charset="0"/>
                <a:ea typeface="Times New Roman" panose="02020603050405020304" pitchFamily="18" charset="0"/>
              </a:rPr>
              <a:t>Les 1 – Werkkaart Aktiwiteit 2</a:t>
            </a:r>
            <a:r>
              <a:rPr lang="nl-NL" sz="1800" dirty="0">
                <a:solidFill>
                  <a:srgbClr val="404040"/>
                </a:solidFill>
                <a:effectLst/>
                <a:latin typeface="Arial" panose="020B0604020202020204" pitchFamily="34" charset="0"/>
                <a:ea typeface="Times New Roman" panose="02020603050405020304" pitchFamily="18" charset="0"/>
              </a:rPr>
              <a:t> te beantwoord. (Gee 5 min om te voltooi)
</a:t>
            </a:r>
            <a:endParaRPr lang="en-US" dirty="0"/>
          </a:p>
          <a:p>
            <a:endParaRPr lang="en-US" dirty="0"/>
          </a:p>
        </p:txBody>
      </p:sp>
      <p:sp>
        <p:nvSpPr>
          <p:cNvPr id="4" name="Slide Number Placeholder 3"/>
          <p:cNvSpPr>
            <a:spLocks noGrp="1"/>
          </p:cNvSpPr>
          <p:nvPr>
            <p:ph type="sldNum" sz="quarter" idx="5"/>
          </p:nvPr>
        </p:nvSpPr>
        <p:spPr/>
        <p:txBody>
          <a:bodyPr/>
          <a:lstStyle/>
          <a:p>
            <a:fld id="{BE562D53-21CB-2C45-90B0-09CFF7E622AC}" type="slidenum">
              <a:rPr lang="en-US" smtClean="0"/>
              <a:t>2</a:t>
            </a:fld>
            <a:endParaRPr lang="en-US"/>
          </a:p>
        </p:txBody>
      </p:sp>
    </p:spTree>
    <p:extLst>
      <p:ext uri="{BB962C8B-B14F-4D97-AF65-F5344CB8AC3E}">
        <p14:creationId xmlns:p14="http://schemas.microsoft.com/office/powerpoint/2010/main" val="3181086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nl-NL" sz="1800" dirty="0">
                <a:solidFill>
                  <a:srgbClr val="404040"/>
                </a:solidFill>
                <a:effectLst/>
                <a:latin typeface="Arial" panose="020B0604020202020204" pitchFamily="34" charset="0"/>
                <a:ea typeface="Times New Roman" panose="02020603050405020304" pitchFamily="18" charset="0"/>
              </a:rPr>
              <a:t>Daar is tye in die lewe wat ons keuses maak wat 'n negatiewe impak op ons lewens het. Baie mense beland in 'n siklus van denke dat die lewe nooit sal verander nie. Dit verg egter iemand wat omgee vir ander om iemand se lewe om te keer. Xolani Luvuno (33) het van verslawing aan dwelms en alkohol herstel om sy lewe te verander.
Kyk dié video: Kopieer die onderstaande skakel in jou internetblaaier om na die 3 minute snit te kyk.
https://www.runnersworld.com/news/a21267745/amputee-runner-completes-comrades-marathon-with-crutches/
Voltooi </a:t>
            </a:r>
            <a:r>
              <a:rPr lang="nl-NL" sz="1800" b="1" dirty="0">
                <a:solidFill>
                  <a:srgbClr val="404040"/>
                </a:solidFill>
                <a:effectLst/>
                <a:latin typeface="Arial" panose="020B0604020202020204" pitchFamily="34" charset="0"/>
                <a:ea typeface="Times New Roman" panose="02020603050405020304" pitchFamily="18" charset="0"/>
              </a:rPr>
              <a:t>Aktiwiteit 3 </a:t>
            </a:r>
            <a:r>
              <a:rPr lang="nl-NL" sz="1800" dirty="0">
                <a:solidFill>
                  <a:srgbClr val="404040"/>
                </a:solidFill>
                <a:effectLst/>
                <a:latin typeface="Arial" panose="020B0604020202020204" pitchFamily="34" charset="0"/>
                <a:ea typeface="Times New Roman" panose="02020603050405020304" pitchFamily="18" charset="0"/>
              </a:rPr>
              <a:t>(</a:t>
            </a:r>
            <a:r>
              <a:rPr lang="nl-NL" sz="1800" b="1" i="1" u="sng" dirty="0">
                <a:solidFill>
                  <a:srgbClr val="404040"/>
                </a:solidFill>
                <a:effectLst/>
                <a:latin typeface="Arial" panose="020B0604020202020204" pitchFamily="34" charset="0"/>
                <a:ea typeface="Times New Roman" panose="02020603050405020304" pitchFamily="18" charset="0"/>
              </a:rPr>
              <a:t>Les 1 – Werkkaart</a:t>
            </a:r>
            <a:r>
              <a:rPr lang="nl-NL" sz="1800" dirty="0">
                <a:solidFill>
                  <a:srgbClr val="404040"/>
                </a:solidFill>
                <a:effectLst/>
                <a:latin typeface="Arial" panose="020B0604020202020204" pitchFamily="34" charset="0"/>
                <a:ea typeface="Times New Roman" panose="02020603050405020304" pitchFamily="18" charset="0"/>
              </a:rPr>
              <a:t>) en besin oor die verhaal van Xolani Luvuno. </a:t>
            </a:r>
            <a:br>
              <a:rPr lang="nl-NL" sz="1800" dirty="0">
                <a:solidFill>
                  <a:srgbClr val="404040"/>
                </a:solidFill>
                <a:effectLst/>
                <a:latin typeface="Arial" panose="020B0604020202020204" pitchFamily="34" charset="0"/>
                <a:ea typeface="Times New Roman" panose="02020603050405020304" pitchFamily="18" charset="0"/>
              </a:rPr>
            </a:br>
            <a:br>
              <a:rPr lang="nl-NL" sz="1800" dirty="0">
                <a:solidFill>
                  <a:srgbClr val="404040"/>
                </a:solidFill>
                <a:effectLst/>
                <a:latin typeface="Arial" panose="020B0604020202020204" pitchFamily="34" charset="0"/>
                <a:ea typeface="Times New Roman" panose="02020603050405020304" pitchFamily="18" charset="0"/>
              </a:rPr>
            </a:br>
            <a:r>
              <a:rPr lang="nl-NL" sz="1800" dirty="0">
                <a:solidFill>
                  <a:srgbClr val="404040"/>
                </a:solidFill>
                <a:effectLst/>
                <a:latin typeface="Arial" panose="020B0604020202020204" pitchFamily="34" charset="0"/>
                <a:ea typeface="Times New Roman" panose="02020603050405020304" pitchFamily="18" charset="0"/>
              </a:rPr>
              <a:t>Onderwysersnota: Jy kan hierdie vrae ook in klein groepies as besprekingspunte gebruik. Laat leerders toe om individueel te antwoord en dan op hul maats se antwoorde te reageer.
</a:t>
            </a:r>
            <a:endParaRPr lang="en-US" dirty="0"/>
          </a:p>
        </p:txBody>
      </p:sp>
      <p:sp>
        <p:nvSpPr>
          <p:cNvPr id="4" name="Slide Number Placeholder 3"/>
          <p:cNvSpPr>
            <a:spLocks noGrp="1"/>
          </p:cNvSpPr>
          <p:nvPr>
            <p:ph type="sldNum" sz="quarter" idx="5"/>
          </p:nvPr>
        </p:nvSpPr>
        <p:spPr/>
        <p:txBody>
          <a:bodyPr/>
          <a:lstStyle/>
          <a:p>
            <a:fld id="{BE562D53-21CB-2C45-90B0-09CFF7E622AC}" type="slidenum">
              <a:rPr lang="en-US" smtClean="0"/>
              <a:t>3</a:t>
            </a:fld>
            <a:endParaRPr lang="en-US"/>
          </a:p>
        </p:txBody>
      </p:sp>
    </p:spTree>
    <p:extLst>
      <p:ext uri="{BB962C8B-B14F-4D97-AF65-F5344CB8AC3E}">
        <p14:creationId xmlns:p14="http://schemas.microsoft.com/office/powerpoint/2010/main" val="4174623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nl-NL" sz="1800" dirty="0">
                <a:solidFill>
                  <a:srgbClr val="595959"/>
                </a:solidFill>
                <a:effectLst/>
                <a:latin typeface="Arial" panose="020B0604020202020204" pitchFamily="34" charset="0"/>
                <a:ea typeface="Arial" panose="020B0604020202020204" pitchFamily="34" charset="0"/>
              </a:rPr>
              <a:t>Jy sal tyd hê om hierdie aktiwiteit in die klas te begin en dit vir huiswerk te voltooi. Bring dit terug </a:t>
            </a:r>
            <a:r>
              <a:rPr lang="nl-NL" sz="1800">
                <a:solidFill>
                  <a:srgbClr val="595959"/>
                </a:solidFill>
                <a:effectLst/>
                <a:latin typeface="Arial" panose="020B0604020202020204" pitchFamily="34" charset="0"/>
                <a:ea typeface="Arial" panose="020B0604020202020204" pitchFamily="34" charset="0"/>
              </a:rPr>
              <a:t>klas toe, </a:t>
            </a:r>
            <a:r>
              <a:rPr lang="nl-NL" sz="1800" dirty="0">
                <a:solidFill>
                  <a:srgbClr val="595959"/>
                </a:solidFill>
                <a:effectLst/>
                <a:latin typeface="Arial" panose="020B0604020202020204" pitchFamily="34" charset="0"/>
                <a:ea typeface="Arial" panose="020B0604020202020204" pitchFamily="34" charset="0"/>
              </a:rPr>
              <a:t>in 'n koevert met jou naam en van daarop. Jou onderwyser sal hierdie brief / poskaart in die laaste LO-les van die jaar aan jou terugbesorg.</a:t>
            </a:r>
            <a:br>
              <a:rPr lang="nl-NL" sz="1800" dirty="0">
                <a:solidFill>
                  <a:srgbClr val="595959"/>
                </a:solidFill>
                <a:effectLst/>
                <a:latin typeface="Arial" panose="020B0604020202020204" pitchFamily="34" charset="0"/>
                <a:ea typeface="Arial" panose="020B0604020202020204" pitchFamily="34" charset="0"/>
              </a:rPr>
            </a:br>
            <a:br>
              <a:rPr lang="nl-NL" sz="1800" dirty="0">
                <a:solidFill>
                  <a:srgbClr val="595959"/>
                </a:solidFill>
                <a:effectLst/>
                <a:latin typeface="Arial" panose="020B0604020202020204" pitchFamily="34" charset="0"/>
                <a:ea typeface="Arial" panose="020B0604020202020204" pitchFamily="34" charset="0"/>
              </a:rPr>
            </a:br>
            <a:r>
              <a:rPr lang="nl-NL" sz="1800" dirty="0">
                <a:solidFill>
                  <a:srgbClr val="595959"/>
                </a:solidFill>
                <a:effectLst/>
                <a:latin typeface="Arial" panose="020B0604020202020204" pitchFamily="34" charset="0"/>
                <a:ea typeface="Arial" panose="020B0604020202020204" pitchFamily="34" charset="0"/>
              </a:rPr>
              <a:t>Skryf 'n brief aan jouself op hierdie poskaart wat jy aan die einde van die jaar sal lees. Wees spesifiek en sluit besonderhede in van die doelwitte wat jy hierdie jaar wil bereik. Jy kan korttermyndoelwitte insluit. </a:t>
            </a:r>
            <a:br>
              <a:rPr lang="nl-NL" sz="1800" dirty="0">
                <a:solidFill>
                  <a:srgbClr val="595959"/>
                </a:solidFill>
                <a:effectLst/>
                <a:latin typeface="Arial" panose="020B0604020202020204" pitchFamily="34" charset="0"/>
                <a:ea typeface="Arial" panose="020B0604020202020204" pitchFamily="34" charset="0"/>
              </a:rPr>
            </a:br>
            <a:r>
              <a:rPr lang="nl-NL" sz="1800" dirty="0">
                <a:solidFill>
                  <a:srgbClr val="595959"/>
                </a:solidFill>
                <a:effectLst/>
                <a:latin typeface="Arial" panose="020B0604020202020204" pitchFamily="34" charset="0"/>
                <a:ea typeface="Arial" panose="020B0604020202020204" pitchFamily="34" charset="0"/>
              </a:rPr>
              <a:t>(Onthou: Korttermyndoelwitte word gedefinieer as prestasies wat drie maande tot 'n paar jaar neem. Langtermyndoelwitte word gewoonlik binne 3- tot 5-jaar of langer voltooi).
Kies om op die volgende gebiede te fokus:</a:t>
            </a:r>
          </a:p>
          <a:p>
            <a:pPr marL="0" lvl="0" indent="0">
              <a:buFont typeface="Wingdings" panose="05000000000000000000" pitchFamily="2" charset="2"/>
              <a:buNone/>
            </a:pPr>
            <a:r>
              <a:rPr lang="nl-NL" sz="1800" dirty="0">
                <a:solidFill>
                  <a:srgbClr val="595959"/>
                </a:solidFill>
                <a:effectLst/>
                <a:latin typeface="Arial" panose="020B0604020202020204" pitchFamily="34" charset="0"/>
                <a:ea typeface="Arial" panose="020B0604020202020204" pitchFamily="34" charset="0"/>
              </a:rPr>
              <a:t>
* Verhoudings met vriende/familie
* Akademiese doelwitte
* Sport / Gesondheidsdoelwitte
* Waarde-doelwitte
Sluit jou brief af met 'n eed aan jouself dat jy nie vanjaar slegte keuses sal maak wat jou sal beïnvloed om jou doelwitte te bereik nie.
</a:t>
            </a:r>
            <a:endParaRPr lang="en-US" dirty="0"/>
          </a:p>
        </p:txBody>
      </p:sp>
      <p:sp>
        <p:nvSpPr>
          <p:cNvPr id="4" name="Slide Number Placeholder 3"/>
          <p:cNvSpPr>
            <a:spLocks noGrp="1"/>
          </p:cNvSpPr>
          <p:nvPr>
            <p:ph type="sldNum" sz="quarter" idx="5"/>
          </p:nvPr>
        </p:nvSpPr>
        <p:spPr/>
        <p:txBody>
          <a:bodyPr/>
          <a:lstStyle/>
          <a:p>
            <a:fld id="{BE562D53-21CB-2C45-90B0-09CFF7E622AC}" type="slidenum">
              <a:rPr lang="en-US" smtClean="0"/>
              <a:t>4</a:t>
            </a:fld>
            <a:endParaRPr lang="en-US"/>
          </a:p>
        </p:txBody>
      </p:sp>
    </p:spTree>
    <p:extLst>
      <p:ext uri="{BB962C8B-B14F-4D97-AF65-F5344CB8AC3E}">
        <p14:creationId xmlns:p14="http://schemas.microsoft.com/office/powerpoint/2010/main" val="3608199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Symbol" panose="05050102010706020507" pitchFamily="18" charset="2"/>
              <a:buNone/>
            </a:pPr>
            <a:r>
              <a:rPr lang="nl-NL" sz="1800" dirty="0">
                <a:solidFill>
                  <a:srgbClr val="404040"/>
                </a:solidFill>
                <a:effectLst/>
                <a:latin typeface="Arial" panose="020B0604020202020204" pitchFamily="34" charset="0"/>
                <a:ea typeface="Times New Roman" panose="02020603050405020304" pitchFamily="18" charset="0"/>
              </a:rPr>
              <a:t>Ons het aan die einde van hierdie les gekom. Neem 'n oomblik om na te dink oor die inhoud wat ons vandag behandel het. Beantwoord die refleksievrae in die </a:t>
            </a:r>
            <a:r>
              <a:rPr lang="nl-NL" sz="1800" b="1" i="1" u="sng" dirty="0">
                <a:solidFill>
                  <a:srgbClr val="404040"/>
                </a:solidFill>
                <a:effectLst/>
                <a:latin typeface="Arial" panose="020B0604020202020204" pitchFamily="34" charset="0"/>
                <a:ea typeface="Times New Roman" panose="02020603050405020304" pitchFamily="18" charset="0"/>
              </a:rPr>
              <a:t>Les 1 – Werkkaart Aktiwiteit 5</a:t>
            </a:r>
            <a:r>
              <a:rPr lang="nl-NL" sz="1800" dirty="0">
                <a:solidFill>
                  <a:srgbClr val="404040"/>
                </a:solidFill>
                <a:effectLst/>
                <a:latin typeface="Arial" panose="020B0604020202020204" pitchFamily="34" charset="0"/>
                <a:ea typeface="Times New Roman" panose="02020603050405020304" pitchFamily="18" charset="0"/>
              </a:rPr>
              <a:t>. </a:t>
            </a:r>
            <a:br>
              <a:rPr lang="nl-NL" sz="1800" dirty="0">
                <a:solidFill>
                  <a:srgbClr val="404040"/>
                </a:solidFill>
                <a:effectLst/>
                <a:latin typeface="Arial" panose="020B0604020202020204" pitchFamily="34" charset="0"/>
                <a:ea typeface="Times New Roman" panose="02020603050405020304" pitchFamily="18" charset="0"/>
              </a:rPr>
            </a:br>
            <a:r>
              <a:rPr lang="nl-NL" sz="1800" dirty="0">
                <a:solidFill>
                  <a:srgbClr val="404040"/>
                </a:solidFill>
                <a:effectLst/>
                <a:latin typeface="Arial" panose="020B0604020202020204" pitchFamily="34" charset="0"/>
                <a:ea typeface="Times New Roman" panose="02020603050405020304" pitchFamily="18" charset="0"/>
              </a:rPr>
              <a:t>
Moedig die klas aan om stil te wees in hierdie tyd. Dit kan selfs help om musiek te speel. Sê vir die klas om stil te bly totdat jy aandui dat hul mag praat.</a:t>
            </a:r>
            <a:br>
              <a:rPr lang="nl-NL" sz="1800" dirty="0">
                <a:solidFill>
                  <a:srgbClr val="404040"/>
                </a:solidFill>
                <a:effectLst/>
                <a:latin typeface="Arial" panose="020B0604020202020204" pitchFamily="34" charset="0"/>
                <a:ea typeface="Times New Roman" panose="02020603050405020304" pitchFamily="18" charset="0"/>
              </a:rPr>
            </a:br>
            <a:br>
              <a:rPr lang="nl-NL" sz="1800" dirty="0">
                <a:solidFill>
                  <a:srgbClr val="404040"/>
                </a:solidFill>
                <a:effectLst/>
                <a:latin typeface="Arial" panose="020B0604020202020204" pitchFamily="34" charset="0"/>
                <a:ea typeface="Times New Roman" panose="02020603050405020304" pitchFamily="18" charset="0"/>
              </a:rPr>
            </a:br>
            <a:r>
              <a:rPr lang="nl-NL" sz="1800" dirty="0">
                <a:solidFill>
                  <a:srgbClr val="404040"/>
                </a:solidFill>
                <a:effectLst/>
                <a:latin typeface="Arial" panose="020B0604020202020204" pitchFamily="34" charset="0"/>
                <a:ea typeface="Times New Roman" panose="02020603050405020304" pitchFamily="18" charset="0"/>
              </a:rPr>
              <a:t>Daar is geen memo-antwoorde op hierdie aktiwiteit nie. 
</a:t>
            </a:r>
            <a:endParaRPr lang="en-US" dirty="0"/>
          </a:p>
        </p:txBody>
      </p:sp>
      <p:sp>
        <p:nvSpPr>
          <p:cNvPr id="4" name="Slide Number Placeholder 3"/>
          <p:cNvSpPr>
            <a:spLocks noGrp="1"/>
          </p:cNvSpPr>
          <p:nvPr>
            <p:ph type="sldNum" sz="quarter" idx="5"/>
          </p:nvPr>
        </p:nvSpPr>
        <p:spPr/>
        <p:txBody>
          <a:bodyPr/>
          <a:lstStyle/>
          <a:p>
            <a:fld id="{BE562D53-21CB-2C45-90B0-09CFF7E622AC}" type="slidenum">
              <a:rPr lang="en-US" smtClean="0"/>
              <a:t>5</a:t>
            </a:fld>
            <a:endParaRPr lang="en-US"/>
          </a:p>
        </p:txBody>
      </p:sp>
    </p:spTree>
    <p:extLst>
      <p:ext uri="{BB962C8B-B14F-4D97-AF65-F5344CB8AC3E}">
        <p14:creationId xmlns:p14="http://schemas.microsoft.com/office/powerpoint/2010/main" val="16566507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3F94D-0D19-E7D6-82DE-C24821247B0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13857FF-7688-F128-BBF4-616C6B4557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2788B04-9363-777B-0850-085142612E83}"/>
              </a:ext>
            </a:extLst>
          </p:cNvPr>
          <p:cNvSpPr>
            <a:spLocks noGrp="1"/>
          </p:cNvSpPr>
          <p:nvPr>
            <p:ph type="dt" sz="half" idx="10"/>
          </p:nvPr>
        </p:nvSpPr>
        <p:spPr/>
        <p:txBody>
          <a:bodyPr/>
          <a:lstStyle/>
          <a:p>
            <a:fld id="{A5FB3BCB-FD5C-2C48-9DDC-EAB8371B7D3D}" type="datetimeFigureOut">
              <a:rPr lang="en-US" smtClean="0"/>
              <a:t>11/14/2022</a:t>
            </a:fld>
            <a:endParaRPr lang="en-US"/>
          </a:p>
        </p:txBody>
      </p:sp>
      <p:sp>
        <p:nvSpPr>
          <p:cNvPr id="5" name="Footer Placeholder 4">
            <a:extLst>
              <a:ext uri="{FF2B5EF4-FFF2-40B4-BE49-F238E27FC236}">
                <a16:creationId xmlns:a16="http://schemas.microsoft.com/office/drawing/2014/main" id="{D63C5E3C-2C69-5BCE-80CD-DF814CE251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1FCB45-2E13-BBDF-1490-E395E91095AF}"/>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132697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724B0-0310-62D6-7839-9C9C3B168E7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47E9E9A-2D0A-0B08-B89F-49F4A6E10C7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C42E01E-AEE9-6281-A9E7-534B8E425F26}"/>
              </a:ext>
            </a:extLst>
          </p:cNvPr>
          <p:cNvSpPr>
            <a:spLocks noGrp="1"/>
          </p:cNvSpPr>
          <p:nvPr>
            <p:ph type="dt" sz="half" idx="10"/>
          </p:nvPr>
        </p:nvSpPr>
        <p:spPr/>
        <p:txBody>
          <a:bodyPr/>
          <a:lstStyle/>
          <a:p>
            <a:fld id="{A5FB3BCB-FD5C-2C48-9DDC-EAB8371B7D3D}" type="datetimeFigureOut">
              <a:rPr lang="en-US" smtClean="0"/>
              <a:t>11/14/2022</a:t>
            </a:fld>
            <a:endParaRPr lang="en-US"/>
          </a:p>
        </p:txBody>
      </p:sp>
      <p:sp>
        <p:nvSpPr>
          <p:cNvPr id="5" name="Footer Placeholder 4">
            <a:extLst>
              <a:ext uri="{FF2B5EF4-FFF2-40B4-BE49-F238E27FC236}">
                <a16:creationId xmlns:a16="http://schemas.microsoft.com/office/drawing/2014/main" id="{A51744B0-52DD-16BC-85D0-AAC317D192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C73160-C23A-07A8-D41A-7497BA3347B8}"/>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33073749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303D77-F841-09E6-95F9-22378D0AD86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F5E8C5B-DC79-49DA-A335-5B6779C9410F}"/>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8A7DCCA-A133-3A42-B064-5A5CB3B8BDD7}"/>
              </a:ext>
            </a:extLst>
          </p:cNvPr>
          <p:cNvSpPr>
            <a:spLocks noGrp="1"/>
          </p:cNvSpPr>
          <p:nvPr>
            <p:ph type="dt" sz="half" idx="10"/>
          </p:nvPr>
        </p:nvSpPr>
        <p:spPr/>
        <p:txBody>
          <a:bodyPr/>
          <a:lstStyle/>
          <a:p>
            <a:fld id="{A5FB3BCB-FD5C-2C48-9DDC-EAB8371B7D3D}" type="datetimeFigureOut">
              <a:rPr lang="en-US" smtClean="0"/>
              <a:t>11/14/2022</a:t>
            </a:fld>
            <a:endParaRPr lang="en-US"/>
          </a:p>
        </p:txBody>
      </p:sp>
      <p:sp>
        <p:nvSpPr>
          <p:cNvPr id="5" name="Footer Placeholder 4">
            <a:extLst>
              <a:ext uri="{FF2B5EF4-FFF2-40B4-BE49-F238E27FC236}">
                <a16:creationId xmlns:a16="http://schemas.microsoft.com/office/drawing/2014/main" id="{4F13F615-60AC-BAE5-0448-32A29AE68F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3D59A0-BABE-A80F-FB69-90C293DEADB9}"/>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352956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1DE86-2837-D00C-05A3-A51663BF09F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E59295C-80DB-3DBB-A19D-0ADCC673957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D99773A-3AC1-8C15-34D0-F1455559B63F}"/>
              </a:ext>
            </a:extLst>
          </p:cNvPr>
          <p:cNvSpPr>
            <a:spLocks noGrp="1"/>
          </p:cNvSpPr>
          <p:nvPr>
            <p:ph type="dt" sz="half" idx="10"/>
          </p:nvPr>
        </p:nvSpPr>
        <p:spPr/>
        <p:txBody>
          <a:bodyPr/>
          <a:lstStyle/>
          <a:p>
            <a:fld id="{A5FB3BCB-FD5C-2C48-9DDC-EAB8371B7D3D}" type="datetimeFigureOut">
              <a:rPr lang="en-US" smtClean="0"/>
              <a:t>11/14/2022</a:t>
            </a:fld>
            <a:endParaRPr lang="en-US"/>
          </a:p>
        </p:txBody>
      </p:sp>
      <p:sp>
        <p:nvSpPr>
          <p:cNvPr id="5" name="Footer Placeholder 4">
            <a:extLst>
              <a:ext uri="{FF2B5EF4-FFF2-40B4-BE49-F238E27FC236}">
                <a16:creationId xmlns:a16="http://schemas.microsoft.com/office/drawing/2014/main" id="{0244425B-A0ED-B8E8-5629-DEB4646030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EF25C1-0350-6D08-B440-21CBF5C3190A}"/>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380425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92158-D1AE-499B-6679-AFADF349A49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0D1C1E93-2B5C-E83B-57DE-B620368D49F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DA5A89C-F964-5AF6-AE69-E5C2EC661259}"/>
              </a:ext>
            </a:extLst>
          </p:cNvPr>
          <p:cNvSpPr>
            <a:spLocks noGrp="1"/>
          </p:cNvSpPr>
          <p:nvPr>
            <p:ph type="dt" sz="half" idx="10"/>
          </p:nvPr>
        </p:nvSpPr>
        <p:spPr/>
        <p:txBody>
          <a:bodyPr/>
          <a:lstStyle/>
          <a:p>
            <a:fld id="{A5FB3BCB-FD5C-2C48-9DDC-EAB8371B7D3D}" type="datetimeFigureOut">
              <a:rPr lang="en-US" smtClean="0"/>
              <a:t>11/14/2022</a:t>
            </a:fld>
            <a:endParaRPr lang="en-US"/>
          </a:p>
        </p:txBody>
      </p:sp>
      <p:sp>
        <p:nvSpPr>
          <p:cNvPr id="5" name="Footer Placeholder 4">
            <a:extLst>
              <a:ext uri="{FF2B5EF4-FFF2-40B4-BE49-F238E27FC236}">
                <a16:creationId xmlns:a16="http://schemas.microsoft.com/office/drawing/2014/main" id="{C0F9EE56-2880-A8B8-A515-33C35223BC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70ED44-840D-8D3B-441A-383D583756B2}"/>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814892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F1A49-2D8D-BE59-99D2-99F9F6A791F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00461AC-8EF7-FA66-8824-98E422CB67E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AEADABD-CFED-D98F-654E-C3EF0DCC0DD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AD3C7BE-9ACC-4845-FDDE-443DA65607FD}"/>
              </a:ext>
            </a:extLst>
          </p:cNvPr>
          <p:cNvSpPr>
            <a:spLocks noGrp="1"/>
          </p:cNvSpPr>
          <p:nvPr>
            <p:ph type="dt" sz="half" idx="10"/>
          </p:nvPr>
        </p:nvSpPr>
        <p:spPr/>
        <p:txBody>
          <a:bodyPr/>
          <a:lstStyle/>
          <a:p>
            <a:fld id="{A5FB3BCB-FD5C-2C48-9DDC-EAB8371B7D3D}" type="datetimeFigureOut">
              <a:rPr lang="en-US" smtClean="0"/>
              <a:t>11/14/2022</a:t>
            </a:fld>
            <a:endParaRPr lang="en-US"/>
          </a:p>
        </p:txBody>
      </p:sp>
      <p:sp>
        <p:nvSpPr>
          <p:cNvPr id="6" name="Footer Placeholder 5">
            <a:extLst>
              <a:ext uri="{FF2B5EF4-FFF2-40B4-BE49-F238E27FC236}">
                <a16:creationId xmlns:a16="http://schemas.microsoft.com/office/drawing/2014/main" id="{05A8F35C-81A2-29FD-0258-7AA384EEC4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DC4CCCE-A911-A743-4EDB-8DD1D53906AD}"/>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1587739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FE02A-971E-73B0-E7FD-C181B107A4A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0DD6BB6-0C07-47A6-1A87-BEA69BDCC4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6E9E0F2-2D16-8F96-95B8-F685F7334BE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126E4AC9-730D-496B-BF41-A318C896D5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4D9A6A4-EE05-437A-97D2-0CF5CE8A55D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8021818-FC89-579D-6420-2860B94A3014}"/>
              </a:ext>
            </a:extLst>
          </p:cNvPr>
          <p:cNvSpPr>
            <a:spLocks noGrp="1"/>
          </p:cNvSpPr>
          <p:nvPr>
            <p:ph type="dt" sz="half" idx="10"/>
          </p:nvPr>
        </p:nvSpPr>
        <p:spPr/>
        <p:txBody>
          <a:bodyPr/>
          <a:lstStyle/>
          <a:p>
            <a:fld id="{A5FB3BCB-FD5C-2C48-9DDC-EAB8371B7D3D}" type="datetimeFigureOut">
              <a:rPr lang="en-US" smtClean="0"/>
              <a:t>11/14/2022</a:t>
            </a:fld>
            <a:endParaRPr lang="en-US"/>
          </a:p>
        </p:txBody>
      </p:sp>
      <p:sp>
        <p:nvSpPr>
          <p:cNvPr id="8" name="Footer Placeholder 7">
            <a:extLst>
              <a:ext uri="{FF2B5EF4-FFF2-40B4-BE49-F238E27FC236}">
                <a16:creationId xmlns:a16="http://schemas.microsoft.com/office/drawing/2014/main" id="{790A8065-F21F-188B-F6CB-54A842D4CBA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50CA42-7673-2AED-D98B-30CFF6C45B1D}"/>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983254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B0360-0C78-4B7A-0E7D-0BECBD3D7E36}"/>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1CE307D-144E-53E3-09C2-524E0E847A41}"/>
              </a:ext>
            </a:extLst>
          </p:cNvPr>
          <p:cNvSpPr>
            <a:spLocks noGrp="1"/>
          </p:cNvSpPr>
          <p:nvPr>
            <p:ph type="dt" sz="half" idx="10"/>
          </p:nvPr>
        </p:nvSpPr>
        <p:spPr/>
        <p:txBody>
          <a:bodyPr/>
          <a:lstStyle/>
          <a:p>
            <a:fld id="{A5FB3BCB-FD5C-2C48-9DDC-EAB8371B7D3D}" type="datetimeFigureOut">
              <a:rPr lang="en-US" smtClean="0"/>
              <a:t>11/14/2022</a:t>
            </a:fld>
            <a:endParaRPr lang="en-US"/>
          </a:p>
        </p:txBody>
      </p:sp>
      <p:sp>
        <p:nvSpPr>
          <p:cNvPr id="4" name="Footer Placeholder 3">
            <a:extLst>
              <a:ext uri="{FF2B5EF4-FFF2-40B4-BE49-F238E27FC236}">
                <a16:creationId xmlns:a16="http://schemas.microsoft.com/office/drawing/2014/main" id="{89D057DA-8C26-D246-014B-C1A8B7B120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032CE98-688E-2190-2703-804850A07DB6}"/>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1248039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C12E87-F17C-1D20-4BE7-0F5F0B21A809}"/>
              </a:ext>
            </a:extLst>
          </p:cNvPr>
          <p:cNvSpPr>
            <a:spLocks noGrp="1"/>
          </p:cNvSpPr>
          <p:nvPr>
            <p:ph type="dt" sz="half" idx="10"/>
          </p:nvPr>
        </p:nvSpPr>
        <p:spPr/>
        <p:txBody>
          <a:bodyPr/>
          <a:lstStyle/>
          <a:p>
            <a:fld id="{A5FB3BCB-FD5C-2C48-9DDC-EAB8371B7D3D}" type="datetimeFigureOut">
              <a:rPr lang="en-US" smtClean="0"/>
              <a:t>11/14/2022</a:t>
            </a:fld>
            <a:endParaRPr lang="en-US"/>
          </a:p>
        </p:txBody>
      </p:sp>
      <p:sp>
        <p:nvSpPr>
          <p:cNvPr id="3" name="Footer Placeholder 2">
            <a:extLst>
              <a:ext uri="{FF2B5EF4-FFF2-40B4-BE49-F238E27FC236}">
                <a16:creationId xmlns:a16="http://schemas.microsoft.com/office/drawing/2014/main" id="{2B0BEFD7-9EAF-D478-1205-BA8C3D1CD3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6247CDF-5775-CA7E-5461-6C2B96CD7B1A}"/>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1793900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6E49E-4635-DFE2-96F2-606BB85FFD9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32C952BF-1277-C277-0BF7-9BA5FC31C0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6B662211-4192-ACD3-BCE6-8A358BAFFF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C7ECE3B-599D-94D5-F84E-21406777657A}"/>
              </a:ext>
            </a:extLst>
          </p:cNvPr>
          <p:cNvSpPr>
            <a:spLocks noGrp="1"/>
          </p:cNvSpPr>
          <p:nvPr>
            <p:ph type="dt" sz="half" idx="10"/>
          </p:nvPr>
        </p:nvSpPr>
        <p:spPr/>
        <p:txBody>
          <a:bodyPr/>
          <a:lstStyle/>
          <a:p>
            <a:fld id="{A5FB3BCB-FD5C-2C48-9DDC-EAB8371B7D3D}" type="datetimeFigureOut">
              <a:rPr lang="en-US" smtClean="0"/>
              <a:t>11/14/2022</a:t>
            </a:fld>
            <a:endParaRPr lang="en-US"/>
          </a:p>
        </p:txBody>
      </p:sp>
      <p:sp>
        <p:nvSpPr>
          <p:cNvPr id="6" name="Footer Placeholder 5">
            <a:extLst>
              <a:ext uri="{FF2B5EF4-FFF2-40B4-BE49-F238E27FC236}">
                <a16:creationId xmlns:a16="http://schemas.microsoft.com/office/drawing/2014/main" id="{ECA13C05-6F7B-A54A-8866-621A060FAA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47A9B7-3662-5904-6B77-BFD7E7897855}"/>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2050341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618DF-2539-4FC6-D9C4-C080CE13292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C82AB3C1-2C85-7CED-0D4D-154FB3FA553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9E83F1D-34E6-4B0C-AEB2-930260590D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E63C205-C531-63EB-4CC4-6409F545D37B}"/>
              </a:ext>
            </a:extLst>
          </p:cNvPr>
          <p:cNvSpPr>
            <a:spLocks noGrp="1"/>
          </p:cNvSpPr>
          <p:nvPr>
            <p:ph type="dt" sz="half" idx="10"/>
          </p:nvPr>
        </p:nvSpPr>
        <p:spPr/>
        <p:txBody>
          <a:bodyPr/>
          <a:lstStyle/>
          <a:p>
            <a:fld id="{A5FB3BCB-FD5C-2C48-9DDC-EAB8371B7D3D}" type="datetimeFigureOut">
              <a:rPr lang="en-US" smtClean="0"/>
              <a:t>11/14/2022</a:t>
            </a:fld>
            <a:endParaRPr lang="en-US"/>
          </a:p>
        </p:txBody>
      </p:sp>
      <p:sp>
        <p:nvSpPr>
          <p:cNvPr id="6" name="Footer Placeholder 5">
            <a:extLst>
              <a:ext uri="{FF2B5EF4-FFF2-40B4-BE49-F238E27FC236}">
                <a16:creationId xmlns:a16="http://schemas.microsoft.com/office/drawing/2014/main" id="{4646B2BF-6498-32BE-3FFC-3D6A2452EF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0FBB9D-4524-819C-606A-56A0F6BA9396}"/>
              </a:ext>
            </a:extLst>
          </p:cNvPr>
          <p:cNvSpPr>
            <a:spLocks noGrp="1"/>
          </p:cNvSpPr>
          <p:nvPr>
            <p:ph type="sldNum" sz="quarter" idx="12"/>
          </p:nvPr>
        </p:nvSpPr>
        <p:spPr/>
        <p:txBody>
          <a:bodyPr/>
          <a:lstStyle/>
          <a:p>
            <a:fld id="{29B535C4-F924-5244-848E-0A891A67F802}" type="slidenum">
              <a:rPr lang="en-US" smtClean="0"/>
              <a:t>‹#›</a:t>
            </a:fld>
            <a:endParaRPr lang="en-US"/>
          </a:p>
        </p:txBody>
      </p:sp>
    </p:spTree>
    <p:extLst>
      <p:ext uri="{BB962C8B-B14F-4D97-AF65-F5344CB8AC3E}">
        <p14:creationId xmlns:p14="http://schemas.microsoft.com/office/powerpoint/2010/main" val="3092577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B8BB31F-E8CC-767F-D169-6952C4E8D2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F11D477-063E-C84B-7929-E3ED15D27CB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B37FFBD-459E-B2C5-BEA0-481FF9D068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5FB3BCB-FD5C-2C48-9DDC-EAB8371B7D3D}" type="datetimeFigureOut">
              <a:rPr lang="en-US" smtClean="0"/>
              <a:t>11/14/2022</a:t>
            </a:fld>
            <a:endParaRPr lang="en-US"/>
          </a:p>
        </p:txBody>
      </p:sp>
      <p:sp>
        <p:nvSpPr>
          <p:cNvPr id="5" name="Footer Placeholder 4">
            <a:extLst>
              <a:ext uri="{FF2B5EF4-FFF2-40B4-BE49-F238E27FC236}">
                <a16:creationId xmlns:a16="http://schemas.microsoft.com/office/drawing/2014/main" id="{60F503DE-4376-4A6E-86D6-A366C827DC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CEAD9A-9B49-60CE-E0C5-C59BFC7E0F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B535C4-F924-5244-848E-0A891A67F802}" type="slidenum">
              <a:rPr lang="en-US" smtClean="0"/>
              <a:t>‹#›</a:t>
            </a:fld>
            <a:endParaRPr lang="en-US"/>
          </a:p>
        </p:txBody>
      </p:sp>
    </p:spTree>
    <p:extLst>
      <p:ext uri="{BB962C8B-B14F-4D97-AF65-F5344CB8AC3E}">
        <p14:creationId xmlns:p14="http://schemas.microsoft.com/office/powerpoint/2010/main" val="3024161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6533980-3F64-2B97-D7FA-46165A7E8364}"/>
              </a:ext>
            </a:extLst>
          </p:cNvPr>
          <p:cNvSpPr/>
          <p:nvPr/>
        </p:nvSpPr>
        <p:spPr>
          <a:xfrm>
            <a:off x="7126013" y="0"/>
            <a:ext cx="5065987" cy="685800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b="1" dirty="0">
                <a:solidFill>
                  <a:schemeClr val="tx1"/>
                </a:solidFill>
                <a:latin typeface="Castellar" panose="020A0402060406010301" pitchFamily="18" charset="0"/>
              </a:rPr>
              <a:t>GRAAD 9</a:t>
            </a:r>
          </a:p>
          <a:p>
            <a:pPr algn="ctr"/>
            <a:endParaRPr lang="en-ZA" sz="2800" dirty="0">
              <a:solidFill>
                <a:schemeClr val="tx1"/>
              </a:solidFill>
              <a:latin typeface="Castellar" panose="020A0402060406010301" pitchFamily="18" charset="0"/>
            </a:endParaRPr>
          </a:p>
          <a:p>
            <a:pPr algn="ctr"/>
            <a:r>
              <a:rPr lang="en-ZA" sz="2800" dirty="0" err="1">
                <a:solidFill>
                  <a:schemeClr val="tx1"/>
                </a:solidFill>
                <a:latin typeface="Castellar" panose="020A0402060406010301" pitchFamily="18" charset="0"/>
              </a:rPr>
              <a:t>Selfontwikkeling</a:t>
            </a:r>
            <a:r>
              <a:rPr lang="en-ZA" sz="2800" dirty="0">
                <a:solidFill>
                  <a:schemeClr val="tx1"/>
                </a:solidFill>
                <a:latin typeface="Castellar" panose="020A0402060406010301" pitchFamily="18" charset="0"/>
              </a:rPr>
              <a:t> in die </a:t>
            </a:r>
            <a:r>
              <a:rPr lang="en-ZA" sz="2800" dirty="0" err="1">
                <a:solidFill>
                  <a:schemeClr val="tx1"/>
                </a:solidFill>
                <a:latin typeface="Castellar" panose="020A0402060406010301" pitchFamily="18" charset="0"/>
              </a:rPr>
              <a:t>samelewing</a:t>
            </a:r>
            <a:endParaRPr lang="en-ZA" sz="2800" dirty="0">
              <a:solidFill>
                <a:schemeClr val="tx1"/>
              </a:solidFill>
              <a:latin typeface="Castellar" panose="020A0402060406010301" pitchFamily="18" charset="0"/>
            </a:endParaRPr>
          </a:p>
          <a:p>
            <a:pPr algn="ctr"/>
            <a:endParaRPr lang="en-ZA" sz="2800" dirty="0">
              <a:solidFill>
                <a:schemeClr val="tx1"/>
              </a:solidFill>
              <a:latin typeface="Castellar" panose="020A0402060406010301" pitchFamily="18" charset="0"/>
            </a:endParaRPr>
          </a:p>
          <a:p>
            <a:pPr algn="ctr"/>
            <a:endParaRPr lang="en-ZA" sz="2800" dirty="0">
              <a:solidFill>
                <a:schemeClr val="tx1"/>
              </a:solidFill>
              <a:latin typeface="Castellar" panose="020A0402060406010301" pitchFamily="18" charset="0"/>
            </a:endParaRPr>
          </a:p>
          <a:p>
            <a:pPr algn="ctr"/>
            <a:endParaRPr lang="en-ZA" sz="2800" dirty="0">
              <a:solidFill>
                <a:schemeClr val="tx1"/>
              </a:solidFill>
              <a:latin typeface="Castellar" panose="020A0402060406010301" pitchFamily="18" charset="0"/>
            </a:endParaRPr>
          </a:p>
          <a:p>
            <a:pPr algn="ctr"/>
            <a:endParaRPr lang="en-ZA" sz="2800" dirty="0">
              <a:solidFill>
                <a:schemeClr val="tx1"/>
              </a:solidFill>
              <a:latin typeface="Castellar" panose="020A0402060406010301" pitchFamily="18" charset="0"/>
            </a:endParaRPr>
          </a:p>
          <a:p>
            <a:pPr algn="ctr"/>
            <a:endParaRPr lang="en-ZA" sz="2800" dirty="0">
              <a:solidFill>
                <a:schemeClr val="tx1"/>
              </a:solidFill>
              <a:latin typeface="Castellar" panose="020A0402060406010301" pitchFamily="18" charset="0"/>
            </a:endParaRPr>
          </a:p>
          <a:p>
            <a:pPr algn="ctr"/>
            <a:endParaRPr lang="en-ZA" sz="2800" dirty="0">
              <a:solidFill>
                <a:schemeClr val="tx1"/>
              </a:solidFill>
              <a:latin typeface="Castellar" panose="020A0402060406010301" pitchFamily="18" charset="0"/>
            </a:endParaRPr>
          </a:p>
          <a:p>
            <a:pPr algn="ctr"/>
            <a:r>
              <a:rPr lang="en-ZA" sz="2800" dirty="0" err="1">
                <a:solidFill>
                  <a:schemeClr val="tx1"/>
                </a:solidFill>
                <a:latin typeface="Castellar" panose="020A0402060406010301" pitchFamily="18" charset="0"/>
              </a:rPr>
              <a:t>Kwartaal</a:t>
            </a:r>
            <a:r>
              <a:rPr lang="en-ZA" sz="2800" dirty="0">
                <a:solidFill>
                  <a:schemeClr val="tx1"/>
                </a:solidFill>
                <a:latin typeface="Castellar" panose="020A0402060406010301" pitchFamily="18" charset="0"/>
              </a:rPr>
              <a:t> 1</a:t>
            </a:r>
          </a:p>
          <a:p>
            <a:pPr algn="ctr"/>
            <a:r>
              <a:rPr lang="en-ZA" sz="2800" dirty="0">
                <a:solidFill>
                  <a:schemeClr val="tx1"/>
                </a:solidFill>
                <a:latin typeface="Castellar" panose="020A0402060406010301" pitchFamily="18" charset="0"/>
              </a:rPr>
              <a:t>Les 1</a:t>
            </a:r>
          </a:p>
          <a:p>
            <a:pPr algn="ctr"/>
            <a:r>
              <a:rPr lang="en-ZA" sz="2800" dirty="0" err="1">
                <a:solidFill>
                  <a:schemeClr val="tx1"/>
                </a:solidFill>
                <a:latin typeface="Castellar" panose="020A0402060406010301" pitchFamily="18" charset="0"/>
              </a:rPr>
              <a:t>Doelwitstelling</a:t>
            </a:r>
            <a:endParaRPr lang="en-ZA" sz="2800" dirty="0">
              <a:solidFill>
                <a:schemeClr val="tx1"/>
              </a:solidFill>
              <a:latin typeface="Castellar" panose="020A0402060406010301" pitchFamily="18" charset="0"/>
            </a:endParaRPr>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3998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4C5DE8B-DF8A-3953-37EB-0743D43269FF}"/>
              </a:ext>
            </a:extLst>
          </p:cNvPr>
          <p:cNvSpPr>
            <a:spLocks noGrp="1"/>
          </p:cNvSpPr>
          <p:nvPr>
            <p:ph type="title"/>
          </p:nvPr>
        </p:nvSpPr>
        <p:spPr>
          <a:xfrm>
            <a:off x="7822951" y="1016206"/>
            <a:ext cx="3894369" cy="4405486"/>
          </a:xfrm>
        </p:spPr>
        <p:txBody>
          <a:bodyPr>
            <a:normAutofit fontScale="90000"/>
          </a:bodyPr>
          <a:lstStyle/>
          <a:p>
            <a:pPr rtl="0"/>
            <a:r>
              <a:rPr lang="en-ZA" sz="2800" b="1" dirty="0" err="1">
                <a:latin typeface="+mn-lt"/>
                <a:ea typeface="+mn-ea"/>
                <a:cs typeface="+mn-cs"/>
              </a:rPr>
              <a:t>Waardes</a:t>
            </a:r>
            <a:r>
              <a:rPr lang="en-ZA" sz="2800" b="1" dirty="0">
                <a:latin typeface="+mn-lt"/>
                <a:ea typeface="+mn-ea"/>
                <a:cs typeface="+mn-cs"/>
              </a:rPr>
              <a:t>: </a:t>
            </a:r>
            <a:r>
              <a:rPr lang="en-ZA" sz="2800" dirty="0">
                <a:latin typeface="+mn-lt"/>
                <a:ea typeface="+mn-ea"/>
                <a:cs typeface="+mn-cs"/>
              </a:rPr>
              <a:t>'n </a:t>
            </a:r>
            <a:r>
              <a:rPr lang="en-ZA" sz="2800" dirty="0" err="1">
                <a:latin typeface="+mn-lt"/>
                <a:ea typeface="+mn-ea"/>
                <a:cs typeface="+mn-cs"/>
              </a:rPr>
              <a:t>Mens</a:t>
            </a:r>
            <a:r>
              <a:rPr lang="en-ZA" sz="2800" dirty="0">
                <a:latin typeface="+mn-lt"/>
                <a:ea typeface="+mn-ea"/>
                <a:cs typeface="+mn-cs"/>
              </a:rPr>
              <a:t> se </a:t>
            </a:r>
            <a:r>
              <a:rPr lang="en-ZA" sz="2800" dirty="0" err="1">
                <a:latin typeface="+mn-lt"/>
                <a:ea typeface="+mn-ea"/>
                <a:cs typeface="+mn-cs"/>
              </a:rPr>
              <a:t>persoonlike</a:t>
            </a:r>
            <a:r>
              <a:rPr lang="en-ZA" sz="2800" dirty="0">
                <a:latin typeface="+mn-lt"/>
                <a:ea typeface="+mn-ea"/>
                <a:cs typeface="+mn-cs"/>
              </a:rPr>
              <a:t> </a:t>
            </a:r>
            <a:r>
              <a:rPr lang="en-ZA" sz="2800" dirty="0" err="1">
                <a:latin typeface="+mn-lt"/>
                <a:ea typeface="+mn-ea"/>
                <a:cs typeface="+mn-cs"/>
              </a:rPr>
              <a:t>oortuigings</a:t>
            </a:r>
            <a:r>
              <a:rPr lang="en-ZA" sz="2800" dirty="0">
                <a:latin typeface="+mn-lt"/>
                <a:ea typeface="+mn-ea"/>
                <a:cs typeface="+mn-cs"/>
              </a:rPr>
              <a:t> van wat </a:t>
            </a:r>
            <a:r>
              <a:rPr lang="en-ZA" sz="2800" dirty="0" err="1">
                <a:latin typeface="+mn-lt"/>
                <a:ea typeface="+mn-ea"/>
                <a:cs typeface="+mn-cs"/>
              </a:rPr>
              <a:t>belangrik</a:t>
            </a:r>
            <a:r>
              <a:rPr lang="en-ZA" sz="2800" dirty="0">
                <a:latin typeface="+mn-lt"/>
                <a:ea typeface="+mn-ea"/>
                <a:cs typeface="+mn-cs"/>
              </a:rPr>
              <a:t> is in die </a:t>
            </a:r>
            <a:r>
              <a:rPr lang="en-ZA" sz="2800" dirty="0" err="1">
                <a:latin typeface="+mn-lt"/>
                <a:ea typeface="+mn-ea"/>
                <a:cs typeface="+mn-cs"/>
              </a:rPr>
              <a:t>lewe</a:t>
            </a:r>
            <a:r>
              <a:rPr lang="en-ZA" sz="2800" dirty="0">
                <a:latin typeface="+mn-lt"/>
                <a:ea typeface="+mn-ea"/>
                <a:cs typeface="+mn-cs"/>
              </a:rPr>
              <a:t>, wat </a:t>
            </a:r>
            <a:r>
              <a:rPr lang="en-ZA" sz="2800" dirty="0" err="1">
                <a:latin typeface="+mn-lt"/>
                <a:ea typeface="+mn-ea"/>
                <a:cs typeface="+mn-cs"/>
              </a:rPr>
              <a:t>jou</a:t>
            </a:r>
            <a:r>
              <a:rPr lang="en-ZA" sz="2800" dirty="0">
                <a:latin typeface="+mn-lt"/>
                <a:ea typeface="+mn-ea"/>
                <a:cs typeface="+mn-cs"/>
              </a:rPr>
              <a:t> lei in </a:t>
            </a:r>
            <a:r>
              <a:rPr lang="en-ZA" sz="2800" dirty="0" err="1">
                <a:latin typeface="+mn-lt"/>
                <a:ea typeface="+mn-ea"/>
                <a:cs typeface="+mn-cs"/>
              </a:rPr>
              <a:t>besluitnemingsprosesse</a:t>
            </a:r>
            <a:r>
              <a:rPr lang="en-ZA" sz="2800" dirty="0">
                <a:latin typeface="+mn-lt"/>
                <a:ea typeface="+mn-ea"/>
                <a:cs typeface="+mn-cs"/>
              </a:rPr>
              <a:t>.</a:t>
            </a:r>
            <a:br>
              <a:rPr lang="en-ZA" sz="2800" b="1" dirty="0">
                <a:latin typeface="+mn-lt"/>
                <a:ea typeface="+mn-ea"/>
                <a:cs typeface="+mn-cs"/>
              </a:rPr>
            </a:br>
            <a:r>
              <a:rPr lang="en-ZA" sz="2800" b="1" dirty="0" err="1">
                <a:latin typeface="+mn-lt"/>
                <a:ea typeface="+mn-ea"/>
                <a:cs typeface="+mn-cs"/>
              </a:rPr>
              <a:t>Portuurgroep</a:t>
            </a:r>
            <a:r>
              <a:rPr lang="en-ZA" sz="2800" b="1" dirty="0">
                <a:latin typeface="+mn-lt"/>
                <a:ea typeface="+mn-ea"/>
                <a:cs typeface="+mn-cs"/>
              </a:rPr>
              <a:t>: </a:t>
            </a:r>
            <a:r>
              <a:rPr lang="en-ZA" sz="2800" dirty="0" err="1">
                <a:latin typeface="+mn-lt"/>
                <a:ea typeface="+mn-ea"/>
                <a:cs typeface="+mn-cs"/>
              </a:rPr>
              <a:t>Mense</a:t>
            </a:r>
            <a:r>
              <a:rPr lang="en-ZA" sz="2800" dirty="0">
                <a:latin typeface="+mn-lt"/>
                <a:ea typeface="+mn-ea"/>
                <a:cs typeface="+mn-cs"/>
              </a:rPr>
              <a:t> van </a:t>
            </a:r>
            <a:r>
              <a:rPr lang="en-ZA" sz="2800" dirty="0" err="1">
                <a:latin typeface="+mn-lt"/>
                <a:ea typeface="+mn-ea"/>
                <a:cs typeface="+mn-cs"/>
              </a:rPr>
              <a:t>dieselfde</a:t>
            </a:r>
            <a:r>
              <a:rPr lang="en-ZA" sz="2800" dirty="0">
                <a:latin typeface="+mn-lt"/>
                <a:ea typeface="+mn-ea"/>
                <a:cs typeface="+mn-cs"/>
              </a:rPr>
              <a:t> </a:t>
            </a:r>
            <a:r>
              <a:rPr lang="en-ZA" sz="2800" dirty="0" err="1">
                <a:latin typeface="+mn-lt"/>
                <a:ea typeface="+mn-ea"/>
                <a:cs typeface="+mn-cs"/>
              </a:rPr>
              <a:t>ouderdom</a:t>
            </a:r>
            <a:r>
              <a:rPr lang="en-ZA" sz="2800" dirty="0">
                <a:latin typeface="+mn-lt"/>
                <a:ea typeface="+mn-ea"/>
                <a:cs typeface="+mn-cs"/>
              </a:rPr>
              <a:t>.</a:t>
            </a:r>
            <a:br>
              <a:rPr lang="en-ZA" sz="2800" b="1" dirty="0">
                <a:latin typeface="+mn-lt"/>
                <a:ea typeface="+mn-ea"/>
                <a:cs typeface="+mn-cs"/>
              </a:rPr>
            </a:br>
            <a:r>
              <a:rPr lang="en-ZA" sz="2800" b="1" dirty="0">
                <a:latin typeface="+mn-lt"/>
                <a:ea typeface="+mn-ea"/>
                <a:cs typeface="+mn-cs"/>
              </a:rPr>
              <a:t>Media: </a:t>
            </a:r>
            <a:r>
              <a:rPr lang="en-ZA" sz="2800" dirty="0" err="1">
                <a:latin typeface="+mn-lt"/>
                <a:ea typeface="+mn-ea"/>
                <a:cs typeface="+mn-cs"/>
              </a:rPr>
              <a:t>Massakommunikasie</a:t>
            </a:r>
            <a:r>
              <a:rPr lang="en-ZA" sz="2800" dirty="0">
                <a:latin typeface="+mn-lt"/>
                <a:ea typeface="+mn-ea"/>
                <a:cs typeface="+mn-cs"/>
              </a:rPr>
              <a:t> met </a:t>
            </a:r>
            <a:r>
              <a:rPr lang="en-ZA" sz="2800" dirty="0" err="1">
                <a:latin typeface="+mn-lt"/>
                <a:ea typeface="+mn-ea"/>
                <a:cs typeface="+mn-cs"/>
              </a:rPr>
              <a:t>mense</a:t>
            </a:r>
            <a:r>
              <a:rPr lang="en-ZA" sz="2800" dirty="0">
                <a:latin typeface="+mn-lt"/>
                <a:ea typeface="+mn-ea"/>
                <a:cs typeface="+mn-cs"/>
              </a:rPr>
              <a:t>; </a:t>
            </a:r>
            <a:r>
              <a:rPr lang="en-ZA" sz="2800" dirty="0" err="1">
                <a:latin typeface="+mn-lt"/>
                <a:ea typeface="+mn-ea"/>
                <a:cs typeface="+mn-cs"/>
              </a:rPr>
              <a:t>soos</a:t>
            </a:r>
            <a:r>
              <a:rPr lang="en-ZA" sz="2800" dirty="0">
                <a:latin typeface="+mn-lt"/>
                <a:ea typeface="+mn-ea"/>
                <a:cs typeface="+mn-cs"/>
              </a:rPr>
              <a:t> </a:t>
            </a:r>
            <a:r>
              <a:rPr lang="en-ZA" sz="2800" dirty="0" err="1">
                <a:latin typeface="+mn-lt"/>
                <a:ea typeface="+mn-ea"/>
                <a:cs typeface="+mn-cs"/>
              </a:rPr>
              <a:t>koerante</a:t>
            </a:r>
            <a:r>
              <a:rPr lang="en-ZA" sz="2800" dirty="0">
                <a:latin typeface="+mn-lt"/>
                <a:ea typeface="+mn-ea"/>
                <a:cs typeface="+mn-cs"/>
              </a:rPr>
              <a:t>, </a:t>
            </a:r>
            <a:r>
              <a:rPr lang="en-ZA" sz="2800" dirty="0" err="1">
                <a:latin typeface="+mn-lt"/>
                <a:ea typeface="+mn-ea"/>
                <a:cs typeface="+mn-cs"/>
              </a:rPr>
              <a:t>televisie</a:t>
            </a:r>
            <a:r>
              <a:rPr lang="en-ZA" sz="2800" dirty="0">
                <a:latin typeface="+mn-lt"/>
                <a:ea typeface="+mn-ea"/>
                <a:cs typeface="+mn-cs"/>
              </a:rPr>
              <a:t>, </a:t>
            </a:r>
            <a:r>
              <a:rPr lang="en-ZA" sz="2800" dirty="0" err="1">
                <a:latin typeface="+mn-lt"/>
                <a:ea typeface="+mn-ea"/>
                <a:cs typeface="+mn-cs"/>
              </a:rPr>
              <a:t>tydskrifte</a:t>
            </a:r>
            <a:r>
              <a:rPr lang="en-ZA" sz="2800" dirty="0">
                <a:latin typeface="+mn-lt"/>
                <a:ea typeface="+mn-ea"/>
                <a:cs typeface="+mn-cs"/>
              </a:rPr>
              <a:t> </a:t>
            </a:r>
            <a:r>
              <a:rPr lang="en-ZA" sz="2800" dirty="0" err="1">
                <a:latin typeface="+mn-lt"/>
                <a:ea typeface="+mn-ea"/>
                <a:cs typeface="+mn-cs"/>
              </a:rPr>
              <a:t>en</a:t>
            </a:r>
            <a:r>
              <a:rPr lang="en-ZA" sz="2800" dirty="0">
                <a:latin typeface="+mn-lt"/>
                <a:ea typeface="+mn-ea"/>
                <a:cs typeface="+mn-cs"/>
              </a:rPr>
              <a:t> </a:t>
            </a:r>
            <a:r>
              <a:rPr lang="en-ZA" sz="2800" dirty="0" err="1">
                <a:latin typeface="+mn-lt"/>
                <a:ea typeface="+mn-ea"/>
                <a:cs typeface="+mn-cs"/>
              </a:rPr>
              <a:t>sosiale</a:t>
            </a:r>
            <a:r>
              <a:rPr lang="en-ZA" sz="2800" dirty="0">
                <a:latin typeface="+mn-lt"/>
                <a:ea typeface="+mn-ea"/>
                <a:cs typeface="+mn-cs"/>
              </a:rPr>
              <a:t> media.</a:t>
            </a:r>
            <a:br>
              <a:rPr lang="en-ZA" sz="2800" b="1" dirty="0">
                <a:latin typeface="+mn-lt"/>
                <a:ea typeface="+mn-ea"/>
                <a:cs typeface="+mn-cs"/>
              </a:rPr>
            </a:br>
            <a:r>
              <a:rPr lang="en-ZA" sz="2800" b="1" dirty="0" err="1">
                <a:latin typeface="+mn-lt"/>
                <a:ea typeface="+mn-ea"/>
                <a:cs typeface="+mn-cs"/>
              </a:rPr>
              <a:t>Gevolge</a:t>
            </a:r>
            <a:r>
              <a:rPr lang="en-ZA" sz="2800" b="1" dirty="0">
                <a:latin typeface="+mn-lt"/>
                <a:ea typeface="+mn-ea"/>
                <a:cs typeface="+mn-cs"/>
              </a:rPr>
              <a:t>: </a:t>
            </a:r>
            <a:r>
              <a:rPr lang="en-ZA" sz="2800" dirty="0">
                <a:latin typeface="+mn-lt"/>
                <a:ea typeface="+mn-ea"/>
                <a:cs typeface="+mn-cs"/>
              </a:rPr>
              <a:t>Die </a:t>
            </a:r>
            <a:r>
              <a:rPr lang="en-ZA" sz="2800" dirty="0" err="1">
                <a:latin typeface="+mn-lt"/>
                <a:ea typeface="+mn-ea"/>
                <a:cs typeface="+mn-cs"/>
              </a:rPr>
              <a:t>uitkomste</a:t>
            </a:r>
            <a:r>
              <a:rPr lang="en-ZA" sz="2800" dirty="0">
                <a:latin typeface="+mn-lt"/>
                <a:ea typeface="+mn-ea"/>
                <a:cs typeface="+mn-cs"/>
              </a:rPr>
              <a:t> van </a:t>
            </a:r>
            <a:r>
              <a:rPr lang="en-ZA" sz="2800" dirty="0" err="1">
                <a:latin typeface="+mn-lt"/>
                <a:ea typeface="+mn-ea"/>
                <a:cs typeface="+mn-cs"/>
              </a:rPr>
              <a:t>jou</a:t>
            </a:r>
            <a:r>
              <a:rPr lang="en-ZA" sz="2800" dirty="0">
                <a:latin typeface="+mn-lt"/>
                <a:ea typeface="+mn-ea"/>
                <a:cs typeface="+mn-cs"/>
              </a:rPr>
              <a:t> </a:t>
            </a:r>
            <a:r>
              <a:rPr lang="en-ZA" sz="2800" dirty="0" err="1">
                <a:latin typeface="+mn-lt"/>
                <a:ea typeface="+mn-ea"/>
                <a:cs typeface="+mn-cs"/>
              </a:rPr>
              <a:t>gedrag</a:t>
            </a:r>
            <a:r>
              <a:rPr lang="en-ZA" sz="2800" dirty="0">
                <a:latin typeface="+mn-lt"/>
                <a:ea typeface="+mn-ea"/>
                <a:cs typeface="+mn-cs"/>
              </a:rPr>
              <a:t>. </a:t>
            </a:r>
            <a:br>
              <a:rPr lang="en-ZA" sz="2800" b="1" dirty="0">
                <a:latin typeface="+mn-lt"/>
                <a:ea typeface="+mn-ea"/>
                <a:cs typeface="+mn-cs"/>
              </a:rPr>
            </a:br>
            <a:br>
              <a:rPr lang="en-ZA" sz="1600" b="0" i="0" u="none" strike="noStrike" kern="1200" dirty="0">
                <a:solidFill>
                  <a:schemeClr val="tx1"/>
                </a:solidFill>
                <a:effectLst/>
                <a:latin typeface="+mn-lt"/>
                <a:ea typeface="+mn-ea"/>
                <a:cs typeface="+mn-cs"/>
              </a:rPr>
            </a:br>
            <a:endParaRPr lang="en-US" sz="1600" dirty="0"/>
          </a:p>
        </p:txBody>
      </p:sp>
      <p:pic>
        <p:nvPicPr>
          <p:cNvPr id="5" name="Picture 2" descr="Lifestyle Choices — GodFirst Church">
            <a:extLst>
              <a:ext uri="{FF2B5EF4-FFF2-40B4-BE49-F238E27FC236}">
                <a16:creationId xmlns:a16="http://schemas.microsoft.com/office/drawing/2014/main" id="{2CC81A4A-BE68-97D3-5FB4-5B970625897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18" r="2936" b="17899"/>
          <a:stretch/>
        </p:blipFill>
        <p:spPr bwMode="auto">
          <a:xfrm>
            <a:off x="0" y="776117"/>
            <a:ext cx="7404847" cy="440548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24319"/>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2F6208D7-1E10-E386-9B4F-28EF2045B7C1}"/>
              </a:ext>
            </a:extLst>
          </p:cNvPr>
          <p:cNvSpPr/>
          <p:nvPr/>
        </p:nvSpPr>
        <p:spPr>
          <a:xfrm>
            <a:off x="141890" y="776117"/>
            <a:ext cx="6905296" cy="1021152"/>
          </a:xfrm>
          <a:prstGeom prst="rect">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200" b="1" dirty="0">
                <a:solidFill>
                  <a:schemeClr val="tx1"/>
                </a:solidFill>
                <a:latin typeface="Castellar" panose="020A0402060406010301" pitchFamily="18" charset="0"/>
              </a:rPr>
              <a:t>LEEFSTYLKEUSES</a:t>
            </a:r>
          </a:p>
        </p:txBody>
      </p:sp>
      <p:sp>
        <p:nvSpPr>
          <p:cNvPr id="6" name="Rectangle 5">
            <a:extLst>
              <a:ext uri="{FF2B5EF4-FFF2-40B4-BE49-F238E27FC236}">
                <a16:creationId xmlns:a16="http://schemas.microsoft.com/office/drawing/2014/main" id="{3B07C05E-239D-54A6-AB33-0860BE0ABA69}"/>
              </a:ext>
            </a:extLst>
          </p:cNvPr>
          <p:cNvSpPr/>
          <p:nvPr/>
        </p:nvSpPr>
        <p:spPr>
          <a:xfrm>
            <a:off x="0" y="6274676"/>
            <a:ext cx="2758966" cy="583324"/>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chemeClr val="tx1"/>
                </a:solidFill>
                <a:latin typeface="Castellar" panose="020A0402060406010301" pitchFamily="18" charset="0"/>
              </a:rPr>
              <a:t>LEEFSTYLKEUSES</a:t>
            </a:r>
          </a:p>
        </p:txBody>
      </p:sp>
    </p:spTree>
    <p:extLst>
      <p:ext uri="{BB962C8B-B14F-4D97-AF65-F5344CB8AC3E}">
        <p14:creationId xmlns:p14="http://schemas.microsoft.com/office/powerpoint/2010/main" val="558770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D88C3-CEC8-F292-338B-CFE0B1F148B2}"/>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19A745E1-AD88-B79B-6CEA-BC03F9570E28}"/>
              </a:ext>
            </a:extLst>
          </p:cNvPr>
          <p:cNvPicPr>
            <a:picLocks noGrp="1" noChangeAspect="1"/>
          </p:cNvPicPr>
          <p:nvPr>
            <p:ph idx="1"/>
          </p:nvPr>
        </p:nvPicPr>
        <p:blipFill rotWithShape="1">
          <a:blip r:embed="rId4"/>
          <a:srcRect t="15177" r="1706" b="12587"/>
          <a:stretch/>
        </p:blipFill>
        <p:spPr>
          <a:xfrm>
            <a:off x="838200" y="365125"/>
            <a:ext cx="10763250" cy="4943684"/>
          </a:xfrm>
        </p:spPr>
      </p:pic>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A11AE618-B42C-D99E-983C-DC4358867BD7}"/>
              </a:ext>
            </a:extLst>
          </p:cNvPr>
          <p:cNvSpPr/>
          <p:nvPr/>
        </p:nvSpPr>
        <p:spPr>
          <a:xfrm>
            <a:off x="0" y="6274676"/>
            <a:ext cx="2758966" cy="583324"/>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chemeClr val="tx1"/>
                </a:solidFill>
                <a:latin typeface="Castellar" panose="020A0402060406010301" pitchFamily="18" charset="0"/>
              </a:rPr>
              <a:t>LEEFSTYLKEUSES</a:t>
            </a:r>
          </a:p>
        </p:txBody>
      </p:sp>
    </p:spTree>
    <p:extLst>
      <p:ext uri="{BB962C8B-B14F-4D97-AF65-F5344CB8AC3E}">
        <p14:creationId xmlns:p14="http://schemas.microsoft.com/office/powerpoint/2010/main" val="3516191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68520-0624-69FC-8ADD-E66A9D519B4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2C61E20-C51A-356A-3049-FD8E74CBED69}"/>
              </a:ext>
            </a:extLst>
          </p:cNvPr>
          <p:cNvSpPr>
            <a:spLocks noGrp="1"/>
          </p:cNvSpPr>
          <p:nvPr>
            <p:ph idx="1"/>
          </p:nvPr>
        </p:nvSpPr>
        <p:spPr/>
        <p:txBody>
          <a:bodyPr/>
          <a:lstStyle/>
          <a:p>
            <a:endParaRPr lang="en-US"/>
          </a:p>
        </p:txBody>
      </p:sp>
      <p:sp>
        <p:nvSpPr>
          <p:cNvPr id="4" name="TextBox 3">
            <a:extLst>
              <a:ext uri="{FF2B5EF4-FFF2-40B4-BE49-F238E27FC236}">
                <a16:creationId xmlns:a16="http://schemas.microsoft.com/office/drawing/2014/main" id="{8B576FC2-0015-06E0-FF0F-66CDD5FB448C}"/>
              </a:ext>
            </a:extLst>
          </p:cNvPr>
          <p:cNvSpPr txBox="1"/>
          <p:nvPr/>
        </p:nvSpPr>
        <p:spPr>
          <a:xfrm>
            <a:off x="1282990" y="558546"/>
            <a:ext cx="5386283" cy="938719"/>
          </a:xfrm>
          <a:prstGeom prst="rect">
            <a:avLst/>
          </a:prstGeom>
          <a:noFill/>
        </p:spPr>
        <p:txBody>
          <a:bodyPr wrap="none" rtlCol="0">
            <a:spAutoFit/>
          </a:bodyPr>
          <a:lstStyle/>
          <a:p>
            <a:r>
              <a:rPr lang="en-US" sz="5500" dirty="0">
                <a:solidFill>
                  <a:srgbClr val="C00000"/>
                </a:solidFill>
              </a:rPr>
              <a:t>Violence at school</a:t>
            </a:r>
            <a:endParaRPr lang="en-US" sz="3500" dirty="0">
              <a:solidFill>
                <a:srgbClr val="C00000"/>
              </a:solidFill>
            </a:endParaRPr>
          </a:p>
        </p:txBody>
      </p:sp>
      <p:pic>
        <p:nvPicPr>
          <p:cNvPr id="2050" name="Picture 2" descr="Nichole Nordeman - Dear Me (Official Lyric Video) - YouTube">
            <a:extLst>
              <a:ext uri="{FF2B5EF4-FFF2-40B4-BE49-F238E27FC236}">
                <a16:creationId xmlns:a16="http://schemas.microsoft.com/office/drawing/2014/main" id="{D2DF7269-0404-0F3B-A8DD-DA244FBBD31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875" b="15417"/>
          <a:stretch/>
        </p:blipFill>
        <p:spPr bwMode="auto">
          <a:xfrm>
            <a:off x="-615606" y="0"/>
            <a:ext cx="1280760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ED7A34E-B8F3-9994-A8FA-574CB46EC3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1186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81B18AC7-04CD-5F01-7289-67C57501B3F1}"/>
              </a:ext>
            </a:extLst>
          </p:cNvPr>
          <p:cNvSpPr/>
          <p:nvPr/>
        </p:nvSpPr>
        <p:spPr>
          <a:xfrm>
            <a:off x="530397" y="2532014"/>
            <a:ext cx="10515600" cy="2948465"/>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8800" b="1" dirty="0" err="1">
                <a:solidFill>
                  <a:schemeClr val="tx1"/>
                </a:solidFill>
                <a:latin typeface="Bradley Hand ITC" panose="03070402050302030203" pitchFamily="66" charset="0"/>
              </a:rPr>
              <a:t>Liewe</a:t>
            </a:r>
            <a:r>
              <a:rPr lang="en-ZA" sz="8800" b="1">
                <a:solidFill>
                  <a:schemeClr val="tx1"/>
                </a:solidFill>
                <a:latin typeface="Bradley Hand ITC" panose="03070402050302030203" pitchFamily="66" charset="0"/>
              </a:rPr>
              <a:t> Ek…</a:t>
            </a:r>
            <a:endParaRPr lang="en-ZA" sz="8800" b="1" dirty="0">
              <a:solidFill>
                <a:schemeClr val="tx1"/>
              </a:solidFill>
              <a:latin typeface="Bradley Hand ITC" panose="03070402050302030203" pitchFamily="66" charset="0"/>
            </a:endParaRPr>
          </a:p>
        </p:txBody>
      </p:sp>
    </p:spTree>
    <p:extLst>
      <p:ext uri="{BB962C8B-B14F-4D97-AF65-F5344CB8AC3E}">
        <p14:creationId xmlns:p14="http://schemas.microsoft.com/office/powerpoint/2010/main" val="1617442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37A70-24D5-31FE-BEDE-A6547767FD10}"/>
              </a:ext>
            </a:extLst>
          </p:cNvPr>
          <p:cNvSpPr>
            <a:spLocks noGrp="1"/>
          </p:cNvSpPr>
          <p:nvPr>
            <p:ph type="title"/>
          </p:nvPr>
        </p:nvSpPr>
        <p:spPr>
          <a:xfrm>
            <a:off x="838200" y="638009"/>
            <a:ext cx="10515600" cy="1325563"/>
          </a:xfrm>
        </p:spPr>
        <p:txBody>
          <a:bodyPr>
            <a:normAutofit/>
          </a:bodyPr>
          <a:lstStyle/>
          <a:p>
            <a:pPr algn="ctr"/>
            <a:r>
              <a:rPr lang="en-US" sz="5000" b="1" dirty="0"/>
              <a:t>R	E	F	L	E	C	T	I	O	N</a:t>
            </a:r>
          </a:p>
        </p:txBody>
      </p:sp>
      <p:pic>
        <p:nvPicPr>
          <p:cNvPr id="3074" name="Picture 2" descr="Reflection: Looking Back and Looking Forward">
            <a:extLst>
              <a:ext uri="{FF2B5EF4-FFF2-40B4-BE49-F238E27FC236}">
                <a16:creationId xmlns:a16="http://schemas.microsoft.com/office/drawing/2014/main" id="{F10417B2-55A1-4FA1-C53E-DE3EB77E09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226" y="0"/>
            <a:ext cx="12849226"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F68BB8C6-AD2B-9018-069C-AA649C1618D0}"/>
              </a:ext>
            </a:extLst>
          </p:cNvPr>
          <p:cNvSpPr/>
          <p:nvPr/>
        </p:nvSpPr>
        <p:spPr>
          <a:xfrm>
            <a:off x="838200" y="1277008"/>
            <a:ext cx="6130159" cy="3165310"/>
          </a:xfrm>
          <a:prstGeom prst="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4800" b="1" dirty="0">
                <a:solidFill>
                  <a:schemeClr val="tx1"/>
                </a:solidFill>
                <a:latin typeface="Abadi" panose="020B0604020104020204" pitchFamily="34" charset="0"/>
              </a:rPr>
              <a:t>REFLEKSIE:</a:t>
            </a:r>
          </a:p>
          <a:p>
            <a:pPr algn="ctr"/>
            <a:r>
              <a:rPr lang="en-ZA" sz="4800" b="1" dirty="0" err="1">
                <a:solidFill>
                  <a:schemeClr val="tx1"/>
                </a:solidFill>
                <a:latin typeface="Abadi" panose="020B0604020104020204" pitchFamily="34" charset="0"/>
              </a:rPr>
              <a:t>Kyk</a:t>
            </a:r>
            <a:r>
              <a:rPr lang="en-ZA" sz="4800" b="1" dirty="0">
                <a:solidFill>
                  <a:schemeClr val="tx1"/>
                </a:solidFill>
                <a:latin typeface="Abadi" panose="020B0604020104020204" pitchFamily="34" charset="0"/>
              </a:rPr>
              <a:t> </a:t>
            </a:r>
            <a:r>
              <a:rPr lang="en-ZA" sz="4800" b="1" dirty="0" err="1">
                <a:solidFill>
                  <a:schemeClr val="tx1"/>
                </a:solidFill>
                <a:latin typeface="Abadi" panose="020B0604020104020204" pitchFamily="34" charset="0"/>
              </a:rPr>
              <a:t>terug</a:t>
            </a:r>
            <a:r>
              <a:rPr lang="en-ZA" sz="4800" b="1" dirty="0">
                <a:solidFill>
                  <a:schemeClr val="tx1"/>
                </a:solidFill>
                <a:latin typeface="Abadi" panose="020B0604020104020204" pitchFamily="34" charset="0"/>
              </a:rPr>
              <a:t> </a:t>
            </a:r>
            <a:r>
              <a:rPr lang="en-ZA" sz="4800" b="1" dirty="0" err="1">
                <a:solidFill>
                  <a:schemeClr val="tx1"/>
                </a:solidFill>
                <a:latin typeface="Abadi" panose="020B0604020104020204" pitchFamily="34" charset="0"/>
              </a:rPr>
              <a:t>én</a:t>
            </a:r>
            <a:r>
              <a:rPr lang="en-ZA" sz="4800" b="1" dirty="0">
                <a:solidFill>
                  <a:schemeClr val="tx1"/>
                </a:solidFill>
                <a:latin typeface="Abadi" panose="020B0604020104020204" pitchFamily="34" charset="0"/>
              </a:rPr>
              <a:t> </a:t>
            </a:r>
            <a:r>
              <a:rPr lang="en-ZA" sz="4800" b="1" dirty="0" err="1">
                <a:solidFill>
                  <a:schemeClr val="tx1"/>
                </a:solidFill>
                <a:latin typeface="Abadi" panose="020B0604020104020204" pitchFamily="34" charset="0"/>
              </a:rPr>
              <a:t>vorentoe</a:t>
            </a:r>
            <a:endParaRPr lang="en-ZA" sz="4800" b="1" dirty="0">
              <a:solidFill>
                <a:schemeClr val="tx1"/>
              </a:solidFill>
              <a:latin typeface="Abadi" panose="020B0604020104020204" pitchFamily="34" charset="0"/>
            </a:endParaRPr>
          </a:p>
        </p:txBody>
      </p:sp>
    </p:spTree>
    <p:extLst>
      <p:ext uri="{BB962C8B-B14F-4D97-AF65-F5344CB8AC3E}">
        <p14:creationId xmlns:p14="http://schemas.microsoft.com/office/powerpoint/2010/main" val="39465943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77e3762473cea745cadc0c19403a5c5">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073529ee14c99b5c51d3e9b20bdcae55"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4A69ECD-1434-4E59-8A5F-F3AE815467BC}"/>
</file>

<file path=customXml/itemProps2.xml><?xml version="1.0" encoding="utf-8"?>
<ds:datastoreItem xmlns:ds="http://schemas.openxmlformats.org/officeDocument/2006/customXml" ds:itemID="{A99B65EB-CEB4-4FE8-BEE5-B5038DB06DA1}"/>
</file>

<file path=docProps/app.xml><?xml version="1.0" encoding="utf-8"?>
<Properties xmlns="http://schemas.openxmlformats.org/officeDocument/2006/extended-properties" xmlns:vt="http://schemas.openxmlformats.org/officeDocument/2006/docPropsVTypes">
  <TotalTime>10340</TotalTime>
  <Words>1158</Words>
  <Application>Microsoft Office PowerPoint</Application>
  <PresentationFormat>Widescreen</PresentationFormat>
  <Paragraphs>42</Paragraphs>
  <Slides>5</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vt:i4>
      </vt:variant>
    </vt:vector>
  </HeadingPairs>
  <TitlesOfParts>
    <vt:vector size="15" baseType="lpstr">
      <vt:lpstr>Abadi</vt:lpstr>
      <vt:lpstr>Arial</vt:lpstr>
      <vt:lpstr>Bradley Hand ITC</vt:lpstr>
      <vt:lpstr>Calibri</vt:lpstr>
      <vt:lpstr>Calibri Light</vt:lpstr>
      <vt:lpstr>Castellar</vt:lpstr>
      <vt:lpstr>Symbol</vt:lpstr>
      <vt:lpstr>Times New Roman</vt:lpstr>
      <vt:lpstr>Wingdings</vt:lpstr>
      <vt:lpstr>Office Theme</vt:lpstr>
      <vt:lpstr>PowerPoint Presentation</vt:lpstr>
      <vt:lpstr>Waardes: 'n Mens se persoonlike oortuigings van wat belangrik is in die lewe, wat jou lei in besluitnemingsprosesse. Portuurgroep: Mense van dieselfde ouderdom. Media: Massakommunikasie met mense; soos koerante, televisie, tydskrifte en sosiale media. Gevolge: Die uitkomste van jou gedrag.   </vt:lpstr>
      <vt:lpstr>PowerPoint Presentation</vt:lpstr>
      <vt:lpstr>PowerPoint Presentation</vt:lpstr>
      <vt:lpstr>R E F L E C T I O 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Jandre Botes</cp:lastModifiedBy>
  <cp:revision>5</cp:revision>
  <dcterms:created xsi:type="dcterms:W3CDTF">2022-07-24T18:05:18Z</dcterms:created>
  <dcterms:modified xsi:type="dcterms:W3CDTF">2022-11-14T13:29:04Z</dcterms:modified>
</cp:coreProperties>
</file>