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64" r:id="rId4"/>
    <p:sldId id="258" r:id="rId5"/>
    <p:sldId id="265" r:id="rId6"/>
    <p:sldId id="259"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1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6B2F17-9A57-4021-AC60-586B44B785E9}" v="42" dt="2022-11-14T08:54:51.2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884"/>
    <p:restoredTop sz="63791" autoAdjust="0"/>
  </p:normalViewPr>
  <p:slideViewPr>
    <p:cSldViewPr snapToGrid="0" snapToObjects="1">
      <p:cViewPr varScale="1">
        <p:scale>
          <a:sx n="62" d="100"/>
          <a:sy n="62" d="100"/>
        </p:scale>
        <p:origin x="53" y="77"/>
      </p:cViewPr>
      <p:guideLst/>
    </p:cSldViewPr>
  </p:slideViewPr>
  <p:notesTextViewPr>
    <p:cViewPr>
      <p:scale>
        <a:sx n="85" d="100"/>
        <a:sy n="8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E66B2F17-9A57-4021-AC60-586B44B785E9}"/>
    <pc:docChg chg="undo redo custSel modSld">
      <pc:chgData name="Jandre Botes" userId="ffbe4790-9369-4ba3-9a01-6e1d80d8d5ca" providerId="ADAL" clId="{E66B2F17-9A57-4021-AC60-586B44B785E9}" dt="2022-11-14T13:36:15.797" v="530" actId="20577"/>
      <pc:docMkLst>
        <pc:docMk/>
      </pc:docMkLst>
      <pc:sldChg chg="addSp modSp mod modNotesTx">
        <pc:chgData name="Jandre Botes" userId="ffbe4790-9369-4ba3-9a01-6e1d80d8d5ca" providerId="ADAL" clId="{E66B2F17-9A57-4021-AC60-586B44B785E9}" dt="2022-11-14T07:36:14.676" v="64" actId="20577"/>
        <pc:sldMkLst>
          <pc:docMk/>
          <pc:sldMk cId="1803998556" sldId="256"/>
        </pc:sldMkLst>
        <pc:spChg chg="add mod">
          <ac:chgData name="Jandre Botes" userId="ffbe4790-9369-4ba3-9a01-6e1d80d8d5ca" providerId="ADAL" clId="{E66B2F17-9A57-4021-AC60-586B44B785E9}" dt="2022-11-14T07:34:33.976" v="55" actId="1035"/>
          <ac:spMkLst>
            <pc:docMk/>
            <pc:sldMk cId="1803998556" sldId="256"/>
            <ac:spMk id="3" creationId="{70C189AC-3D56-3DD2-5FBA-3FE9B7106324}"/>
          </ac:spMkLst>
        </pc:spChg>
        <pc:picChg chg="mod">
          <ac:chgData name="Jandre Botes" userId="ffbe4790-9369-4ba3-9a01-6e1d80d8d5ca" providerId="ADAL" clId="{E66B2F17-9A57-4021-AC60-586B44B785E9}" dt="2022-11-14T07:34:46.365" v="59" actId="1038"/>
          <ac:picMkLst>
            <pc:docMk/>
            <pc:sldMk cId="1803998556" sldId="256"/>
            <ac:picMk id="2" creationId="{1ED7A34E-B8F3-9994-A8FA-574CB46EC355}"/>
          </ac:picMkLst>
        </pc:picChg>
      </pc:sldChg>
      <pc:sldChg chg="addSp modSp mod modNotesTx">
        <pc:chgData name="Jandre Botes" userId="ffbe4790-9369-4ba3-9a01-6e1d80d8d5ca" providerId="ADAL" clId="{E66B2F17-9A57-4021-AC60-586B44B785E9}" dt="2022-11-14T08:27:51.487" v="263"/>
        <pc:sldMkLst>
          <pc:docMk/>
          <pc:sldMk cId="558770383" sldId="257"/>
        </pc:sldMkLst>
        <pc:spChg chg="mod">
          <ac:chgData name="Jandre Botes" userId="ffbe4790-9369-4ba3-9a01-6e1d80d8d5ca" providerId="ADAL" clId="{E66B2F17-9A57-4021-AC60-586B44B785E9}" dt="2022-11-14T07:37:06.614" v="65" actId="27636"/>
          <ac:spMkLst>
            <pc:docMk/>
            <pc:sldMk cId="558770383" sldId="257"/>
            <ac:spMk id="2" creationId="{489620EC-75FF-2A52-7256-191FF2A6EC4D}"/>
          </ac:spMkLst>
        </pc:spChg>
        <pc:spChg chg="add mod">
          <ac:chgData name="Jandre Botes" userId="ffbe4790-9369-4ba3-9a01-6e1d80d8d5ca" providerId="ADAL" clId="{E66B2F17-9A57-4021-AC60-586B44B785E9}" dt="2022-11-14T08:27:51.487" v="263"/>
          <ac:spMkLst>
            <pc:docMk/>
            <pc:sldMk cId="558770383" sldId="257"/>
            <ac:spMk id="5" creationId="{3CFD6F1D-39A8-AED0-3A21-25B23AEE74A5}"/>
          </ac:spMkLst>
        </pc:spChg>
      </pc:sldChg>
      <pc:sldChg chg="addSp delSp modSp mod modAnim modNotesTx">
        <pc:chgData name="Jandre Botes" userId="ffbe4790-9369-4ba3-9a01-6e1d80d8d5ca" providerId="ADAL" clId="{E66B2F17-9A57-4021-AC60-586B44B785E9}" dt="2022-11-14T13:33:52.795" v="508" actId="20577"/>
        <pc:sldMkLst>
          <pc:docMk/>
          <pc:sldMk cId="3516191254" sldId="258"/>
        </pc:sldMkLst>
        <pc:spChg chg="add del">
          <ac:chgData name="Jandre Botes" userId="ffbe4790-9369-4ba3-9a01-6e1d80d8d5ca" providerId="ADAL" clId="{E66B2F17-9A57-4021-AC60-586B44B785E9}" dt="2022-11-14T08:27:35.680" v="262" actId="478"/>
          <ac:spMkLst>
            <pc:docMk/>
            <pc:sldMk cId="3516191254" sldId="258"/>
            <ac:spMk id="2" creationId="{745D88C3-CEC8-F292-338B-CFE0B1F148B2}"/>
          </ac:spMkLst>
        </pc:spChg>
        <pc:spChg chg="add del mod">
          <ac:chgData name="Jandre Botes" userId="ffbe4790-9369-4ba3-9a01-6e1d80d8d5ca" providerId="ADAL" clId="{E66B2F17-9A57-4021-AC60-586B44B785E9}" dt="2022-11-14T07:40:34.339" v="114" actId="478"/>
          <ac:spMkLst>
            <pc:docMk/>
            <pc:sldMk cId="3516191254" sldId="258"/>
            <ac:spMk id="4" creationId="{7B09B600-8407-C05B-ADA9-B829BDCA50A7}"/>
          </ac:spMkLst>
        </pc:spChg>
        <pc:spChg chg="add mod">
          <ac:chgData name="Jandre Botes" userId="ffbe4790-9369-4ba3-9a01-6e1d80d8d5ca" providerId="ADAL" clId="{E66B2F17-9A57-4021-AC60-586B44B785E9}" dt="2022-11-14T08:26:36.155" v="222" actId="1076"/>
          <ac:spMkLst>
            <pc:docMk/>
            <pc:sldMk cId="3516191254" sldId="258"/>
            <ac:spMk id="6" creationId="{9C7A4E4E-A490-D9F4-A15D-A44B44236349}"/>
          </ac:spMkLst>
        </pc:spChg>
        <pc:spChg chg="add mod">
          <ac:chgData name="Jandre Botes" userId="ffbe4790-9369-4ba3-9a01-6e1d80d8d5ca" providerId="ADAL" clId="{E66B2F17-9A57-4021-AC60-586B44B785E9}" dt="2022-11-14T08:26:28.989" v="218" actId="1076"/>
          <ac:spMkLst>
            <pc:docMk/>
            <pc:sldMk cId="3516191254" sldId="258"/>
            <ac:spMk id="13" creationId="{F857CB97-A6AF-56EA-0320-0E7F2ECAE297}"/>
          </ac:spMkLst>
        </pc:spChg>
        <pc:spChg chg="add del mod">
          <ac:chgData name="Jandre Botes" userId="ffbe4790-9369-4ba3-9a01-6e1d80d8d5ca" providerId="ADAL" clId="{E66B2F17-9A57-4021-AC60-586B44B785E9}" dt="2022-11-14T08:25:05.374" v="146" actId="478"/>
          <ac:spMkLst>
            <pc:docMk/>
            <pc:sldMk cId="3516191254" sldId="258"/>
            <ac:spMk id="14" creationId="{1E61501D-8CBE-93B2-F17E-AEAABEBBA798}"/>
          </ac:spMkLst>
        </pc:spChg>
        <pc:spChg chg="add del mod">
          <ac:chgData name="Jandre Botes" userId="ffbe4790-9369-4ba3-9a01-6e1d80d8d5ca" providerId="ADAL" clId="{E66B2F17-9A57-4021-AC60-586B44B785E9}" dt="2022-11-14T08:25:39.942" v="169"/>
          <ac:spMkLst>
            <pc:docMk/>
            <pc:sldMk cId="3516191254" sldId="258"/>
            <ac:spMk id="21" creationId="{BDE1C714-2A72-FF2D-C119-99735294CD02}"/>
          </ac:spMkLst>
        </pc:spChg>
        <pc:spChg chg="add mod">
          <ac:chgData name="Jandre Botes" userId="ffbe4790-9369-4ba3-9a01-6e1d80d8d5ca" providerId="ADAL" clId="{E66B2F17-9A57-4021-AC60-586B44B785E9}" dt="2022-11-14T08:25:57.376" v="190" actId="20577"/>
          <ac:spMkLst>
            <pc:docMk/>
            <pc:sldMk cId="3516191254" sldId="258"/>
            <ac:spMk id="22" creationId="{D9652B21-DA2D-215F-B58F-5123E8527637}"/>
          </ac:spMkLst>
        </pc:spChg>
        <pc:spChg chg="add mod">
          <ac:chgData name="Jandre Botes" userId="ffbe4790-9369-4ba3-9a01-6e1d80d8d5ca" providerId="ADAL" clId="{E66B2F17-9A57-4021-AC60-586B44B785E9}" dt="2022-11-14T08:26:12.889" v="212" actId="20577"/>
          <ac:spMkLst>
            <pc:docMk/>
            <pc:sldMk cId="3516191254" sldId="258"/>
            <ac:spMk id="23" creationId="{E1ECDCDA-1D26-BB24-0E09-8B980B915845}"/>
          </ac:spMkLst>
        </pc:spChg>
        <pc:spChg chg="add del mod">
          <ac:chgData name="Jandre Botes" userId="ffbe4790-9369-4ba3-9a01-6e1d80d8d5ca" providerId="ADAL" clId="{E66B2F17-9A57-4021-AC60-586B44B785E9}" dt="2022-11-14T08:26:29.457" v="219"/>
          <ac:spMkLst>
            <pc:docMk/>
            <pc:sldMk cId="3516191254" sldId="258"/>
            <ac:spMk id="24" creationId="{1ABEC1C5-2570-9D58-AE7B-5C1C42E7CAE6}"/>
          </ac:spMkLst>
        </pc:spChg>
        <pc:spChg chg="add del mod">
          <ac:chgData name="Jandre Botes" userId="ffbe4790-9369-4ba3-9a01-6e1d80d8d5ca" providerId="ADAL" clId="{E66B2F17-9A57-4021-AC60-586B44B785E9}" dt="2022-11-14T08:26:37.798" v="223"/>
          <ac:spMkLst>
            <pc:docMk/>
            <pc:sldMk cId="3516191254" sldId="258"/>
            <ac:spMk id="25" creationId="{9537669A-8AD0-F8CA-3A7B-A1001285287A}"/>
          </ac:spMkLst>
        </pc:spChg>
        <pc:spChg chg="add mod">
          <ac:chgData name="Jandre Botes" userId="ffbe4790-9369-4ba3-9a01-6e1d80d8d5ca" providerId="ADAL" clId="{E66B2F17-9A57-4021-AC60-586B44B785E9}" dt="2022-11-14T08:27:03.383" v="238" actId="20577"/>
          <ac:spMkLst>
            <pc:docMk/>
            <pc:sldMk cId="3516191254" sldId="258"/>
            <ac:spMk id="26" creationId="{6014D4C5-F4B7-D12A-76FF-B76C7D6C641D}"/>
          </ac:spMkLst>
        </pc:spChg>
        <pc:spChg chg="add del mod">
          <ac:chgData name="Jandre Botes" userId="ffbe4790-9369-4ba3-9a01-6e1d80d8d5ca" providerId="ADAL" clId="{E66B2F17-9A57-4021-AC60-586B44B785E9}" dt="2022-11-14T08:27:31.410" v="261" actId="20577"/>
          <ac:spMkLst>
            <pc:docMk/>
            <pc:sldMk cId="3516191254" sldId="258"/>
            <ac:spMk id="27" creationId="{4F86532E-6D8A-418F-F04E-43B036C99BB0}"/>
          </ac:spMkLst>
        </pc:spChg>
        <pc:spChg chg="add mod">
          <ac:chgData name="Jandre Botes" userId="ffbe4790-9369-4ba3-9a01-6e1d80d8d5ca" providerId="ADAL" clId="{E66B2F17-9A57-4021-AC60-586B44B785E9}" dt="2022-11-14T08:27:56.799" v="265"/>
          <ac:spMkLst>
            <pc:docMk/>
            <pc:sldMk cId="3516191254" sldId="258"/>
            <ac:spMk id="28" creationId="{C8275A9D-5EA8-410C-0BBD-CB557E08F69D}"/>
          </ac:spMkLst>
        </pc:spChg>
        <pc:spChg chg="add mod">
          <ac:chgData name="Jandre Botes" userId="ffbe4790-9369-4ba3-9a01-6e1d80d8d5ca" providerId="ADAL" clId="{E66B2F17-9A57-4021-AC60-586B44B785E9}" dt="2022-11-14T08:30:03.748" v="347" actId="1076"/>
          <ac:spMkLst>
            <pc:docMk/>
            <pc:sldMk cId="3516191254" sldId="258"/>
            <ac:spMk id="29" creationId="{CFB8EC98-740A-A8A2-B9C5-20B6F99C5985}"/>
          </ac:spMkLst>
        </pc:spChg>
        <pc:picChg chg="del">
          <ac:chgData name="Jandre Botes" userId="ffbe4790-9369-4ba3-9a01-6e1d80d8d5ca" providerId="ADAL" clId="{E66B2F17-9A57-4021-AC60-586B44B785E9}" dt="2022-11-14T08:24:47.731" v="144" actId="478"/>
          <ac:picMkLst>
            <pc:docMk/>
            <pc:sldMk cId="3516191254" sldId="258"/>
            <ac:picMk id="5" creationId="{C2264B5F-D6F0-0DF8-1FF0-5B6B0D9E7280}"/>
          </ac:picMkLst>
        </pc:picChg>
        <pc:picChg chg="del">
          <ac:chgData name="Jandre Botes" userId="ffbe4790-9369-4ba3-9a01-6e1d80d8d5ca" providerId="ADAL" clId="{E66B2F17-9A57-4021-AC60-586B44B785E9}" dt="2022-11-14T08:24:45.148" v="142" actId="478"/>
          <ac:picMkLst>
            <pc:docMk/>
            <pc:sldMk cId="3516191254" sldId="258"/>
            <ac:picMk id="7" creationId="{C952C3C7-8639-E5E0-A6DE-C6114860E370}"/>
          </ac:picMkLst>
        </pc:picChg>
        <pc:picChg chg="add del">
          <ac:chgData name="Jandre Botes" userId="ffbe4790-9369-4ba3-9a01-6e1d80d8d5ca" providerId="ADAL" clId="{E66B2F17-9A57-4021-AC60-586B44B785E9}" dt="2022-11-14T08:25:42.393" v="171" actId="478"/>
          <ac:picMkLst>
            <pc:docMk/>
            <pc:sldMk cId="3516191254" sldId="258"/>
            <ac:picMk id="8" creationId="{7D5E5444-CF04-1013-6DFE-F7687A6BDC41}"/>
          </ac:picMkLst>
        </pc:picChg>
        <pc:picChg chg="del">
          <ac:chgData name="Jandre Botes" userId="ffbe4790-9369-4ba3-9a01-6e1d80d8d5ca" providerId="ADAL" clId="{E66B2F17-9A57-4021-AC60-586B44B785E9}" dt="2022-11-14T08:26:16.167" v="213" actId="478"/>
          <ac:picMkLst>
            <pc:docMk/>
            <pc:sldMk cId="3516191254" sldId="258"/>
            <ac:picMk id="9" creationId="{1CC7FCAA-ECAB-4660-17A6-4C9822B5BDCB}"/>
          </ac:picMkLst>
        </pc:picChg>
        <pc:picChg chg="add del">
          <ac:chgData name="Jandre Botes" userId="ffbe4790-9369-4ba3-9a01-6e1d80d8d5ca" providerId="ADAL" clId="{E66B2F17-9A57-4021-AC60-586B44B785E9}" dt="2022-11-14T08:27:24.600" v="247" actId="478"/>
          <ac:picMkLst>
            <pc:docMk/>
            <pc:sldMk cId="3516191254" sldId="258"/>
            <ac:picMk id="10" creationId="{8AD4AD1A-D657-5A20-E026-3E63581705EE}"/>
          </ac:picMkLst>
        </pc:picChg>
        <pc:picChg chg="del">
          <ac:chgData name="Jandre Botes" userId="ffbe4790-9369-4ba3-9a01-6e1d80d8d5ca" providerId="ADAL" clId="{E66B2F17-9A57-4021-AC60-586B44B785E9}" dt="2022-11-14T08:26:02.969" v="192" actId="478"/>
          <ac:picMkLst>
            <pc:docMk/>
            <pc:sldMk cId="3516191254" sldId="258"/>
            <ac:picMk id="11" creationId="{23E51BFE-0B24-314F-0F2F-E8B0782B7693}"/>
          </ac:picMkLst>
        </pc:picChg>
      </pc:sldChg>
      <pc:sldChg chg="addSp modSp mod modNotesTx">
        <pc:chgData name="Jandre Botes" userId="ffbe4790-9369-4ba3-9a01-6e1d80d8d5ca" providerId="ADAL" clId="{E66B2F17-9A57-4021-AC60-586B44B785E9}" dt="2022-11-14T09:01:40.728" v="504" actId="20577"/>
        <pc:sldMkLst>
          <pc:docMk/>
          <pc:sldMk cId="1617442257" sldId="259"/>
        </pc:sldMkLst>
        <pc:spChg chg="add mod">
          <ac:chgData name="Jandre Botes" userId="ffbe4790-9369-4ba3-9a01-6e1d80d8d5ca" providerId="ADAL" clId="{E66B2F17-9A57-4021-AC60-586B44B785E9}" dt="2022-11-14T08:28:01.629" v="267"/>
          <ac:spMkLst>
            <pc:docMk/>
            <pc:sldMk cId="1617442257" sldId="259"/>
            <ac:spMk id="4" creationId="{B0EFAE88-7AA5-9B89-6D2E-EEFA98028FD8}"/>
          </ac:spMkLst>
        </pc:spChg>
        <pc:spChg chg="add mod">
          <ac:chgData name="Jandre Botes" userId="ffbe4790-9369-4ba3-9a01-6e1d80d8d5ca" providerId="ADAL" clId="{E66B2F17-9A57-4021-AC60-586B44B785E9}" dt="2022-11-14T09:01:40.728" v="504" actId="20577"/>
          <ac:spMkLst>
            <pc:docMk/>
            <pc:sldMk cId="1617442257" sldId="259"/>
            <ac:spMk id="6" creationId="{F487F5B2-D8CF-D51C-1B86-911C9E68DCE4}"/>
          </ac:spMkLst>
        </pc:spChg>
        <pc:spChg chg="add mod">
          <ac:chgData name="Jandre Botes" userId="ffbe4790-9369-4ba3-9a01-6e1d80d8d5ca" providerId="ADAL" clId="{E66B2F17-9A57-4021-AC60-586B44B785E9}" dt="2022-11-14T08:54:40.090" v="461" actId="113"/>
          <ac:spMkLst>
            <pc:docMk/>
            <pc:sldMk cId="1617442257" sldId="259"/>
            <ac:spMk id="7" creationId="{77C6B41B-84DC-D800-8959-46240C40BE4C}"/>
          </ac:spMkLst>
        </pc:spChg>
        <pc:spChg chg="add mod">
          <ac:chgData name="Jandre Botes" userId="ffbe4790-9369-4ba3-9a01-6e1d80d8d5ca" providerId="ADAL" clId="{E66B2F17-9A57-4021-AC60-586B44B785E9}" dt="2022-11-14T08:55:36.189" v="503" actId="20577"/>
          <ac:spMkLst>
            <pc:docMk/>
            <pc:sldMk cId="1617442257" sldId="259"/>
            <ac:spMk id="8" creationId="{8DC69286-9D7D-68CB-2B00-5A1DC11D5F51}"/>
          </ac:spMkLst>
        </pc:spChg>
      </pc:sldChg>
      <pc:sldChg chg="addSp modSp mod modNotesTx">
        <pc:chgData name="Jandre Botes" userId="ffbe4790-9369-4ba3-9a01-6e1d80d8d5ca" providerId="ADAL" clId="{E66B2F17-9A57-4021-AC60-586B44B785E9}" dt="2022-11-14T10:16:46.487" v="507" actId="1582"/>
        <pc:sldMkLst>
          <pc:docMk/>
          <pc:sldMk cId="394659431" sldId="263"/>
        </pc:sldMkLst>
        <pc:spChg chg="add mod">
          <ac:chgData name="Jandre Botes" userId="ffbe4790-9369-4ba3-9a01-6e1d80d8d5ca" providerId="ADAL" clId="{E66B2F17-9A57-4021-AC60-586B44B785E9}" dt="2022-11-14T10:16:46.487" v="507" actId="1582"/>
          <ac:spMkLst>
            <pc:docMk/>
            <pc:sldMk cId="394659431" sldId="263"/>
            <ac:spMk id="4" creationId="{B378BDAD-653A-23B5-CED6-0A50A15A5ED1}"/>
          </ac:spMkLst>
        </pc:spChg>
      </pc:sldChg>
      <pc:sldChg chg="addSp modSp mod modNotesTx">
        <pc:chgData name="Jandre Botes" userId="ffbe4790-9369-4ba3-9a01-6e1d80d8d5ca" providerId="ADAL" clId="{E66B2F17-9A57-4021-AC60-586B44B785E9}" dt="2022-11-14T13:34:52.574" v="512" actId="20577"/>
        <pc:sldMkLst>
          <pc:docMk/>
          <pc:sldMk cId="2229328085" sldId="264"/>
        </pc:sldMkLst>
        <pc:spChg chg="mod">
          <ac:chgData name="Jandre Botes" userId="ffbe4790-9369-4ba3-9a01-6e1d80d8d5ca" providerId="ADAL" clId="{E66B2F17-9A57-4021-AC60-586B44B785E9}" dt="2022-11-14T13:34:52.574" v="512" actId="20577"/>
          <ac:spMkLst>
            <pc:docMk/>
            <pc:sldMk cId="2229328085" sldId="264"/>
            <ac:spMk id="2" creationId="{489620EC-75FF-2A52-7256-191FF2A6EC4D}"/>
          </ac:spMkLst>
        </pc:spChg>
        <pc:spChg chg="mod">
          <ac:chgData name="Jandre Botes" userId="ffbe4790-9369-4ba3-9a01-6e1d80d8d5ca" providerId="ADAL" clId="{E66B2F17-9A57-4021-AC60-586B44B785E9}" dt="2022-11-14T07:39:25.110" v="100" actId="113"/>
          <ac:spMkLst>
            <pc:docMk/>
            <pc:sldMk cId="2229328085" sldId="264"/>
            <ac:spMk id="4" creationId="{14C5DE8B-DF8A-3953-37EB-0743D43269FF}"/>
          </ac:spMkLst>
        </pc:spChg>
        <pc:spChg chg="add mod">
          <ac:chgData name="Jandre Botes" userId="ffbe4790-9369-4ba3-9a01-6e1d80d8d5ca" providerId="ADAL" clId="{E66B2F17-9A57-4021-AC60-586B44B785E9}" dt="2022-11-14T08:27:54.468" v="264"/>
          <ac:spMkLst>
            <pc:docMk/>
            <pc:sldMk cId="2229328085" sldId="264"/>
            <ac:spMk id="5" creationId="{30441AE8-2E8D-B9DB-531A-B5F96F8BB6A8}"/>
          </ac:spMkLst>
        </pc:spChg>
      </pc:sldChg>
      <pc:sldChg chg="addSp modSp modNotesTx">
        <pc:chgData name="Jandre Botes" userId="ffbe4790-9369-4ba3-9a01-6e1d80d8d5ca" providerId="ADAL" clId="{E66B2F17-9A57-4021-AC60-586B44B785E9}" dt="2022-11-14T13:36:15.797" v="530" actId="20577"/>
        <pc:sldMkLst>
          <pc:docMk/>
          <pc:sldMk cId="3557460307" sldId="265"/>
        </pc:sldMkLst>
        <pc:spChg chg="add mod">
          <ac:chgData name="Jandre Botes" userId="ffbe4790-9369-4ba3-9a01-6e1d80d8d5ca" providerId="ADAL" clId="{E66B2F17-9A57-4021-AC60-586B44B785E9}" dt="2022-11-14T08:27:59.328" v="266"/>
          <ac:spMkLst>
            <pc:docMk/>
            <pc:sldMk cId="3557460307" sldId="265"/>
            <ac:spMk id="13" creationId="{684F6596-6F0D-8479-603B-D710029440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3E91F-75DA-2A42-B9CD-B7D7078A9F38}" type="datetimeFigureOut">
              <a:rPr lang="en-US" smtClean="0"/>
              <a:t>6/24/2023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562D53-21CB-2C45-90B0-09CFF7E622AC}" type="slidenum">
              <a:rPr lang="en-US" smtClean="0"/>
              <a:t>‹#›</a:t>
            </a:fld>
            <a:endParaRPr lang="en-US"/>
          </a:p>
        </p:txBody>
      </p:sp>
    </p:spTree>
    <p:extLst>
      <p:ext uri="{BB962C8B-B14F-4D97-AF65-F5344CB8AC3E}">
        <p14:creationId xmlns:p14="http://schemas.microsoft.com/office/powerpoint/2010/main" val="4155433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800" dirty="0">
                <a:solidFill>
                  <a:srgbClr val="595959"/>
                </a:solidFill>
                <a:effectLst/>
                <a:latin typeface="Arial" panose="020B0604020202020204" pitchFamily="34" charset="0"/>
                <a:ea typeface="Times New Roman" panose="02020603050405020304" pitchFamily="18" charset="0"/>
              </a:rPr>
              <a:t>Welkom terug, Graad 9's. Voordat ons begin, handig asseblief al julle briewe van die laaste les (</a:t>
            </a:r>
            <a:r>
              <a:rPr lang="af-ZA" sz="1800" b="1" i="1" dirty="0">
                <a:solidFill>
                  <a:srgbClr val="595959"/>
                </a:solidFill>
                <a:effectLst/>
                <a:latin typeface="Arial" panose="020B0604020202020204" pitchFamily="34" charset="0"/>
                <a:ea typeface="Times New Roman" panose="02020603050405020304" pitchFamily="18" charset="0"/>
              </a:rPr>
              <a:t>Aktiwiteit 4</a:t>
            </a:r>
            <a:r>
              <a:rPr lang="af-ZA" sz="1800" dirty="0">
                <a:solidFill>
                  <a:srgbClr val="595959"/>
                </a:solidFill>
                <a:effectLst/>
                <a:latin typeface="Arial" panose="020B0604020202020204" pitchFamily="34" charset="0"/>
                <a:ea typeface="Times New Roman" panose="02020603050405020304" pitchFamily="18" charset="0"/>
              </a:rPr>
              <a:t> – </a:t>
            </a:r>
            <a:r>
              <a:rPr lang="af-ZA" sz="1800" b="1" dirty="0">
                <a:solidFill>
                  <a:srgbClr val="595959"/>
                </a:solidFill>
                <a:effectLst/>
                <a:latin typeface="Arial" panose="020B0604020202020204" pitchFamily="34" charset="0"/>
                <a:ea typeface="Times New Roman" panose="02020603050405020304" pitchFamily="18" charset="0"/>
              </a:rPr>
              <a:t>Liewe Ek-Brief</a:t>
            </a:r>
            <a:r>
              <a:rPr lang="af-ZA" sz="1800" dirty="0">
                <a:solidFill>
                  <a:srgbClr val="595959"/>
                </a:solidFill>
                <a:effectLst/>
                <a:latin typeface="Arial" panose="020B0604020202020204" pitchFamily="34" charset="0"/>
                <a:ea typeface="Times New Roman" panose="02020603050405020304" pitchFamily="18" charset="0"/>
              </a:rPr>
              <a:t>) in wat vir huiswerk voltooi is. In die vorige les het ons na persoonlike leefstylkeuses gekyk en geleer dat jou keuses, hoe onbeduidend of belangrik ook al, jou lewe vorm. Ons het gefokus op hoe die keuse om alkohol te gebruik 'n negatiewe impak op jou doelwitte en drome kan hê. Noudat jy 'n duideliker idee van jou doelwitte het, sal ons van naderby kyk hoe faktore buite jouself jou keuses kan beïnvloed. Ons weet dat ons omring is met alkohol en die bevordering van alkoholverbruik uit baie verskillende sfere van die lewe.</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1</a:t>
            </a:fld>
            <a:endParaRPr lang="en-US"/>
          </a:p>
        </p:txBody>
      </p:sp>
    </p:spTree>
    <p:extLst>
      <p:ext uri="{BB962C8B-B14F-4D97-AF65-F5344CB8AC3E}">
        <p14:creationId xmlns:p14="http://schemas.microsoft.com/office/powerpoint/2010/main" val="1286481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Voordat ons begin, kom ons hersien net 'n paar belangrike terme wat jy in Graad 8 teëgekom het. Kan iemand vir my 'n definisie vir elk van hierdie terme gee?</a:t>
            </a:r>
            <a:br>
              <a:rPr lang="af-ZA" sz="1800" dirty="0">
                <a:solidFill>
                  <a:srgbClr val="595959"/>
                </a:solidFill>
                <a:effectLst/>
                <a:latin typeface="Arial" panose="020B0604020202020204" pitchFamily="34" charset="0"/>
                <a:ea typeface="Times New Roman" panose="02020603050405020304" pitchFamily="18" charset="0"/>
              </a:rPr>
            </a:br>
            <a:endParaRPr lang="en-ZA" sz="1800" dirty="0">
              <a:effectLst/>
              <a:latin typeface="Times New Roman" panose="02020603050405020304" pitchFamily="18" charset="0"/>
              <a:ea typeface="Times New Roman" panose="02020603050405020304" pitchFamily="18" charset="0"/>
            </a:endParaRPr>
          </a:p>
          <a:p>
            <a:pPr marL="800100" lvl="1" indent="-342900">
              <a:lnSpc>
                <a:spcPct val="115000"/>
              </a:lnSpc>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Sedes</a:t>
            </a:r>
            <a:endParaRPr lang="en-ZA" sz="1800" dirty="0">
              <a:effectLst/>
              <a:latin typeface="Times New Roman" panose="02020603050405020304" pitchFamily="18" charset="0"/>
              <a:ea typeface="Times New Roman" panose="02020603050405020304" pitchFamily="18" charset="0"/>
            </a:endParaRPr>
          </a:p>
          <a:p>
            <a:pPr marL="800100" lvl="1" indent="-342900">
              <a:lnSpc>
                <a:spcPct val="115000"/>
              </a:lnSpc>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Invloede</a:t>
            </a:r>
            <a:endParaRPr lang="en-ZA" sz="1800" dirty="0">
              <a:effectLst/>
              <a:latin typeface="Times New Roman" panose="02020603050405020304" pitchFamily="18" charset="0"/>
              <a:ea typeface="Times New Roman" panose="02020603050405020304" pitchFamily="18" charset="0"/>
            </a:endParaRPr>
          </a:p>
          <a:p>
            <a:pPr marL="800100" lvl="1" indent="-342900">
              <a:lnSpc>
                <a:spcPct val="115000"/>
              </a:lnSpc>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Sosiale omgewing</a:t>
            </a:r>
            <a:endParaRPr lang="en-ZA" sz="1800" dirty="0">
              <a:effectLst/>
              <a:latin typeface="Times New Roman" panose="02020603050405020304" pitchFamily="18" charset="0"/>
              <a:ea typeface="Times New Roman" panose="02020603050405020304" pitchFamily="18" charset="0"/>
            </a:endParaRPr>
          </a:p>
          <a:p>
            <a:pPr marL="800100" lvl="1" indent="-342900">
              <a:lnSpc>
                <a:spcPct val="115000"/>
              </a:lnSpc>
              <a:buFont typeface="Wingdings" panose="05000000000000000000" pitchFamily="2" charset="2"/>
              <a:buChar char=""/>
            </a:pPr>
            <a:r>
              <a:rPr lang="af-ZA" sz="1800" dirty="0">
                <a:solidFill>
                  <a:srgbClr val="595959"/>
                </a:solidFill>
                <a:effectLst/>
                <a:latin typeface="Arial" panose="020B0604020202020204" pitchFamily="34" charset="0"/>
                <a:ea typeface="Times New Roman" panose="02020603050405020304" pitchFamily="18" charset="0"/>
              </a:rPr>
              <a:t>Groepsdruk</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lnSpc>
                <a:spcPct val="115000"/>
              </a:lnSpc>
              <a:buFont typeface="Wingdings" panose="05000000000000000000" pitchFamily="2" charset="2"/>
              <a:buNone/>
            </a:pPr>
            <a:endParaRPr lang="en-ZA" sz="1800" dirty="0">
              <a:solidFill>
                <a:schemeClr val="tx1"/>
              </a:solidFill>
              <a:effectLst/>
              <a:highlight>
                <a:srgbClr val="FFFFFF"/>
              </a:highlight>
              <a:latin typeface="Times New Roman" panose="02020603050405020304" pitchFamily="18" charset="0"/>
              <a:ea typeface="Times New Roman" panose="02020603050405020304" pitchFamily="18" charset="0"/>
            </a:endParaRPr>
          </a:p>
          <a:p>
            <a:pPr marL="0" lvl="0" indent="0">
              <a:lnSpc>
                <a:spcPct val="115000"/>
              </a:lnSpc>
              <a:buFont typeface="Wingdings" panose="05000000000000000000" pitchFamily="2" charset="2"/>
              <a:buNone/>
            </a:pPr>
            <a:r>
              <a:rPr lang="af-ZA" sz="1800" dirty="0">
                <a:solidFill>
                  <a:srgbClr val="444444"/>
                </a:solidFill>
                <a:effectLst/>
                <a:highlight>
                  <a:srgbClr val="FFFFFF"/>
                </a:highlight>
                <a:latin typeface="Arial" panose="020B0604020202020204" pitchFamily="34" charset="0"/>
                <a:ea typeface="Times New Roman" panose="02020603050405020304" pitchFamily="18" charset="0"/>
              </a:rPr>
              <a:t>(Gee leerders die geleentheid om hierdie terme</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te definieer.)</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2</a:t>
            </a:fld>
            <a:endParaRPr lang="en-US"/>
          </a:p>
        </p:txBody>
      </p:sp>
    </p:spTree>
    <p:extLst>
      <p:ext uri="{BB962C8B-B14F-4D97-AF65-F5344CB8AC3E}">
        <p14:creationId xmlns:p14="http://schemas.microsoft.com/office/powerpoint/2010/main" val="318108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Neem 'n paar oomblikke om hierdie definisies neer te skryf in </a:t>
            </a:r>
            <a:r>
              <a:rPr lang="af-ZA" sz="1800" b="1" i="1" dirty="0">
                <a:solidFill>
                  <a:srgbClr val="404040"/>
                </a:solidFill>
                <a:effectLst/>
                <a:latin typeface="Arial" panose="020B0604020202020204" pitchFamily="34" charset="0"/>
                <a:ea typeface="Times New Roman" panose="02020603050405020304" pitchFamily="18" charset="0"/>
              </a:rPr>
              <a:t>Aktiwiteit 1</a:t>
            </a:r>
            <a:r>
              <a:rPr lang="af-ZA" sz="1800" dirty="0">
                <a:solidFill>
                  <a:srgbClr val="404040"/>
                </a:solidFill>
                <a:effectLst/>
                <a:latin typeface="Arial" panose="020B0604020202020204" pitchFamily="34" charset="0"/>
                <a:ea typeface="Times New Roman" panose="02020603050405020304" pitchFamily="18" charset="0"/>
              </a:rPr>
              <a:t> van die </a:t>
            </a:r>
            <a:r>
              <a:rPr lang="af-ZA" sz="1800" b="1" i="1" u="sng" dirty="0">
                <a:solidFill>
                  <a:srgbClr val="595959"/>
                </a:solidFill>
                <a:effectLst/>
                <a:latin typeface="Arial" panose="020B0604020202020204" pitchFamily="34" charset="0"/>
                <a:ea typeface="Times New Roman" panose="02020603050405020304" pitchFamily="18" charset="0"/>
              </a:rPr>
              <a:t>Les 2 - Werkkaart</a:t>
            </a:r>
            <a:r>
              <a:rPr lang="af-ZA" sz="1800" dirty="0">
                <a:solidFill>
                  <a:srgbClr val="595959"/>
                </a:solidFill>
                <a:effectLst/>
                <a:latin typeface="Arial" panose="020B0604020202020204" pitchFamily="34" charset="0"/>
                <a:ea typeface="Times New Roman" panose="02020603050405020304" pitchFamily="18" charset="0"/>
              </a:rPr>
              <a:t/>
            </a:r>
            <a:br>
              <a:rPr lang="af-ZA" sz="1800" dirty="0">
                <a:solidFill>
                  <a:srgbClr val="595959"/>
                </a:solidFill>
                <a:effectLst/>
                <a:latin typeface="Arial" panose="020B0604020202020204" pitchFamily="34" charset="0"/>
                <a:ea typeface="Times New Roman" panose="02020603050405020304" pitchFamily="18" charset="0"/>
              </a:rPr>
            </a:b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444444"/>
                </a:solidFill>
                <a:effectLst/>
                <a:latin typeface="Arial" panose="020B0604020202020204" pitchFamily="34" charset="0"/>
                <a:ea typeface="Times New Roman" panose="02020603050405020304" pitchFamily="18" charset="0"/>
              </a:rPr>
              <a:t>Sedes: </a:t>
            </a:r>
            <a:r>
              <a:rPr lang="af-ZA" sz="1800" dirty="0">
                <a:solidFill>
                  <a:srgbClr val="444444"/>
                </a:solidFill>
                <a:effectLst/>
                <a:latin typeface="Arial" panose="020B0604020202020204" pitchFamily="34" charset="0"/>
                <a:ea typeface="Times New Roman" panose="02020603050405020304" pitchFamily="18" charset="0"/>
              </a:rPr>
              <a:t>'n Stelsel van oortuigings wat geleer word om te besluit wat goed of sleg is.</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444444"/>
                </a:solidFill>
                <a:effectLst/>
                <a:latin typeface="Arial" panose="020B0604020202020204" pitchFamily="34" charset="0"/>
                <a:ea typeface="Times New Roman" panose="02020603050405020304" pitchFamily="18" charset="0"/>
              </a:rPr>
              <a:t>Invloede: </a:t>
            </a:r>
            <a:r>
              <a:rPr lang="af-ZA" sz="1800" dirty="0">
                <a:solidFill>
                  <a:srgbClr val="444444"/>
                </a:solidFill>
                <a:effectLst/>
                <a:latin typeface="Arial" panose="020B0604020202020204" pitchFamily="34" charset="0"/>
                <a:ea typeface="Times New Roman" panose="02020603050405020304" pitchFamily="18" charset="0"/>
              </a:rPr>
              <a:t>Dinge wat 'n uitwerking op jou karakter of gedrag het.</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444444"/>
                </a:solidFill>
                <a:effectLst/>
                <a:latin typeface="Arial" panose="020B0604020202020204" pitchFamily="34" charset="0"/>
                <a:ea typeface="Times New Roman" panose="02020603050405020304" pitchFamily="18" charset="0"/>
              </a:rPr>
              <a:t>Sosiale omgewing: </a:t>
            </a:r>
            <a:r>
              <a:rPr lang="af-ZA" sz="1800" dirty="0">
                <a:solidFill>
                  <a:srgbClr val="444444"/>
                </a:solidFill>
                <a:effectLst/>
                <a:latin typeface="Arial" panose="020B0604020202020204" pitchFamily="34" charset="0"/>
                <a:ea typeface="Times New Roman" panose="02020603050405020304" pitchFamily="18" charset="0"/>
              </a:rPr>
              <a:t>Die kultuur waarin 'n individu woon en die mense met wie hulle interaksies het.</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444444"/>
                </a:solidFill>
                <a:effectLst/>
                <a:latin typeface="Arial" panose="020B0604020202020204" pitchFamily="34" charset="0"/>
                <a:ea typeface="Times New Roman" panose="02020603050405020304" pitchFamily="18" charset="0"/>
              </a:rPr>
              <a:t>Groepsdruk: </a:t>
            </a:r>
            <a:r>
              <a:rPr lang="af-ZA" sz="1800" dirty="0">
                <a:solidFill>
                  <a:srgbClr val="444444"/>
                </a:solidFill>
                <a:effectLst/>
                <a:latin typeface="Arial" panose="020B0604020202020204" pitchFamily="34" charset="0"/>
                <a:ea typeface="Times New Roman" panose="02020603050405020304" pitchFamily="18" charset="0"/>
              </a:rPr>
              <a:t>Invloed van lede van 'n mens se portuurgroep.</a:t>
            </a:r>
            <a:r>
              <a:rPr lang="en-ZA" sz="1800" dirty="0">
                <a:solidFill>
                  <a:srgbClr val="595959"/>
                </a:solidFill>
                <a:effectLst/>
                <a:latin typeface="Arial" panose="020B0604020202020204" pitchFamily="34" charset="0"/>
                <a:ea typeface="Times New Roman" panose="02020603050405020304" pitchFamily="18" charset="0"/>
              </a:rPr>
              <a:t/>
            </a:r>
            <a:br>
              <a:rPr lang="en-ZA" sz="1800" dirty="0">
                <a:solidFill>
                  <a:srgbClr val="595959"/>
                </a:solidFill>
                <a:effectLst/>
                <a:latin typeface="Arial" panose="020B0604020202020204" pitchFamily="34" charset="0"/>
                <a:ea typeface="Times New Roman" panose="02020603050405020304" pitchFamily="18" charset="0"/>
              </a:rPr>
            </a:b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3</a:t>
            </a:fld>
            <a:endParaRPr lang="en-US"/>
          </a:p>
        </p:txBody>
      </p:sp>
    </p:spTree>
    <p:extLst>
      <p:ext uri="{BB962C8B-B14F-4D97-AF65-F5344CB8AC3E}">
        <p14:creationId xmlns:p14="http://schemas.microsoft.com/office/powerpoint/2010/main" val="1484420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Begin deur die </a:t>
            </a:r>
            <a:r>
              <a:rPr lang="af-ZA" sz="1800" b="1" dirty="0">
                <a:solidFill>
                  <a:srgbClr val="595959"/>
                </a:solidFill>
                <a:effectLst/>
                <a:latin typeface="Arial" panose="020B0604020202020204" pitchFamily="34" charset="0"/>
                <a:ea typeface="Times New Roman" panose="02020603050405020304" pitchFamily="18" charset="0"/>
              </a:rPr>
              <a:t>invloede op leefstylkeuses te lys.</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Neem dan tyd om te verduidelik hoe elkeen van hierdie invloede die lewenstylkeuses van die individu beïnvloed.</a:t>
            </a:r>
            <a:br>
              <a:rPr lang="af-ZA" sz="1800" dirty="0">
                <a:solidFill>
                  <a:srgbClr val="595959"/>
                </a:solidFill>
                <a:effectLst/>
                <a:latin typeface="Arial" panose="020B0604020202020204" pitchFamily="34" charset="0"/>
                <a:ea typeface="Times New Roman" panose="02020603050405020304" pitchFamily="18" charset="0"/>
              </a:rPr>
            </a:b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595959"/>
                </a:solidFill>
                <a:effectLst/>
                <a:latin typeface="Arial" panose="020B0604020202020204" pitchFamily="34" charset="0"/>
                <a:ea typeface="Times New Roman" panose="02020603050405020304" pitchFamily="18" charset="0"/>
              </a:rPr>
              <a:t>MEDIA</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Die media sluit bronne soos TV, koerante, tydskrifte en die internet in. Die media gee ons inligting oor wat vir die meeste mense normaal en aanvaarbaar lyk. Hierdie inligting is egter nie altyd waar nie. Soms gaan dit teen jou eie waardes. Soms glo ons die dinge wat ons in die media sien en kry ons uiteindelik vals idees oor hoe ons moet leef. Die media kan jou selfkonsep beïnvloed en jou uiteindelik super slank wil laat lyk, soos sommige aktrises. Dit kan jou op 'n siklus van ongesonde gewoontes, soos bulimie, dompel om gewig te verloor.</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595959"/>
                </a:solidFill>
                <a:effectLst/>
                <a:latin typeface="Arial" panose="020B0604020202020204" pitchFamily="34" charset="0"/>
                <a:ea typeface="Times New Roman" panose="02020603050405020304" pitchFamily="18" charset="0"/>
              </a:rPr>
              <a:t>FAMILIE</a:t>
            </a:r>
            <a:endParaRPr lang="en-ZA" sz="1800" b="1"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Een van die mees prominente invloede op jou lewe, is jou gesin. Jou gedrag en houdings word gevorm deur jou ouers of voogde wanneer jy jonk is. Jy sal dikwels keuses maak op grond van hul waardes, houdings en sedes. Namate jy ouer word, meer lewenservaring opdoen en meer onafhanklik dink, begin jy bevraagteken wat jy deur jou familielede geleer is. Hul keuses oorvleuel dalk nie met die waardes en sedes wat jy gekies het nie.</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404040"/>
                </a:solidFill>
                <a:effectLst/>
                <a:latin typeface="Arial" panose="020B0604020202020204" pitchFamily="34" charset="0"/>
                <a:ea typeface="Times New Roman" panose="02020603050405020304" pitchFamily="18" charset="0"/>
              </a:rPr>
              <a:t>GODSDIENS</a:t>
            </a:r>
            <a:endParaRPr lang="en-ZA" sz="1800" b="1"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404040"/>
                </a:solidFill>
                <a:effectLst/>
                <a:latin typeface="Arial" panose="020B0604020202020204" pitchFamily="34" charset="0"/>
                <a:ea typeface="Times New Roman" panose="02020603050405020304" pitchFamily="18" charset="0"/>
              </a:rPr>
              <a:t>Die meeste godsdienste leer dieselfde waardes en sedes, soos om ander met respek te behandel en vriendelikheid te versprei. Een van die hoekstene van godsdiens is om mense te laat nadink oor die gevolge van hul optrede / keuses.</a:t>
            </a: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b="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b="1" dirty="0">
                <a:solidFill>
                  <a:srgbClr val="595959"/>
                </a:solidFill>
                <a:effectLst/>
                <a:latin typeface="Arial" panose="020B0604020202020204" pitchFamily="34" charset="0"/>
                <a:ea typeface="Times New Roman" panose="02020603050405020304" pitchFamily="18" charset="0"/>
              </a:rPr>
              <a:t>OMGEWING EN SAMELEWING</a:t>
            </a:r>
            <a:endParaRPr lang="en-ZA" sz="1800" b="1"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Die omgewing verwys na die gebied of plek waar ‘n samelewing / groep bestaan. 'n Skoolleerder se omgewing sal hul skool wees. Mense se opvoedkundige agtergrond, lewens- en werksomstandighede vorm deel van diesosiale omgewing. Om in 'n positiewe sosiale omgewing te leef, stel die verwagting dat 'n mens 'n suksesvolle toekoms sal hê, terwyl mense in minderbevoorregte gemeenskappe, waar dwelmmisbruik en misdaad wydverspreid voorkom, kan voel dat hulle min of geen geleenthede vir die toekoms het nie.</a:t>
            </a:r>
          </a:p>
          <a:p>
            <a:pPr marL="0" lvl="0" indent="0">
              <a:buFont typeface="Symbol" panose="05050102010706020507" pitchFamily="18" charset="2"/>
              <a:buNone/>
            </a:pPr>
            <a:endParaRPr lang="af-ZA" sz="1800" b="1" dirty="0">
              <a:solidFill>
                <a:srgbClr val="595959"/>
              </a:solidFill>
              <a:effectLst/>
              <a:latin typeface="Arial" panose="020B0604020202020204" pitchFamily="34" charset="0"/>
              <a:ea typeface="Times New Roman" panose="02020603050405020304" pitchFamily="18" charset="0"/>
            </a:endParaRPr>
          </a:p>
          <a:p>
            <a:pPr marL="0" lvl="0" indent="0">
              <a:buFont typeface="Symbol" panose="05050102010706020507" pitchFamily="18" charset="2"/>
              <a:buNone/>
            </a:pPr>
            <a:r>
              <a:rPr lang="af-ZA" sz="1800" b="1" dirty="0">
                <a:solidFill>
                  <a:srgbClr val="595959"/>
                </a:solidFill>
                <a:effectLst/>
                <a:latin typeface="Arial" panose="020B0604020202020204" pitchFamily="34" charset="0"/>
                <a:ea typeface="Times New Roman" panose="02020603050405020304" pitchFamily="18" charset="0"/>
              </a:rPr>
              <a:t>VRIENDE EN PORTUURGROEPE</a:t>
            </a:r>
            <a:endParaRPr lang="en-ZA" sz="1800" b="1"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Ons vriende en portuurgroepe beïnvloed dikwels hoe ons besluite neem. Soms kies ons om iets te doen wat ons gewoonlik nie sou doen nie as gevolg van die invloed van ons vriende. Groepsdruk kan negatief wees, byvoorbeeld, om alkohol te drink. Maar groepsdruk kan ook 'n positiewe inloede in die lewe bring, wat jou aanmoedig om harder te werk en vir jou eksamens te studeer omdat al jou vriende akademies presteer.</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4</a:t>
            </a:fld>
            <a:endParaRPr lang="en-US"/>
          </a:p>
        </p:txBody>
      </p:sp>
    </p:spTree>
    <p:extLst>
      <p:ext uri="{BB962C8B-B14F-4D97-AF65-F5344CB8AC3E}">
        <p14:creationId xmlns:p14="http://schemas.microsoft.com/office/powerpoint/2010/main" val="4174623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Verwys leerders na die riglyne in die </a:t>
            </a:r>
            <a:r>
              <a:rPr lang="af-ZA" sz="1800" b="1" i="1" u="sng" dirty="0">
                <a:solidFill>
                  <a:srgbClr val="595959"/>
                </a:solidFill>
                <a:effectLst/>
                <a:latin typeface="Arial" panose="020B0604020202020204" pitchFamily="34" charset="0"/>
                <a:ea typeface="Times New Roman" panose="02020603050405020304" pitchFamily="18" charset="0"/>
              </a:rPr>
              <a:t>Les 2 – Werkkaart Aktiwiteit 2.</a:t>
            </a:r>
            <a:r>
              <a:rPr lang="af-ZA" sz="1800" dirty="0">
                <a:effectLst/>
                <a:latin typeface="Arial" panose="020B0604020202020204" pitchFamily="34" charset="0"/>
                <a:ea typeface="Times New Roman" panose="02020603050405020304" pitchFamily="18" charset="0"/>
              </a:rPr>
              <a:t> </a:t>
            </a: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
            </a:r>
            <a:br>
              <a:rPr lang="af-ZA" sz="1800" dirty="0">
                <a:solidFill>
                  <a:srgbClr val="595959"/>
                </a:solidFill>
                <a:effectLst/>
                <a:latin typeface="Arial" panose="020B0604020202020204" pitchFamily="34" charset="0"/>
                <a:ea typeface="Times New Roman" panose="02020603050405020304" pitchFamily="18" charset="0"/>
              </a:rPr>
            </a:br>
            <a:r>
              <a:rPr lang="af-ZA" sz="1800" dirty="0">
                <a:solidFill>
                  <a:srgbClr val="595959"/>
                </a:solidFill>
                <a:effectLst/>
                <a:latin typeface="Arial" panose="020B0604020202020204" pitchFamily="34" charset="0"/>
                <a:ea typeface="Times New Roman" panose="02020603050405020304" pitchFamily="18" charset="0"/>
              </a:rPr>
              <a:t>Verdeel die klas in VIER groepe. Gee vir elke groep een van die opskrifte op hierdie skyfie;</a:t>
            </a:r>
            <a:br>
              <a:rPr lang="af-ZA" sz="1800" dirty="0">
                <a:solidFill>
                  <a:srgbClr val="595959"/>
                </a:solidFill>
                <a:effectLst/>
                <a:latin typeface="Arial" panose="020B0604020202020204" pitchFamily="34" charset="0"/>
                <a:ea typeface="Times New Roman" panose="02020603050405020304" pitchFamily="18" charset="0"/>
              </a:rPr>
            </a:br>
            <a:r>
              <a:rPr lang="af-ZA" sz="1800" dirty="0">
                <a:solidFill>
                  <a:srgbClr val="595959"/>
                </a:solidFill>
                <a:effectLst/>
                <a:latin typeface="Arial" panose="020B0604020202020204" pitchFamily="34" charset="0"/>
                <a:ea typeface="Times New Roman" panose="02020603050405020304" pitchFamily="18" charset="0"/>
              </a:rPr>
              <a:t>d.w.s</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Groep 1 - Media, </a:t>
            </a:r>
            <a:endParaRPr lang="en-ZA" sz="1800" dirty="0">
              <a:effectLst/>
              <a:latin typeface="Times New Roman" panose="02020603050405020304" pitchFamily="18" charset="0"/>
              <a:ea typeface="Times New Roman" panose="02020603050405020304" pitchFamily="18" charset="0"/>
            </a:endParaRPr>
          </a:p>
          <a:p>
            <a:pPr marL="457200" indent="457200"/>
            <a:r>
              <a:rPr lang="af-ZA" sz="1800" dirty="0">
                <a:solidFill>
                  <a:srgbClr val="404040"/>
                </a:solidFill>
                <a:effectLst/>
                <a:latin typeface="Arial" panose="020B0604020202020204" pitchFamily="34" charset="0"/>
                <a:ea typeface="Times New Roman" panose="02020603050405020304" pitchFamily="18" charset="0"/>
              </a:rPr>
              <a:t>Groep 2 - Maats en portuurgroepe, </a:t>
            </a:r>
            <a:endParaRPr lang="en-ZA" sz="1800" dirty="0">
              <a:effectLst/>
              <a:latin typeface="Times New Roman" panose="02020603050405020304" pitchFamily="18" charset="0"/>
              <a:ea typeface="Times New Roman" panose="02020603050405020304" pitchFamily="18" charset="0"/>
            </a:endParaRPr>
          </a:p>
          <a:p>
            <a:pPr marL="457200" indent="457200"/>
            <a:r>
              <a:rPr lang="af-ZA" sz="1800" dirty="0">
                <a:solidFill>
                  <a:srgbClr val="404040"/>
                </a:solidFill>
                <a:effectLst/>
                <a:latin typeface="Arial" panose="020B0604020202020204" pitchFamily="34" charset="0"/>
                <a:ea typeface="Times New Roman" panose="02020603050405020304" pitchFamily="18" charset="0"/>
              </a:rPr>
              <a:t>Groep</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3 - Godsdiens en</a:t>
            </a:r>
            <a:endParaRPr lang="en-ZA" sz="1800" dirty="0">
              <a:effectLst/>
              <a:latin typeface="Times New Roman" panose="02020603050405020304" pitchFamily="18" charset="0"/>
              <a:ea typeface="Times New Roman" panose="02020603050405020304" pitchFamily="18" charset="0"/>
            </a:endParaRPr>
          </a:p>
          <a:p>
            <a:pPr marL="457200" indent="457200"/>
            <a:r>
              <a:rPr lang="af-ZA" sz="1800" dirty="0">
                <a:solidFill>
                  <a:srgbClr val="595959"/>
                </a:solidFill>
                <a:effectLst/>
                <a:latin typeface="Arial" panose="020B0604020202020204" pitchFamily="34" charset="0"/>
                <a:ea typeface="Times New Roman" panose="02020603050405020304" pitchFamily="18" charset="0"/>
              </a:rPr>
              <a:t>Groep 4 - Familie en Gemeenskap.</a:t>
            </a:r>
          </a:p>
          <a:p>
            <a:pPr marL="457200"/>
            <a:r>
              <a:rPr lang="en-ZA" sz="1800" dirty="0">
                <a:solidFill>
                  <a:srgbClr val="595959"/>
                </a:solidFill>
                <a:effectLst/>
                <a:latin typeface="Arial" panose="020B0604020202020204" pitchFamily="34" charset="0"/>
                <a:ea typeface="Times New Roman" panose="02020603050405020304" pitchFamily="18" charset="0"/>
              </a:rPr>
              <a:t> </a:t>
            </a:r>
            <a:endParaRPr lang="en-ZA" sz="1800" dirty="0">
              <a:effectLst/>
              <a:latin typeface="Times New Roman" panose="02020603050405020304" pitchFamily="18" charset="0"/>
              <a:ea typeface="Times New Roman" panose="02020603050405020304" pitchFamily="18" charset="0"/>
            </a:endParaRPr>
          </a:p>
          <a:p>
            <a:pPr marL="0" lvl="0" indent="0">
              <a:buFont typeface="Wingdings" panose="05000000000000000000" pitchFamily="2" charset="2"/>
              <a:buNone/>
            </a:pPr>
            <a:r>
              <a:rPr lang="af-ZA" sz="1800" dirty="0">
                <a:solidFill>
                  <a:srgbClr val="595959"/>
                </a:solidFill>
                <a:effectLst/>
                <a:latin typeface="Arial" panose="020B0604020202020204" pitchFamily="34" charset="0"/>
                <a:ea typeface="Times New Roman" panose="02020603050405020304" pitchFamily="18" charset="0"/>
              </a:rPr>
              <a:t>Elke groep moet </a:t>
            </a:r>
            <a:r>
              <a:rPr lang="af-ZA" sz="1800">
                <a:solidFill>
                  <a:srgbClr val="595959"/>
                </a:solidFill>
                <a:effectLst/>
                <a:latin typeface="Arial" panose="020B0604020202020204" pitchFamily="34" charset="0"/>
                <a:ea typeface="Times New Roman" panose="02020603050405020304" pitchFamily="18" charset="0"/>
              </a:rPr>
              <a:t>'n A4-bladsy </a:t>
            </a:r>
            <a:r>
              <a:rPr lang="af-ZA" sz="1800" dirty="0">
                <a:solidFill>
                  <a:srgbClr val="595959"/>
                </a:solidFill>
                <a:effectLst/>
                <a:latin typeface="Arial" panose="020B0604020202020204" pitchFamily="34" charset="0"/>
                <a:ea typeface="Times New Roman" panose="02020603050405020304" pitchFamily="18" charset="0"/>
              </a:rPr>
              <a:t>kry om 'n dinkskrum oor die volgende te hou. Een lid van die groep sal terugvoer aan die klas gee. Bespreek die volgende stelling in elke kategorie en gee voorbeelde uit die werklike lewe.</a:t>
            </a:r>
          </a:p>
          <a:p>
            <a:pPr marL="0" lvl="0" indent="0">
              <a:buFont typeface="Wingdings" panose="05000000000000000000" pitchFamily="2" charset="2"/>
              <a:buNone/>
            </a:pPr>
            <a:endParaRPr lang="af-ZA" sz="1800" dirty="0">
              <a:solidFill>
                <a:srgbClr val="595959"/>
              </a:solidFill>
              <a:effectLst/>
              <a:latin typeface="Arial" panose="020B0604020202020204" pitchFamily="34" charset="0"/>
              <a:ea typeface="Times New Roman" panose="02020603050405020304" pitchFamily="18" charset="0"/>
            </a:endParaRPr>
          </a:p>
          <a:p>
            <a:pPr marL="285750" lvl="0" indent="-285750">
              <a:buFont typeface="Wingdings" panose="05000000000000000000" pitchFamily="2" charset="2"/>
              <a:buChar char="Ø"/>
            </a:pPr>
            <a:r>
              <a:rPr lang="af-ZA" sz="1800" dirty="0">
                <a:solidFill>
                  <a:srgbClr val="595959"/>
                </a:solidFill>
                <a:effectLst/>
                <a:latin typeface="Arial" panose="020B0604020202020204" pitchFamily="34" charset="0"/>
                <a:ea typeface="Times New Roman" panose="02020603050405020304" pitchFamily="18" charset="0"/>
              </a:rPr>
              <a:t>Hoe die </a:t>
            </a:r>
            <a:r>
              <a:rPr lang="af-ZA" sz="1800" b="1" dirty="0">
                <a:solidFill>
                  <a:srgbClr val="595959"/>
                </a:solidFill>
                <a:effectLst/>
                <a:latin typeface="Arial" panose="020B0604020202020204" pitchFamily="34" charset="0"/>
                <a:ea typeface="Times New Roman" panose="02020603050405020304" pitchFamily="18" charset="0"/>
              </a:rPr>
              <a:t>media</a:t>
            </a:r>
            <a:r>
              <a:rPr lang="af-ZA" sz="1800" dirty="0">
                <a:solidFill>
                  <a:srgbClr val="595959"/>
                </a:solidFill>
                <a:effectLst/>
                <a:latin typeface="Arial" panose="020B0604020202020204" pitchFamily="34" charset="0"/>
                <a:ea typeface="Times New Roman" panose="02020603050405020304" pitchFamily="18" charset="0"/>
              </a:rPr>
              <a:t> keuses rondom alkoholmisbruik, selfkonsep, vriendskap en selfs loopbane beïnvloed.</a:t>
            </a:r>
            <a:endParaRPr lang="en-ZA" sz="1800" dirty="0">
              <a:solidFill>
                <a:schemeClr val="tx1"/>
              </a:solidFill>
              <a:effectLst/>
              <a:latin typeface="Times New Roman" panose="02020603050405020304" pitchFamily="18" charset="0"/>
              <a:ea typeface="Times New Roman" panose="02020603050405020304" pitchFamily="18" charset="0"/>
            </a:endParaRPr>
          </a:p>
          <a:p>
            <a:pPr marL="285750" lvl="0" indent="-285750">
              <a:buFont typeface="Wingdings" panose="05000000000000000000" pitchFamily="2" charset="2"/>
              <a:buChar char="Ø"/>
            </a:pPr>
            <a:r>
              <a:rPr lang="af-ZA" sz="1800" dirty="0">
                <a:solidFill>
                  <a:srgbClr val="595959"/>
                </a:solidFill>
                <a:effectLst/>
                <a:latin typeface="Arial" panose="020B0604020202020204" pitchFamily="34" charset="0"/>
                <a:ea typeface="Times New Roman" panose="02020603050405020304" pitchFamily="18" charset="0"/>
              </a:rPr>
              <a:t>Hoe </a:t>
            </a:r>
            <a:r>
              <a:rPr lang="af-ZA" sz="1800" b="1" dirty="0">
                <a:solidFill>
                  <a:srgbClr val="595959"/>
                </a:solidFill>
                <a:effectLst/>
                <a:latin typeface="Arial" panose="020B0604020202020204" pitchFamily="34" charset="0"/>
                <a:ea typeface="Times New Roman" panose="02020603050405020304" pitchFamily="18" charset="0"/>
              </a:rPr>
              <a:t>maats en portuurgroepe</a:t>
            </a:r>
            <a:r>
              <a:rPr lang="af-ZA" sz="1800" dirty="0">
                <a:solidFill>
                  <a:srgbClr val="595959"/>
                </a:solidFill>
                <a:effectLst/>
                <a:latin typeface="Arial" panose="020B0604020202020204" pitchFamily="34" charset="0"/>
                <a:ea typeface="Times New Roman" panose="02020603050405020304" pitchFamily="18" charset="0"/>
              </a:rPr>
              <a:t> keuses rondom alkoholmisbruik, selfkonsep, verhoudings met ouers en vakkeuses beïnvloed.</a:t>
            </a:r>
            <a:endParaRPr lang="en-ZA" sz="1800" dirty="0">
              <a:solidFill>
                <a:schemeClr val="tx1"/>
              </a:solidFill>
              <a:effectLst/>
              <a:latin typeface="Times New Roman" panose="02020603050405020304" pitchFamily="18" charset="0"/>
              <a:ea typeface="Times New Roman" panose="02020603050405020304" pitchFamily="18" charset="0"/>
            </a:endParaRPr>
          </a:p>
          <a:p>
            <a:pPr marL="285750" lvl="0" indent="-285750">
              <a:buFont typeface="Wingdings" panose="05000000000000000000" pitchFamily="2" charset="2"/>
              <a:buChar char="Ø"/>
            </a:pPr>
            <a:r>
              <a:rPr lang="af-ZA" sz="1800" dirty="0">
                <a:solidFill>
                  <a:srgbClr val="595959"/>
                </a:solidFill>
                <a:effectLst/>
                <a:latin typeface="Arial" panose="020B0604020202020204" pitchFamily="34" charset="0"/>
                <a:ea typeface="Times New Roman" panose="02020603050405020304" pitchFamily="18" charset="0"/>
              </a:rPr>
              <a:t>Hoe </a:t>
            </a:r>
            <a:r>
              <a:rPr lang="af-ZA" sz="1800" b="1" dirty="0">
                <a:solidFill>
                  <a:srgbClr val="595959"/>
                </a:solidFill>
                <a:effectLst/>
                <a:latin typeface="Arial" panose="020B0604020202020204" pitchFamily="34" charset="0"/>
                <a:ea typeface="Times New Roman" panose="02020603050405020304" pitchFamily="18" charset="0"/>
              </a:rPr>
              <a:t>godsdiens </a:t>
            </a:r>
            <a:r>
              <a:rPr lang="af-ZA" sz="1800" dirty="0">
                <a:solidFill>
                  <a:srgbClr val="595959"/>
                </a:solidFill>
                <a:effectLst/>
                <a:latin typeface="Arial" panose="020B0604020202020204" pitchFamily="34" charset="0"/>
                <a:ea typeface="Times New Roman" panose="02020603050405020304" pitchFamily="18" charset="0"/>
              </a:rPr>
              <a:t>keuses rondom dwelmmisbruik, sedes en verhoudings beïnvloed.</a:t>
            </a:r>
            <a:endParaRPr lang="en-ZA" sz="1800" dirty="0">
              <a:solidFill>
                <a:schemeClr val="tx1"/>
              </a:solidFill>
              <a:effectLst/>
              <a:latin typeface="Times New Roman" panose="02020603050405020304" pitchFamily="18" charset="0"/>
              <a:ea typeface="Times New Roman" panose="02020603050405020304" pitchFamily="18" charset="0"/>
            </a:endParaRPr>
          </a:p>
          <a:p>
            <a:pPr marL="285750" lvl="0" indent="-285750">
              <a:buFont typeface="Wingdings" panose="05000000000000000000" pitchFamily="2" charset="2"/>
              <a:buChar char="Ø"/>
            </a:pPr>
            <a:r>
              <a:rPr lang="af-ZA" sz="1800" dirty="0">
                <a:solidFill>
                  <a:srgbClr val="595959"/>
                </a:solidFill>
                <a:effectLst/>
                <a:latin typeface="Arial" panose="020B0604020202020204" pitchFamily="34" charset="0"/>
                <a:ea typeface="Times New Roman" panose="02020603050405020304" pitchFamily="18" charset="0"/>
              </a:rPr>
              <a:t>Hoe </a:t>
            </a:r>
            <a:r>
              <a:rPr lang="af-ZA" sz="1800" b="1" dirty="0">
                <a:solidFill>
                  <a:srgbClr val="595959"/>
                </a:solidFill>
                <a:effectLst/>
                <a:latin typeface="Arial" panose="020B0604020202020204" pitchFamily="34" charset="0"/>
                <a:ea typeface="Times New Roman" panose="02020603050405020304" pitchFamily="18" charset="0"/>
              </a:rPr>
              <a:t>familie en die samelewing</a:t>
            </a:r>
            <a:r>
              <a:rPr lang="af-ZA" sz="1800" dirty="0">
                <a:solidFill>
                  <a:srgbClr val="595959"/>
                </a:solidFill>
                <a:effectLst/>
                <a:latin typeface="Arial" panose="020B0604020202020204" pitchFamily="34" charset="0"/>
                <a:ea typeface="Times New Roman" panose="02020603050405020304" pitchFamily="18" charset="0"/>
              </a:rPr>
              <a:t> keuses rondom alkoholmisbruik, voeding, vriendskappe en selfs loopbane beïnvloed.</a:t>
            </a:r>
            <a:endParaRPr lang="en-ZA"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endParaRPr lang="en-ZA" sz="1800" dirty="0">
              <a:effectLst/>
              <a:latin typeface="Times New Roman" panose="02020603050405020304" pitchFamily="18" charset="0"/>
              <a:ea typeface="Times New Roman" panose="02020603050405020304" pitchFamily="18" charset="0"/>
            </a:endParaRPr>
          </a:p>
          <a:p>
            <a:pPr marL="228600" indent="-228600">
              <a:buAutoNum type="arabicParenR"/>
            </a:pPr>
            <a:endParaRPr lang="en-US" dirty="0"/>
          </a:p>
          <a:p>
            <a:pPr marL="228600" indent="-228600">
              <a:buAutoNum type="arabicParenR"/>
            </a:pPr>
            <a:endParaRPr lang="en-US" dirty="0"/>
          </a:p>
          <a:p>
            <a:pPr marL="228600" indent="-228600">
              <a:buAutoNum type="arabicParenR"/>
            </a:pPr>
            <a:endParaRPr lang="en-US" dirty="0"/>
          </a:p>
          <a:p>
            <a:pPr marL="228600" indent="-228600">
              <a:buAutoNum type="arabicParenR"/>
            </a:pPr>
            <a:endParaRPr lang="en-US" dirty="0"/>
          </a:p>
          <a:p>
            <a:pPr marL="228600" indent="-228600">
              <a:buAutoNum type="arabicParenR"/>
            </a:pPr>
            <a:endParaRPr lang="en-US" dirty="0"/>
          </a:p>
          <a:p>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5</a:t>
            </a:fld>
            <a:endParaRPr lang="en-US"/>
          </a:p>
        </p:txBody>
      </p:sp>
    </p:spTree>
    <p:extLst>
      <p:ext uri="{BB962C8B-B14F-4D97-AF65-F5344CB8AC3E}">
        <p14:creationId xmlns:p14="http://schemas.microsoft.com/office/powerpoint/2010/main" val="3732386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Jy sal tyd hê om</a:t>
            </a:r>
            <a:r>
              <a:rPr lang="af-ZA" sz="1800" b="1" i="1" dirty="0">
                <a:solidFill>
                  <a:srgbClr val="595959"/>
                </a:solidFill>
                <a:effectLst/>
                <a:latin typeface="Arial" panose="020B0604020202020204" pitchFamily="34" charset="0"/>
                <a:ea typeface="Times New Roman" panose="02020603050405020304" pitchFamily="18" charset="0"/>
              </a:rPr>
              <a:t> Aktiwiteit 3</a:t>
            </a:r>
            <a:r>
              <a:rPr lang="af-ZA" sz="1800" dirty="0">
                <a:solidFill>
                  <a:srgbClr val="595959"/>
                </a:solidFill>
                <a:effectLst/>
                <a:latin typeface="Arial" panose="020B0604020202020204" pitchFamily="34" charset="0"/>
                <a:ea typeface="Times New Roman" panose="02020603050405020304" pitchFamily="18" charset="0"/>
              </a:rPr>
              <a:t> (</a:t>
            </a:r>
            <a:r>
              <a:rPr lang="af-ZA" sz="1800" b="1" i="1" u="sng" dirty="0">
                <a:solidFill>
                  <a:srgbClr val="595959"/>
                </a:solidFill>
                <a:effectLst/>
                <a:latin typeface="Arial" panose="020B0604020202020204" pitchFamily="34" charset="0"/>
                <a:ea typeface="Times New Roman" panose="02020603050405020304" pitchFamily="18" charset="0"/>
              </a:rPr>
              <a:t>Les 2 – Werkkaart)</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in die klas te begin</a:t>
            </a:r>
            <a:r>
              <a:rPr lang="af-ZA" sz="1800" dirty="0">
                <a:solidFill>
                  <a:srgbClr val="595959"/>
                </a:solidFill>
                <a:effectLst/>
                <a:latin typeface="Arial" panose="020B0604020202020204" pitchFamily="34" charset="0"/>
                <a:ea typeface="Times New Roman" panose="02020603050405020304" pitchFamily="18" charset="0"/>
              </a:rPr>
              <a:t> en dit vir </a:t>
            </a:r>
            <a:r>
              <a:rPr lang="af-ZA" sz="1800" dirty="0">
                <a:solidFill>
                  <a:srgbClr val="595959"/>
                </a:solidFill>
                <a:effectLst/>
                <a:highlight>
                  <a:srgbClr val="FFFF00"/>
                </a:highlight>
                <a:latin typeface="Arial" panose="020B0604020202020204" pitchFamily="34" charset="0"/>
                <a:ea typeface="Times New Roman" panose="02020603050405020304" pitchFamily="18" charset="0"/>
              </a:rPr>
              <a:t>huiswerk</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te voltooi</a:t>
            </a:r>
            <a:r>
              <a:rPr lang="af-ZA" sz="1800" dirty="0">
                <a:solidFill>
                  <a:srgbClr val="595959"/>
                </a:solidFill>
                <a:effectLst/>
                <a:latin typeface="Arial" panose="020B0604020202020204" pitchFamily="34" charset="0"/>
                <a:ea typeface="Times New Roman" panose="02020603050405020304" pitchFamily="18" charset="0"/>
              </a:rPr>
              <a:t>. Daar is tye wat die </a:t>
            </a:r>
            <a:r>
              <a:rPr lang="af-ZA" sz="1800" b="1" dirty="0">
                <a:solidFill>
                  <a:srgbClr val="595959"/>
                </a:solidFill>
                <a:effectLst/>
                <a:latin typeface="Arial" panose="020B0604020202020204" pitchFamily="34" charset="0"/>
                <a:ea typeface="Times New Roman" panose="02020603050405020304" pitchFamily="18" charset="0"/>
              </a:rPr>
              <a:t>media</a:t>
            </a:r>
            <a:r>
              <a:rPr lang="af-ZA" sz="1800" dirty="0">
                <a:solidFill>
                  <a:srgbClr val="595959"/>
                </a:solidFill>
                <a:effectLst/>
                <a:latin typeface="Arial" panose="020B0604020202020204" pitchFamily="34" charset="0"/>
                <a:ea typeface="Times New Roman" panose="02020603050405020304" pitchFamily="18" charset="0"/>
              </a:rPr>
              <a:t> 'n positiewe impak op die samelewing kan hê. Werk deur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solidFill>
                  <a:srgbClr val="595959"/>
                </a:solidFill>
                <a:effectLst/>
                <a:latin typeface="Arial" panose="020B0604020202020204" pitchFamily="34" charset="0"/>
                <a:ea typeface="Times New Roman" panose="02020603050405020304" pitchFamily="18" charset="0"/>
              </a:rPr>
              <a:t>.</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Kom ons kyk saam na hierdie eerste vraag:</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Hoe laat hierdie beelde jou voel?  </a:t>
            </a:r>
            <a:r>
              <a:rPr lang="af-ZA" sz="1800" dirty="0">
                <a:solidFill>
                  <a:srgbClr val="404040"/>
                </a:solidFill>
                <a:effectLst/>
                <a:latin typeface="Arial" panose="020B0604020202020204" pitchFamily="34" charset="0"/>
                <a:ea typeface="Times New Roman" panose="02020603050405020304" pitchFamily="18" charset="0"/>
              </a:rPr>
              <a:t>(</a:t>
            </a:r>
            <a:r>
              <a:rPr lang="af-ZA" sz="1800" dirty="0">
                <a:solidFill>
                  <a:srgbClr val="595959"/>
                </a:solidFill>
                <a:effectLst/>
                <a:latin typeface="Arial" panose="020B0604020202020204" pitchFamily="34" charset="0"/>
                <a:ea typeface="Times New Roman" panose="02020603050405020304" pitchFamily="18" charset="0"/>
              </a:rPr>
              <a:t>'n Geleentheid vir 'n paar leerders om opinies te gee en moedig dan die klas aan om die res van die vrae op hul eie te beantwoord.</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latin typeface="Arial" panose="020B0604020202020204" pitchFamily="34" charset="0"/>
                <a:ea typeface="Times New Roman" panose="02020603050405020304" pitchFamily="18" charset="0"/>
              </a:rPr>
              <a:t>)</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(Gee ongeveer 10 min vir leerders om aan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effectLst/>
                <a:latin typeface="Arial" panose="020B0604020202020204" pitchFamily="34" charset="0"/>
                <a:ea typeface="Times New Roman" panose="02020603050405020304" pitchFamily="18" charset="0"/>
              </a:rPr>
              <a:t> te werk</a:t>
            </a:r>
            <a:r>
              <a:rPr lang="af-ZA" sz="1800" dirty="0">
                <a:solidFill>
                  <a:srgbClr val="595959"/>
                </a:solidFill>
                <a:effectLst/>
                <a:latin typeface="Arial" panose="020B0604020202020204" pitchFamily="34" charset="0"/>
                <a:ea typeface="Times New Roman" panose="02020603050405020304" pitchFamily="18" charset="0"/>
              </a:rPr>
              <a:t>. Moedig</a:t>
            </a:r>
            <a:r>
              <a:rPr lang="af-ZA" sz="1800" dirty="0">
                <a:effectLst/>
                <a:latin typeface="Arial" panose="020B0604020202020204" pitchFamily="34" charset="0"/>
                <a:ea typeface="Times New Roman" panose="02020603050405020304" pitchFamily="18" charset="0"/>
              </a:rPr>
              <a:t> </a:t>
            </a:r>
            <a:r>
              <a:rPr lang="af-ZA" sz="1800" dirty="0">
                <a:solidFill>
                  <a:srgbClr val="404040"/>
                </a:solidFill>
                <a:effectLst/>
                <a:latin typeface="Arial" panose="020B0604020202020204" pitchFamily="34" charset="0"/>
                <a:ea typeface="Times New Roman" panose="02020603050405020304" pitchFamily="18" charset="0"/>
              </a:rPr>
              <a:t>leerders aan om die aktiwiteit vir</a:t>
            </a:r>
            <a:r>
              <a:rPr lang="af-ZA" sz="1800" dirty="0">
                <a:effectLst/>
                <a:latin typeface="Arial" panose="020B0604020202020204" pitchFamily="34" charset="0"/>
                <a:ea typeface="Times New Roman" panose="02020603050405020304" pitchFamily="18" charset="0"/>
              </a:rPr>
              <a:t> </a:t>
            </a:r>
            <a:r>
              <a:rPr lang="af-ZA" sz="1800" dirty="0">
                <a:solidFill>
                  <a:srgbClr val="595959"/>
                </a:solidFill>
                <a:effectLst/>
                <a:highlight>
                  <a:srgbClr val="FFFF00"/>
                </a:highlight>
                <a:latin typeface="Arial" panose="020B0604020202020204" pitchFamily="34" charset="0"/>
                <a:ea typeface="Times New Roman" panose="02020603050405020304" pitchFamily="18" charset="0"/>
              </a:rPr>
              <a:t>huiswerk</a:t>
            </a:r>
            <a:r>
              <a:rPr lang="af-ZA" sz="1800" dirty="0">
                <a:solidFill>
                  <a:srgbClr val="595959"/>
                </a:solidFill>
                <a:effectLst/>
                <a:latin typeface="Arial" panose="020B0604020202020204" pitchFamily="34" charset="0"/>
                <a:ea typeface="Times New Roman" panose="02020603050405020304" pitchFamily="18" charset="0"/>
              </a:rPr>
              <a:t> te voltooi as hulle nie klaar is nie. Gee 5 min aan die begin van Les 3 vir leerders om hul eie antwoorde vir Aktiwiteit 3 te assesseer.)</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Antwoorde vir </a:t>
            </a:r>
            <a:r>
              <a:rPr lang="af-ZA" sz="1800" b="1" i="1" dirty="0">
                <a:solidFill>
                  <a:srgbClr val="595959"/>
                </a:solidFill>
                <a:effectLst/>
                <a:latin typeface="Arial" panose="020B0604020202020204" pitchFamily="34" charset="0"/>
                <a:ea typeface="Times New Roman" panose="02020603050405020304" pitchFamily="18" charset="0"/>
              </a:rPr>
              <a:t>Aktiwiteit 3</a:t>
            </a:r>
            <a:r>
              <a:rPr lang="af-ZA" sz="1800" dirty="0">
                <a:solidFill>
                  <a:srgbClr val="595959"/>
                </a:solidFill>
                <a:effectLst/>
                <a:latin typeface="Arial" panose="020B0604020202020204" pitchFamily="34" charset="0"/>
                <a:ea typeface="Times New Roman" panose="02020603050405020304" pitchFamily="18" charset="0"/>
              </a:rPr>
              <a:t> word in die </a:t>
            </a:r>
            <a:r>
              <a:rPr lang="af-ZA" sz="1800" b="1" i="1" u="sng" dirty="0">
                <a:solidFill>
                  <a:srgbClr val="595959"/>
                </a:solidFill>
                <a:effectLst/>
                <a:latin typeface="Arial" panose="020B0604020202020204" pitchFamily="34" charset="0"/>
                <a:ea typeface="Times New Roman" panose="02020603050405020304" pitchFamily="18" charset="0"/>
              </a:rPr>
              <a:t>Les 2 - Werkkaart MEMO</a:t>
            </a:r>
            <a:r>
              <a:rPr lang="af-ZA" sz="1800" dirty="0">
                <a:solidFill>
                  <a:srgbClr val="595959"/>
                </a:solidFill>
                <a:effectLst/>
                <a:latin typeface="Arial" panose="020B0604020202020204" pitchFamily="34" charset="0"/>
                <a:ea typeface="Times New Roman" panose="02020603050405020304" pitchFamily="18" charset="0"/>
              </a:rPr>
              <a:t> verskaf.</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6</a:t>
            </a:fld>
            <a:endParaRPr lang="en-US"/>
          </a:p>
        </p:txBody>
      </p:sp>
    </p:spTree>
    <p:extLst>
      <p:ext uri="{BB962C8B-B14F-4D97-AF65-F5344CB8AC3E}">
        <p14:creationId xmlns:p14="http://schemas.microsoft.com/office/powerpoint/2010/main" val="360819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fontAlgn="base">
              <a:buFont typeface="Symbol" panose="05050102010706020507" pitchFamily="18" charset="2"/>
              <a:buNone/>
            </a:pPr>
            <a:r>
              <a:rPr lang="af-ZA" sz="1800" u="none" strike="noStrike" dirty="0">
                <a:solidFill>
                  <a:srgbClr val="595959"/>
                </a:solidFill>
                <a:effectLst/>
                <a:latin typeface="Arial" panose="020B0604020202020204" pitchFamily="34" charset="0"/>
                <a:ea typeface="Times New Roman" panose="02020603050405020304" pitchFamily="18" charset="0"/>
              </a:rPr>
              <a:t>Ons het aan die einde van hierdie les gekom. Neem 'n paar oomblikke om die refleksievrae oor</a:t>
            </a:r>
            <a:r>
              <a:rPr lang="af-ZA" sz="1800" b="1" i="1" u="none" strike="noStrike" dirty="0">
                <a:solidFill>
                  <a:srgbClr val="595959"/>
                </a:solidFill>
                <a:effectLst/>
                <a:highlight>
                  <a:srgbClr val="FFFFFF"/>
                </a:highlight>
                <a:latin typeface="Arial" panose="020B0604020202020204" pitchFamily="34" charset="0"/>
                <a:ea typeface="Times New Roman" panose="02020603050405020304" pitchFamily="18" charset="0"/>
              </a:rPr>
              <a:t> Aktiwiteit 4</a:t>
            </a:r>
            <a:r>
              <a:rPr lang="af-ZA" sz="1800" u="none" strike="noStrike" dirty="0">
                <a:solidFill>
                  <a:srgbClr val="595959"/>
                </a:solidFill>
                <a:effectLst/>
                <a:latin typeface="Arial" panose="020B0604020202020204" pitchFamily="34" charset="0"/>
                <a:ea typeface="Times New Roman" panose="02020603050405020304" pitchFamily="18" charset="0"/>
              </a:rPr>
              <a:t> te beantwoord (</a:t>
            </a:r>
            <a:r>
              <a:rPr lang="af-ZA" sz="1800" b="1" i="1" u="sng" strike="noStrike" dirty="0">
                <a:effectLst/>
                <a:latin typeface="Arial" panose="020B0604020202020204" pitchFamily="34" charset="0"/>
                <a:ea typeface="Times New Roman" panose="02020603050405020304" pitchFamily="18" charset="0"/>
              </a:rPr>
              <a:t>Les 2 - Werkkaart</a:t>
            </a:r>
            <a:r>
              <a:rPr lang="af-ZA" sz="1800" u="none" strike="noStrike" dirty="0">
                <a:solidFill>
                  <a:srgbClr val="404040"/>
                </a:solidFill>
                <a:effectLst/>
                <a:latin typeface="Arial" panose="020B0604020202020204" pitchFamily="34" charset="0"/>
                <a:ea typeface="Times New Roman" panose="02020603050405020304" pitchFamily="18" charset="0"/>
              </a:rPr>
              <a:t>)</a:t>
            </a:r>
            <a:r>
              <a:rPr lang="af-ZA" sz="1800" u="none" strike="noStrike" dirty="0">
                <a:effectLst/>
                <a:latin typeface="Arial" panose="020B0604020202020204" pitchFamily="34" charset="0"/>
                <a:ea typeface="Times New Roman" panose="02020603050405020304" pitchFamily="18" charset="0"/>
              </a:rPr>
              <a:t>.</a:t>
            </a:r>
            <a:r>
              <a:rPr lang="af-ZA" sz="1800" b="1" i="1" u="sng" strike="noStrike" dirty="0">
                <a:effectLst/>
                <a:latin typeface="Arial" panose="020B0604020202020204" pitchFamily="34" charset="0"/>
                <a:ea typeface="Times New Roman" panose="02020603050405020304" pitchFamily="18" charset="0"/>
              </a:rPr>
              <a:t/>
            </a:r>
            <a:br>
              <a:rPr lang="af-ZA" sz="1800" b="1" i="1" u="sng" strike="noStrike" dirty="0">
                <a:effectLst/>
                <a:latin typeface="Arial" panose="020B0604020202020204" pitchFamily="34" charset="0"/>
                <a:ea typeface="Times New Roman" panose="02020603050405020304" pitchFamily="18" charset="0"/>
              </a:rPr>
            </a:br>
            <a:endParaRPr lang="en-ZA" sz="1800" b="1" i="1" u="none" strike="noStrike"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latin typeface="Arial" panose="020B0604020202020204" pitchFamily="34" charset="0"/>
                <a:ea typeface="Times New Roman" panose="02020603050405020304" pitchFamily="18" charset="0"/>
              </a:rPr>
              <a:t>Moedig stilte in die klas aan. Dit kan nuttig wees om sagte instrumentele musiek te speel om selfrefleksie aan te moedig. Sê vir die klas om stil te bly totdat jy sê hulle kan praat</a:t>
            </a:r>
            <a:endParaRPr lang="en-ZA" sz="1800" dirty="0">
              <a:solidFill>
                <a:schemeClr val="tx1"/>
              </a:solidFill>
              <a:effectLs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endParaRPr lang="en-ZA" sz="1800" dirty="0">
              <a:solidFill>
                <a:schemeClr val="tx1"/>
              </a:solidFill>
              <a:effectLst/>
              <a:highlight>
                <a:srgbClr val="FFFFFF"/>
              </a:highlight>
              <a:latin typeface="Times New Roman" panose="02020603050405020304" pitchFamily="18" charset="0"/>
              <a:ea typeface="Times New Roman" panose="02020603050405020304" pitchFamily="18" charset="0"/>
            </a:endParaRPr>
          </a:p>
          <a:p>
            <a:pPr marL="0" lvl="0" indent="0" fontAlgn="base">
              <a:buFont typeface="Symbol" panose="05050102010706020507" pitchFamily="18" charset="2"/>
              <a:buNone/>
            </a:pP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Daar is </a:t>
            </a:r>
            <a:r>
              <a:rPr lang="af-ZA" sz="1800" dirty="0">
                <a:solidFill>
                  <a:srgbClr val="595959"/>
                </a:solidFill>
                <a:effectLst/>
                <a:latin typeface="Arial" panose="020B0604020202020204" pitchFamily="34" charset="0"/>
                <a:ea typeface="Times New Roman" panose="02020603050405020304" pitchFamily="18" charset="0"/>
              </a:rPr>
              <a:t>geen memo-antwoorde op </a:t>
            </a: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hierdie vrae nie. </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7</a:t>
            </a:fld>
            <a:endParaRPr lang="en-US"/>
          </a:p>
        </p:txBody>
      </p:sp>
    </p:spTree>
    <p:extLst>
      <p:ext uri="{BB962C8B-B14F-4D97-AF65-F5344CB8AC3E}">
        <p14:creationId xmlns:p14="http://schemas.microsoft.com/office/powerpoint/2010/main" val="165665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6/24/2023</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6/24/2023</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5.png"/><Relationship Id="rId10" Type="http://schemas.openxmlformats.org/officeDocument/2006/relationships/image" Target="../media/image11.jpeg"/><Relationship Id="rId4" Type="http://schemas.openxmlformats.org/officeDocument/2006/relationships/image" Target="../media/image6.pn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C189AC-3D56-3DD2-5FBA-3FE9B7106324}"/>
              </a:ext>
            </a:extLst>
          </p:cNvPr>
          <p:cNvSpPr/>
          <p:nvPr/>
        </p:nvSpPr>
        <p:spPr>
          <a:xfrm>
            <a:off x="7140761" y="-14748"/>
            <a:ext cx="5065987" cy="685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a:solidFill>
                  <a:schemeClr val="tx1"/>
                </a:solidFill>
                <a:latin typeface="Castellar" panose="020A0402060406010301" pitchFamily="18" charset="0"/>
              </a:rPr>
              <a:t>GRAAD 9</a:t>
            </a:r>
          </a:p>
          <a:p>
            <a:pPr algn="ctr"/>
            <a:endParaRPr lang="en-ZA" sz="2800" dirty="0">
              <a:solidFill>
                <a:schemeClr val="tx1"/>
              </a:solidFill>
              <a:latin typeface="Castellar" panose="020A0402060406010301" pitchFamily="18" charset="0"/>
            </a:endParaRPr>
          </a:p>
          <a:p>
            <a:pPr algn="ctr"/>
            <a:r>
              <a:rPr lang="en-ZA" sz="2400" dirty="0" err="1">
                <a:solidFill>
                  <a:schemeClr val="tx1"/>
                </a:solidFill>
                <a:latin typeface="Castellar" panose="020A0402060406010301" pitchFamily="18" charset="0"/>
              </a:rPr>
              <a:t>Selfontwikkeling</a:t>
            </a:r>
            <a:r>
              <a:rPr lang="en-ZA" sz="2400" dirty="0">
                <a:solidFill>
                  <a:schemeClr val="tx1"/>
                </a:solidFill>
                <a:latin typeface="Castellar" panose="020A0402060406010301" pitchFamily="18" charset="0"/>
              </a:rPr>
              <a:t> in die </a:t>
            </a:r>
            <a:r>
              <a:rPr lang="en-ZA" sz="2400" dirty="0" err="1">
                <a:solidFill>
                  <a:schemeClr val="tx1"/>
                </a:solidFill>
                <a:latin typeface="Castellar" panose="020A0402060406010301" pitchFamily="18" charset="0"/>
              </a:rPr>
              <a:t>samelewing</a:t>
            </a: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endParaRPr lang="en-ZA" sz="2400" dirty="0">
              <a:solidFill>
                <a:schemeClr val="tx1"/>
              </a:solidFill>
              <a:latin typeface="Castellar" panose="020A0402060406010301" pitchFamily="18" charset="0"/>
            </a:endParaRPr>
          </a:p>
          <a:p>
            <a:pPr algn="ctr"/>
            <a:r>
              <a:rPr lang="en-ZA" sz="2400" dirty="0" err="1">
                <a:solidFill>
                  <a:schemeClr val="tx1"/>
                </a:solidFill>
                <a:latin typeface="Castellar" panose="020A0402060406010301" pitchFamily="18" charset="0"/>
              </a:rPr>
              <a:t>Kwartaal</a:t>
            </a:r>
            <a:r>
              <a:rPr lang="en-ZA" sz="2400" dirty="0">
                <a:solidFill>
                  <a:schemeClr val="tx1"/>
                </a:solidFill>
                <a:latin typeface="Castellar" panose="020A0402060406010301" pitchFamily="18" charset="0"/>
              </a:rPr>
              <a:t> 1</a:t>
            </a:r>
          </a:p>
          <a:p>
            <a:pPr algn="ctr"/>
            <a:r>
              <a:rPr lang="en-ZA" sz="2400" dirty="0">
                <a:solidFill>
                  <a:schemeClr val="tx1"/>
                </a:solidFill>
                <a:latin typeface="Castellar" panose="020A0402060406010301" pitchFamily="18" charset="0"/>
              </a:rPr>
              <a:t>Les 2</a:t>
            </a:r>
          </a:p>
          <a:p>
            <a:pPr algn="ctr"/>
            <a:r>
              <a:rPr lang="en-ZA" sz="2400" dirty="0">
                <a:solidFill>
                  <a:schemeClr val="tx1"/>
                </a:solidFill>
                <a:latin typeface="Castellar" panose="020A0402060406010301" pitchFamily="18" charset="0"/>
              </a:rPr>
              <a:t>INVLOED VAN DIE MEDIA</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066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C5DE8B-DF8A-3953-37EB-0743D43269FF}"/>
              </a:ext>
            </a:extLst>
          </p:cNvPr>
          <p:cNvSpPr>
            <a:spLocks noGrp="1"/>
          </p:cNvSpPr>
          <p:nvPr>
            <p:ph type="title"/>
          </p:nvPr>
        </p:nvSpPr>
        <p:spPr>
          <a:xfrm>
            <a:off x="6536867" y="2702887"/>
            <a:ext cx="4147456" cy="2652883"/>
          </a:xfrm>
        </p:spPr>
        <p:txBody>
          <a:bodyPr>
            <a:normAutofit fontScale="90000"/>
          </a:bodyPr>
          <a:lstStyle/>
          <a:p>
            <a:r>
              <a:rPr lang="nl-NL" sz="3500" b="1" dirty="0">
                <a:latin typeface="+mn-lt"/>
                <a:ea typeface="+mn-ea"/>
                <a:cs typeface="+mn-cs"/>
              </a:rPr>
              <a:t>Sedes</a:t>
            </a:r>
            <a:br>
              <a:rPr lang="nl-NL" sz="3500" b="1" dirty="0">
                <a:latin typeface="+mn-lt"/>
                <a:ea typeface="+mn-ea"/>
                <a:cs typeface="+mn-cs"/>
              </a:rPr>
            </a:br>
            <a:r>
              <a:rPr lang="nl-NL" sz="3500" b="1" dirty="0">
                <a:latin typeface="+mn-lt"/>
                <a:ea typeface="+mn-ea"/>
                <a:cs typeface="+mn-cs"/>
              </a:rPr>
              <a:t>Invloede</a:t>
            </a:r>
            <a:br>
              <a:rPr lang="nl-NL" sz="3500" b="1" dirty="0">
                <a:latin typeface="+mn-lt"/>
                <a:ea typeface="+mn-ea"/>
                <a:cs typeface="+mn-cs"/>
              </a:rPr>
            </a:br>
            <a:r>
              <a:rPr lang="nl-NL" sz="3500" b="1" dirty="0">
                <a:latin typeface="+mn-lt"/>
                <a:ea typeface="+mn-ea"/>
                <a:cs typeface="+mn-cs"/>
              </a:rPr>
              <a:t>Sosiale omgewing</a:t>
            </a:r>
            <a:br>
              <a:rPr lang="nl-NL" sz="3500" b="1" dirty="0">
                <a:latin typeface="+mn-lt"/>
                <a:ea typeface="+mn-ea"/>
                <a:cs typeface="+mn-cs"/>
              </a:rPr>
            </a:br>
            <a:r>
              <a:rPr lang="nl-NL" sz="3500" b="1" dirty="0">
                <a:latin typeface="+mn-lt"/>
                <a:ea typeface="+mn-ea"/>
                <a:cs typeface="+mn-cs"/>
              </a:rPr>
              <a:t>Groepsdruk</a:t>
            </a:r>
            <a:r>
              <a:rPr lang="en-ZA" sz="3500" b="0" i="0" u="none" strike="noStrike" kern="1200" dirty="0">
                <a:solidFill>
                  <a:schemeClr val="tx1"/>
                </a:solidFill>
                <a:effectLst/>
                <a:latin typeface="+mn-lt"/>
                <a:ea typeface="+mn-ea"/>
                <a:cs typeface="+mn-cs"/>
              </a:rPr>
              <a:t/>
            </a:r>
            <a:br>
              <a:rPr lang="en-ZA" sz="3500" b="0" i="0" u="none" strike="noStrike" kern="1200" dirty="0">
                <a:solidFill>
                  <a:schemeClr val="tx1"/>
                </a:solidFill>
                <a:effectLst/>
                <a:latin typeface="+mn-lt"/>
                <a:ea typeface="+mn-ea"/>
                <a:cs typeface="+mn-cs"/>
              </a:rPr>
            </a:br>
            <a:r>
              <a:rPr lang="en-ZA" sz="3500" b="0" i="0" u="none" strike="noStrike" kern="1200" dirty="0">
                <a:solidFill>
                  <a:schemeClr val="tx1"/>
                </a:solidFill>
                <a:effectLst/>
                <a:latin typeface="+mn-lt"/>
                <a:ea typeface="+mn-ea"/>
                <a:cs typeface="+mn-cs"/>
              </a:rPr>
              <a:t/>
            </a:r>
            <a:br>
              <a:rPr lang="en-ZA" sz="3500" b="0" i="0" u="none" strike="noStrike" kern="1200" dirty="0">
                <a:solidFill>
                  <a:schemeClr val="tx1"/>
                </a:solidFill>
                <a:effectLst/>
                <a:latin typeface="+mn-lt"/>
                <a:ea typeface="+mn-ea"/>
                <a:cs typeface="+mn-cs"/>
              </a:rPr>
            </a:br>
            <a:endParaRPr lang="en-US" sz="3500" dirty="0"/>
          </a:p>
        </p:txBody>
      </p:sp>
      <p:sp>
        <p:nvSpPr>
          <p:cNvPr id="2" name="Title 1">
            <a:extLst>
              <a:ext uri="{FF2B5EF4-FFF2-40B4-BE49-F238E27FC236}">
                <a16:creationId xmlns:a16="http://schemas.microsoft.com/office/drawing/2014/main" id="{489620EC-75FF-2A52-7256-191FF2A6EC4D}"/>
              </a:ext>
            </a:extLst>
          </p:cNvPr>
          <p:cNvSpPr txBox="1">
            <a:spLocks/>
          </p:cNvSpPr>
          <p:nvPr/>
        </p:nvSpPr>
        <p:spPr>
          <a:xfrm>
            <a:off x="3096989" y="664778"/>
            <a:ext cx="7957463" cy="167490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4000" dirty="0"/>
              <a:t>Kan jy onthou wat die volgende terme beteken?
</a:t>
            </a:r>
            <a:endParaRPr lang="en-US" sz="4000" dirty="0"/>
          </a:p>
        </p:txBody>
      </p:sp>
      <p:pic>
        <p:nvPicPr>
          <p:cNvPr id="6" name="Picture 5">
            <a:extLst>
              <a:ext uri="{FF2B5EF4-FFF2-40B4-BE49-F238E27FC236}">
                <a16:creationId xmlns:a16="http://schemas.microsoft.com/office/drawing/2014/main" id="{CD3BA851-0A86-9701-5BC3-6F714B4CEBC5}"/>
              </a:ext>
            </a:extLst>
          </p:cNvPr>
          <p:cNvPicPr>
            <a:picLocks noChangeAspect="1"/>
          </p:cNvPicPr>
          <p:nvPr/>
        </p:nvPicPr>
        <p:blipFill>
          <a:blip r:embed="rId4"/>
          <a:stretch>
            <a:fillRect/>
          </a:stretch>
        </p:blipFill>
        <p:spPr>
          <a:xfrm>
            <a:off x="-209554" y="1252645"/>
            <a:ext cx="5864687" cy="5413557"/>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CFD6F1D-39A8-AED0-3A21-25B23AEE74A5}"/>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Tree>
    <p:extLst>
      <p:ext uri="{BB962C8B-B14F-4D97-AF65-F5344CB8AC3E}">
        <p14:creationId xmlns:p14="http://schemas.microsoft.com/office/powerpoint/2010/main" val="558770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C5DE8B-DF8A-3953-37EB-0743D43269FF}"/>
              </a:ext>
            </a:extLst>
          </p:cNvPr>
          <p:cNvSpPr>
            <a:spLocks noGrp="1"/>
          </p:cNvSpPr>
          <p:nvPr>
            <p:ph type="title"/>
          </p:nvPr>
        </p:nvSpPr>
        <p:spPr>
          <a:xfrm>
            <a:off x="5003357" y="2581835"/>
            <a:ext cx="6830779" cy="3521111"/>
          </a:xfrm>
        </p:spPr>
        <p:txBody>
          <a:bodyPr>
            <a:normAutofit fontScale="90000"/>
          </a:bodyPr>
          <a:lstStyle/>
          <a:p>
            <a:pPr>
              <a:lnSpc>
                <a:spcPct val="150000"/>
              </a:lnSpc>
            </a:pPr>
            <a:r>
              <a:rPr lang="nl-NL" sz="2400" b="1" dirty="0">
                <a:solidFill>
                  <a:srgbClr val="000000"/>
                </a:solidFill>
                <a:latin typeface="Arial" panose="020B0604020202020204" pitchFamily="34" charset="0"/>
                <a:ea typeface="Arial" panose="020B0604020202020204" pitchFamily="34" charset="0"/>
              </a:rPr>
              <a:t>Sedes: </a:t>
            </a:r>
            <a:r>
              <a:rPr lang="nl-NL" sz="2400" dirty="0">
                <a:solidFill>
                  <a:srgbClr val="000000"/>
                </a:solidFill>
                <a:latin typeface="Arial" panose="020B0604020202020204" pitchFamily="34" charset="0"/>
                <a:ea typeface="Arial" panose="020B0604020202020204" pitchFamily="34" charset="0"/>
              </a:rPr>
              <a:t>'n Stelsel van oortuigings wat </a:t>
            </a:r>
            <a:r>
              <a:rPr lang="nl-NL" sz="2400" dirty="0" smtClean="0">
                <a:solidFill>
                  <a:srgbClr val="000000"/>
                </a:solidFill>
                <a:latin typeface="Arial" panose="020B0604020202020204" pitchFamily="34" charset="0"/>
                <a:ea typeface="Arial" panose="020B0604020202020204" pitchFamily="34" charset="0"/>
              </a:rPr>
              <a:t>aangeleer </a:t>
            </a:r>
            <a:r>
              <a:rPr lang="nl-NL" sz="2400" dirty="0">
                <a:solidFill>
                  <a:srgbClr val="000000"/>
                </a:solidFill>
                <a:latin typeface="Arial" panose="020B0604020202020204" pitchFamily="34" charset="0"/>
                <a:ea typeface="Arial" panose="020B0604020202020204" pitchFamily="34" charset="0"/>
              </a:rPr>
              <a:t>word </a:t>
            </a:r>
            <a:r>
              <a:rPr lang="nl-NL" sz="2400" dirty="0" smtClean="0">
                <a:solidFill>
                  <a:srgbClr val="000000"/>
                </a:solidFill>
                <a:latin typeface="Arial" panose="020B0604020202020204" pitchFamily="34" charset="0"/>
                <a:ea typeface="Arial" panose="020B0604020202020204" pitchFamily="34" charset="0"/>
              </a:rPr>
              <a:t>om besluite te neem t.o.v. </a:t>
            </a:r>
            <a:r>
              <a:rPr lang="nl-NL" sz="2400" dirty="0">
                <a:solidFill>
                  <a:srgbClr val="000000"/>
                </a:solidFill>
                <a:latin typeface="Arial" panose="020B0604020202020204" pitchFamily="34" charset="0"/>
                <a:ea typeface="Arial" panose="020B0604020202020204" pitchFamily="34" charset="0"/>
              </a:rPr>
              <a:t>goed of </a:t>
            </a:r>
            <a:r>
              <a:rPr lang="nl-NL" sz="2400" dirty="0" smtClean="0">
                <a:solidFill>
                  <a:srgbClr val="000000"/>
                </a:solidFill>
                <a:latin typeface="Arial" panose="020B0604020202020204" pitchFamily="34" charset="0"/>
                <a:ea typeface="Arial" panose="020B0604020202020204" pitchFamily="34" charset="0"/>
              </a:rPr>
              <a:t>sleg.</a:t>
            </a:r>
            <a:r>
              <a:rPr lang="nl-NL" sz="2400" b="1" dirty="0">
                <a:solidFill>
                  <a:srgbClr val="000000"/>
                </a:solidFill>
                <a:latin typeface="Arial" panose="020B0604020202020204" pitchFamily="34" charset="0"/>
                <a:ea typeface="Arial" panose="020B0604020202020204" pitchFamily="34" charset="0"/>
              </a:rPr>
              <a:t/>
            </a:r>
            <a:br>
              <a:rPr lang="nl-NL" sz="2400" b="1" dirty="0">
                <a:solidFill>
                  <a:srgbClr val="000000"/>
                </a:solidFill>
                <a:latin typeface="Arial" panose="020B0604020202020204" pitchFamily="34" charset="0"/>
                <a:ea typeface="Arial" panose="020B0604020202020204" pitchFamily="34" charset="0"/>
              </a:rPr>
            </a:br>
            <a:r>
              <a:rPr lang="nl-NL" sz="2400" b="1" dirty="0">
                <a:solidFill>
                  <a:srgbClr val="000000"/>
                </a:solidFill>
                <a:latin typeface="Arial" panose="020B0604020202020204" pitchFamily="34" charset="0"/>
                <a:ea typeface="Arial" panose="020B0604020202020204" pitchFamily="34" charset="0"/>
              </a:rPr>
              <a:t>Invloede: </a:t>
            </a:r>
            <a:r>
              <a:rPr lang="nl-NL" sz="2400" dirty="0" smtClean="0">
                <a:solidFill>
                  <a:srgbClr val="000000"/>
                </a:solidFill>
                <a:latin typeface="Arial" panose="020B0604020202020204" pitchFamily="34" charset="0"/>
                <a:ea typeface="Arial" panose="020B0604020202020204" pitchFamily="34" charset="0"/>
              </a:rPr>
              <a:t>Faktore </a:t>
            </a:r>
            <a:r>
              <a:rPr lang="nl-NL" sz="2400" dirty="0">
                <a:solidFill>
                  <a:srgbClr val="000000"/>
                </a:solidFill>
                <a:latin typeface="Arial" panose="020B0604020202020204" pitchFamily="34" charset="0"/>
                <a:ea typeface="Arial" panose="020B0604020202020204" pitchFamily="34" charset="0"/>
              </a:rPr>
              <a:t>wat 'n </a:t>
            </a:r>
            <a:r>
              <a:rPr lang="nl-NL" sz="2400" dirty="0" smtClean="0">
                <a:solidFill>
                  <a:srgbClr val="000000"/>
                </a:solidFill>
                <a:latin typeface="Arial" panose="020B0604020202020204" pitchFamily="34" charset="0"/>
                <a:ea typeface="Arial" panose="020B0604020202020204" pitchFamily="34" charset="0"/>
              </a:rPr>
              <a:t>uitwerking het </a:t>
            </a:r>
            <a:r>
              <a:rPr lang="nl-NL" sz="2400" dirty="0">
                <a:solidFill>
                  <a:srgbClr val="000000"/>
                </a:solidFill>
                <a:latin typeface="Arial" panose="020B0604020202020204" pitchFamily="34" charset="0"/>
                <a:ea typeface="Arial" panose="020B0604020202020204" pitchFamily="34" charset="0"/>
              </a:rPr>
              <a:t>op jou karakter of </a:t>
            </a:r>
            <a:r>
              <a:rPr lang="nl-NL" sz="2400" dirty="0" smtClean="0">
                <a:solidFill>
                  <a:srgbClr val="000000"/>
                </a:solidFill>
                <a:latin typeface="Arial" panose="020B0604020202020204" pitchFamily="34" charset="0"/>
                <a:ea typeface="Arial" panose="020B0604020202020204" pitchFamily="34" charset="0"/>
              </a:rPr>
              <a:t>gedrag.</a:t>
            </a:r>
            <a:r>
              <a:rPr lang="nl-NL" sz="2400" b="1" dirty="0">
                <a:solidFill>
                  <a:srgbClr val="000000"/>
                </a:solidFill>
                <a:latin typeface="Arial" panose="020B0604020202020204" pitchFamily="34" charset="0"/>
                <a:ea typeface="Arial" panose="020B0604020202020204" pitchFamily="34" charset="0"/>
              </a:rPr>
              <a:t/>
            </a:r>
            <a:br>
              <a:rPr lang="nl-NL" sz="2400" b="1" dirty="0">
                <a:solidFill>
                  <a:srgbClr val="000000"/>
                </a:solidFill>
                <a:latin typeface="Arial" panose="020B0604020202020204" pitchFamily="34" charset="0"/>
                <a:ea typeface="Arial" panose="020B0604020202020204" pitchFamily="34" charset="0"/>
              </a:rPr>
            </a:br>
            <a:r>
              <a:rPr lang="nl-NL" sz="2400" b="1" dirty="0">
                <a:solidFill>
                  <a:srgbClr val="000000"/>
                </a:solidFill>
                <a:latin typeface="Arial" panose="020B0604020202020204" pitchFamily="34" charset="0"/>
                <a:ea typeface="Arial" panose="020B0604020202020204" pitchFamily="34" charset="0"/>
              </a:rPr>
              <a:t>Sosiale omgewing: </a:t>
            </a:r>
            <a:r>
              <a:rPr lang="nl-NL" sz="2400" b="1" dirty="0" smtClean="0">
                <a:solidFill>
                  <a:srgbClr val="000000"/>
                </a:solidFill>
                <a:latin typeface="Arial" panose="020B0604020202020204" pitchFamily="34" charset="0"/>
                <a:ea typeface="Arial" panose="020B0604020202020204" pitchFamily="34" charset="0"/>
              </a:rPr>
              <a:t> </a:t>
            </a:r>
            <a:r>
              <a:rPr lang="nl-NL" sz="2400" dirty="0" smtClean="0">
                <a:solidFill>
                  <a:srgbClr val="000000"/>
                </a:solidFill>
                <a:latin typeface="Arial" panose="020B0604020202020204" pitchFamily="34" charset="0"/>
                <a:ea typeface="Arial" panose="020B0604020202020204" pitchFamily="34" charset="0"/>
              </a:rPr>
              <a:t>Verwys na die </a:t>
            </a:r>
            <a:r>
              <a:rPr lang="nl-NL" sz="2400" dirty="0">
                <a:solidFill>
                  <a:srgbClr val="000000"/>
                </a:solidFill>
                <a:latin typeface="Arial" panose="020B0604020202020204" pitchFamily="34" charset="0"/>
                <a:ea typeface="Arial" panose="020B0604020202020204" pitchFamily="34" charset="0"/>
              </a:rPr>
              <a:t>kultuur waarin 'n </a:t>
            </a:r>
            <a:r>
              <a:rPr lang="nl-NL" sz="2400" dirty="0" smtClean="0">
                <a:solidFill>
                  <a:srgbClr val="000000"/>
                </a:solidFill>
                <a:latin typeface="Arial" panose="020B0604020202020204" pitchFamily="34" charset="0"/>
                <a:ea typeface="Arial" panose="020B0604020202020204" pitchFamily="34" charset="0"/>
              </a:rPr>
              <a:t>individu opgroei en  </a:t>
            </a:r>
            <a:r>
              <a:rPr lang="nl-NL" sz="2400" dirty="0">
                <a:solidFill>
                  <a:srgbClr val="000000"/>
                </a:solidFill>
                <a:latin typeface="Arial" panose="020B0604020202020204" pitchFamily="34" charset="0"/>
                <a:ea typeface="Arial" panose="020B0604020202020204" pitchFamily="34" charset="0"/>
              </a:rPr>
              <a:t>woon en die mense met wie hulle interaksies het.</a:t>
            </a:r>
            <a:r>
              <a:rPr lang="nl-NL" sz="2400" b="1" dirty="0">
                <a:solidFill>
                  <a:srgbClr val="000000"/>
                </a:solidFill>
                <a:latin typeface="Arial" panose="020B0604020202020204" pitchFamily="34" charset="0"/>
                <a:ea typeface="Arial" panose="020B0604020202020204" pitchFamily="34" charset="0"/>
              </a:rPr>
              <a:t/>
            </a:r>
            <a:br>
              <a:rPr lang="nl-NL" sz="2400" b="1" dirty="0">
                <a:solidFill>
                  <a:srgbClr val="000000"/>
                </a:solidFill>
                <a:latin typeface="Arial" panose="020B0604020202020204" pitchFamily="34" charset="0"/>
                <a:ea typeface="Arial" panose="020B0604020202020204" pitchFamily="34" charset="0"/>
              </a:rPr>
            </a:br>
            <a:r>
              <a:rPr lang="nl-NL" sz="2400" b="1" dirty="0">
                <a:solidFill>
                  <a:srgbClr val="000000"/>
                </a:solidFill>
                <a:latin typeface="Arial" panose="020B0604020202020204" pitchFamily="34" charset="0"/>
                <a:ea typeface="Arial" panose="020B0604020202020204" pitchFamily="34" charset="0"/>
              </a:rPr>
              <a:t>Groepsdruk: </a:t>
            </a:r>
            <a:r>
              <a:rPr lang="nl-NL" sz="2400" dirty="0">
                <a:solidFill>
                  <a:srgbClr val="000000"/>
                </a:solidFill>
                <a:latin typeface="Arial" panose="020B0604020202020204" pitchFamily="34" charset="0"/>
                <a:ea typeface="Arial" panose="020B0604020202020204" pitchFamily="34" charset="0"/>
              </a:rPr>
              <a:t>Invloed van </a:t>
            </a:r>
            <a:r>
              <a:rPr lang="nl-NL" sz="2400" dirty="0" smtClean="0">
                <a:solidFill>
                  <a:srgbClr val="000000"/>
                </a:solidFill>
                <a:latin typeface="Arial" panose="020B0604020202020204" pitchFamily="34" charset="0"/>
                <a:ea typeface="Arial" panose="020B0604020202020204" pitchFamily="34" charset="0"/>
              </a:rPr>
              <a:t>'n </a:t>
            </a:r>
            <a:r>
              <a:rPr lang="nl-NL" sz="2400" dirty="0">
                <a:solidFill>
                  <a:srgbClr val="000000"/>
                </a:solidFill>
                <a:latin typeface="Arial" panose="020B0604020202020204" pitchFamily="34" charset="0"/>
                <a:ea typeface="Arial" panose="020B0604020202020204" pitchFamily="34" charset="0"/>
              </a:rPr>
              <a:t>mens se portuurgroep.</a:t>
            </a:r>
            <a:r>
              <a:rPr lang="nl-NL" sz="2400" b="1" dirty="0">
                <a:solidFill>
                  <a:srgbClr val="000000"/>
                </a:solidFill>
                <a:latin typeface="Arial" panose="020B0604020202020204" pitchFamily="34" charset="0"/>
                <a:ea typeface="Arial" panose="020B0604020202020204" pitchFamily="34" charset="0"/>
              </a:rPr>
              <a:t/>
            </a:r>
            <a:br>
              <a:rPr lang="nl-NL" sz="2400" b="1" dirty="0">
                <a:solidFill>
                  <a:srgbClr val="000000"/>
                </a:solidFill>
                <a:latin typeface="Arial" panose="020B0604020202020204" pitchFamily="34" charset="0"/>
                <a:ea typeface="Arial" panose="020B0604020202020204" pitchFamily="34" charset="0"/>
              </a:rPr>
            </a:br>
            <a:r>
              <a:rPr lang="en-US" sz="1050" dirty="0"/>
              <a:t/>
            </a:r>
            <a:br>
              <a:rPr lang="en-US" sz="1050" dirty="0"/>
            </a:br>
            <a:r>
              <a:rPr lang="en-ZA" sz="3600" b="0" i="0" u="none" strike="noStrike" kern="1200" dirty="0">
                <a:solidFill>
                  <a:schemeClr val="tx1"/>
                </a:solidFill>
                <a:effectLst/>
                <a:latin typeface="+mn-lt"/>
                <a:ea typeface="+mn-ea"/>
                <a:cs typeface="+mn-cs"/>
              </a:rPr>
              <a:t/>
            </a:r>
            <a:br>
              <a:rPr lang="en-ZA" sz="3600" b="0" i="0" u="none" strike="noStrike" kern="1200" dirty="0">
                <a:solidFill>
                  <a:schemeClr val="tx1"/>
                </a:solidFill>
                <a:effectLst/>
                <a:latin typeface="+mn-lt"/>
                <a:ea typeface="+mn-ea"/>
                <a:cs typeface="+mn-cs"/>
              </a:rPr>
            </a:br>
            <a:r>
              <a:rPr lang="en-ZA" sz="3500" b="0" i="0" u="none" strike="noStrike" kern="1200" dirty="0">
                <a:solidFill>
                  <a:schemeClr val="tx1"/>
                </a:solidFill>
                <a:effectLst/>
                <a:latin typeface="+mn-lt"/>
                <a:ea typeface="+mn-ea"/>
                <a:cs typeface="+mn-cs"/>
              </a:rPr>
              <a:t/>
            </a:r>
            <a:br>
              <a:rPr lang="en-ZA" sz="3500" b="0" i="0" u="none" strike="noStrike" kern="1200" dirty="0">
                <a:solidFill>
                  <a:schemeClr val="tx1"/>
                </a:solidFill>
                <a:effectLst/>
                <a:latin typeface="+mn-lt"/>
                <a:ea typeface="+mn-ea"/>
                <a:cs typeface="+mn-cs"/>
              </a:rPr>
            </a:br>
            <a:r>
              <a:rPr lang="en-ZA" sz="3500" b="0" i="0" u="none" strike="noStrike" kern="1200" dirty="0">
                <a:solidFill>
                  <a:schemeClr val="tx1"/>
                </a:solidFill>
                <a:effectLst/>
                <a:latin typeface="+mn-lt"/>
                <a:ea typeface="+mn-ea"/>
                <a:cs typeface="+mn-cs"/>
              </a:rPr>
              <a:t/>
            </a:r>
            <a:br>
              <a:rPr lang="en-ZA" sz="3500" b="0" i="0" u="none" strike="noStrike" kern="1200" dirty="0">
                <a:solidFill>
                  <a:schemeClr val="tx1"/>
                </a:solidFill>
                <a:effectLst/>
                <a:latin typeface="+mn-lt"/>
                <a:ea typeface="+mn-ea"/>
                <a:cs typeface="+mn-cs"/>
              </a:rPr>
            </a:br>
            <a:endParaRPr lang="en-US" sz="3500" dirty="0"/>
          </a:p>
        </p:txBody>
      </p:sp>
      <p:sp>
        <p:nvSpPr>
          <p:cNvPr id="2" name="Title 1">
            <a:extLst>
              <a:ext uri="{FF2B5EF4-FFF2-40B4-BE49-F238E27FC236}">
                <a16:creationId xmlns:a16="http://schemas.microsoft.com/office/drawing/2014/main" id="{489620EC-75FF-2A52-7256-191FF2A6EC4D}"/>
              </a:ext>
            </a:extLst>
          </p:cNvPr>
          <p:cNvSpPr txBox="1">
            <a:spLocks/>
          </p:cNvSpPr>
          <p:nvPr/>
        </p:nvSpPr>
        <p:spPr>
          <a:xfrm>
            <a:off x="127907" y="0"/>
            <a:ext cx="11054452" cy="16749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err="1"/>
              <a:t>Skryf</a:t>
            </a:r>
            <a:r>
              <a:rPr lang="en-US" sz="4000" dirty="0"/>
              <a:t> </a:t>
            </a:r>
            <a:r>
              <a:rPr lang="en-US" sz="4000" dirty="0" err="1"/>
              <a:t>hierdie</a:t>
            </a:r>
            <a:r>
              <a:rPr lang="en-US" sz="4000" dirty="0"/>
              <a:t> </a:t>
            </a:r>
            <a:r>
              <a:rPr lang="en-US" sz="4000" dirty="0" err="1"/>
              <a:t>definisies</a:t>
            </a:r>
            <a:r>
              <a:rPr lang="en-US" sz="4000" dirty="0"/>
              <a:t> op </a:t>
            </a:r>
            <a:r>
              <a:rPr lang="en-US" sz="4000" dirty="0" err="1"/>
              <a:t>jou</a:t>
            </a:r>
            <a:r>
              <a:rPr lang="en-US" sz="4000" dirty="0"/>
              <a:t> </a:t>
            </a:r>
            <a:r>
              <a:rPr lang="en-US" sz="4000" dirty="0" err="1"/>
              <a:t>werkkaart</a:t>
            </a:r>
            <a:r>
              <a:rPr lang="en-US" sz="4000" dirty="0"/>
              <a:t> </a:t>
            </a:r>
            <a:r>
              <a:rPr lang="en-US" sz="4000" dirty="0" err="1"/>
              <a:t>neer</a:t>
            </a:r>
            <a:r>
              <a:rPr lang="en-US" sz="4000" dirty="0"/>
              <a:t>
</a:t>
            </a:r>
          </a:p>
        </p:txBody>
      </p:sp>
      <p:pic>
        <p:nvPicPr>
          <p:cNvPr id="6" name="Picture 5">
            <a:extLst>
              <a:ext uri="{FF2B5EF4-FFF2-40B4-BE49-F238E27FC236}">
                <a16:creationId xmlns:a16="http://schemas.microsoft.com/office/drawing/2014/main" id="{CD3BA851-0A86-9701-5BC3-6F714B4CEBC5}"/>
              </a:ext>
            </a:extLst>
          </p:cNvPr>
          <p:cNvPicPr>
            <a:picLocks noChangeAspect="1"/>
          </p:cNvPicPr>
          <p:nvPr/>
        </p:nvPicPr>
        <p:blipFill>
          <a:blip r:embed="rId4"/>
          <a:stretch>
            <a:fillRect/>
          </a:stretch>
        </p:blipFill>
        <p:spPr>
          <a:xfrm>
            <a:off x="-209554" y="1252645"/>
            <a:ext cx="5807921" cy="5413557"/>
          </a:xfrm>
          <a:prstGeom prst="rect">
            <a:avLst/>
          </a:prstGeo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0441AE8-2E8D-B9DB-531A-B5F96F8BB6A8}"/>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Tree>
    <p:extLst>
      <p:ext uri="{BB962C8B-B14F-4D97-AF65-F5344CB8AC3E}">
        <p14:creationId xmlns:p14="http://schemas.microsoft.com/office/powerpoint/2010/main" val="222932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3E14FB8-6A34-BAC2-4419-EFDF398FFD07}"/>
              </a:ext>
            </a:extLst>
          </p:cNvPr>
          <p:cNvPicPr>
            <a:picLocks noChangeAspect="1"/>
          </p:cNvPicPr>
          <p:nvPr/>
        </p:nvPicPr>
        <p:blipFill>
          <a:blip r:embed="rId4"/>
          <a:stretch>
            <a:fillRect/>
          </a:stretch>
        </p:blipFill>
        <p:spPr>
          <a:xfrm>
            <a:off x="4829743" y="3799347"/>
            <a:ext cx="2995706" cy="2765267"/>
          </a:xfrm>
          <a:prstGeom prst="rect">
            <a:avLst/>
          </a:prstGeom>
        </p:spPr>
      </p:pic>
      <p:sp>
        <p:nvSpPr>
          <p:cNvPr id="15" name="Notched Right Arrow 14">
            <a:extLst>
              <a:ext uri="{FF2B5EF4-FFF2-40B4-BE49-F238E27FC236}">
                <a16:creationId xmlns:a16="http://schemas.microsoft.com/office/drawing/2014/main" id="{9DF74358-4B28-E07C-3289-86A6597D973C}"/>
              </a:ext>
            </a:extLst>
          </p:cNvPr>
          <p:cNvSpPr/>
          <p:nvPr/>
        </p:nvSpPr>
        <p:spPr>
          <a:xfrm>
            <a:off x="2786152" y="4671542"/>
            <a:ext cx="2043591" cy="19840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Notched Right Arrow 15">
            <a:extLst>
              <a:ext uri="{FF2B5EF4-FFF2-40B4-BE49-F238E27FC236}">
                <a16:creationId xmlns:a16="http://schemas.microsoft.com/office/drawing/2014/main" id="{B941CA8A-3D18-5264-6963-E646EA34825E}"/>
              </a:ext>
            </a:extLst>
          </p:cNvPr>
          <p:cNvSpPr/>
          <p:nvPr/>
        </p:nvSpPr>
        <p:spPr>
          <a:xfrm rot="1476248">
            <a:off x="3472896" y="3620623"/>
            <a:ext cx="2043591" cy="19840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Notched Right Arrow 16">
            <a:extLst>
              <a:ext uri="{FF2B5EF4-FFF2-40B4-BE49-F238E27FC236}">
                <a16:creationId xmlns:a16="http://schemas.microsoft.com/office/drawing/2014/main" id="{20DA412C-EEAD-C5BC-A935-D01010BC0D73}"/>
              </a:ext>
            </a:extLst>
          </p:cNvPr>
          <p:cNvSpPr/>
          <p:nvPr/>
        </p:nvSpPr>
        <p:spPr>
          <a:xfrm rot="4675400">
            <a:off x="5120493" y="3146912"/>
            <a:ext cx="1376648" cy="17485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Notched Right Arrow 17">
            <a:extLst>
              <a:ext uri="{FF2B5EF4-FFF2-40B4-BE49-F238E27FC236}">
                <a16:creationId xmlns:a16="http://schemas.microsoft.com/office/drawing/2014/main" id="{82D04A80-1A27-AEF8-4C16-6BBE991965C9}"/>
              </a:ext>
            </a:extLst>
          </p:cNvPr>
          <p:cNvSpPr/>
          <p:nvPr/>
        </p:nvSpPr>
        <p:spPr>
          <a:xfrm rot="7024620">
            <a:off x="6303680" y="3097984"/>
            <a:ext cx="1376648" cy="17485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Notched Right Arrow 18">
            <a:extLst>
              <a:ext uri="{FF2B5EF4-FFF2-40B4-BE49-F238E27FC236}">
                <a16:creationId xmlns:a16="http://schemas.microsoft.com/office/drawing/2014/main" id="{8B6A7BA1-DF1D-604D-C9E5-09C1DA072286}"/>
              </a:ext>
            </a:extLst>
          </p:cNvPr>
          <p:cNvSpPr/>
          <p:nvPr/>
        </p:nvSpPr>
        <p:spPr>
          <a:xfrm rot="8989635">
            <a:off x="7282517" y="3601356"/>
            <a:ext cx="1936881" cy="16966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Notched Right Arrow 19">
            <a:extLst>
              <a:ext uri="{FF2B5EF4-FFF2-40B4-BE49-F238E27FC236}">
                <a16:creationId xmlns:a16="http://schemas.microsoft.com/office/drawing/2014/main" id="{E1E27CDD-3B4A-420C-B89C-96162B0DA3D6}"/>
              </a:ext>
            </a:extLst>
          </p:cNvPr>
          <p:cNvSpPr/>
          <p:nvPr/>
        </p:nvSpPr>
        <p:spPr>
          <a:xfrm rot="10800000">
            <a:off x="7663212" y="4645038"/>
            <a:ext cx="1728898" cy="15050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5">
            <a:extLst>
              <a:ext uri="{FF2B5EF4-FFF2-40B4-BE49-F238E27FC236}">
                <a16:creationId xmlns:a16="http://schemas.microsoft.com/office/drawing/2014/main" id="{9C7A4E4E-A490-D9F4-A15D-A44B44236349}"/>
              </a:ext>
            </a:extLst>
          </p:cNvPr>
          <p:cNvSpPr/>
          <p:nvPr/>
        </p:nvSpPr>
        <p:spPr>
          <a:xfrm>
            <a:off x="486948" y="4090089"/>
            <a:ext cx="2230985"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FAMILIE</a:t>
            </a:r>
          </a:p>
        </p:txBody>
      </p:sp>
      <p:sp>
        <p:nvSpPr>
          <p:cNvPr id="13" name="Rectangle: Rounded Corners 12">
            <a:extLst>
              <a:ext uri="{FF2B5EF4-FFF2-40B4-BE49-F238E27FC236}">
                <a16:creationId xmlns:a16="http://schemas.microsoft.com/office/drawing/2014/main" id="{F857CB97-A6AF-56EA-0320-0E7F2ECAE297}"/>
              </a:ext>
            </a:extLst>
          </p:cNvPr>
          <p:cNvSpPr/>
          <p:nvPr/>
        </p:nvSpPr>
        <p:spPr>
          <a:xfrm>
            <a:off x="1216395" y="2463320"/>
            <a:ext cx="2230985"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GELOOF</a:t>
            </a:r>
          </a:p>
        </p:txBody>
      </p:sp>
      <p:sp>
        <p:nvSpPr>
          <p:cNvPr id="22" name="Rectangle: Rounded Corners 21">
            <a:extLst>
              <a:ext uri="{FF2B5EF4-FFF2-40B4-BE49-F238E27FC236}">
                <a16:creationId xmlns:a16="http://schemas.microsoft.com/office/drawing/2014/main" id="{D9652B21-DA2D-215F-B58F-5123E8527637}"/>
              </a:ext>
            </a:extLst>
          </p:cNvPr>
          <p:cNvSpPr/>
          <p:nvPr/>
        </p:nvSpPr>
        <p:spPr>
          <a:xfrm>
            <a:off x="2237014" y="1082831"/>
            <a:ext cx="3830571"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SAMELEWING</a:t>
            </a:r>
          </a:p>
        </p:txBody>
      </p:sp>
      <p:sp>
        <p:nvSpPr>
          <p:cNvPr id="23" name="Rectangle: Rounded Corners 22">
            <a:extLst>
              <a:ext uri="{FF2B5EF4-FFF2-40B4-BE49-F238E27FC236}">
                <a16:creationId xmlns:a16="http://schemas.microsoft.com/office/drawing/2014/main" id="{E1ECDCDA-1D26-BB24-0E09-8B980B915845}"/>
              </a:ext>
            </a:extLst>
          </p:cNvPr>
          <p:cNvSpPr/>
          <p:nvPr/>
        </p:nvSpPr>
        <p:spPr>
          <a:xfrm>
            <a:off x="6822210" y="1082830"/>
            <a:ext cx="3693390"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PORTUURGROEP</a:t>
            </a:r>
          </a:p>
        </p:txBody>
      </p:sp>
      <p:sp>
        <p:nvSpPr>
          <p:cNvPr id="26" name="Rectangle: Rounded Corners 25">
            <a:extLst>
              <a:ext uri="{FF2B5EF4-FFF2-40B4-BE49-F238E27FC236}">
                <a16:creationId xmlns:a16="http://schemas.microsoft.com/office/drawing/2014/main" id="{6014D4C5-F4B7-D12A-76FF-B76C7D6C641D}"/>
              </a:ext>
            </a:extLst>
          </p:cNvPr>
          <p:cNvSpPr/>
          <p:nvPr/>
        </p:nvSpPr>
        <p:spPr>
          <a:xfrm>
            <a:off x="9158218" y="2571309"/>
            <a:ext cx="2230985"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VRIENDE</a:t>
            </a:r>
          </a:p>
        </p:txBody>
      </p:sp>
      <p:sp>
        <p:nvSpPr>
          <p:cNvPr id="27" name="Rectangle: Rounded Corners 26">
            <a:extLst>
              <a:ext uri="{FF2B5EF4-FFF2-40B4-BE49-F238E27FC236}">
                <a16:creationId xmlns:a16="http://schemas.microsoft.com/office/drawing/2014/main" id="{4F86532E-6D8A-418F-F04E-43B036C99BB0}"/>
              </a:ext>
            </a:extLst>
          </p:cNvPr>
          <p:cNvSpPr/>
          <p:nvPr/>
        </p:nvSpPr>
        <p:spPr>
          <a:xfrm>
            <a:off x="9405848" y="4112852"/>
            <a:ext cx="2230985" cy="132556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Britannic Bold" panose="020B0903060703020204" pitchFamily="34" charset="0"/>
              </a:rPr>
              <a:t>MEDIA</a:t>
            </a:r>
          </a:p>
        </p:txBody>
      </p:sp>
      <p:sp>
        <p:nvSpPr>
          <p:cNvPr id="28" name="Rectangle 27">
            <a:extLst>
              <a:ext uri="{FF2B5EF4-FFF2-40B4-BE49-F238E27FC236}">
                <a16:creationId xmlns:a16="http://schemas.microsoft.com/office/drawing/2014/main" id="{C8275A9D-5EA8-410C-0BBD-CB557E08F69D}"/>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
        <p:nvSpPr>
          <p:cNvPr id="29" name="Title 1">
            <a:extLst>
              <a:ext uri="{FF2B5EF4-FFF2-40B4-BE49-F238E27FC236}">
                <a16:creationId xmlns:a16="http://schemas.microsoft.com/office/drawing/2014/main" id="{CFB8EC98-740A-A8A2-B9C5-20B6F99C5985}"/>
              </a:ext>
            </a:extLst>
          </p:cNvPr>
          <p:cNvSpPr txBox="1">
            <a:spLocks/>
          </p:cNvSpPr>
          <p:nvPr/>
        </p:nvSpPr>
        <p:spPr>
          <a:xfrm>
            <a:off x="800370" y="0"/>
            <a:ext cx="11054452" cy="16749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err="1"/>
              <a:t>Invloede</a:t>
            </a:r>
            <a:r>
              <a:rPr lang="en-US" sz="4000" dirty="0"/>
              <a:t> op </a:t>
            </a:r>
            <a:r>
              <a:rPr lang="en-US" sz="4000" dirty="0" err="1"/>
              <a:t>jou</a:t>
            </a:r>
            <a:r>
              <a:rPr lang="en-US" sz="4000" dirty="0"/>
              <a:t> </a:t>
            </a:r>
            <a:r>
              <a:rPr lang="en-US" sz="4000" dirty="0" err="1"/>
              <a:t>leefstylkeuses</a:t>
            </a:r>
            <a:r>
              <a:rPr lang="en-US" sz="4000" dirty="0"/>
              <a:t>
</a:t>
            </a:r>
          </a:p>
        </p:txBody>
      </p:sp>
    </p:spTree>
    <p:extLst>
      <p:ext uri="{BB962C8B-B14F-4D97-AF65-F5344CB8AC3E}">
        <p14:creationId xmlns:p14="http://schemas.microsoft.com/office/powerpoint/2010/main" val="351619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B3A0-7A01-E607-7E90-C95A6159B72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DF7FD36-26AA-9948-E5C9-800339AA293D}"/>
              </a:ext>
            </a:extLst>
          </p:cNvPr>
          <p:cNvSpPr>
            <a:spLocks noGrp="1"/>
          </p:cNvSpPr>
          <p:nvPr>
            <p:ph idx="1"/>
          </p:nvPr>
        </p:nvSpPr>
        <p:spPr/>
        <p:txBody>
          <a:bodyPr/>
          <a:lstStyle/>
          <a:p>
            <a:endParaRPr lang="en-US" dirty="0"/>
          </a:p>
        </p:txBody>
      </p:sp>
      <p:pic>
        <p:nvPicPr>
          <p:cNvPr id="4" name="Picture 14" descr="Activity Management">
            <a:extLst>
              <a:ext uri="{FF2B5EF4-FFF2-40B4-BE49-F238E27FC236}">
                <a16:creationId xmlns:a16="http://schemas.microsoft.com/office/drawing/2014/main" id="{1C4568C3-C8CC-C1A7-F286-0F016F90AD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87" b="13444"/>
          <a:stretch/>
        </p:blipFill>
        <p:spPr bwMode="auto">
          <a:xfrm>
            <a:off x="923152" y="698820"/>
            <a:ext cx="9895114" cy="55659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3804743-313E-4BEB-83EA-6C666161F97C}"/>
              </a:ext>
            </a:extLst>
          </p:cNvPr>
          <p:cNvPicPr>
            <a:picLocks noChangeAspect="1"/>
          </p:cNvPicPr>
          <p:nvPr/>
        </p:nvPicPr>
        <p:blipFill>
          <a:blip r:embed="rId5"/>
          <a:stretch>
            <a:fillRect/>
          </a:stretch>
        </p:blipFill>
        <p:spPr>
          <a:xfrm>
            <a:off x="923152" y="3209054"/>
            <a:ext cx="2995706" cy="2765267"/>
          </a:xfrm>
          <a:prstGeom prst="rect">
            <a:avLst/>
          </a:prstGeom>
        </p:spPr>
      </p:pic>
      <p:pic>
        <p:nvPicPr>
          <p:cNvPr id="6" name="Picture 2" descr="Word Family Images, Stock Photos &amp; Vectors | Shutterstock">
            <a:extLst>
              <a:ext uri="{FF2B5EF4-FFF2-40B4-BE49-F238E27FC236}">
                <a16:creationId xmlns:a16="http://schemas.microsoft.com/office/drawing/2014/main" id="{2CD874AB-66EF-2325-5C91-C8923658F89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9286" b="22143"/>
          <a:stretch/>
        </p:blipFill>
        <p:spPr bwMode="auto">
          <a:xfrm rot="20491551">
            <a:off x="3770140" y="2342595"/>
            <a:ext cx="1096343" cy="693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Word Religion - 2yamaha.com">
            <a:extLst>
              <a:ext uri="{FF2B5EF4-FFF2-40B4-BE49-F238E27FC236}">
                <a16:creationId xmlns:a16="http://schemas.microsoft.com/office/drawing/2014/main" id="{E3CFEC49-B5C5-CE27-6F30-DCFB6B24211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rot="20224806">
            <a:off x="4403270" y="664030"/>
            <a:ext cx="1270804" cy="6939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The Definition of Community. The word “community” gets used a lot ...">
            <a:extLst>
              <a:ext uri="{FF2B5EF4-FFF2-40B4-BE49-F238E27FC236}">
                <a16:creationId xmlns:a16="http://schemas.microsoft.com/office/drawing/2014/main" id="{F069029C-B35C-E6C2-99F7-E8D1C6542B7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rot="2055300">
            <a:off x="9139888" y="4244724"/>
            <a:ext cx="2013438" cy="6939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Friends word in 3D font | Free vector - 66662">
            <a:extLst>
              <a:ext uri="{FF2B5EF4-FFF2-40B4-BE49-F238E27FC236}">
                <a16:creationId xmlns:a16="http://schemas.microsoft.com/office/drawing/2014/main" id="{D8D9CE17-5EE8-51A1-AABB-68700378F3C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rot="19915466">
            <a:off x="9338886" y="698820"/>
            <a:ext cx="1137973" cy="708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Media word cut from newspaper on handmade white paper — Stock ...">
            <a:extLst>
              <a:ext uri="{FF2B5EF4-FFF2-40B4-BE49-F238E27FC236}">
                <a16:creationId xmlns:a16="http://schemas.microsoft.com/office/drawing/2014/main" id="{1F81393F-DED8-0D94-76F7-81ECEB76200C}"/>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rot="997547">
            <a:off x="9659568" y="2425576"/>
            <a:ext cx="1243650" cy="83013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What does &quot;peers&quot; mean? | Learn English at English, baby!">
            <a:extLst>
              <a:ext uri="{FF2B5EF4-FFF2-40B4-BE49-F238E27FC236}">
                <a16:creationId xmlns:a16="http://schemas.microsoft.com/office/drawing/2014/main" id="{114C1F52-F30E-997B-C544-B1C16953C14A}"/>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rot="3555089">
            <a:off x="8086401" y="4809442"/>
            <a:ext cx="850501" cy="63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1ED7A34E-B8F3-9994-A8FA-574CB46EC35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46980" y="6683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684F6596-6F0D-8479-603B-D71002944019}"/>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Tree>
    <p:extLst>
      <p:ext uri="{BB962C8B-B14F-4D97-AF65-F5344CB8AC3E}">
        <p14:creationId xmlns:p14="http://schemas.microsoft.com/office/powerpoint/2010/main" val="355746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C61E20-C51A-356A-3049-FD8E74CBED69}"/>
              </a:ext>
            </a:extLst>
          </p:cNvPr>
          <p:cNvSpPr>
            <a:spLocks noGrp="1"/>
          </p:cNvSpPr>
          <p:nvPr>
            <p:ph idx="1"/>
          </p:nvPr>
        </p:nvSpPr>
        <p:spPr/>
        <p:txBody>
          <a:bodyPr/>
          <a:lstStyle/>
          <a:p>
            <a:endParaRPr lang="en-US" dirty="0"/>
          </a:p>
        </p:txBody>
      </p:sp>
      <p:sp>
        <p:nvSpPr>
          <p:cNvPr id="5" name="Rectangle 2">
            <a:extLst>
              <a:ext uri="{FF2B5EF4-FFF2-40B4-BE49-F238E27FC236}">
                <a16:creationId xmlns:a16="http://schemas.microsoft.com/office/drawing/2014/main" id="{073B7A1D-7AC7-B055-6347-B337E759C14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image6.png">
            <a:extLst>
              <a:ext uri="{FF2B5EF4-FFF2-40B4-BE49-F238E27FC236}">
                <a16:creationId xmlns:a16="http://schemas.microsoft.com/office/drawing/2014/main" id="{F6C3AEFC-C87F-F99B-E229-51B904B149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681037"/>
            <a:ext cx="10832030" cy="47703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0EFAE88-7AA5-9B89-6D2E-EEFA98028FD8}"/>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
        <p:nvSpPr>
          <p:cNvPr id="6" name="Rectangle 5">
            <a:extLst>
              <a:ext uri="{FF2B5EF4-FFF2-40B4-BE49-F238E27FC236}">
                <a16:creationId xmlns:a16="http://schemas.microsoft.com/office/drawing/2014/main" id="{F487F5B2-D8CF-D51C-1B86-911C9E68DCE4}"/>
              </a:ext>
            </a:extLst>
          </p:cNvPr>
          <p:cNvSpPr/>
          <p:nvPr/>
        </p:nvSpPr>
        <p:spPr>
          <a:xfrm>
            <a:off x="838199" y="686638"/>
            <a:ext cx="3488871" cy="9151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Nie</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almal</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wat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deur</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‘n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dronk</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bestuurder</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raakgery</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word,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sterf</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sz="1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nie</a:t>
            </a:r>
            <a:r>
              <a:rPr lang="en-ZA"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ZA" sz="1600" b="1" dirty="0">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77C6B41B-84DC-D800-8959-46240C40BE4C}"/>
              </a:ext>
            </a:extLst>
          </p:cNvPr>
          <p:cNvSpPr/>
          <p:nvPr/>
        </p:nvSpPr>
        <p:spPr>
          <a:xfrm>
            <a:off x="4481104" y="4404359"/>
            <a:ext cx="3487238" cy="10307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Hoe moeilik kan dit wees om ‘nee’ te sê vir ‘n drankie?</a:t>
            </a:r>
            <a:endParaRPr lang="en-ZA" b="1">
              <a:effectLs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8DC69286-9D7D-68CB-2B00-5A1DC11D5F51}"/>
              </a:ext>
            </a:extLst>
          </p:cNvPr>
          <p:cNvSpPr/>
          <p:nvPr/>
        </p:nvSpPr>
        <p:spPr>
          <a:xfrm>
            <a:off x="8115300" y="681232"/>
            <a:ext cx="3554930" cy="202784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Ek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moes</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gisteraand</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eerder</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by ‘n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vriend</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oorgeslaap</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het…</a:t>
            </a:r>
            <a:endParaRPr lang="en-ZA"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ZA" b="1" dirty="0">
              <a:effectLst/>
              <a:ea typeface="Calibri" panose="020F0502020204030204" pitchFamily="34" charset="0"/>
              <a:cs typeface="Times New Roman" panose="02020603050405020304" pitchFamily="18" charset="0"/>
            </a:endParaRPr>
          </a:p>
          <a:p>
            <a:pPr algn="ctr">
              <a:lnSpc>
                <a:spcPct val="115000"/>
              </a:lnSpc>
              <a:spcAft>
                <a:spcPts val="1000"/>
              </a:spcAft>
            </a:pP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Moenie</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hierdie</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Kerstyd</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drink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bestuur</a:t>
            </a:r>
            <a:r>
              <a:rPr lang="en-ZA"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ZA"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nie</a:t>
            </a:r>
            <a:endParaRPr lang="en-ZA"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744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7A70-24D5-31FE-BEDE-A6547767FD10}"/>
              </a:ext>
            </a:extLst>
          </p:cNvPr>
          <p:cNvSpPr>
            <a:spLocks noGrp="1"/>
          </p:cNvSpPr>
          <p:nvPr>
            <p:ph type="title"/>
          </p:nvPr>
        </p:nvSpPr>
        <p:spPr>
          <a:xfrm>
            <a:off x="838200" y="638009"/>
            <a:ext cx="10515600" cy="1325563"/>
          </a:xfrm>
        </p:spPr>
        <p:txBody>
          <a:bodyPr>
            <a:normAutofit/>
          </a:bodyPr>
          <a:lstStyle/>
          <a:p>
            <a:pPr algn="ctr"/>
            <a:r>
              <a:rPr lang="en-US" sz="5000" b="1" dirty="0"/>
              <a:t>R	E	F	L	E	C	T	I	O	N</a:t>
            </a:r>
          </a:p>
        </p:txBody>
      </p:sp>
      <p:pic>
        <p:nvPicPr>
          <p:cNvPr id="3074" name="Picture 2" descr="Reflection: Looking Back and Looking Forward">
            <a:extLst>
              <a:ext uri="{FF2B5EF4-FFF2-40B4-BE49-F238E27FC236}">
                <a16:creationId xmlns:a16="http://schemas.microsoft.com/office/drawing/2014/main" id="{F10417B2-55A1-4FA1-C53E-DE3EB77E0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6" y="0"/>
            <a:ext cx="1284922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378BDAD-653A-23B5-CED6-0A50A15A5ED1}"/>
              </a:ext>
            </a:extLst>
          </p:cNvPr>
          <p:cNvSpPr/>
          <p:nvPr/>
        </p:nvSpPr>
        <p:spPr>
          <a:xfrm>
            <a:off x="838200" y="1277008"/>
            <a:ext cx="6130159" cy="3165310"/>
          </a:xfrm>
          <a:prstGeom prst="rect">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800" b="1" dirty="0">
                <a:solidFill>
                  <a:schemeClr val="tx1"/>
                </a:solidFill>
                <a:latin typeface="Abadi" panose="020B0604020104020204" pitchFamily="34" charset="0"/>
              </a:rPr>
              <a:t>REFLEKSIE:</a:t>
            </a:r>
          </a:p>
          <a:p>
            <a:pPr algn="ctr"/>
            <a:r>
              <a:rPr lang="en-ZA" sz="4800" b="1" dirty="0" err="1">
                <a:solidFill>
                  <a:schemeClr val="tx1"/>
                </a:solidFill>
                <a:latin typeface="Abadi" panose="020B0604020104020204" pitchFamily="34" charset="0"/>
              </a:rPr>
              <a:t>Kyk</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terug</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én</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vorentoe</a:t>
            </a:r>
            <a:endParaRPr lang="en-ZA" sz="4800" b="1" dirty="0">
              <a:solidFill>
                <a:schemeClr val="tx1"/>
              </a:solidFill>
              <a:latin typeface="Abadi" panose="020B0604020104020204" pitchFamily="34" charset="0"/>
            </a:endParaRPr>
          </a:p>
        </p:txBody>
      </p:sp>
    </p:spTree>
    <p:extLst>
      <p:ext uri="{BB962C8B-B14F-4D97-AF65-F5344CB8AC3E}">
        <p14:creationId xmlns:p14="http://schemas.microsoft.com/office/powerpoint/2010/main" val="394659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CB14A5-9BF4-4804-A446-71285A5C161C}"/>
</file>

<file path=customXml/itemProps2.xml><?xml version="1.0" encoding="utf-8"?>
<ds:datastoreItem xmlns:ds="http://schemas.openxmlformats.org/officeDocument/2006/customXml" ds:itemID="{C135C1D2-4AC9-4BD0-BC13-671925330637}"/>
</file>

<file path=docProps/app.xml><?xml version="1.0" encoding="utf-8"?>
<Properties xmlns="http://schemas.openxmlformats.org/officeDocument/2006/extended-properties" xmlns:vt="http://schemas.openxmlformats.org/officeDocument/2006/docPropsVTypes">
  <TotalTime>11044</TotalTime>
  <Words>1302</Words>
  <Application>Microsoft Office PowerPoint</Application>
  <PresentationFormat>Widescreen</PresentationFormat>
  <Paragraphs>100</Paragraphs>
  <Slides>7</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Abadi</vt:lpstr>
      <vt:lpstr>Arial</vt:lpstr>
      <vt:lpstr>Britannic Bold</vt:lpstr>
      <vt:lpstr>Calibri</vt:lpstr>
      <vt:lpstr>Calibri Light</vt:lpstr>
      <vt:lpstr>Castellar</vt:lpstr>
      <vt:lpstr>Symbol</vt:lpstr>
      <vt:lpstr>Times New Roman</vt:lpstr>
      <vt:lpstr>Wingdings</vt:lpstr>
      <vt:lpstr>Office Theme</vt:lpstr>
      <vt:lpstr>PowerPoint Presentation</vt:lpstr>
      <vt:lpstr>Sedes Invloede Sosiale omgewing Groepsdruk  </vt:lpstr>
      <vt:lpstr>Sedes: 'n Stelsel van oortuigings wat aangeleer word om besluite te neem t.o.v. goed of sleg. Invloede: Faktore wat 'n uitwerking het op jou karakter of gedrag. Sosiale omgewing:  Verwys na die kultuur waarin 'n individu opgroei en  woon en die mense met wie hulle interaksies het. Groepsdruk: Invloed van 'n mens se portuurgroep.     </vt:lpstr>
      <vt:lpstr>PowerPoint Presentation</vt:lpstr>
      <vt:lpstr>PowerPoint Presentation</vt:lpstr>
      <vt:lpstr>PowerPoint Presentation</vt:lpstr>
      <vt:lpstr>R E F L E C T I O 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8</cp:revision>
  <dcterms:created xsi:type="dcterms:W3CDTF">2022-07-24T18:05:18Z</dcterms:created>
  <dcterms:modified xsi:type="dcterms:W3CDTF">2023-06-24T00:26:05Z</dcterms:modified>
</cp:coreProperties>
</file>