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Lst>
  <p:notesMasterIdLst>
    <p:notesMasterId r:id="rId16"/>
  </p:notesMasterIdLst>
  <p:sldIdLst>
    <p:sldId id="256" r:id="rId4"/>
    <p:sldId id="268" r:id="rId5"/>
    <p:sldId id="259" r:id="rId6"/>
    <p:sldId id="260" r:id="rId7"/>
    <p:sldId id="261" r:id="rId8"/>
    <p:sldId id="262" r:id="rId9"/>
    <p:sldId id="263" r:id="rId10"/>
    <p:sldId id="267" r:id="rId11"/>
    <p:sldId id="257" r:id="rId12"/>
    <p:sldId id="264" r:id="rId13"/>
    <p:sldId id="265" r:id="rId14"/>
    <p:sldId id="266" r:id="rId15"/>
  </p:sldIdLst>
  <p:sldSz cx="12192000" cy="6858000"/>
  <p:notesSz cx="6858000" cy="9144000"/>
  <p:embeddedFontLst>
    <p:embeddedFont>
      <p:font typeface="ADLaM Display" panose="02010000000000000000" pitchFamily="2" charset="0"/>
      <p:regular r:id="rId17"/>
    </p:embeddedFont>
    <p:embeddedFont>
      <p:font typeface="Avenir Next LT Pro" panose="020B0504020202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j/e984ahtlEXw3FSnewwKgeVhk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212331-AFFE-48A0-8923-D95307271AF6}" v="111" dt="2024-07-24T06:35:09.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59477" autoAdjust="0"/>
  </p:normalViewPr>
  <p:slideViewPr>
    <p:cSldViewPr snapToGrid="0">
      <p:cViewPr varScale="1">
        <p:scale>
          <a:sx n="45" d="100"/>
          <a:sy n="45" d="100"/>
        </p:scale>
        <p:origin x="178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font" Target="fonts/font5.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05E13B21-1C9B-41A0-94D5-195B3411643D}"/>
    <pc:docChg chg="undo redo custSel addSld delSld modSld sldOrd">
      <pc:chgData name="Hp Unit" userId="86ec350514542ee1" providerId="LiveId" clId="{05E13B21-1C9B-41A0-94D5-195B3411643D}" dt="2024-07-10T12:33:38.072" v="690" actId="115"/>
      <pc:docMkLst>
        <pc:docMk/>
      </pc:docMkLst>
      <pc:sldChg chg="addSp modSp modNotesTx">
        <pc:chgData name="Hp Unit" userId="86ec350514542ee1" providerId="LiveId" clId="{05E13B21-1C9B-41A0-94D5-195B3411643D}" dt="2024-07-09T10:54:23.468" v="497"/>
        <pc:sldMkLst>
          <pc:docMk/>
          <pc:sldMk cId="0" sldId="256"/>
        </pc:sldMkLst>
        <pc:picChg chg="add mod">
          <ac:chgData name="Hp Unit" userId="86ec350514542ee1" providerId="LiveId" clId="{05E13B21-1C9B-41A0-94D5-195B3411643D}" dt="2024-07-09T10:34:16.785" v="428"/>
          <ac:picMkLst>
            <pc:docMk/>
            <pc:sldMk cId="0" sldId="256"/>
            <ac:picMk id="2" creationId="{57EAE624-3694-8928-F0AD-9FBD47B757FF}"/>
          </ac:picMkLst>
        </pc:picChg>
      </pc:sldChg>
      <pc:sldChg chg="addSp delSp modSp mod ord setBg modClrScheme delAnim modAnim chgLayout modNotesTx">
        <pc:chgData name="Hp Unit" userId="86ec350514542ee1" providerId="LiveId" clId="{05E13B21-1C9B-41A0-94D5-195B3411643D}" dt="2024-07-09T10:57:48.379" v="594"/>
        <pc:sldMkLst>
          <pc:docMk/>
          <pc:sldMk cId="0" sldId="257"/>
        </pc:sldMkLst>
        <pc:spChg chg="add del mod">
          <ac:chgData name="Hp Unit" userId="86ec350514542ee1" providerId="LiveId" clId="{05E13B21-1C9B-41A0-94D5-195B3411643D}" dt="2024-07-09T10:14:14.124" v="202" actId="478"/>
          <ac:spMkLst>
            <pc:docMk/>
            <pc:sldMk cId="0" sldId="257"/>
            <ac:spMk id="4" creationId="{6891B699-DD03-683C-EEEC-C86DEBB2608D}"/>
          </ac:spMkLst>
        </pc:spChg>
        <pc:spChg chg="add del mod">
          <ac:chgData name="Hp Unit" userId="86ec350514542ee1" providerId="LiveId" clId="{05E13B21-1C9B-41A0-94D5-195B3411643D}" dt="2024-07-09T10:14:15.581" v="203" actId="478"/>
          <ac:spMkLst>
            <pc:docMk/>
            <pc:sldMk cId="0" sldId="257"/>
            <ac:spMk id="7" creationId="{5261F553-104A-A0D1-A4F3-2AEDDF9F8F7D}"/>
          </ac:spMkLst>
        </pc:spChg>
        <pc:spChg chg="add del mod">
          <ac:chgData name="Hp Unit" userId="86ec350514542ee1" providerId="LiveId" clId="{05E13B21-1C9B-41A0-94D5-195B3411643D}" dt="2024-07-09T10:14:12.275" v="201" actId="478"/>
          <ac:spMkLst>
            <pc:docMk/>
            <pc:sldMk cId="0" sldId="257"/>
            <ac:spMk id="10" creationId="{A9B0F91C-BC29-E081-4654-C79762E0F8DB}"/>
          </ac:spMkLst>
        </pc:spChg>
        <pc:spChg chg="add del mod">
          <ac:chgData name="Hp Unit" userId="86ec350514542ee1" providerId="LiveId" clId="{05E13B21-1C9B-41A0-94D5-195B3411643D}" dt="2024-07-09T10:14:18.077" v="204" actId="478"/>
          <ac:spMkLst>
            <pc:docMk/>
            <pc:sldMk cId="0" sldId="257"/>
            <ac:spMk id="12" creationId="{FECCB639-F828-9AC2-EC25-EA2AB8A23A75}"/>
          </ac:spMkLst>
        </pc:spChg>
        <pc:spChg chg="add">
          <ac:chgData name="Hp Unit" userId="86ec350514542ee1" providerId="LiveId" clId="{05E13B21-1C9B-41A0-94D5-195B3411643D}" dt="2024-07-09T10:12:13.922" v="197"/>
          <ac:spMkLst>
            <pc:docMk/>
            <pc:sldMk cId="0" sldId="257"/>
            <ac:spMk id="13" creationId="{EE535164-F94B-55BF-D8E5-85E2B8DE1A52}"/>
          </ac:spMkLst>
        </pc:spChg>
        <pc:spChg chg="add">
          <ac:chgData name="Hp Unit" userId="86ec350514542ee1" providerId="LiveId" clId="{05E13B21-1C9B-41A0-94D5-195B3411643D}" dt="2024-07-09T10:12:21.354" v="198"/>
          <ac:spMkLst>
            <pc:docMk/>
            <pc:sldMk cId="0" sldId="257"/>
            <ac:spMk id="14" creationId="{1303E90A-BF56-094C-1331-C8CB9D9EF8CC}"/>
          </ac:spMkLst>
        </pc:spChg>
        <pc:spChg chg="add mod">
          <ac:chgData name="Hp Unit" userId="86ec350514542ee1" providerId="LiveId" clId="{05E13B21-1C9B-41A0-94D5-195B3411643D}" dt="2024-07-09T10:16:17.081" v="235"/>
          <ac:spMkLst>
            <pc:docMk/>
            <pc:sldMk cId="0" sldId="257"/>
            <ac:spMk id="17" creationId="{CBFBACB3-AADA-95C1-A61C-FB7F3D8C9F72}"/>
          </ac:spMkLst>
        </pc:spChg>
        <pc:spChg chg="add mod">
          <ac:chgData name="Hp Unit" userId="86ec350514542ee1" providerId="LiveId" clId="{05E13B21-1C9B-41A0-94D5-195B3411643D}" dt="2024-07-09T10:18:24.038" v="297" actId="1076"/>
          <ac:spMkLst>
            <pc:docMk/>
            <pc:sldMk cId="0" sldId="257"/>
            <ac:spMk id="19" creationId="{FA3BD04C-EB9E-F0D5-F5E6-330423ADBD80}"/>
          </ac:spMkLst>
        </pc:spChg>
        <pc:spChg chg="add del mod">
          <ac:chgData name="Hp Unit" userId="86ec350514542ee1" providerId="LiveId" clId="{05E13B21-1C9B-41A0-94D5-195B3411643D}" dt="2024-07-09T10:17:56.012" v="280" actId="1076"/>
          <ac:spMkLst>
            <pc:docMk/>
            <pc:sldMk cId="0" sldId="257"/>
            <ac:spMk id="21" creationId="{8B6FB018-59C9-8AB6-ED06-A0E2F8E5D7DA}"/>
          </ac:spMkLst>
        </pc:spChg>
        <pc:spChg chg="add mod">
          <ac:chgData name="Hp Unit" userId="86ec350514542ee1" providerId="LiveId" clId="{05E13B21-1C9B-41A0-94D5-195B3411643D}" dt="2024-07-09T10:18:56.764" v="313" actId="1076"/>
          <ac:spMkLst>
            <pc:docMk/>
            <pc:sldMk cId="0" sldId="257"/>
            <ac:spMk id="23" creationId="{A3751480-1120-6E86-C2FC-78521E7D39CA}"/>
          </ac:spMkLst>
        </pc:spChg>
        <pc:spChg chg="add mod">
          <ac:chgData name="Hp Unit" userId="86ec350514542ee1" providerId="LiveId" clId="{05E13B21-1C9B-41A0-94D5-195B3411643D}" dt="2024-07-09T10:19:31.204" v="328" actId="1076"/>
          <ac:spMkLst>
            <pc:docMk/>
            <pc:sldMk cId="0" sldId="257"/>
            <ac:spMk id="25" creationId="{1C74B429-20C0-CC7F-154E-A6651087817F}"/>
          </ac:spMkLst>
        </pc:spChg>
        <pc:picChg chg="add mod ord">
          <ac:chgData name="Hp Unit" userId="86ec350514542ee1" providerId="LiveId" clId="{05E13B21-1C9B-41A0-94D5-195B3411643D}" dt="2024-07-09T10:15:29.028" v="217" actId="962"/>
          <ac:picMkLst>
            <pc:docMk/>
            <pc:sldMk cId="0" sldId="257"/>
            <ac:picMk id="2" creationId="{2CA61634-0658-EC6F-69CE-F757F72E963B}"/>
          </ac:picMkLst>
        </pc:picChg>
        <pc:picChg chg="add mod">
          <ac:chgData name="Hp Unit" userId="86ec350514542ee1" providerId="LiveId" clId="{05E13B21-1C9B-41A0-94D5-195B3411643D}" dt="2024-07-09T10:15:29.023" v="214" actId="27614"/>
          <ac:picMkLst>
            <pc:docMk/>
            <pc:sldMk cId="0" sldId="257"/>
            <ac:picMk id="5" creationId="{139ED466-BC11-AF39-B024-2E3374CFAA4F}"/>
          </ac:picMkLst>
        </pc:picChg>
        <pc:picChg chg="add mod">
          <ac:chgData name="Hp Unit" userId="86ec350514542ee1" providerId="LiveId" clId="{05E13B21-1C9B-41A0-94D5-195B3411643D}" dt="2024-07-09T10:17:59.837" v="282" actId="1076"/>
          <ac:picMkLst>
            <pc:docMk/>
            <pc:sldMk cId="0" sldId="257"/>
            <ac:picMk id="8" creationId="{3216CAD3-3297-5E83-C98A-1094293217E3}"/>
          </ac:picMkLst>
        </pc:picChg>
        <pc:picChg chg="add mod">
          <ac:chgData name="Hp Unit" userId="86ec350514542ee1" providerId="LiveId" clId="{05E13B21-1C9B-41A0-94D5-195B3411643D}" dt="2024-07-09T10:15:29.020" v="212" actId="27614"/>
          <ac:picMkLst>
            <pc:docMk/>
            <pc:sldMk cId="0" sldId="257"/>
            <ac:picMk id="15" creationId="{2000E61E-BF05-2BBC-220B-0ADEB7C79236}"/>
          </ac:picMkLst>
        </pc:picChg>
        <pc:picChg chg="add mod">
          <ac:chgData name="Hp Unit" userId="86ec350514542ee1" providerId="LiveId" clId="{05E13B21-1C9B-41A0-94D5-195B3411643D}" dt="2024-07-09T10:34:46.034" v="436"/>
          <ac:picMkLst>
            <pc:docMk/>
            <pc:sldMk cId="0" sldId="257"/>
            <ac:picMk id="26" creationId="{C1206E42-0979-27ED-63E5-5A565F979625}"/>
          </ac:picMkLst>
        </pc:picChg>
        <pc:picChg chg="del">
          <ac:chgData name="Hp Unit" userId="86ec350514542ee1" providerId="LiveId" clId="{05E13B21-1C9B-41A0-94D5-195B3411643D}" dt="2024-07-09T10:05:01.020" v="111" actId="478"/>
          <ac:picMkLst>
            <pc:docMk/>
            <pc:sldMk cId="0" sldId="257"/>
            <ac:picMk id="89" creationId="{00000000-0000-0000-0000-000000000000}"/>
          </ac:picMkLst>
        </pc:picChg>
        <pc:picChg chg="del">
          <ac:chgData name="Hp Unit" userId="86ec350514542ee1" providerId="LiveId" clId="{05E13B21-1C9B-41A0-94D5-195B3411643D}" dt="2024-07-09T10:05:01.795" v="112" actId="478"/>
          <ac:picMkLst>
            <pc:docMk/>
            <pc:sldMk cId="0" sldId="257"/>
            <ac:picMk id="90" creationId="{00000000-0000-0000-0000-000000000000}"/>
          </ac:picMkLst>
        </pc:picChg>
        <pc:picChg chg="del">
          <ac:chgData name="Hp Unit" userId="86ec350514542ee1" providerId="LiveId" clId="{05E13B21-1C9B-41A0-94D5-195B3411643D}" dt="2024-07-09T10:05:02.501" v="113" actId="478"/>
          <ac:picMkLst>
            <pc:docMk/>
            <pc:sldMk cId="0" sldId="257"/>
            <ac:picMk id="91" creationId="{00000000-0000-0000-0000-000000000000}"/>
          </ac:picMkLst>
        </pc:picChg>
        <pc:picChg chg="del">
          <ac:chgData name="Hp Unit" userId="86ec350514542ee1" providerId="LiveId" clId="{05E13B21-1C9B-41A0-94D5-195B3411643D}" dt="2024-07-09T10:05:03.177" v="114" actId="478"/>
          <ac:picMkLst>
            <pc:docMk/>
            <pc:sldMk cId="0" sldId="257"/>
            <ac:picMk id="92" creationId="{00000000-0000-0000-0000-000000000000}"/>
          </ac:picMkLst>
        </pc:picChg>
        <pc:picChg chg="del">
          <ac:chgData name="Hp Unit" userId="86ec350514542ee1" providerId="LiveId" clId="{05E13B21-1C9B-41A0-94D5-195B3411643D}" dt="2024-07-09T10:05:03.760" v="115" actId="478"/>
          <ac:picMkLst>
            <pc:docMk/>
            <pc:sldMk cId="0" sldId="257"/>
            <ac:picMk id="93" creationId="{00000000-0000-0000-0000-000000000000}"/>
          </ac:picMkLst>
        </pc:picChg>
        <pc:picChg chg="add mod">
          <ac:chgData name="Hp Unit" userId="86ec350514542ee1" providerId="LiveId" clId="{05E13B21-1C9B-41A0-94D5-195B3411643D}" dt="2024-07-09T10:14:52.968" v="209" actId="26606"/>
          <ac:picMkLst>
            <pc:docMk/>
            <pc:sldMk cId="0" sldId="257"/>
            <ac:picMk id="1026" creationId="{27D8B322-0AC9-4808-352E-5CC435E79957}"/>
          </ac:picMkLst>
        </pc:picChg>
      </pc:sldChg>
      <pc:sldChg chg="del ord">
        <pc:chgData name="Hp Unit" userId="86ec350514542ee1" providerId="LiveId" clId="{05E13B21-1C9B-41A0-94D5-195B3411643D}" dt="2024-07-09T09:44:32.767" v="59" actId="47"/>
        <pc:sldMkLst>
          <pc:docMk/>
          <pc:sldMk cId="0" sldId="258"/>
        </pc:sldMkLst>
      </pc:sldChg>
      <pc:sldChg chg="addSp delSp modSp mod ord modNotesTx">
        <pc:chgData name="Hp Unit" userId="86ec350514542ee1" providerId="LiveId" clId="{05E13B21-1C9B-41A0-94D5-195B3411643D}" dt="2024-07-09T10:55:34.796" v="538"/>
        <pc:sldMkLst>
          <pc:docMk/>
          <pc:sldMk cId="0" sldId="259"/>
        </pc:sldMkLst>
        <pc:spChg chg="mod">
          <ac:chgData name="Hp Unit" userId="86ec350514542ee1" providerId="LiveId" clId="{05E13B21-1C9B-41A0-94D5-195B3411643D}" dt="2024-07-09T09:45:10.553" v="64" actId="113"/>
          <ac:spMkLst>
            <pc:docMk/>
            <pc:sldMk cId="0" sldId="259"/>
            <ac:spMk id="114" creationId="{00000000-0000-0000-0000-000000000000}"/>
          </ac:spMkLst>
        </pc:spChg>
        <pc:picChg chg="add mod">
          <ac:chgData name="Hp Unit" userId="86ec350514542ee1" providerId="LiveId" clId="{05E13B21-1C9B-41A0-94D5-195B3411643D}" dt="2024-07-09T10:33:14.250" v="427" actId="1076"/>
          <ac:picMkLst>
            <pc:docMk/>
            <pc:sldMk cId="0" sldId="259"/>
            <ac:picMk id="3" creationId="{160DE23B-C777-7031-3E79-6CC168C66EDE}"/>
          </ac:picMkLst>
        </pc:picChg>
        <pc:picChg chg="add mod">
          <ac:chgData name="Hp Unit" userId="86ec350514542ee1" providerId="LiveId" clId="{05E13B21-1C9B-41A0-94D5-195B3411643D}" dt="2024-07-09T10:34:30.158" v="430"/>
          <ac:picMkLst>
            <pc:docMk/>
            <pc:sldMk cId="0" sldId="259"/>
            <ac:picMk id="4" creationId="{E4529A5E-C06E-889D-82F4-29781CF326F9}"/>
          </ac:picMkLst>
        </pc:picChg>
        <pc:picChg chg="del">
          <ac:chgData name="Hp Unit" userId="86ec350514542ee1" providerId="LiveId" clId="{05E13B21-1C9B-41A0-94D5-195B3411643D}" dt="2024-07-09T10:27:05.933" v="373" actId="478"/>
          <ac:picMkLst>
            <pc:docMk/>
            <pc:sldMk cId="0" sldId="259"/>
            <ac:picMk id="124" creationId="{00000000-0000-0000-0000-000000000000}"/>
          </ac:picMkLst>
        </pc:picChg>
      </pc:sldChg>
      <pc:sldChg chg="addSp modSp mod modNotesTx">
        <pc:chgData name="Hp Unit" userId="86ec350514542ee1" providerId="LiveId" clId="{05E13B21-1C9B-41A0-94D5-195B3411643D}" dt="2024-07-09T10:56:11.113" v="543"/>
        <pc:sldMkLst>
          <pc:docMk/>
          <pc:sldMk cId="0" sldId="260"/>
        </pc:sldMkLst>
        <pc:spChg chg="mod">
          <ac:chgData name="Hp Unit" userId="86ec350514542ee1" providerId="LiveId" clId="{05E13B21-1C9B-41A0-94D5-195B3411643D}" dt="2024-07-09T09:48:05.443" v="72" actId="20577"/>
          <ac:spMkLst>
            <pc:docMk/>
            <pc:sldMk cId="0" sldId="260"/>
            <ac:spMk id="135" creationId="{00000000-0000-0000-0000-000000000000}"/>
          </ac:spMkLst>
        </pc:spChg>
        <pc:spChg chg="mod">
          <ac:chgData name="Hp Unit" userId="86ec350514542ee1" providerId="LiveId" clId="{05E13B21-1C9B-41A0-94D5-195B3411643D}" dt="2024-07-09T09:48:06.742" v="73" actId="20577"/>
          <ac:spMkLst>
            <pc:docMk/>
            <pc:sldMk cId="0" sldId="260"/>
            <ac:spMk id="138" creationId="{00000000-0000-0000-0000-000000000000}"/>
          </ac:spMkLst>
        </pc:spChg>
        <pc:picChg chg="add mod">
          <ac:chgData name="Hp Unit" userId="86ec350514542ee1" providerId="LiveId" clId="{05E13B21-1C9B-41A0-94D5-195B3411643D}" dt="2024-07-09T10:34:35.737" v="431"/>
          <ac:picMkLst>
            <pc:docMk/>
            <pc:sldMk cId="0" sldId="260"/>
            <ac:picMk id="2" creationId="{B78C43C5-2AE2-3C48-9767-8C840919E0B3}"/>
          </ac:picMkLst>
        </pc:picChg>
      </pc:sldChg>
      <pc:sldChg chg="addSp modSp mod modNotesTx">
        <pc:chgData name="Hp Unit" userId="86ec350514542ee1" providerId="LiveId" clId="{05E13B21-1C9B-41A0-94D5-195B3411643D}" dt="2024-07-09T10:56:20.203" v="544"/>
        <pc:sldMkLst>
          <pc:docMk/>
          <pc:sldMk cId="0" sldId="261"/>
        </pc:sldMkLst>
        <pc:spChg chg="mod">
          <ac:chgData name="Hp Unit" userId="86ec350514542ee1" providerId="LiveId" clId="{05E13B21-1C9B-41A0-94D5-195B3411643D}" dt="2024-07-09T09:48:14.167" v="75" actId="20577"/>
          <ac:spMkLst>
            <pc:docMk/>
            <pc:sldMk cId="0" sldId="261"/>
            <ac:spMk id="150" creationId="{00000000-0000-0000-0000-000000000000}"/>
          </ac:spMkLst>
        </pc:spChg>
        <pc:spChg chg="mod">
          <ac:chgData name="Hp Unit" userId="86ec350514542ee1" providerId="LiveId" clId="{05E13B21-1C9B-41A0-94D5-195B3411643D}" dt="2024-07-09T09:48:16.957" v="77" actId="20577"/>
          <ac:spMkLst>
            <pc:docMk/>
            <pc:sldMk cId="0" sldId="261"/>
            <ac:spMk id="153" creationId="{00000000-0000-0000-0000-000000000000}"/>
          </ac:spMkLst>
        </pc:spChg>
        <pc:spChg chg="mod">
          <ac:chgData name="Hp Unit" userId="86ec350514542ee1" providerId="LiveId" clId="{05E13B21-1C9B-41A0-94D5-195B3411643D}" dt="2024-07-09T09:48:19.492" v="79" actId="20577"/>
          <ac:spMkLst>
            <pc:docMk/>
            <pc:sldMk cId="0" sldId="261"/>
            <ac:spMk id="156" creationId="{00000000-0000-0000-0000-000000000000}"/>
          </ac:spMkLst>
        </pc:spChg>
        <pc:spChg chg="mod">
          <ac:chgData name="Hp Unit" userId="86ec350514542ee1" providerId="LiveId" clId="{05E13B21-1C9B-41A0-94D5-195B3411643D}" dt="2024-07-09T09:48:25.410" v="83" actId="20577"/>
          <ac:spMkLst>
            <pc:docMk/>
            <pc:sldMk cId="0" sldId="261"/>
            <ac:spMk id="159" creationId="{00000000-0000-0000-0000-000000000000}"/>
          </ac:spMkLst>
        </pc:spChg>
        <pc:picChg chg="add mod">
          <ac:chgData name="Hp Unit" userId="86ec350514542ee1" providerId="LiveId" clId="{05E13B21-1C9B-41A0-94D5-195B3411643D}" dt="2024-07-09T10:34:38.427" v="432"/>
          <ac:picMkLst>
            <pc:docMk/>
            <pc:sldMk cId="0" sldId="261"/>
            <ac:picMk id="2" creationId="{E8AD80D0-CE44-0222-B46C-36FABBFEF3A0}"/>
          </ac:picMkLst>
        </pc:picChg>
      </pc:sldChg>
      <pc:sldChg chg="addSp modSp mod modNotesTx">
        <pc:chgData name="Hp Unit" userId="86ec350514542ee1" providerId="LiveId" clId="{05E13B21-1C9B-41A0-94D5-195B3411643D}" dt="2024-07-09T10:56:29.171" v="545"/>
        <pc:sldMkLst>
          <pc:docMk/>
          <pc:sldMk cId="0" sldId="262"/>
        </pc:sldMkLst>
        <pc:spChg chg="mod">
          <ac:chgData name="Hp Unit" userId="86ec350514542ee1" providerId="LiveId" clId="{05E13B21-1C9B-41A0-94D5-195B3411643D}" dt="2024-07-09T09:48:33.397" v="86" actId="20577"/>
          <ac:spMkLst>
            <pc:docMk/>
            <pc:sldMk cId="0" sldId="262"/>
            <ac:spMk id="173" creationId="{00000000-0000-0000-0000-000000000000}"/>
          </ac:spMkLst>
        </pc:spChg>
        <pc:spChg chg="mod">
          <ac:chgData name="Hp Unit" userId="86ec350514542ee1" providerId="LiveId" clId="{05E13B21-1C9B-41A0-94D5-195B3411643D}" dt="2024-07-09T09:48:57.790" v="91" actId="20577"/>
          <ac:spMkLst>
            <pc:docMk/>
            <pc:sldMk cId="0" sldId="262"/>
            <ac:spMk id="176" creationId="{00000000-0000-0000-0000-000000000000}"/>
          </ac:spMkLst>
        </pc:spChg>
        <pc:spChg chg="mod">
          <ac:chgData name="Hp Unit" userId="86ec350514542ee1" providerId="LiveId" clId="{05E13B21-1C9B-41A0-94D5-195B3411643D}" dt="2024-07-09T09:49:05.947" v="95" actId="20577"/>
          <ac:spMkLst>
            <pc:docMk/>
            <pc:sldMk cId="0" sldId="262"/>
            <ac:spMk id="179" creationId="{00000000-0000-0000-0000-000000000000}"/>
          </ac:spMkLst>
        </pc:spChg>
        <pc:picChg chg="add mod">
          <ac:chgData name="Hp Unit" userId="86ec350514542ee1" providerId="LiveId" clId="{05E13B21-1C9B-41A0-94D5-195B3411643D}" dt="2024-07-09T10:34:40.379" v="433"/>
          <ac:picMkLst>
            <pc:docMk/>
            <pc:sldMk cId="0" sldId="262"/>
            <ac:picMk id="2" creationId="{9711201F-B620-EEF2-0C60-017E6016D635}"/>
          </ac:picMkLst>
        </pc:picChg>
      </pc:sldChg>
      <pc:sldChg chg="addSp modSp mod modNotesTx">
        <pc:chgData name="Hp Unit" userId="86ec350514542ee1" providerId="LiveId" clId="{05E13B21-1C9B-41A0-94D5-195B3411643D}" dt="2024-07-09T10:56:37.613" v="546"/>
        <pc:sldMkLst>
          <pc:docMk/>
          <pc:sldMk cId="0" sldId="263"/>
        </pc:sldMkLst>
        <pc:spChg chg="mod">
          <ac:chgData name="Hp Unit" userId="86ec350514542ee1" providerId="LiveId" clId="{05E13B21-1C9B-41A0-94D5-195B3411643D}" dt="2024-07-09T09:49:15.091" v="97" actId="20577"/>
          <ac:spMkLst>
            <pc:docMk/>
            <pc:sldMk cId="0" sldId="263"/>
            <ac:spMk id="190" creationId="{00000000-0000-0000-0000-000000000000}"/>
          </ac:spMkLst>
        </pc:spChg>
        <pc:spChg chg="mod">
          <ac:chgData name="Hp Unit" userId="86ec350514542ee1" providerId="LiveId" clId="{05E13B21-1C9B-41A0-94D5-195B3411643D}" dt="2024-07-09T09:49:22.101" v="102" actId="20577"/>
          <ac:spMkLst>
            <pc:docMk/>
            <pc:sldMk cId="0" sldId="263"/>
            <ac:spMk id="193" creationId="{00000000-0000-0000-0000-000000000000}"/>
          </ac:spMkLst>
        </pc:spChg>
        <pc:spChg chg="mod">
          <ac:chgData name="Hp Unit" userId="86ec350514542ee1" providerId="LiveId" clId="{05E13B21-1C9B-41A0-94D5-195B3411643D}" dt="2024-07-09T09:49:25.646" v="104" actId="20577"/>
          <ac:spMkLst>
            <pc:docMk/>
            <pc:sldMk cId="0" sldId="263"/>
            <ac:spMk id="196" creationId="{00000000-0000-0000-0000-000000000000}"/>
          </ac:spMkLst>
        </pc:spChg>
        <pc:spChg chg="mod">
          <ac:chgData name="Hp Unit" userId="86ec350514542ee1" providerId="LiveId" clId="{05E13B21-1C9B-41A0-94D5-195B3411643D}" dt="2024-07-09T09:49:30.590" v="107" actId="20577"/>
          <ac:spMkLst>
            <pc:docMk/>
            <pc:sldMk cId="0" sldId="263"/>
            <ac:spMk id="199" creationId="{00000000-0000-0000-0000-000000000000}"/>
          </ac:spMkLst>
        </pc:spChg>
        <pc:spChg chg="mod">
          <ac:chgData name="Hp Unit" userId="86ec350514542ee1" providerId="LiveId" clId="{05E13B21-1C9B-41A0-94D5-195B3411643D}" dt="2024-07-09T09:49:32.622" v="109" actId="20577"/>
          <ac:spMkLst>
            <pc:docMk/>
            <pc:sldMk cId="0" sldId="263"/>
            <ac:spMk id="202" creationId="{00000000-0000-0000-0000-000000000000}"/>
          </ac:spMkLst>
        </pc:spChg>
        <pc:picChg chg="add mod">
          <ac:chgData name="Hp Unit" userId="86ec350514542ee1" providerId="LiveId" clId="{05E13B21-1C9B-41A0-94D5-195B3411643D}" dt="2024-07-09T10:34:42.619" v="434"/>
          <ac:picMkLst>
            <pc:docMk/>
            <pc:sldMk cId="0" sldId="263"/>
            <ac:picMk id="2" creationId="{68BDADD9-B867-67A8-9C4A-F8B709F6A70A}"/>
          </ac:picMkLst>
        </pc:picChg>
      </pc:sldChg>
      <pc:sldChg chg="addSp delSp modSp mod setBg modNotesTx">
        <pc:chgData name="Hp Unit" userId="86ec350514542ee1" providerId="LiveId" clId="{05E13B21-1C9B-41A0-94D5-195B3411643D}" dt="2024-07-09T10:58:46.523" v="641" actId="20577"/>
        <pc:sldMkLst>
          <pc:docMk/>
          <pc:sldMk cId="0" sldId="264"/>
        </pc:sldMkLst>
        <pc:spChg chg="mod">
          <ac:chgData name="Hp Unit" userId="86ec350514542ee1" providerId="LiveId" clId="{05E13B21-1C9B-41A0-94D5-195B3411643D}" dt="2024-07-09T10:25:05.556" v="372" actId="1076"/>
          <ac:spMkLst>
            <pc:docMk/>
            <pc:sldMk cId="0" sldId="264"/>
            <ac:spMk id="209" creationId="{00000000-0000-0000-0000-000000000000}"/>
          </ac:spMkLst>
        </pc:spChg>
        <pc:spChg chg="add del">
          <ac:chgData name="Hp Unit" userId="86ec350514542ee1" providerId="LiveId" clId="{05E13B21-1C9B-41A0-94D5-195B3411643D}" dt="2024-07-09T10:24:31.190" v="358" actId="26606"/>
          <ac:spMkLst>
            <pc:docMk/>
            <pc:sldMk cId="0" sldId="264"/>
            <ac:spMk id="2055" creationId="{700E0F77-E936-4985-B7B1-B9823486AC33}"/>
          </ac:spMkLst>
        </pc:spChg>
        <pc:spChg chg="add del">
          <ac:chgData name="Hp Unit" userId="86ec350514542ee1" providerId="LiveId" clId="{05E13B21-1C9B-41A0-94D5-195B3411643D}" dt="2024-07-09T10:24:31.190" v="358" actId="26606"/>
          <ac:spMkLst>
            <pc:docMk/>
            <pc:sldMk cId="0" sldId="264"/>
            <ac:spMk id="2057" creationId="{95C8260E-968F-44E8-A823-ABB431311926}"/>
          </ac:spMkLst>
        </pc:spChg>
        <pc:spChg chg="add del">
          <ac:chgData name="Hp Unit" userId="86ec350514542ee1" providerId="LiveId" clId="{05E13B21-1C9B-41A0-94D5-195B3411643D}" dt="2024-07-09T10:24:31.190" v="358" actId="26606"/>
          <ac:spMkLst>
            <pc:docMk/>
            <pc:sldMk cId="0" sldId="264"/>
            <ac:spMk id="2059" creationId="{2C1BBA94-3F40-40AA-8BB9-E69E25E537C1}"/>
          </ac:spMkLst>
        </pc:spChg>
        <pc:spChg chg="add del">
          <ac:chgData name="Hp Unit" userId="86ec350514542ee1" providerId="LiveId" clId="{05E13B21-1C9B-41A0-94D5-195B3411643D}" dt="2024-07-09T10:24:31.190" v="358" actId="26606"/>
          <ac:spMkLst>
            <pc:docMk/>
            <pc:sldMk cId="0" sldId="264"/>
            <ac:spMk id="2061" creationId="{FE43805F-24A6-46A4-B19B-54F28347355C}"/>
          </ac:spMkLst>
        </pc:spChg>
        <pc:picChg chg="add mod">
          <ac:chgData name="Hp Unit" userId="86ec350514542ee1" providerId="LiveId" clId="{05E13B21-1C9B-41A0-94D5-195B3411643D}" dt="2024-07-09T10:34:48.221" v="437"/>
          <ac:picMkLst>
            <pc:docMk/>
            <pc:sldMk cId="0" sldId="264"/>
            <ac:picMk id="2" creationId="{57195C21-D6B9-0860-F43C-090266AE079F}"/>
          </ac:picMkLst>
        </pc:picChg>
        <pc:picChg chg="mod">
          <ac:chgData name="Hp Unit" userId="86ec350514542ee1" providerId="LiveId" clId="{05E13B21-1C9B-41A0-94D5-195B3411643D}" dt="2024-07-09T10:24:31.190" v="358" actId="26606"/>
          <ac:picMkLst>
            <pc:docMk/>
            <pc:sldMk cId="0" sldId="264"/>
            <ac:picMk id="210" creationId="{00000000-0000-0000-0000-000000000000}"/>
          </ac:picMkLst>
        </pc:picChg>
        <pc:picChg chg="mod">
          <ac:chgData name="Hp Unit" userId="86ec350514542ee1" providerId="LiveId" clId="{05E13B21-1C9B-41A0-94D5-195B3411643D}" dt="2024-07-09T10:24:31.190" v="358" actId="26606"/>
          <ac:picMkLst>
            <pc:docMk/>
            <pc:sldMk cId="0" sldId="264"/>
            <ac:picMk id="211" creationId="{00000000-0000-0000-0000-000000000000}"/>
          </ac:picMkLst>
        </pc:picChg>
        <pc:picChg chg="add del">
          <ac:chgData name="Hp Unit" userId="86ec350514542ee1" providerId="LiveId" clId="{05E13B21-1C9B-41A0-94D5-195B3411643D}" dt="2024-07-09T10:22:16.725" v="338" actId="478"/>
          <ac:picMkLst>
            <pc:docMk/>
            <pc:sldMk cId="0" sldId="264"/>
            <ac:picMk id="212" creationId="{00000000-0000-0000-0000-000000000000}"/>
          </ac:picMkLst>
        </pc:picChg>
        <pc:picChg chg="mod">
          <ac:chgData name="Hp Unit" userId="86ec350514542ee1" providerId="LiveId" clId="{05E13B21-1C9B-41A0-94D5-195B3411643D}" dt="2024-07-09T10:24:31.190" v="358" actId="26606"/>
          <ac:picMkLst>
            <pc:docMk/>
            <pc:sldMk cId="0" sldId="264"/>
            <ac:picMk id="213" creationId="{00000000-0000-0000-0000-000000000000}"/>
          </ac:picMkLst>
        </pc:picChg>
        <pc:picChg chg="mod">
          <ac:chgData name="Hp Unit" userId="86ec350514542ee1" providerId="LiveId" clId="{05E13B21-1C9B-41A0-94D5-195B3411643D}" dt="2024-07-09T10:24:31.190" v="358" actId="26606"/>
          <ac:picMkLst>
            <pc:docMk/>
            <pc:sldMk cId="0" sldId="264"/>
            <ac:picMk id="214" creationId="{00000000-0000-0000-0000-000000000000}"/>
          </ac:picMkLst>
        </pc:picChg>
        <pc:picChg chg="mod">
          <ac:chgData name="Hp Unit" userId="86ec350514542ee1" providerId="LiveId" clId="{05E13B21-1C9B-41A0-94D5-195B3411643D}" dt="2024-07-09T10:24:31.190" v="358" actId="26606"/>
          <ac:picMkLst>
            <pc:docMk/>
            <pc:sldMk cId="0" sldId="264"/>
            <ac:picMk id="215" creationId="{00000000-0000-0000-0000-000000000000}"/>
          </ac:picMkLst>
        </pc:picChg>
        <pc:picChg chg="mod">
          <ac:chgData name="Hp Unit" userId="86ec350514542ee1" providerId="LiveId" clId="{05E13B21-1C9B-41A0-94D5-195B3411643D}" dt="2024-07-09T10:24:31.190" v="358" actId="26606"/>
          <ac:picMkLst>
            <pc:docMk/>
            <pc:sldMk cId="0" sldId="264"/>
            <ac:picMk id="216" creationId="{00000000-0000-0000-0000-000000000000}"/>
          </ac:picMkLst>
        </pc:picChg>
        <pc:picChg chg="add del mod">
          <ac:chgData name="Hp Unit" userId="86ec350514542ee1" providerId="LiveId" clId="{05E13B21-1C9B-41A0-94D5-195B3411643D}" dt="2024-07-09T10:24:31.190" v="358" actId="26606"/>
          <ac:picMkLst>
            <pc:docMk/>
            <pc:sldMk cId="0" sldId="264"/>
            <ac:picMk id="2050" creationId="{EB438930-3230-D360-7EAC-3E1B36CF302E}"/>
          </ac:picMkLst>
        </pc:picChg>
      </pc:sldChg>
      <pc:sldChg chg="addSp delSp modSp mod setBg modNotesTx">
        <pc:chgData name="Hp Unit" userId="86ec350514542ee1" providerId="LiveId" clId="{05E13B21-1C9B-41A0-94D5-195B3411643D}" dt="2024-07-09T10:58:40.968" v="632" actId="20577"/>
        <pc:sldMkLst>
          <pc:docMk/>
          <pc:sldMk cId="0" sldId="265"/>
        </pc:sldMkLst>
        <pc:spChg chg="mod">
          <ac:chgData name="Hp Unit" userId="86ec350514542ee1" providerId="LiveId" clId="{05E13B21-1C9B-41A0-94D5-195B3411643D}" dt="2024-07-09T10:27:43.239" v="382" actId="26606"/>
          <ac:spMkLst>
            <pc:docMk/>
            <pc:sldMk cId="0" sldId="265"/>
            <ac:spMk id="222" creationId="{00000000-0000-0000-0000-000000000000}"/>
          </ac:spMkLst>
        </pc:spChg>
        <pc:spChg chg="mod">
          <ac:chgData name="Hp Unit" userId="86ec350514542ee1" providerId="LiveId" clId="{05E13B21-1C9B-41A0-94D5-195B3411643D}" dt="2024-07-09T10:27:55.501" v="401" actId="20577"/>
          <ac:spMkLst>
            <pc:docMk/>
            <pc:sldMk cId="0" sldId="265"/>
            <ac:spMk id="223" creationId="{00000000-0000-0000-0000-000000000000}"/>
          </ac:spMkLst>
        </pc:spChg>
        <pc:spChg chg="add">
          <ac:chgData name="Hp Unit" userId="86ec350514542ee1" providerId="LiveId" clId="{05E13B21-1C9B-41A0-94D5-195B3411643D}" dt="2024-07-09T10:27:43.239" v="382" actId="26606"/>
          <ac:spMkLst>
            <pc:docMk/>
            <pc:sldMk cId="0" sldId="265"/>
            <ac:spMk id="230" creationId="{197C305C-0E98-44D5-A930-21F23CC52F93}"/>
          </ac:spMkLst>
        </pc:spChg>
        <pc:spChg chg="add">
          <ac:chgData name="Hp Unit" userId="86ec350514542ee1" providerId="LiveId" clId="{05E13B21-1C9B-41A0-94D5-195B3411643D}" dt="2024-07-09T10:27:43.239" v="382" actId="26606"/>
          <ac:spMkLst>
            <pc:docMk/>
            <pc:sldMk cId="0" sldId="265"/>
            <ac:spMk id="232" creationId="{A3473CF9-37EB-43E7-89EF-D2D1C53D1DAC}"/>
          </ac:spMkLst>
        </pc:spChg>
        <pc:spChg chg="add">
          <ac:chgData name="Hp Unit" userId="86ec350514542ee1" providerId="LiveId" clId="{05E13B21-1C9B-41A0-94D5-195B3411643D}" dt="2024-07-09T10:27:43.239" v="382" actId="26606"/>
          <ac:spMkLst>
            <pc:docMk/>
            <pc:sldMk cId="0" sldId="265"/>
            <ac:spMk id="234" creationId="{586B4EF9-43BA-4655-A6FF-1D8E21574C95}"/>
          </ac:spMkLst>
        </pc:spChg>
        <pc:picChg chg="add mod ord">
          <ac:chgData name="Hp Unit" userId="86ec350514542ee1" providerId="LiveId" clId="{05E13B21-1C9B-41A0-94D5-195B3411643D}" dt="2024-07-09T10:27:43.239" v="382" actId="26606"/>
          <ac:picMkLst>
            <pc:docMk/>
            <pc:sldMk cId="0" sldId="265"/>
            <ac:picMk id="3" creationId="{77A5F3F8-EA3E-59D8-62A3-DA58877FB616}"/>
          </ac:picMkLst>
        </pc:picChg>
        <pc:picChg chg="add mod">
          <ac:chgData name="Hp Unit" userId="86ec350514542ee1" providerId="LiveId" clId="{05E13B21-1C9B-41A0-94D5-195B3411643D}" dt="2024-07-09T10:34:49.768" v="438"/>
          <ac:picMkLst>
            <pc:docMk/>
            <pc:sldMk cId="0" sldId="265"/>
            <ac:picMk id="4" creationId="{37DC72EA-3A2C-40FE-AACB-034B2638B4D4}"/>
          </ac:picMkLst>
        </pc:picChg>
        <pc:picChg chg="del">
          <ac:chgData name="Hp Unit" userId="86ec350514542ee1" providerId="LiveId" clId="{05E13B21-1C9B-41A0-94D5-195B3411643D}" dt="2024-07-09T10:27:25.866" v="377" actId="478"/>
          <ac:picMkLst>
            <pc:docMk/>
            <pc:sldMk cId="0" sldId="265"/>
            <ac:picMk id="224" creationId="{00000000-0000-0000-0000-000000000000}"/>
          </ac:picMkLst>
        </pc:picChg>
        <pc:picChg chg="mod ord">
          <ac:chgData name="Hp Unit" userId="86ec350514542ee1" providerId="LiveId" clId="{05E13B21-1C9B-41A0-94D5-195B3411643D}" dt="2024-07-09T10:27:43.239" v="382" actId="26606"/>
          <ac:picMkLst>
            <pc:docMk/>
            <pc:sldMk cId="0" sldId="265"/>
            <ac:picMk id="225" creationId="{00000000-0000-0000-0000-000000000000}"/>
          </ac:picMkLst>
        </pc:picChg>
      </pc:sldChg>
      <pc:sldChg chg="addSp modSp mod modNotesTx">
        <pc:chgData name="Hp Unit" userId="86ec350514542ee1" providerId="LiveId" clId="{05E13B21-1C9B-41A0-94D5-195B3411643D}" dt="2024-07-10T12:33:38.072" v="690" actId="115"/>
        <pc:sldMkLst>
          <pc:docMk/>
          <pc:sldMk cId="0" sldId="266"/>
        </pc:sldMkLst>
        <pc:spChg chg="mod">
          <ac:chgData name="Hp Unit" userId="86ec350514542ee1" providerId="LiveId" clId="{05E13B21-1C9B-41A0-94D5-195B3411643D}" dt="2024-07-09T10:36:29.234" v="462" actId="1076"/>
          <ac:spMkLst>
            <pc:docMk/>
            <pc:sldMk cId="0" sldId="266"/>
            <ac:spMk id="3" creationId="{D1DEE3DC-7F83-63B3-4907-4CEEEF6E46BC}"/>
          </ac:spMkLst>
        </pc:spChg>
        <pc:picChg chg="add mod">
          <ac:chgData name="Hp Unit" userId="86ec350514542ee1" providerId="LiveId" clId="{05E13B21-1C9B-41A0-94D5-195B3411643D}" dt="2024-07-09T10:34:51.744" v="439"/>
          <ac:picMkLst>
            <pc:docMk/>
            <pc:sldMk cId="0" sldId="266"/>
            <ac:picMk id="2" creationId="{DCCFA704-FDF0-B155-3E25-627BA642C63C}"/>
          </ac:picMkLst>
        </pc:picChg>
      </pc:sldChg>
      <pc:sldChg chg="addSp delSp modSp new mod modNotesTx">
        <pc:chgData name="Hp Unit" userId="86ec350514542ee1" providerId="LiveId" clId="{05E13B21-1C9B-41A0-94D5-195B3411643D}" dt="2024-07-10T12:30:49.988" v="687" actId="20577"/>
        <pc:sldMkLst>
          <pc:docMk/>
          <pc:sldMk cId="3183644091" sldId="267"/>
        </pc:sldMkLst>
        <pc:spChg chg="mod">
          <ac:chgData name="Hp Unit" userId="86ec350514542ee1" providerId="LiveId" clId="{05E13B21-1C9B-41A0-94D5-195B3411643D}" dt="2024-07-09T10:29:51.847" v="411" actId="122"/>
          <ac:spMkLst>
            <pc:docMk/>
            <pc:sldMk cId="3183644091" sldId="267"/>
            <ac:spMk id="2" creationId="{E2B6E21B-2D51-0AA7-5CBA-6B732049F0B8}"/>
          </ac:spMkLst>
        </pc:spChg>
        <pc:spChg chg="del">
          <ac:chgData name="Hp Unit" userId="86ec350514542ee1" providerId="LiveId" clId="{05E13B21-1C9B-41A0-94D5-195B3411643D}" dt="2024-07-09T10:29:55.562" v="412" actId="478"/>
          <ac:spMkLst>
            <pc:docMk/>
            <pc:sldMk cId="3183644091" sldId="267"/>
            <ac:spMk id="3" creationId="{293ED177-E4DD-18EF-C004-E4EAF4332122}"/>
          </ac:spMkLst>
        </pc:spChg>
        <pc:picChg chg="add del mod">
          <ac:chgData name="Hp Unit" userId="86ec350514542ee1" providerId="LiveId" clId="{05E13B21-1C9B-41A0-94D5-195B3411643D}" dt="2024-07-09T10:29:37" v="403" actId="478"/>
          <ac:picMkLst>
            <pc:docMk/>
            <pc:sldMk cId="3183644091" sldId="267"/>
            <ac:picMk id="5" creationId="{96AFDF26-4DD8-A74D-542F-79F2E6B7436C}"/>
          </ac:picMkLst>
        </pc:picChg>
        <pc:picChg chg="add del mod">
          <ac:chgData name="Hp Unit" userId="86ec350514542ee1" providerId="LiveId" clId="{05E13B21-1C9B-41A0-94D5-195B3411643D}" dt="2024-07-09T10:31:47.477" v="417" actId="478"/>
          <ac:picMkLst>
            <pc:docMk/>
            <pc:sldMk cId="3183644091" sldId="267"/>
            <ac:picMk id="7" creationId="{98854EB4-9546-B136-6EE1-9F645FF4E47F}"/>
          </ac:picMkLst>
        </pc:picChg>
        <pc:picChg chg="add mod">
          <ac:chgData name="Hp Unit" userId="86ec350514542ee1" providerId="LiveId" clId="{05E13B21-1C9B-41A0-94D5-195B3411643D}" dt="2024-07-09T10:32:41.649" v="423" actId="1076"/>
          <ac:picMkLst>
            <pc:docMk/>
            <pc:sldMk cId="3183644091" sldId="267"/>
            <ac:picMk id="9" creationId="{20FBE4D3-C106-0C23-F892-F387E416A651}"/>
          </ac:picMkLst>
        </pc:picChg>
        <pc:picChg chg="add mod">
          <ac:chgData name="Hp Unit" userId="86ec350514542ee1" providerId="LiveId" clId="{05E13B21-1C9B-41A0-94D5-195B3411643D}" dt="2024-07-09T10:34:44.115" v="435"/>
          <ac:picMkLst>
            <pc:docMk/>
            <pc:sldMk cId="3183644091" sldId="267"/>
            <ac:picMk id="10" creationId="{1E02B883-E3B5-57D5-8B9C-3CBAA788666D}"/>
          </ac:picMkLst>
        </pc:picChg>
      </pc:sldChg>
      <pc:sldChg chg="addSp delSp modSp new mod modNotesTx">
        <pc:chgData name="Hp Unit" userId="86ec350514542ee1" providerId="LiveId" clId="{05E13B21-1C9B-41A0-94D5-195B3411643D}" dt="2024-07-09T10:55:13.616" v="527" actId="20577"/>
        <pc:sldMkLst>
          <pc:docMk/>
          <pc:sldMk cId="3131086901" sldId="268"/>
        </pc:sldMkLst>
        <pc:spChg chg="mod">
          <ac:chgData name="Hp Unit" userId="86ec350514542ee1" providerId="LiveId" clId="{05E13B21-1C9B-41A0-94D5-195B3411643D}" dt="2024-07-09T09:45:03.665" v="62" actId="403"/>
          <ac:spMkLst>
            <pc:docMk/>
            <pc:sldMk cId="3131086901" sldId="268"/>
            <ac:spMk id="2" creationId="{3E1471F8-188C-ADB6-CB8C-88B8D82D474C}"/>
          </ac:spMkLst>
        </pc:spChg>
        <pc:spChg chg="del mod">
          <ac:chgData name="Hp Unit" userId="86ec350514542ee1" providerId="LiveId" clId="{05E13B21-1C9B-41A0-94D5-195B3411643D}" dt="2024-07-09T09:43:47.582" v="53" actId="26606"/>
          <ac:spMkLst>
            <pc:docMk/>
            <pc:sldMk cId="3131086901" sldId="268"/>
            <ac:spMk id="3" creationId="{124FA68A-86BD-9AF4-6B28-451FD4C102BE}"/>
          </ac:spMkLst>
        </pc:spChg>
        <pc:graphicFrameChg chg="add mod">
          <ac:chgData name="Hp Unit" userId="86ec350514542ee1" providerId="LiveId" clId="{05E13B21-1C9B-41A0-94D5-195B3411643D}" dt="2024-07-09T09:44:00.228" v="55" actId="27636"/>
          <ac:graphicFrameMkLst>
            <pc:docMk/>
            <pc:sldMk cId="3131086901" sldId="268"/>
            <ac:graphicFrameMk id="5" creationId="{F33CB44D-D8D2-5CAA-7647-9D90D12E87B1}"/>
          </ac:graphicFrameMkLst>
        </pc:graphicFrameChg>
        <pc:picChg chg="add mod">
          <ac:chgData name="Hp Unit" userId="86ec350514542ee1" providerId="LiveId" clId="{05E13B21-1C9B-41A0-94D5-195B3411643D}" dt="2024-07-09T10:34:21.635" v="429"/>
          <ac:picMkLst>
            <pc:docMk/>
            <pc:sldMk cId="3131086901" sldId="268"/>
            <ac:picMk id="4" creationId="{FBDA5F03-2680-065D-900B-5AAAEA7318B4}"/>
          </ac:picMkLst>
        </pc:picChg>
      </pc:sldChg>
    </pc:docChg>
  </pc:docChgLst>
  <pc:docChgLst>
    <pc:chgData name="Hp Unit" userId="86ec350514542ee1" providerId="LiveId" clId="{E1212331-AFFE-48A0-8923-D95307271AF6}"/>
    <pc:docChg chg="undo redo custSel modSld">
      <pc:chgData name="Hp Unit" userId="86ec350514542ee1" providerId="LiveId" clId="{E1212331-AFFE-48A0-8923-D95307271AF6}" dt="2024-07-24T07:15:36.728" v="1081"/>
      <pc:docMkLst>
        <pc:docMk/>
      </pc:docMkLst>
      <pc:sldChg chg="addSp modSp mod modNotesTx">
        <pc:chgData name="Hp Unit" userId="86ec350514542ee1" providerId="LiveId" clId="{E1212331-AFFE-48A0-8923-D95307271AF6}" dt="2024-07-24T07:11:52.962" v="1048" actId="12"/>
        <pc:sldMkLst>
          <pc:docMk/>
          <pc:sldMk cId="0" sldId="256"/>
        </pc:sldMkLst>
        <pc:picChg chg="add mod">
          <ac:chgData name="Hp Unit" userId="86ec350514542ee1" providerId="LiveId" clId="{E1212331-AFFE-48A0-8923-D95307271AF6}" dt="2024-07-19T11:11:22.776" v="1" actId="27614"/>
          <ac:picMkLst>
            <pc:docMk/>
            <pc:sldMk cId="0" sldId="256"/>
            <ac:picMk id="4" creationId="{DEBDDA5E-7BEE-0151-1259-479927D5D726}"/>
          </ac:picMkLst>
        </pc:picChg>
        <pc:picChg chg="add mod">
          <ac:chgData name="Hp Unit" userId="86ec350514542ee1" providerId="LiveId" clId="{E1212331-AFFE-48A0-8923-D95307271AF6}" dt="2024-07-19T11:11:30.229" v="3" actId="1076"/>
          <ac:picMkLst>
            <pc:docMk/>
            <pc:sldMk cId="0" sldId="256"/>
            <ac:picMk id="5" creationId="{0F236E69-356F-4C10-CACE-2C9C8BE9C231}"/>
          </ac:picMkLst>
        </pc:picChg>
      </pc:sldChg>
      <pc:sldChg chg="modSp modAnim modNotesTx">
        <pc:chgData name="Hp Unit" userId="86ec350514542ee1" providerId="LiveId" clId="{E1212331-AFFE-48A0-8923-D95307271AF6}" dt="2024-07-24T07:15:00.333" v="1076" actId="20577"/>
        <pc:sldMkLst>
          <pc:docMk/>
          <pc:sldMk cId="0" sldId="257"/>
        </pc:sldMkLst>
        <pc:spChg chg="mod">
          <ac:chgData name="Hp Unit" userId="86ec350514542ee1" providerId="LiveId" clId="{E1212331-AFFE-48A0-8923-D95307271AF6}" dt="2024-07-19T11:30:04.524" v="731" actId="20577"/>
          <ac:spMkLst>
            <pc:docMk/>
            <pc:sldMk cId="0" sldId="257"/>
            <ac:spMk id="17" creationId="{CBFBACB3-AADA-95C1-A61C-FB7F3D8C9F72}"/>
          </ac:spMkLst>
        </pc:spChg>
        <pc:spChg chg="mod">
          <ac:chgData name="Hp Unit" userId="86ec350514542ee1" providerId="LiveId" clId="{E1212331-AFFE-48A0-8923-D95307271AF6}" dt="2024-07-19T11:29:46.395" v="707" actId="20577"/>
          <ac:spMkLst>
            <pc:docMk/>
            <pc:sldMk cId="0" sldId="257"/>
            <ac:spMk id="19" creationId="{FA3BD04C-EB9E-F0D5-F5E6-330423ADBD80}"/>
          </ac:spMkLst>
        </pc:spChg>
        <pc:spChg chg="mod">
          <ac:chgData name="Hp Unit" userId="86ec350514542ee1" providerId="LiveId" clId="{E1212331-AFFE-48A0-8923-D95307271AF6}" dt="2024-07-19T11:29:34.314" v="687" actId="20577"/>
          <ac:spMkLst>
            <pc:docMk/>
            <pc:sldMk cId="0" sldId="257"/>
            <ac:spMk id="21" creationId="{8B6FB018-59C9-8AB6-ED06-A0E2F8E5D7DA}"/>
          </ac:spMkLst>
        </pc:spChg>
        <pc:spChg chg="mod">
          <ac:chgData name="Hp Unit" userId="86ec350514542ee1" providerId="LiveId" clId="{E1212331-AFFE-48A0-8923-D95307271AF6}" dt="2024-07-19T11:29:51.469" v="717" actId="20577"/>
          <ac:spMkLst>
            <pc:docMk/>
            <pc:sldMk cId="0" sldId="257"/>
            <ac:spMk id="23" creationId="{A3751480-1120-6E86-C2FC-78521E7D39CA}"/>
          </ac:spMkLst>
        </pc:spChg>
        <pc:spChg chg="mod">
          <ac:chgData name="Hp Unit" userId="86ec350514542ee1" providerId="LiveId" clId="{E1212331-AFFE-48A0-8923-D95307271AF6}" dt="2024-07-19T11:29:39.486" v="697" actId="20577"/>
          <ac:spMkLst>
            <pc:docMk/>
            <pc:sldMk cId="0" sldId="257"/>
            <ac:spMk id="25" creationId="{1C74B429-20C0-CC7F-154E-A6651087817F}"/>
          </ac:spMkLst>
        </pc:spChg>
      </pc:sldChg>
      <pc:sldChg chg="modSp mod modNotesTx">
        <pc:chgData name="Hp Unit" userId="86ec350514542ee1" providerId="LiveId" clId="{E1212331-AFFE-48A0-8923-D95307271AF6}" dt="2024-07-24T07:13:36.126" v="1061"/>
        <pc:sldMkLst>
          <pc:docMk/>
          <pc:sldMk cId="0" sldId="259"/>
        </pc:sldMkLst>
        <pc:spChg chg="mod">
          <ac:chgData name="Hp Unit" userId="86ec350514542ee1" providerId="LiveId" clId="{E1212331-AFFE-48A0-8923-D95307271AF6}" dt="2024-07-19T11:12:56.685" v="51" actId="20577"/>
          <ac:spMkLst>
            <pc:docMk/>
            <pc:sldMk cId="0" sldId="259"/>
            <ac:spMk id="114" creationId="{00000000-0000-0000-0000-000000000000}"/>
          </ac:spMkLst>
        </pc:spChg>
        <pc:spChg chg="mod">
          <ac:chgData name="Hp Unit" userId="86ec350514542ee1" providerId="LiveId" clId="{E1212331-AFFE-48A0-8923-D95307271AF6}" dt="2024-07-19T11:13:12.337" v="70" actId="20577"/>
          <ac:spMkLst>
            <pc:docMk/>
            <pc:sldMk cId="0" sldId="259"/>
            <ac:spMk id="117" creationId="{00000000-0000-0000-0000-000000000000}"/>
          </ac:spMkLst>
        </pc:spChg>
        <pc:spChg chg="mod">
          <ac:chgData name="Hp Unit" userId="86ec350514542ee1" providerId="LiveId" clId="{E1212331-AFFE-48A0-8923-D95307271AF6}" dt="2024-07-19T11:13:19.245" v="83" actId="20577"/>
          <ac:spMkLst>
            <pc:docMk/>
            <pc:sldMk cId="0" sldId="259"/>
            <ac:spMk id="119" creationId="{00000000-0000-0000-0000-000000000000}"/>
          </ac:spMkLst>
        </pc:spChg>
        <pc:spChg chg="mod">
          <ac:chgData name="Hp Unit" userId="86ec350514542ee1" providerId="LiveId" clId="{E1212331-AFFE-48A0-8923-D95307271AF6}" dt="2024-07-19T11:13:30.183" v="109" actId="20577"/>
          <ac:spMkLst>
            <pc:docMk/>
            <pc:sldMk cId="0" sldId="259"/>
            <ac:spMk id="121" creationId="{00000000-0000-0000-0000-000000000000}"/>
          </ac:spMkLst>
        </pc:spChg>
        <pc:spChg chg="mod">
          <ac:chgData name="Hp Unit" userId="86ec350514542ee1" providerId="LiveId" clId="{E1212331-AFFE-48A0-8923-D95307271AF6}" dt="2024-07-19T11:13:40.948" v="135" actId="20577"/>
          <ac:spMkLst>
            <pc:docMk/>
            <pc:sldMk cId="0" sldId="259"/>
            <ac:spMk id="123" creationId="{00000000-0000-0000-0000-000000000000}"/>
          </ac:spMkLst>
        </pc:spChg>
      </pc:sldChg>
      <pc:sldChg chg="modSp mod modNotesTx">
        <pc:chgData name="Hp Unit" userId="86ec350514542ee1" providerId="LiveId" clId="{E1212331-AFFE-48A0-8923-D95307271AF6}" dt="2024-07-24T07:13:49.317" v="1063"/>
        <pc:sldMkLst>
          <pc:docMk/>
          <pc:sldMk cId="0" sldId="260"/>
        </pc:sldMkLst>
        <pc:spChg chg="mod">
          <ac:chgData name="Hp Unit" userId="86ec350514542ee1" providerId="LiveId" clId="{E1212331-AFFE-48A0-8923-D95307271AF6}" dt="2024-07-19T11:16:10.689" v="157" actId="20577"/>
          <ac:spMkLst>
            <pc:docMk/>
            <pc:sldMk cId="0" sldId="260"/>
            <ac:spMk id="132" creationId="{00000000-0000-0000-0000-000000000000}"/>
          </ac:spMkLst>
        </pc:spChg>
        <pc:spChg chg="mod">
          <ac:chgData name="Hp Unit" userId="86ec350514542ee1" providerId="LiveId" clId="{E1212331-AFFE-48A0-8923-D95307271AF6}" dt="2024-07-19T11:16:23.200" v="193" actId="20577"/>
          <ac:spMkLst>
            <pc:docMk/>
            <pc:sldMk cId="0" sldId="260"/>
            <ac:spMk id="135" creationId="{00000000-0000-0000-0000-000000000000}"/>
          </ac:spMkLst>
        </pc:spChg>
        <pc:spChg chg="mod">
          <ac:chgData name="Hp Unit" userId="86ec350514542ee1" providerId="LiveId" clId="{E1212331-AFFE-48A0-8923-D95307271AF6}" dt="2024-07-19T11:17:03.833" v="205" actId="20577"/>
          <ac:spMkLst>
            <pc:docMk/>
            <pc:sldMk cId="0" sldId="260"/>
            <ac:spMk id="138" creationId="{00000000-0000-0000-0000-000000000000}"/>
          </ac:spMkLst>
        </pc:spChg>
      </pc:sldChg>
      <pc:sldChg chg="modSp mod modNotesTx">
        <pc:chgData name="Hp Unit" userId="86ec350514542ee1" providerId="LiveId" clId="{E1212331-AFFE-48A0-8923-D95307271AF6}" dt="2024-07-24T07:13:59.426" v="1065"/>
        <pc:sldMkLst>
          <pc:docMk/>
          <pc:sldMk cId="0" sldId="261"/>
        </pc:sldMkLst>
        <pc:spChg chg="mod">
          <ac:chgData name="Hp Unit" userId="86ec350514542ee1" providerId="LiveId" clId="{E1212331-AFFE-48A0-8923-D95307271AF6}" dt="2024-07-19T11:18:15.767" v="227" actId="20577"/>
          <ac:spMkLst>
            <pc:docMk/>
            <pc:sldMk cId="0" sldId="261"/>
            <ac:spMk id="147" creationId="{00000000-0000-0000-0000-000000000000}"/>
          </ac:spMkLst>
        </pc:spChg>
        <pc:spChg chg="mod">
          <ac:chgData name="Hp Unit" userId="86ec350514542ee1" providerId="LiveId" clId="{E1212331-AFFE-48A0-8923-D95307271AF6}" dt="2024-07-19T11:19:16.823" v="270" actId="20577"/>
          <ac:spMkLst>
            <pc:docMk/>
            <pc:sldMk cId="0" sldId="261"/>
            <ac:spMk id="150" creationId="{00000000-0000-0000-0000-000000000000}"/>
          </ac:spMkLst>
        </pc:spChg>
        <pc:spChg chg="mod">
          <ac:chgData name="Hp Unit" userId="86ec350514542ee1" providerId="LiveId" clId="{E1212331-AFFE-48A0-8923-D95307271AF6}" dt="2024-07-24T06:35:56.159" v="1012" actId="20577"/>
          <ac:spMkLst>
            <pc:docMk/>
            <pc:sldMk cId="0" sldId="261"/>
            <ac:spMk id="153" creationId="{00000000-0000-0000-0000-000000000000}"/>
          </ac:spMkLst>
        </pc:spChg>
        <pc:spChg chg="mod">
          <ac:chgData name="Hp Unit" userId="86ec350514542ee1" providerId="LiveId" clId="{E1212331-AFFE-48A0-8923-D95307271AF6}" dt="2024-07-24T06:36:04.243" v="1013"/>
          <ac:spMkLst>
            <pc:docMk/>
            <pc:sldMk cId="0" sldId="261"/>
            <ac:spMk id="156" creationId="{00000000-0000-0000-0000-000000000000}"/>
          </ac:spMkLst>
        </pc:spChg>
        <pc:spChg chg="mod">
          <ac:chgData name="Hp Unit" userId="86ec350514542ee1" providerId="LiveId" clId="{E1212331-AFFE-48A0-8923-D95307271AF6}" dt="2024-07-19T11:20:02.230" v="318" actId="20577"/>
          <ac:spMkLst>
            <pc:docMk/>
            <pc:sldMk cId="0" sldId="261"/>
            <ac:spMk id="159" creationId="{00000000-0000-0000-0000-000000000000}"/>
          </ac:spMkLst>
        </pc:spChg>
      </pc:sldChg>
      <pc:sldChg chg="modSp mod modNotesTx">
        <pc:chgData name="Hp Unit" userId="86ec350514542ee1" providerId="LiveId" clId="{E1212331-AFFE-48A0-8923-D95307271AF6}" dt="2024-07-24T07:14:09.775" v="1067"/>
        <pc:sldMkLst>
          <pc:docMk/>
          <pc:sldMk cId="0" sldId="262"/>
        </pc:sldMkLst>
        <pc:spChg chg="mod">
          <ac:chgData name="Hp Unit" userId="86ec350514542ee1" providerId="LiveId" clId="{E1212331-AFFE-48A0-8923-D95307271AF6}" dt="2024-07-19T11:24:34.466" v="333" actId="20577"/>
          <ac:spMkLst>
            <pc:docMk/>
            <pc:sldMk cId="0" sldId="262"/>
            <ac:spMk id="170" creationId="{00000000-0000-0000-0000-000000000000}"/>
          </ac:spMkLst>
        </pc:spChg>
        <pc:spChg chg="mod">
          <ac:chgData name="Hp Unit" userId="86ec350514542ee1" providerId="LiveId" clId="{E1212331-AFFE-48A0-8923-D95307271AF6}" dt="2024-07-19T11:25:03.392" v="339" actId="20577"/>
          <ac:spMkLst>
            <pc:docMk/>
            <pc:sldMk cId="0" sldId="262"/>
            <ac:spMk id="173" creationId="{00000000-0000-0000-0000-000000000000}"/>
          </ac:spMkLst>
        </pc:spChg>
        <pc:spChg chg="mod">
          <ac:chgData name="Hp Unit" userId="86ec350514542ee1" providerId="LiveId" clId="{E1212331-AFFE-48A0-8923-D95307271AF6}" dt="2024-07-24T06:36:45.538" v="1045" actId="20577"/>
          <ac:spMkLst>
            <pc:docMk/>
            <pc:sldMk cId="0" sldId="262"/>
            <ac:spMk id="176" creationId="{00000000-0000-0000-0000-000000000000}"/>
          </ac:spMkLst>
        </pc:spChg>
        <pc:spChg chg="mod">
          <ac:chgData name="Hp Unit" userId="86ec350514542ee1" providerId="LiveId" clId="{E1212331-AFFE-48A0-8923-D95307271AF6}" dt="2024-07-24T06:36:42.018" v="1044" actId="20577"/>
          <ac:spMkLst>
            <pc:docMk/>
            <pc:sldMk cId="0" sldId="262"/>
            <ac:spMk id="179" creationId="{00000000-0000-0000-0000-000000000000}"/>
          </ac:spMkLst>
        </pc:spChg>
      </pc:sldChg>
      <pc:sldChg chg="modSp mod modNotesTx">
        <pc:chgData name="Hp Unit" userId="86ec350514542ee1" providerId="LiveId" clId="{E1212331-AFFE-48A0-8923-D95307271AF6}" dt="2024-07-24T07:14:22.328" v="1071" actId="20577"/>
        <pc:sldMkLst>
          <pc:docMk/>
          <pc:sldMk cId="0" sldId="263"/>
        </pc:sldMkLst>
        <pc:spChg chg="mod">
          <ac:chgData name="Hp Unit" userId="86ec350514542ee1" providerId="LiveId" clId="{E1212331-AFFE-48A0-8923-D95307271AF6}" dt="2024-07-19T11:26:20.857" v="441" actId="20577"/>
          <ac:spMkLst>
            <pc:docMk/>
            <pc:sldMk cId="0" sldId="263"/>
            <ac:spMk id="187" creationId="{00000000-0000-0000-0000-000000000000}"/>
          </ac:spMkLst>
        </pc:spChg>
        <pc:spChg chg="mod">
          <ac:chgData name="Hp Unit" userId="86ec350514542ee1" providerId="LiveId" clId="{E1212331-AFFE-48A0-8923-D95307271AF6}" dt="2024-07-19T11:27:07.181" v="501" actId="20577"/>
          <ac:spMkLst>
            <pc:docMk/>
            <pc:sldMk cId="0" sldId="263"/>
            <ac:spMk id="190" creationId="{00000000-0000-0000-0000-000000000000}"/>
          </ac:spMkLst>
        </pc:spChg>
        <pc:spChg chg="mod">
          <ac:chgData name="Hp Unit" userId="86ec350514542ee1" providerId="LiveId" clId="{E1212331-AFFE-48A0-8923-D95307271AF6}" dt="2024-07-19T11:27:17.810" v="519" actId="20577"/>
          <ac:spMkLst>
            <pc:docMk/>
            <pc:sldMk cId="0" sldId="263"/>
            <ac:spMk id="193" creationId="{00000000-0000-0000-0000-000000000000}"/>
          </ac:spMkLst>
        </pc:spChg>
        <pc:spChg chg="mod">
          <ac:chgData name="Hp Unit" userId="86ec350514542ee1" providerId="LiveId" clId="{E1212331-AFFE-48A0-8923-D95307271AF6}" dt="2024-07-19T11:27:26.125" v="536" actId="20577"/>
          <ac:spMkLst>
            <pc:docMk/>
            <pc:sldMk cId="0" sldId="263"/>
            <ac:spMk id="196" creationId="{00000000-0000-0000-0000-000000000000}"/>
          </ac:spMkLst>
        </pc:spChg>
        <pc:spChg chg="mod">
          <ac:chgData name="Hp Unit" userId="86ec350514542ee1" providerId="LiveId" clId="{E1212331-AFFE-48A0-8923-D95307271AF6}" dt="2024-07-19T11:27:39.830" v="557" actId="20577"/>
          <ac:spMkLst>
            <pc:docMk/>
            <pc:sldMk cId="0" sldId="263"/>
            <ac:spMk id="199" creationId="{00000000-0000-0000-0000-000000000000}"/>
          </ac:spMkLst>
        </pc:spChg>
        <pc:spChg chg="mod">
          <ac:chgData name="Hp Unit" userId="86ec350514542ee1" providerId="LiveId" clId="{E1212331-AFFE-48A0-8923-D95307271AF6}" dt="2024-07-19T11:27:57.541" v="583" actId="20577"/>
          <ac:spMkLst>
            <pc:docMk/>
            <pc:sldMk cId="0" sldId="263"/>
            <ac:spMk id="202" creationId="{00000000-0000-0000-0000-000000000000}"/>
          </ac:spMkLst>
        </pc:spChg>
      </pc:sldChg>
      <pc:sldChg chg="modSp mod modNotesTx">
        <pc:chgData name="Hp Unit" userId="86ec350514542ee1" providerId="LiveId" clId="{E1212331-AFFE-48A0-8923-D95307271AF6}" dt="2024-07-24T07:15:12.265" v="1077"/>
        <pc:sldMkLst>
          <pc:docMk/>
          <pc:sldMk cId="0" sldId="264"/>
        </pc:sldMkLst>
        <pc:spChg chg="mod">
          <ac:chgData name="Hp Unit" userId="86ec350514542ee1" providerId="LiveId" clId="{E1212331-AFFE-48A0-8923-D95307271AF6}" dt="2024-07-19T11:30:44.303" v="746" actId="20577"/>
          <ac:spMkLst>
            <pc:docMk/>
            <pc:sldMk cId="0" sldId="264"/>
            <ac:spMk id="209" creationId="{00000000-0000-0000-0000-000000000000}"/>
          </ac:spMkLst>
        </pc:spChg>
      </pc:sldChg>
      <pc:sldChg chg="modSp mod modNotesTx">
        <pc:chgData name="Hp Unit" userId="86ec350514542ee1" providerId="LiveId" clId="{E1212331-AFFE-48A0-8923-D95307271AF6}" dt="2024-07-24T07:15:27.578" v="1080"/>
        <pc:sldMkLst>
          <pc:docMk/>
          <pc:sldMk cId="0" sldId="265"/>
        </pc:sldMkLst>
        <pc:spChg chg="mod">
          <ac:chgData name="Hp Unit" userId="86ec350514542ee1" providerId="LiveId" clId="{E1212331-AFFE-48A0-8923-D95307271AF6}" dt="2024-07-19T11:31:33.675" v="778" actId="20577"/>
          <ac:spMkLst>
            <pc:docMk/>
            <pc:sldMk cId="0" sldId="265"/>
            <ac:spMk id="222" creationId="{00000000-0000-0000-0000-000000000000}"/>
          </ac:spMkLst>
        </pc:spChg>
        <pc:spChg chg="mod">
          <ac:chgData name="Hp Unit" userId="86ec350514542ee1" providerId="LiveId" clId="{E1212331-AFFE-48A0-8923-D95307271AF6}" dt="2024-07-19T11:31:43.002" v="804" actId="20577"/>
          <ac:spMkLst>
            <pc:docMk/>
            <pc:sldMk cId="0" sldId="265"/>
            <ac:spMk id="223" creationId="{00000000-0000-0000-0000-000000000000}"/>
          </ac:spMkLst>
        </pc:spChg>
      </pc:sldChg>
      <pc:sldChg chg="addSp modSp mod modNotesTx">
        <pc:chgData name="Hp Unit" userId="86ec350514542ee1" providerId="LiveId" clId="{E1212331-AFFE-48A0-8923-D95307271AF6}" dt="2024-07-24T07:15:36.728" v="1081"/>
        <pc:sldMkLst>
          <pc:docMk/>
          <pc:sldMk cId="0" sldId="266"/>
        </pc:sldMkLst>
        <pc:spChg chg="mod">
          <ac:chgData name="Hp Unit" userId="86ec350514542ee1" providerId="LiveId" clId="{E1212331-AFFE-48A0-8923-D95307271AF6}" dt="2024-07-19T11:32:23.750" v="851" actId="20577"/>
          <ac:spMkLst>
            <pc:docMk/>
            <pc:sldMk cId="0" sldId="266"/>
            <ac:spMk id="3" creationId="{D1DEE3DC-7F83-63B3-4907-4CEEEF6E46BC}"/>
          </ac:spMkLst>
        </pc:spChg>
        <pc:spChg chg="add mod">
          <ac:chgData name="Hp Unit" userId="86ec350514542ee1" providerId="LiveId" clId="{E1212331-AFFE-48A0-8923-D95307271AF6}" dt="2024-07-19T11:42:22.374" v="998" actId="1076"/>
          <ac:spMkLst>
            <pc:docMk/>
            <pc:sldMk cId="0" sldId="266"/>
            <ac:spMk id="4" creationId="{8FA4EBBE-DC05-BEA4-3AED-4E559C56B7B0}"/>
          </ac:spMkLst>
        </pc:spChg>
        <pc:spChg chg="mod">
          <ac:chgData name="Hp Unit" userId="86ec350514542ee1" providerId="LiveId" clId="{E1212331-AFFE-48A0-8923-D95307271AF6}" dt="2024-07-19T11:32:16.364" v="841" actId="20577"/>
          <ac:spMkLst>
            <pc:docMk/>
            <pc:sldMk cId="0" sldId="266"/>
            <ac:spMk id="231" creationId="{00000000-0000-0000-0000-000000000000}"/>
          </ac:spMkLst>
        </pc:spChg>
      </pc:sldChg>
      <pc:sldChg chg="modSp mod modNotesTx">
        <pc:chgData name="Hp Unit" userId="86ec350514542ee1" providerId="LiveId" clId="{E1212331-AFFE-48A0-8923-D95307271AF6}" dt="2024-07-24T07:14:40.339" v="1072"/>
        <pc:sldMkLst>
          <pc:docMk/>
          <pc:sldMk cId="3183644091" sldId="267"/>
        </pc:sldMkLst>
        <pc:spChg chg="mod">
          <ac:chgData name="Hp Unit" userId="86ec350514542ee1" providerId="LiveId" clId="{E1212331-AFFE-48A0-8923-D95307271AF6}" dt="2024-07-19T11:28:13.113" v="597" actId="20577"/>
          <ac:spMkLst>
            <pc:docMk/>
            <pc:sldMk cId="3183644091" sldId="267"/>
            <ac:spMk id="2" creationId="{E2B6E21B-2D51-0AA7-5CBA-6B732049F0B8}"/>
          </ac:spMkLst>
        </pc:spChg>
      </pc:sldChg>
      <pc:sldChg chg="modSp mod modNotesTx">
        <pc:chgData name="Hp Unit" userId="86ec350514542ee1" providerId="LiveId" clId="{E1212331-AFFE-48A0-8923-D95307271AF6}" dt="2024-07-24T07:13:25.503" v="1059"/>
        <pc:sldMkLst>
          <pc:docMk/>
          <pc:sldMk cId="3131086901" sldId="268"/>
        </pc:sldMkLst>
        <pc:spChg chg="mod">
          <ac:chgData name="Hp Unit" userId="86ec350514542ee1" providerId="LiveId" clId="{E1212331-AFFE-48A0-8923-D95307271AF6}" dt="2024-07-19T11:11:54.235" v="26" actId="20577"/>
          <ac:spMkLst>
            <pc:docMk/>
            <pc:sldMk cId="3131086901" sldId="268"/>
            <ac:spMk id="2" creationId="{3E1471F8-188C-ADB6-CB8C-88B8D82D474C}"/>
          </ac:spMkLst>
        </pc:spChg>
        <pc:graphicFrameChg chg="mod">
          <ac:chgData name="Hp Unit" userId="86ec350514542ee1" providerId="LiveId" clId="{E1212331-AFFE-48A0-8923-D95307271AF6}" dt="2024-07-24T06:35:09.943" v="999"/>
          <ac:graphicFrameMkLst>
            <pc:docMk/>
            <pc:sldMk cId="3131086901" sldId="268"/>
            <ac:graphicFrameMk id="5" creationId="{F33CB44D-D8D2-5CAA-7647-9D90D12E87B1}"/>
          </ac:graphicFrameMkLst>
        </pc:graphicFrameChg>
      </pc:sldChg>
    </pc:docChg>
  </pc:docChgLst>
  <pc:docChgLst>
    <pc:chgData name="Carsten Gertz" userId="e3cbeb03-db0a-4cde-9fa9-2c8f79ea6629" providerId="ADAL" clId="{B66C9304-9CFF-467E-A72B-594D798CB974}"/>
    <pc:docChg chg="undo custSel modSld">
      <pc:chgData name="Carsten Gertz" userId="e3cbeb03-db0a-4cde-9fa9-2c8f79ea6629" providerId="ADAL" clId="{B66C9304-9CFF-467E-A72B-594D798CB974}" dt="2024-07-16T19:43:41.013" v="36" actId="26606"/>
      <pc:docMkLst>
        <pc:docMk/>
      </pc:docMkLst>
      <pc:sldChg chg="addSp delSp modSp mod">
        <pc:chgData name="Carsten Gertz" userId="e3cbeb03-db0a-4cde-9fa9-2c8f79ea6629" providerId="ADAL" clId="{B66C9304-9CFF-467E-A72B-594D798CB974}" dt="2024-07-16T19:43:41.013" v="36" actId="26606"/>
        <pc:sldMkLst>
          <pc:docMk/>
          <pc:sldMk cId="0" sldId="265"/>
        </pc:sldMkLst>
        <pc:spChg chg="mod">
          <ac:chgData name="Carsten Gertz" userId="e3cbeb03-db0a-4cde-9fa9-2c8f79ea6629" providerId="ADAL" clId="{B66C9304-9CFF-467E-A72B-594D798CB974}" dt="2024-07-16T19:43:41.013" v="36" actId="26606"/>
          <ac:spMkLst>
            <pc:docMk/>
            <pc:sldMk cId="0" sldId="265"/>
            <ac:spMk id="222" creationId="{00000000-0000-0000-0000-000000000000}"/>
          </ac:spMkLst>
        </pc:spChg>
        <pc:spChg chg="mod">
          <ac:chgData name="Carsten Gertz" userId="e3cbeb03-db0a-4cde-9fa9-2c8f79ea6629" providerId="ADAL" clId="{B66C9304-9CFF-467E-A72B-594D798CB974}" dt="2024-07-16T19:43:41.013" v="36" actId="26606"/>
          <ac:spMkLst>
            <pc:docMk/>
            <pc:sldMk cId="0" sldId="265"/>
            <ac:spMk id="223" creationId="{00000000-0000-0000-0000-000000000000}"/>
          </ac:spMkLst>
        </pc:spChg>
        <pc:spChg chg="del">
          <ac:chgData name="Carsten Gertz" userId="e3cbeb03-db0a-4cde-9fa9-2c8f79ea6629" providerId="ADAL" clId="{B66C9304-9CFF-467E-A72B-594D798CB974}" dt="2024-07-16T19:37:57.555" v="18" actId="26606"/>
          <ac:spMkLst>
            <pc:docMk/>
            <pc:sldMk cId="0" sldId="265"/>
            <ac:spMk id="230" creationId="{197C305C-0E98-44D5-A930-21F23CC52F93}"/>
          </ac:spMkLst>
        </pc:spChg>
        <pc:spChg chg="del">
          <ac:chgData name="Carsten Gertz" userId="e3cbeb03-db0a-4cde-9fa9-2c8f79ea6629" providerId="ADAL" clId="{B66C9304-9CFF-467E-A72B-594D798CB974}" dt="2024-07-16T19:37:57.555" v="18" actId="26606"/>
          <ac:spMkLst>
            <pc:docMk/>
            <pc:sldMk cId="0" sldId="265"/>
            <ac:spMk id="232" creationId="{A3473CF9-37EB-43E7-89EF-D2D1C53D1DAC}"/>
          </ac:spMkLst>
        </pc:spChg>
        <pc:spChg chg="del">
          <ac:chgData name="Carsten Gertz" userId="e3cbeb03-db0a-4cde-9fa9-2c8f79ea6629" providerId="ADAL" clId="{B66C9304-9CFF-467E-A72B-594D798CB974}" dt="2024-07-16T19:37:57.555" v="18" actId="26606"/>
          <ac:spMkLst>
            <pc:docMk/>
            <pc:sldMk cId="0" sldId="265"/>
            <ac:spMk id="234" creationId="{586B4EF9-43BA-4655-A6FF-1D8E21574C95}"/>
          </ac:spMkLst>
        </pc:spChg>
        <pc:spChg chg="add del">
          <ac:chgData name="Carsten Gertz" userId="e3cbeb03-db0a-4cde-9fa9-2c8f79ea6629" providerId="ADAL" clId="{B66C9304-9CFF-467E-A72B-594D798CB974}" dt="2024-07-16T19:40:36.460" v="24" actId="26606"/>
          <ac:spMkLst>
            <pc:docMk/>
            <pc:sldMk cId="0" sldId="265"/>
            <ac:spMk id="239" creationId="{197C305C-0E98-44D5-A930-21F23CC52F93}"/>
          </ac:spMkLst>
        </pc:spChg>
        <pc:spChg chg="add del">
          <ac:chgData name="Carsten Gertz" userId="e3cbeb03-db0a-4cde-9fa9-2c8f79ea6629" providerId="ADAL" clId="{B66C9304-9CFF-467E-A72B-594D798CB974}" dt="2024-07-16T19:40:36.460" v="24" actId="26606"/>
          <ac:spMkLst>
            <pc:docMk/>
            <pc:sldMk cId="0" sldId="265"/>
            <ac:spMk id="241" creationId="{A3473CF9-37EB-43E7-89EF-D2D1C53D1DAC}"/>
          </ac:spMkLst>
        </pc:spChg>
        <pc:spChg chg="add del">
          <ac:chgData name="Carsten Gertz" userId="e3cbeb03-db0a-4cde-9fa9-2c8f79ea6629" providerId="ADAL" clId="{B66C9304-9CFF-467E-A72B-594D798CB974}" dt="2024-07-16T19:40:36.460" v="24" actId="26606"/>
          <ac:spMkLst>
            <pc:docMk/>
            <pc:sldMk cId="0" sldId="265"/>
            <ac:spMk id="243" creationId="{586B4EF9-43BA-4655-A6FF-1D8E21574C95}"/>
          </ac:spMkLst>
        </pc:spChg>
        <pc:spChg chg="add del">
          <ac:chgData name="Carsten Gertz" userId="e3cbeb03-db0a-4cde-9fa9-2c8f79ea6629" providerId="ADAL" clId="{B66C9304-9CFF-467E-A72B-594D798CB974}" dt="2024-07-16T19:42:53.257" v="34" actId="26606"/>
          <ac:spMkLst>
            <pc:docMk/>
            <pc:sldMk cId="0" sldId="265"/>
            <ac:spMk id="248" creationId="{197C305C-0E98-44D5-A930-21F23CC52F93}"/>
          </ac:spMkLst>
        </pc:spChg>
        <pc:spChg chg="add del">
          <ac:chgData name="Carsten Gertz" userId="e3cbeb03-db0a-4cde-9fa9-2c8f79ea6629" providerId="ADAL" clId="{B66C9304-9CFF-467E-A72B-594D798CB974}" dt="2024-07-16T19:42:53.257" v="34" actId="26606"/>
          <ac:spMkLst>
            <pc:docMk/>
            <pc:sldMk cId="0" sldId="265"/>
            <ac:spMk id="250" creationId="{A3473CF9-37EB-43E7-89EF-D2D1C53D1DAC}"/>
          </ac:spMkLst>
        </pc:spChg>
        <pc:spChg chg="add del">
          <ac:chgData name="Carsten Gertz" userId="e3cbeb03-db0a-4cde-9fa9-2c8f79ea6629" providerId="ADAL" clId="{B66C9304-9CFF-467E-A72B-594D798CB974}" dt="2024-07-16T19:42:53.257" v="34" actId="26606"/>
          <ac:spMkLst>
            <pc:docMk/>
            <pc:sldMk cId="0" sldId="265"/>
            <ac:spMk id="252" creationId="{586B4EF9-43BA-4655-A6FF-1D8E21574C95}"/>
          </ac:spMkLst>
        </pc:spChg>
        <pc:spChg chg="add del">
          <ac:chgData name="Carsten Gertz" userId="e3cbeb03-db0a-4cde-9fa9-2c8f79ea6629" providerId="ADAL" clId="{B66C9304-9CFF-467E-A72B-594D798CB974}" dt="2024-07-16T19:42:32.784" v="29" actId="26606"/>
          <ac:spMkLst>
            <pc:docMk/>
            <pc:sldMk cId="0" sldId="265"/>
            <ac:spMk id="257" creationId="{1D50F262-343C-4101-AB3C-9DA1072F7305}"/>
          </ac:spMkLst>
        </pc:spChg>
        <pc:spChg chg="add del">
          <ac:chgData name="Carsten Gertz" userId="e3cbeb03-db0a-4cde-9fa9-2c8f79ea6629" providerId="ADAL" clId="{B66C9304-9CFF-467E-A72B-594D798CB974}" dt="2024-07-16T19:42:32.784" v="29" actId="26606"/>
          <ac:spMkLst>
            <pc:docMk/>
            <pc:sldMk cId="0" sldId="265"/>
            <ac:spMk id="259" creationId="{6A0924B3-0260-445E-AFD7-9533C0D1B3C9}"/>
          </ac:spMkLst>
        </pc:spChg>
        <pc:spChg chg="add del">
          <ac:chgData name="Carsten Gertz" userId="e3cbeb03-db0a-4cde-9fa9-2c8f79ea6629" providerId="ADAL" clId="{B66C9304-9CFF-467E-A72B-594D798CB974}" dt="2024-07-16T19:42:32.784" v="29" actId="26606"/>
          <ac:spMkLst>
            <pc:docMk/>
            <pc:sldMk cId="0" sldId="265"/>
            <ac:spMk id="261" creationId="{7C34E8CB-B972-4A94-8469-315C10C2AA93}"/>
          </ac:spMkLst>
        </pc:spChg>
        <pc:spChg chg="add del">
          <ac:chgData name="Carsten Gertz" userId="e3cbeb03-db0a-4cde-9fa9-2c8f79ea6629" providerId="ADAL" clId="{B66C9304-9CFF-467E-A72B-594D798CB974}" dt="2024-07-16T19:42:32.784" v="29" actId="26606"/>
          <ac:spMkLst>
            <pc:docMk/>
            <pc:sldMk cId="0" sldId="265"/>
            <ac:spMk id="263" creationId="{114A821F-8663-46BA-8CC0-D4C44F639F3A}"/>
          </ac:spMkLst>
        </pc:spChg>
        <pc:spChg chg="add del">
          <ac:chgData name="Carsten Gertz" userId="e3cbeb03-db0a-4cde-9fa9-2c8f79ea6629" providerId="ADAL" clId="{B66C9304-9CFF-467E-A72B-594D798CB974}" dt="2024-07-16T19:42:32.784" v="29" actId="26606"/>
          <ac:spMkLst>
            <pc:docMk/>
            <pc:sldMk cId="0" sldId="265"/>
            <ac:spMk id="265" creationId="{67EF550F-47CE-4FB2-9DAC-12AD835C833D}"/>
          </ac:spMkLst>
        </pc:spChg>
        <pc:spChg chg="add del">
          <ac:chgData name="Carsten Gertz" userId="e3cbeb03-db0a-4cde-9fa9-2c8f79ea6629" providerId="ADAL" clId="{B66C9304-9CFF-467E-A72B-594D798CB974}" dt="2024-07-16T19:42:44.671" v="31" actId="26606"/>
          <ac:spMkLst>
            <pc:docMk/>
            <pc:sldMk cId="0" sldId="265"/>
            <ac:spMk id="267" creationId="{A061BA2E-A388-41C5-B73A-B0FEB6B1029D}"/>
          </ac:spMkLst>
        </pc:spChg>
        <pc:spChg chg="add del">
          <ac:chgData name="Carsten Gertz" userId="e3cbeb03-db0a-4cde-9fa9-2c8f79ea6629" providerId="ADAL" clId="{B66C9304-9CFF-467E-A72B-594D798CB974}" dt="2024-07-16T19:42:44.671" v="31" actId="26606"/>
          <ac:spMkLst>
            <pc:docMk/>
            <pc:sldMk cId="0" sldId="265"/>
            <ac:spMk id="268" creationId="{76E192A2-3ED3-4081-8A86-A22B5114178F}"/>
          </ac:spMkLst>
        </pc:spChg>
        <pc:spChg chg="add del">
          <ac:chgData name="Carsten Gertz" userId="e3cbeb03-db0a-4cde-9fa9-2c8f79ea6629" providerId="ADAL" clId="{B66C9304-9CFF-467E-A72B-594D798CB974}" dt="2024-07-16T19:42:44.671" v="31" actId="26606"/>
          <ac:spMkLst>
            <pc:docMk/>
            <pc:sldMk cId="0" sldId="265"/>
            <ac:spMk id="269" creationId="{79F40191-0F44-4FD1-82CC-ACB507C14BE6}"/>
          </ac:spMkLst>
        </pc:spChg>
        <pc:spChg chg="add del">
          <ac:chgData name="Carsten Gertz" userId="e3cbeb03-db0a-4cde-9fa9-2c8f79ea6629" providerId="ADAL" clId="{B66C9304-9CFF-467E-A72B-594D798CB974}" dt="2024-07-16T19:42:53.257" v="33" actId="26606"/>
          <ac:spMkLst>
            <pc:docMk/>
            <pc:sldMk cId="0" sldId="265"/>
            <ac:spMk id="271" creationId="{1D50F262-343C-4101-AB3C-9DA1072F7305}"/>
          </ac:spMkLst>
        </pc:spChg>
        <pc:spChg chg="add del">
          <ac:chgData name="Carsten Gertz" userId="e3cbeb03-db0a-4cde-9fa9-2c8f79ea6629" providerId="ADAL" clId="{B66C9304-9CFF-467E-A72B-594D798CB974}" dt="2024-07-16T19:42:53.257" v="33" actId="26606"/>
          <ac:spMkLst>
            <pc:docMk/>
            <pc:sldMk cId="0" sldId="265"/>
            <ac:spMk id="272" creationId="{6A0924B3-0260-445E-AFD7-9533C0D1B3C9}"/>
          </ac:spMkLst>
        </pc:spChg>
        <pc:spChg chg="add del">
          <ac:chgData name="Carsten Gertz" userId="e3cbeb03-db0a-4cde-9fa9-2c8f79ea6629" providerId="ADAL" clId="{B66C9304-9CFF-467E-A72B-594D798CB974}" dt="2024-07-16T19:42:53.257" v="33" actId="26606"/>
          <ac:spMkLst>
            <pc:docMk/>
            <pc:sldMk cId="0" sldId="265"/>
            <ac:spMk id="273" creationId="{7C34E8CB-B972-4A94-8469-315C10C2AA93}"/>
          </ac:spMkLst>
        </pc:spChg>
        <pc:spChg chg="add del">
          <ac:chgData name="Carsten Gertz" userId="e3cbeb03-db0a-4cde-9fa9-2c8f79ea6629" providerId="ADAL" clId="{B66C9304-9CFF-467E-A72B-594D798CB974}" dt="2024-07-16T19:42:53.257" v="33" actId="26606"/>
          <ac:spMkLst>
            <pc:docMk/>
            <pc:sldMk cId="0" sldId="265"/>
            <ac:spMk id="274" creationId="{114A821F-8663-46BA-8CC0-D4C44F639F3A}"/>
          </ac:spMkLst>
        </pc:spChg>
        <pc:spChg chg="add del">
          <ac:chgData name="Carsten Gertz" userId="e3cbeb03-db0a-4cde-9fa9-2c8f79ea6629" providerId="ADAL" clId="{B66C9304-9CFF-467E-A72B-594D798CB974}" dt="2024-07-16T19:42:53.257" v="33" actId="26606"/>
          <ac:spMkLst>
            <pc:docMk/>
            <pc:sldMk cId="0" sldId="265"/>
            <ac:spMk id="275" creationId="{67EF550F-47CE-4FB2-9DAC-12AD835C833D}"/>
          </ac:spMkLst>
        </pc:spChg>
        <pc:spChg chg="add del">
          <ac:chgData name="Carsten Gertz" userId="e3cbeb03-db0a-4cde-9fa9-2c8f79ea6629" providerId="ADAL" clId="{B66C9304-9CFF-467E-A72B-594D798CB974}" dt="2024-07-16T19:43:41.013" v="36" actId="26606"/>
          <ac:spMkLst>
            <pc:docMk/>
            <pc:sldMk cId="0" sldId="265"/>
            <ac:spMk id="277" creationId="{197C305C-0E98-44D5-A930-21F23CC52F93}"/>
          </ac:spMkLst>
        </pc:spChg>
        <pc:spChg chg="add del">
          <ac:chgData name="Carsten Gertz" userId="e3cbeb03-db0a-4cde-9fa9-2c8f79ea6629" providerId="ADAL" clId="{B66C9304-9CFF-467E-A72B-594D798CB974}" dt="2024-07-16T19:43:41.013" v="36" actId="26606"/>
          <ac:spMkLst>
            <pc:docMk/>
            <pc:sldMk cId="0" sldId="265"/>
            <ac:spMk id="278" creationId="{A3473CF9-37EB-43E7-89EF-D2D1C53D1DAC}"/>
          </ac:spMkLst>
        </pc:spChg>
        <pc:spChg chg="add del">
          <ac:chgData name="Carsten Gertz" userId="e3cbeb03-db0a-4cde-9fa9-2c8f79ea6629" providerId="ADAL" clId="{B66C9304-9CFF-467E-A72B-594D798CB974}" dt="2024-07-16T19:43:41.013" v="36" actId="26606"/>
          <ac:spMkLst>
            <pc:docMk/>
            <pc:sldMk cId="0" sldId="265"/>
            <ac:spMk id="279" creationId="{586B4EF9-43BA-4655-A6FF-1D8E21574C95}"/>
          </ac:spMkLst>
        </pc:spChg>
        <pc:spChg chg="add">
          <ac:chgData name="Carsten Gertz" userId="e3cbeb03-db0a-4cde-9fa9-2c8f79ea6629" providerId="ADAL" clId="{B66C9304-9CFF-467E-A72B-594D798CB974}" dt="2024-07-16T19:43:41.013" v="36" actId="26606"/>
          <ac:spMkLst>
            <pc:docMk/>
            <pc:sldMk cId="0" sldId="265"/>
            <ac:spMk id="284" creationId="{A061BA2E-A388-41C5-B73A-B0FEB6B1029D}"/>
          </ac:spMkLst>
        </pc:spChg>
        <pc:spChg chg="add">
          <ac:chgData name="Carsten Gertz" userId="e3cbeb03-db0a-4cde-9fa9-2c8f79ea6629" providerId="ADAL" clId="{B66C9304-9CFF-467E-A72B-594D798CB974}" dt="2024-07-16T19:43:41.013" v="36" actId="26606"/>
          <ac:spMkLst>
            <pc:docMk/>
            <pc:sldMk cId="0" sldId="265"/>
            <ac:spMk id="286" creationId="{76E192A2-3ED3-4081-8A86-A22B5114178F}"/>
          </ac:spMkLst>
        </pc:spChg>
        <pc:spChg chg="add">
          <ac:chgData name="Carsten Gertz" userId="e3cbeb03-db0a-4cde-9fa9-2c8f79ea6629" providerId="ADAL" clId="{B66C9304-9CFF-467E-A72B-594D798CB974}" dt="2024-07-16T19:43:41.013" v="36" actId="26606"/>
          <ac:spMkLst>
            <pc:docMk/>
            <pc:sldMk cId="0" sldId="265"/>
            <ac:spMk id="288" creationId="{79F40191-0F44-4FD1-82CC-ACB507C14BE6}"/>
          </ac:spMkLst>
        </pc:spChg>
        <pc:picChg chg="mod ord">
          <ac:chgData name="Carsten Gertz" userId="e3cbeb03-db0a-4cde-9fa9-2c8f79ea6629" providerId="ADAL" clId="{B66C9304-9CFF-467E-A72B-594D798CB974}" dt="2024-07-16T19:43:41.013" v="36" actId="26606"/>
          <ac:picMkLst>
            <pc:docMk/>
            <pc:sldMk cId="0" sldId="265"/>
            <ac:picMk id="3" creationId="{77A5F3F8-EA3E-59D8-62A3-DA58877FB616}"/>
          </ac:picMkLst>
        </pc:picChg>
        <pc:picChg chg="add del mod ord">
          <ac:chgData name="Carsten Gertz" userId="e3cbeb03-db0a-4cde-9fa9-2c8f79ea6629" providerId="ADAL" clId="{B66C9304-9CFF-467E-A72B-594D798CB974}" dt="2024-07-16T19:39:24.215" v="19" actId="478"/>
          <ac:picMkLst>
            <pc:docMk/>
            <pc:sldMk cId="0" sldId="265"/>
            <ac:picMk id="5" creationId="{483B8EBA-B2F4-5ACF-4843-66D2222EEEB9}"/>
          </ac:picMkLst>
        </pc:picChg>
        <pc:picChg chg="add del">
          <ac:chgData name="Carsten Gertz" userId="e3cbeb03-db0a-4cde-9fa9-2c8f79ea6629" providerId="ADAL" clId="{B66C9304-9CFF-467E-A72B-594D798CB974}" dt="2024-07-16T19:40:03.651" v="21" actId="22"/>
          <ac:picMkLst>
            <pc:docMk/>
            <pc:sldMk cId="0" sldId="265"/>
            <ac:picMk id="7" creationId="{9A73F5EB-07A5-11B8-5736-28ACD74CA7A2}"/>
          </ac:picMkLst>
        </pc:picChg>
        <pc:picChg chg="add mod ord">
          <ac:chgData name="Carsten Gertz" userId="e3cbeb03-db0a-4cde-9fa9-2c8f79ea6629" providerId="ADAL" clId="{B66C9304-9CFF-467E-A72B-594D798CB974}" dt="2024-07-16T19:43:41.013" v="36" actId="26606"/>
          <ac:picMkLst>
            <pc:docMk/>
            <pc:sldMk cId="0" sldId="265"/>
            <ac:picMk id="9" creationId="{FFA2CF1B-7665-0143-5E5F-49CBCFB6A52B}"/>
          </ac:picMkLst>
        </pc:picChg>
        <pc:picChg chg="del">
          <ac:chgData name="Carsten Gertz" userId="e3cbeb03-db0a-4cde-9fa9-2c8f79ea6629" providerId="ADAL" clId="{B66C9304-9CFF-467E-A72B-594D798CB974}" dt="2024-07-16T19:36:32.716" v="6" actId="478"/>
          <ac:picMkLst>
            <pc:docMk/>
            <pc:sldMk cId="0" sldId="265"/>
            <ac:picMk id="225"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9EF1E7-3AF7-4950-B7B8-C294B9FA5563}"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US"/>
        </a:p>
      </dgm:t>
    </dgm:pt>
    <dgm:pt modelId="{9CED7210-5764-4608-9275-92BB450CDAD9}">
      <dgm:prSet/>
      <dgm:spPr/>
      <dgm:t>
        <a:bodyPr/>
        <a:lstStyle/>
        <a:p>
          <a:r>
            <a:rPr lang="af-ZA" dirty="0"/>
            <a:t>Hoe dra Suid-Afrika se diverse godsdienste en </a:t>
          </a:r>
          <a:r>
            <a:rPr lang="af-ZA" dirty="0" err="1"/>
            <a:t>geloofstelsels</a:t>
          </a:r>
          <a:r>
            <a:rPr lang="af-ZA" dirty="0"/>
            <a:t> tot 'n harmonieuse samelewing by?</a:t>
          </a:r>
          <a:endParaRPr lang="en-US" dirty="0"/>
        </a:p>
      </dgm:t>
    </dgm:pt>
    <dgm:pt modelId="{573B19D6-5760-49FD-B263-65E981C6DBDC}" type="parTrans" cxnId="{F698055A-27C9-4FE1-8028-555933A3D977}">
      <dgm:prSet/>
      <dgm:spPr/>
      <dgm:t>
        <a:bodyPr/>
        <a:lstStyle/>
        <a:p>
          <a:endParaRPr lang="en-US"/>
        </a:p>
      </dgm:t>
    </dgm:pt>
    <dgm:pt modelId="{95FE6DAF-2374-476C-9844-D08D9658D719}" type="sibTrans" cxnId="{F698055A-27C9-4FE1-8028-555933A3D977}">
      <dgm:prSet/>
      <dgm:spPr/>
      <dgm:t>
        <a:bodyPr/>
        <a:lstStyle/>
        <a:p>
          <a:endParaRPr lang="en-US"/>
        </a:p>
      </dgm:t>
    </dgm:pt>
    <dgm:pt modelId="{0E27ED8B-CD79-4D98-BB30-BCC152DB7EAB}">
      <dgm:prSet/>
      <dgm:spPr/>
      <dgm:t>
        <a:bodyPr/>
        <a:lstStyle/>
        <a:p>
          <a:r>
            <a:rPr lang="af-ZA" dirty="0"/>
            <a:t>Wat is my geloofstelsel en hoe lei dit tot samewerking met ander?</a:t>
          </a:r>
          <a:endParaRPr lang="en-US" dirty="0"/>
        </a:p>
      </dgm:t>
    </dgm:pt>
    <dgm:pt modelId="{FFF4683D-FF75-4BFD-B49A-A8C5C02EAC2A}" type="parTrans" cxnId="{96AE4532-773A-44F3-BEE8-634801B3CC92}">
      <dgm:prSet/>
      <dgm:spPr/>
      <dgm:t>
        <a:bodyPr/>
        <a:lstStyle/>
        <a:p>
          <a:endParaRPr lang="en-US"/>
        </a:p>
      </dgm:t>
    </dgm:pt>
    <dgm:pt modelId="{2955FCB7-2897-483A-A6D2-33D0181EF8EF}" type="sibTrans" cxnId="{96AE4532-773A-44F3-BEE8-634801B3CC92}">
      <dgm:prSet/>
      <dgm:spPr/>
      <dgm:t>
        <a:bodyPr/>
        <a:lstStyle/>
        <a:p>
          <a:endParaRPr lang="en-US"/>
        </a:p>
      </dgm:t>
    </dgm:pt>
    <dgm:pt modelId="{1CD7C698-F37C-4A3A-ACA9-DB989F8FAF04}">
      <dgm:prSet/>
      <dgm:spPr/>
      <dgm:t>
        <a:bodyPr/>
        <a:lstStyle/>
        <a:p>
          <a:r>
            <a:rPr lang="af-ZA" dirty="0"/>
            <a:t>Watter bydrae lewer godsdiens tot bevordering van die uitleef van my geloofstelsel en waardes?</a:t>
          </a:r>
          <a:endParaRPr lang="en-US" dirty="0"/>
        </a:p>
      </dgm:t>
    </dgm:pt>
    <dgm:pt modelId="{CCF6E869-5AB8-42A0-A5A7-3A31D4EB06DA}" type="parTrans" cxnId="{C9FC2189-520E-48F1-B45F-79A3FBFC4663}">
      <dgm:prSet/>
      <dgm:spPr/>
      <dgm:t>
        <a:bodyPr/>
        <a:lstStyle/>
        <a:p>
          <a:endParaRPr lang="en-US"/>
        </a:p>
      </dgm:t>
    </dgm:pt>
    <dgm:pt modelId="{9054BD08-4F15-4AB2-B55D-BF62AC6FC0D0}" type="sibTrans" cxnId="{C9FC2189-520E-48F1-B45F-79A3FBFC4663}">
      <dgm:prSet/>
      <dgm:spPr/>
      <dgm:t>
        <a:bodyPr/>
        <a:lstStyle/>
        <a:p>
          <a:endParaRPr lang="en-US"/>
        </a:p>
      </dgm:t>
    </dgm:pt>
    <dgm:pt modelId="{14B6CA84-D03C-42DA-9BC8-A410921FDDCB}" type="pres">
      <dgm:prSet presAssocID="{889EF1E7-3AF7-4950-B7B8-C294B9FA5563}" presName="hierChild1" presStyleCnt="0">
        <dgm:presLayoutVars>
          <dgm:chPref val="1"/>
          <dgm:dir/>
          <dgm:animOne val="branch"/>
          <dgm:animLvl val="lvl"/>
          <dgm:resizeHandles/>
        </dgm:presLayoutVars>
      </dgm:prSet>
      <dgm:spPr/>
    </dgm:pt>
    <dgm:pt modelId="{0807438F-33E9-420F-A5A6-EB3ED11BB757}" type="pres">
      <dgm:prSet presAssocID="{9CED7210-5764-4608-9275-92BB450CDAD9}" presName="hierRoot1" presStyleCnt="0"/>
      <dgm:spPr/>
    </dgm:pt>
    <dgm:pt modelId="{467CFADA-D872-43B0-8066-F43CEA358179}" type="pres">
      <dgm:prSet presAssocID="{9CED7210-5764-4608-9275-92BB450CDAD9}" presName="composite" presStyleCnt="0"/>
      <dgm:spPr/>
    </dgm:pt>
    <dgm:pt modelId="{6558F796-FDBA-4E97-94EA-2676D3FB679C}" type="pres">
      <dgm:prSet presAssocID="{9CED7210-5764-4608-9275-92BB450CDAD9}" presName="background" presStyleLbl="node0" presStyleIdx="0" presStyleCnt="3"/>
      <dgm:spPr/>
    </dgm:pt>
    <dgm:pt modelId="{7557C6F6-84B5-4ED9-8206-AEFDEB3AE46D}" type="pres">
      <dgm:prSet presAssocID="{9CED7210-5764-4608-9275-92BB450CDAD9}" presName="text" presStyleLbl="fgAcc0" presStyleIdx="0" presStyleCnt="3">
        <dgm:presLayoutVars>
          <dgm:chPref val="3"/>
        </dgm:presLayoutVars>
      </dgm:prSet>
      <dgm:spPr/>
    </dgm:pt>
    <dgm:pt modelId="{C3D185C7-20C3-4D1B-AB74-8E6D1E25B553}" type="pres">
      <dgm:prSet presAssocID="{9CED7210-5764-4608-9275-92BB450CDAD9}" presName="hierChild2" presStyleCnt="0"/>
      <dgm:spPr/>
    </dgm:pt>
    <dgm:pt modelId="{0E3C85A5-4256-4923-A60D-18E5F3BA8490}" type="pres">
      <dgm:prSet presAssocID="{0E27ED8B-CD79-4D98-BB30-BCC152DB7EAB}" presName="hierRoot1" presStyleCnt="0"/>
      <dgm:spPr/>
    </dgm:pt>
    <dgm:pt modelId="{F38A926C-E772-4EDC-AE47-605AB3DFC862}" type="pres">
      <dgm:prSet presAssocID="{0E27ED8B-CD79-4D98-BB30-BCC152DB7EAB}" presName="composite" presStyleCnt="0"/>
      <dgm:spPr/>
    </dgm:pt>
    <dgm:pt modelId="{9A40C657-EB80-460E-9B2D-18D666B0A1EE}" type="pres">
      <dgm:prSet presAssocID="{0E27ED8B-CD79-4D98-BB30-BCC152DB7EAB}" presName="background" presStyleLbl="node0" presStyleIdx="1" presStyleCnt="3"/>
      <dgm:spPr/>
    </dgm:pt>
    <dgm:pt modelId="{98B23DAB-ACC6-4EDE-8CFA-4C1E90E6F888}" type="pres">
      <dgm:prSet presAssocID="{0E27ED8B-CD79-4D98-BB30-BCC152DB7EAB}" presName="text" presStyleLbl="fgAcc0" presStyleIdx="1" presStyleCnt="3">
        <dgm:presLayoutVars>
          <dgm:chPref val="3"/>
        </dgm:presLayoutVars>
      </dgm:prSet>
      <dgm:spPr/>
    </dgm:pt>
    <dgm:pt modelId="{DC174E28-21F2-47BB-A59E-AEB92A12AB2D}" type="pres">
      <dgm:prSet presAssocID="{0E27ED8B-CD79-4D98-BB30-BCC152DB7EAB}" presName="hierChild2" presStyleCnt="0"/>
      <dgm:spPr/>
    </dgm:pt>
    <dgm:pt modelId="{61EA9D04-74D1-4D36-820D-EB8C00EBBB56}" type="pres">
      <dgm:prSet presAssocID="{1CD7C698-F37C-4A3A-ACA9-DB989F8FAF04}" presName="hierRoot1" presStyleCnt="0"/>
      <dgm:spPr/>
    </dgm:pt>
    <dgm:pt modelId="{E5218DDA-7989-4128-9F60-6FA305294A39}" type="pres">
      <dgm:prSet presAssocID="{1CD7C698-F37C-4A3A-ACA9-DB989F8FAF04}" presName="composite" presStyleCnt="0"/>
      <dgm:spPr/>
    </dgm:pt>
    <dgm:pt modelId="{6CFB42E7-4655-4FCF-BFD1-F66DDBB9CE3E}" type="pres">
      <dgm:prSet presAssocID="{1CD7C698-F37C-4A3A-ACA9-DB989F8FAF04}" presName="background" presStyleLbl="node0" presStyleIdx="2" presStyleCnt="3"/>
      <dgm:spPr/>
    </dgm:pt>
    <dgm:pt modelId="{C9E9159F-292A-4734-8D78-F11F7CEF349B}" type="pres">
      <dgm:prSet presAssocID="{1CD7C698-F37C-4A3A-ACA9-DB989F8FAF04}" presName="text" presStyleLbl="fgAcc0" presStyleIdx="2" presStyleCnt="3">
        <dgm:presLayoutVars>
          <dgm:chPref val="3"/>
        </dgm:presLayoutVars>
      </dgm:prSet>
      <dgm:spPr/>
    </dgm:pt>
    <dgm:pt modelId="{00D945FC-4342-4EBA-A3D1-10CAAB9ED400}" type="pres">
      <dgm:prSet presAssocID="{1CD7C698-F37C-4A3A-ACA9-DB989F8FAF04}" presName="hierChild2" presStyleCnt="0"/>
      <dgm:spPr/>
    </dgm:pt>
  </dgm:ptLst>
  <dgm:cxnLst>
    <dgm:cxn modelId="{96AE4532-773A-44F3-BEE8-634801B3CC92}" srcId="{889EF1E7-3AF7-4950-B7B8-C294B9FA5563}" destId="{0E27ED8B-CD79-4D98-BB30-BCC152DB7EAB}" srcOrd="1" destOrd="0" parTransId="{FFF4683D-FF75-4BFD-B49A-A8C5C02EAC2A}" sibTransId="{2955FCB7-2897-483A-A6D2-33D0181EF8EF}"/>
    <dgm:cxn modelId="{F698055A-27C9-4FE1-8028-555933A3D977}" srcId="{889EF1E7-3AF7-4950-B7B8-C294B9FA5563}" destId="{9CED7210-5764-4608-9275-92BB450CDAD9}" srcOrd="0" destOrd="0" parTransId="{573B19D6-5760-49FD-B263-65E981C6DBDC}" sibTransId="{95FE6DAF-2374-476C-9844-D08D9658D719}"/>
    <dgm:cxn modelId="{8B9E517D-6D42-4B00-AB4F-42FE90672E01}" type="presOf" srcId="{889EF1E7-3AF7-4950-B7B8-C294B9FA5563}" destId="{14B6CA84-D03C-42DA-9BC8-A410921FDDCB}" srcOrd="0" destOrd="0" presId="urn:microsoft.com/office/officeart/2005/8/layout/hierarchy1"/>
    <dgm:cxn modelId="{C9FC2189-520E-48F1-B45F-79A3FBFC4663}" srcId="{889EF1E7-3AF7-4950-B7B8-C294B9FA5563}" destId="{1CD7C698-F37C-4A3A-ACA9-DB989F8FAF04}" srcOrd="2" destOrd="0" parTransId="{CCF6E869-5AB8-42A0-A5A7-3A31D4EB06DA}" sibTransId="{9054BD08-4F15-4AB2-B55D-BF62AC6FC0D0}"/>
    <dgm:cxn modelId="{09657F9F-3C52-467C-A566-F061D5D28933}" type="presOf" srcId="{0E27ED8B-CD79-4D98-BB30-BCC152DB7EAB}" destId="{98B23DAB-ACC6-4EDE-8CFA-4C1E90E6F888}" srcOrd="0" destOrd="0" presId="urn:microsoft.com/office/officeart/2005/8/layout/hierarchy1"/>
    <dgm:cxn modelId="{3EDDB1AE-01CA-4DAC-B57B-961C7FAB02AE}" type="presOf" srcId="{1CD7C698-F37C-4A3A-ACA9-DB989F8FAF04}" destId="{C9E9159F-292A-4734-8D78-F11F7CEF349B}" srcOrd="0" destOrd="0" presId="urn:microsoft.com/office/officeart/2005/8/layout/hierarchy1"/>
    <dgm:cxn modelId="{CB7D1DDD-7B94-4980-80C0-92712743526A}" type="presOf" srcId="{9CED7210-5764-4608-9275-92BB450CDAD9}" destId="{7557C6F6-84B5-4ED9-8206-AEFDEB3AE46D}" srcOrd="0" destOrd="0" presId="urn:microsoft.com/office/officeart/2005/8/layout/hierarchy1"/>
    <dgm:cxn modelId="{462C28E5-FAC4-43B6-B791-22408A059E8D}" type="presParOf" srcId="{14B6CA84-D03C-42DA-9BC8-A410921FDDCB}" destId="{0807438F-33E9-420F-A5A6-EB3ED11BB757}" srcOrd="0" destOrd="0" presId="urn:microsoft.com/office/officeart/2005/8/layout/hierarchy1"/>
    <dgm:cxn modelId="{0EBD32AC-048E-4FD6-9F90-725BF015225F}" type="presParOf" srcId="{0807438F-33E9-420F-A5A6-EB3ED11BB757}" destId="{467CFADA-D872-43B0-8066-F43CEA358179}" srcOrd="0" destOrd="0" presId="urn:microsoft.com/office/officeart/2005/8/layout/hierarchy1"/>
    <dgm:cxn modelId="{11AA270C-0DE9-4180-87AD-64B60E57D6FE}" type="presParOf" srcId="{467CFADA-D872-43B0-8066-F43CEA358179}" destId="{6558F796-FDBA-4E97-94EA-2676D3FB679C}" srcOrd="0" destOrd="0" presId="urn:microsoft.com/office/officeart/2005/8/layout/hierarchy1"/>
    <dgm:cxn modelId="{9C07FF34-E777-4B1D-92A2-5E5F2A1BFF81}" type="presParOf" srcId="{467CFADA-D872-43B0-8066-F43CEA358179}" destId="{7557C6F6-84B5-4ED9-8206-AEFDEB3AE46D}" srcOrd="1" destOrd="0" presId="urn:microsoft.com/office/officeart/2005/8/layout/hierarchy1"/>
    <dgm:cxn modelId="{8DEF13E5-1AA9-443A-B40A-713979E4963E}" type="presParOf" srcId="{0807438F-33E9-420F-A5A6-EB3ED11BB757}" destId="{C3D185C7-20C3-4D1B-AB74-8E6D1E25B553}" srcOrd="1" destOrd="0" presId="urn:microsoft.com/office/officeart/2005/8/layout/hierarchy1"/>
    <dgm:cxn modelId="{C84E5C2A-9874-4E71-98B4-D896306BBC7A}" type="presParOf" srcId="{14B6CA84-D03C-42DA-9BC8-A410921FDDCB}" destId="{0E3C85A5-4256-4923-A60D-18E5F3BA8490}" srcOrd="1" destOrd="0" presId="urn:microsoft.com/office/officeart/2005/8/layout/hierarchy1"/>
    <dgm:cxn modelId="{4ADBFF38-EFAD-42A8-AB94-533260F4D789}" type="presParOf" srcId="{0E3C85A5-4256-4923-A60D-18E5F3BA8490}" destId="{F38A926C-E772-4EDC-AE47-605AB3DFC862}" srcOrd="0" destOrd="0" presId="urn:microsoft.com/office/officeart/2005/8/layout/hierarchy1"/>
    <dgm:cxn modelId="{3AF10C8A-17E6-4090-8A0C-A8B6F82B4259}" type="presParOf" srcId="{F38A926C-E772-4EDC-AE47-605AB3DFC862}" destId="{9A40C657-EB80-460E-9B2D-18D666B0A1EE}" srcOrd="0" destOrd="0" presId="urn:microsoft.com/office/officeart/2005/8/layout/hierarchy1"/>
    <dgm:cxn modelId="{4916BBFB-32A6-49B1-B63A-E0B329AD1CEC}" type="presParOf" srcId="{F38A926C-E772-4EDC-AE47-605AB3DFC862}" destId="{98B23DAB-ACC6-4EDE-8CFA-4C1E90E6F888}" srcOrd="1" destOrd="0" presId="urn:microsoft.com/office/officeart/2005/8/layout/hierarchy1"/>
    <dgm:cxn modelId="{EC15C641-2BF9-4B2D-AEF8-5D61BA4348FF}" type="presParOf" srcId="{0E3C85A5-4256-4923-A60D-18E5F3BA8490}" destId="{DC174E28-21F2-47BB-A59E-AEB92A12AB2D}" srcOrd="1" destOrd="0" presId="urn:microsoft.com/office/officeart/2005/8/layout/hierarchy1"/>
    <dgm:cxn modelId="{716C21D1-CC1A-49B9-9C46-CB7ABE0022F0}" type="presParOf" srcId="{14B6CA84-D03C-42DA-9BC8-A410921FDDCB}" destId="{61EA9D04-74D1-4D36-820D-EB8C00EBBB56}" srcOrd="2" destOrd="0" presId="urn:microsoft.com/office/officeart/2005/8/layout/hierarchy1"/>
    <dgm:cxn modelId="{22C57F91-490D-4DFD-9149-0A9ADAF9357C}" type="presParOf" srcId="{61EA9D04-74D1-4D36-820D-EB8C00EBBB56}" destId="{E5218DDA-7989-4128-9F60-6FA305294A39}" srcOrd="0" destOrd="0" presId="urn:microsoft.com/office/officeart/2005/8/layout/hierarchy1"/>
    <dgm:cxn modelId="{EF14E412-1F50-4B23-9B16-B980F4C6BEB4}" type="presParOf" srcId="{E5218DDA-7989-4128-9F60-6FA305294A39}" destId="{6CFB42E7-4655-4FCF-BFD1-F66DDBB9CE3E}" srcOrd="0" destOrd="0" presId="urn:microsoft.com/office/officeart/2005/8/layout/hierarchy1"/>
    <dgm:cxn modelId="{2C4226F1-A50A-4ECE-942D-2AE229363B01}" type="presParOf" srcId="{E5218DDA-7989-4128-9F60-6FA305294A39}" destId="{C9E9159F-292A-4734-8D78-F11F7CEF349B}" srcOrd="1" destOrd="0" presId="urn:microsoft.com/office/officeart/2005/8/layout/hierarchy1"/>
    <dgm:cxn modelId="{1C295F9C-54DB-4902-83BF-23D4CB99E367}" type="presParOf" srcId="{61EA9D04-74D1-4D36-820D-EB8C00EBBB56}" destId="{00D945FC-4342-4EBA-A3D1-10CAAB9ED40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8F796-FDBA-4E97-94EA-2676D3FB679C}">
      <dsp:nvSpPr>
        <dsp:cNvPr id="0" name=""/>
        <dsp:cNvSpPr/>
      </dsp:nvSpPr>
      <dsp:spPr>
        <a:xfrm>
          <a:off x="0" y="1080567"/>
          <a:ext cx="2957512" cy="187802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57C6F6-84B5-4ED9-8206-AEFDEB3AE46D}">
      <dsp:nvSpPr>
        <dsp:cNvPr id="0" name=""/>
        <dsp:cNvSpPr/>
      </dsp:nvSpPr>
      <dsp:spPr>
        <a:xfrm>
          <a:off x="328612" y="1392749"/>
          <a:ext cx="2957512" cy="187802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Hoe dra Suid-Afrika se diverse godsdienste en </a:t>
          </a:r>
          <a:r>
            <a:rPr lang="af-ZA" sz="2000" kern="1200" dirty="0" err="1"/>
            <a:t>geloofstelsels</a:t>
          </a:r>
          <a:r>
            <a:rPr lang="af-ZA" sz="2000" kern="1200" dirty="0"/>
            <a:t> tot 'n harmonieuse samelewing by?</a:t>
          </a:r>
          <a:endParaRPr lang="en-US" sz="2000" kern="1200" dirty="0"/>
        </a:p>
      </dsp:txBody>
      <dsp:txXfrm>
        <a:off x="383617" y="1447754"/>
        <a:ext cx="2847502" cy="1768010"/>
      </dsp:txXfrm>
    </dsp:sp>
    <dsp:sp modelId="{9A40C657-EB80-460E-9B2D-18D666B0A1EE}">
      <dsp:nvSpPr>
        <dsp:cNvPr id="0" name=""/>
        <dsp:cNvSpPr/>
      </dsp:nvSpPr>
      <dsp:spPr>
        <a:xfrm>
          <a:off x="3614737" y="1080567"/>
          <a:ext cx="2957512" cy="187802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B23DAB-ACC6-4EDE-8CFA-4C1E90E6F888}">
      <dsp:nvSpPr>
        <dsp:cNvPr id="0" name=""/>
        <dsp:cNvSpPr/>
      </dsp:nvSpPr>
      <dsp:spPr>
        <a:xfrm>
          <a:off x="3943350" y="1392749"/>
          <a:ext cx="2957512" cy="187802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Wat is my geloofstelsel en hoe lei dit tot samewerking met ander?</a:t>
          </a:r>
          <a:endParaRPr lang="en-US" sz="2000" kern="1200" dirty="0"/>
        </a:p>
      </dsp:txBody>
      <dsp:txXfrm>
        <a:off x="3998355" y="1447754"/>
        <a:ext cx="2847502" cy="1768010"/>
      </dsp:txXfrm>
    </dsp:sp>
    <dsp:sp modelId="{6CFB42E7-4655-4FCF-BFD1-F66DDBB9CE3E}">
      <dsp:nvSpPr>
        <dsp:cNvPr id="0" name=""/>
        <dsp:cNvSpPr/>
      </dsp:nvSpPr>
      <dsp:spPr>
        <a:xfrm>
          <a:off x="7229475" y="1080567"/>
          <a:ext cx="2957512" cy="187802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E9159F-292A-4734-8D78-F11F7CEF349B}">
      <dsp:nvSpPr>
        <dsp:cNvPr id="0" name=""/>
        <dsp:cNvSpPr/>
      </dsp:nvSpPr>
      <dsp:spPr>
        <a:xfrm>
          <a:off x="7558087" y="1392749"/>
          <a:ext cx="2957512" cy="187802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Watter bydrae lewer godsdiens tot bevordering van die uitleef van my geloofstelsel en waardes?</a:t>
          </a:r>
          <a:endParaRPr lang="en-US" sz="2000" kern="1200" dirty="0"/>
        </a:p>
      </dsp:txBody>
      <dsp:txXfrm>
        <a:off x="7613092" y="1447754"/>
        <a:ext cx="2847502" cy="17680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err="1"/>
              <a:t>Inleiding</a:t>
            </a:r>
            <a:r>
              <a:rPr lang="en-GB" dirty="0"/>
              <a:t> (6 min)</a:t>
            </a:r>
          </a:p>
          <a:p>
            <a:pPr marL="0" lvl="0" indent="0" algn="l" rtl="0">
              <a:lnSpc>
                <a:spcPct val="100000"/>
              </a:lnSpc>
              <a:spcBef>
                <a:spcPts val="0"/>
              </a:spcBef>
              <a:spcAft>
                <a:spcPts val="0"/>
              </a:spcAft>
              <a:buSzPts val="1400"/>
              <a:buFont typeface="Arial" panose="020B0604020202020204" pitchFamily="34" charset="0"/>
              <a:buNone/>
            </a:pPr>
            <a:endParaRPr lang="en-GB" dirty="0"/>
          </a:p>
          <a:p>
            <a:pPr marL="285750" lvl="0" indent="-285750" algn="l" rtl="0">
              <a:lnSpc>
                <a:spcPct val="100000"/>
              </a:lnSpc>
              <a:spcBef>
                <a:spcPts val="0"/>
              </a:spcBef>
              <a:spcAft>
                <a:spcPts val="0"/>
              </a:spcAft>
              <a:buSzPts val="14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rPr>
              <a:t>Goeiedag Graad 11's! Welkom by die eerste van twee lesse oor demokrasie en menseregte waar ons sal kyk na die diverse godsdienste in Suid-Afrika en hoe hierdie godsdienste tot 'n harmonieuse samelewing bydra. Jy sal ook die geleentheid kry om oor jou eie geloofstelsel na te dink.</a:t>
            </a:r>
            <a:endParaRPr dirty="0"/>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Groepaktiwiteit</a:t>
            </a:r>
            <a:r>
              <a:rPr lang="en-GB" dirty="0"/>
              <a:t> (15 min)</a:t>
            </a:r>
            <a:endParaRPr dirty="0"/>
          </a:p>
          <a:p>
            <a:pPr marL="457200" marR="0" lvl="0" indent="-228600" algn="l" rtl="0">
              <a:lnSpc>
                <a:spcPct val="100000"/>
              </a:lnSpc>
              <a:spcBef>
                <a:spcPts val="0"/>
              </a:spcBef>
              <a:spcAft>
                <a:spcPts val="0"/>
              </a:spcAft>
              <a:buSzPts val="1400"/>
              <a:buNone/>
            </a:pPr>
            <a:endParaRPr dirty="0"/>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Ons gaan nou die sewe groot godsdienste in Suid-Afrika in fynere besonderhede ondersoek. </a:t>
            </a:r>
            <a:r>
              <a:rPr lang="af-ZA" sz="1200" dirty="0">
                <a:solidFill>
                  <a:srgbClr val="000000"/>
                </a:solidFill>
                <a:effectLst/>
                <a:latin typeface="Calibri" panose="020F0502020204030204" pitchFamily="34" charset="0"/>
                <a:ea typeface="Calibri" panose="020F0502020204030204" pitchFamily="34" charset="0"/>
              </a:rPr>
              <a:t>Verdeel die klas in SEWE groepe. Elke groep sal 'n kort beskrywing van een van die godsdienste wat in Suid-Afrika beoefen word (</a:t>
            </a:r>
            <a:r>
              <a:rPr lang="af-ZA" sz="1200" b="1" i="1" u="sng" dirty="0">
                <a:solidFill>
                  <a:srgbClr val="000000"/>
                </a:solidFill>
                <a:effectLst/>
                <a:latin typeface="Calibri" panose="020F0502020204030204" pitchFamily="34" charset="0"/>
                <a:ea typeface="Calibri" panose="020F0502020204030204" pitchFamily="34" charset="0"/>
              </a:rPr>
              <a:t>Les 1 – Godsdienste Inligtingsblad</a:t>
            </a:r>
            <a:r>
              <a:rPr lang="af-ZA" sz="1200" dirty="0">
                <a:solidFill>
                  <a:srgbClr val="000000"/>
                </a:solidFill>
                <a:effectLst/>
                <a:latin typeface="Calibri" panose="020F0502020204030204" pitchFamily="34" charset="0"/>
                <a:ea typeface="Calibri" panose="020F0502020204030204" pitchFamily="34" charset="0"/>
              </a:rPr>
              <a:t>), sowel as 'n templaat vir hul antwoorde (</a:t>
            </a:r>
            <a:r>
              <a:rPr lang="af-ZA" sz="1200" b="1" i="1" u="sng" dirty="0">
                <a:solidFill>
                  <a:srgbClr val="000000"/>
                </a:solidFill>
                <a:effectLst/>
                <a:latin typeface="Calibri" panose="020F0502020204030204" pitchFamily="34" charset="0"/>
                <a:ea typeface="Calibri" panose="020F0502020204030204" pitchFamily="34" charset="0"/>
              </a:rPr>
              <a:t>Les 1 – Godsdienste Aktiwiteit</a:t>
            </a:r>
            <a:r>
              <a:rPr lang="af-ZA" sz="1200" dirty="0">
                <a:solidFill>
                  <a:srgbClr val="000000"/>
                </a:solidFill>
                <a:effectLst/>
                <a:latin typeface="Calibri" panose="020F0502020204030204" pitchFamily="34" charset="0"/>
                <a:ea typeface="Calibri" panose="020F0502020204030204" pitchFamily="34" charset="0"/>
              </a:rPr>
              <a:t>) ontvang.</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Leerders moet in hul groepe deur die beskrywing in </a:t>
            </a:r>
            <a:r>
              <a:rPr lang="af-ZA" sz="1200" b="1" i="1" u="sng" dirty="0">
                <a:solidFill>
                  <a:srgbClr val="000000"/>
                </a:solidFill>
                <a:effectLst/>
                <a:latin typeface="Calibri" panose="020F0502020204030204" pitchFamily="34" charset="0"/>
                <a:ea typeface="Calibri" panose="020F0502020204030204" pitchFamily="34" charset="0"/>
              </a:rPr>
              <a:t>Les 1 – Godsdienste Inligtingsblad</a:t>
            </a:r>
            <a:r>
              <a:rPr lang="af-ZA" sz="1200" dirty="0">
                <a:solidFill>
                  <a:srgbClr val="000000"/>
                </a:solidFill>
                <a:effectLst/>
                <a:latin typeface="Calibri" panose="020F0502020204030204" pitchFamily="34" charset="0"/>
                <a:ea typeface="Calibri" panose="020F0502020204030204" pitchFamily="34" charset="0"/>
              </a:rPr>
              <a:t> lees.</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Elke groep sal dan die volgende vrae in </a:t>
            </a:r>
            <a:r>
              <a:rPr lang="af-ZA" sz="1200" b="1" i="1" u="sng" dirty="0">
                <a:solidFill>
                  <a:srgbClr val="000000"/>
                </a:solidFill>
                <a:effectLst/>
                <a:latin typeface="Calibri" panose="020F0502020204030204" pitchFamily="34" charset="0"/>
                <a:ea typeface="Calibri" panose="020F0502020204030204" pitchFamily="34" charset="0"/>
              </a:rPr>
              <a:t>Les 1 – Godsdienste Aktiwiteit</a:t>
            </a:r>
            <a:r>
              <a:rPr lang="af-ZA" sz="1200" b="1" i="1" dirty="0">
                <a:solidFill>
                  <a:srgbClr val="000000"/>
                </a:solidFill>
                <a:effectLst/>
                <a:latin typeface="Calibri" panose="020F0502020204030204" pitchFamily="34" charset="0"/>
                <a:ea typeface="Calibri" panose="020F0502020204030204" pitchFamily="34" charset="0"/>
              </a:rPr>
              <a:t> </a:t>
            </a:r>
            <a:r>
              <a:rPr lang="af-ZA" sz="1200" dirty="0">
                <a:solidFill>
                  <a:srgbClr val="000000"/>
                </a:solidFill>
                <a:effectLst/>
                <a:latin typeface="Calibri" panose="020F0502020204030204" pitchFamily="34" charset="0"/>
                <a:ea typeface="Calibri" panose="020F0502020204030204" pitchFamily="34" charset="0"/>
              </a:rPr>
              <a:t>beantwoord.</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Aan wie/wat glo hierdie godsdiens?</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 is die naam/name van heilige tekste wat gebruik word?</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Watter rituele word deur hierdie godsdiens beoefen?</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Watter waardes word hierdie godsdiens bevorder?</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Hoe bring hierdie godsdiens mense bymekaar?</a:t>
            </a:r>
            <a:endParaRPr lang="en-US" sz="1200" dirty="0">
              <a:solidFill>
                <a:srgbClr val="000000"/>
              </a:solidFill>
              <a:effectLst/>
              <a:latin typeface="Times New Roman" panose="02020603050405020304" pitchFamily="18" charset="0"/>
              <a:ea typeface="MS Mincho" panose="02020609040205080304" pitchFamily="49" charset="-128"/>
            </a:endParaRPr>
          </a:p>
          <a:p>
            <a:pPr marL="914400" algn="just">
              <a:lnSpc>
                <a:spcPct val="115000"/>
              </a:lnSpc>
            </a:pPr>
            <a:r>
              <a:rPr lang="af-ZA" sz="1200" dirty="0">
                <a:solidFill>
                  <a:srgbClr val="000000"/>
                </a:solidFill>
                <a:effectLst/>
                <a:latin typeface="Calibri" panose="020F0502020204030204" pitchFamily="34" charset="0"/>
                <a:ea typeface="MS Mincho" panose="02020609040205080304" pitchFamily="49" charset="-128"/>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Moedig die leerders aan om hul antwoorde netjies in vetdruk te skryf aangesien dit teen die klas se muur opgesit sal word.</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Sodra die groepe hul besprekings voltooi het, moet hulle hul antwoorde teen die muur onder die betrokke opskrif plak. Maak seker dat hierdie opskrifte (</a:t>
            </a:r>
            <a:r>
              <a:rPr lang="af-ZA" sz="1200" b="1" i="1" u="sng" dirty="0">
                <a:solidFill>
                  <a:srgbClr val="000000"/>
                </a:solidFill>
                <a:effectLst/>
                <a:latin typeface="Calibri" panose="020F0502020204030204" pitchFamily="34" charset="0"/>
                <a:ea typeface="Calibri" panose="020F0502020204030204" pitchFamily="34" charset="0"/>
              </a:rPr>
              <a:t>Les 1 – Godsdienste Opskrifte</a:t>
            </a:r>
            <a:r>
              <a:rPr lang="af-ZA" sz="1200" dirty="0">
                <a:solidFill>
                  <a:srgbClr val="000000"/>
                </a:solidFill>
                <a:effectLst/>
                <a:latin typeface="Calibri" panose="020F0502020204030204" pitchFamily="34" charset="0"/>
                <a:ea typeface="Calibri" panose="020F0502020204030204" pitchFamily="34" charset="0"/>
              </a:rPr>
              <a:t>) </a:t>
            </a:r>
            <a:r>
              <a:rPr lang="af-ZA" sz="1200" b="1" u="sng" dirty="0">
                <a:solidFill>
                  <a:srgbClr val="000000"/>
                </a:solidFill>
                <a:effectLst/>
                <a:latin typeface="Calibri" panose="020F0502020204030204" pitchFamily="34" charset="0"/>
                <a:ea typeface="Calibri" panose="020F0502020204030204" pitchFamily="34" charset="0"/>
              </a:rPr>
              <a:t>VOOR</a:t>
            </a:r>
            <a:r>
              <a:rPr lang="af-ZA" sz="1200" dirty="0">
                <a:solidFill>
                  <a:srgbClr val="000000"/>
                </a:solidFill>
                <a:effectLst/>
                <a:latin typeface="Calibri" panose="020F0502020204030204" pitchFamily="34" charset="0"/>
                <a:ea typeface="Calibri" panose="020F0502020204030204" pitchFamily="34" charset="0"/>
              </a:rPr>
              <a:t> die aanvang van die les opgesit word. (Laat 7 minute toe.)</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Wanneer al die groepe klaar is, kan die groepe roteer om na die onderskeie uitstallings te kyk. (Laat 1 min per rotasie toe.) </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Hierdie uitstallings kan vir 'n ruk teen die muur gehou word sodat leerders daarna kan terugkeer as herinnering aan die inhoud.</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lvl="0" indent="-228600" algn="l" rtl="0">
              <a:lnSpc>
                <a:spcPct val="100000"/>
              </a:lnSpc>
              <a:spcBef>
                <a:spcPts val="0"/>
              </a:spcBef>
              <a:spcAft>
                <a:spcPts val="0"/>
              </a:spcAft>
              <a:buSzPts val="1400"/>
              <a:buNone/>
            </a:pP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dirty="0"/>
          </a:p>
          <a:p>
            <a:pPr marL="457200" marR="0" lvl="0" indent="-228600" algn="l" rtl="0">
              <a:lnSpc>
                <a:spcPct val="100000"/>
              </a:lnSpc>
              <a:spcBef>
                <a:spcPts val="0"/>
              </a:spcBef>
              <a:spcAft>
                <a:spcPts val="0"/>
              </a:spcAft>
              <a:buSzPts val="1400"/>
              <a:buNone/>
            </a:pPr>
            <a:endParaRPr dirty="0"/>
          </a:p>
        </p:txBody>
      </p:sp>
      <p:sp>
        <p:nvSpPr>
          <p:cNvPr id="207" name="Google Shape;20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Individuele</a:t>
            </a:r>
            <a:r>
              <a:rPr lang="en-ZA" dirty="0"/>
              <a:t> </a:t>
            </a:r>
            <a:r>
              <a:rPr lang="en-ZA" dirty="0" err="1"/>
              <a:t>Aktiwiteit</a:t>
            </a:r>
            <a:r>
              <a:rPr lang="en-ZA" dirty="0"/>
              <a:t> (8 min)</a:t>
            </a:r>
            <a:endParaRPr dirty="0"/>
          </a:p>
          <a:p>
            <a:pPr marL="457200" marR="0" lvl="0" indent="-228600" algn="l" rtl="0">
              <a:lnSpc>
                <a:spcPct val="100000"/>
              </a:lnSpc>
              <a:spcBef>
                <a:spcPts val="0"/>
              </a:spcBef>
              <a:spcAft>
                <a:spcPts val="0"/>
              </a:spcAft>
              <a:buSzPts val="1400"/>
              <a:buNone/>
            </a:pPr>
            <a:endParaRPr lang="en-GB" dirty="0"/>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Om in iets te glo kan 'n baie kragtige ervaring wees, aangesien jyself kies om dit te doen. Soms is ons nie seker WAT ons glo of WAAROM ons sekere dinge glo nie. As ons wil weet waarin ons werklik glo, moet ons kyk na die manier waarop ons onsself, ons omgewing en diegene rondom ons behandel. Oorweeg die redes vir jou daaglikse optrede.</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Neem 'n oomblik om die vrae in </a:t>
            </a:r>
            <a:r>
              <a:rPr lang="af-ZA" sz="1200" b="1" i="1" dirty="0">
                <a:solidFill>
                  <a:srgbClr val="000000"/>
                </a:solidFill>
                <a:effectLst/>
                <a:latin typeface="Calibri" panose="020F0502020204030204" pitchFamily="34" charset="0"/>
                <a:ea typeface="Arial" panose="020B0604020202020204" pitchFamily="34" charset="0"/>
              </a:rPr>
              <a:t>Aktiwiteit 2</a:t>
            </a:r>
            <a:r>
              <a:rPr lang="af-ZA" sz="1200" dirty="0">
                <a:solidFill>
                  <a:srgbClr val="000000"/>
                </a:solidFill>
                <a:effectLst/>
                <a:latin typeface="Calibri" panose="020F0502020204030204" pitchFamily="34" charset="0"/>
                <a:ea typeface="Arial" panose="020B0604020202020204" pitchFamily="34" charset="0"/>
              </a:rPr>
              <a:t> (</a:t>
            </a:r>
            <a:r>
              <a:rPr lang="af-ZA" sz="1200" b="1" i="1" u="sng" dirty="0">
                <a:solidFill>
                  <a:srgbClr val="000000"/>
                </a:solidFill>
                <a:effectLst/>
                <a:latin typeface="Calibri" panose="020F0502020204030204" pitchFamily="34" charset="0"/>
                <a:ea typeface="Arial" panose="020B0604020202020204" pitchFamily="34" charset="0"/>
              </a:rPr>
              <a:t>Les 1 – Werkkaart</a:t>
            </a:r>
            <a:r>
              <a:rPr lang="af-ZA" sz="1200" dirty="0">
                <a:solidFill>
                  <a:srgbClr val="000000"/>
                </a:solidFill>
                <a:effectLst/>
                <a:latin typeface="Calibri" panose="020F0502020204030204" pitchFamily="34" charset="0"/>
                <a:ea typeface="Arial" panose="020B0604020202020204" pitchFamily="34" charset="0"/>
              </a:rPr>
              <a:t>) te beantwoord</a:t>
            </a:r>
            <a:r>
              <a:rPr lang="af-ZA" sz="1200" dirty="0">
                <a:solidFill>
                  <a:srgbClr val="000000"/>
                </a:solidFill>
                <a:effectLst/>
                <a:latin typeface="Calibri" panose="020F0502020204030204" pitchFamily="34" charset="0"/>
                <a:ea typeface="Calibri" panose="020F0502020204030204" pitchFamily="34" charset="0"/>
              </a:rPr>
              <a:t>. Elke vraag het 'n ja/nee-komponent, maar die belangrike deel van die vraag is om te motiveer waarom jy daardie spesifieke ding glo.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rPr>
              <a:t>Vrae:</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Glo jy dat daar lewe na die dood is?</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Dink jy dat reëls belangrik en absoluut is?</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Glo jy dat mense se behoeftes bo die behoeftes van die omgewing gestel moet word?</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Glo jy dat lewe begin by geboorte of bevrugting?</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Glo jy dat gebed belangrik is?</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Hoe behandel jy ander,</a:t>
            </a:r>
            <a:r>
              <a:rPr lang="af-ZA" sz="1200" dirty="0">
                <a:solidFill>
                  <a:srgbClr val="000000"/>
                </a:solidFill>
                <a:effectLst/>
                <a:latin typeface="Calibri" panose="020F0502020204030204" pitchFamily="34" charset="0"/>
                <a:ea typeface="MS Mincho" panose="02020609040205080304" pitchFamily="49" charset="-128"/>
              </a:rPr>
              <a:t> </a:t>
            </a:r>
            <a:r>
              <a:rPr lang="af-ZA" sz="1200" dirty="0">
                <a:solidFill>
                  <a:srgbClr val="000000"/>
                </a:solidFill>
                <a:effectLst/>
                <a:latin typeface="Calibri" panose="020F0502020204030204" pitchFamily="34" charset="0"/>
                <a:ea typeface="Calibri" panose="020F0502020204030204" pitchFamily="34" charset="0"/>
              </a:rPr>
              <a:t>van jou portuur, wat 'n</a:t>
            </a:r>
            <a:r>
              <a:rPr lang="af-ZA" sz="1200" dirty="0">
                <a:solidFill>
                  <a:srgbClr val="000000"/>
                </a:solidFill>
                <a:effectLst/>
                <a:latin typeface="Calibri" panose="020F0502020204030204" pitchFamily="34" charset="0"/>
                <a:ea typeface="MS Mincho" panose="02020609040205080304" pitchFamily="49" charset="-128"/>
              </a:rPr>
              <a:t> </a:t>
            </a:r>
            <a:r>
              <a:rPr lang="af-ZA" sz="1200" dirty="0">
                <a:solidFill>
                  <a:srgbClr val="000000"/>
                </a:solidFill>
                <a:effectLst/>
                <a:latin typeface="Calibri" panose="020F0502020204030204" pitchFamily="34" charset="0"/>
                <a:ea typeface="Calibri" panose="020F0502020204030204" pitchFamily="34" charset="0"/>
              </a:rPr>
              <a:t>ander geloof as jy het?</a:t>
            </a:r>
            <a:r>
              <a:rPr lang="af-ZA" sz="1200" dirty="0">
                <a:solidFill>
                  <a:srgbClr val="000000"/>
                </a:solidFill>
                <a:effectLst/>
                <a:latin typeface="Calibri" panose="020F0502020204030204" pitchFamily="34" charset="0"/>
                <a:ea typeface="MS Mincho" panose="02020609040205080304" pitchFamily="49" charset="-128"/>
              </a:rPr>
              <a:t>     </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p:txBody>
      </p:sp>
      <p:sp>
        <p:nvSpPr>
          <p:cNvPr id="220" name="Google Shape;2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Refleksie</a:t>
            </a:r>
            <a:r>
              <a:rPr lang="en-GB" dirty="0"/>
              <a:t> &amp; </a:t>
            </a:r>
            <a:r>
              <a:rPr lang="en-GB" dirty="0" err="1"/>
              <a:t>Verryking</a:t>
            </a:r>
            <a:r>
              <a:rPr lang="en-GB" dirty="0"/>
              <a:t> (4 min)</a:t>
            </a:r>
          </a:p>
          <a:p>
            <a:pPr marL="457200" marR="0" lvl="0" indent="-228600" algn="l" rtl="0">
              <a:lnSpc>
                <a:spcPct val="100000"/>
              </a:lnSpc>
              <a:spcBef>
                <a:spcPts val="0"/>
              </a:spcBef>
              <a:spcAft>
                <a:spcPts val="0"/>
              </a:spcAft>
              <a:buSzPts val="1400"/>
              <a:buNone/>
            </a:pPr>
            <a:endParaRPr lang="en-GB" dirty="0"/>
          </a:p>
          <a:p>
            <a:pPr marL="342900" lvl="0" indent="-342900" algn="just">
              <a:lnSpc>
                <a:spcPct val="115000"/>
              </a:lnSpc>
              <a:buClr>
                <a:srgbClr val="000000"/>
              </a:buClr>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Die aanhaling van </a:t>
            </a:r>
            <a:r>
              <a:rPr lang="af-ZA" sz="1800" dirty="0" err="1">
                <a:solidFill>
                  <a:srgbClr val="000000"/>
                </a:solidFill>
                <a:effectLst/>
                <a:latin typeface="Calibri" panose="020F0502020204030204" pitchFamily="34" charset="0"/>
                <a:ea typeface="Calibri" panose="020F0502020204030204" pitchFamily="34" charset="0"/>
              </a:rPr>
              <a:t>Ghandi</a:t>
            </a:r>
            <a:r>
              <a:rPr lang="af-ZA" sz="1800" dirty="0">
                <a:solidFill>
                  <a:srgbClr val="000000"/>
                </a:solidFill>
                <a:effectLst/>
                <a:latin typeface="Calibri" panose="020F0502020204030204" pitchFamily="34" charset="0"/>
                <a:ea typeface="Calibri" panose="020F0502020204030204" pitchFamily="34" charset="0"/>
              </a:rPr>
              <a:t> (op die skyfie) beklemtoon die belangrikheid daarvan om in eenheid saam te leef, ongeag ons verskille.</a:t>
            </a:r>
            <a:endParaRPr lang="en-US" sz="1800" dirty="0">
              <a:solidFill>
                <a:srgbClr val="595959"/>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Voltooi die </a:t>
            </a:r>
            <a:r>
              <a:rPr lang="af-ZA" sz="1800" dirty="0" err="1">
                <a:solidFill>
                  <a:srgbClr val="000000"/>
                </a:solidFill>
                <a:effectLst/>
                <a:latin typeface="Calibri" panose="020F0502020204030204" pitchFamily="34" charset="0"/>
                <a:ea typeface="Calibri" panose="020F0502020204030204" pitchFamily="34" charset="0"/>
              </a:rPr>
              <a:t>refleksievrae</a:t>
            </a:r>
            <a:r>
              <a:rPr lang="af-ZA" sz="1800" dirty="0">
                <a:solidFill>
                  <a:srgbClr val="000000"/>
                </a:solidFill>
                <a:effectLst/>
                <a:latin typeface="Calibri" panose="020F0502020204030204" pitchFamily="34" charset="0"/>
                <a:ea typeface="Calibri" panose="020F0502020204030204" pitchFamily="34" charset="0"/>
              </a:rPr>
              <a:t> in </a:t>
            </a:r>
            <a:r>
              <a:rPr lang="af-ZA" sz="1800" b="1" i="1" dirty="0">
                <a:solidFill>
                  <a:srgbClr val="000000"/>
                </a:solidFill>
                <a:effectLst/>
                <a:latin typeface="Calibri" panose="020F0502020204030204" pitchFamily="34" charset="0"/>
                <a:ea typeface="Calibri" panose="020F0502020204030204" pitchFamily="34" charset="0"/>
              </a:rPr>
              <a:t>Aktiwiteit 3</a:t>
            </a:r>
            <a:r>
              <a:rPr lang="af-ZA" sz="1800" dirty="0">
                <a:solidFill>
                  <a:srgbClr val="000000"/>
                </a:solidFill>
                <a:effectLst/>
                <a:latin typeface="Calibri" panose="020F0502020204030204" pitchFamily="34" charset="0"/>
                <a:ea typeface="Calibri" panose="020F0502020204030204" pitchFamily="34" charset="0"/>
              </a:rPr>
              <a:t>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dirty="0">
                <a:solidFill>
                  <a:srgbClr val="000000"/>
                </a:solidFill>
                <a:effectLst/>
                <a:latin typeface="Calibri" panose="020F0502020204030204" pitchFamily="34" charset="0"/>
                <a:ea typeface="Calibri" panose="020F0502020204030204" pitchFamily="34" charset="0"/>
              </a:rPr>
              <a:t>) vir die laaste paar minute van die les.</a:t>
            </a:r>
            <a:endParaRPr lang="en-US" sz="1800" dirty="0">
              <a:solidFill>
                <a:srgbClr val="595959"/>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As daar enige afdelings in jou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b="1" i="1" dirty="0">
                <a:solidFill>
                  <a:srgbClr val="000000"/>
                </a:solidFill>
                <a:effectLst/>
                <a:latin typeface="Calibri" panose="020F0502020204030204" pitchFamily="34" charset="0"/>
                <a:ea typeface="Calibri" panose="020F0502020204030204" pitchFamily="34" charset="0"/>
              </a:rPr>
              <a:t> </a:t>
            </a:r>
            <a:r>
              <a:rPr lang="af-ZA" sz="1800" dirty="0">
                <a:solidFill>
                  <a:srgbClr val="000000"/>
                </a:solidFill>
                <a:effectLst/>
                <a:latin typeface="Calibri" panose="020F0502020204030204" pitchFamily="34" charset="0"/>
                <a:ea typeface="Calibri" panose="020F0502020204030204" pitchFamily="34" charset="0"/>
              </a:rPr>
              <a:t>is wat nie voltooi is nie, moet dit asseblief as </a:t>
            </a:r>
            <a:r>
              <a:rPr lang="af-ZA" sz="1800" b="1" dirty="0">
                <a:solidFill>
                  <a:srgbClr val="000000"/>
                </a:solidFill>
                <a:effectLst/>
                <a:highlight>
                  <a:srgbClr val="FFFF00"/>
                </a:highlight>
                <a:latin typeface="Calibri" panose="020F0502020204030204" pitchFamily="34" charset="0"/>
                <a:ea typeface="Calibri" panose="020F0502020204030204" pitchFamily="34" charset="0"/>
              </a:rPr>
              <a:t>huiswerk</a:t>
            </a:r>
            <a:r>
              <a:rPr lang="af-ZA" sz="1800" b="1" dirty="0">
                <a:solidFill>
                  <a:srgbClr val="000000"/>
                </a:solidFill>
                <a:effectLst/>
                <a:latin typeface="Calibri" panose="020F0502020204030204" pitchFamily="34" charset="0"/>
                <a:ea typeface="Calibri" panose="020F0502020204030204" pitchFamily="34" charset="0"/>
              </a:rPr>
              <a:t> </a:t>
            </a:r>
            <a:r>
              <a:rPr lang="af-ZA" sz="1800" dirty="0">
                <a:solidFill>
                  <a:srgbClr val="000000"/>
                </a:solidFill>
                <a:effectLst/>
                <a:latin typeface="Calibri" panose="020F0502020204030204" pitchFamily="34" charset="0"/>
                <a:ea typeface="Calibri" panose="020F0502020204030204" pitchFamily="34" charset="0"/>
              </a:rPr>
              <a:t>voltooi word. </a:t>
            </a:r>
            <a:endParaRPr lang="en-US" sz="1800">
              <a:solidFill>
                <a:srgbClr val="595959"/>
              </a:solidFill>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p:txBody>
      </p:sp>
      <p:sp>
        <p:nvSpPr>
          <p:cNvPr id="229" name="Google Shape;22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Daar is drie sleutelvrae waaroor ons vandag sal uitbrei:</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Hoe dra Suid-Afrika se diverse godsdienste en </a:t>
            </a:r>
            <a:r>
              <a:rPr lang="af-ZA" sz="1200" dirty="0" err="1">
                <a:solidFill>
                  <a:srgbClr val="000000"/>
                </a:solidFill>
                <a:effectLst/>
                <a:latin typeface="Calibri" panose="020F0502020204030204" pitchFamily="34" charset="0"/>
                <a:ea typeface="Calibri" panose="020F0502020204030204" pitchFamily="34" charset="0"/>
              </a:rPr>
              <a:t>geloofstelsels</a:t>
            </a:r>
            <a:r>
              <a:rPr lang="af-ZA" sz="1200" dirty="0">
                <a:solidFill>
                  <a:srgbClr val="000000"/>
                </a:solidFill>
                <a:effectLst/>
                <a:latin typeface="Calibri" panose="020F0502020204030204" pitchFamily="34" charset="0"/>
                <a:ea typeface="Calibri" panose="020F0502020204030204" pitchFamily="34" charset="0"/>
              </a:rPr>
              <a:t> tot 'n harmonieuse samelewing by?</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 is my geloofstelsel en hoe lei dit tot samewerking met ander?</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Watter bydrae lewer godsdiens tot bevordering van die uitleef van my geloofstelsel en waardes?</a:t>
            </a:r>
            <a:endParaRPr lang="en-US" sz="1200" dirty="0">
              <a:effectLst/>
              <a:latin typeface="Times New Roman" panose="02020603050405020304" pitchFamily="18" charset="0"/>
              <a:ea typeface="MS Mincho" panose="02020609040205080304" pitchFamily="49" charset="-128"/>
            </a:endParaRPr>
          </a:p>
          <a:p>
            <a:pPr marL="457200"/>
            <a:r>
              <a:rPr lang="af-ZA" sz="1200" dirty="0">
                <a:solidFill>
                  <a:srgbClr val="000000"/>
                </a:solidFill>
                <a:effectLst/>
                <a:highlight>
                  <a:srgbClr val="FFFF00"/>
                </a:highlight>
                <a:latin typeface="Calibri" panose="020F0502020204030204" pitchFamily="34" charset="0"/>
                <a:ea typeface="MS Mincho" panose="02020609040205080304" pitchFamily="49" charset="-128"/>
              </a:rPr>
              <a:t> </a:t>
            </a:r>
            <a:endParaRPr lang="en-US" sz="1200" dirty="0">
              <a:effectLst/>
              <a:latin typeface="Times New Roman" panose="02020603050405020304" pitchFamily="18" charset="0"/>
              <a:ea typeface="MS Mincho" panose="02020609040205080304" pitchFamily="49" charset="-128"/>
            </a:endParaRPr>
          </a:p>
          <a:p>
            <a:pPr marL="342900" lvl="0" indent="-342900" algn="just">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Hoewel daar baie verskille in ons individuele geloofsoortuigings bestaan, is daar talle ooreenkomste tussen die verskillende godsdienste in ons gemeenskappe. Hierdie ooreenkomste is een van die aspekte wat ons sal help om in vrede met mekaar saam te leef.  </a:t>
            </a:r>
            <a:endParaRPr lang="en-US" sz="1200" dirty="0">
              <a:effectLst/>
              <a:latin typeface="Times New Roman" panose="02020603050405020304" pitchFamily="18" charset="0"/>
              <a:ea typeface="MS Mincho" panose="02020609040205080304" pitchFamily="49" charset="-128"/>
            </a:endParaRPr>
          </a:p>
          <a:p>
            <a:pPr marL="0" lvl="0" indent="0" algn="just">
              <a:lnSpc>
                <a:spcPct val="115000"/>
              </a:lnSpc>
              <a:buSzPts val="1100"/>
              <a:buFont typeface="Symbol" panose="05050102010706020507" pitchFamily="18" charset="2"/>
              <a:buNone/>
            </a:pP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4757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Onderrig</a:t>
            </a:r>
            <a:endParaRPr dirty="0"/>
          </a:p>
          <a:p>
            <a:pPr marL="457200" marR="0" lvl="0" indent="-228600" algn="l" rtl="0">
              <a:lnSpc>
                <a:spcPct val="100000"/>
              </a:lnSpc>
              <a:spcBef>
                <a:spcPts val="0"/>
              </a:spcBef>
              <a:spcAft>
                <a:spcPts val="0"/>
              </a:spcAft>
              <a:buSzPts val="1400"/>
              <a:buNone/>
            </a:pPr>
            <a:endParaRPr lang="en-GB" dirty="0"/>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Voordat ons na 'n beskrywing van sommige van die godsdienste in Suid-Afrika kyk, moet ons sekere terme omskryf. Hierdie terme kom uit ons sleutelvrae vir die les.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Deel met 'n maat wat jy onder die volgende vier terme verstaan: </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Oortuigings </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Waardes </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Geloofstelsel</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Harmoniese samelewing</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p:txBody>
      </p:sp>
      <p:sp>
        <p:nvSpPr>
          <p:cNvPr id="112" name="Google Shape;1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Onderrig</a:t>
            </a:r>
            <a:endParaRPr lang="en-GB" dirty="0"/>
          </a:p>
          <a:p>
            <a:pPr marL="457200" marR="0" lvl="0" indent="-228600" algn="l" rtl="0">
              <a:lnSpc>
                <a:spcPct val="100000"/>
              </a:lnSpc>
              <a:spcBef>
                <a:spcPts val="0"/>
              </a:spcBef>
              <a:spcAft>
                <a:spcPts val="0"/>
              </a:spcAft>
              <a:buSzPts val="1400"/>
              <a:buNone/>
            </a:pPr>
            <a:endParaRPr lang="en-GB" dirty="0"/>
          </a:p>
          <a:p>
            <a:pPr marL="457200" marR="0" lvl="0" indent="-228600" algn="l" rtl="0">
              <a:lnSpc>
                <a:spcPct val="100000"/>
              </a:lnSpc>
              <a:spcBef>
                <a:spcPts val="0"/>
              </a:spcBef>
              <a:spcAft>
                <a:spcPts val="0"/>
              </a:spcAft>
              <a:buSzPts val="1400"/>
              <a:buNone/>
            </a:pPr>
            <a:r>
              <a:rPr lang="af-ZA" sz="1800" b="1" i="1" dirty="0">
                <a:solidFill>
                  <a:srgbClr val="000000"/>
                </a:solidFill>
                <a:effectLst/>
                <a:latin typeface="Calibri" panose="020F0502020204030204" pitchFamily="34" charset="0"/>
                <a:ea typeface="Calibri" panose="020F0502020204030204" pitchFamily="34" charset="0"/>
              </a:rPr>
              <a:t>Oortuigings</a:t>
            </a:r>
            <a:r>
              <a:rPr lang="af-ZA" sz="1800" dirty="0">
                <a:solidFill>
                  <a:srgbClr val="000000"/>
                </a:solidFill>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is idees of konsepte wat mense, soms sonder bewyse, as die waarheid aanvaar. Hierdie oortuigings word dikwels beïnvloed deur kultuur, godsdiens of persoonlike ervarings. </a:t>
            </a:r>
            <a:r>
              <a:rPr lang="af-ZA" sz="1800" dirty="0">
                <a:solidFill>
                  <a:srgbClr val="000000"/>
                </a:solidFill>
                <a:effectLst/>
                <a:latin typeface="Calibri" panose="020F0502020204030204" pitchFamily="34" charset="0"/>
                <a:ea typeface="Arial" panose="020B0604020202020204" pitchFamily="34" charset="0"/>
              </a:rPr>
              <a:t>Byvoorbeeld</a:t>
            </a:r>
            <a:r>
              <a:rPr lang="af-ZA" sz="1800" dirty="0">
                <a:solidFill>
                  <a:srgbClr val="000000"/>
                </a:solidFill>
                <a:effectLst/>
                <a:latin typeface="Calibri" panose="020F0502020204030204" pitchFamily="34" charset="0"/>
                <a:ea typeface="Calibri" panose="020F0502020204030204" pitchFamily="34" charset="0"/>
              </a:rPr>
              <a:t>, 'n mens kan van die oortuiging wees dat steel 'n slegte ding is, of dat dit 'n goeie ding is om minderbevoorregtes te help. Miskien is jy geleer dat dit verkeerd is om te jok, of dat ons altyd ons foute in die lewe sal kan regmaak.  </a:t>
            </a:r>
            <a:endParaRPr dirty="0"/>
          </a:p>
          <a:p>
            <a:pPr marL="457200" marR="0" lvl="0" indent="-228600" algn="l" rtl="0">
              <a:lnSpc>
                <a:spcPct val="100000"/>
              </a:lnSpc>
              <a:spcBef>
                <a:spcPts val="0"/>
              </a:spcBef>
              <a:spcAft>
                <a:spcPts val="0"/>
              </a:spcAft>
              <a:buSzPts val="1400"/>
              <a:buNone/>
            </a:pPr>
            <a:endParaRPr dirty="0"/>
          </a:p>
        </p:txBody>
      </p:sp>
      <p:sp>
        <p:nvSpPr>
          <p:cNvPr id="128" name="Google Shape;12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Onderrig</a:t>
            </a:r>
            <a:endParaRPr lang="en-GB" dirty="0"/>
          </a:p>
          <a:p>
            <a:pPr marL="457200" marR="0" lvl="0" indent="-228600" algn="l" rtl="0">
              <a:lnSpc>
                <a:spcPct val="100000"/>
              </a:lnSpc>
              <a:spcBef>
                <a:spcPts val="0"/>
              </a:spcBef>
              <a:spcAft>
                <a:spcPts val="0"/>
              </a:spcAft>
              <a:buSzPts val="1400"/>
              <a:buNone/>
            </a:pPr>
            <a:endParaRPr lang="en-GB" dirty="0"/>
          </a:p>
          <a:p>
            <a:pPr marL="342900" lvl="0" indent="-342900" algn="just">
              <a:lnSpc>
                <a:spcPct val="115000"/>
              </a:lnSpc>
              <a:buSzPts val="1100"/>
              <a:buFont typeface="Symbol" panose="05050102010706020507" pitchFamily="18" charset="2"/>
              <a:buChar char=""/>
            </a:pPr>
            <a:r>
              <a:rPr lang="af-ZA" sz="1800" b="1" i="1" dirty="0">
                <a:solidFill>
                  <a:srgbClr val="000000"/>
                </a:solidFill>
                <a:effectLst/>
                <a:latin typeface="Calibri" panose="020F0502020204030204" pitchFamily="34" charset="0"/>
                <a:ea typeface="Calibri" panose="020F0502020204030204" pitchFamily="34" charset="0"/>
              </a:rPr>
              <a:t>Waardes</a:t>
            </a:r>
            <a:r>
              <a:rPr lang="af-ZA" sz="1800" dirty="0">
                <a:solidFill>
                  <a:srgbClr val="000000"/>
                </a:solidFill>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is </a:t>
            </a:r>
            <a:r>
              <a:rPr lang="af-ZA" sz="1800" dirty="0" err="1">
                <a:effectLst/>
                <a:latin typeface="Calibri" panose="020F0502020204030204" pitchFamily="34" charset="0"/>
                <a:ea typeface="Calibri" panose="020F0502020204030204" pitchFamily="34" charset="0"/>
              </a:rPr>
              <a:t>kernoortuigings</a:t>
            </a:r>
            <a:r>
              <a:rPr lang="af-ZA" sz="1800" dirty="0">
                <a:effectLst/>
                <a:latin typeface="Calibri" panose="020F0502020204030204" pitchFamily="34" charset="0"/>
                <a:ea typeface="Calibri" panose="020F0502020204030204" pitchFamily="34" charset="0"/>
              </a:rPr>
              <a:t> of -beginsels wat mense se gedrag, optrede en besluitneming beïnvloed, en hul idees vorm ten opsigte van wat reg en verkeerd is.</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Waardes is dikwels meer persoonlik as oortuigings omdat dit die basis van ons individualiteit vorm. Voorbeelde van waardes is vriendelikheid, nuuskierigheid, dankbaarheid, betroubaarheid en selfrespek. </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Watter waardes is vir jou die belangrikste? Skryf hulle in </a:t>
            </a:r>
            <a:r>
              <a:rPr lang="af-ZA" sz="1800" b="1" dirty="0">
                <a:solidFill>
                  <a:srgbClr val="000000"/>
                </a:solidFill>
                <a:effectLst/>
                <a:latin typeface="Calibri" panose="020F0502020204030204" pitchFamily="34" charset="0"/>
                <a:ea typeface="Calibri" panose="020F0502020204030204" pitchFamily="34" charset="0"/>
              </a:rPr>
              <a:t>Vraag 1.1</a:t>
            </a:r>
            <a:r>
              <a:rPr lang="af-ZA" sz="1800" dirty="0">
                <a:solidFill>
                  <a:srgbClr val="000000"/>
                </a:solidFill>
                <a:effectLst/>
                <a:latin typeface="Calibri" panose="020F0502020204030204" pitchFamily="34" charset="0"/>
                <a:ea typeface="Calibri" panose="020F0502020204030204" pitchFamily="34" charset="0"/>
              </a:rPr>
              <a:t> van </a:t>
            </a:r>
            <a:r>
              <a:rPr lang="af-ZA" sz="1800" b="1" i="1" dirty="0">
                <a:solidFill>
                  <a:srgbClr val="000000"/>
                </a:solidFill>
                <a:effectLst/>
                <a:latin typeface="Calibri" panose="020F0502020204030204" pitchFamily="34" charset="0"/>
                <a:ea typeface="Calibri" panose="020F0502020204030204" pitchFamily="34" charset="0"/>
              </a:rPr>
              <a:t>Aktiwiteit 1</a:t>
            </a:r>
            <a:r>
              <a:rPr lang="af-ZA" sz="1800" dirty="0">
                <a:solidFill>
                  <a:srgbClr val="000000"/>
                </a:solidFill>
                <a:effectLst/>
                <a:latin typeface="Calibri" panose="020F0502020204030204" pitchFamily="34" charset="0"/>
                <a:ea typeface="Calibri" panose="020F0502020204030204" pitchFamily="34" charset="0"/>
              </a:rPr>
              <a:t>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dirty="0">
                <a:solidFill>
                  <a:srgbClr val="000000"/>
                </a:solidFill>
                <a:effectLst/>
                <a:latin typeface="Calibri" panose="020F0502020204030204" pitchFamily="34" charset="0"/>
                <a:ea typeface="Calibri" panose="020F0502020204030204" pitchFamily="34" charset="0"/>
              </a:rPr>
              <a:t>) neer.</a:t>
            </a:r>
            <a:endParaRPr lang="en-US" sz="1800" dirty="0">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143" name="Google Shape;14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Onderrig</a:t>
            </a:r>
            <a:endParaRPr lang="en-GB" dirty="0"/>
          </a:p>
          <a:p>
            <a:pPr marL="457200" marR="0" lvl="0" indent="-228600" algn="l" rtl="0">
              <a:lnSpc>
                <a:spcPct val="100000"/>
              </a:lnSpc>
              <a:spcBef>
                <a:spcPts val="0"/>
              </a:spcBef>
              <a:spcAft>
                <a:spcPts val="0"/>
              </a:spcAft>
              <a:buSzPts val="1400"/>
              <a:buNone/>
            </a:pPr>
            <a:r>
              <a:rPr lang="en-ZA" sz="1200" b="0" i="0" u="none" strike="noStrike" cap="none" dirty="0">
                <a:solidFill>
                  <a:schemeClr val="dk1"/>
                </a:solidFill>
                <a:latin typeface="Calibri"/>
                <a:ea typeface="Calibri"/>
                <a:cs typeface="Calibri"/>
                <a:sym typeface="Calibri"/>
              </a:rPr>
              <a:t> </a:t>
            </a:r>
            <a:endParaRPr lang="en-GB" dirty="0"/>
          </a:p>
          <a:p>
            <a:pPr marL="457200" lvl="0" indent="-228600" algn="l" rtl="0">
              <a:lnSpc>
                <a:spcPct val="100000"/>
              </a:lnSpc>
              <a:spcBef>
                <a:spcPts val="0"/>
              </a:spcBef>
              <a:spcAft>
                <a:spcPts val="0"/>
              </a:spcAft>
              <a:buSzPts val="1400"/>
              <a:buFont typeface="Arial"/>
              <a:buChar char="•"/>
            </a:pPr>
            <a:r>
              <a:rPr lang="af-ZA" sz="1800" dirty="0">
                <a:solidFill>
                  <a:srgbClr val="000000"/>
                </a:solidFill>
                <a:effectLst/>
                <a:latin typeface="Calibri" panose="020F0502020204030204" pitchFamily="34" charset="0"/>
                <a:ea typeface="Calibri" panose="020F0502020204030204" pitchFamily="34" charset="0"/>
              </a:rPr>
              <a:t>'n </a:t>
            </a:r>
            <a:r>
              <a:rPr lang="af-ZA" sz="1800" b="1" i="1" dirty="0">
                <a:solidFill>
                  <a:srgbClr val="000000"/>
                </a:solidFill>
                <a:effectLst/>
                <a:latin typeface="Calibri" panose="020F0502020204030204" pitchFamily="34" charset="0"/>
                <a:ea typeface="Calibri" panose="020F0502020204030204" pitchFamily="34" charset="0"/>
              </a:rPr>
              <a:t>Geloofstelsel</a:t>
            </a:r>
            <a:r>
              <a:rPr lang="af-ZA" sz="1800" dirty="0">
                <a:solidFill>
                  <a:srgbClr val="000000"/>
                </a:solidFill>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is 'n stel idees en waardes wat mense se wêreldbeskouing beïnvloed. Dit bepaal gewoonlik hul gedrag en besluite. </a:t>
            </a:r>
            <a:r>
              <a:rPr lang="af-ZA" sz="1800" dirty="0">
                <a:solidFill>
                  <a:srgbClr val="000000"/>
                </a:solidFill>
                <a:effectLst/>
                <a:latin typeface="Calibri" panose="020F0502020204030204" pitchFamily="34" charset="0"/>
                <a:ea typeface="Calibri" panose="020F0502020204030204" pitchFamily="34" charset="0"/>
              </a:rPr>
              <a:t>Godsdienste of politieke ideologieë is voorbeelde van </a:t>
            </a:r>
            <a:r>
              <a:rPr lang="af-ZA" sz="1800" dirty="0" err="1">
                <a:solidFill>
                  <a:srgbClr val="000000"/>
                </a:solidFill>
                <a:effectLst/>
                <a:latin typeface="Calibri" panose="020F0502020204030204" pitchFamily="34" charset="0"/>
                <a:ea typeface="Calibri" panose="020F0502020204030204" pitchFamily="34" charset="0"/>
              </a:rPr>
              <a:t>geloofstelsels</a:t>
            </a:r>
            <a:r>
              <a:rPr lang="af-ZA" sz="1800" dirty="0">
                <a:solidFill>
                  <a:srgbClr val="000000"/>
                </a:solidFill>
                <a:effectLst/>
                <a:latin typeface="Calibri" panose="020F0502020204030204" pitchFamily="34" charset="0"/>
                <a:ea typeface="Calibri" panose="020F0502020204030204" pitchFamily="34" charset="0"/>
              </a:rPr>
              <a:t>. Dit is belangrik om te verstaan waarom ons 'n bepaalde geloofstelsel volg. Die aard van geloof stel ons nie altyd in staat om te kan verduidelik waarin ons glo nie, maar dit moet ons toelaat om in vrede met ander mense saam te leef. </a:t>
            </a:r>
            <a:endParaRPr dirty="0"/>
          </a:p>
        </p:txBody>
      </p:sp>
      <p:sp>
        <p:nvSpPr>
          <p:cNvPr id="165" name="Google Shape;16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Onderrig</a:t>
            </a:r>
            <a:endParaRPr lang="en-GB" dirty="0"/>
          </a:p>
          <a:p>
            <a:pPr marL="457200" marR="0" lvl="0" indent="-228600" algn="l" rtl="0">
              <a:lnSpc>
                <a:spcPct val="100000"/>
              </a:lnSpc>
              <a:spcBef>
                <a:spcPts val="0"/>
              </a:spcBef>
              <a:spcAft>
                <a:spcPts val="0"/>
              </a:spcAft>
              <a:buSzPts val="1400"/>
              <a:buNone/>
            </a:pPr>
            <a:endParaRPr lang="en-GB" dirty="0"/>
          </a:p>
          <a:p>
            <a:pPr marL="457200" marR="0" lvl="0" indent="-228600" algn="l" rtl="0">
              <a:lnSpc>
                <a:spcPct val="100000"/>
              </a:lnSpc>
              <a:spcBef>
                <a:spcPts val="0"/>
              </a:spcBef>
              <a:spcAft>
                <a:spcPts val="0"/>
              </a:spcAft>
              <a:buSzPts val="1400"/>
              <a:buNone/>
            </a:pPr>
            <a:r>
              <a:rPr lang="af-ZA" sz="1800" dirty="0">
                <a:solidFill>
                  <a:srgbClr val="000000"/>
                </a:solidFill>
                <a:effectLst/>
                <a:latin typeface="Calibri" panose="020F0502020204030204" pitchFamily="34" charset="0"/>
                <a:ea typeface="Calibri" panose="020F0502020204030204" pitchFamily="34" charset="0"/>
              </a:rPr>
              <a:t>'n </a:t>
            </a:r>
            <a:r>
              <a:rPr lang="af-ZA" sz="1800" b="1" i="1" dirty="0">
                <a:solidFill>
                  <a:srgbClr val="000000"/>
                </a:solidFill>
                <a:effectLst/>
                <a:latin typeface="Calibri" panose="020F0502020204030204" pitchFamily="34" charset="0"/>
                <a:ea typeface="Calibri" panose="020F0502020204030204" pitchFamily="34" charset="0"/>
              </a:rPr>
              <a:t>Harmonieuse</a:t>
            </a:r>
            <a:r>
              <a:rPr lang="af-ZA" sz="1800" dirty="0">
                <a:solidFill>
                  <a:srgbClr val="000000"/>
                </a:solidFill>
                <a:effectLst/>
                <a:latin typeface="Calibri" panose="020F0502020204030204" pitchFamily="34" charset="0"/>
                <a:ea typeface="Calibri" panose="020F0502020204030204" pitchFamily="34" charset="0"/>
              </a:rPr>
              <a:t> </a:t>
            </a:r>
            <a:r>
              <a:rPr lang="af-ZA" sz="1800" b="1" i="1" dirty="0">
                <a:solidFill>
                  <a:srgbClr val="000000"/>
                </a:solidFill>
                <a:effectLst/>
                <a:latin typeface="Calibri" panose="020F0502020204030204" pitchFamily="34" charset="0"/>
                <a:ea typeface="Calibri" panose="020F0502020204030204" pitchFamily="34" charset="0"/>
              </a:rPr>
              <a:t>samelewing</a:t>
            </a:r>
            <a:r>
              <a:rPr lang="af-ZA" sz="1800" dirty="0">
                <a:solidFill>
                  <a:srgbClr val="000000"/>
                </a:solidFill>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is 'n samelewing waarin individue vreedsaam saamleef, diversiteit omhels, wedersydse respek bevorder, geregtigheid handhaaf en saamwerk aan</a:t>
            </a:r>
          </a:p>
          <a:p>
            <a:pPr marL="457200" marR="0" lvl="0" indent="-228600" algn="l" rtl="0">
              <a:lnSpc>
                <a:spcPct val="100000"/>
              </a:lnSpc>
              <a:spcBef>
                <a:spcPts val="0"/>
              </a:spcBef>
              <a:spcAft>
                <a:spcPts val="0"/>
              </a:spcAft>
              <a:buSzPts val="1400"/>
              <a:buNone/>
            </a:pPr>
            <a:r>
              <a:rPr lang="af-ZA" sz="1800" dirty="0">
                <a:effectLst/>
                <a:latin typeface="Calibri" panose="020F0502020204030204" pitchFamily="34" charset="0"/>
                <a:ea typeface="Calibri" panose="020F0502020204030204" pitchFamily="34" charset="0"/>
              </a:rPr>
              <a:t>gemeenskaplike doelwitte. Hierdie optredes verseker welstand en gelykheid vir alle gemeenskapslede.</a:t>
            </a:r>
            <a:endParaRPr dirty="0"/>
          </a:p>
        </p:txBody>
      </p:sp>
      <p:sp>
        <p:nvSpPr>
          <p:cNvPr id="183" name="Google Shape;18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(4 min)</a:t>
            </a:r>
          </a:p>
          <a:p>
            <a:endParaRPr lang="en-GB" dirty="0"/>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Kom ons neem 'n oomblik om die volgende vrae kortliks te bespreek: </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Hoekom is ons hier?</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Waar het die wêreld ontstaan?</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 gebeur as ons doodgaan?</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Laat leerders toe om te reageer. </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Sommige leerders mag dalk voel dat wetenskap al hierdie vrae beantwoord en daarom het hulle nie 'n godsdiens nie. Verduidelik dat selfs die geloof in wetenskap 'n geloofstelsel is.</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Hierdie is belangrike vrae wat die meeste godsdienste of gelowe poog om te beantwoord.</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MS Mincho" panose="02020609040205080304" pitchFamily="49" charset="-128"/>
              </a:rPr>
              <a:t>Dit sal interessant wees om te sien hoeveel godsdienste in die klas verteenwoordig word. </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MS Mincho" panose="02020609040205080304" pitchFamily="49" charset="-128"/>
              </a:rPr>
              <a:t>Gaan deur die volgende lys van godsdienste. Laat leerders hul hande opsteek as hulle aan 'n spesifieke godsdiens behoort. </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MS Mincho" panose="02020609040205080304" pitchFamily="49" charset="-128"/>
              </a:rPr>
              <a:t>Hindoeïsme</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MS Mincho" panose="02020609040205080304" pitchFamily="49" charset="-128"/>
              </a:rPr>
              <a:t>Boeddhisme</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MS Mincho" panose="02020609040205080304" pitchFamily="49" charset="-128"/>
              </a:rPr>
              <a:t>Christenskap</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MS Mincho" panose="02020609040205080304" pitchFamily="49" charset="-128"/>
              </a:rPr>
              <a:t>Afrika-gelowe</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err="1">
                <a:solidFill>
                  <a:srgbClr val="000000"/>
                </a:solidFill>
                <a:effectLst/>
                <a:latin typeface="Calibri" panose="020F0502020204030204" pitchFamily="34" charset="0"/>
                <a:ea typeface="MS Mincho" panose="02020609040205080304" pitchFamily="49" charset="-128"/>
              </a:rPr>
              <a:t>Baha'i</a:t>
            </a:r>
            <a:r>
              <a:rPr lang="af-ZA" sz="1200" dirty="0">
                <a:solidFill>
                  <a:srgbClr val="000000"/>
                </a:solidFill>
                <a:effectLst/>
                <a:latin typeface="Calibri" panose="020F0502020204030204" pitchFamily="34" charset="0"/>
                <a:ea typeface="MS Mincho" panose="02020609040205080304" pitchFamily="49" charset="-128"/>
              </a:rPr>
              <a:t>-geloof</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MS Mincho" panose="02020609040205080304" pitchFamily="49" charset="-128"/>
              </a:rPr>
              <a:t>Islam</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MS Mincho" panose="02020609040205080304" pitchFamily="49" charset="-128"/>
              </a:rPr>
              <a:t>Judaïsme</a:t>
            </a:r>
            <a:endParaRPr lang="en-US" sz="1200" dirty="0">
              <a:solidFill>
                <a:srgbClr val="000000"/>
              </a:solidFill>
              <a:effectLst/>
              <a:latin typeface="Times New Roman" panose="02020603050405020304" pitchFamily="18" charset="0"/>
              <a:ea typeface="MS Mincho" panose="02020609040205080304" pitchFamily="49" charset="-128"/>
            </a:endParaRPr>
          </a:p>
          <a:p>
            <a:pPr marL="9144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MS Mincho" panose="02020609040205080304" pitchFamily="49" charset="-128"/>
              </a:rPr>
              <a:t>Vra leerders of daar enige ander godsdienste is wat nie genoem is nie.</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Godsdiensvryheid is deel van Die Grondwet van Suid-Afrika wat aan almal die reg gee om enige godsdiens van sy of haar keuse te beoefen. Suid-Afrika word die reënboognasie genoem, vanweë die groot verskeidenheid van mense, kulture en ook </a:t>
            </a:r>
            <a:r>
              <a:rPr lang="af-ZA" sz="1200" u="sng" dirty="0">
                <a:solidFill>
                  <a:srgbClr val="000000"/>
                </a:solidFill>
                <a:effectLst/>
                <a:latin typeface="Calibri" panose="020F0502020204030204" pitchFamily="34" charset="0"/>
                <a:ea typeface="Calibri" panose="020F0502020204030204" pitchFamily="34" charset="0"/>
              </a:rPr>
              <a:t>godsdienste</a:t>
            </a:r>
            <a:r>
              <a:rPr lang="af-ZA" sz="1200" dirty="0">
                <a:solidFill>
                  <a:srgbClr val="000000"/>
                </a:solidFill>
                <a:effectLst/>
                <a:latin typeface="Calibri" panose="020F0502020204030204" pitchFamily="34" charset="0"/>
                <a:ea typeface="Calibri" panose="020F0502020204030204" pitchFamily="34" charset="0"/>
              </a:rPr>
              <a:t>, wat in hierdie land aangetref word.</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In vandag se les gaan ons 'n paar van hierdie godsdienste in meer detail bestudeer. Ons gaan ook ondersoek hoe die praktyke van hierdie godsdienste tot 'n meer vreedsame en harmonieuse samelewing lei.</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Vra die leerders om te verduidelik waarom godsdienste belangrik is.</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rPr>
              <a:t>Moontlike antwoorde kan die volgende insluit:</a:t>
            </a:r>
            <a:endParaRPr lang="en-US" sz="1200" dirty="0">
              <a:solidFill>
                <a:srgbClr val="000000"/>
              </a:solidFill>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Godsdiens vorm die basis waardeur mense sin uitmaak van die wêreld. </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Dit help mense om 'n </a:t>
            </a:r>
            <a:r>
              <a:rPr lang="af-ZA" sz="1200" dirty="0">
                <a:effectLst/>
                <a:latin typeface="Calibri" panose="020F0502020204030204" pitchFamily="34" charset="0"/>
                <a:ea typeface="MS Mincho" panose="02020609040205080304" pitchFamily="49" charset="-128"/>
              </a:rPr>
              <a:t>waardestelsel in plek te stel</a:t>
            </a:r>
            <a:r>
              <a:rPr lang="af-ZA" sz="1200" dirty="0">
                <a:solidFill>
                  <a:srgbClr val="000000"/>
                </a:solidFill>
                <a:effectLst/>
                <a:latin typeface="Calibri" panose="020F0502020204030204" pitchFamily="34" charset="0"/>
                <a:ea typeface="Calibri" panose="020F0502020204030204" pitchFamily="34" charset="0"/>
              </a:rPr>
              <a:t>.</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Godsdiens moedig mense aan om meer te leer oor hul eie </a:t>
            </a:r>
            <a:r>
              <a:rPr lang="af-ZA" sz="1200" dirty="0" err="1">
                <a:solidFill>
                  <a:srgbClr val="000000"/>
                </a:solidFill>
                <a:effectLst/>
                <a:latin typeface="Calibri" panose="020F0502020204030204" pitchFamily="34" charset="0"/>
                <a:ea typeface="Calibri" panose="020F0502020204030204" pitchFamily="34" charset="0"/>
              </a:rPr>
              <a:t>waardestelsels</a:t>
            </a:r>
            <a:r>
              <a:rPr lang="af-ZA" sz="1200" dirty="0">
                <a:solidFill>
                  <a:srgbClr val="000000"/>
                </a:solidFill>
                <a:effectLst/>
                <a:latin typeface="Calibri" panose="020F0502020204030204" pitchFamily="34" charset="0"/>
                <a:ea typeface="Calibri" panose="020F0502020204030204" pitchFamily="34" charset="0"/>
              </a:rPr>
              <a:t>. Byvoorbeeld, jou godsdienstige oortuigings kan eerlikheid as 'n </a:t>
            </a:r>
            <a:r>
              <a:rPr lang="af-ZA" sz="1200" dirty="0" err="1">
                <a:solidFill>
                  <a:srgbClr val="000000"/>
                </a:solidFill>
                <a:effectLst/>
                <a:latin typeface="Calibri" panose="020F0502020204030204" pitchFamily="34" charset="0"/>
                <a:ea typeface="Calibri" panose="020F0502020204030204" pitchFamily="34" charset="0"/>
              </a:rPr>
              <a:t>kernwaarde</a:t>
            </a:r>
            <a:r>
              <a:rPr lang="af-ZA" sz="1200" dirty="0">
                <a:solidFill>
                  <a:srgbClr val="000000"/>
                </a:solidFill>
                <a:effectLst/>
                <a:latin typeface="Calibri" panose="020F0502020204030204" pitchFamily="34" charset="0"/>
                <a:ea typeface="Calibri" panose="020F0502020204030204" pitchFamily="34" charset="0"/>
              </a:rPr>
              <a:t> beklemtoon, alhoewel individue verskil in die mate waartoe hul die waarde van eerlikheid prioritiseer en beoefen.</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Godsdiens laat mense voel asof hulle in die samelewing hoort. (Dra by tot ‘n behoort-aan-gevoel.)</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Baie godsdienste leer mense meer oor vriendskap, begrip en respek. </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Godsdienste speel 'n belangrike rol in die versorging van minderbevoorregtes.   </a:t>
            </a:r>
            <a:endParaRPr lang="en-US" sz="1200" dirty="0">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Draai na 'n persoon in jou groep en beskryf in TWEE sinne wat godsdiens vir jou beteken.</a:t>
            </a:r>
            <a:endParaRPr lang="en-US" sz="12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Onthou, selfs al het jy nie 'n godsdiens nie, het jy steeds waardes en oortuigings. Waar kom hulle vandaan?</a:t>
            </a:r>
            <a:endParaRPr lang="en-US" sz="1200" dirty="0">
              <a:solidFill>
                <a:srgbClr val="00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'n Samelewing wat waardering toon vir godsdiensvryheid, laat mense toe om te kies watter godsdiens hulle wil volg, of gee hulle die vryheid om nie tot enige godsdiens te behoort nie. Mense kan hul eie godsdiens verken, maar kan ook leer by mense wat ander godsdienste volg. Wanneer ons van ander godsdienste leer, word ons meer verdraagsaam. Dit bevorder eenheid en kan daartoe lei dat individue in daardie samelewing tuis voel. Daarenteen kan dit tot verdeeldheid in die samelewing lei indien ons nie 'n waardering vir mekaar se oortuigings toon nie.</a:t>
            </a:r>
            <a:endParaRPr lang="en-US" sz="1200" dirty="0">
              <a:solidFill>
                <a:srgbClr val="000000"/>
              </a:solidFill>
              <a:effectLst/>
              <a:latin typeface="Times New Roman" panose="02020603050405020304" pitchFamily="18" charset="0"/>
              <a:ea typeface="MS Mincho" panose="02020609040205080304" pitchFamily="49" charset="-128"/>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390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Aktiwiteit</a:t>
            </a:r>
            <a:r>
              <a:rPr lang="en-GB" dirty="0"/>
              <a:t> (3 min)</a:t>
            </a:r>
          </a:p>
          <a:p>
            <a:pPr marL="457200" marR="0" lvl="0" indent="-228600" algn="l" rtl="0">
              <a:lnSpc>
                <a:spcPct val="100000"/>
              </a:lnSpc>
              <a:spcBef>
                <a:spcPts val="0"/>
              </a:spcBef>
              <a:spcAft>
                <a:spcPts val="0"/>
              </a:spcAft>
              <a:buSzPts val="1400"/>
              <a:buNone/>
            </a:pPr>
            <a:endParaRPr dirty="0"/>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Ek gaan nou vir jou 'n paar foto's op die skerm wys. In </a:t>
            </a:r>
            <a:r>
              <a:rPr lang="af-ZA" sz="1800" b="1" dirty="0">
                <a:solidFill>
                  <a:srgbClr val="000000"/>
                </a:solidFill>
                <a:effectLst/>
                <a:latin typeface="Calibri" panose="020F0502020204030204" pitchFamily="34" charset="0"/>
                <a:ea typeface="Calibri" panose="020F0502020204030204" pitchFamily="34" charset="0"/>
              </a:rPr>
              <a:t>vraag 1.2</a:t>
            </a:r>
            <a:r>
              <a:rPr lang="af-ZA" sz="1800" dirty="0">
                <a:solidFill>
                  <a:srgbClr val="000000"/>
                </a:solidFill>
                <a:effectLst/>
                <a:latin typeface="Calibri" panose="020F0502020204030204" pitchFamily="34" charset="0"/>
                <a:ea typeface="Calibri" panose="020F0502020204030204" pitchFamily="34" charset="0"/>
              </a:rPr>
              <a:t>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1 – Werkkaart</a:t>
            </a:r>
            <a:r>
              <a:rPr lang="af-ZA" sz="1800" i="1" dirty="0">
                <a:solidFill>
                  <a:srgbClr val="000000"/>
                </a:solidFill>
                <a:effectLst/>
                <a:latin typeface="Calibri" panose="020F0502020204030204" pitchFamily="34" charset="0"/>
                <a:ea typeface="Arial" panose="020B0604020202020204" pitchFamily="34" charset="0"/>
              </a:rPr>
              <a:t>)</a:t>
            </a:r>
            <a:r>
              <a:rPr lang="af-ZA" sz="1800" dirty="0">
                <a:solidFill>
                  <a:srgbClr val="000000"/>
                </a:solidFill>
                <a:effectLst/>
                <a:latin typeface="Calibri" panose="020F0502020204030204" pitchFamily="34" charset="0"/>
                <a:ea typeface="Calibri" panose="020F0502020204030204" pitchFamily="34" charset="0"/>
              </a:rPr>
              <a:t> skryf jou onmiddellike reaksie teenoor die foto's (in hoogstens 10 woorde) neer. </a:t>
            </a:r>
            <a:endParaRPr lang="en-US" sz="18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Jou reaksie kan 'n beskrywing van die foto wees of 'n omskrywing van die emosies wat dit by jou uitlok.</a:t>
            </a:r>
            <a:endParaRPr lang="en-US" sz="1800" dirty="0">
              <a:solidFill>
                <a:srgbClr val="000000"/>
              </a:solidFill>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p:txBody>
      </p:sp>
      <p:sp>
        <p:nvSpPr>
          <p:cNvPr id="87" name="Google Shape;8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jpeg"/><Relationship Id="rId5" Type="http://schemas.openxmlformats.org/officeDocument/2006/relationships/image" Target="../media/image28.png"/><Relationship Id="rId10" Type="http://schemas.openxmlformats.org/officeDocument/2006/relationships/image" Target="../media/image32.jpeg"/><Relationship Id="rId4" Type="http://schemas.openxmlformats.org/officeDocument/2006/relationships/image" Target="../media/image27.png"/><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57EAE624-3694-8928-F0AD-9FBD47B757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ainting of a city&#10;&#10;Description automatically generated">
            <a:extLst>
              <a:ext uri="{FF2B5EF4-FFF2-40B4-BE49-F238E27FC236}">
                <a16:creationId xmlns:a16="http://schemas.microsoft.com/office/drawing/2014/main" id="{DEBDDA5E-7BEE-0151-1259-479927D5D726}"/>
              </a:ext>
            </a:extLst>
          </p:cNvPr>
          <p:cNvPicPr>
            <a:picLocks noChangeAspect="1"/>
          </p:cNvPicPr>
          <p:nvPr/>
        </p:nvPicPr>
        <p:blipFill>
          <a:blip r:embed="rId5"/>
          <a:stretch>
            <a:fillRect/>
          </a:stretch>
        </p:blipFill>
        <p:spPr>
          <a:xfrm>
            <a:off x="0" y="0"/>
            <a:ext cx="12192000" cy="6858000"/>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0F236E69-356F-4C10-CACE-2C9C8BE9C2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9276"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5"/>
          <p:cNvSpPr txBox="1">
            <a:spLocks noGrp="1"/>
          </p:cNvSpPr>
          <p:nvPr>
            <p:ph type="title"/>
          </p:nvPr>
        </p:nvSpPr>
        <p:spPr>
          <a:xfrm>
            <a:off x="838200" y="181098"/>
            <a:ext cx="10515600" cy="117784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ZA" dirty="0" err="1">
                <a:solidFill>
                  <a:schemeClr val="accent5">
                    <a:lumMod val="60000"/>
                    <a:lumOff val="40000"/>
                  </a:schemeClr>
                </a:solidFill>
              </a:rPr>
              <a:t>Groepaktiwiteit</a:t>
            </a:r>
            <a:endParaRPr lang="en-ZA" dirty="0">
              <a:solidFill>
                <a:schemeClr val="accent5">
                  <a:lumMod val="60000"/>
                  <a:lumOff val="40000"/>
                </a:schemeClr>
              </a:solidFill>
            </a:endParaRPr>
          </a:p>
        </p:txBody>
      </p:sp>
      <p:pic>
        <p:nvPicPr>
          <p:cNvPr id="210" name="Google Shape;210;p5"/>
          <p:cNvPicPr preferRelativeResize="0"/>
          <p:nvPr/>
        </p:nvPicPr>
        <p:blipFill rotWithShape="1">
          <a:blip r:embed="rId3">
            <a:alphaModFix/>
          </a:blip>
          <a:srcRect/>
          <a:stretch/>
        </p:blipFill>
        <p:spPr>
          <a:xfrm>
            <a:off x="1375153" y="3889460"/>
            <a:ext cx="2381250" cy="1905000"/>
          </a:xfrm>
          <a:prstGeom prst="rect">
            <a:avLst/>
          </a:prstGeom>
          <a:noFill/>
          <a:ln>
            <a:noFill/>
          </a:ln>
        </p:spPr>
      </p:pic>
      <p:pic>
        <p:nvPicPr>
          <p:cNvPr id="211" name="Google Shape;211;p5"/>
          <p:cNvPicPr preferRelativeResize="0"/>
          <p:nvPr/>
        </p:nvPicPr>
        <p:blipFill rotWithShape="1">
          <a:blip r:embed="rId4">
            <a:alphaModFix/>
          </a:blip>
          <a:srcRect/>
          <a:stretch/>
        </p:blipFill>
        <p:spPr>
          <a:xfrm>
            <a:off x="3059494" y="1738395"/>
            <a:ext cx="1800225" cy="2543175"/>
          </a:xfrm>
          <a:prstGeom prst="rect">
            <a:avLst/>
          </a:prstGeom>
          <a:noFill/>
          <a:ln>
            <a:noFill/>
          </a:ln>
        </p:spPr>
      </p:pic>
      <p:pic>
        <p:nvPicPr>
          <p:cNvPr id="213" name="Google Shape;213;p5"/>
          <p:cNvPicPr preferRelativeResize="0"/>
          <p:nvPr/>
        </p:nvPicPr>
        <p:blipFill rotWithShape="1">
          <a:blip r:embed="rId5">
            <a:alphaModFix/>
          </a:blip>
          <a:srcRect/>
          <a:stretch/>
        </p:blipFill>
        <p:spPr>
          <a:xfrm>
            <a:off x="4716508" y="3675148"/>
            <a:ext cx="2143125" cy="2143125"/>
          </a:xfrm>
          <a:prstGeom prst="rect">
            <a:avLst/>
          </a:prstGeom>
          <a:noFill/>
          <a:ln>
            <a:noFill/>
          </a:ln>
        </p:spPr>
      </p:pic>
      <p:pic>
        <p:nvPicPr>
          <p:cNvPr id="214" name="Google Shape;214;p5"/>
          <p:cNvPicPr preferRelativeResize="0"/>
          <p:nvPr/>
        </p:nvPicPr>
        <p:blipFill rotWithShape="1">
          <a:blip r:embed="rId6">
            <a:alphaModFix/>
          </a:blip>
          <a:srcRect/>
          <a:stretch/>
        </p:blipFill>
        <p:spPr>
          <a:xfrm>
            <a:off x="6062998" y="1755943"/>
            <a:ext cx="2143125" cy="2143125"/>
          </a:xfrm>
          <a:prstGeom prst="rect">
            <a:avLst/>
          </a:prstGeom>
          <a:noFill/>
          <a:ln>
            <a:noFill/>
          </a:ln>
        </p:spPr>
      </p:pic>
      <p:pic>
        <p:nvPicPr>
          <p:cNvPr id="215" name="Google Shape;215;p5" descr="A black star shape with a white background&#10;&#10;Description automatically generated"/>
          <p:cNvPicPr preferRelativeResize="0"/>
          <p:nvPr/>
        </p:nvPicPr>
        <p:blipFill rotWithShape="1">
          <a:blip r:embed="rId7">
            <a:alphaModFix/>
          </a:blip>
          <a:srcRect/>
          <a:stretch/>
        </p:blipFill>
        <p:spPr>
          <a:xfrm>
            <a:off x="8065462" y="3698960"/>
            <a:ext cx="2124075" cy="2095500"/>
          </a:xfrm>
          <a:prstGeom prst="rect">
            <a:avLst/>
          </a:prstGeom>
          <a:noFill/>
          <a:ln>
            <a:noFill/>
          </a:ln>
        </p:spPr>
      </p:pic>
      <p:pic>
        <p:nvPicPr>
          <p:cNvPr id="216" name="Google Shape;216;p5" descr="A blue star of david&#10;&#10;Description automatically generated"/>
          <p:cNvPicPr preferRelativeResize="0"/>
          <p:nvPr/>
        </p:nvPicPr>
        <p:blipFill rotWithShape="1">
          <a:blip r:embed="rId8">
            <a:alphaModFix/>
            <a:biLevel thresh="25000"/>
            <a:extLst>
              <a:ext uri="{BEBA8EAE-BF5A-486C-A8C5-ECC9F3942E4B}">
                <a14:imgProps xmlns:a14="http://schemas.microsoft.com/office/drawing/2010/main">
                  <a14:imgLayer r:embed="rId9">
                    <a14:imgEffect>
                      <a14:saturation sat="200000"/>
                    </a14:imgEffect>
                  </a14:imgLayer>
                </a14:imgProps>
              </a:ext>
            </a:extLst>
          </a:blip>
          <a:srcRect/>
          <a:stretch/>
        </p:blipFill>
        <p:spPr>
          <a:xfrm>
            <a:off x="9175487" y="1755943"/>
            <a:ext cx="3016514" cy="2007353"/>
          </a:xfrm>
          <a:prstGeom prst="rect">
            <a:avLst/>
          </a:prstGeom>
          <a:noFill/>
          <a:ln>
            <a:noFill/>
          </a:ln>
        </p:spPr>
      </p:pic>
      <p:pic>
        <p:nvPicPr>
          <p:cNvPr id="2050" name="Picture 2" descr="Om Or Aum Indian Sacred Sound Stock Illustration - Download Image Now - Om  Symbol, Symbol, Hinduism - iStock">
            <a:extLst>
              <a:ext uri="{FF2B5EF4-FFF2-40B4-BE49-F238E27FC236}">
                <a16:creationId xmlns:a16="http://schemas.microsoft.com/office/drawing/2014/main" id="{EB438930-3230-D360-7EAC-3E1B36CF302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1708484"/>
            <a:ext cx="2190584" cy="219058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with a person in the middle&#10;&#10;Description automatically generated">
            <a:extLst>
              <a:ext uri="{FF2B5EF4-FFF2-40B4-BE49-F238E27FC236}">
                <a16:creationId xmlns:a16="http://schemas.microsoft.com/office/drawing/2014/main" id="{57195C21-D6B9-0860-F43C-090266AE079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1"/>
        <p:cNvGrpSpPr/>
        <p:nvPr/>
      </p:nvGrpSpPr>
      <p:grpSpPr>
        <a:xfrm>
          <a:off x="0" y="0"/>
          <a:ext cx="0" cy="0"/>
          <a:chOff x="0" y="0"/>
          <a:chExt cx="0" cy="0"/>
        </a:xfrm>
      </p:grpSpPr>
      <p:sp useBgFill="1">
        <p:nvSpPr>
          <p:cNvPr id="284" name="Rectangle 283">
            <a:extLst>
              <a:ext uri="{FF2B5EF4-FFF2-40B4-BE49-F238E27FC236}">
                <a16:creationId xmlns:a16="http://schemas.microsoft.com/office/drawing/2014/main" id="{A061BA2E-A388-41C5-B73A-B0FEB6B10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FA2CF1B-7665-0143-5E5F-49CBCFB6A52B}"/>
              </a:ext>
            </a:extLst>
          </p:cNvPr>
          <p:cNvPicPr>
            <a:picLocks noChangeAspect="1"/>
          </p:cNvPicPr>
          <p:nvPr/>
        </p:nvPicPr>
        <p:blipFill>
          <a:blip r:embed="rId3"/>
          <a:srcRect t="8902" r="-1" b="2223"/>
          <a:stretch/>
        </p:blipFill>
        <p:spPr>
          <a:xfrm>
            <a:off x="-1" y="10"/>
            <a:ext cx="6096001" cy="6857990"/>
          </a:xfrm>
          <a:prstGeom prst="rect">
            <a:avLst/>
          </a:prstGeom>
        </p:spPr>
      </p:pic>
      <p:pic>
        <p:nvPicPr>
          <p:cNvPr id="3" name="Picture 2" descr="A person with her hand on her chin&#10;&#10;Description automatically generated">
            <a:extLst>
              <a:ext uri="{FF2B5EF4-FFF2-40B4-BE49-F238E27FC236}">
                <a16:creationId xmlns:a16="http://schemas.microsoft.com/office/drawing/2014/main" id="{77A5F3F8-EA3E-59D8-62A3-DA58877FB616}"/>
              </a:ext>
            </a:extLst>
          </p:cNvPr>
          <p:cNvPicPr>
            <a:picLocks noChangeAspect="1"/>
          </p:cNvPicPr>
          <p:nvPr/>
        </p:nvPicPr>
        <p:blipFill rotWithShape="1">
          <a:blip r:embed="rId4"/>
          <a:srcRect l="20881" r="29131"/>
          <a:stretch/>
        </p:blipFill>
        <p:spPr>
          <a:xfrm>
            <a:off x="6094476" y="10"/>
            <a:ext cx="6094477" cy="6857990"/>
          </a:xfrm>
          <a:prstGeom prst="rect">
            <a:avLst/>
          </a:prstGeom>
        </p:spPr>
      </p:pic>
      <p:sp>
        <p:nvSpPr>
          <p:cNvPr id="286" name="Rectangle 285">
            <a:extLst>
              <a:ext uri="{FF2B5EF4-FFF2-40B4-BE49-F238E27FC236}">
                <a16:creationId xmlns:a16="http://schemas.microsoft.com/office/drawing/2014/main" id="{76E192A2-3ED3-4081-8A86-A22B51141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152902" y="-1181101"/>
            <a:ext cx="3886200" cy="12192001"/>
          </a:xfrm>
          <a:prstGeom prst="rect">
            <a:avLst/>
          </a:prstGeom>
          <a:gradFill>
            <a:gsLst>
              <a:gs pos="41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2" name="Google Shape;222;p6"/>
          <p:cNvSpPr txBox="1">
            <a:spLocks noGrp="1"/>
          </p:cNvSpPr>
          <p:nvPr>
            <p:ph type="title"/>
          </p:nvPr>
        </p:nvSpPr>
        <p:spPr>
          <a:xfrm>
            <a:off x="404553" y="3091928"/>
            <a:ext cx="9079991" cy="2387600"/>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dk1"/>
              </a:buClr>
              <a:buSzPts val="6000"/>
            </a:pPr>
            <a:r>
              <a:rPr lang="en-US" sz="7200" b="1" kern="1200" dirty="0">
                <a:solidFill>
                  <a:schemeClr val="bg1"/>
                </a:solidFill>
                <a:latin typeface="+mj-lt"/>
                <a:ea typeface="+mj-ea"/>
                <a:cs typeface="+mj-cs"/>
                <a:sym typeface="Architects Daughter"/>
              </a:rPr>
              <a:t>Wat glo ek?</a:t>
            </a:r>
          </a:p>
        </p:txBody>
      </p:sp>
      <p:sp>
        <p:nvSpPr>
          <p:cNvPr id="288" name="Rectangle: Rounded Corners 287">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575039"/>
            <a:ext cx="97840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23" name="Google Shape;223;p6"/>
          <p:cNvSpPr txBox="1">
            <a:spLocks noGrp="1"/>
          </p:cNvSpPr>
          <p:nvPr>
            <p:ph type="body" idx="1"/>
          </p:nvPr>
        </p:nvSpPr>
        <p:spPr>
          <a:xfrm>
            <a:off x="404552" y="5624945"/>
            <a:ext cx="9079992" cy="592975"/>
          </a:xfrm>
          <a:prstGeom prst="rect">
            <a:avLst/>
          </a:prstGeom>
        </p:spPr>
        <p:txBody>
          <a:bodyPr spcFirstLastPara="1" vert="horz" lIns="91440" tIns="45720" rIns="91440" bIns="45720" rtlCol="0" anchor="ctr" anchorCtr="0">
            <a:normAutofit/>
          </a:bodyPr>
          <a:lstStyle/>
          <a:p>
            <a:pPr marL="0" lvl="0" indent="0">
              <a:spcAft>
                <a:spcPts val="0"/>
              </a:spcAft>
              <a:buClr>
                <a:srgbClr val="888888"/>
              </a:buClr>
              <a:buSzPts val="2400"/>
            </a:pPr>
            <a:r>
              <a:rPr lang="en-US" sz="2600" kern="1200" dirty="0" err="1">
                <a:solidFill>
                  <a:schemeClr val="bg1"/>
                </a:solidFill>
                <a:latin typeface="+mn-lt"/>
                <a:ea typeface="+mn-ea"/>
                <a:cs typeface="+mn-cs"/>
              </a:rPr>
              <a:t>INDIVIDUELE</a:t>
            </a:r>
            <a:r>
              <a:rPr lang="en-US" sz="2600" kern="1200" dirty="0">
                <a:solidFill>
                  <a:schemeClr val="bg1"/>
                </a:solidFill>
                <a:latin typeface="+mn-lt"/>
                <a:ea typeface="+mn-ea"/>
                <a:cs typeface="+mn-cs"/>
              </a:rPr>
              <a:t> </a:t>
            </a:r>
            <a:r>
              <a:rPr lang="en-US" sz="2600" kern="1200" dirty="0" err="1">
                <a:solidFill>
                  <a:schemeClr val="bg1"/>
                </a:solidFill>
                <a:latin typeface="+mn-lt"/>
                <a:ea typeface="+mn-ea"/>
                <a:cs typeface="+mn-cs"/>
              </a:rPr>
              <a:t>AKTIWITEIT</a:t>
            </a:r>
            <a:endParaRPr lang="en-US" sz="2600" kern="1200" dirty="0">
              <a:solidFill>
                <a:schemeClr val="bg1"/>
              </a:solidFill>
              <a:latin typeface="+mn-lt"/>
              <a:ea typeface="+mn-ea"/>
              <a:cs typeface="+mn-cs"/>
            </a:endParaRPr>
          </a:p>
        </p:txBody>
      </p:sp>
      <p:pic>
        <p:nvPicPr>
          <p:cNvPr id="4" name="Picture 3" descr="A logo with a person in the middle&#10;&#10;Description automatically generated">
            <a:extLst>
              <a:ext uri="{FF2B5EF4-FFF2-40B4-BE49-F238E27FC236}">
                <a16:creationId xmlns:a16="http://schemas.microsoft.com/office/drawing/2014/main" id="{37DC72EA-3A2C-40FE-AACB-034B2638B4D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8"/>
          <p:cNvSpPr txBox="1">
            <a:spLocks noGrp="1"/>
          </p:cNvSpPr>
          <p:nvPr>
            <p:ph type="title"/>
          </p:nvPr>
        </p:nvSpPr>
        <p:spPr>
          <a:xfrm>
            <a:off x="4031163" y="223420"/>
            <a:ext cx="4129673" cy="108985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67"/>
              <a:buFont typeface="Calibri"/>
              <a:buNone/>
            </a:pPr>
            <a:r>
              <a:rPr lang="en-ZA" dirty="0" err="1">
                <a:solidFill>
                  <a:srgbClr val="B3C6E7"/>
                </a:solidFill>
              </a:rPr>
              <a:t>REFLEKSIE</a:t>
            </a:r>
            <a:endParaRPr dirty="0">
              <a:solidFill>
                <a:srgbClr val="B3C6E7"/>
              </a:solidFill>
            </a:endParaRPr>
          </a:p>
        </p:txBody>
      </p:sp>
      <p:pic>
        <p:nvPicPr>
          <p:cNvPr id="1026" name="Picture 2">
            <a:extLst>
              <a:ext uri="{FF2B5EF4-FFF2-40B4-BE49-F238E27FC236}">
                <a16:creationId xmlns:a16="http://schemas.microsoft.com/office/drawing/2014/main" id="{F2C41498-6B39-CAF4-7BA9-3EFE0077F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557" y="1397427"/>
            <a:ext cx="8634186" cy="406314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D1DEE3DC-7F83-63B3-4907-4CEEEF6E46BC}"/>
              </a:ext>
            </a:extLst>
          </p:cNvPr>
          <p:cNvSpPr>
            <a:spLocks noGrp="1"/>
          </p:cNvSpPr>
          <p:nvPr>
            <p:ph type="body" idx="1"/>
          </p:nvPr>
        </p:nvSpPr>
        <p:spPr>
          <a:xfrm>
            <a:off x="6089650" y="5460573"/>
            <a:ext cx="5541815" cy="423141"/>
          </a:xfrm>
        </p:spPr>
        <p:txBody>
          <a:bodyPr>
            <a:normAutofit fontScale="92500" lnSpcReduction="10000"/>
          </a:bodyPr>
          <a:lstStyle/>
          <a:p>
            <a:r>
              <a:rPr lang="en-GB" sz="1600" dirty="0"/>
              <a:t>[</a:t>
            </a:r>
            <a:r>
              <a:rPr lang="en-GB" sz="1600" dirty="0" err="1"/>
              <a:t>Bron</a:t>
            </a:r>
            <a:r>
              <a:rPr lang="en-GB" sz="1600" dirty="0"/>
              <a:t>: https://www.azquotes.com/quote/565093]</a:t>
            </a:r>
            <a:endParaRPr lang="en-US" sz="1600" dirty="0"/>
          </a:p>
        </p:txBody>
      </p:sp>
      <p:pic>
        <p:nvPicPr>
          <p:cNvPr id="2" name="Picture 1" descr="A logo with a person in the middle&#10;&#10;Description automatically generated">
            <a:extLst>
              <a:ext uri="{FF2B5EF4-FFF2-40B4-BE49-F238E27FC236}">
                <a16:creationId xmlns:a16="http://schemas.microsoft.com/office/drawing/2014/main" id="{DCCFA704-FDF0-B155-3E25-627BA642C6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FA4EBBE-DC05-BEA4-3AED-4E559C56B7B0}"/>
              </a:ext>
            </a:extLst>
          </p:cNvPr>
          <p:cNvSpPr txBox="1"/>
          <p:nvPr/>
        </p:nvSpPr>
        <p:spPr>
          <a:xfrm>
            <a:off x="5086350" y="1727853"/>
            <a:ext cx="4972050" cy="1685846"/>
          </a:xfrm>
          <a:prstGeom prst="rect">
            <a:avLst/>
          </a:prstGeom>
          <a:solidFill>
            <a:schemeClr val="tx1"/>
          </a:solidFill>
        </p:spPr>
        <p:txBody>
          <a:bodyPr wrap="square" rtlCol="0">
            <a:spAutoFit/>
          </a:bodyPr>
          <a:lstStyle/>
          <a:p>
            <a:pPr algn="ctr">
              <a:lnSpc>
                <a:spcPct val="150000"/>
              </a:lnSpc>
            </a:pPr>
            <a:r>
              <a:rPr lang="en-GB" sz="2400" dirty="0">
                <a:solidFill>
                  <a:schemeClr val="bg1"/>
                </a:solidFill>
              </a:rPr>
              <a:t>Die </a:t>
            </a:r>
            <a:r>
              <a:rPr lang="en-GB" sz="2400" dirty="0" err="1">
                <a:solidFill>
                  <a:schemeClr val="bg1"/>
                </a:solidFill>
              </a:rPr>
              <a:t>wonderbaarlikheid</a:t>
            </a:r>
            <a:r>
              <a:rPr lang="en-GB" sz="2400" dirty="0">
                <a:solidFill>
                  <a:schemeClr val="bg1"/>
                </a:solidFill>
              </a:rPr>
              <a:t> </a:t>
            </a:r>
            <a:r>
              <a:rPr lang="en-GB" sz="2400" dirty="0" err="1">
                <a:solidFill>
                  <a:schemeClr val="bg1"/>
                </a:solidFill>
              </a:rPr>
              <a:t>en</a:t>
            </a:r>
            <a:r>
              <a:rPr lang="en-GB" sz="2400" dirty="0">
                <a:solidFill>
                  <a:schemeClr val="bg1"/>
                </a:solidFill>
              </a:rPr>
              <a:t> </a:t>
            </a:r>
            <a:r>
              <a:rPr lang="en-GB" sz="2400" dirty="0" err="1">
                <a:solidFill>
                  <a:schemeClr val="bg1"/>
                </a:solidFill>
              </a:rPr>
              <a:t>toets</a:t>
            </a:r>
            <a:r>
              <a:rPr lang="en-GB" sz="2400" dirty="0">
                <a:solidFill>
                  <a:schemeClr val="bg1"/>
                </a:solidFill>
              </a:rPr>
              <a:t> van </a:t>
            </a:r>
            <a:r>
              <a:rPr lang="en-GB" sz="2400" dirty="0" err="1">
                <a:solidFill>
                  <a:schemeClr val="bg1"/>
                </a:solidFill>
              </a:rPr>
              <a:t>ons</a:t>
            </a:r>
            <a:r>
              <a:rPr lang="en-GB" sz="2400" dirty="0">
                <a:solidFill>
                  <a:schemeClr val="bg1"/>
                </a:solidFill>
              </a:rPr>
              <a:t> </a:t>
            </a:r>
            <a:r>
              <a:rPr lang="en-GB" sz="2400" dirty="0" err="1">
                <a:solidFill>
                  <a:schemeClr val="bg1"/>
                </a:solidFill>
              </a:rPr>
              <a:t>beskawing</a:t>
            </a:r>
            <a:r>
              <a:rPr lang="en-GB" sz="2400" dirty="0">
                <a:solidFill>
                  <a:schemeClr val="bg1"/>
                </a:solidFill>
              </a:rPr>
              <a:t> </a:t>
            </a:r>
            <a:r>
              <a:rPr lang="en-GB" sz="2400" dirty="0" err="1">
                <a:solidFill>
                  <a:schemeClr val="bg1"/>
                </a:solidFill>
              </a:rPr>
              <a:t>lê</a:t>
            </a:r>
            <a:r>
              <a:rPr lang="en-GB" sz="2400" dirty="0">
                <a:solidFill>
                  <a:schemeClr val="bg1"/>
                </a:solidFill>
              </a:rPr>
              <a:t> in </a:t>
            </a:r>
            <a:r>
              <a:rPr lang="en-GB" sz="2400" dirty="0" err="1">
                <a:solidFill>
                  <a:schemeClr val="bg1"/>
                </a:solidFill>
              </a:rPr>
              <a:t>ons</a:t>
            </a:r>
            <a:r>
              <a:rPr lang="en-GB" sz="2400" dirty="0">
                <a:solidFill>
                  <a:schemeClr val="bg1"/>
                </a:solidFill>
              </a:rPr>
              <a:t> </a:t>
            </a:r>
            <a:r>
              <a:rPr lang="en-GB" sz="2400" dirty="0" err="1">
                <a:solidFill>
                  <a:schemeClr val="bg1"/>
                </a:solidFill>
              </a:rPr>
              <a:t>vermoë</a:t>
            </a:r>
            <a:r>
              <a:rPr lang="en-GB" sz="2400" dirty="0">
                <a:solidFill>
                  <a:schemeClr val="bg1"/>
                </a:solidFill>
              </a:rPr>
              <a:t> om </a:t>
            </a:r>
            <a:r>
              <a:rPr lang="en-GB" sz="2400" dirty="0" err="1">
                <a:solidFill>
                  <a:schemeClr val="bg1"/>
                </a:solidFill>
              </a:rPr>
              <a:t>eenheid</a:t>
            </a:r>
            <a:r>
              <a:rPr lang="en-GB" sz="2400" dirty="0">
                <a:solidFill>
                  <a:schemeClr val="bg1"/>
                </a:solidFill>
              </a:rPr>
              <a:t> in </a:t>
            </a:r>
            <a:r>
              <a:rPr lang="en-GB" sz="2400" dirty="0" err="1">
                <a:solidFill>
                  <a:schemeClr val="bg1"/>
                </a:solidFill>
              </a:rPr>
              <a:t>diversiteit</a:t>
            </a:r>
            <a:r>
              <a:rPr lang="en-GB" sz="2400" dirty="0">
                <a:solidFill>
                  <a:schemeClr val="bg1"/>
                </a:solidFill>
              </a:rPr>
              <a:t> </a:t>
            </a:r>
            <a:r>
              <a:rPr lang="en-GB" sz="2400" dirty="0" err="1">
                <a:solidFill>
                  <a:schemeClr val="bg1"/>
                </a:solidFill>
              </a:rPr>
              <a:t>te</a:t>
            </a:r>
            <a:r>
              <a:rPr lang="en-GB" sz="2400" dirty="0">
                <a:solidFill>
                  <a:schemeClr val="bg1"/>
                </a:solidFill>
              </a:rPr>
              <a:t> </a:t>
            </a:r>
            <a:r>
              <a:rPr lang="en-GB" sz="2400" dirty="0" err="1">
                <a:solidFill>
                  <a:schemeClr val="bg1"/>
                </a:solidFill>
              </a:rPr>
              <a:t>bereik</a:t>
            </a:r>
            <a:r>
              <a:rPr lang="en-GB" sz="2400" dirty="0">
                <a:solidFill>
                  <a:schemeClr val="bg1"/>
                </a:solidFill>
              </a:rPr>
              <a:t>.</a:t>
            </a:r>
            <a:endParaRPr lang="en-US" sz="24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471F8-188C-ADB6-CB8C-88B8D82D474C}"/>
              </a:ext>
            </a:extLst>
          </p:cNvPr>
          <p:cNvSpPr>
            <a:spLocks noGrp="1"/>
          </p:cNvSpPr>
          <p:nvPr>
            <p:ph type="title"/>
          </p:nvPr>
        </p:nvSpPr>
        <p:spPr/>
        <p:txBody>
          <a:bodyPr>
            <a:normAutofit/>
          </a:bodyPr>
          <a:lstStyle/>
          <a:p>
            <a:pPr algn="ctr"/>
            <a:r>
              <a:rPr lang="en-GB" sz="5400" b="1" dirty="0" err="1">
                <a:solidFill>
                  <a:schemeClr val="accent5">
                    <a:lumMod val="60000"/>
                    <a:lumOff val="40000"/>
                  </a:schemeClr>
                </a:solidFill>
              </a:rPr>
              <a:t>Sleutelvrae</a:t>
            </a:r>
            <a:endParaRPr lang="en-US" sz="5400" b="1" dirty="0">
              <a:solidFill>
                <a:schemeClr val="accent5">
                  <a:lumMod val="60000"/>
                  <a:lumOff val="40000"/>
                </a:schemeClr>
              </a:solidFill>
            </a:endParaRPr>
          </a:p>
        </p:txBody>
      </p:sp>
      <p:graphicFrame>
        <p:nvGraphicFramePr>
          <p:cNvPr id="5" name="Text Placeholder 2">
            <a:extLst>
              <a:ext uri="{FF2B5EF4-FFF2-40B4-BE49-F238E27FC236}">
                <a16:creationId xmlns:a16="http://schemas.microsoft.com/office/drawing/2014/main" id="{F33CB44D-D8D2-5CAA-7647-9D90D12E87B1}"/>
              </a:ext>
            </a:extLst>
          </p:cNvPr>
          <p:cNvGraphicFramePr/>
          <p:nvPr>
            <p:extLst>
              <p:ext uri="{D42A27DB-BD31-4B8C-83A1-F6EECF244321}">
                <p14:modId xmlns:p14="http://schemas.microsoft.com/office/powerpoint/2010/main" val="28708579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FBDA5F03-2680-065D-900B-5AAAEA7318B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108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a:spLocks noGrp="1"/>
          </p:cNvSpPr>
          <p:nvPr>
            <p:ph type="title"/>
          </p:nvPr>
        </p:nvSpPr>
        <p:spPr>
          <a:xfrm>
            <a:off x="1119698" y="546315"/>
            <a:ext cx="9952603" cy="113347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ZA" b="1" dirty="0" err="1">
                <a:solidFill>
                  <a:srgbClr val="9CC2E5"/>
                </a:solidFill>
              </a:rPr>
              <a:t>Definisies</a:t>
            </a:r>
            <a:endParaRPr b="1" dirty="0"/>
          </a:p>
        </p:txBody>
      </p:sp>
      <p:grpSp>
        <p:nvGrpSpPr>
          <p:cNvPr id="115" name="Google Shape;115;p3"/>
          <p:cNvGrpSpPr/>
          <p:nvPr/>
        </p:nvGrpSpPr>
        <p:grpSpPr>
          <a:xfrm>
            <a:off x="7609089" y="1677256"/>
            <a:ext cx="3037733" cy="4187426"/>
            <a:chOff x="2700207" y="2097"/>
            <a:chExt cx="3037733" cy="4187426"/>
          </a:xfrm>
        </p:grpSpPr>
        <p:sp>
          <p:nvSpPr>
            <p:cNvPr id="116" name="Google Shape;116;p3"/>
            <p:cNvSpPr/>
            <p:nvPr/>
          </p:nvSpPr>
          <p:spPr>
            <a:xfrm>
              <a:off x="2700207" y="2097"/>
              <a:ext cx="3037733" cy="1009018"/>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txBox="1"/>
            <p:nvPr/>
          </p:nvSpPr>
          <p:spPr>
            <a:xfrm>
              <a:off x="2749463" y="51353"/>
              <a:ext cx="2939221" cy="910506"/>
            </a:xfrm>
            <a:prstGeom prst="rect">
              <a:avLst/>
            </a:prstGeom>
            <a:noFill/>
            <a:ln>
              <a:noFill/>
            </a:ln>
          </p:spPr>
          <p:txBody>
            <a:bodyPr spcFirstLastPara="1" wrap="square" lIns="102850" tIns="51425" rIns="102850" bIns="51425"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dirty="0" err="1">
                  <a:solidFill>
                    <a:schemeClr val="dk1"/>
                  </a:solidFill>
                  <a:latin typeface="ADLaM Display"/>
                  <a:ea typeface="ADLaM Display"/>
                  <a:cs typeface="ADLaM Display"/>
                  <a:sym typeface="ADLaM Display"/>
                </a:rPr>
                <a:t>Oortuigings</a:t>
              </a:r>
              <a:endParaRPr dirty="0"/>
            </a:p>
          </p:txBody>
        </p:sp>
        <p:sp>
          <p:nvSpPr>
            <p:cNvPr id="118" name="Google Shape;118;p3"/>
            <p:cNvSpPr/>
            <p:nvPr/>
          </p:nvSpPr>
          <p:spPr>
            <a:xfrm>
              <a:off x="2700207" y="1061567"/>
              <a:ext cx="3037733" cy="1009018"/>
            </a:xfrm>
            <a:prstGeom prst="roundRect">
              <a:avLst>
                <a:gd name="adj" fmla="val 16667"/>
              </a:avLst>
            </a:prstGeom>
            <a:solidFill>
              <a:srgbClr val="65EE1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txBox="1"/>
            <p:nvPr/>
          </p:nvSpPr>
          <p:spPr>
            <a:xfrm>
              <a:off x="2749463" y="1110823"/>
              <a:ext cx="2939221" cy="910506"/>
            </a:xfrm>
            <a:prstGeom prst="rect">
              <a:avLst/>
            </a:prstGeom>
            <a:noFill/>
            <a:ln>
              <a:noFill/>
            </a:ln>
          </p:spPr>
          <p:txBody>
            <a:bodyPr spcFirstLastPara="1" wrap="square" lIns="102850" tIns="51425" rIns="102850" bIns="51425"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dirty="0" err="1">
                  <a:solidFill>
                    <a:schemeClr val="dk1"/>
                  </a:solidFill>
                  <a:latin typeface="ADLaM Display"/>
                  <a:ea typeface="ADLaM Display"/>
                  <a:cs typeface="ADLaM Display"/>
                  <a:sym typeface="ADLaM Display"/>
                </a:rPr>
                <a:t>Waardes</a:t>
              </a:r>
              <a:endParaRPr dirty="0"/>
            </a:p>
          </p:txBody>
        </p:sp>
        <p:sp>
          <p:nvSpPr>
            <p:cNvPr id="120" name="Google Shape;120;p3"/>
            <p:cNvSpPr/>
            <p:nvPr/>
          </p:nvSpPr>
          <p:spPr>
            <a:xfrm>
              <a:off x="2700207" y="2121036"/>
              <a:ext cx="3037733" cy="1009018"/>
            </a:xfrm>
            <a:prstGeom prst="roundRect">
              <a:avLst>
                <a:gd name="adj" fmla="val 16667"/>
              </a:avLst>
            </a:prstGeom>
            <a:solidFill>
              <a:srgbClr val="3DE19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txBox="1"/>
            <p:nvPr/>
          </p:nvSpPr>
          <p:spPr>
            <a:xfrm>
              <a:off x="2749463" y="2170292"/>
              <a:ext cx="2939221" cy="910506"/>
            </a:xfrm>
            <a:prstGeom prst="rect">
              <a:avLst/>
            </a:prstGeom>
            <a:noFill/>
            <a:ln>
              <a:noFill/>
            </a:ln>
          </p:spPr>
          <p:txBody>
            <a:bodyPr spcFirstLastPara="1" wrap="square" lIns="102850" tIns="51425" rIns="102850" bIns="51425"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dirty="0" err="1">
                  <a:solidFill>
                    <a:schemeClr val="dk1"/>
                  </a:solidFill>
                  <a:latin typeface="ADLaM Display"/>
                  <a:ea typeface="ADLaM Display"/>
                  <a:cs typeface="ADLaM Display"/>
                  <a:sym typeface="ADLaM Display"/>
                </a:rPr>
                <a:t>Geloofstelsel</a:t>
              </a:r>
              <a:endParaRPr dirty="0"/>
            </a:p>
          </p:txBody>
        </p:sp>
        <p:sp>
          <p:nvSpPr>
            <p:cNvPr id="122" name="Google Shape;122;p3"/>
            <p:cNvSpPr/>
            <p:nvPr/>
          </p:nvSpPr>
          <p:spPr>
            <a:xfrm>
              <a:off x="2700207" y="3180505"/>
              <a:ext cx="3037733" cy="1009018"/>
            </a:xfrm>
            <a:prstGeom prst="roundRect">
              <a:avLst>
                <a:gd name="adj" fmla="val 16667"/>
              </a:avLst>
            </a:prstGeom>
            <a:solidFill>
              <a:srgbClr val="5999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txBox="1"/>
            <p:nvPr/>
          </p:nvSpPr>
          <p:spPr>
            <a:xfrm>
              <a:off x="2749463" y="3229761"/>
              <a:ext cx="2939221" cy="910506"/>
            </a:xfrm>
            <a:prstGeom prst="rect">
              <a:avLst/>
            </a:prstGeom>
            <a:noFill/>
            <a:ln>
              <a:noFill/>
            </a:ln>
          </p:spPr>
          <p:txBody>
            <a:bodyPr spcFirstLastPara="1" wrap="square" lIns="102850" tIns="51425" rIns="102850" bIns="51425"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b="0" i="0" u="none" strike="noStrike" cap="none" dirty="0" err="1">
                  <a:solidFill>
                    <a:schemeClr val="dk1"/>
                  </a:solidFill>
                  <a:latin typeface="ADLaM Display"/>
                  <a:ea typeface="ADLaM Display"/>
                  <a:cs typeface="ADLaM Display"/>
                  <a:sym typeface="ADLaM Display"/>
                </a:rPr>
                <a:t>Harmonieuse</a:t>
              </a:r>
              <a:r>
                <a:rPr lang="en-ZA" sz="2700" b="0" i="0" u="none" strike="noStrike" cap="none" dirty="0">
                  <a:solidFill>
                    <a:schemeClr val="dk1"/>
                  </a:solidFill>
                  <a:latin typeface="ADLaM Display"/>
                  <a:ea typeface="ADLaM Display"/>
                  <a:cs typeface="ADLaM Display"/>
                  <a:sym typeface="ADLaM Display"/>
                </a:rPr>
                <a:t> </a:t>
              </a:r>
              <a:r>
                <a:rPr lang="en-ZA" sz="2700" b="0" i="0" u="none" strike="noStrike" cap="none" dirty="0" err="1">
                  <a:solidFill>
                    <a:schemeClr val="dk1"/>
                  </a:solidFill>
                  <a:latin typeface="ADLaM Display"/>
                  <a:ea typeface="ADLaM Display"/>
                  <a:cs typeface="ADLaM Display"/>
                  <a:sym typeface="ADLaM Display"/>
                </a:rPr>
                <a:t>Samelewing</a:t>
              </a:r>
              <a:endParaRPr dirty="0"/>
            </a:p>
          </p:txBody>
        </p:sp>
      </p:grpSp>
      <p:pic>
        <p:nvPicPr>
          <p:cNvPr id="3" name="Picture 2" descr="A hand reaching out to the sky&#10;&#10;Description automatically generated">
            <a:extLst>
              <a:ext uri="{FF2B5EF4-FFF2-40B4-BE49-F238E27FC236}">
                <a16:creationId xmlns:a16="http://schemas.microsoft.com/office/drawing/2014/main" id="{160DE23B-C777-7031-3E79-6CC168C66EDE}"/>
              </a:ext>
            </a:extLst>
          </p:cNvPr>
          <p:cNvPicPr>
            <a:picLocks noChangeAspect="1"/>
          </p:cNvPicPr>
          <p:nvPr/>
        </p:nvPicPr>
        <p:blipFill>
          <a:blip r:embed="rId3"/>
          <a:stretch>
            <a:fillRect/>
          </a:stretch>
        </p:blipFill>
        <p:spPr>
          <a:xfrm>
            <a:off x="943862" y="2006463"/>
            <a:ext cx="6363490" cy="3579463"/>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E4529A5E-C06E-889D-82F4-29781CF326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grpSp>
        <p:nvGrpSpPr>
          <p:cNvPr id="130" name="Google Shape;130;p10"/>
          <p:cNvGrpSpPr/>
          <p:nvPr/>
        </p:nvGrpSpPr>
        <p:grpSpPr>
          <a:xfrm>
            <a:off x="1659571" y="938463"/>
            <a:ext cx="8247210" cy="4524178"/>
            <a:chOff x="821371" y="0"/>
            <a:chExt cx="8247210" cy="4524178"/>
          </a:xfrm>
        </p:grpSpPr>
        <p:sp>
          <p:nvSpPr>
            <p:cNvPr id="131" name="Google Shape;131;p10"/>
            <p:cNvSpPr/>
            <p:nvPr/>
          </p:nvSpPr>
          <p:spPr>
            <a:xfrm rot="10800000">
              <a:off x="2075707" y="1366"/>
              <a:ext cx="6992874" cy="1257379"/>
            </a:xfrm>
            <a:prstGeom prst="homePlate">
              <a:avLst>
                <a:gd name="adj" fmla="val 50000"/>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0"/>
            <p:cNvSpPr txBox="1"/>
            <p:nvPr/>
          </p:nvSpPr>
          <p:spPr>
            <a:xfrm>
              <a:off x="2390052" y="1366"/>
              <a:ext cx="6678529" cy="1257379"/>
            </a:xfrm>
            <a:prstGeom prst="rect">
              <a:avLst/>
            </a:prstGeom>
            <a:noFill/>
            <a:ln>
              <a:noFill/>
            </a:ln>
          </p:spPr>
          <p:txBody>
            <a:bodyPr spcFirstLastPara="1" wrap="square" lIns="554450" tIns="129525" rIns="241800" bIns="129525" anchor="ctr" anchorCtr="0">
              <a:noAutofit/>
            </a:bodyPr>
            <a:lstStyle/>
            <a:p>
              <a:pPr marL="0" marR="0" lvl="0" indent="0" algn="ctr" rtl="0">
                <a:lnSpc>
                  <a:spcPct val="90000"/>
                </a:lnSpc>
                <a:spcBef>
                  <a:spcPts val="0"/>
                </a:spcBef>
                <a:spcAft>
                  <a:spcPts val="0"/>
                </a:spcAft>
                <a:buClr>
                  <a:srgbClr val="000000"/>
                </a:buClr>
                <a:buSzPts val="3400"/>
                <a:buFont typeface="Arial"/>
                <a:buNone/>
              </a:pPr>
              <a:r>
                <a:rPr lang="en-ZA" sz="3400" dirty="0" err="1">
                  <a:solidFill>
                    <a:schemeClr val="lt1"/>
                  </a:solidFill>
                </a:rPr>
                <a:t>Oortuigings</a:t>
              </a:r>
              <a:endParaRPr sz="3400" b="0" i="0" u="none" strike="noStrike" cap="none" dirty="0">
                <a:solidFill>
                  <a:schemeClr val="lt1"/>
                </a:solidFill>
                <a:latin typeface="Arial"/>
                <a:ea typeface="Arial"/>
                <a:cs typeface="Arial"/>
                <a:sym typeface="Arial"/>
              </a:endParaRPr>
            </a:p>
          </p:txBody>
        </p:sp>
        <p:sp>
          <p:nvSpPr>
            <p:cNvPr id="133" name="Google Shape;133;p10"/>
            <p:cNvSpPr/>
            <p:nvPr/>
          </p:nvSpPr>
          <p:spPr>
            <a:xfrm>
              <a:off x="845437" y="0"/>
              <a:ext cx="1257379" cy="1257379"/>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0"/>
            <p:cNvSpPr/>
            <p:nvPr/>
          </p:nvSpPr>
          <p:spPr>
            <a:xfrm rot="10800000">
              <a:off x="2075707" y="1634082"/>
              <a:ext cx="6992874" cy="1257379"/>
            </a:xfrm>
            <a:prstGeom prst="homePlate">
              <a:avLst>
                <a:gd name="adj" fmla="val 50000"/>
              </a:avLst>
            </a:prstGeom>
            <a:solidFill>
              <a:schemeClr val="accent2"/>
            </a:solidFill>
            <a:ln w="25400" cap="flat" cmpd="sng">
              <a:solidFill>
                <a:srgbClr val="643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0"/>
            <p:cNvSpPr txBox="1"/>
            <p:nvPr/>
          </p:nvSpPr>
          <p:spPr>
            <a:xfrm>
              <a:off x="2390052" y="1634082"/>
              <a:ext cx="6678529" cy="1257379"/>
            </a:xfrm>
            <a:prstGeom prst="rect">
              <a:avLst/>
            </a:prstGeom>
            <a:noFill/>
            <a:ln>
              <a:noFill/>
            </a:ln>
          </p:spPr>
          <p:txBody>
            <a:bodyPr spcFirstLastPara="1" wrap="square" lIns="554450" tIns="129525" rIns="241800" bIns="129525" anchor="ctr" anchorCtr="0">
              <a:noAutofit/>
            </a:bodyPr>
            <a:lstStyle/>
            <a:p>
              <a:pPr marL="0" marR="0" lvl="0" indent="0" algn="ctr" rtl="0">
                <a:lnSpc>
                  <a:spcPct val="90000"/>
                </a:lnSpc>
                <a:spcBef>
                  <a:spcPts val="0"/>
                </a:spcBef>
                <a:spcAft>
                  <a:spcPts val="0"/>
                </a:spcAft>
                <a:buClr>
                  <a:srgbClr val="000000"/>
                </a:buClr>
                <a:buSzPts val="3400"/>
                <a:buFont typeface="Arial"/>
                <a:buNone/>
              </a:pPr>
              <a:r>
                <a:rPr lang="en-ZA" sz="3400" b="0" i="0" u="none" strike="noStrike" cap="none" dirty="0" err="1">
                  <a:solidFill>
                    <a:schemeClr val="lt1"/>
                  </a:solidFill>
                  <a:latin typeface="Arial"/>
                  <a:ea typeface="Arial"/>
                  <a:cs typeface="Arial"/>
                  <a:sym typeface="Arial"/>
                </a:rPr>
                <a:t>Mense</a:t>
              </a:r>
              <a:r>
                <a:rPr lang="en-ZA" sz="3400" b="0" i="0" u="none" strike="noStrike" cap="none" dirty="0">
                  <a:solidFill>
                    <a:schemeClr val="lt1"/>
                  </a:solidFill>
                  <a:latin typeface="Arial"/>
                  <a:ea typeface="Arial"/>
                  <a:cs typeface="Arial"/>
                  <a:sym typeface="Arial"/>
                </a:rPr>
                <a:t> </a:t>
              </a:r>
              <a:r>
                <a:rPr lang="en-ZA" sz="3400" b="0" i="0" u="none" strike="noStrike" cap="none" dirty="0" err="1">
                  <a:solidFill>
                    <a:schemeClr val="lt1"/>
                  </a:solidFill>
                  <a:latin typeface="Arial"/>
                  <a:ea typeface="Arial"/>
                  <a:cs typeface="Arial"/>
                  <a:sym typeface="Arial"/>
                </a:rPr>
                <a:t>aanvaar</a:t>
              </a:r>
              <a:r>
                <a:rPr lang="en-ZA" sz="3400" b="0" i="0" u="none" strike="noStrike" cap="none" dirty="0">
                  <a:solidFill>
                    <a:schemeClr val="lt1"/>
                  </a:solidFill>
                  <a:latin typeface="Arial"/>
                  <a:ea typeface="Arial"/>
                  <a:cs typeface="Arial"/>
                  <a:sym typeface="Arial"/>
                </a:rPr>
                <a:t> </a:t>
              </a:r>
              <a:r>
                <a:rPr lang="en-ZA" sz="3400" b="0" i="0" u="none" strike="noStrike" cap="none" dirty="0" err="1">
                  <a:solidFill>
                    <a:schemeClr val="lt1"/>
                  </a:solidFill>
                  <a:latin typeface="Arial"/>
                  <a:ea typeface="Arial"/>
                  <a:cs typeface="Arial"/>
                  <a:sym typeface="Arial"/>
                </a:rPr>
                <a:t>dit</a:t>
              </a:r>
              <a:r>
                <a:rPr lang="en-ZA" sz="3400" b="0" i="0" u="none" strike="noStrike" cap="none" dirty="0">
                  <a:solidFill>
                    <a:schemeClr val="lt1"/>
                  </a:solidFill>
                  <a:latin typeface="Arial"/>
                  <a:ea typeface="Arial"/>
                  <a:cs typeface="Arial"/>
                  <a:sym typeface="Arial"/>
                </a:rPr>
                <a:t> as die </a:t>
              </a:r>
              <a:r>
                <a:rPr lang="en-ZA" sz="3400" b="0" i="0" u="none" strike="noStrike" cap="none" dirty="0" err="1">
                  <a:solidFill>
                    <a:schemeClr val="lt1"/>
                  </a:solidFill>
                  <a:latin typeface="Arial"/>
                  <a:ea typeface="Arial"/>
                  <a:cs typeface="Arial"/>
                  <a:sym typeface="Arial"/>
                </a:rPr>
                <a:t>waarheid</a:t>
              </a:r>
              <a:r>
                <a:rPr lang="en-ZA" sz="3400" b="0" i="0" u="none" strike="noStrike" cap="none" dirty="0">
                  <a:solidFill>
                    <a:schemeClr val="lt1"/>
                  </a:solidFill>
                  <a:latin typeface="Arial"/>
                  <a:ea typeface="Arial"/>
                  <a:cs typeface="Arial"/>
                  <a:sym typeface="Arial"/>
                </a:rPr>
                <a:t>.</a:t>
              </a:r>
              <a:endParaRPr sz="3400" b="0" i="0" u="none" strike="noStrike" cap="none" dirty="0">
                <a:solidFill>
                  <a:schemeClr val="lt1"/>
                </a:solidFill>
                <a:latin typeface="Arial"/>
                <a:ea typeface="Arial"/>
                <a:cs typeface="Arial"/>
                <a:sym typeface="Arial"/>
              </a:endParaRPr>
            </a:p>
          </p:txBody>
        </p:sp>
        <p:sp>
          <p:nvSpPr>
            <p:cNvPr id="136" name="Google Shape;136;p10"/>
            <p:cNvSpPr/>
            <p:nvPr/>
          </p:nvSpPr>
          <p:spPr>
            <a:xfrm>
              <a:off x="869503" y="1537830"/>
              <a:ext cx="1257379" cy="1257379"/>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0"/>
            <p:cNvSpPr/>
            <p:nvPr/>
          </p:nvSpPr>
          <p:spPr>
            <a:xfrm rot="10800000">
              <a:off x="2075707" y="3266799"/>
              <a:ext cx="6992874" cy="1257379"/>
            </a:xfrm>
            <a:prstGeom prst="homePlate">
              <a:avLst>
                <a:gd name="adj" fmla="val 50000"/>
              </a:avLst>
            </a:prstGeom>
            <a:solidFill>
              <a:srgbClr val="5999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txBox="1"/>
            <p:nvPr/>
          </p:nvSpPr>
          <p:spPr>
            <a:xfrm>
              <a:off x="2390052" y="3266799"/>
              <a:ext cx="6678529" cy="1257379"/>
            </a:xfrm>
            <a:prstGeom prst="rect">
              <a:avLst/>
            </a:prstGeom>
            <a:noFill/>
            <a:ln>
              <a:noFill/>
            </a:ln>
          </p:spPr>
          <p:txBody>
            <a:bodyPr spcFirstLastPara="1" wrap="square" lIns="554450" tIns="129525" rIns="241800" bIns="129525" anchor="ctr" anchorCtr="0">
              <a:noAutofit/>
            </a:bodyPr>
            <a:lstStyle/>
            <a:p>
              <a:pPr marL="0" marR="0" lvl="0" indent="0" algn="ctr" rtl="0">
                <a:lnSpc>
                  <a:spcPct val="90000"/>
                </a:lnSpc>
                <a:spcBef>
                  <a:spcPts val="0"/>
                </a:spcBef>
                <a:spcAft>
                  <a:spcPts val="0"/>
                </a:spcAft>
                <a:buClr>
                  <a:srgbClr val="000000"/>
                </a:buClr>
                <a:buSzPts val="3400"/>
                <a:buFont typeface="Arial"/>
                <a:buNone/>
              </a:pPr>
              <a:r>
                <a:rPr lang="nl-NL" sz="2800" dirty="0">
                  <a:solidFill>
                    <a:schemeClr val="lt1"/>
                  </a:solidFill>
                </a:rPr>
                <a:t>Beïnvloed deur kultuur, godsdiens of persoonlike ervarings.</a:t>
              </a:r>
              <a:endParaRPr lang="en-GB" sz="2800" b="0" i="0" u="none" strike="noStrike" cap="none" dirty="0">
                <a:solidFill>
                  <a:schemeClr val="lt1"/>
                </a:solidFill>
                <a:latin typeface="Arial"/>
                <a:ea typeface="Arial"/>
                <a:cs typeface="Arial"/>
                <a:sym typeface="Arial"/>
              </a:endParaRPr>
            </a:p>
          </p:txBody>
        </p:sp>
        <p:sp>
          <p:nvSpPr>
            <p:cNvPr id="139" name="Google Shape;139;p10"/>
            <p:cNvSpPr/>
            <p:nvPr/>
          </p:nvSpPr>
          <p:spPr>
            <a:xfrm>
              <a:off x="821371" y="3266799"/>
              <a:ext cx="1257379" cy="1257379"/>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logo with a person in the middle&#10;&#10;Description automatically generated">
            <a:extLst>
              <a:ext uri="{FF2B5EF4-FFF2-40B4-BE49-F238E27FC236}">
                <a16:creationId xmlns:a16="http://schemas.microsoft.com/office/drawing/2014/main" id="{B78C43C5-2AE2-3C48-9767-8C840919E0B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pSp>
        <p:nvGrpSpPr>
          <p:cNvPr id="145" name="Google Shape;145;p11"/>
          <p:cNvGrpSpPr/>
          <p:nvPr/>
        </p:nvGrpSpPr>
        <p:grpSpPr>
          <a:xfrm>
            <a:off x="831850" y="697833"/>
            <a:ext cx="10515599" cy="5391818"/>
            <a:chOff x="0" y="0"/>
            <a:chExt cx="10515599" cy="5391818"/>
          </a:xfrm>
        </p:grpSpPr>
        <p:sp>
          <p:nvSpPr>
            <p:cNvPr id="146" name="Google Shape;146;p11"/>
            <p:cNvSpPr/>
            <p:nvPr/>
          </p:nvSpPr>
          <p:spPr>
            <a:xfrm>
              <a:off x="0" y="0"/>
              <a:ext cx="2053828" cy="5391818"/>
            </a:xfrm>
            <a:prstGeom prst="roundRect">
              <a:avLst>
                <a:gd name="adj" fmla="val 10000"/>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txBox="1"/>
            <p:nvPr/>
          </p:nvSpPr>
          <p:spPr>
            <a:xfrm>
              <a:off x="0" y="2156727"/>
              <a:ext cx="2053828" cy="2156727"/>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dirty="0" err="1">
                  <a:solidFill>
                    <a:schemeClr val="lt1"/>
                  </a:solidFill>
                  <a:latin typeface="ADLaM Display"/>
                  <a:ea typeface="ADLaM Display"/>
                  <a:cs typeface="ADLaM Display"/>
                  <a:sym typeface="ADLaM Display"/>
                </a:rPr>
                <a:t>Waardes</a:t>
              </a:r>
              <a:endParaRPr sz="2700" b="0" i="0" u="none" strike="noStrike" cap="none" dirty="0">
                <a:solidFill>
                  <a:schemeClr val="lt1"/>
                </a:solidFill>
                <a:latin typeface="ADLaM Display"/>
                <a:ea typeface="ADLaM Display"/>
                <a:cs typeface="ADLaM Display"/>
                <a:sym typeface="ADLaM Display"/>
              </a:endParaRPr>
            </a:p>
          </p:txBody>
        </p:sp>
        <p:sp>
          <p:nvSpPr>
            <p:cNvPr id="148" name="Google Shape;148;p11"/>
            <p:cNvSpPr/>
            <p:nvPr/>
          </p:nvSpPr>
          <p:spPr>
            <a:xfrm>
              <a:off x="129176" y="323509"/>
              <a:ext cx="1795475" cy="1795475"/>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1"/>
            <p:cNvSpPr/>
            <p:nvPr/>
          </p:nvSpPr>
          <p:spPr>
            <a:xfrm>
              <a:off x="2115442" y="0"/>
              <a:ext cx="2053828" cy="5391818"/>
            </a:xfrm>
            <a:prstGeom prst="roundRect">
              <a:avLst>
                <a:gd name="adj" fmla="val 10000"/>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txBox="1"/>
            <p:nvPr/>
          </p:nvSpPr>
          <p:spPr>
            <a:xfrm>
              <a:off x="2115442" y="2156727"/>
              <a:ext cx="2053828" cy="2156727"/>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000" b="0" i="0" u="none" strike="noStrike" cap="none" dirty="0">
                  <a:solidFill>
                    <a:schemeClr val="lt1"/>
                  </a:solidFill>
                  <a:latin typeface="ADLaM Display"/>
                  <a:ea typeface="ADLaM Display"/>
                  <a:cs typeface="ADLaM Display"/>
                  <a:sym typeface="ADLaM Display"/>
                </a:rPr>
                <a:t>Kern-</a:t>
              </a:r>
              <a:r>
                <a:rPr lang="en-ZA" sz="2000" b="0" i="0" u="none" strike="noStrike" cap="none" dirty="0" err="1">
                  <a:solidFill>
                    <a:schemeClr val="lt1"/>
                  </a:solidFill>
                  <a:latin typeface="ADLaM Display"/>
                  <a:ea typeface="ADLaM Display"/>
                  <a:cs typeface="ADLaM Display"/>
                  <a:sym typeface="ADLaM Display"/>
                </a:rPr>
                <a:t>oortuigings</a:t>
              </a:r>
              <a:r>
                <a:rPr lang="en-ZA" sz="2000" b="0" i="0" u="none" strike="noStrike" cap="none" dirty="0">
                  <a:solidFill>
                    <a:schemeClr val="lt1"/>
                  </a:solidFill>
                  <a:latin typeface="ADLaM Display"/>
                  <a:ea typeface="ADLaM Display"/>
                  <a:cs typeface="ADLaM Display"/>
                  <a:sym typeface="ADLaM Display"/>
                </a:rPr>
                <a:t> </a:t>
              </a:r>
              <a:r>
                <a:rPr lang="en-ZA" sz="2000" b="0" i="0" u="none" strike="noStrike" cap="none" dirty="0" err="1">
                  <a:solidFill>
                    <a:schemeClr val="lt1"/>
                  </a:solidFill>
                  <a:latin typeface="ADLaM Display"/>
                  <a:ea typeface="ADLaM Display"/>
                  <a:cs typeface="ADLaM Display"/>
                  <a:sym typeface="ADLaM Display"/>
                </a:rPr>
                <a:t>en</a:t>
              </a:r>
              <a:r>
                <a:rPr lang="en-ZA" sz="2000" b="0" i="0" u="none" strike="noStrike" cap="none" dirty="0">
                  <a:solidFill>
                    <a:schemeClr val="lt1"/>
                  </a:solidFill>
                  <a:latin typeface="ADLaM Display"/>
                  <a:ea typeface="ADLaM Display"/>
                  <a:cs typeface="ADLaM Display"/>
                  <a:sym typeface="ADLaM Display"/>
                </a:rPr>
                <a:t> </a:t>
              </a:r>
            </a:p>
            <a:p>
              <a:pPr marL="0" marR="0" lvl="0" indent="0" algn="ctr" rtl="0">
                <a:lnSpc>
                  <a:spcPct val="90000"/>
                </a:lnSpc>
                <a:spcBef>
                  <a:spcPts val="0"/>
                </a:spcBef>
                <a:spcAft>
                  <a:spcPts val="0"/>
                </a:spcAft>
                <a:buClr>
                  <a:srgbClr val="000000"/>
                </a:buClr>
                <a:buSzPts val="2700"/>
                <a:buFont typeface="Arial"/>
                <a:buNone/>
              </a:pPr>
              <a:r>
                <a:rPr lang="en-ZA" sz="2000" b="0" i="0" u="none" strike="noStrike" cap="none" dirty="0">
                  <a:solidFill>
                    <a:schemeClr val="lt1"/>
                  </a:solidFill>
                  <a:latin typeface="ADLaM Display"/>
                  <a:ea typeface="ADLaM Display"/>
                  <a:cs typeface="ADLaM Display"/>
                  <a:sym typeface="ADLaM Display"/>
                </a:rPr>
                <a:t>-</a:t>
              </a:r>
              <a:r>
                <a:rPr lang="en-ZA" sz="2000" b="0" i="0" u="none" strike="noStrike" cap="none" dirty="0" err="1">
                  <a:solidFill>
                    <a:schemeClr val="lt1"/>
                  </a:solidFill>
                  <a:latin typeface="ADLaM Display"/>
                  <a:ea typeface="ADLaM Display"/>
                  <a:cs typeface="ADLaM Display"/>
                  <a:sym typeface="ADLaM Display"/>
                </a:rPr>
                <a:t>beginsels</a:t>
              </a:r>
              <a:endParaRPr sz="2000" b="0" i="0" u="none" strike="noStrike" cap="none" dirty="0">
                <a:solidFill>
                  <a:schemeClr val="lt1"/>
                </a:solidFill>
                <a:latin typeface="ADLaM Display"/>
                <a:ea typeface="ADLaM Display"/>
                <a:cs typeface="ADLaM Display"/>
                <a:sym typeface="ADLaM Display"/>
              </a:endParaRPr>
            </a:p>
          </p:txBody>
        </p:sp>
        <p:sp>
          <p:nvSpPr>
            <p:cNvPr id="151" name="Google Shape;151;p11"/>
            <p:cNvSpPr/>
            <p:nvPr/>
          </p:nvSpPr>
          <p:spPr>
            <a:xfrm>
              <a:off x="2244619" y="323509"/>
              <a:ext cx="1795475" cy="1795475"/>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a:off x="4230885" y="0"/>
              <a:ext cx="2053828" cy="5391818"/>
            </a:xfrm>
            <a:prstGeom prst="roundRect">
              <a:avLst>
                <a:gd name="adj" fmla="val 10000"/>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txBox="1"/>
            <p:nvPr/>
          </p:nvSpPr>
          <p:spPr>
            <a:xfrm>
              <a:off x="4230885" y="2156727"/>
              <a:ext cx="2053828" cy="2156727"/>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b="0" i="0" u="none" strike="noStrike" cap="none" dirty="0" err="1">
                  <a:solidFill>
                    <a:schemeClr val="lt1"/>
                  </a:solidFill>
                  <a:latin typeface="ADLaM Display"/>
                  <a:ea typeface="ADLaM Display"/>
                  <a:cs typeface="ADLaM Display"/>
                  <a:sym typeface="ADLaM Display"/>
                </a:rPr>
                <a:t>Beïnvloed</a:t>
              </a:r>
              <a:r>
                <a:rPr lang="en-ZA" sz="2700" b="0" i="0" u="none" strike="noStrike" cap="none" dirty="0">
                  <a:solidFill>
                    <a:schemeClr val="lt1"/>
                  </a:solidFill>
                  <a:latin typeface="ADLaM Display"/>
                  <a:ea typeface="ADLaM Display"/>
                  <a:cs typeface="ADLaM Display"/>
                  <a:sym typeface="ADLaM Display"/>
                </a:rPr>
                <a:t> </a:t>
              </a:r>
              <a:r>
                <a:rPr lang="en-ZA" sz="2700" b="0" i="0" u="none" strike="noStrike" cap="none" dirty="0" err="1">
                  <a:solidFill>
                    <a:schemeClr val="lt1"/>
                  </a:solidFill>
                  <a:latin typeface="ADLaM Display"/>
                  <a:ea typeface="ADLaM Display"/>
                  <a:cs typeface="ADLaM Display"/>
                  <a:sym typeface="ADLaM Display"/>
                </a:rPr>
                <a:t>Gedrag</a:t>
              </a:r>
              <a:endParaRPr sz="2700" b="0" i="0" u="none" strike="noStrike" cap="none" dirty="0">
                <a:solidFill>
                  <a:schemeClr val="lt1"/>
                </a:solidFill>
                <a:latin typeface="ADLaM Display"/>
                <a:ea typeface="ADLaM Display"/>
                <a:cs typeface="ADLaM Display"/>
                <a:sym typeface="ADLaM Display"/>
              </a:endParaRPr>
            </a:p>
          </p:txBody>
        </p:sp>
        <p:sp>
          <p:nvSpPr>
            <p:cNvPr id="154" name="Google Shape;154;p11"/>
            <p:cNvSpPr/>
            <p:nvPr/>
          </p:nvSpPr>
          <p:spPr>
            <a:xfrm>
              <a:off x="4360062" y="323509"/>
              <a:ext cx="1795475" cy="1795475"/>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a:off x="6346328" y="0"/>
              <a:ext cx="2053828" cy="5391818"/>
            </a:xfrm>
            <a:prstGeom prst="roundRect">
              <a:avLst>
                <a:gd name="adj" fmla="val 10000"/>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txBox="1"/>
            <p:nvPr/>
          </p:nvSpPr>
          <p:spPr>
            <a:xfrm>
              <a:off x="6346328" y="2156727"/>
              <a:ext cx="2053828" cy="2156727"/>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b="0" i="0" u="none" strike="noStrike" cap="none" dirty="0" err="1">
                  <a:solidFill>
                    <a:schemeClr val="lt1"/>
                  </a:solidFill>
                  <a:latin typeface="ADLaM Display"/>
                  <a:ea typeface="ADLaM Display"/>
                  <a:cs typeface="ADLaM Display"/>
                  <a:sym typeface="ADLaM Display"/>
                </a:rPr>
                <a:t>Beïnvloed</a:t>
              </a:r>
              <a:r>
                <a:rPr lang="en-ZA" sz="2700" b="0" i="0" u="none" strike="noStrike" cap="none" dirty="0">
                  <a:solidFill>
                    <a:schemeClr val="lt1"/>
                  </a:solidFill>
                  <a:latin typeface="ADLaM Display"/>
                  <a:ea typeface="ADLaM Display"/>
                  <a:cs typeface="ADLaM Display"/>
                  <a:sym typeface="ADLaM Display"/>
                </a:rPr>
                <a:t> </a:t>
              </a:r>
              <a:r>
                <a:rPr lang="en-ZA" sz="2700" b="0" i="0" u="none" strike="noStrike" cap="none" dirty="0" err="1">
                  <a:solidFill>
                    <a:schemeClr val="lt1"/>
                  </a:solidFill>
                  <a:latin typeface="ADLaM Display"/>
                  <a:ea typeface="ADLaM Display"/>
                  <a:cs typeface="ADLaM Display"/>
                  <a:sym typeface="ADLaM Display"/>
                </a:rPr>
                <a:t>Besluite</a:t>
              </a:r>
              <a:endParaRPr sz="2700" b="0" i="0" u="none" strike="noStrike" cap="none" dirty="0">
                <a:solidFill>
                  <a:schemeClr val="lt1"/>
                </a:solidFill>
                <a:latin typeface="ADLaM Display"/>
                <a:ea typeface="ADLaM Display"/>
                <a:cs typeface="ADLaM Display"/>
                <a:sym typeface="ADLaM Display"/>
              </a:endParaRPr>
            </a:p>
          </p:txBody>
        </p:sp>
        <p:sp>
          <p:nvSpPr>
            <p:cNvPr id="157" name="Google Shape;157;p11"/>
            <p:cNvSpPr/>
            <p:nvPr/>
          </p:nvSpPr>
          <p:spPr>
            <a:xfrm>
              <a:off x="6475505" y="323509"/>
              <a:ext cx="1795475" cy="1795475"/>
            </a:xfrm>
            <a:prstGeom prst="ellipse">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8461771" y="0"/>
              <a:ext cx="2053828" cy="5391818"/>
            </a:xfrm>
            <a:prstGeom prst="roundRect">
              <a:avLst>
                <a:gd name="adj" fmla="val 10000"/>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txBox="1"/>
            <p:nvPr/>
          </p:nvSpPr>
          <p:spPr>
            <a:xfrm>
              <a:off x="8461771" y="2156727"/>
              <a:ext cx="2053828" cy="2156727"/>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000000"/>
                </a:buClr>
                <a:buSzPts val="2700"/>
                <a:buFont typeface="Arial"/>
                <a:buNone/>
              </a:pPr>
              <a:r>
                <a:rPr lang="en-ZA" sz="2700" b="0" i="0" u="none" strike="noStrike" cap="none" dirty="0">
                  <a:solidFill>
                    <a:schemeClr val="lt1"/>
                  </a:solidFill>
                  <a:latin typeface="ADLaM Display"/>
                  <a:ea typeface="ADLaM Display"/>
                  <a:cs typeface="ADLaM Display"/>
                  <a:sym typeface="ADLaM Display"/>
                </a:rPr>
                <a:t>Idees van reg </a:t>
              </a:r>
              <a:r>
                <a:rPr lang="en-ZA" sz="2700" b="0" i="0" u="none" strike="noStrike" cap="none" dirty="0" err="1">
                  <a:solidFill>
                    <a:schemeClr val="lt1"/>
                  </a:solidFill>
                  <a:latin typeface="ADLaM Display"/>
                  <a:ea typeface="ADLaM Display"/>
                  <a:cs typeface="ADLaM Display"/>
                  <a:sym typeface="ADLaM Display"/>
                </a:rPr>
                <a:t>en</a:t>
              </a:r>
              <a:r>
                <a:rPr lang="en-ZA" sz="2700" b="0" i="0" u="none" strike="noStrike" cap="none" dirty="0">
                  <a:solidFill>
                    <a:schemeClr val="lt1"/>
                  </a:solidFill>
                  <a:latin typeface="ADLaM Display"/>
                  <a:ea typeface="ADLaM Display"/>
                  <a:cs typeface="ADLaM Display"/>
                  <a:sym typeface="ADLaM Display"/>
                </a:rPr>
                <a:t> </a:t>
              </a:r>
              <a:r>
                <a:rPr lang="en-ZA" sz="2700" b="0" i="0" u="none" strike="noStrike" cap="none" dirty="0" err="1">
                  <a:solidFill>
                    <a:schemeClr val="lt1"/>
                  </a:solidFill>
                  <a:latin typeface="ADLaM Display"/>
                  <a:ea typeface="ADLaM Display"/>
                  <a:cs typeface="ADLaM Display"/>
                  <a:sym typeface="ADLaM Display"/>
                </a:rPr>
                <a:t>verkeerd</a:t>
              </a:r>
              <a:endParaRPr sz="2700" b="0" i="0" u="none" strike="noStrike" cap="none" dirty="0">
                <a:solidFill>
                  <a:schemeClr val="lt1"/>
                </a:solidFill>
                <a:latin typeface="ADLaM Display"/>
                <a:ea typeface="ADLaM Display"/>
                <a:cs typeface="ADLaM Display"/>
                <a:sym typeface="ADLaM Display"/>
              </a:endParaRPr>
            </a:p>
          </p:txBody>
        </p:sp>
        <p:sp>
          <p:nvSpPr>
            <p:cNvPr id="160" name="Google Shape;160;p11"/>
            <p:cNvSpPr/>
            <p:nvPr/>
          </p:nvSpPr>
          <p:spPr>
            <a:xfrm>
              <a:off x="8590948" y="323509"/>
              <a:ext cx="1795475" cy="1795475"/>
            </a:xfrm>
            <a:prstGeom prst="ellipse">
              <a:avLst/>
            </a:prstGeom>
            <a:blipFill rotWithShape="1">
              <a:blip r:embed="rId7">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a:off x="420623" y="4313454"/>
              <a:ext cx="9674352" cy="808772"/>
            </a:xfrm>
            <a:prstGeom prst="leftRightArrow">
              <a:avLst>
                <a:gd name="adj1" fmla="val 50000"/>
                <a:gd name="adj2" fmla="val 50000"/>
              </a:avLst>
            </a:prstGeom>
            <a:solidFill>
              <a:schemeClr val="dk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logo with a person in the middle&#10;&#10;Description automatically generated">
            <a:extLst>
              <a:ext uri="{FF2B5EF4-FFF2-40B4-BE49-F238E27FC236}">
                <a16:creationId xmlns:a16="http://schemas.microsoft.com/office/drawing/2014/main" id="{E8AD80D0-CE44-0222-B46C-36FABBFEF3A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grpSp>
        <p:nvGrpSpPr>
          <p:cNvPr id="167" name="Google Shape;167;p12"/>
          <p:cNvGrpSpPr/>
          <p:nvPr/>
        </p:nvGrpSpPr>
        <p:grpSpPr>
          <a:xfrm>
            <a:off x="831850" y="629026"/>
            <a:ext cx="10515600" cy="5457240"/>
            <a:chOff x="0" y="3383"/>
            <a:chExt cx="10515600" cy="5457240"/>
          </a:xfrm>
        </p:grpSpPr>
        <p:sp>
          <p:nvSpPr>
            <p:cNvPr id="168" name="Google Shape;168;p12"/>
            <p:cNvSpPr/>
            <p:nvPr/>
          </p:nvSpPr>
          <p:spPr>
            <a:xfrm>
              <a:off x="0" y="460943"/>
              <a:ext cx="10515600" cy="781200"/>
            </a:xfrm>
            <a:prstGeom prst="rect">
              <a:avLst/>
            </a:prstGeom>
            <a:solidFill>
              <a:schemeClr val="lt1">
                <a:alpha val="89803"/>
              </a:schemeClr>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2"/>
            <p:cNvSpPr/>
            <p:nvPr/>
          </p:nvSpPr>
          <p:spPr>
            <a:xfrm>
              <a:off x="525780" y="3383"/>
              <a:ext cx="7360920" cy="915120"/>
            </a:xfrm>
            <a:prstGeom prst="roundRect">
              <a:avLst>
                <a:gd name="adj" fmla="val 16667"/>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2"/>
            <p:cNvSpPr txBox="1"/>
            <p:nvPr/>
          </p:nvSpPr>
          <p:spPr>
            <a:xfrm>
              <a:off x="570452" y="48055"/>
              <a:ext cx="7271576" cy="825776"/>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rgbClr val="000000"/>
                </a:buClr>
                <a:buSzPts val="3100"/>
                <a:buFont typeface="Arial"/>
                <a:buNone/>
              </a:pPr>
              <a:r>
                <a:rPr lang="en-ZA" sz="3100" b="0" i="0" u="none" strike="noStrike" cap="none" dirty="0" err="1">
                  <a:solidFill>
                    <a:schemeClr val="dk1"/>
                  </a:solidFill>
                  <a:latin typeface="ADLaM Display"/>
                  <a:ea typeface="ADLaM Display"/>
                  <a:cs typeface="ADLaM Display"/>
                  <a:sym typeface="ADLaM Display"/>
                </a:rPr>
                <a:t>Geloofstelsel</a:t>
              </a:r>
              <a:endParaRPr sz="3100" b="0" i="0" u="none" strike="noStrike" cap="none" dirty="0">
                <a:solidFill>
                  <a:schemeClr val="dk1"/>
                </a:solidFill>
                <a:latin typeface="ADLaM Display"/>
                <a:ea typeface="ADLaM Display"/>
                <a:cs typeface="ADLaM Display"/>
                <a:sym typeface="ADLaM Display"/>
              </a:endParaRPr>
            </a:p>
          </p:txBody>
        </p:sp>
        <p:sp>
          <p:nvSpPr>
            <p:cNvPr id="171" name="Google Shape;171;p12"/>
            <p:cNvSpPr/>
            <p:nvPr/>
          </p:nvSpPr>
          <p:spPr>
            <a:xfrm>
              <a:off x="0" y="1867103"/>
              <a:ext cx="10515600" cy="781200"/>
            </a:xfrm>
            <a:prstGeom prst="rect">
              <a:avLst/>
            </a:prstGeom>
            <a:solidFill>
              <a:schemeClr val="lt1">
                <a:alpha val="89803"/>
              </a:schemeClr>
            </a:solidFill>
            <a:ln w="25400" cap="flat" cmpd="sng">
              <a:solidFill>
                <a:srgbClr val="50C9B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2"/>
            <p:cNvSpPr/>
            <p:nvPr/>
          </p:nvSpPr>
          <p:spPr>
            <a:xfrm>
              <a:off x="525780" y="1409543"/>
              <a:ext cx="7360920" cy="915120"/>
            </a:xfrm>
            <a:prstGeom prst="roundRect">
              <a:avLst>
                <a:gd name="adj" fmla="val 16667"/>
              </a:avLst>
            </a:prstGeom>
            <a:solidFill>
              <a:srgbClr val="50C9B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2"/>
            <p:cNvSpPr txBox="1"/>
            <p:nvPr/>
          </p:nvSpPr>
          <p:spPr>
            <a:xfrm>
              <a:off x="570452" y="1454215"/>
              <a:ext cx="7271576" cy="825776"/>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rgbClr val="000000"/>
                </a:buClr>
                <a:buSzPts val="3100"/>
                <a:buFont typeface="Arial"/>
                <a:buNone/>
              </a:pPr>
              <a:r>
                <a:rPr lang="en-GB" sz="3100" dirty="0">
                  <a:solidFill>
                    <a:schemeClr val="dk1"/>
                  </a:solidFill>
                  <a:latin typeface="ADLaM Display"/>
                  <a:ea typeface="ADLaM Display"/>
                  <a:cs typeface="ADLaM Display"/>
                  <a:sym typeface="ADLaM Display"/>
                </a:rPr>
                <a:t>Stel idees </a:t>
              </a:r>
              <a:r>
                <a:rPr lang="en-GB" sz="3100" dirty="0" err="1">
                  <a:solidFill>
                    <a:schemeClr val="dk1"/>
                  </a:solidFill>
                  <a:latin typeface="ADLaM Display"/>
                  <a:ea typeface="ADLaM Display"/>
                  <a:cs typeface="ADLaM Display"/>
                  <a:sym typeface="ADLaM Display"/>
                </a:rPr>
                <a:t>en</a:t>
              </a:r>
              <a:r>
                <a:rPr lang="en-GB" sz="3100" dirty="0">
                  <a:solidFill>
                    <a:schemeClr val="dk1"/>
                  </a:solidFill>
                  <a:latin typeface="ADLaM Display"/>
                  <a:ea typeface="ADLaM Display"/>
                  <a:cs typeface="ADLaM Display"/>
                  <a:sym typeface="ADLaM Display"/>
                </a:rPr>
                <a:t> </a:t>
              </a:r>
              <a:r>
                <a:rPr lang="en-GB" sz="3100" dirty="0" err="1">
                  <a:solidFill>
                    <a:schemeClr val="dk1"/>
                  </a:solidFill>
                  <a:latin typeface="ADLaM Display"/>
                  <a:ea typeface="ADLaM Display"/>
                  <a:cs typeface="ADLaM Display"/>
                  <a:sym typeface="ADLaM Display"/>
                </a:rPr>
                <a:t>waardes</a:t>
              </a:r>
              <a:r>
                <a:rPr lang="en-GB" sz="3100" dirty="0">
                  <a:solidFill>
                    <a:schemeClr val="dk1"/>
                  </a:solidFill>
                  <a:latin typeface="ADLaM Display"/>
                  <a:ea typeface="ADLaM Display"/>
                  <a:cs typeface="ADLaM Display"/>
                  <a:sym typeface="ADLaM Display"/>
                </a:rPr>
                <a:t>. </a:t>
              </a:r>
              <a:endParaRPr lang="en-GB" sz="3100" b="0" i="0" u="none" strike="noStrike" cap="none" dirty="0">
                <a:solidFill>
                  <a:schemeClr val="dk1"/>
                </a:solidFill>
                <a:latin typeface="ADLaM Display"/>
                <a:ea typeface="ADLaM Display"/>
                <a:cs typeface="ADLaM Display"/>
                <a:sym typeface="ADLaM Display"/>
              </a:endParaRPr>
            </a:p>
          </p:txBody>
        </p:sp>
        <p:sp>
          <p:nvSpPr>
            <p:cNvPr id="174" name="Google Shape;174;p12"/>
            <p:cNvSpPr/>
            <p:nvPr/>
          </p:nvSpPr>
          <p:spPr>
            <a:xfrm>
              <a:off x="0" y="3273263"/>
              <a:ext cx="10515600" cy="781200"/>
            </a:xfrm>
            <a:prstGeom prst="rect">
              <a:avLst/>
            </a:prstGeom>
            <a:solidFill>
              <a:schemeClr val="lt1">
                <a:alpha val="89803"/>
              </a:schemeClr>
            </a:solidFill>
            <a:ln w="25400" cap="flat" cmpd="sng">
              <a:solidFill>
                <a:srgbClr val="48BD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2"/>
            <p:cNvSpPr/>
            <p:nvPr/>
          </p:nvSpPr>
          <p:spPr>
            <a:xfrm>
              <a:off x="525780" y="2815703"/>
              <a:ext cx="7360920" cy="915120"/>
            </a:xfrm>
            <a:prstGeom prst="roundRect">
              <a:avLst>
                <a:gd name="adj" fmla="val 16667"/>
              </a:avLst>
            </a:prstGeom>
            <a:solidFill>
              <a:srgbClr val="48BD6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2"/>
            <p:cNvSpPr txBox="1"/>
            <p:nvPr/>
          </p:nvSpPr>
          <p:spPr>
            <a:xfrm>
              <a:off x="570452" y="2860375"/>
              <a:ext cx="7271576" cy="825776"/>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rgbClr val="000000"/>
                </a:buClr>
                <a:buSzPts val="3100"/>
                <a:buFont typeface="Arial"/>
                <a:buNone/>
              </a:pPr>
              <a:r>
                <a:rPr lang="en-ZA" sz="3100" b="0" i="0" u="none" strike="noStrike" cap="none" dirty="0" err="1">
                  <a:solidFill>
                    <a:schemeClr val="dk1"/>
                  </a:solidFill>
                  <a:latin typeface="ADLaM Display"/>
                  <a:ea typeface="ADLaM Display"/>
                  <a:cs typeface="ADLaM Display"/>
                  <a:sym typeface="ADLaM Display"/>
                </a:rPr>
                <a:t>Beïnvloed</a:t>
              </a:r>
              <a:r>
                <a:rPr lang="en-ZA" sz="3100" b="0" i="0" u="none" strike="noStrike" cap="none" dirty="0">
                  <a:solidFill>
                    <a:schemeClr val="dk1"/>
                  </a:solidFill>
                  <a:latin typeface="ADLaM Display"/>
                  <a:ea typeface="ADLaM Display"/>
                  <a:cs typeface="ADLaM Display"/>
                  <a:sym typeface="ADLaM Display"/>
                </a:rPr>
                <a:t> </a:t>
              </a:r>
              <a:r>
                <a:rPr lang="en-ZA" sz="3100" b="0" i="0" u="none" strike="noStrike" cap="none" dirty="0" err="1">
                  <a:solidFill>
                    <a:schemeClr val="dk1"/>
                  </a:solidFill>
                  <a:latin typeface="ADLaM Display"/>
                  <a:ea typeface="ADLaM Display"/>
                  <a:cs typeface="ADLaM Display"/>
                  <a:sym typeface="ADLaM Display"/>
                </a:rPr>
                <a:t>wêreldbeskouing</a:t>
              </a:r>
              <a:r>
                <a:rPr lang="en-ZA" sz="3100" b="0" i="0" u="none" strike="noStrike" cap="none" dirty="0">
                  <a:solidFill>
                    <a:schemeClr val="dk1"/>
                  </a:solidFill>
                  <a:latin typeface="ADLaM Display"/>
                  <a:ea typeface="ADLaM Display"/>
                  <a:cs typeface="ADLaM Display"/>
                  <a:sym typeface="ADLaM Display"/>
                </a:rPr>
                <a:t>.</a:t>
              </a:r>
              <a:endParaRPr sz="3100" b="0" i="0" u="none" strike="noStrike" cap="none" dirty="0">
                <a:solidFill>
                  <a:schemeClr val="dk1"/>
                </a:solidFill>
                <a:latin typeface="ADLaM Display"/>
                <a:ea typeface="ADLaM Display"/>
                <a:cs typeface="ADLaM Display"/>
                <a:sym typeface="ADLaM Display"/>
              </a:endParaRPr>
            </a:p>
          </p:txBody>
        </p:sp>
        <p:sp>
          <p:nvSpPr>
            <p:cNvPr id="177" name="Google Shape;177;p12"/>
            <p:cNvSpPr/>
            <p:nvPr/>
          </p:nvSpPr>
          <p:spPr>
            <a:xfrm>
              <a:off x="0" y="4679423"/>
              <a:ext cx="10515600" cy="781200"/>
            </a:xfrm>
            <a:prstGeom prst="rect">
              <a:avLst/>
            </a:prstGeom>
            <a:solidFill>
              <a:schemeClr val="lt1">
                <a:alpha val="89803"/>
              </a:schemeClr>
            </a:solidFill>
            <a:ln w="25400" cap="flat" cmpd="sng">
              <a:solidFill>
                <a:srgbClr val="6FAB4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2"/>
            <p:cNvSpPr/>
            <p:nvPr/>
          </p:nvSpPr>
          <p:spPr>
            <a:xfrm>
              <a:off x="525780" y="4221864"/>
              <a:ext cx="7360920" cy="915120"/>
            </a:xfrm>
            <a:prstGeom prst="roundRect">
              <a:avLst>
                <a:gd name="adj" fmla="val 16667"/>
              </a:avLst>
            </a:prstGeom>
            <a:solidFill>
              <a:srgbClr val="6FAB4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2"/>
            <p:cNvSpPr txBox="1"/>
            <p:nvPr/>
          </p:nvSpPr>
          <p:spPr>
            <a:xfrm>
              <a:off x="570452" y="4266536"/>
              <a:ext cx="7271576" cy="825776"/>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rgbClr val="000000"/>
                </a:buClr>
                <a:buSzPts val="3100"/>
                <a:buFont typeface="Arial"/>
                <a:buNone/>
              </a:pPr>
              <a:r>
                <a:rPr lang="en-GB" sz="3100" b="0" i="0" u="none" strike="noStrike" cap="none" dirty="0" err="1">
                  <a:solidFill>
                    <a:schemeClr val="dk1"/>
                  </a:solidFill>
                  <a:latin typeface="ADLaM Display"/>
                  <a:ea typeface="ADLaM Display"/>
                  <a:cs typeface="ADLaM Display"/>
                  <a:sym typeface="ADLaM Display"/>
                </a:rPr>
                <a:t>Bepaal</a:t>
              </a:r>
              <a:r>
                <a:rPr lang="en-GB" sz="3100" b="0" i="0" u="none" strike="noStrike" cap="none" dirty="0">
                  <a:solidFill>
                    <a:schemeClr val="dk1"/>
                  </a:solidFill>
                  <a:latin typeface="ADLaM Display"/>
                  <a:ea typeface="ADLaM Display"/>
                  <a:cs typeface="ADLaM Display"/>
                  <a:sym typeface="ADLaM Display"/>
                </a:rPr>
                <a:t> </a:t>
              </a:r>
              <a:r>
                <a:rPr lang="en-GB" sz="3100" b="0" i="0" u="none" strike="noStrike" cap="none" dirty="0" err="1">
                  <a:solidFill>
                    <a:schemeClr val="dk1"/>
                  </a:solidFill>
                  <a:latin typeface="ADLaM Display"/>
                  <a:ea typeface="ADLaM Display"/>
                  <a:cs typeface="ADLaM Display"/>
                  <a:sym typeface="ADLaM Display"/>
                </a:rPr>
                <a:t>gedrag</a:t>
              </a:r>
              <a:r>
                <a:rPr lang="en-GB" sz="3100" b="0" i="0" u="none" strike="noStrike" cap="none" dirty="0">
                  <a:solidFill>
                    <a:schemeClr val="dk1"/>
                  </a:solidFill>
                  <a:latin typeface="ADLaM Display"/>
                  <a:ea typeface="ADLaM Display"/>
                  <a:cs typeface="ADLaM Display"/>
                  <a:sym typeface="ADLaM Display"/>
                </a:rPr>
                <a:t> </a:t>
              </a:r>
              <a:r>
                <a:rPr lang="en-GB" sz="3100" b="0" i="0" u="none" strike="noStrike" cap="none" dirty="0" err="1">
                  <a:solidFill>
                    <a:schemeClr val="dk1"/>
                  </a:solidFill>
                  <a:latin typeface="ADLaM Display"/>
                  <a:ea typeface="ADLaM Display"/>
                  <a:cs typeface="ADLaM Display"/>
                  <a:sym typeface="ADLaM Display"/>
                </a:rPr>
                <a:t>en</a:t>
              </a:r>
              <a:r>
                <a:rPr lang="en-GB" sz="3100" b="0" i="0" u="none" strike="noStrike" cap="none" dirty="0">
                  <a:solidFill>
                    <a:schemeClr val="dk1"/>
                  </a:solidFill>
                  <a:latin typeface="ADLaM Display"/>
                  <a:ea typeface="ADLaM Display"/>
                  <a:cs typeface="ADLaM Display"/>
                  <a:sym typeface="ADLaM Display"/>
                </a:rPr>
                <a:t> </a:t>
              </a:r>
              <a:r>
                <a:rPr lang="en-GB" sz="3100" b="0" i="0" u="none" strike="noStrike" cap="none" dirty="0" err="1">
                  <a:solidFill>
                    <a:schemeClr val="dk1"/>
                  </a:solidFill>
                  <a:latin typeface="ADLaM Display"/>
                  <a:ea typeface="ADLaM Display"/>
                  <a:cs typeface="ADLaM Display"/>
                  <a:sym typeface="ADLaM Display"/>
                </a:rPr>
                <a:t>besluite</a:t>
              </a:r>
              <a:r>
                <a:rPr lang="en-GB" sz="3100" b="0" i="0" u="none" strike="noStrike" cap="none" dirty="0">
                  <a:solidFill>
                    <a:schemeClr val="dk1"/>
                  </a:solidFill>
                  <a:latin typeface="ADLaM Display"/>
                  <a:ea typeface="ADLaM Display"/>
                  <a:cs typeface="ADLaM Display"/>
                  <a:sym typeface="ADLaM Display"/>
                </a:rPr>
                <a:t>.</a:t>
              </a:r>
              <a:endParaRPr sz="3100" b="0" i="0" u="none" strike="noStrike" cap="none" dirty="0">
                <a:solidFill>
                  <a:schemeClr val="dk1"/>
                </a:solidFill>
                <a:latin typeface="ADLaM Display"/>
                <a:ea typeface="ADLaM Display"/>
                <a:cs typeface="ADLaM Display"/>
                <a:sym typeface="ADLaM Display"/>
              </a:endParaRPr>
            </a:p>
          </p:txBody>
        </p:sp>
      </p:grpSp>
      <p:pic>
        <p:nvPicPr>
          <p:cNvPr id="2" name="Picture 1" descr="A logo with a person in the middle&#10;&#10;Description automatically generated">
            <a:extLst>
              <a:ext uri="{FF2B5EF4-FFF2-40B4-BE49-F238E27FC236}">
                <a16:creationId xmlns:a16="http://schemas.microsoft.com/office/drawing/2014/main" id="{9711201F-B620-EEF2-0C60-017E6016D6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p13"/>
          <p:cNvGrpSpPr/>
          <p:nvPr/>
        </p:nvGrpSpPr>
        <p:grpSpPr>
          <a:xfrm>
            <a:off x="2412604" y="675277"/>
            <a:ext cx="7354091" cy="5412864"/>
            <a:chOff x="1580754" y="1508"/>
            <a:chExt cx="7354091" cy="5412864"/>
          </a:xfrm>
        </p:grpSpPr>
        <p:sp>
          <p:nvSpPr>
            <p:cNvPr id="186" name="Google Shape;186;p13"/>
            <p:cNvSpPr/>
            <p:nvPr/>
          </p:nvSpPr>
          <p:spPr>
            <a:xfrm rot="10800000">
              <a:off x="1941971" y="1508"/>
              <a:ext cx="6992874" cy="722434"/>
            </a:xfrm>
            <a:prstGeom prst="homePlate">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txBox="1"/>
            <p:nvPr/>
          </p:nvSpPr>
          <p:spPr>
            <a:xfrm>
              <a:off x="2122579" y="1508"/>
              <a:ext cx="6812266" cy="722434"/>
            </a:xfrm>
            <a:prstGeom prst="rect">
              <a:avLst/>
            </a:prstGeom>
            <a:noFill/>
            <a:ln>
              <a:noFill/>
            </a:ln>
          </p:spPr>
          <p:txBody>
            <a:bodyPr spcFirstLastPara="1" wrap="square" lIns="318550" tIns="121900" rIns="227575"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ZA" sz="3200" b="0" i="0" u="none" strike="noStrike" cap="none" dirty="0" err="1">
                  <a:solidFill>
                    <a:srgbClr val="FFFF00"/>
                  </a:solidFill>
                  <a:latin typeface="ADLaM Display"/>
                  <a:ea typeface="ADLaM Display"/>
                  <a:cs typeface="ADLaM Display"/>
                  <a:sym typeface="ADLaM Display"/>
                </a:rPr>
                <a:t>Harmonieuse</a:t>
              </a:r>
              <a:r>
                <a:rPr lang="en-ZA" sz="3200" b="0" i="0" u="none" strike="noStrike" cap="none" dirty="0">
                  <a:solidFill>
                    <a:srgbClr val="FFFF00"/>
                  </a:solidFill>
                  <a:latin typeface="ADLaM Display"/>
                  <a:ea typeface="ADLaM Display"/>
                  <a:cs typeface="ADLaM Display"/>
                  <a:sym typeface="ADLaM Display"/>
                </a:rPr>
                <a:t> </a:t>
              </a:r>
              <a:r>
                <a:rPr lang="en-ZA" sz="3200" b="0" i="0" u="none" strike="noStrike" cap="none" dirty="0" err="1">
                  <a:solidFill>
                    <a:srgbClr val="FFFF00"/>
                  </a:solidFill>
                  <a:latin typeface="ADLaM Display"/>
                  <a:ea typeface="ADLaM Display"/>
                  <a:cs typeface="ADLaM Display"/>
                  <a:sym typeface="ADLaM Display"/>
                </a:rPr>
                <a:t>Samelewing</a:t>
              </a:r>
              <a:endParaRPr dirty="0"/>
            </a:p>
          </p:txBody>
        </p:sp>
        <p:sp>
          <p:nvSpPr>
            <p:cNvPr id="188" name="Google Shape;188;p13"/>
            <p:cNvSpPr/>
            <p:nvPr/>
          </p:nvSpPr>
          <p:spPr>
            <a:xfrm>
              <a:off x="1580754" y="1508"/>
              <a:ext cx="722434" cy="722434"/>
            </a:xfrm>
            <a:prstGeom prst="ellipse">
              <a:avLst/>
            </a:prstGeom>
            <a:blipFill rotWithShape="1">
              <a:blip r:embed="rId3">
                <a:alphaModFix/>
              </a:blip>
              <a:stretch>
                <a:fillRect l="-20998" r="-20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rot="10800000">
              <a:off x="1941971" y="939594"/>
              <a:ext cx="6992874" cy="722434"/>
            </a:xfrm>
            <a:prstGeom prst="homePlate">
              <a:avLst>
                <a:gd name="adj" fmla="val 50000"/>
              </a:avLst>
            </a:prstGeom>
            <a:solidFill>
              <a:srgbClr val="FFC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txBox="1"/>
            <p:nvPr/>
          </p:nvSpPr>
          <p:spPr>
            <a:xfrm>
              <a:off x="2122579" y="939594"/>
              <a:ext cx="6812266" cy="722434"/>
            </a:xfrm>
            <a:prstGeom prst="rect">
              <a:avLst/>
            </a:prstGeom>
            <a:noFill/>
            <a:ln>
              <a:noFill/>
            </a:ln>
          </p:spPr>
          <p:txBody>
            <a:bodyPr spcFirstLastPara="1" wrap="square" lIns="318550" tIns="121900" rIns="227575"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ZA" sz="3200" dirty="0" err="1">
                  <a:solidFill>
                    <a:schemeClr val="dk1"/>
                  </a:solidFill>
                  <a:latin typeface="ADLaM Display"/>
                  <a:ea typeface="ADLaM Display"/>
                  <a:cs typeface="ADLaM Display"/>
                  <a:sym typeface="ADLaM Display"/>
                </a:rPr>
                <a:t>Individue</a:t>
              </a:r>
              <a:r>
                <a:rPr lang="en-ZA" sz="3200" dirty="0">
                  <a:solidFill>
                    <a:schemeClr val="dk1"/>
                  </a:solidFill>
                  <a:latin typeface="ADLaM Display"/>
                  <a:ea typeface="ADLaM Display"/>
                  <a:cs typeface="ADLaM Display"/>
                  <a:sym typeface="ADLaM Display"/>
                </a:rPr>
                <a:t> </a:t>
              </a:r>
              <a:r>
                <a:rPr lang="en-ZA" sz="3200" dirty="0" err="1">
                  <a:solidFill>
                    <a:schemeClr val="dk1"/>
                  </a:solidFill>
                  <a:latin typeface="ADLaM Display"/>
                  <a:ea typeface="ADLaM Display"/>
                  <a:cs typeface="ADLaM Display"/>
                  <a:sym typeface="ADLaM Display"/>
                </a:rPr>
                <a:t>leef</a:t>
              </a:r>
              <a:r>
                <a:rPr lang="en-ZA" sz="3200" dirty="0">
                  <a:solidFill>
                    <a:schemeClr val="dk1"/>
                  </a:solidFill>
                  <a:latin typeface="ADLaM Display"/>
                  <a:ea typeface="ADLaM Display"/>
                  <a:cs typeface="ADLaM Display"/>
                  <a:sym typeface="ADLaM Display"/>
                </a:rPr>
                <a:t> in </a:t>
              </a:r>
              <a:r>
                <a:rPr lang="en-ZA" sz="3200" dirty="0" err="1">
                  <a:solidFill>
                    <a:schemeClr val="dk1"/>
                  </a:solidFill>
                  <a:latin typeface="ADLaM Display"/>
                  <a:ea typeface="ADLaM Display"/>
                  <a:cs typeface="ADLaM Display"/>
                  <a:sym typeface="ADLaM Display"/>
                </a:rPr>
                <a:t>vrede</a:t>
              </a:r>
              <a:r>
                <a:rPr lang="en-ZA" sz="3200" dirty="0">
                  <a:solidFill>
                    <a:schemeClr val="dk1"/>
                  </a:solidFill>
                  <a:latin typeface="ADLaM Display"/>
                  <a:ea typeface="ADLaM Display"/>
                  <a:cs typeface="ADLaM Display"/>
                  <a:sym typeface="ADLaM Display"/>
                </a:rPr>
                <a:t> </a:t>
              </a:r>
              <a:r>
                <a:rPr lang="en-ZA" sz="3200" dirty="0" err="1">
                  <a:solidFill>
                    <a:schemeClr val="dk1"/>
                  </a:solidFill>
                  <a:latin typeface="ADLaM Display"/>
                  <a:ea typeface="ADLaM Display"/>
                  <a:cs typeface="ADLaM Display"/>
                  <a:sym typeface="ADLaM Display"/>
                </a:rPr>
                <a:t>saam</a:t>
              </a:r>
              <a:endParaRPr dirty="0"/>
            </a:p>
          </p:txBody>
        </p:sp>
        <p:sp>
          <p:nvSpPr>
            <p:cNvPr id="191" name="Google Shape;191;p13"/>
            <p:cNvSpPr/>
            <p:nvPr/>
          </p:nvSpPr>
          <p:spPr>
            <a:xfrm>
              <a:off x="1580754" y="939594"/>
              <a:ext cx="722434" cy="722434"/>
            </a:xfrm>
            <a:prstGeom prst="ellipse">
              <a:avLst/>
            </a:prstGeom>
            <a:blipFill rotWithShape="1">
              <a:blip r:embed="rId4">
                <a:alphaModFix/>
              </a:blip>
              <a:stretch>
                <a:fillRect l="-24998" r="-24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rot="10800000">
              <a:off x="1941971" y="1877680"/>
              <a:ext cx="6992874" cy="722434"/>
            </a:xfrm>
            <a:prstGeom prst="homePlate">
              <a:avLst>
                <a:gd name="adj" fmla="val 50000"/>
              </a:avLst>
            </a:prstGeom>
            <a:gradFill>
              <a:gsLst>
                <a:gs pos="0">
                  <a:srgbClr val="A9BEE4"/>
                </a:gs>
                <a:gs pos="74000">
                  <a:srgbClr val="A9BEE4"/>
                </a:gs>
                <a:gs pos="83000">
                  <a:srgbClr val="A9BEE4"/>
                </a:gs>
                <a:gs pos="100000">
                  <a:srgbClr val="C5D3ED"/>
                </a:gs>
              </a:gsLst>
              <a:lin ang="5400000" scaled="0"/>
            </a:gra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txBox="1"/>
            <p:nvPr/>
          </p:nvSpPr>
          <p:spPr>
            <a:xfrm>
              <a:off x="2122579" y="1877680"/>
              <a:ext cx="6812266" cy="722434"/>
            </a:xfrm>
            <a:prstGeom prst="rect">
              <a:avLst/>
            </a:prstGeom>
            <a:noFill/>
            <a:ln>
              <a:noFill/>
            </a:ln>
          </p:spPr>
          <p:txBody>
            <a:bodyPr spcFirstLastPara="1" wrap="square" lIns="318550" tIns="121900" rIns="227575"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ZA" sz="3200" dirty="0" err="1">
                  <a:solidFill>
                    <a:schemeClr val="dk1"/>
                  </a:solidFill>
                  <a:latin typeface="ADLaM Display"/>
                  <a:ea typeface="ADLaM Display"/>
                  <a:cs typeface="ADLaM Display"/>
                  <a:sym typeface="ADLaM Display"/>
                </a:rPr>
                <a:t>Omhels</a:t>
              </a:r>
              <a:r>
                <a:rPr lang="en-ZA" sz="3200" dirty="0">
                  <a:solidFill>
                    <a:schemeClr val="dk1"/>
                  </a:solidFill>
                  <a:latin typeface="ADLaM Display"/>
                  <a:ea typeface="ADLaM Display"/>
                  <a:cs typeface="ADLaM Display"/>
                  <a:sym typeface="ADLaM Display"/>
                </a:rPr>
                <a:t> </a:t>
              </a:r>
              <a:r>
                <a:rPr lang="en-ZA" sz="3200" dirty="0" err="1">
                  <a:solidFill>
                    <a:schemeClr val="dk1"/>
                  </a:solidFill>
                  <a:latin typeface="ADLaM Display"/>
                  <a:ea typeface="ADLaM Display"/>
                  <a:cs typeface="ADLaM Display"/>
                  <a:sym typeface="ADLaM Display"/>
                </a:rPr>
                <a:t>diversiteit</a:t>
              </a:r>
              <a:endParaRPr dirty="0"/>
            </a:p>
          </p:txBody>
        </p:sp>
        <p:sp>
          <p:nvSpPr>
            <p:cNvPr id="194" name="Google Shape;194;p13"/>
            <p:cNvSpPr/>
            <p:nvPr/>
          </p:nvSpPr>
          <p:spPr>
            <a:xfrm>
              <a:off x="1580754" y="1877680"/>
              <a:ext cx="722434" cy="722434"/>
            </a:xfrm>
            <a:prstGeom prst="ellipse">
              <a:avLst/>
            </a:prstGeom>
            <a:blipFill rotWithShape="1">
              <a:blip r:embed="rId5">
                <a:alphaModFix/>
              </a:blip>
              <a:stretch>
                <a:fillRect l="-24998" r="-24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rot="10800000">
              <a:off x="1941971" y="2815766"/>
              <a:ext cx="6992874" cy="722434"/>
            </a:xfrm>
            <a:prstGeom prst="homePlate">
              <a:avLst>
                <a:gd name="adj" fmla="val 50000"/>
              </a:avLst>
            </a:prstGeom>
            <a:solidFill>
              <a:srgbClr val="66FF9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txBox="1"/>
            <p:nvPr/>
          </p:nvSpPr>
          <p:spPr>
            <a:xfrm>
              <a:off x="2122579" y="2815766"/>
              <a:ext cx="6812266" cy="722434"/>
            </a:xfrm>
            <a:prstGeom prst="rect">
              <a:avLst/>
            </a:prstGeom>
            <a:noFill/>
            <a:ln>
              <a:noFill/>
            </a:ln>
          </p:spPr>
          <p:txBody>
            <a:bodyPr spcFirstLastPara="1" wrap="square" lIns="318550" tIns="121900" rIns="227575"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ZA" sz="3200" dirty="0" err="1">
                  <a:solidFill>
                    <a:schemeClr val="dk1"/>
                  </a:solidFill>
                  <a:latin typeface="ADLaM Display"/>
                  <a:ea typeface="ADLaM Display"/>
                  <a:cs typeface="ADLaM Display"/>
                  <a:sym typeface="ADLaM Display"/>
                </a:rPr>
                <a:t>Wedersydse</a:t>
              </a:r>
              <a:r>
                <a:rPr lang="en-ZA" sz="3200" dirty="0">
                  <a:solidFill>
                    <a:schemeClr val="dk1"/>
                  </a:solidFill>
                  <a:latin typeface="ADLaM Display"/>
                  <a:ea typeface="ADLaM Display"/>
                  <a:cs typeface="ADLaM Display"/>
                  <a:sym typeface="ADLaM Display"/>
                </a:rPr>
                <a:t> </a:t>
              </a:r>
              <a:r>
                <a:rPr lang="en-ZA" sz="3200" dirty="0" err="1">
                  <a:solidFill>
                    <a:schemeClr val="dk1"/>
                  </a:solidFill>
                  <a:latin typeface="ADLaM Display"/>
                  <a:ea typeface="ADLaM Display"/>
                  <a:cs typeface="ADLaM Display"/>
                  <a:sym typeface="ADLaM Display"/>
                </a:rPr>
                <a:t>respek</a:t>
              </a:r>
              <a:endParaRPr dirty="0"/>
            </a:p>
          </p:txBody>
        </p:sp>
        <p:sp>
          <p:nvSpPr>
            <p:cNvPr id="197" name="Google Shape;197;p13"/>
            <p:cNvSpPr/>
            <p:nvPr/>
          </p:nvSpPr>
          <p:spPr>
            <a:xfrm>
              <a:off x="1580754" y="2815766"/>
              <a:ext cx="722434" cy="722434"/>
            </a:xfrm>
            <a:prstGeom prst="ellipse">
              <a:avLst/>
            </a:prstGeom>
            <a:blipFill rotWithShape="1">
              <a:blip r:embed="rId6">
                <a:alphaModFix/>
              </a:blip>
              <a:stretch>
                <a:fillRect l="-24998" r="-24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rot="10800000">
              <a:off x="1941971" y="3753852"/>
              <a:ext cx="6992874" cy="722434"/>
            </a:xfrm>
            <a:prstGeom prst="homePlate">
              <a:avLst>
                <a:gd name="adj" fmla="val 50000"/>
              </a:avLst>
            </a:prstGeom>
            <a:solidFill>
              <a:srgbClr val="00B05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txBox="1"/>
            <p:nvPr/>
          </p:nvSpPr>
          <p:spPr>
            <a:xfrm>
              <a:off x="2122579" y="3753852"/>
              <a:ext cx="6812266" cy="722434"/>
            </a:xfrm>
            <a:prstGeom prst="rect">
              <a:avLst/>
            </a:prstGeom>
            <a:noFill/>
            <a:ln>
              <a:noFill/>
            </a:ln>
          </p:spPr>
          <p:txBody>
            <a:bodyPr spcFirstLastPara="1" wrap="square" lIns="318550" tIns="121900" rIns="227575"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ZA" sz="3200" dirty="0" err="1">
                  <a:solidFill>
                    <a:schemeClr val="dk1"/>
                  </a:solidFill>
                  <a:latin typeface="ADLaM Display"/>
                  <a:ea typeface="ADLaM Display"/>
                  <a:cs typeface="ADLaM Display"/>
                  <a:sym typeface="ADLaM Display"/>
                </a:rPr>
                <a:t>Handhaaf</a:t>
              </a:r>
              <a:r>
                <a:rPr lang="en-ZA" sz="3200" dirty="0">
                  <a:solidFill>
                    <a:schemeClr val="dk1"/>
                  </a:solidFill>
                  <a:latin typeface="ADLaM Display"/>
                  <a:ea typeface="ADLaM Display"/>
                  <a:cs typeface="ADLaM Display"/>
                  <a:sym typeface="ADLaM Display"/>
                </a:rPr>
                <a:t> </a:t>
              </a:r>
              <a:r>
                <a:rPr lang="en-ZA" sz="3200" dirty="0" err="1">
                  <a:solidFill>
                    <a:schemeClr val="dk1"/>
                  </a:solidFill>
                  <a:latin typeface="ADLaM Display"/>
                  <a:ea typeface="ADLaM Display"/>
                  <a:cs typeface="ADLaM Display"/>
                  <a:sym typeface="ADLaM Display"/>
                </a:rPr>
                <a:t>geregtigheid</a:t>
              </a:r>
              <a:endParaRPr dirty="0"/>
            </a:p>
          </p:txBody>
        </p:sp>
        <p:sp>
          <p:nvSpPr>
            <p:cNvPr id="200" name="Google Shape;200;p13"/>
            <p:cNvSpPr/>
            <p:nvPr/>
          </p:nvSpPr>
          <p:spPr>
            <a:xfrm>
              <a:off x="1580754" y="3753852"/>
              <a:ext cx="722434" cy="722434"/>
            </a:xfrm>
            <a:prstGeom prst="ellipse">
              <a:avLst/>
            </a:prstGeom>
            <a:blipFill rotWithShape="1">
              <a:blip r:embed="rId7">
                <a:alphaModFix/>
              </a:blip>
              <a:stretch>
                <a:fillRect l="-32998" r="-32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rot="10800000">
              <a:off x="1941971" y="4691938"/>
              <a:ext cx="6992874" cy="722434"/>
            </a:xfrm>
            <a:prstGeom prst="homePlate">
              <a:avLst>
                <a:gd name="adj" fmla="val 50000"/>
              </a:avLst>
            </a:prstGeom>
            <a:solidFill>
              <a:srgbClr val="DE2AB7"/>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txBox="1"/>
            <p:nvPr/>
          </p:nvSpPr>
          <p:spPr>
            <a:xfrm>
              <a:off x="2122579" y="4691938"/>
              <a:ext cx="6812266" cy="722434"/>
            </a:xfrm>
            <a:prstGeom prst="rect">
              <a:avLst/>
            </a:prstGeom>
            <a:noFill/>
            <a:ln>
              <a:noFill/>
            </a:ln>
          </p:spPr>
          <p:txBody>
            <a:bodyPr spcFirstLastPara="1" wrap="square" lIns="318550" tIns="121900" rIns="227575"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ZA" sz="3200" dirty="0" err="1">
                  <a:solidFill>
                    <a:schemeClr val="dk1"/>
                  </a:solidFill>
                  <a:latin typeface="ADLaM Display"/>
                  <a:ea typeface="ADLaM Display"/>
                  <a:cs typeface="ADLaM Display"/>
                  <a:sym typeface="ADLaM Display"/>
                </a:rPr>
                <a:t>Gemeenskaplike</a:t>
              </a:r>
              <a:r>
                <a:rPr lang="en-ZA" sz="3200" dirty="0">
                  <a:solidFill>
                    <a:schemeClr val="dk1"/>
                  </a:solidFill>
                  <a:latin typeface="ADLaM Display"/>
                  <a:ea typeface="ADLaM Display"/>
                  <a:cs typeface="ADLaM Display"/>
                  <a:sym typeface="ADLaM Display"/>
                </a:rPr>
                <a:t> </a:t>
              </a:r>
              <a:r>
                <a:rPr lang="en-ZA" sz="3200" dirty="0" err="1">
                  <a:solidFill>
                    <a:schemeClr val="dk1"/>
                  </a:solidFill>
                  <a:latin typeface="ADLaM Display"/>
                  <a:ea typeface="ADLaM Display"/>
                  <a:cs typeface="ADLaM Display"/>
                  <a:sym typeface="ADLaM Display"/>
                </a:rPr>
                <a:t>doelwitte</a:t>
              </a:r>
              <a:endParaRPr dirty="0"/>
            </a:p>
          </p:txBody>
        </p:sp>
        <p:sp>
          <p:nvSpPr>
            <p:cNvPr id="203" name="Google Shape;203;p13"/>
            <p:cNvSpPr/>
            <p:nvPr/>
          </p:nvSpPr>
          <p:spPr>
            <a:xfrm>
              <a:off x="1580754" y="4691938"/>
              <a:ext cx="722434" cy="722434"/>
            </a:xfrm>
            <a:prstGeom prst="ellipse">
              <a:avLst/>
            </a:prstGeom>
            <a:blipFill rotWithShape="1">
              <a:blip r:embed="rId8">
                <a:alphaModFix/>
              </a:blip>
              <a:stretch>
                <a:fillRect l="-24998" r="-24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A logo with a person in the middle&#10;&#10;Description automatically generated">
            <a:extLst>
              <a:ext uri="{FF2B5EF4-FFF2-40B4-BE49-F238E27FC236}">
                <a16:creationId xmlns:a16="http://schemas.microsoft.com/office/drawing/2014/main" id="{68BDADD9-B867-67A8-9C4A-F8B709F6A70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6E21B-2D51-0AA7-5CBA-6B732049F0B8}"/>
              </a:ext>
            </a:extLst>
          </p:cNvPr>
          <p:cNvSpPr>
            <a:spLocks noGrp="1"/>
          </p:cNvSpPr>
          <p:nvPr>
            <p:ph type="title"/>
          </p:nvPr>
        </p:nvSpPr>
        <p:spPr>
          <a:xfrm>
            <a:off x="831850" y="423864"/>
            <a:ext cx="10515600" cy="976312"/>
          </a:xfrm>
        </p:spPr>
        <p:txBody>
          <a:bodyPr/>
          <a:lstStyle/>
          <a:p>
            <a:pPr algn="ctr"/>
            <a:r>
              <a:rPr lang="en-GB" dirty="0" err="1">
                <a:solidFill>
                  <a:schemeClr val="accent5">
                    <a:lumMod val="60000"/>
                    <a:lumOff val="40000"/>
                  </a:schemeClr>
                </a:solidFill>
              </a:rPr>
              <a:t>Klasbespreking</a:t>
            </a:r>
            <a:endParaRPr lang="en-US" dirty="0">
              <a:solidFill>
                <a:schemeClr val="accent5">
                  <a:lumMod val="60000"/>
                  <a:lumOff val="40000"/>
                </a:schemeClr>
              </a:solidFill>
            </a:endParaRPr>
          </a:p>
        </p:txBody>
      </p:sp>
      <p:pic>
        <p:nvPicPr>
          <p:cNvPr id="9" name="Picture 8" descr="A person sitting at a desk with a computer and a light bulb&#10;&#10;Description automatically generated">
            <a:extLst>
              <a:ext uri="{FF2B5EF4-FFF2-40B4-BE49-F238E27FC236}">
                <a16:creationId xmlns:a16="http://schemas.microsoft.com/office/drawing/2014/main" id="{20FBE4D3-C106-0C23-F892-F387E416A651}"/>
              </a:ext>
            </a:extLst>
          </p:cNvPr>
          <p:cNvPicPr>
            <a:picLocks noChangeAspect="1"/>
          </p:cNvPicPr>
          <p:nvPr/>
        </p:nvPicPr>
        <p:blipFill>
          <a:blip r:embed="rId3"/>
          <a:stretch>
            <a:fillRect/>
          </a:stretch>
        </p:blipFill>
        <p:spPr>
          <a:xfrm>
            <a:off x="1877868" y="1634837"/>
            <a:ext cx="7758546" cy="4364182"/>
          </a:xfrm>
          <a:prstGeom prst="rect">
            <a:avLst/>
          </a:prstGeom>
        </p:spPr>
      </p:pic>
      <p:pic>
        <p:nvPicPr>
          <p:cNvPr id="10" name="Picture 9" descr="A logo with a person in the middle&#10;&#10;Description automatically generated">
            <a:extLst>
              <a:ext uri="{FF2B5EF4-FFF2-40B4-BE49-F238E27FC236}">
                <a16:creationId xmlns:a16="http://schemas.microsoft.com/office/drawing/2014/main" id="{1E02B883-E3B5-57D5-8B9C-3CBAA78866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3644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8"/>
        <p:cNvGrpSpPr/>
        <p:nvPr/>
      </p:nvGrpSpPr>
      <p:grpSpPr>
        <a:xfrm>
          <a:off x="0" y="0"/>
          <a:ext cx="0" cy="0"/>
          <a:chOff x="0" y="0"/>
          <a:chExt cx="0" cy="0"/>
        </a:xfrm>
      </p:grpSpPr>
      <p:pic>
        <p:nvPicPr>
          <p:cNvPr id="5" name="Picture 4" descr="A person working on a mat&#10;&#10;Description automatically generated">
            <a:extLst>
              <a:ext uri="{FF2B5EF4-FFF2-40B4-BE49-F238E27FC236}">
                <a16:creationId xmlns:a16="http://schemas.microsoft.com/office/drawing/2014/main" id="{139ED466-BC11-AF39-B024-2E3374CFAA4F}"/>
              </a:ext>
            </a:extLst>
          </p:cNvPr>
          <p:cNvPicPr>
            <a:picLocks noChangeAspect="1"/>
          </p:cNvPicPr>
          <p:nvPr/>
        </p:nvPicPr>
        <p:blipFill rotWithShape="1">
          <a:blip r:embed="rId3"/>
          <a:srcRect r="1790" b="2"/>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2" name="Picture 1" descr="A silhouette of a person raising his hands&#10;&#10;Description automatically generated">
            <a:extLst>
              <a:ext uri="{FF2B5EF4-FFF2-40B4-BE49-F238E27FC236}">
                <a16:creationId xmlns:a16="http://schemas.microsoft.com/office/drawing/2014/main" id="{2CA61634-0658-EC6F-69CE-F757F72E963B}"/>
              </a:ext>
            </a:extLst>
          </p:cNvPr>
          <p:cNvPicPr>
            <a:picLocks noChangeAspect="1"/>
          </p:cNvPicPr>
          <p:nvPr/>
        </p:nvPicPr>
        <p:blipFill rotWithShape="1">
          <a:blip r:embed="rId4"/>
          <a:srcRect l="7849" r="7824" b="-3"/>
          <a:stretch/>
        </p:blipFill>
        <p:spPr>
          <a:xfrm>
            <a:off x="20" y="4069976"/>
            <a:ext cx="3535311" cy="2788023"/>
          </a:xfrm>
          <a:prstGeom prst="rect">
            <a:avLst/>
          </a:prstGeom>
        </p:spPr>
      </p:pic>
      <p:pic>
        <p:nvPicPr>
          <p:cNvPr id="8" name="Picture 7" descr="A group of people sitting outside&#10;&#10;Description automatically generated">
            <a:extLst>
              <a:ext uri="{FF2B5EF4-FFF2-40B4-BE49-F238E27FC236}">
                <a16:creationId xmlns:a16="http://schemas.microsoft.com/office/drawing/2014/main" id="{3216CAD3-3297-5E83-C98A-1094293217E3}"/>
              </a:ext>
            </a:extLst>
          </p:cNvPr>
          <p:cNvPicPr>
            <a:picLocks noChangeAspect="1"/>
          </p:cNvPicPr>
          <p:nvPr/>
        </p:nvPicPr>
        <p:blipFill rotWithShape="1">
          <a:blip r:embed="rId5"/>
          <a:srcRect r="11555"/>
          <a:stretch/>
        </p:blipFill>
        <p:spPr>
          <a:xfrm>
            <a:off x="3696199" y="3257176"/>
            <a:ext cx="4789093" cy="3600824"/>
          </a:xfrm>
          <a:prstGeom prst="rect">
            <a:avLst/>
          </a:prstGeom>
        </p:spPr>
      </p:pic>
      <p:pic>
        <p:nvPicPr>
          <p:cNvPr id="1026" name="Picture 2" descr="Tarawih prayer returns to mosques in Arab nations">
            <a:extLst>
              <a:ext uri="{FF2B5EF4-FFF2-40B4-BE49-F238E27FC236}">
                <a16:creationId xmlns:a16="http://schemas.microsoft.com/office/drawing/2014/main" id="{27D8B322-0AC9-4808-352E-5CC435E7995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703" r="1976" b="-2"/>
          <a:stretch/>
        </p:blipFill>
        <p:spPr bwMode="auto">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a:noFill/>
          <a:extLst>
            <a:ext uri="{909E8E84-426E-40DD-AFC4-6F175D3DCCD1}">
              <a14:hiddenFill xmlns:a14="http://schemas.microsoft.com/office/drawing/2010/main">
                <a:solidFill>
                  <a:srgbClr val="FFFFFF"/>
                </a:solidFill>
              </a14:hiddenFill>
            </a:ext>
          </a:extLst>
        </p:spPr>
      </p:pic>
      <p:pic>
        <p:nvPicPr>
          <p:cNvPr id="15" name="Picture 14" descr="A person reading a scroll&#10;&#10;Description automatically generated">
            <a:extLst>
              <a:ext uri="{FF2B5EF4-FFF2-40B4-BE49-F238E27FC236}">
                <a16:creationId xmlns:a16="http://schemas.microsoft.com/office/drawing/2014/main" id="{2000E61E-BF05-2BBC-220B-0ADEB7C79236}"/>
              </a:ext>
            </a:extLst>
          </p:cNvPr>
          <p:cNvPicPr>
            <a:picLocks noChangeAspect="1"/>
          </p:cNvPicPr>
          <p:nvPr/>
        </p:nvPicPr>
        <p:blipFill rotWithShape="1">
          <a:blip r:embed="rId7"/>
          <a:srcRect r="15106"/>
          <a:stretch/>
        </p:blipFill>
        <p:spPr>
          <a:xfrm>
            <a:off x="8646161" y="4069976"/>
            <a:ext cx="3545840" cy="2788024"/>
          </a:xfrm>
          <a:prstGeom prst="rect">
            <a:avLst/>
          </a:prstGeom>
        </p:spPr>
      </p:pic>
      <p:sp>
        <p:nvSpPr>
          <p:cNvPr id="17" name="TextBox 16">
            <a:extLst>
              <a:ext uri="{FF2B5EF4-FFF2-40B4-BE49-F238E27FC236}">
                <a16:creationId xmlns:a16="http://schemas.microsoft.com/office/drawing/2014/main" id="{CBFBACB3-AADA-95C1-A61C-FB7F3D8C9F72}"/>
              </a:ext>
            </a:extLst>
          </p:cNvPr>
          <p:cNvSpPr txBox="1"/>
          <p:nvPr/>
        </p:nvSpPr>
        <p:spPr>
          <a:xfrm>
            <a:off x="0" y="6211659"/>
            <a:ext cx="3190009" cy="646331"/>
          </a:xfrm>
          <a:prstGeom prst="rect">
            <a:avLst/>
          </a:prstGeom>
          <a:noFill/>
        </p:spPr>
        <p:txBody>
          <a:bodyPr wrap="square">
            <a:spAutoFit/>
          </a:bodyPr>
          <a:lstStyle/>
          <a:p>
            <a:r>
              <a:rPr lang="en-US" sz="1200" dirty="0">
                <a:solidFill>
                  <a:schemeClr val="tx2">
                    <a:lumMod val="50000"/>
                  </a:schemeClr>
                </a:solidFill>
              </a:rPr>
              <a:t>[</a:t>
            </a:r>
            <a:r>
              <a:rPr lang="en-US" sz="1200" dirty="0" err="1">
                <a:solidFill>
                  <a:schemeClr val="tx2">
                    <a:lumMod val="50000"/>
                  </a:schemeClr>
                </a:solidFill>
              </a:rPr>
              <a:t>Bron</a:t>
            </a:r>
            <a:r>
              <a:rPr lang="en-US" sz="1200" dirty="0">
                <a:solidFill>
                  <a:schemeClr val="tx2">
                    <a:lumMod val="50000"/>
                  </a:schemeClr>
                </a:solidFill>
              </a:rPr>
              <a:t>: https://www.growingchristians.org/devotions/acceptable-worship]</a:t>
            </a:r>
          </a:p>
        </p:txBody>
      </p:sp>
      <p:sp>
        <p:nvSpPr>
          <p:cNvPr id="19" name="TextBox 18">
            <a:extLst>
              <a:ext uri="{FF2B5EF4-FFF2-40B4-BE49-F238E27FC236}">
                <a16:creationId xmlns:a16="http://schemas.microsoft.com/office/drawing/2014/main" id="{FA3BD04C-EB9E-F0D5-F5E6-330423ADBD80}"/>
              </a:ext>
            </a:extLst>
          </p:cNvPr>
          <p:cNvSpPr txBox="1"/>
          <p:nvPr/>
        </p:nvSpPr>
        <p:spPr>
          <a:xfrm>
            <a:off x="8646160" y="6211658"/>
            <a:ext cx="3851020" cy="646331"/>
          </a:xfrm>
          <a:prstGeom prst="rect">
            <a:avLst/>
          </a:prstGeom>
          <a:noFill/>
        </p:spPr>
        <p:txBody>
          <a:bodyPr wrap="square">
            <a:spAutoFit/>
          </a:bodyPr>
          <a:lstStyle/>
          <a:p>
            <a:r>
              <a:rPr lang="en-US" sz="1200" dirty="0">
                <a:solidFill>
                  <a:schemeClr val="tx2">
                    <a:lumMod val="50000"/>
                  </a:schemeClr>
                </a:solidFill>
              </a:rPr>
              <a:t>[</a:t>
            </a:r>
            <a:r>
              <a:rPr lang="en-US" sz="1200" dirty="0" err="1">
                <a:solidFill>
                  <a:schemeClr val="tx2">
                    <a:lumMod val="50000"/>
                  </a:schemeClr>
                </a:solidFill>
              </a:rPr>
              <a:t>Bron</a:t>
            </a:r>
            <a:r>
              <a:rPr lang="en-US" sz="1200" dirty="0">
                <a:solidFill>
                  <a:schemeClr val="tx2">
                    <a:lumMod val="50000"/>
                  </a:schemeClr>
                </a:solidFill>
              </a:rPr>
              <a:t>: https://www.ziprecruiter.com/career/Rabbi/What-Is-How-to-Become]</a:t>
            </a:r>
          </a:p>
        </p:txBody>
      </p:sp>
      <p:sp>
        <p:nvSpPr>
          <p:cNvPr id="21" name="TextBox 20">
            <a:extLst>
              <a:ext uri="{FF2B5EF4-FFF2-40B4-BE49-F238E27FC236}">
                <a16:creationId xmlns:a16="http://schemas.microsoft.com/office/drawing/2014/main" id="{8B6FB018-59C9-8AB6-ED06-A0E2F8E5D7DA}"/>
              </a:ext>
            </a:extLst>
          </p:cNvPr>
          <p:cNvSpPr txBox="1"/>
          <p:nvPr/>
        </p:nvSpPr>
        <p:spPr>
          <a:xfrm>
            <a:off x="80433" y="3257176"/>
            <a:ext cx="3454897" cy="646331"/>
          </a:xfrm>
          <a:prstGeom prst="rect">
            <a:avLst/>
          </a:prstGeom>
          <a:noFill/>
        </p:spPr>
        <p:txBody>
          <a:bodyPr wrap="square">
            <a:spAutoFit/>
          </a:bodyPr>
          <a:lstStyle/>
          <a:p>
            <a:r>
              <a:rPr lang="en-US" sz="1200" dirty="0">
                <a:solidFill>
                  <a:schemeClr val="tx2">
                    <a:lumMod val="50000"/>
                  </a:schemeClr>
                </a:solidFill>
              </a:rPr>
              <a:t>[</a:t>
            </a:r>
            <a:r>
              <a:rPr lang="en-US" sz="1200" dirty="0" err="1">
                <a:solidFill>
                  <a:schemeClr val="tx2">
                    <a:lumMod val="50000"/>
                  </a:schemeClr>
                </a:solidFill>
              </a:rPr>
              <a:t>Bron</a:t>
            </a:r>
            <a:r>
              <a:rPr lang="en-US" sz="1200" dirty="0">
                <a:solidFill>
                  <a:schemeClr val="tx2">
                    <a:lumMod val="50000"/>
                  </a:schemeClr>
                </a:solidFill>
              </a:rPr>
              <a:t>: https://www.aa.com.tr/en/health/tarawih-prayer-returns-to-mosques-in-arab-nations/2202669</a:t>
            </a:r>
          </a:p>
        </p:txBody>
      </p:sp>
      <p:sp>
        <p:nvSpPr>
          <p:cNvPr id="23" name="TextBox 22">
            <a:extLst>
              <a:ext uri="{FF2B5EF4-FFF2-40B4-BE49-F238E27FC236}">
                <a16:creationId xmlns:a16="http://schemas.microsoft.com/office/drawing/2014/main" id="{A3751480-1120-6E86-C2FC-78521E7D39CA}"/>
              </a:ext>
            </a:extLst>
          </p:cNvPr>
          <p:cNvSpPr txBox="1"/>
          <p:nvPr/>
        </p:nvSpPr>
        <p:spPr>
          <a:xfrm>
            <a:off x="3696198" y="6396324"/>
            <a:ext cx="4591788" cy="461665"/>
          </a:xfrm>
          <a:prstGeom prst="rect">
            <a:avLst/>
          </a:prstGeom>
          <a:noFill/>
        </p:spPr>
        <p:txBody>
          <a:bodyPr wrap="square">
            <a:spAutoFit/>
          </a:bodyPr>
          <a:lstStyle/>
          <a:p>
            <a:r>
              <a:rPr lang="en-US" sz="1200" dirty="0">
                <a:solidFill>
                  <a:schemeClr val="tx2">
                    <a:lumMod val="50000"/>
                  </a:schemeClr>
                </a:solidFill>
              </a:rPr>
              <a:t>[</a:t>
            </a:r>
            <a:r>
              <a:rPr lang="en-US" sz="1200" dirty="0" err="1">
                <a:solidFill>
                  <a:schemeClr val="tx2">
                    <a:lumMod val="50000"/>
                  </a:schemeClr>
                </a:solidFill>
              </a:rPr>
              <a:t>Bron</a:t>
            </a:r>
            <a:r>
              <a:rPr lang="en-US" sz="1200" dirty="0">
                <a:solidFill>
                  <a:schemeClr val="tx2">
                    <a:lumMod val="50000"/>
                  </a:schemeClr>
                </a:solidFill>
              </a:rPr>
              <a:t>: https://www.sowetanlive.co.za/news/2012-07-06-rising-death-toll-from-initiations/]</a:t>
            </a:r>
          </a:p>
        </p:txBody>
      </p:sp>
      <p:sp>
        <p:nvSpPr>
          <p:cNvPr id="25" name="TextBox 24">
            <a:extLst>
              <a:ext uri="{FF2B5EF4-FFF2-40B4-BE49-F238E27FC236}">
                <a16:creationId xmlns:a16="http://schemas.microsoft.com/office/drawing/2014/main" id="{1C74B429-20C0-CC7F-154E-A6651087817F}"/>
              </a:ext>
            </a:extLst>
          </p:cNvPr>
          <p:cNvSpPr txBox="1"/>
          <p:nvPr/>
        </p:nvSpPr>
        <p:spPr>
          <a:xfrm>
            <a:off x="8621453" y="3400455"/>
            <a:ext cx="3595255" cy="461665"/>
          </a:xfrm>
          <a:prstGeom prst="rect">
            <a:avLst/>
          </a:prstGeom>
          <a:noFill/>
        </p:spPr>
        <p:txBody>
          <a:bodyPr wrap="square">
            <a:spAutoFit/>
          </a:bodyPr>
          <a:lstStyle/>
          <a:p>
            <a:r>
              <a:rPr lang="en-US" sz="1200" dirty="0">
                <a:solidFill>
                  <a:schemeClr val="tx2">
                    <a:lumMod val="50000"/>
                  </a:schemeClr>
                </a:solidFill>
              </a:rPr>
              <a:t>[</a:t>
            </a:r>
            <a:r>
              <a:rPr lang="en-US" sz="1200" dirty="0" err="1">
                <a:solidFill>
                  <a:schemeClr val="tx2">
                    <a:lumMod val="50000"/>
                  </a:schemeClr>
                </a:solidFill>
              </a:rPr>
              <a:t>Bron</a:t>
            </a:r>
            <a:r>
              <a:rPr lang="en-US" sz="1200" dirty="0">
                <a:solidFill>
                  <a:schemeClr val="tx2">
                    <a:lumMod val="50000"/>
                  </a:schemeClr>
                </a:solidFill>
              </a:rPr>
              <a:t>: https://mg.co.za/article/2014-11-06-im-rattled-by-the-convulsions-of-a-sangoma/}</a:t>
            </a:r>
          </a:p>
        </p:txBody>
      </p:sp>
      <p:pic>
        <p:nvPicPr>
          <p:cNvPr id="26" name="Picture 25" descr="A logo with a person in the middle&#10;&#10;Description automatically generated">
            <a:extLst>
              <a:ext uri="{FF2B5EF4-FFF2-40B4-BE49-F238E27FC236}">
                <a16:creationId xmlns:a16="http://schemas.microsoft.com/office/drawing/2014/main" id="{C1206E42-0979-27ED-63E5-5A565F97962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P spid="23" grpId="0"/>
      <p:bldP spid="25" grpId="0"/>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BC9D78-2ACD-4E07-9C4E-C57BA7BEAEC1}">
  <ds:schemaRefs>
    <ds:schemaRef ds:uri="http://schemas.microsoft.com/sharepoint/v3/contenttype/forms"/>
  </ds:schemaRefs>
</ds:datastoreItem>
</file>

<file path=customXml/itemProps2.xml><?xml version="1.0" encoding="utf-8"?>
<ds:datastoreItem xmlns:ds="http://schemas.openxmlformats.org/officeDocument/2006/customXml" ds:itemID="{D39FB711-3C00-411C-BD1A-3507F49B3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463</TotalTime>
  <Words>1842</Words>
  <Application>Microsoft Office PowerPoint</Application>
  <PresentationFormat>Widescreen</PresentationFormat>
  <Paragraphs>173</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ADLaM Display</vt:lpstr>
      <vt:lpstr>Calibri</vt:lpstr>
      <vt:lpstr>Arial</vt:lpstr>
      <vt:lpstr>Avenir Next LT Pro</vt:lpstr>
      <vt:lpstr>Times New Roman</vt:lpstr>
      <vt:lpstr>Symbol</vt:lpstr>
      <vt:lpstr>Courier New</vt:lpstr>
      <vt:lpstr>Office Theme</vt:lpstr>
      <vt:lpstr>PowerPoint Presentation</vt:lpstr>
      <vt:lpstr>Sleutelvrae</vt:lpstr>
      <vt:lpstr>Definisies</vt:lpstr>
      <vt:lpstr>PowerPoint Presentation</vt:lpstr>
      <vt:lpstr>PowerPoint Presentation</vt:lpstr>
      <vt:lpstr>PowerPoint Presentation</vt:lpstr>
      <vt:lpstr>PowerPoint Presentation</vt:lpstr>
      <vt:lpstr>Klasbespreking</vt:lpstr>
      <vt:lpstr>PowerPoint Presentation</vt:lpstr>
      <vt:lpstr>Groepaktiwiteit</vt:lpstr>
      <vt:lpstr>Wat glo ek?</vt:lpstr>
      <vt:lpstr>REFLEKSIE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cp:revision>
  <dcterms:created xsi:type="dcterms:W3CDTF">2021-02-27T11:19:06Z</dcterms:created>
  <dcterms:modified xsi:type="dcterms:W3CDTF">2024-07-24T07:15:38Z</dcterms:modified>
</cp:coreProperties>
</file>