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3"/>
  </p:sldMasterIdLst>
  <p:sldIdLst>
    <p:sldId id="256" r:id="rId4"/>
    <p:sldId id="257" r:id="rId5"/>
    <p:sldId id="258" r:id="rId6"/>
    <p:sldId id="259" r:id="rId7"/>
    <p:sldId id="260" r:id="rId8"/>
    <p:sldId id="261"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5" Type="http://schemas.microsoft.com/office/2016/11/relationships/changesInfo" Target="changesInfos/changesInfo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9E9765C0-8B09-4D69-8BB2-E3E5DD22B3ED}"/>
    <pc:docChg chg="modSld">
      <pc:chgData name="Hp Unit" userId="86ec350514542ee1" providerId="LiveId" clId="{9E9765C0-8B09-4D69-8BB2-E3E5DD22B3ED}" dt="2024-07-09T11:30:53.771" v="29" actId="20577"/>
      <pc:docMkLst>
        <pc:docMk/>
      </pc:docMkLst>
      <pc:sldChg chg="modSp mod">
        <pc:chgData name="Hp Unit" userId="86ec350514542ee1" providerId="LiveId" clId="{9E9765C0-8B09-4D69-8BB2-E3E5DD22B3ED}" dt="2024-07-09T11:27:39.538" v="10" actId="20577"/>
        <pc:sldMkLst>
          <pc:docMk/>
          <pc:sldMk cId="1878713527" sldId="256"/>
        </pc:sldMkLst>
        <pc:spChg chg="mod">
          <ac:chgData name="Hp Unit" userId="86ec350514542ee1" providerId="LiveId" clId="{9E9765C0-8B09-4D69-8BB2-E3E5DD22B3ED}" dt="2024-07-09T11:27:39.538" v="10" actId="20577"/>
          <ac:spMkLst>
            <pc:docMk/>
            <pc:sldMk cId="1878713527" sldId="256"/>
            <ac:spMk id="3" creationId="{B515DB96-AD74-EC1B-F9C7-6938D49A5361}"/>
          </ac:spMkLst>
        </pc:spChg>
      </pc:sldChg>
      <pc:sldChg chg="modSp mod">
        <pc:chgData name="Hp Unit" userId="86ec350514542ee1" providerId="LiveId" clId="{9E9765C0-8B09-4D69-8BB2-E3E5DD22B3ED}" dt="2024-07-09T11:29:07.128" v="25" actId="20577"/>
        <pc:sldMkLst>
          <pc:docMk/>
          <pc:sldMk cId="2517139201" sldId="257"/>
        </pc:sldMkLst>
        <pc:spChg chg="mod">
          <ac:chgData name="Hp Unit" userId="86ec350514542ee1" providerId="LiveId" clId="{9E9765C0-8B09-4D69-8BB2-E3E5DD22B3ED}" dt="2024-07-09T11:29:07.128" v="25" actId="20577"/>
          <ac:spMkLst>
            <pc:docMk/>
            <pc:sldMk cId="2517139201" sldId="257"/>
            <ac:spMk id="3" creationId="{F937F190-635C-D01E-C522-7128B94DB90E}"/>
          </ac:spMkLst>
        </pc:spChg>
        <pc:picChg chg="mod">
          <ac:chgData name="Hp Unit" userId="86ec350514542ee1" providerId="LiveId" clId="{9E9765C0-8B09-4D69-8BB2-E3E5DD22B3ED}" dt="2024-07-09T11:29:02.228" v="21" actId="14100"/>
          <ac:picMkLst>
            <pc:docMk/>
            <pc:sldMk cId="2517139201" sldId="257"/>
            <ac:picMk id="4" creationId="{0BC23725-0263-C755-AC98-711BBBF62678}"/>
          </ac:picMkLst>
        </pc:picChg>
      </pc:sldChg>
      <pc:sldChg chg="modSp mod">
        <pc:chgData name="Hp Unit" userId="86ec350514542ee1" providerId="LiveId" clId="{9E9765C0-8B09-4D69-8BB2-E3E5DD22B3ED}" dt="2024-07-09T11:29:46.983" v="27" actId="20577"/>
        <pc:sldMkLst>
          <pc:docMk/>
          <pc:sldMk cId="3588536852" sldId="258"/>
        </pc:sldMkLst>
        <pc:spChg chg="mod">
          <ac:chgData name="Hp Unit" userId="86ec350514542ee1" providerId="LiveId" clId="{9E9765C0-8B09-4D69-8BB2-E3E5DD22B3ED}" dt="2024-07-09T11:29:46.983" v="27" actId="20577"/>
          <ac:spMkLst>
            <pc:docMk/>
            <pc:sldMk cId="3588536852" sldId="258"/>
            <ac:spMk id="3" creationId="{B71CF535-E75C-2E3C-078F-951E542061B9}"/>
          </ac:spMkLst>
        </pc:spChg>
      </pc:sldChg>
      <pc:sldChg chg="modSp mod">
        <pc:chgData name="Hp Unit" userId="86ec350514542ee1" providerId="LiveId" clId="{9E9765C0-8B09-4D69-8BB2-E3E5DD22B3ED}" dt="2024-07-09T11:30:53.771" v="29" actId="20577"/>
        <pc:sldMkLst>
          <pc:docMk/>
          <pc:sldMk cId="896036513" sldId="261"/>
        </pc:sldMkLst>
        <pc:spChg chg="mod">
          <ac:chgData name="Hp Unit" userId="86ec350514542ee1" providerId="LiveId" clId="{9E9765C0-8B09-4D69-8BB2-E3E5DD22B3ED}" dt="2024-07-09T11:30:53.771" v="29" actId="20577"/>
          <ac:spMkLst>
            <pc:docMk/>
            <pc:sldMk cId="896036513" sldId="261"/>
            <ac:spMk id="3" creationId="{A5D02565-0FC1-EEC2-FE74-9418F6BBDF59}"/>
          </ac:spMkLst>
        </pc:spChg>
      </pc:sldChg>
    </pc:docChg>
  </pc:docChgLst>
  <pc:docChgLst>
    <pc:chgData name="Hp Unit" userId="86ec350514542ee1" providerId="LiveId" clId="{689807AB-AAF5-4DAB-BE85-93E1679ADFD2}"/>
    <pc:docChg chg="undo redo custSel modSld">
      <pc:chgData name="Hp Unit" userId="86ec350514542ee1" providerId="LiveId" clId="{689807AB-AAF5-4DAB-BE85-93E1679ADFD2}" dt="2024-07-24T07:28:18.936" v="144" actId="27636"/>
      <pc:docMkLst>
        <pc:docMk/>
      </pc:docMkLst>
      <pc:sldChg chg="modSp mod">
        <pc:chgData name="Hp Unit" userId="86ec350514542ee1" providerId="LiveId" clId="{689807AB-AAF5-4DAB-BE85-93E1679ADFD2}" dt="2024-07-24T07:20:20.372" v="26" actId="14100"/>
        <pc:sldMkLst>
          <pc:docMk/>
          <pc:sldMk cId="1878713527" sldId="256"/>
        </pc:sldMkLst>
        <pc:spChg chg="mod">
          <ac:chgData name="Hp Unit" userId="86ec350514542ee1" providerId="LiveId" clId="{689807AB-AAF5-4DAB-BE85-93E1679ADFD2}" dt="2024-07-24T07:20:06.070" v="13" actId="27636"/>
          <ac:spMkLst>
            <pc:docMk/>
            <pc:sldMk cId="1878713527" sldId="256"/>
            <ac:spMk id="3" creationId="{B515DB96-AD74-EC1B-F9C7-6938D49A5361}"/>
          </ac:spMkLst>
        </pc:spChg>
        <pc:spChg chg="mod">
          <ac:chgData name="Hp Unit" userId="86ec350514542ee1" providerId="LiveId" clId="{689807AB-AAF5-4DAB-BE85-93E1679ADFD2}" dt="2024-07-24T07:20:20.372" v="26" actId="14100"/>
          <ac:spMkLst>
            <pc:docMk/>
            <pc:sldMk cId="1878713527" sldId="256"/>
            <ac:spMk id="6" creationId="{46DFFA35-BB6E-413E-E4B8-A04498945A78}"/>
          </ac:spMkLst>
        </pc:spChg>
      </pc:sldChg>
      <pc:sldChg chg="modSp mod">
        <pc:chgData name="Hp Unit" userId="86ec350514542ee1" providerId="LiveId" clId="{689807AB-AAF5-4DAB-BE85-93E1679ADFD2}" dt="2024-07-24T07:21:36.933" v="41" actId="20577"/>
        <pc:sldMkLst>
          <pc:docMk/>
          <pc:sldMk cId="2517139201" sldId="257"/>
        </pc:sldMkLst>
        <pc:spChg chg="mod">
          <ac:chgData name="Hp Unit" userId="86ec350514542ee1" providerId="LiveId" clId="{689807AB-AAF5-4DAB-BE85-93E1679ADFD2}" dt="2024-07-24T07:21:36.933" v="41" actId="20577"/>
          <ac:spMkLst>
            <pc:docMk/>
            <pc:sldMk cId="2517139201" sldId="257"/>
            <ac:spMk id="3" creationId="{F937F190-635C-D01E-C522-7128B94DB90E}"/>
          </ac:spMkLst>
        </pc:spChg>
      </pc:sldChg>
      <pc:sldChg chg="modSp mod">
        <pc:chgData name="Hp Unit" userId="86ec350514542ee1" providerId="LiveId" clId="{689807AB-AAF5-4DAB-BE85-93E1679ADFD2}" dt="2024-07-24T07:22:32.954" v="67" actId="20577"/>
        <pc:sldMkLst>
          <pc:docMk/>
          <pc:sldMk cId="3588536852" sldId="258"/>
        </pc:sldMkLst>
        <pc:spChg chg="mod">
          <ac:chgData name="Hp Unit" userId="86ec350514542ee1" providerId="LiveId" clId="{689807AB-AAF5-4DAB-BE85-93E1679ADFD2}" dt="2024-07-24T07:22:32.954" v="67" actId="20577"/>
          <ac:spMkLst>
            <pc:docMk/>
            <pc:sldMk cId="3588536852" sldId="258"/>
            <ac:spMk id="3" creationId="{B71CF535-E75C-2E3C-078F-951E542061B9}"/>
          </ac:spMkLst>
        </pc:spChg>
        <pc:spChg chg="mod">
          <ac:chgData name="Hp Unit" userId="86ec350514542ee1" providerId="LiveId" clId="{689807AB-AAF5-4DAB-BE85-93E1679ADFD2}" dt="2024-07-24T07:21:53.383" v="55" actId="20577"/>
          <ac:spMkLst>
            <pc:docMk/>
            <pc:sldMk cId="3588536852" sldId="258"/>
            <ac:spMk id="5" creationId="{42FBF863-1264-F59E-199F-1791CAACA3EE}"/>
          </ac:spMkLst>
        </pc:spChg>
      </pc:sldChg>
      <pc:sldChg chg="modSp mod">
        <pc:chgData name="Hp Unit" userId="86ec350514542ee1" providerId="LiveId" clId="{689807AB-AAF5-4DAB-BE85-93E1679ADFD2}" dt="2024-07-24T07:23:38.654" v="87" actId="1076"/>
        <pc:sldMkLst>
          <pc:docMk/>
          <pc:sldMk cId="603861010" sldId="259"/>
        </pc:sldMkLst>
        <pc:spChg chg="mod">
          <ac:chgData name="Hp Unit" userId="86ec350514542ee1" providerId="LiveId" clId="{689807AB-AAF5-4DAB-BE85-93E1679ADFD2}" dt="2024-07-24T07:23:30.588" v="86" actId="20577"/>
          <ac:spMkLst>
            <pc:docMk/>
            <pc:sldMk cId="603861010" sldId="259"/>
            <ac:spMk id="3" creationId="{3C5B93E5-5315-DFA4-44BC-5FB428FBE786}"/>
          </ac:spMkLst>
        </pc:spChg>
        <pc:spChg chg="mod">
          <ac:chgData name="Hp Unit" userId="86ec350514542ee1" providerId="LiveId" clId="{689807AB-AAF5-4DAB-BE85-93E1679ADFD2}" dt="2024-07-24T07:22:49.544" v="73" actId="1076"/>
          <ac:spMkLst>
            <pc:docMk/>
            <pc:sldMk cId="603861010" sldId="259"/>
            <ac:spMk id="5" creationId="{FF890EB5-EF68-FA0C-91E3-3437F9E258E3}"/>
          </ac:spMkLst>
        </pc:spChg>
        <pc:picChg chg="mod">
          <ac:chgData name="Hp Unit" userId="86ec350514542ee1" providerId="LiveId" clId="{689807AB-AAF5-4DAB-BE85-93E1679ADFD2}" dt="2024-07-24T07:23:38.654" v="87" actId="1076"/>
          <ac:picMkLst>
            <pc:docMk/>
            <pc:sldMk cId="603861010" sldId="259"/>
            <ac:picMk id="4" creationId="{1975E478-8FF9-DD28-FEF5-AB7047BA0D8E}"/>
          </ac:picMkLst>
        </pc:picChg>
      </pc:sldChg>
      <pc:sldChg chg="modSp mod">
        <pc:chgData name="Hp Unit" userId="86ec350514542ee1" providerId="LiveId" clId="{689807AB-AAF5-4DAB-BE85-93E1679ADFD2}" dt="2024-07-24T07:27:35.327" v="130" actId="27636"/>
        <pc:sldMkLst>
          <pc:docMk/>
          <pc:sldMk cId="1052109375" sldId="260"/>
        </pc:sldMkLst>
        <pc:spChg chg="mod">
          <ac:chgData name="Hp Unit" userId="86ec350514542ee1" providerId="LiveId" clId="{689807AB-AAF5-4DAB-BE85-93E1679ADFD2}" dt="2024-07-24T07:27:35.327" v="130" actId="27636"/>
          <ac:spMkLst>
            <pc:docMk/>
            <pc:sldMk cId="1052109375" sldId="260"/>
            <ac:spMk id="3" creationId="{B1D3B269-DC47-C1B6-7E74-EAF95AE1A5ED}"/>
          </ac:spMkLst>
        </pc:spChg>
        <pc:spChg chg="mod">
          <ac:chgData name="Hp Unit" userId="86ec350514542ee1" providerId="LiveId" clId="{689807AB-AAF5-4DAB-BE85-93E1679ADFD2}" dt="2024-07-24T07:23:56.043" v="90"/>
          <ac:spMkLst>
            <pc:docMk/>
            <pc:sldMk cId="1052109375" sldId="260"/>
            <ac:spMk id="5" creationId="{EB5BABFF-6838-BCE0-8015-FB9965D82A08}"/>
          </ac:spMkLst>
        </pc:spChg>
        <pc:picChg chg="mod modCrop">
          <ac:chgData name="Hp Unit" userId="86ec350514542ee1" providerId="LiveId" clId="{689807AB-AAF5-4DAB-BE85-93E1679ADFD2}" dt="2024-07-24T07:24:54.214" v="105" actId="732"/>
          <ac:picMkLst>
            <pc:docMk/>
            <pc:sldMk cId="1052109375" sldId="260"/>
            <ac:picMk id="4" creationId="{9DAD30C6-DA6E-CE12-9F28-4926AF5172A4}"/>
          </ac:picMkLst>
        </pc:picChg>
      </pc:sldChg>
      <pc:sldChg chg="modSp mod">
        <pc:chgData name="Hp Unit" userId="86ec350514542ee1" providerId="LiveId" clId="{689807AB-AAF5-4DAB-BE85-93E1679ADFD2}" dt="2024-07-24T07:27:26.948" v="128" actId="27636"/>
        <pc:sldMkLst>
          <pc:docMk/>
          <pc:sldMk cId="896036513" sldId="261"/>
        </pc:sldMkLst>
        <pc:spChg chg="mod">
          <ac:chgData name="Hp Unit" userId="86ec350514542ee1" providerId="LiveId" clId="{689807AB-AAF5-4DAB-BE85-93E1679ADFD2}" dt="2024-07-24T07:27:26.948" v="128" actId="27636"/>
          <ac:spMkLst>
            <pc:docMk/>
            <pc:sldMk cId="896036513" sldId="261"/>
            <ac:spMk id="3" creationId="{A5D02565-0FC1-EEC2-FE74-9418F6BBDF59}"/>
          </ac:spMkLst>
        </pc:spChg>
        <pc:spChg chg="mod">
          <ac:chgData name="Hp Unit" userId="86ec350514542ee1" providerId="LiveId" clId="{689807AB-AAF5-4DAB-BE85-93E1679ADFD2}" dt="2024-07-24T07:26:43.758" v="114" actId="14100"/>
          <ac:spMkLst>
            <pc:docMk/>
            <pc:sldMk cId="896036513" sldId="261"/>
            <ac:spMk id="4" creationId="{7AE0A56A-B0A3-AE08-3F49-B6B0EF10145C}"/>
          </ac:spMkLst>
        </pc:spChg>
      </pc:sldChg>
      <pc:sldChg chg="modSp mod">
        <pc:chgData name="Hp Unit" userId="86ec350514542ee1" providerId="LiveId" clId="{689807AB-AAF5-4DAB-BE85-93E1679ADFD2}" dt="2024-07-24T07:28:18.936" v="144" actId="27636"/>
        <pc:sldMkLst>
          <pc:docMk/>
          <pc:sldMk cId="2699695859" sldId="262"/>
        </pc:sldMkLst>
        <pc:spChg chg="mod">
          <ac:chgData name="Hp Unit" userId="86ec350514542ee1" providerId="LiveId" clId="{689807AB-AAF5-4DAB-BE85-93E1679ADFD2}" dt="2024-07-24T07:28:18.936" v="144" actId="27636"/>
          <ac:spMkLst>
            <pc:docMk/>
            <pc:sldMk cId="2699695859" sldId="262"/>
            <ac:spMk id="3" creationId="{F55398C6-1E64-BC13-ADE7-D65CCD283986}"/>
          </ac:spMkLst>
        </pc:spChg>
        <pc:spChg chg="mod">
          <ac:chgData name="Hp Unit" userId="86ec350514542ee1" providerId="LiveId" clId="{689807AB-AAF5-4DAB-BE85-93E1679ADFD2}" dt="2024-07-24T07:27:53.386" v="135" actId="1076"/>
          <ac:spMkLst>
            <pc:docMk/>
            <pc:sldMk cId="2699695859" sldId="262"/>
            <ac:spMk id="5" creationId="{4F221C41-4012-4E26-3EED-3A824ECC7EA7}"/>
          </ac:spMkLst>
        </pc:spChg>
      </pc:sldChg>
    </pc:docChg>
  </pc:docChgLst>
  <pc:docChgLst>
    <pc:chgData name="AIDAN MICHAEL PRINGLE" userId="dd907cc1-2885-4d08-9bce-f9effd1aa1fc" providerId="ADAL" clId="{AF52BC90-5998-44D8-BE61-790684F6A345}"/>
    <pc:docChg chg="modSld">
      <pc:chgData name="AIDAN MICHAEL PRINGLE" userId="dd907cc1-2885-4d08-9bce-f9effd1aa1fc" providerId="ADAL" clId="{AF52BC90-5998-44D8-BE61-790684F6A345}" dt="2024-05-25T20:35:02.977" v="19" actId="255"/>
      <pc:docMkLst>
        <pc:docMk/>
      </pc:docMkLst>
      <pc:sldChg chg="modSp mod">
        <pc:chgData name="AIDAN MICHAEL PRINGLE" userId="dd907cc1-2885-4d08-9bce-f9effd1aa1fc" providerId="ADAL" clId="{AF52BC90-5998-44D8-BE61-790684F6A345}" dt="2024-05-25T20:35:02.977" v="19" actId="255"/>
        <pc:sldMkLst>
          <pc:docMk/>
          <pc:sldMk cId="1878713527" sldId="256"/>
        </pc:sldMkLst>
        <pc:spChg chg="mod">
          <ac:chgData name="AIDAN MICHAEL PRINGLE" userId="dd907cc1-2885-4d08-9bce-f9effd1aa1fc" providerId="ADAL" clId="{AF52BC90-5998-44D8-BE61-790684F6A345}" dt="2024-05-25T20:35:02.977" v="19" actId="255"/>
          <ac:spMkLst>
            <pc:docMk/>
            <pc:sldMk cId="1878713527" sldId="256"/>
            <ac:spMk id="3" creationId="{B515DB96-AD74-EC1B-F9C7-6938D49A5361}"/>
          </ac:spMkLst>
        </pc:spChg>
      </pc:sldChg>
      <pc:sldChg chg="modSp mod">
        <pc:chgData name="AIDAN MICHAEL PRINGLE" userId="dd907cc1-2885-4d08-9bce-f9effd1aa1fc" providerId="ADAL" clId="{AF52BC90-5998-44D8-BE61-790684F6A345}" dt="2024-05-25T20:34:45.119" v="18" actId="20577"/>
        <pc:sldMkLst>
          <pc:docMk/>
          <pc:sldMk cId="2517139201" sldId="257"/>
        </pc:sldMkLst>
        <pc:spChg chg="mod">
          <ac:chgData name="AIDAN MICHAEL PRINGLE" userId="dd907cc1-2885-4d08-9bce-f9effd1aa1fc" providerId="ADAL" clId="{AF52BC90-5998-44D8-BE61-790684F6A345}" dt="2024-05-25T20:34:45.119" v="18" actId="20577"/>
          <ac:spMkLst>
            <pc:docMk/>
            <pc:sldMk cId="2517139201" sldId="257"/>
            <ac:spMk id="3" creationId="{F937F190-635C-D01E-C522-7128B94DB90E}"/>
          </ac:spMkLst>
        </pc:spChg>
      </pc:sldChg>
      <pc:sldChg chg="modSp mod">
        <pc:chgData name="AIDAN MICHAEL PRINGLE" userId="dd907cc1-2885-4d08-9bce-f9effd1aa1fc" providerId="ADAL" clId="{AF52BC90-5998-44D8-BE61-790684F6A345}" dt="2024-05-25T20:34:03.753" v="10" actId="255"/>
        <pc:sldMkLst>
          <pc:docMk/>
          <pc:sldMk cId="3588536852" sldId="258"/>
        </pc:sldMkLst>
        <pc:spChg chg="mod">
          <ac:chgData name="AIDAN MICHAEL PRINGLE" userId="dd907cc1-2885-4d08-9bce-f9effd1aa1fc" providerId="ADAL" clId="{AF52BC90-5998-44D8-BE61-790684F6A345}" dt="2024-05-25T20:34:03.753" v="10" actId="255"/>
          <ac:spMkLst>
            <pc:docMk/>
            <pc:sldMk cId="3588536852" sldId="258"/>
            <ac:spMk id="3" creationId="{B71CF535-E75C-2E3C-078F-951E542061B9}"/>
          </ac:spMkLst>
        </pc:spChg>
      </pc:sldChg>
      <pc:sldChg chg="modSp mod">
        <pc:chgData name="AIDAN MICHAEL PRINGLE" userId="dd907cc1-2885-4d08-9bce-f9effd1aa1fc" providerId="ADAL" clId="{AF52BC90-5998-44D8-BE61-790684F6A345}" dt="2024-05-25T20:32:58.645" v="5" actId="14100"/>
        <pc:sldMkLst>
          <pc:docMk/>
          <pc:sldMk cId="603861010" sldId="259"/>
        </pc:sldMkLst>
        <pc:spChg chg="mod">
          <ac:chgData name="AIDAN MICHAEL PRINGLE" userId="dd907cc1-2885-4d08-9bce-f9effd1aa1fc" providerId="ADAL" clId="{AF52BC90-5998-44D8-BE61-790684F6A345}" dt="2024-05-25T20:32:58.645" v="5" actId="14100"/>
          <ac:spMkLst>
            <pc:docMk/>
            <pc:sldMk cId="603861010" sldId="259"/>
            <ac:spMk id="3" creationId="{3C5B93E5-5315-DFA4-44BC-5FB428FBE786}"/>
          </ac:spMkLst>
        </pc:spChg>
      </pc:sldChg>
      <pc:sldChg chg="modSp mod">
        <pc:chgData name="AIDAN MICHAEL PRINGLE" userId="dd907cc1-2885-4d08-9bce-f9effd1aa1fc" providerId="ADAL" clId="{AF52BC90-5998-44D8-BE61-790684F6A345}" dt="2024-05-25T20:32:17.377" v="3" actId="179"/>
        <pc:sldMkLst>
          <pc:docMk/>
          <pc:sldMk cId="1052109375" sldId="260"/>
        </pc:sldMkLst>
        <pc:spChg chg="mod">
          <ac:chgData name="AIDAN MICHAEL PRINGLE" userId="dd907cc1-2885-4d08-9bce-f9effd1aa1fc" providerId="ADAL" clId="{AF52BC90-5998-44D8-BE61-790684F6A345}" dt="2024-05-25T20:32:17.377" v="3" actId="179"/>
          <ac:spMkLst>
            <pc:docMk/>
            <pc:sldMk cId="1052109375" sldId="260"/>
            <ac:spMk id="3" creationId="{B1D3B269-DC47-C1B6-7E74-EAF95AE1A5ED}"/>
          </ac:spMkLst>
        </pc:spChg>
      </pc:sldChg>
      <pc:sldChg chg="modSp mod">
        <pc:chgData name="AIDAN MICHAEL PRINGLE" userId="dd907cc1-2885-4d08-9bce-f9effd1aa1fc" providerId="ADAL" clId="{AF52BC90-5998-44D8-BE61-790684F6A345}" dt="2024-05-25T20:32:06.946" v="2" actId="179"/>
        <pc:sldMkLst>
          <pc:docMk/>
          <pc:sldMk cId="896036513" sldId="261"/>
        </pc:sldMkLst>
        <pc:spChg chg="mod">
          <ac:chgData name="AIDAN MICHAEL PRINGLE" userId="dd907cc1-2885-4d08-9bce-f9effd1aa1fc" providerId="ADAL" clId="{AF52BC90-5998-44D8-BE61-790684F6A345}" dt="2024-05-25T20:32:06.946" v="2" actId="179"/>
          <ac:spMkLst>
            <pc:docMk/>
            <pc:sldMk cId="896036513" sldId="261"/>
            <ac:spMk id="3" creationId="{A5D02565-0FC1-EEC2-FE74-9418F6BBDF59}"/>
          </ac:spMkLst>
        </pc:spChg>
      </pc:sldChg>
      <pc:sldChg chg="modSp mod">
        <pc:chgData name="AIDAN MICHAEL PRINGLE" userId="dd907cc1-2885-4d08-9bce-f9effd1aa1fc" providerId="ADAL" clId="{AF52BC90-5998-44D8-BE61-790684F6A345}" dt="2024-05-25T20:31:57.758" v="1" actId="179"/>
        <pc:sldMkLst>
          <pc:docMk/>
          <pc:sldMk cId="2699695859" sldId="262"/>
        </pc:sldMkLst>
        <pc:spChg chg="mod">
          <ac:chgData name="AIDAN MICHAEL PRINGLE" userId="dd907cc1-2885-4d08-9bce-f9effd1aa1fc" providerId="ADAL" clId="{AF52BC90-5998-44D8-BE61-790684F6A345}" dt="2024-05-25T20:31:57.758" v="1" actId="179"/>
          <ac:spMkLst>
            <pc:docMk/>
            <pc:sldMk cId="2699695859" sldId="262"/>
            <ac:spMk id="3" creationId="{F55398C6-1E64-BC13-ADE7-D65CCD28398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80682-E38E-49C5-CC76-C468F448E4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9CD23CC-6D56-9C07-BE13-6FCDBAF9E4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4A07F85F-55E9-A1B6-66C6-C047AD971676}"/>
              </a:ext>
            </a:extLst>
          </p:cNvPr>
          <p:cNvSpPr>
            <a:spLocks noGrp="1"/>
          </p:cNvSpPr>
          <p:nvPr>
            <p:ph type="dt" sz="half" idx="10"/>
          </p:nvPr>
        </p:nvSpPr>
        <p:spPr/>
        <p:txBody>
          <a:bodyPr/>
          <a:lstStyle/>
          <a:p>
            <a:fld id="{11A6662E-FAF4-44BC-88B5-85A7CBFB6D30}" type="datetime1">
              <a:rPr lang="en-US" smtClean="0"/>
              <a:pPr/>
              <a:t>7/24/2024</a:t>
            </a:fld>
            <a:endParaRPr lang="en-US" dirty="0"/>
          </a:p>
        </p:txBody>
      </p:sp>
      <p:sp>
        <p:nvSpPr>
          <p:cNvPr id="5" name="Footer Placeholder 4">
            <a:extLst>
              <a:ext uri="{FF2B5EF4-FFF2-40B4-BE49-F238E27FC236}">
                <a16:creationId xmlns:a16="http://schemas.microsoft.com/office/drawing/2014/main" id="{20518DF0-7105-2BA2-0F23-E8BB2B7DE2D6}"/>
              </a:ext>
            </a:extLst>
          </p:cNvPr>
          <p:cNvSpPr>
            <a:spLocks noGrp="1"/>
          </p:cNvSpPr>
          <p:nvPr>
            <p:ph type="ftr" sz="quarter" idx="11"/>
          </p:nvPr>
        </p:nvSpPr>
        <p:spPr/>
        <p:txBody>
          <a:body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id="{106B3A1B-E4BA-A387-5B73-08DBF3DF2F99}"/>
              </a:ext>
            </a:extLst>
          </p:cNvPr>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val="2179803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016A1-B0DC-E28E-1889-632569F383FF}"/>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2840D80-6467-A118-7EA4-1D255A419A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F733E50-3DE9-CDDE-5F9F-7B56A8588440}"/>
              </a:ext>
            </a:extLst>
          </p:cNvPr>
          <p:cNvSpPr>
            <a:spLocks noGrp="1"/>
          </p:cNvSpPr>
          <p:nvPr>
            <p:ph type="dt" sz="half" idx="10"/>
          </p:nvPr>
        </p:nvSpPr>
        <p:spPr/>
        <p:txBody>
          <a:bodyPr/>
          <a:lstStyle/>
          <a:p>
            <a:fld id="{4C559632-1575-4E14-B53B-3DC3D5ED3947}" type="datetime1">
              <a:rPr lang="en-US" smtClean="0"/>
              <a:t>7/24/2024</a:t>
            </a:fld>
            <a:endParaRPr lang="en-US"/>
          </a:p>
        </p:txBody>
      </p:sp>
      <p:sp>
        <p:nvSpPr>
          <p:cNvPr id="5" name="Footer Placeholder 4">
            <a:extLst>
              <a:ext uri="{FF2B5EF4-FFF2-40B4-BE49-F238E27FC236}">
                <a16:creationId xmlns:a16="http://schemas.microsoft.com/office/drawing/2014/main" id="{B155F99E-37E0-CD96-0D2F-836EAC67D5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727F2-F951-4ABD-9A73-1C0703F2853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48152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7F2094-295F-8B31-28A0-F88BD6DD59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8AFBCE0-5977-37DC-F7E6-EC2F3489EF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5E75846-755D-F97F-34FD-091011074B44}"/>
              </a:ext>
            </a:extLst>
          </p:cNvPr>
          <p:cNvSpPr>
            <a:spLocks noGrp="1"/>
          </p:cNvSpPr>
          <p:nvPr>
            <p:ph type="dt" sz="half" idx="10"/>
          </p:nvPr>
        </p:nvSpPr>
        <p:spPr/>
        <p:txBody>
          <a:bodyPr/>
          <a:lstStyle/>
          <a:p>
            <a:fld id="{CC4A6868-2568-4CC9-B302-F37117B01A6E}" type="datetime1">
              <a:rPr lang="en-US" smtClean="0"/>
              <a:t>7/24/2024</a:t>
            </a:fld>
            <a:endParaRPr lang="en-US"/>
          </a:p>
        </p:txBody>
      </p:sp>
      <p:sp>
        <p:nvSpPr>
          <p:cNvPr id="5" name="Footer Placeholder 4">
            <a:extLst>
              <a:ext uri="{FF2B5EF4-FFF2-40B4-BE49-F238E27FC236}">
                <a16:creationId xmlns:a16="http://schemas.microsoft.com/office/drawing/2014/main" id="{A1CD39DD-C020-6A69-91E6-BDBDD3B83F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104FC0-33AA-63E4-BE63-5472EF76019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86200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F74B7-1B8C-CAD5-A230-683993F71F8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692473B-E9D2-7575-30EF-513F9EF063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9886D54-1490-C83A-1546-6CF8DD0F1AC4}"/>
              </a:ext>
            </a:extLst>
          </p:cNvPr>
          <p:cNvSpPr>
            <a:spLocks noGrp="1"/>
          </p:cNvSpPr>
          <p:nvPr>
            <p:ph type="dt" sz="half" idx="10"/>
          </p:nvPr>
        </p:nvSpPr>
        <p:spPr/>
        <p:txBody>
          <a:bodyPr/>
          <a:lstStyle/>
          <a:p>
            <a:fld id="{0055F08A-1E71-4B2B-BB49-E743F2903911}" type="datetime1">
              <a:rPr lang="en-US" smtClean="0"/>
              <a:t>7/24/2024</a:t>
            </a:fld>
            <a:endParaRPr lang="en-US" dirty="0"/>
          </a:p>
        </p:txBody>
      </p:sp>
      <p:sp>
        <p:nvSpPr>
          <p:cNvPr id="5" name="Footer Placeholder 4">
            <a:extLst>
              <a:ext uri="{FF2B5EF4-FFF2-40B4-BE49-F238E27FC236}">
                <a16:creationId xmlns:a16="http://schemas.microsoft.com/office/drawing/2014/main" id="{A3CD1F62-E9C4-007C-6AAC-F276FC754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C29E47-2952-6B8D-6055-302D9A2EFDE0}"/>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192822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2F578-99C3-321D-802A-76294E6D81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D5375862-154D-5B0D-9B16-A75A20D15D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F719B0-3BF7-4B93-2724-1E8BAA4E4141}"/>
              </a:ext>
            </a:extLst>
          </p:cNvPr>
          <p:cNvSpPr>
            <a:spLocks noGrp="1"/>
          </p:cNvSpPr>
          <p:nvPr>
            <p:ph type="dt" sz="half" idx="10"/>
          </p:nvPr>
        </p:nvSpPr>
        <p:spPr/>
        <p:txBody>
          <a:bodyPr/>
          <a:lstStyle/>
          <a:p>
            <a:fld id="{15417D9E-721A-44BB-8863-9873FE64DA75}" type="datetime1">
              <a:rPr lang="en-US" smtClean="0"/>
              <a:t>7/24/2024</a:t>
            </a:fld>
            <a:endParaRPr lang="en-US"/>
          </a:p>
        </p:txBody>
      </p:sp>
      <p:sp>
        <p:nvSpPr>
          <p:cNvPr id="5" name="Footer Placeholder 4">
            <a:extLst>
              <a:ext uri="{FF2B5EF4-FFF2-40B4-BE49-F238E27FC236}">
                <a16:creationId xmlns:a16="http://schemas.microsoft.com/office/drawing/2014/main" id="{6BC8D274-E8D2-CABC-DCC1-3C7026038B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DE6775-55A8-6779-228A-C2E826CCF35E}"/>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91155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2816A-2A10-632A-EF79-A1B777848CA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A710C37-7AB7-1864-1AFA-13A0B76E95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7798C749-D139-3663-B2A1-38745DEC7F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801AA504-8BF7-4CD9-31CE-B7AF1CBE9DD3}"/>
              </a:ext>
            </a:extLst>
          </p:cNvPr>
          <p:cNvSpPr>
            <a:spLocks noGrp="1"/>
          </p:cNvSpPr>
          <p:nvPr>
            <p:ph type="dt" sz="half" idx="10"/>
          </p:nvPr>
        </p:nvSpPr>
        <p:spPr/>
        <p:txBody>
          <a:bodyPr/>
          <a:lstStyle/>
          <a:p>
            <a:fld id="{5F31DA2F-80B8-49CF-99FB-5ABCA53A607A}" type="datetime1">
              <a:rPr lang="en-US" smtClean="0"/>
              <a:t>7/24/2024</a:t>
            </a:fld>
            <a:endParaRPr lang="en-US"/>
          </a:p>
        </p:txBody>
      </p:sp>
      <p:sp>
        <p:nvSpPr>
          <p:cNvPr id="6" name="Footer Placeholder 5">
            <a:extLst>
              <a:ext uri="{FF2B5EF4-FFF2-40B4-BE49-F238E27FC236}">
                <a16:creationId xmlns:a16="http://schemas.microsoft.com/office/drawing/2014/main" id="{68630E4A-C187-F1FD-1BB2-9B9C1AE71F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696B7E-AB00-5FD3-8659-B065D696030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972874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5CB9-0B98-94E3-90F1-7DF0F12A376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8442590-9B4F-44ED-F9FA-ADCE035304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A96E6F-032C-482A-06AA-559F133E46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EA051E8E-2DAC-3BA7-B61C-30EF1EB12E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6E4CF7-340F-C38C-4826-55EDDC6A37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F869B50A-8E03-41CF-81CE-891E87BA2BB4}"/>
              </a:ext>
            </a:extLst>
          </p:cNvPr>
          <p:cNvSpPr>
            <a:spLocks noGrp="1"/>
          </p:cNvSpPr>
          <p:nvPr>
            <p:ph type="dt" sz="half" idx="10"/>
          </p:nvPr>
        </p:nvSpPr>
        <p:spPr/>
        <p:txBody>
          <a:bodyPr/>
          <a:lstStyle/>
          <a:p>
            <a:fld id="{28852172-E6C9-4B6C-929A-A9DE3837BBF1}" type="datetime1">
              <a:rPr lang="en-US" smtClean="0"/>
              <a:t>7/24/2024</a:t>
            </a:fld>
            <a:endParaRPr lang="en-US"/>
          </a:p>
        </p:txBody>
      </p:sp>
      <p:sp>
        <p:nvSpPr>
          <p:cNvPr id="8" name="Footer Placeholder 7">
            <a:extLst>
              <a:ext uri="{FF2B5EF4-FFF2-40B4-BE49-F238E27FC236}">
                <a16:creationId xmlns:a16="http://schemas.microsoft.com/office/drawing/2014/main" id="{C0EA97F4-38AC-A6F5-DF86-A25B3BBB28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4D0519-A448-9D80-9EDB-E7550BAEB20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81693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42826-5F35-FE3E-47DE-A594444ABB26}"/>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D268F00-2D24-5E65-E521-B97405A91247}"/>
              </a:ext>
            </a:extLst>
          </p:cNvPr>
          <p:cNvSpPr>
            <a:spLocks noGrp="1"/>
          </p:cNvSpPr>
          <p:nvPr>
            <p:ph type="dt" sz="half" idx="10"/>
          </p:nvPr>
        </p:nvSpPr>
        <p:spPr/>
        <p:txBody>
          <a:bodyPr/>
          <a:lstStyle/>
          <a:p>
            <a:fld id="{3AB41CFF-90C9-47B3-9DA1-F2BF8D839F7E}" type="datetime1">
              <a:rPr lang="en-US" smtClean="0"/>
              <a:t>7/24/2024</a:t>
            </a:fld>
            <a:endParaRPr lang="en-US"/>
          </a:p>
        </p:txBody>
      </p:sp>
      <p:sp>
        <p:nvSpPr>
          <p:cNvPr id="4" name="Footer Placeholder 3">
            <a:extLst>
              <a:ext uri="{FF2B5EF4-FFF2-40B4-BE49-F238E27FC236}">
                <a16:creationId xmlns:a16="http://schemas.microsoft.com/office/drawing/2014/main" id="{0331143F-4AE8-040B-9219-82F66010B5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C68092-549E-A369-9C69-31B2CB6E53B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810730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9F4CCE-9DAE-642A-C463-4BF172EA526A}"/>
              </a:ext>
            </a:extLst>
          </p:cNvPr>
          <p:cNvSpPr>
            <a:spLocks noGrp="1"/>
          </p:cNvSpPr>
          <p:nvPr>
            <p:ph type="dt" sz="half" idx="10"/>
          </p:nvPr>
        </p:nvSpPr>
        <p:spPr/>
        <p:txBody>
          <a:bodyPr/>
          <a:lstStyle/>
          <a:p>
            <a:fld id="{F06048FA-06AB-4884-A69B-986B96E68A24}" type="datetime1">
              <a:rPr lang="en-US" smtClean="0"/>
              <a:t>7/24/2024</a:t>
            </a:fld>
            <a:endParaRPr lang="en-US"/>
          </a:p>
        </p:txBody>
      </p:sp>
      <p:sp>
        <p:nvSpPr>
          <p:cNvPr id="3" name="Footer Placeholder 2">
            <a:extLst>
              <a:ext uri="{FF2B5EF4-FFF2-40B4-BE49-F238E27FC236}">
                <a16:creationId xmlns:a16="http://schemas.microsoft.com/office/drawing/2014/main" id="{7718B4B6-F45E-D199-0F53-4202736B96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254E8F-3C9D-1A67-25A5-3E08A246734E}"/>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924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4526B-760F-3352-4548-29F7FC9BBB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A99A3F25-0033-552C-4A4B-CB753D85F7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D00196C4-6775-94D8-ABBD-9256E7C2B7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1DD101-1E19-B1FB-891D-9F3DF63BAF7E}"/>
              </a:ext>
            </a:extLst>
          </p:cNvPr>
          <p:cNvSpPr>
            <a:spLocks noGrp="1"/>
          </p:cNvSpPr>
          <p:nvPr>
            <p:ph type="dt" sz="half" idx="10"/>
          </p:nvPr>
        </p:nvSpPr>
        <p:spPr/>
        <p:txBody>
          <a:bodyPr/>
          <a:lstStyle/>
          <a:p>
            <a:fld id="{50DB7ABA-0172-4F9C-889D-567164F66BCD}" type="datetime1">
              <a:rPr lang="en-US" smtClean="0"/>
              <a:t>7/24/2024</a:t>
            </a:fld>
            <a:endParaRPr lang="en-US"/>
          </a:p>
        </p:txBody>
      </p:sp>
      <p:sp>
        <p:nvSpPr>
          <p:cNvPr id="6" name="Footer Placeholder 5">
            <a:extLst>
              <a:ext uri="{FF2B5EF4-FFF2-40B4-BE49-F238E27FC236}">
                <a16:creationId xmlns:a16="http://schemas.microsoft.com/office/drawing/2014/main" id="{CEC976E4-CD8E-EE21-E421-89B63FA7FF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5F11C4-5999-0E4D-21D7-5E4AD7F2EA8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546036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2B71E-95C5-33E6-762A-DC4EA0290E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9DAF9C3-F7A0-6E01-F3B6-BF25458238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43FF76FD-F635-922F-BA11-E95EB309B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47452B-E192-CCE0-A63A-045A1F1DDB64}"/>
              </a:ext>
            </a:extLst>
          </p:cNvPr>
          <p:cNvSpPr>
            <a:spLocks noGrp="1"/>
          </p:cNvSpPr>
          <p:nvPr>
            <p:ph type="dt" sz="half" idx="10"/>
          </p:nvPr>
        </p:nvSpPr>
        <p:spPr/>
        <p:txBody>
          <a:bodyPr/>
          <a:lstStyle/>
          <a:p>
            <a:fld id="{78AC6A5B-8AE7-4A41-B5A7-9ADC6686DC18}" type="datetime1">
              <a:rPr lang="en-US" smtClean="0"/>
              <a:t>7/24/2024</a:t>
            </a:fld>
            <a:endParaRPr lang="en-US"/>
          </a:p>
        </p:txBody>
      </p:sp>
      <p:sp>
        <p:nvSpPr>
          <p:cNvPr id="6" name="Footer Placeholder 5">
            <a:extLst>
              <a:ext uri="{FF2B5EF4-FFF2-40B4-BE49-F238E27FC236}">
                <a16:creationId xmlns:a16="http://schemas.microsoft.com/office/drawing/2014/main" id="{EF0E087E-EA58-E40E-AB0D-C66ECF7520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DACBE8-39EE-443E-35F8-CBA805780F5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843922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D32F66-BDA6-7009-451F-17EE088BCF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C95F877C-E8B7-4566-42F4-7494C922C9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B730200-380A-C140-F448-1F7B8B2240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0CF6C-748E-4B7A-BC8B-3011EF78ED13}" type="datetime1">
              <a:rPr lang="en-US" smtClean="0"/>
              <a:pPr/>
              <a:t>7/24/2024</a:t>
            </a:fld>
            <a:endParaRPr lang="en-US" dirty="0"/>
          </a:p>
        </p:txBody>
      </p:sp>
      <p:sp>
        <p:nvSpPr>
          <p:cNvPr id="5" name="Footer Placeholder 4">
            <a:extLst>
              <a:ext uri="{FF2B5EF4-FFF2-40B4-BE49-F238E27FC236}">
                <a16:creationId xmlns:a16="http://schemas.microsoft.com/office/drawing/2014/main" id="{3BC7930F-37F6-82D3-FB70-840901A0AA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id="{1E2524C8-FCE6-B7A2-58B2-7F603D0699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0879130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ublicdomainpictures.net/view-image.php?image=54650&amp;picture=&amp;jazyk=jp"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fif"/></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515DB96-AD74-EC1B-F9C7-6938D49A5361}"/>
              </a:ext>
            </a:extLst>
          </p:cNvPr>
          <p:cNvSpPr>
            <a:spLocks noGrp="1"/>
          </p:cNvSpPr>
          <p:nvPr>
            <p:ph type="subTitle" idx="1"/>
          </p:nvPr>
        </p:nvSpPr>
        <p:spPr>
          <a:xfrm>
            <a:off x="678383" y="1161143"/>
            <a:ext cx="8635485" cy="5196114"/>
          </a:xfrm>
        </p:spPr>
        <p:txBody>
          <a:bodyPr anchor="t">
            <a:normAutofit lnSpcReduction="10000"/>
          </a:bodyPr>
          <a:lstStyle/>
          <a:p>
            <a:pPr marL="342900" indent="-342900" algn="l">
              <a:buBlip>
                <a:blip r:embed="rId2">
                  <a:extLst>
                    <a:ext uri="{837473B0-CC2E-450A-ABE3-18F120FF3D39}">
                      <a1611:picAttrSrcUrl xmlns:a1611="http://schemas.microsoft.com/office/drawing/2016/11/main" r:id="rId3"/>
                    </a:ext>
                  </a:extLst>
                </a:blip>
              </a:buBlip>
            </a:pPr>
            <a:r>
              <a:rPr lang="nl-NL" sz="2500" dirty="0">
                <a:ea typeface="ADLaM Display" panose="02010000000000000000" pitchFamily="2" charset="0"/>
                <a:cs typeface="ADLaM Display" panose="02010000000000000000" pitchFamily="2" charset="0"/>
              </a:rPr>
              <a:t>Christendom is 'n monoteïstiese godsdiens wat fokus op die lewe en leerstellings van Jesus Christus. Christene glo dat Jesus die Seun van God en die Verlosser van die mensdom is. </a:t>
            </a:r>
          </a:p>
          <a:p>
            <a:pPr marL="342900" indent="-342900" algn="l">
              <a:buBlip>
                <a:blip r:embed="rId2">
                  <a:extLst>
                    <a:ext uri="{837473B0-CC2E-450A-ABE3-18F120FF3D39}">
                      <a1611:picAttrSrcUrl xmlns:a1611="http://schemas.microsoft.com/office/drawing/2016/11/main" r:id="rId3"/>
                    </a:ext>
                  </a:extLst>
                </a:blip>
              </a:buBlip>
            </a:pPr>
            <a:r>
              <a:rPr lang="nl-NL" sz="2500" dirty="0">
                <a:ea typeface="ADLaM Display" panose="02010000000000000000" pitchFamily="2" charset="0"/>
                <a:cs typeface="ADLaM Display" panose="02010000000000000000" pitchFamily="2" charset="0"/>
              </a:rPr>
              <a:t>Dit het sy oorsprong in die 1ste eeu n.C. in die Midde-Ooste en is gebaseer op die Bybel, wat bestaan uit die Ou en Nuwe Testament. </a:t>
            </a:r>
          </a:p>
          <a:p>
            <a:pPr marL="342900" indent="-342900" algn="l">
              <a:buBlip>
                <a:blip r:embed="rId2">
                  <a:extLst>
                    <a:ext uri="{837473B0-CC2E-450A-ABE3-18F120FF3D39}">
                      <a1611:picAttrSrcUrl xmlns:a1611="http://schemas.microsoft.com/office/drawing/2016/11/main" r:id="rId3"/>
                    </a:ext>
                  </a:extLst>
                </a:blip>
              </a:buBlip>
            </a:pPr>
            <a:r>
              <a:rPr lang="nl-NL" sz="2500" dirty="0">
                <a:ea typeface="ADLaM Display" panose="02010000000000000000" pitchFamily="2" charset="0"/>
                <a:cs typeface="ADLaM Display" panose="02010000000000000000" pitchFamily="2" charset="0"/>
              </a:rPr>
              <a:t>Kernoortuigings sluit in die geloof in die Drie-eenheid (Vader, Seun en Heilige Gees), die kruisiging en opstanding van Jesus, verlossing deur geloof en die belofte van die Ewige Lewe. </a:t>
            </a:r>
          </a:p>
          <a:p>
            <a:pPr marL="342900" indent="-342900" algn="l">
              <a:buBlip>
                <a:blip r:embed="rId2">
                  <a:extLst>
                    <a:ext uri="{837473B0-CC2E-450A-ABE3-18F120FF3D39}">
                      <a1611:picAttrSrcUrl xmlns:a1611="http://schemas.microsoft.com/office/drawing/2016/11/main" r:id="rId3"/>
                    </a:ext>
                  </a:extLst>
                </a:blip>
              </a:buBlip>
            </a:pPr>
            <a:r>
              <a:rPr lang="nl-NL" sz="2500" dirty="0">
                <a:ea typeface="ADLaM Display" panose="02010000000000000000" pitchFamily="2" charset="0"/>
                <a:cs typeface="ADLaM Display" panose="02010000000000000000" pitchFamily="2" charset="0"/>
              </a:rPr>
              <a:t>Belangrike vertakkings sluit in Rooms-Katolisisme, Oosterse Ortodoksie en Protestantisme. Elkeen het verskillende gebruike en teologiese beklemtonings. </a:t>
            </a:r>
          </a:p>
          <a:p>
            <a:pPr marL="342900" indent="-342900" algn="l">
              <a:buBlip>
                <a:blip r:embed="rId2">
                  <a:extLst>
                    <a:ext uri="{837473B0-CC2E-450A-ABE3-18F120FF3D39}">
                      <a1611:picAttrSrcUrl xmlns:a1611="http://schemas.microsoft.com/office/drawing/2016/11/main" r:id="rId3"/>
                    </a:ext>
                  </a:extLst>
                </a:blip>
              </a:buBlip>
            </a:pPr>
            <a:r>
              <a:rPr lang="nl-NL" sz="2500" dirty="0">
                <a:ea typeface="ADLaM Display" panose="02010000000000000000" pitchFamily="2" charset="0"/>
                <a:cs typeface="ADLaM Display" panose="02010000000000000000" pitchFamily="2" charset="0"/>
              </a:rPr>
              <a:t>Die Christendom beklemtoon liefde, vergifnis en sterk morele waardes.</a:t>
            </a:r>
            <a:endParaRPr lang="en-ZA" dirty="0"/>
          </a:p>
        </p:txBody>
      </p:sp>
      <p:pic>
        <p:nvPicPr>
          <p:cNvPr id="5" name="Picture 4" descr="A group of different symbols&#10;&#10;Description automatically generated">
            <a:extLst>
              <a:ext uri="{FF2B5EF4-FFF2-40B4-BE49-F238E27FC236}">
                <a16:creationId xmlns:a16="http://schemas.microsoft.com/office/drawing/2014/main" id="{D6EF35CD-11B1-7617-058A-3CDC49112D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3868" y="4736965"/>
            <a:ext cx="2736714" cy="1919784"/>
          </a:xfrm>
          <a:prstGeom prst="rect">
            <a:avLst/>
          </a:prstGeom>
        </p:spPr>
      </p:pic>
      <p:sp>
        <p:nvSpPr>
          <p:cNvPr id="6" name="Rectangle 5">
            <a:extLst>
              <a:ext uri="{FF2B5EF4-FFF2-40B4-BE49-F238E27FC236}">
                <a16:creationId xmlns:a16="http://schemas.microsoft.com/office/drawing/2014/main" id="{46DFFA35-BB6E-413E-E4B8-A04498945A78}"/>
              </a:ext>
            </a:extLst>
          </p:cNvPr>
          <p:cNvSpPr/>
          <p:nvPr/>
        </p:nvSpPr>
        <p:spPr>
          <a:xfrm>
            <a:off x="334241" y="237813"/>
            <a:ext cx="4111299" cy="92333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a:ln/>
                <a:solidFill>
                  <a:schemeClr val="accent4"/>
                </a:solidFill>
              </a:rPr>
              <a:t>Christendom</a:t>
            </a:r>
          </a:p>
        </p:txBody>
      </p:sp>
    </p:spTree>
    <p:extLst>
      <p:ext uri="{BB962C8B-B14F-4D97-AF65-F5344CB8AC3E}">
        <p14:creationId xmlns:p14="http://schemas.microsoft.com/office/powerpoint/2010/main" val="1878713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7F190-635C-D01E-C522-7128B94DB90E}"/>
              </a:ext>
            </a:extLst>
          </p:cNvPr>
          <p:cNvSpPr>
            <a:spLocks noGrp="1"/>
          </p:cNvSpPr>
          <p:nvPr>
            <p:ph idx="1"/>
          </p:nvPr>
        </p:nvSpPr>
        <p:spPr>
          <a:xfrm>
            <a:off x="458694" y="1153551"/>
            <a:ext cx="9483592" cy="4991662"/>
          </a:xfrm>
        </p:spPr>
        <p:txBody>
          <a:bodyPr>
            <a:normAutofit/>
          </a:bodyPr>
          <a:lstStyle/>
          <a:p>
            <a:pPr marL="450850" indent="-450850">
              <a:buBlip>
                <a:blip r:embed="rId2">
                  <a:extLst>
                    <a:ext uri="{96DAC541-7B7A-43D3-8B79-37D633B846F1}">
                      <asvg:svgBlip xmlns:asvg="http://schemas.microsoft.com/office/drawing/2016/SVG/main" r:embed="rId3"/>
                    </a:ext>
                  </a:extLst>
                </a:blip>
              </a:buBlip>
            </a:pPr>
            <a:r>
              <a:rPr lang="en-GB" sz="2500" dirty="0">
                <a:ea typeface="ADLaM Display" panose="02010000000000000000" pitchFamily="2" charset="0"/>
                <a:cs typeface="ADLaM Display" panose="02010000000000000000" pitchFamily="2" charset="0"/>
              </a:rPr>
              <a:t>Islam is 'n </a:t>
            </a:r>
            <a:r>
              <a:rPr lang="en-GB" sz="2500" dirty="0" err="1">
                <a:ea typeface="ADLaM Display" panose="02010000000000000000" pitchFamily="2" charset="0"/>
                <a:cs typeface="ADLaM Display" panose="02010000000000000000" pitchFamily="2" charset="0"/>
              </a:rPr>
              <a:t>monoteïstiese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Abrahamitiese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geloof</a:t>
            </a:r>
            <a:r>
              <a:rPr lang="en-GB" sz="2500" dirty="0">
                <a:ea typeface="ADLaM Display" panose="02010000000000000000" pitchFamily="2" charset="0"/>
                <a:cs typeface="ADLaM Display" panose="02010000000000000000" pitchFamily="2" charset="0"/>
              </a:rPr>
              <a:t> wat </a:t>
            </a:r>
            <a:r>
              <a:rPr lang="en-GB" sz="2500" dirty="0" err="1">
                <a:ea typeface="ADLaM Display" panose="02010000000000000000" pitchFamily="2" charset="0"/>
                <a:cs typeface="ADLaM Display" panose="02010000000000000000" pitchFamily="2" charset="0"/>
              </a:rPr>
              <a:t>sedert</a:t>
            </a:r>
            <a:r>
              <a:rPr lang="en-GB" sz="2500" dirty="0">
                <a:ea typeface="ADLaM Display" panose="02010000000000000000" pitchFamily="2" charset="0"/>
                <a:cs typeface="ADLaM Display" panose="02010000000000000000" pitchFamily="2" charset="0"/>
              </a:rPr>
              <a:t> die 7de </a:t>
            </a:r>
            <a:r>
              <a:rPr lang="en-GB" sz="2500" dirty="0" err="1">
                <a:ea typeface="ADLaM Display" panose="02010000000000000000" pitchFamily="2" charset="0"/>
                <a:cs typeface="ADLaM Display" panose="02010000000000000000" pitchFamily="2" charset="0"/>
              </a:rPr>
              <a:t>eeu</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n.C.</a:t>
            </a:r>
            <a:r>
              <a:rPr lang="en-GB" sz="2500" dirty="0">
                <a:ea typeface="ADLaM Display" panose="02010000000000000000" pitchFamily="2" charset="0"/>
                <a:cs typeface="ADLaM Display" panose="02010000000000000000" pitchFamily="2" charset="0"/>
              </a:rPr>
              <a:t> in Mekka, </a:t>
            </a:r>
            <a:r>
              <a:rPr lang="en-GB" sz="2500" dirty="0" err="1">
                <a:ea typeface="ADLaM Display" panose="02010000000000000000" pitchFamily="2" charset="0"/>
                <a:cs typeface="ADLaM Display" panose="02010000000000000000" pitchFamily="2" charset="0"/>
              </a:rPr>
              <a:t>deur</a:t>
            </a:r>
            <a:r>
              <a:rPr lang="en-GB" sz="2500" dirty="0">
                <a:ea typeface="ADLaM Display" panose="02010000000000000000" pitchFamily="2" charset="0"/>
                <a:cs typeface="ADLaM Display" panose="02010000000000000000" pitchFamily="2" charset="0"/>
              </a:rPr>
              <a:t> die </a:t>
            </a:r>
            <a:r>
              <a:rPr lang="en-GB" sz="2500" dirty="0" err="1">
                <a:ea typeface="ADLaM Display" panose="02010000000000000000" pitchFamily="2" charset="0"/>
                <a:cs typeface="ADLaM Display" panose="02010000000000000000" pitchFamily="2" charset="0"/>
              </a:rPr>
              <a:t>profeet</a:t>
            </a:r>
            <a:r>
              <a:rPr lang="en-GB" sz="2500" dirty="0">
                <a:ea typeface="ADLaM Display" panose="02010000000000000000" pitchFamily="2" charset="0"/>
                <a:cs typeface="ADLaM Display" panose="02010000000000000000" pitchFamily="2" charset="0"/>
              </a:rPr>
              <a:t> Mohammed, </a:t>
            </a:r>
            <a:r>
              <a:rPr lang="en-GB" sz="2500" dirty="0" err="1">
                <a:ea typeface="ADLaM Display" panose="02010000000000000000" pitchFamily="2" charset="0"/>
                <a:cs typeface="ADLaM Display" panose="02010000000000000000" pitchFamily="2" charset="0"/>
              </a:rPr>
              <a:t>versprei</a:t>
            </a:r>
            <a:r>
              <a:rPr lang="en-GB" sz="2500" dirty="0">
                <a:ea typeface="ADLaM Display" panose="02010000000000000000" pitchFamily="2" charset="0"/>
                <a:cs typeface="ADLaM Display" panose="02010000000000000000" pitchFamily="2" charset="0"/>
              </a:rPr>
              <a:t> is. Sy </a:t>
            </a:r>
            <a:r>
              <a:rPr lang="en-GB" sz="2500" dirty="0" err="1">
                <a:ea typeface="ADLaM Display" panose="02010000000000000000" pitchFamily="2" charset="0"/>
                <a:cs typeface="ADLaM Display" panose="02010000000000000000" pitchFamily="2" charset="0"/>
              </a:rPr>
              <a:t>volgelinge</a:t>
            </a:r>
            <a:r>
              <a:rPr lang="en-GB" sz="2500" dirty="0">
                <a:ea typeface="ADLaM Display" panose="02010000000000000000" pitchFamily="2" charset="0"/>
                <a:cs typeface="ADLaM Display" panose="02010000000000000000" pitchFamily="2" charset="0"/>
              </a:rPr>
              <a:t>, wat as  Moslems </a:t>
            </a:r>
            <a:r>
              <a:rPr lang="en-GB" sz="2500" dirty="0" err="1">
                <a:ea typeface="ADLaM Display" panose="02010000000000000000" pitchFamily="2" charset="0"/>
                <a:cs typeface="ADLaM Display" panose="02010000000000000000" pitchFamily="2" charset="0"/>
              </a:rPr>
              <a:t>bekendstaan</a:t>
            </a:r>
            <a:r>
              <a:rPr lang="en-GB" sz="2500" dirty="0">
                <a:ea typeface="ADLaM Display" panose="02010000000000000000" pitchFamily="2" charset="0"/>
                <a:cs typeface="ADLaM Display" panose="02010000000000000000" pitchFamily="2" charset="0"/>
              </a:rPr>
              <a:t>, glo in </a:t>
            </a:r>
            <a:r>
              <a:rPr lang="en-GB" sz="2500" dirty="0" err="1">
                <a:ea typeface="ADLaM Display" panose="02010000000000000000" pitchFamily="2" charset="0"/>
                <a:cs typeface="ADLaM Display" panose="02010000000000000000" pitchFamily="2" charset="0"/>
              </a:rPr>
              <a:t>een</a:t>
            </a:r>
            <a:r>
              <a:rPr lang="en-GB" sz="2500" dirty="0">
                <a:ea typeface="ADLaM Display" panose="02010000000000000000" pitchFamily="2" charset="0"/>
                <a:cs typeface="ADLaM Display" panose="02010000000000000000" pitchFamily="2" charset="0"/>
              </a:rPr>
              <a:t> God (Allah). </a:t>
            </a:r>
          </a:p>
          <a:p>
            <a:pPr marL="450850" indent="-450850">
              <a:buBlip>
                <a:blip r:embed="rId2">
                  <a:extLst>
                    <a:ext uri="{96DAC541-7B7A-43D3-8B79-37D633B846F1}">
                      <asvg:svgBlip xmlns:asvg="http://schemas.microsoft.com/office/drawing/2016/SVG/main" r:embed="rId3"/>
                    </a:ext>
                  </a:extLst>
                </a:blip>
              </a:buBlip>
            </a:pPr>
            <a:r>
              <a:rPr lang="en-GB" sz="2500" dirty="0" err="1">
                <a:ea typeface="ADLaM Display" panose="02010000000000000000" pitchFamily="2" charset="0"/>
                <a:cs typeface="ADLaM Display" panose="02010000000000000000" pitchFamily="2" charset="0"/>
              </a:rPr>
              <a:t>Hulle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beskou</a:t>
            </a:r>
            <a:r>
              <a:rPr lang="en-GB" sz="2500" dirty="0">
                <a:ea typeface="ADLaM Display" panose="02010000000000000000" pitchFamily="2" charset="0"/>
                <a:cs typeface="ADLaM Display" panose="02010000000000000000" pitchFamily="2" charset="0"/>
              </a:rPr>
              <a:t> die Koran, </a:t>
            </a:r>
            <a:r>
              <a:rPr lang="en-GB" sz="2500" dirty="0" err="1">
                <a:ea typeface="ADLaM Display" panose="02010000000000000000" pitchFamily="2" charset="0"/>
                <a:cs typeface="ADLaM Display" panose="02010000000000000000" pitchFamily="2" charset="0"/>
              </a:rPr>
              <a:t>hul</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heilige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boek</a:t>
            </a:r>
            <a:r>
              <a:rPr lang="en-GB" sz="2500" dirty="0">
                <a:ea typeface="ADLaM Display" panose="02010000000000000000" pitchFamily="2" charset="0"/>
                <a:cs typeface="ADLaM Display" panose="02010000000000000000" pitchFamily="2" charset="0"/>
              </a:rPr>
              <a:t>, as die </a:t>
            </a:r>
            <a:r>
              <a:rPr lang="en-GB" sz="2500" dirty="0" err="1">
                <a:ea typeface="ADLaM Display" panose="02010000000000000000" pitchFamily="2" charset="0"/>
                <a:cs typeface="ADLaM Display" panose="02010000000000000000" pitchFamily="2" charset="0"/>
              </a:rPr>
              <a:t>direkte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woorde</a:t>
            </a:r>
            <a:r>
              <a:rPr lang="en-GB" sz="2500" dirty="0">
                <a:ea typeface="ADLaM Display" panose="02010000000000000000" pitchFamily="2" charset="0"/>
                <a:cs typeface="ADLaM Display" panose="02010000000000000000" pitchFamily="2" charset="0"/>
              </a:rPr>
              <a:t> van Allah. Islam </a:t>
            </a:r>
            <a:r>
              <a:rPr lang="en-GB" sz="2500" dirty="0" err="1">
                <a:ea typeface="ADLaM Display" panose="02010000000000000000" pitchFamily="2" charset="0"/>
                <a:cs typeface="ADLaM Display" panose="02010000000000000000" pitchFamily="2" charset="0"/>
              </a:rPr>
              <a:t>beklemtoon</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vyf</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pilare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Sjahada</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geloofsbelydenis</a:t>
            </a:r>
            <a:r>
              <a:rPr lang="en-GB" sz="2500" dirty="0">
                <a:ea typeface="ADLaM Display" panose="02010000000000000000" pitchFamily="2" charset="0"/>
                <a:cs typeface="ADLaM Display" panose="02010000000000000000" pitchFamily="2" charset="0"/>
              </a:rPr>
              <a:t>), Salaat (</a:t>
            </a:r>
            <a:r>
              <a:rPr lang="en-GB" sz="2500" dirty="0" err="1">
                <a:ea typeface="ADLaM Display" panose="02010000000000000000" pitchFamily="2" charset="0"/>
                <a:cs typeface="ADLaM Display" panose="02010000000000000000" pitchFamily="2" charset="0"/>
              </a:rPr>
              <a:t>gebed</a:t>
            </a:r>
            <a:r>
              <a:rPr lang="en-GB" sz="2500" dirty="0">
                <a:ea typeface="ADLaM Display" panose="02010000000000000000" pitchFamily="2" charset="0"/>
                <a:cs typeface="ADLaM Display" panose="02010000000000000000" pitchFamily="2" charset="0"/>
              </a:rPr>
              <a:t>), Zakat (</a:t>
            </a:r>
            <a:r>
              <a:rPr lang="en-GB" sz="2500" dirty="0" err="1">
                <a:ea typeface="ADLaM Display" panose="02010000000000000000" pitchFamily="2" charset="0"/>
                <a:cs typeface="ADLaM Display" panose="02010000000000000000" pitchFamily="2" charset="0"/>
              </a:rPr>
              <a:t>liefdadigheid</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Saum</a:t>
            </a:r>
            <a:r>
              <a:rPr lang="en-GB" sz="2500" dirty="0">
                <a:ea typeface="ADLaM Display" panose="02010000000000000000" pitchFamily="2" charset="0"/>
                <a:cs typeface="ADLaM Display" panose="02010000000000000000" pitchFamily="2" charset="0"/>
              </a:rPr>
              <a:t> (vas </a:t>
            </a:r>
            <a:r>
              <a:rPr lang="en-GB" sz="2500" dirty="0" err="1">
                <a:ea typeface="ADLaM Display" panose="02010000000000000000" pitchFamily="2" charset="0"/>
                <a:cs typeface="ADLaM Display" panose="02010000000000000000" pitchFamily="2" charset="0"/>
              </a:rPr>
              <a:t>tydens</a:t>
            </a:r>
            <a:r>
              <a:rPr lang="en-GB" sz="2500" dirty="0">
                <a:ea typeface="ADLaM Display" panose="02010000000000000000" pitchFamily="2" charset="0"/>
                <a:cs typeface="ADLaM Display" panose="02010000000000000000" pitchFamily="2" charset="0"/>
              </a:rPr>
              <a:t> Ramadan) </a:t>
            </a:r>
            <a:r>
              <a:rPr lang="en-GB" sz="2500" dirty="0" err="1">
                <a:ea typeface="ADLaM Display" panose="02010000000000000000" pitchFamily="2" charset="0"/>
                <a:cs typeface="ADLaM Display" panose="02010000000000000000" pitchFamily="2" charset="0"/>
              </a:rPr>
              <a:t>en</a:t>
            </a:r>
            <a:r>
              <a:rPr lang="en-GB" sz="2500" dirty="0">
                <a:ea typeface="ADLaM Display" panose="02010000000000000000" pitchFamily="2" charset="0"/>
                <a:cs typeface="ADLaM Display" panose="02010000000000000000" pitchFamily="2" charset="0"/>
              </a:rPr>
              <a:t> Hadj (die </a:t>
            </a:r>
            <a:r>
              <a:rPr lang="en-GB" sz="2500" dirty="0" err="1">
                <a:ea typeface="ADLaM Display" panose="02010000000000000000" pitchFamily="2" charset="0"/>
                <a:cs typeface="ADLaM Display" panose="02010000000000000000" pitchFamily="2" charset="0"/>
              </a:rPr>
              <a:t>pelgrimstog</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na</a:t>
            </a:r>
            <a:r>
              <a:rPr lang="en-GB" sz="2500" dirty="0">
                <a:ea typeface="ADLaM Display" panose="02010000000000000000" pitchFamily="2" charset="0"/>
                <a:cs typeface="ADLaM Display" panose="02010000000000000000" pitchFamily="2" charset="0"/>
              </a:rPr>
              <a:t> Mekka). </a:t>
            </a:r>
          </a:p>
          <a:p>
            <a:pPr marL="450850" indent="-450850">
              <a:buBlip>
                <a:blip r:embed="rId2">
                  <a:extLst>
                    <a:ext uri="{96DAC541-7B7A-43D3-8B79-37D633B846F1}">
                      <asvg:svgBlip xmlns:asvg="http://schemas.microsoft.com/office/drawing/2016/SVG/main" r:embed="rId3"/>
                    </a:ext>
                  </a:extLst>
                </a:blip>
              </a:buBlip>
            </a:pPr>
            <a:r>
              <a:rPr lang="en-GB" sz="2500" dirty="0" err="1">
                <a:ea typeface="ADLaM Display" panose="02010000000000000000" pitchFamily="2" charset="0"/>
                <a:cs typeface="ADLaM Display" panose="02010000000000000000" pitchFamily="2" charset="0"/>
              </a:rPr>
              <a:t>Dit</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beklemtoon</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onderwerping</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aan</a:t>
            </a:r>
            <a:r>
              <a:rPr lang="en-GB" sz="2500" dirty="0">
                <a:ea typeface="ADLaM Display" panose="02010000000000000000" pitchFamily="2" charset="0"/>
                <a:cs typeface="ADLaM Display" panose="02010000000000000000" pitchFamily="2" charset="0"/>
              </a:rPr>
              <a:t> God se </a:t>
            </a:r>
            <a:r>
              <a:rPr lang="en-GB" sz="2500" dirty="0" err="1">
                <a:ea typeface="ADLaM Display" panose="02010000000000000000" pitchFamily="2" charset="0"/>
                <a:cs typeface="ADLaM Display" panose="02010000000000000000" pitchFamily="2" charset="0"/>
              </a:rPr>
              <a:t>wil</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morele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en</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etiese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leiding</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en</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gemeenskapskohesie</a:t>
            </a:r>
            <a:r>
              <a:rPr lang="en-GB" sz="2500" dirty="0">
                <a:ea typeface="ADLaM Display" panose="02010000000000000000" pitchFamily="2" charset="0"/>
                <a:cs typeface="ADLaM Display" panose="02010000000000000000" pitchFamily="2" charset="0"/>
              </a:rPr>
              <a:t>. </a:t>
            </a:r>
          </a:p>
          <a:p>
            <a:pPr marL="450850" indent="-450850">
              <a:buBlip>
                <a:blip r:embed="rId2">
                  <a:extLst>
                    <a:ext uri="{96DAC541-7B7A-43D3-8B79-37D633B846F1}">
                      <asvg:svgBlip xmlns:asvg="http://schemas.microsoft.com/office/drawing/2016/SVG/main" r:embed="rId3"/>
                    </a:ext>
                  </a:extLst>
                </a:blip>
              </a:buBlip>
            </a:pPr>
            <a:r>
              <a:rPr lang="en-GB" sz="2500" dirty="0">
                <a:ea typeface="ADLaM Display" panose="02010000000000000000" pitchFamily="2" charset="0"/>
                <a:cs typeface="ADLaM Display" panose="02010000000000000000" pitchFamily="2" charset="0"/>
              </a:rPr>
              <a:t>Islam het </a:t>
            </a:r>
            <a:r>
              <a:rPr lang="en-GB" sz="2500" dirty="0" err="1">
                <a:ea typeface="ADLaM Display" panose="02010000000000000000" pitchFamily="2" charset="0"/>
                <a:cs typeface="ADLaM Display" panose="02010000000000000000" pitchFamily="2" charset="0"/>
              </a:rPr>
              <a:t>uiteenlopende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tradisies</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en</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sektes</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onder</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andere</a:t>
            </a:r>
            <a:r>
              <a:rPr lang="en-GB" sz="2500" dirty="0">
                <a:ea typeface="ADLaM Display" panose="02010000000000000000" pitchFamily="2" charset="0"/>
                <a:cs typeface="ADLaM Display" panose="02010000000000000000" pitchFamily="2" charset="0"/>
              </a:rPr>
              <a:t> die </a:t>
            </a:r>
            <a:r>
              <a:rPr lang="en-GB" sz="2500" dirty="0" err="1">
                <a:ea typeface="ADLaM Display" panose="02010000000000000000" pitchFamily="2" charset="0"/>
                <a:cs typeface="ADLaM Display" panose="02010000000000000000" pitchFamily="2" charset="0"/>
              </a:rPr>
              <a:t>Soenniete</a:t>
            </a:r>
            <a:r>
              <a:rPr lang="en-GB" sz="2500" dirty="0">
                <a:ea typeface="ADLaM Display" panose="02010000000000000000" pitchFamily="2" charset="0"/>
                <a:cs typeface="ADLaM Display" panose="02010000000000000000" pitchFamily="2" charset="0"/>
              </a:rPr>
              <a:t> ("Sunni") </a:t>
            </a:r>
            <a:r>
              <a:rPr lang="en-GB" sz="2500" dirty="0" err="1">
                <a:ea typeface="ADLaM Display" panose="02010000000000000000" pitchFamily="2" charset="0"/>
                <a:cs typeface="ADLaM Display" panose="02010000000000000000" pitchFamily="2" charset="0"/>
              </a:rPr>
              <a:t>en</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Sjiïete</a:t>
            </a:r>
            <a:r>
              <a:rPr lang="en-GB" sz="2500" dirty="0">
                <a:ea typeface="ADLaM Display" panose="02010000000000000000" pitchFamily="2" charset="0"/>
                <a:cs typeface="ADLaM Display" panose="02010000000000000000" pitchFamily="2" charset="0"/>
              </a:rPr>
              <a:t> ("Shi'a"), </a:t>
            </a:r>
            <a:r>
              <a:rPr lang="en-GB" sz="2500" dirty="0" err="1">
                <a:ea typeface="ADLaM Display" panose="02010000000000000000" pitchFamily="2" charset="0"/>
                <a:cs typeface="ADLaM Display" panose="02010000000000000000" pitchFamily="2" charset="0"/>
              </a:rPr>
              <a:t>en</a:t>
            </a:r>
            <a:r>
              <a:rPr lang="en-GB" sz="2500" dirty="0">
                <a:ea typeface="ADLaM Display" panose="02010000000000000000" pitchFamily="2" charset="0"/>
                <a:cs typeface="ADLaM Display" panose="02010000000000000000" pitchFamily="2" charset="0"/>
              </a:rPr>
              <a:t> het 'n </a:t>
            </a:r>
            <a:r>
              <a:rPr lang="en-GB" sz="2500" dirty="0" err="1">
                <a:ea typeface="ADLaM Display" panose="02010000000000000000" pitchFamily="2" charset="0"/>
                <a:cs typeface="ADLaM Display" panose="02010000000000000000" pitchFamily="2" charset="0"/>
              </a:rPr>
              <a:t>beduidende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wêreldwye</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invloed</a:t>
            </a:r>
            <a:r>
              <a:rPr lang="en-GB" sz="2500" dirty="0">
                <a:ea typeface="ADLaM Display" panose="02010000000000000000" pitchFamily="2" charset="0"/>
                <a:cs typeface="ADLaM Display" panose="02010000000000000000" pitchFamily="2" charset="0"/>
              </a:rPr>
              <a:t> met </a:t>
            </a:r>
            <a:r>
              <a:rPr lang="en-GB" sz="2500" dirty="0" err="1">
                <a:ea typeface="ADLaM Display" panose="02010000000000000000" pitchFamily="2" charset="0"/>
                <a:cs typeface="ADLaM Display" panose="02010000000000000000" pitchFamily="2" charset="0"/>
              </a:rPr>
              <a:t>meer</a:t>
            </a:r>
            <a:r>
              <a:rPr lang="en-GB" sz="2500" dirty="0">
                <a:ea typeface="ADLaM Display" panose="02010000000000000000" pitchFamily="2" charset="0"/>
                <a:cs typeface="ADLaM Display" panose="02010000000000000000" pitchFamily="2" charset="0"/>
              </a:rPr>
              <a:t> as 'n </a:t>
            </a:r>
            <a:r>
              <a:rPr lang="en-GB" sz="2500" dirty="0" err="1">
                <a:ea typeface="ADLaM Display" panose="02010000000000000000" pitchFamily="2" charset="0"/>
                <a:cs typeface="ADLaM Display" panose="02010000000000000000" pitchFamily="2" charset="0"/>
              </a:rPr>
              <a:t>miljard</a:t>
            </a:r>
            <a:r>
              <a:rPr lang="en-GB" sz="2500" dirty="0">
                <a:ea typeface="ADLaM Display" panose="02010000000000000000" pitchFamily="2" charset="0"/>
                <a:cs typeface="ADLaM Display" panose="02010000000000000000" pitchFamily="2" charset="0"/>
              </a:rPr>
              <a:t> </a:t>
            </a:r>
            <a:r>
              <a:rPr lang="en-GB" sz="2500" dirty="0" err="1">
                <a:ea typeface="ADLaM Display" panose="02010000000000000000" pitchFamily="2" charset="0"/>
                <a:cs typeface="ADLaM Display" panose="02010000000000000000" pitchFamily="2" charset="0"/>
              </a:rPr>
              <a:t>volgeling</a:t>
            </a:r>
            <a:r>
              <a:rPr lang="en-GB" sz="2500" dirty="0">
                <a:ea typeface="ADLaM Display" panose="02010000000000000000" pitchFamily="2" charset="0"/>
                <a:cs typeface="ADLaM Display" panose="02010000000000000000" pitchFamily="2" charset="0"/>
              </a:rPr>
              <a:t>.</a:t>
            </a:r>
            <a:endParaRPr lang="en-ZA" sz="2500" dirty="0">
              <a:ea typeface="ADLaM Display" panose="02010000000000000000" pitchFamily="2" charset="0"/>
              <a:cs typeface="ADLaM Display" panose="02010000000000000000" pitchFamily="2" charset="0"/>
            </a:endParaRPr>
          </a:p>
        </p:txBody>
      </p:sp>
      <p:pic>
        <p:nvPicPr>
          <p:cNvPr id="4" name="Picture 3">
            <a:extLst>
              <a:ext uri="{FF2B5EF4-FFF2-40B4-BE49-F238E27FC236}">
                <a16:creationId xmlns:a16="http://schemas.microsoft.com/office/drawing/2014/main" id="{0BC23725-0263-C755-AC98-711BBBF62678}"/>
              </a:ext>
            </a:extLst>
          </p:cNvPr>
          <p:cNvPicPr>
            <a:picLocks noChangeAspect="1"/>
          </p:cNvPicPr>
          <p:nvPr/>
        </p:nvPicPr>
        <p:blipFill>
          <a:blip r:embed="rId4"/>
          <a:stretch>
            <a:fillRect/>
          </a:stretch>
        </p:blipFill>
        <p:spPr>
          <a:xfrm>
            <a:off x="9435898" y="5000016"/>
            <a:ext cx="2648364" cy="1857983"/>
          </a:xfrm>
          <a:prstGeom prst="rect">
            <a:avLst/>
          </a:prstGeom>
        </p:spPr>
      </p:pic>
      <p:sp>
        <p:nvSpPr>
          <p:cNvPr id="5" name="Rectangle 4">
            <a:extLst>
              <a:ext uri="{FF2B5EF4-FFF2-40B4-BE49-F238E27FC236}">
                <a16:creationId xmlns:a16="http://schemas.microsoft.com/office/drawing/2014/main" id="{AF25862E-6388-07D5-47FD-2F2D05815168}"/>
              </a:ext>
            </a:extLst>
          </p:cNvPr>
          <p:cNvSpPr/>
          <p:nvPr/>
        </p:nvSpPr>
        <p:spPr>
          <a:xfrm>
            <a:off x="458694" y="251122"/>
            <a:ext cx="1718740"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chemeClr val="accent4"/>
                </a:solidFill>
                <a:effectLst/>
              </a:rPr>
              <a:t>Islam</a:t>
            </a:r>
          </a:p>
        </p:txBody>
      </p:sp>
    </p:spTree>
    <p:extLst>
      <p:ext uri="{BB962C8B-B14F-4D97-AF65-F5344CB8AC3E}">
        <p14:creationId xmlns:p14="http://schemas.microsoft.com/office/powerpoint/2010/main" val="2517139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CF535-E75C-2E3C-078F-951E542061B9}"/>
              </a:ext>
            </a:extLst>
          </p:cNvPr>
          <p:cNvSpPr>
            <a:spLocks noGrp="1"/>
          </p:cNvSpPr>
          <p:nvPr>
            <p:ph idx="1"/>
          </p:nvPr>
        </p:nvSpPr>
        <p:spPr>
          <a:xfrm>
            <a:off x="501744" y="1139482"/>
            <a:ext cx="9204963" cy="5261317"/>
          </a:xfrm>
        </p:spPr>
        <p:txBody>
          <a:bodyPr>
            <a:noAutofit/>
          </a:bodyPr>
          <a:lstStyle/>
          <a:p>
            <a:pPr marL="450850" indent="-450850">
              <a:buBlip>
                <a:blip r:embed="rId2">
                  <a:extLst>
                    <a:ext uri="{96DAC541-7B7A-43D3-8B79-37D633B846F1}">
                      <asvg:svgBlip xmlns:asvg="http://schemas.microsoft.com/office/drawing/2016/SVG/main" r:embed="rId3"/>
                    </a:ext>
                  </a:extLst>
                </a:blip>
              </a:buBlip>
            </a:pPr>
            <a:r>
              <a:rPr lang="en-GB" sz="2500" dirty="0" err="1"/>
              <a:t>Hindoeïsme</a:t>
            </a:r>
            <a:r>
              <a:rPr lang="en-GB" sz="2500" dirty="0"/>
              <a:t> is </a:t>
            </a:r>
            <a:r>
              <a:rPr lang="en-GB" sz="2500" dirty="0" err="1"/>
              <a:t>een</a:t>
            </a:r>
            <a:r>
              <a:rPr lang="en-GB" sz="2500" dirty="0"/>
              <a:t> van die </a:t>
            </a:r>
            <a:r>
              <a:rPr lang="en-GB" sz="2500" dirty="0" err="1"/>
              <a:t>oudste</a:t>
            </a:r>
            <a:r>
              <a:rPr lang="en-GB" sz="2500" dirty="0"/>
              <a:t> </a:t>
            </a:r>
            <a:r>
              <a:rPr lang="en-GB" sz="2500" dirty="0" err="1"/>
              <a:t>godsdienste</a:t>
            </a:r>
            <a:r>
              <a:rPr lang="en-GB" sz="2500" dirty="0"/>
              <a:t> </a:t>
            </a:r>
            <a:r>
              <a:rPr lang="en-GB" sz="2500" dirty="0" err="1"/>
              <a:t>ter</a:t>
            </a:r>
            <a:r>
              <a:rPr lang="en-GB" sz="2500" dirty="0"/>
              <a:t> </a:t>
            </a:r>
            <a:r>
              <a:rPr lang="en-GB" sz="2500" dirty="0" err="1"/>
              <a:t>wêreld</a:t>
            </a:r>
            <a:r>
              <a:rPr lang="en-GB" sz="2500" dirty="0"/>
              <a:t> </a:t>
            </a:r>
            <a:r>
              <a:rPr lang="en-GB" sz="2500" dirty="0" err="1"/>
              <a:t>en</a:t>
            </a:r>
            <a:r>
              <a:rPr lang="en-GB" sz="2500" dirty="0"/>
              <a:t> is </a:t>
            </a:r>
            <a:r>
              <a:rPr lang="en-GB" sz="2500" dirty="0" err="1"/>
              <a:t>afkomstig</a:t>
            </a:r>
            <a:r>
              <a:rPr lang="en-GB" sz="2500" dirty="0"/>
              <a:t> van die </a:t>
            </a:r>
            <a:r>
              <a:rPr lang="en-GB" sz="2500" dirty="0" err="1"/>
              <a:t>Indiese</a:t>
            </a:r>
            <a:r>
              <a:rPr lang="en-GB" sz="2500" dirty="0"/>
              <a:t> </a:t>
            </a:r>
            <a:r>
              <a:rPr lang="en-GB" sz="2500" dirty="0" err="1"/>
              <a:t>subkontinent</a:t>
            </a:r>
            <a:r>
              <a:rPr lang="en-GB" sz="2500" dirty="0"/>
              <a:t>. </a:t>
            </a:r>
            <a:r>
              <a:rPr lang="en-GB" sz="2500" dirty="0" err="1"/>
              <a:t>Dit</a:t>
            </a:r>
            <a:r>
              <a:rPr lang="en-GB" sz="2500" dirty="0"/>
              <a:t> </a:t>
            </a:r>
            <a:r>
              <a:rPr lang="en-GB" sz="2500" dirty="0" err="1"/>
              <a:t>omvat</a:t>
            </a:r>
            <a:r>
              <a:rPr lang="en-GB" sz="2500" dirty="0"/>
              <a:t> 'n </a:t>
            </a:r>
            <a:r>
              <a:rPr lang="en-GB" sz="2500" dirty="0" err="1"/>
              <a:t>uiteenlopende</a:t>
            </a:r>
            <a:r>
              <a:rPr lang="en-GB" sz="2500" dirty="0"/>
              <a:t> reeks </a:t>
            </a:r>
            <a:r>
              <a:rPr lang="en-GB" sz="2500" dirty="0" err="1"/>
              <a:t>oortuigings</a:t>
            </a:r>
            <a:r>
              <a:rPr lang="en-GB" sz="2500" dirty="0"/>
              <a:t>, </a:t>
            </a:r>
            <a:r>
              <a:rPr lang="en-GB" sz="2500" dirty="0" err="1"/>
              <a:t>praktyke</a:t>
            </a:r>
            <a:r>
              <a:rPr lang="en-GB" sz="2500" dirty="0"/>
              <a:t> </a:t>
            </a:r>
            <a:r>
              <a:rPr lang="en-GB" sz="2500" dirty="0" err="1"/>
              <a:t>en</a:t>
            </a:r>
            <a:r>
              <a:rPr lang="en-GB" sz="2500" dirty="0"/>
              <a:t> </a:t>
            </a:r>
            <a:r>
              <a:rPr lang="en-GB" sz="2500" dirty="0" err="1"/>
              <a:t>rituele</a:t>
            </a:r>
            <a:r>
              <a:rPr lang="en-GB" sz="2500" dirty="0"/>
              <a:t>. </a:t>
            </a:r>
          </a:p>
          <a:p>
            <a:pPr marL="450850" indent="-450850">
              <a:buBlip>
                <a:blip r:embed="rId2">
                  <a:extLst>
                    <a:ext uri="{96DAC541-7B7A-43D3-8B79-37D633B846F1}">
                      <asvg:svgBlip xmlns:asvg="http://schemas.microsoft.com/office/drawing/2016/SVG/main" r:embed="rId3"/>
                    </a:ext>
                  </a:extLst>
                </a:blip>
              </a:buBlip>
            </a:pPr>
            <a:r>
              <a:rPr lang="en-GB" sz="2500" dirty="0" err="1"/>
              <a:t>Sentrale</a:t>
            </a:r>
            <a:r>
              <a:rPr lang="en-GB" sz="2500" dirty="0"/>
              <a:t> </a:t>
            </a:r>
            <a:r>
              <a:rPr lang="en-GB" sz="2500" dirty="0" err="1"/>
              <a:t>beginsels</a:t>
            </a:r>
            <a:r>
              <a:rPr lang="en-GB" sz="2500" dirty="0"/>
              <a:t> sluit die </a:t>
            </a:r>
            <a:r>
              <a:rPr lang="en-GB" sz="2500" dirty="0" err="1"/>
              <a:t>begrippe</a:t>
            </a:r>
            <a:r>
              <a:rPr lang="en-GB" sz="2500" dirty="0"/>
              <a:t> van "dharma" (</a:t>
            </a:r>
            <a:r>
              <a:rPr lang="en-GB" sz="2500" dirty="0" err="1"/>
              <a:t>plig</a:t>
            </a:r>
            <a:r>
              <a:rPr lang="en-GB" sz="2500" dirty="0"/>
              <a:t>/</a:t>
            </a:r>
            <a:r>
              <a:rPr lang="en-GB" sz="2500" dirty="0" err="1"/>
              <a:t>etiek</a:t>
            </a:r>
            <a:r>
              <a:rPr lang="en-GB" sz="2500" dirty="0"/>
              <a:t>), "karma" (</a:t>
            </a:r>
            <a:r>
              <a:rPr lang="en-GB" sz="2500" dirty="0" err="1"/>
              <a:t>alles</a:t>
            </a:r>
            <a:r>
              <a:rPr lang="en-GB" sz="2500" dirty="0"/>
              <a:t> wat </a:t>
            </a:r>
            <a:r>
              <a:rPr lang="en-GB" sz="2500" dirty="0" err="1"/>
              <a:t>jy</a:t>
            </a:r>
            <a:r>
              <a:rPr lang="en-GB" sz="2500" dirty="0"/>
              <a:t> </a:t>
            </a:r>
            <a:r>
              <a:rPr lang="en-GB" sz="2500" dirty="0" err="1"/>
              <a:t>doen</a:t>
            </a:r>
            <a:r>
              <a:rPr lang="en-GB" sz="2500" dirty="0"/>
              <a:t>, </a:t>
            </a:r>
            <a:r>
              <a:rPr lang="en-GB" sz="2500" dirty="0" err="1"/>
              <a:t>kom</a:t>
            </a:r>
            <a:r>
              <a:rPr lang="en-GB" sz="2500" dirty="0"/>
              <a:t> </a:t>
            </a:r>
            <a:r>
              <a:rPr lang="en-GB" sz="2500" dirty="0" err="1"/>
              <a:t>weer</a:t>
            </a:r>
            <a:r>
              <a:rPr lang="en-GB" sz="2500" dirty="0"/>
              <a:t> </a:t>
            </a:r>
            <a:r>
              <a:rPr lang="en-GB" sz="2500" dirty="0" err="1"/>
              <a:t>terug</a:t>
            </a:r>
            <a:r>
              <a:rPr lang="en-GB" sz="2500" dirty="0"/>
              <a:t> </a:t>
            </a:r>
            <a:r>
              <a:rPr lang="en-GB" sz="2500" dirty="0" err="1"/>
              <a:t>na</a:t>
            </a:r>
            <a:r>
              <a:rPr lang="en-GB" sz="2500" dirty="0"/>
              <a:t> </a:t>
            </a:r>
            <a:r>
              <a:rPr lang="en-GB" sz="2500" dirty="0" err="1"/>
              <a:t>jou</a:t>
            </a:r>
            <a:r>
              <a:rPr lang="en-GB" sz="2500" dirty="0"/>
              <a:t> toe) </a:t>
            </a:r>
            <a:r>
              <a:rPr lang="en-GB" sz="2500" dirty="0" err="1"/>
              <a:t>en</a:t>
            </a:r>
            <a:r>
              <a:rPr lang="en-GB" sz="2500" dirty="0"/>
              <a:t> "moksha" (redding wat die </a:t>
            </a:r>
            <a:r>
              <a:rPr lang="en-GB" sz="2500" dirty="0" err="1"/>
              <a:t>siklus</a:t>
            </a:r>
            <a:r>
              <a:rPr lang="en-GB" sz="2500" dirty="0"/>
              <a:t> van </a:t>
            </a:r>
            <a:r>
              <a:rPr lang="en-GB" sz="2500" dirty="0" err="1"/>
              <a:t>hergeboortes</a:t>
            </a:r>
            <a:r>
              <a:rPr lang="en-GB" sz="2500" dirty="0"/>
              <a:t> </a:t>
            </a:r>
            <a:r>
              <a:rPr lang="en-GB" sz="2500" dirty="0" err="1"/>
              <a:t>verbreek</a:t>
            </a:r>
            <a:r>
              <a:rPr lang="en-GB" sz="2500" dirty="0"/>
              <a:t>).</a:t>
            </a:r>
          </a:p>
          <a:p>
            <a:pPr marL="450850" indent="-450850">
              <a:buBlip>
                <a:blip r:embed="rId2">
                  <a:extLst>
                    <a:ext uri="{96DAC541-7B7A-43D3-8B79-37D633B846F1}">
                      <asvg:svgBlip xmlns:asvg="http://schemas.microsoft.com/office/drawing/2016/SVG/main" r:embed="rId3"/>
                    </a:ext>
                  </a:extLst>
                </a:blip>
              </a:buBlip>
            </a:pPr>
            <a:r>
              <a:rPr lang="en-GB" sz="2500" dirty="0" err="1"/>
              <a:t>Hindoeïsme</a:t>
            </a:r>
            <a:r>
              <a:rPr lang="en-GB" sz="2500" dirty="0"/>
              <a:t> is </a:t>
            </a:r>
            <a:r>
              <a:rPr lang="en-GB" sz="2500" dirty="0" err="1"/>
              <a:t>politeïsties</a:t>
            </a:r>
            <a:r>
              <a:rPr lang="en-GB" sz="2500" dirty="0"/>
              <a:t>, met </a:t>
            </a:r>
            <a:r>
              <a:rPr lang="en-GB" sz="2500" dirty="0" err="1"/>
              <a:t>gode</a:t>
            </a:r>
            <a:r>
              <a:rPr lang="en-GB" sz="2500" dirty="0"/>
              <a:t> </a:t>
            </a:r>
            <a:r>
              <a:rPr lang="en-GB" sz="2500" dirty="0" err="1"/>
              <a:t>soos</a:t>
            </a:r>
            <a:r>
              <a:rPr lang="en-GB" sz="2500" dirty="0"/>
              <a:t> Brahma, Vishnu </a:t>
            </a:r>
            <a:r>
              <a:rPr lang="en-GB" sz="2500" dirty="0" err="1"/>
              <a:t>en</a:t>
            </a:r>
            <a:r>
              <a:rPr lang="en-GB" sz="2500" dirty="0"/>
              <a:t> Shiva wat </a:t>
            </a:r>
            <a:r>
              <a:rPr lang="en-GB" sz="2500" dirty="0" err="1"/>
              <a:t>belangrike</a:t>
            </a:r>
            <a:r>
              <a:rPr lang="en-GB" sz="2500" dirty="0"/>
              <a:t> </a:t>
            </a:r>
            <a:r>
              <a:rPr lang="en-GB" sz="2500" dirty="0" err="1"/>
              <a:t>rolle</a:t>
            </a:r>
            <a:r>
              <a:rPr lang="en-GB" sz="2500" dirty="0"/>
              <a:t> speel. </a:t>
            </a:r>
          </a:p>
          <a:p>
            <a:pPr marL="450850" indent="-450850">
              <a:buBlip>
                <a:blip r:embed="rId2">
                  <a:extLst>
                    <a:ext uri="{96DAC541-7B7A-43D3-8B79-37D633B846F1}">
                      <asvg:svgBlip xmlns:asvg="http://schemas.microsoft.com/office/drawing/2016/SVG/main" r:embed="rId3"/>
                    </a:ext>
                  </a:extLst>
                </a:blip>
              </a:buBlip>
            </a:pPr>
            <a:r>
              <a:rPr lang="en-GB" sz="2500" dirty="0" err="1"/>
              <a:t>Heilige</a:t>
            </a:r>
            <a:r>
              <a:rPr lang="en-GB" sz="2500" dirty="0"/>
              <a:t> </a:t>
            </a:r>
            <a:r>
              <a:rPr lang="en-GB" sz="2500" dirty="0" err="1"/>
              <a:t>tekste</a:t>
            </a:r>
            <a:r>
              <a:rPr lang="en-GB" sz="2500" dirty="0"/>
              <a:t> </a:t>
            </a:r>
            <a:r>
              <a:rPr lang="en-GB" sz="2500" dirty="0" err="1"/>
              <a:t>soos</a:t>
            </a:r>
            <a:r>
              <a:rPr lang="en-GB" sz="2500" dirty="0"/>
              <a:t> die Vedas, Upanishads, Bhagavad Gita </a:t>
            </a:r>
            <a:r>
              <a:rPr lang="en-GB" sz="2500" dirty="0" err="1"/>
              <a:t>en</a:t>
            </a:r>
            <a:r>
              <a:rPr lang="en-GB" sz="2500" dirty="0"/>
              <a:t> Ramayana lei </a:t>
            </a:r>
            <a:r>
              <a:rPr lang="en-GB" sz="2500" dirty="0" err="1"/>
              <a:t>sy</a:t>
            </a:r>
            <a:r>
              <a:rPr lang="en-GB" sz="2500" dirty="0"/>
              <a:t> </a:t>
            </a:r>
            <a:r>
              <a:rPr lang="en-GB" sz="2500" dirty="0" err="1"/>
              <a:t>volgelinge</a:t>
            </a:r>
            <a:r>
              <a:rPr lang="en-GB" sz="2500" dirty="0"/>
              <a:t>. </a:t>
            </a:r>
          </a:p>
          <a:p>
            <a:pPr marL="450850" indent="-450850">
              <a:buBlip>
                <a:blip r:embed="rId2">
                  <a:extLst>
                    <a:ext uri="{96DAC541-7B7A-43D3-8B79-37D633B846F1}">
                      <asvg:svgBlip xmlns:asvg="http://schemas.microsoft.com/office/drawing/2016/SVG/main" r:embed="rId3"/>
                    </a:ext>
                  </a:extLst>
                </a:blip>
              </a:buBlip>
            </a:pPr>
            <a:r>
              <a:rPr lang="en-GB" sz="2500" dirty="0"/>
              <a:t>Anders as </a:t>
            </a:r>
            <a:r>
              <a:rPr lang="en-GB" sz="2500" dirty="0" err="1"/>
              <a:t>baie</a:t>
            </a:r>
            <a:r>
              <a:rPr lang="en-GB" sz="2500" dirty="0"/>
              <a:t> </a:t>
            </a:r>
            <a:r>
              <a:rPr lang="en-GB" sz="2500" dirty="0" err="1"/>
              <a:t>godsdienste</a:t>
            </a:r>
            <a:r>
              <a:rPr lang="en-GB" sz="2500" dirty="0"/>
              <a:t>, het </a:t>
            </a:r>
            <a:r>
              <a:rPr lang="en-GB" sz="2500" dirty="0" err="1"/>
              <a:t>Hindoeïsme</a:t>
            </a:r>
            <a:r>
              <a:rPr lang="en-GB" sz="2500" dirty="0"/>
              <a:t> </a:t>
            </a:r>
            <a:r>
              <a:rPr lang="en-GB" sz="2500" dirty="0" err="1"/>
              <a:t>geen</a:t>
            </a:r>
            <a:r>
              <a:rPr lang="en-GB" sz="2500" dirty="0"/>
              <a:t> </a:t>
            </a:r>
            <a:r>
              <a:rPr lang="en-GB" sz="2500" dirty="0" err="1"/>
              <a:t>enkele</a:t>
            </a:r>
            <a:r>
              <a:rPr lang="en-GB" sz="2500" dirty="0"/>
              <a:t> </a:t>
            </a:r>
            <a:r>
              <a:rPr lang="en-GB" sz="2500" dirty="0" err="1"/>
              <a:t>stigter</a:t>
            </a:r>
            <a:r>
              <a:rPr lang="en-GB" sz="2500" dirty="0"/>
              <a:t> </a:t>
            </a:r>
            <a:r>
              <a:rPr lang="en-GB" sz="2500" dirty="0" err="1"/>
              <a:t>nie</a:t>
            </a:r>
            <a:r>
              <a:rPr lang="en-GB" sz="2500" dirty="0"/>
              <a:t> </a:t>
            </a:r>
            <a:r>
              <a:rPr lang="en-GB" sz="2500" dirty="0" err="1"/>
              <a:t>en</a:t>
            </a:r>
            <a:r>
              <a:rPr lang="en-GB" sz="2500" dirty="0"/>
              <a:t> word </a:t>
            </a:r>
            <a:r>
              <a:rPr lang="en-GB" sz="2500" dirty="0" err="1"/>
              <a:t>gekenmerk</a:t>
            </a:r>
            <a:r>
              <a:rPr lang="en-GB" sz="2500" dirty="0"/>
              <a:t> </a:t>
            </a:r>
            <a:r>
              <a:rPr lang="en-GB" sz="2500" dirty="0" err="1"/>
              <a:t>deur</a:t>
            </a:r>
            <a:r>
              <a:rPr lang="en-GB" sz="2500" dirty="0"/>
              <a:t> </a:t>
            </a:r>
            <a:r>
              <a:rPr lang="en-GB" sz="2500" dirty="0" err="1"/>
              <a:t>buigsaamheid</a:t>
            </a:r>
            <a:r>
              <a:rPr lang="en-GB" sz="2500" dirty="0"/>
              <a:t> </a:t>
            </a:r>
            <a:r>
              <a:rPr lang="en-GB" sz="2500" dirty="0" err="1"/>
              <a:t>en</a:t>
            </a:r>
            <a:r>
              <a:rPr lang="en-GB" sz="2500" dirty="0"/>
              <a:t> </a:t>
            </a:r>
            <a:r>
              <a:rPr lang="en-GB" sz="2500" dirty="0" err="1"/>
              <a:t>diversiteit</a:t>
            </a:r>
            <a:r>
              <a:rPr lang="en-GB" sz="2500" dirty="0"/>
              <a:t> in </a:t>
            </a:r>
            <a:r>
              <a:rPr lang="en-GB" sz="2500" dirty="0" err="1"/>
              <a:t>praktyk</a:t>
            </a:r>
            <a:r>
              <a:rPr lang="en-GB" sz="2500" dirty="0"/>
              <a:t> </a:t>
            </a:r>
            <a:r>
              <a:rPr lang="en-GB" sz="2500" dirty="0" err="1"/>
              <a:t>en</a:t>
            </a:r>
            <a:r>
              <a:rPr lang="en-GB" sz="2500" dirty="0"/>
              <a:t> </a:t>
            </a:r>
            <a:r>
              <a:rPr lang="en-GB" sz="2500" dirty="0" err="1"/>
              <a:t>geloof</a:t>
            </a:r>
            <a:r>
              <a:rPr lang="en-GB" sz="2500" dirty="0"/>
              <a:t>.</a:t>
            </a:r>
            <a:endParaRPr lang="en-ZA" sz="2500" dirty="0"/>
          </a:p>
        </p:txBody>
      </p:sp>
      <p:pic>
        <p:nvPicPr>
          <p:cNvPr id="4" name="Picture 3">
            <a:extLst>
              <a:ext uri="{FF2B5EF4-FFF2-40B4-BE49-F238E27FC236}">
                <a16:creationId xmlns:a16="http://schemas.microsoft.com/office/drawing/2014/main" id="{86802FF9-9DB2-ED55-3A60-C71133A29474}"/>
              </a:ext>
            </a:extLst>
          </p:cNvPr>
          <p:cNvPicPr>
            <a:picLocks noChangeAspect="1"/>
          </p:cNvPicPr>
          <p:nvPr/>
        </p:nvPicPr>
        <p:blipFill>
          <a:blip r:embed="rId4"/>
          <a:stretch>
            <a:fillRect/>
          </a:stretch>
        </p:blipFill>
        <p:spPr>
          <a:xfrm>
            <a:off x="9454659" y="4937594"/>
            <a:ext cx="2737341" cy="1920406"/>
          </a:xfrm>
          <a:prstGeom prst="rect">
            <a:avLst/>
          </a:prstGeom>
        </p:spPr>
      </p:pic>
      <p:sp>
        <p:nvSpPr>
          <p:cNvPr id="5" name="Rectangle 4">
            <a:extLst>
              <a:ext uri="{FF2B5EF4-FFF2-40B4-BE49-F238E27FC236}">
                <a16:creationId xmlns:a16="http://schemas.microsoft.com/office/drawing/2014/main" id="{42FBF863-1264-F59E-199F-1791CAACA3EE}"/>
              </a:ext>
            </a:extLst>
          </p:cNvPr>
          <p:cNvSpPr/>
          <p:nvPr/>
        </p:nvSpPr>
        <p:spPr>
          <a:xfrm>
            <a:off x="490350" y="216153"/>
            <a:ext cx="3611887"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err="1">
                <a:ln/>
                <a:solidFill>
                  <a:schemeClr val="accent4"/>
                </a:solidFill>
                <a:effectLst/>
              </a:rPr>
              <a:t>Hindoeïsme</a:t>
            </a:r>
            <a:endParaRPr lang="en-US" sz="5400" b="1" cap="none" spc="0" dirty="0">
              <a:ln/>
              <a:solidFill>
                <a:schemeClr val="accent4"/>
              </a:solidFill>
              <a:effectLst/>
            </a:endParaRPr>
          </a:p>
        </p:txBody>
      </p:sp>
    </p:spTree>
    <p:extLst>
      <p:ext uri="{BB962C8B-B14F-4D97-AF65-F5344CB8AC3E}">
        <p14:creationId xmlns:p14="http://schemas.microsoft.com/office/powerpoint/2010/main" val="3588536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5B93E5-5315-DFA4-44BC-5FB428FBE786}"/>
              </a:ext>
            </a:extLst>
          </p:cNvPr>
          <p:cNvSpPr>
            <a:spLocks noGrp="1"/>
          </p:cNvSpPr>
          <p:nvPr>
            <p:ph idx="1"/>
          </p:nvPr>
        </p:nvSpPr>
        <p:spPr>
          <a:xfrm>
            <a:off x="838200" y="1322363"/>
            <a:ext cx="9177997" cy="4854599"/>
          </a:xfrm>
        </p:spPr>
        <p:txBody>
          <a:bodyPr>
            <a:normAutofit fontScale="92500" lnSpcReduction="10000"/>
          </a:bodyPr>
          <a:lstStyle/>
          <a:p>
            <a:pPr marL="365125" indent="-365125">
              <a:buBlip>
                <a:blip r:embed="rId2"/>
              </a:buBlip>
            </a:pPr>
            <a:r>
              <a:rPr lang="en-GB" dirty="0" err="1"/>
              <a:t>Tradisionele</a:t>
            </a:r>
            <a:r>
              <a:rPr lang="en-GB" dirty="0"/>
              <a:t> Afrika-</a:t>
            </a:r>
            <a:r>
              <a:rPr lang="en-GB" dirty="0" err="1"/>
              <a:t>Godsdiens</a:t>
            </a:r>
            <a:r>
              <a:rPr lang="en-GB" dirty="0"/>
              <a:t> is die </a:t>
            </a:r>
            <a:r>
              <a:rPr lang="en-GB" dirty="0" err="1"/>
              <a:t>inheemse</a:t>
            </a:r>
            <a:r>
              <a:rPr lang="en-GB" dirty="0"/>
              <a:t>, </a:t>
            </a:r>
            <a:r>
              <a:rPr lang="en-GB" dirty="0" err="1"/>
              <a:t>geestelike</a:t>
            </a:r>
            <a:r>
              <a:rPr lang="en-GB" dirty="0"/>
              <a:t> </a:t>
            </a:r>
            <a:r>
              <a:rPr lang="en-GB" dirty="0" err="1"/>
              <a:t>praktyke</a:t>
            </a:r>
            <a:r>
              <a:rPr lang="en-GB" dirty="0"/>
              <a:t> van Afrika-</a:t>
            </a:r>
            <a:r>
              <a:rPr lang="en-GB" dirty="0" err="1"/>
              <a:t>gemeenskappe</a:t>
            </a:r>
            <a:r>
              <a:rPr lang="en-GB" dirty="0"/>
              <a:t> wat </a:t>
            </a:r>
            <a:r>
              <a:rPr lang="en-GB" dirty="0" err="1"/>
              <a:t>deur</a:t>
            </a:r>
            <a:r>
              <a:rPr lang="en-GB" dirty="0"/>
              <a:t> </a:t>
            </a:r>
            <a:r>
              <a:rPr lang="en-GB" dirty="0" err="1"/>
              <a:t>generasies</a:t>
            </a:r>
            <a:r>
              <a:rPr lang="en-GB" dirty="0"/>
              <a:t> </a:t>
            </a:r>
            <a:r>
              <a:rPr lang="en-GB" dirty="0" err="1"/>
              <a:t>oorgedra</a:t>
            </a:r>
            <a:r>
              <a:rPr lang="en-GB" dirty="0"/>
              <a:t> word. </a:t>
            </a:r>
          </a:p>
          <a:p>
            <a:pPr marL="365125" indent="-365125">
              <a:buBlip>
                <a:blip r:embed="rId2"/>
              </a:buBlip>
            </a:pPr>
            <a:r>
              <a:rPr lang="en-GB" dirty="0" err="1"/>
              <a:t>Hierdie</a:t>
            </a:r>
            <a:r>
              <a:rPr lang="en-GB" dirty="0"/>
              <a:t> </a:t>
            </a:r>
            <a:r>
              <a:rPr lang="en-GB" dirty="0" err="1"/>
              <a:t>godsdienste</a:t>
            </a:r>
            <a:r>
              <a:rPr lang="en-GB" dirty="0"/>
              <a:t> </a:t>
            </a:r>
            <a:r>
              <a:rPr lang="en-GB" dirty="0" err="1"/>
              <a:t>verskil</a:t>
            </a:r>
            <a:r>
              <a:rPr lang="en-GB" dirty="0"/>
              <a:t> </a:t>
            </a:r>
            <a:r>
              <a:rPr lang="en-GB" dirty="0" err="1"/>
              <a:t>baie</a:t>
            </a:r>
            <a:r>
              <a:rPr lang="en-GB" dirty="0"/>
              <a:t> van </a:t>
            </a:r>
            <a:r>
              <a:rPr lang="en-GB" dirty="0" err="1"/>
              <a:t>mekaar</a:t>
            </a:r>
            <a:r>
              <a:rPr lang="en-GB" dirty="0"/>
              <a:t>, maar het </a:t>
            </a:r>
            <a:r>
              <a:rPr lang="en-GB" dirty="0" err="1"/>
              <a:t>dikwels</a:t>
            </a:r>
            <a:r>
              <a:rPr lang="en-GB" dirty="0"/>
              <a:t> die </a:t>
            </a:r>
            <a:r>
              <a:rPr lang="en-GB" dirty="0" err="1"/>
              <a:t>ooreenkomste</a:t>
            </a:r>
            <a:r>
              <a:rPr lang="en-GB" dirty="0"/>
              <a:t>: </a:t>
            </a:r>
            <a:r>
              <a:rPr lang="en-GB" dirty="0" err="1"/>
              <a:t>Aanbidding</a:t>
            </a:r>
            <a:r>
              <a:rPr lang="en-GB" dirty="0"/>
              <a:t> van 'n </a:t>
            </a:r>
            <a:r>
              <a:rPr lang="en-GB" dirty="0" err="1"/>
              <a:t>hoër</a:t>
            </a:r>
            <a:r>
              <a:rPr lang="en-GB" dirty="0"/>
              <a:t> </a:t>
            </a:r>
            <a:r>
              <a:rPr lang="en-GB" dirty="0" err="1"/>
              <a:t>skepper</a:t>
            </a:r>
            <a:r>
              <a:rPr lang="en-GB" dirty="0"/>
              <a:t>, </a:t>
            </a:r>
            <a:r>
              <a:rPr lang="en-GB" dirty="0" err="1"/>
              <a:t>respek</a:t>
            </a:r>
            <a:r>
              <a:rPr lang="en-GB" dirty="0"/>
              <a:t> </a:t>
            </a:r>
            <a:r>
              <a:rPr lang="en-GB" dirty="0" err="1"/>
              <a:t>vir</a:t>
            </a:r>
            <a:r>
              <a:rPr lang="en-GB" dirty="0"/>
              <a:t> </a:t>
            </a:r>
            <a:r>
              <a:rPr lang="en-GB" dirty="0" err="1"/>
              <a:t>voorvaders</a:t>
            </a:r>
            <a:r>
              <a:rPr lang="en-GB" dirty="0"/>
              <a:t> </a:t>
            </a:r>
            <a:r>
              <a:rPr lang="en-GB" dirty="0" err="1"/>
              <a:t>en</a:t>
            </a:r>
            <a:r>
              <a:rPr lang="en-GB" dirty="0"/>
              <a:t> </a:t>
            </a:r>
            <a:r>
              <a:rPr lang="en-GB" dirty="0" err="1"/>
              <a:t>geloof</a:t>
            </a:r>
            <a:r>
              <a:rPr lang="en-GB" dirty="0"/>
              <a:t> in </a:t>
            </a:r>
            <a:r>
              <a:rPr lang="en-GB" dirty="0" err="1"/>
              <a:t>geeste</a:t>
            </a:r>
            <a:r>
              <a:rPr lang="en-GB" dirty="0"/>
              <a:t> wat </a:t>
            </a:r>
            <a:r>
              <a:rPr lang="en-GB" dirty="0" err="1"/>
              <a:t>aan</a:t>
            </a:r>
            <a:r>
              <a:rPr lang="en-GB" dirty="0"/>
              <a:t> die </a:t>
            </a:r>
            <a:r>
              <a:rPr lang="en-GB" dirty="0" err="1"/>
              <a:t>natuur</a:t>
            </a:r>
            <a:r>
              <a:rPr lang="en-GB" dirty="0"/>
              <a:t> </a:t>
            </a:r>
            <a:r>
              <a:rPr lang="en-GB" dirty="0" err="1"/>
              <a:t>gekoppel</a:t>
            </a:r>
            <a:r>
              <a:rPr lang="en-GB" dirty="0"/>
              <a:t> word. </a:t>
            </a:r>
          </a:p>
          <a:p>
            <a:pPr marL="365125" indent="-365125">
              <a:buBlip>
                <a:blip r:embed="rId2"/>
              </a:buBlip>
            </a:pPr>
            <a:r>
              <a:rPr lang="en-GB" dirty="0" err="1"/>
              <a:t>Sleutelelemente</a:t>
            </a:r>
            <a:r>
              <a:rPr lang="en-GB" dirty="0"/>
              <a:t> van die </a:t>
            </a:r>
            <a:r>
              <a:rPr lang="en-GB" dirty="0" err="1"/>
              <a:t>godsdiens</a:t>
            </a:r>
            <a:r>
              <a:rPr lang="en-GB" dirty="0"/>
              <a:t> is </a:t>
            </a:r>
            <a:r>
              <a:rPr lang="en-GB" dirty="0" err="1"/>
              <a:t>rituele</a:t>
            </a:r>
            <a:r>
              <a:rPr lang="en-GB" dirty="0"/>
              <a:t>, </a:t>
            </a:r>
            <a:r>
              <a:rPr lang="en-GB" dirty="0" err="1"/>
              <a:t>musiek</a:t>
            </a:r>
            <a:r>
              <a:rPr lang="en-GB" dirty="0"/>
              <a:t>, dans </a:t>
            </a:r>
            <a:r>
              <a:rPr lang="en-GB" dirty="0" err="1"/>
              <a:t>en</a:t>
            </a:r>
            <a:r>
              <a:rPr lang="en-GB" dirty="0"/>
              <a:t> </a:t>
            </a:r>
            <a:r>
              <a:rPr lang="en-GB" dirty="0" err="1"/>
              <a:t>gemeenskapseremonies</a:t>
            </a:r>
            <a:r>
              <a:rPr lang="en-GB" dirty="0"/>
              <a:t>. </a:t>
            </a:r>
          </a:p>
          <a:p>
            <a:pPr marL="365125" indent="-365125">
              <a:buBlip>
                <a:blip r:embed="rId2"/>
              </a:buBlip>
            </a:pPr>
            <a:r>
              <a:rPr lang="en-GB" dirty="0"/>
              <a:t>TAG </a:t>
            </a:r>
            <a:r>
              <a:rPr lang="en-GB" dirty="0" err="1"/>
              <a:t>beklemtoon</a:t>
            </a:r>
            <a:r>
              <a:rPr lang="en-GB" dirty="0"/>
              <a:t> 'n </a:t>
            </a:r>
            <a:r>
              <a:rPr lang="en-GB" dirty="0" err="1"/>
              <a:t>sterk</a:t>
            </a:r>
            <a:r>
              <a:rPr lang="en-GB" dirty="0"/>
              <a:t> band met die </a:t>
            </a:r>
            <a:r>
              <a:rPr lang="en-GB" dirty="0" err="1"/>
              <a:t>natuur</a:t>
            </a:r>
            <a:r>
              <a:rPr lang="en-GB" dirty="0"/>
              <a:t>, </a:t>
            </a:r>
            <a:r>
              <a:rPr lang="en-GB" dirty="0" err="1"/>
              <a:t>gemeenskap</a:t>
            </a:r>
            <a:r>
              <a:rPr lang="en-GB" dirty="0"/>
              <a:t> </a:t>
            </a:r>
            <a:r>
              <a:rPr lang="en-GB" dirty="0" err="1"/>
              <a:t>en</a:t>
            </a:r>
            <a:r>
              <a:rPr lang="en-GB" dirty="0"/>
              <a:t> die </a:t>
            </a:r>
            <a:r>
              <a:rPr lang="en-GB" dirty="0" err="1"/>
              <a:t>balans</a:t>
            </a:r>
            <a:r>
              <a:rPr lang="en-GB" dirty="0"/>
              <a:t> </a:t>
            </a:r>
            <a:r>
              <a:rPr lang="en-GB" dirty="0" err="1"/>
              <a:t>tussen</a:t>
            </a:r>
            <a:r>
              <a:rPr lang="en-GB" dirty="0"/>
              <a:t> alle </a:t>
            </a:r>
            <a:r>
              <a:rPr lang="en-GB" dirty="0" err="1"/>
              <a:t>lewende</a:t>
            </a:r>
            <a:r>
              <a:rPr lang="en-GB" dirty="0"/>
              <a:t> </a:t>
            </a:r>
            <a:r>
              <a:rPr lang="en-GB" dirty="0" err="1"/>
              <a:t>wesens</a:t>
            </a:r>
            <a:r>
              <a:rPr lang="en-GB" dirty="0"/>
              <a:t>. </a:t>
            </a:r>
          </a:p>
          <a:p>
            <a:pPr marL="365125" indent="-365125">
              <a:buBlip>
                <a:blip r:embed="rId2"/>
              </a:buBlip>
            </a:pPr>
            <a:r>
              <a:rPr lang="en-GB" dirty="0" err="1"/>
              <a:t>Dit</a:t>
            </a:r>
            <a:r>
              <a:rPr lang="en-GB" dirty="0"/>
              <a:t> </a:t>
            </a:r>
            <a:r>
              <a:rPr lang="en-GB" dirty="0" err="1"/>
              <a:t>fokus</a:t>
            </a:r>
            <a:r>
              <a:rPr lang="en-GB" dirty="0"/>
              <a:t> </a:t>
            </a:r>
            <a:r>
              <a:rPr lang="en-GB" dirty="0" err="1"/>
              <a:t>ook</a:t>
            </a:r>
            <a:r>
              <a:rPr lang="en-GB" dirty="0"/>
              <a:t> op </a:t>
            </a:r>
            <a:r>
              <a:rPr lang="en-GB" dirty="0" err="1"/>
              <a:t>holistiese</a:t>
            </a:r>
            <a:r>
              <a:rPr lang="en-GB" dirty="0"/>
              <a:t> </a:t>
            </a:r>
            <a:r>
              <a:rPr lang="en-GB" dirty="0" err="1"/>
              <a:t>genesing</a:t>
            </a:r>
            <a:r>
              <a:rPr lang="en-GB" dirty="0"/>
              <a:t>, wat </a:t>
            </a:r>
            <a:r>
              <a:rPr lang="en-GB" dirty="0" err="1"/>
              <a:t>fisiese</a:t>
            </a:r>
            <a:r>
              <a:rPr lang="en-GB" dirty="0"/>
              <a:t>, </a:t>
            </a:r>
            <a:r>
              <a:rPr lang="en-GB" dirty="0" err="1"/>
              <a:t>geestelike</a:t>
            </a:r>
            <a:r>
              <a:rPr lang="en-GB" dirty="0"/>
              <a:t>  </a:t>
            </a:r>
            <a:r>
              <a:rPr lang="en-GB" dirty="0" err="1"/>
              <a:t>asook</a:t>
            </a:r>
            <a:r>
              <a:rPr lang="en-GB" dirty="0"/>
              <a:t> </a:t>
            </a:r>
            <a:r>
              <a:rPr lang="en-GB" dirty="0" err="1"/>
              <a:t>sosiale</a:t>
            </a:r>
            <a:r>
              <a:rPr lang="en-GB" dirty="0"/>
              <a:t> </a:t>
            </a:r>
            <a:r>
              <a:rPr lang="en-GB" dirty="0" err="1"/>
              <a:t>gesondheid</a:t>
            </a:r>
            <a:r>
              <a:rPr lang="en-GB" dirty="0"/>
              <a:t> </a:t>
            </a:r>
            <a:r>
              <a:rPr lang="en-GB" dirty="0" err="1"/>
              <a:t>aanspreek</a:t>
            </a:r>
            <a:r>
              <a:rPr lang="en-GB" dirty="0"/>
              <a:t>.</a:t>
            </a:r>
            <a:endParaRPr lang="en-ZA" dirty="0"/>
          </a:p>
        </p:txBody>
      </p:sp>
      <p:pic>
        <p:nvPicPr>
          <p:cNvPr id="4" name="Picture 3">
            <a:extLst>
              <a:ext uri="{FF2B5EF4-FFF2-40B4-BE49-F238E27FC236}">
                <a16:creationId xmlns:a16="http://schemas.microsoft.com/office/drawing/2014/main" id="{1975E478-8FF9-DD28-FEF5-AB7047BA0D8E}"/>
              </a:ext>
            </a:extLst>
          </p:cNvPr>
          <p:cNvPicPr>
            <a:picLocks noChangeAspect="1"/>
          </p:cNvPicPr>
          <p:nvPr/>
        </p:nvPicPr>
        <p:blipFill>
          <a:blip r:embed="rId3"/>
          <a:stretch>
            <a:fillRect/>
          </a:stretch>
        </p:blipFill>
        <p:spPr>
          <a:xfrm>
            <a:off x="9367110" y="4937594"/>
            <a:ext cx="2737341" cy="1920406"/>
          </a:xfrm>
          <a:prstGeom prst="rect">
            <a:avLst/>
          </a:prstGeom>
        </p:spPr>
      </p:pic>
      <p:sp>
        <p:nvSpPr>
          <p:cNvPr id="5" name="Rectangle 4">
            <a:extLst>
              <a:ext uri="{FF2B5EF4-FFF2-40B4-BE49-F238E27FC236}">
                <a16:creationId xmlns:a16="http://schemas.microsoft.com/office/drawing/2014/main" id="{FF890EB5-EF68-FA0C-91E3-3437F9E258E3}"/>
              </a:ext>
            </a:extLst>
          </p:cNvPr>
          <p:cNvSpPr/>
          <p:nvPr/>
        </p:nvSpPr>
        <p:spPr>
          <a:xfrm>
            <a:off x="186949" y="219373"/>
            <a:ext cx="10480498"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err="1">
                <a:ln/>
                <a:solidFill>
                  <a:schemeClr val="accent4"/>
                </a:solidFill>
                <a:effectLst/>
              </a:rPr>
              <a:t>Tradisionele</a:t>
            </a:r>
            <a:r>
              <a:rPr lang="en-US" sz="5400" b="1" cap="none" spc="0" dirty="0">
                <a:ln/>
                <a:solidFill>
                  <a:schemeClr val="accent4"/>
                </a:solidFill>
                <a:effectLst/>
              </a:rPr>
              <a:t> Afrika-</a:t>
            </a:r>
            <a:r>
              <a:rPr lang="en-US" sz="5400" b="1" cap="none" spc="0" dirty="0" err="1">
                <a:ln/>
                <a:solidFill>
                  <a:schemeClr val="accent4"/>
                </a:solidFill>
                <a:effectLst/>
              </a:rPr>
              <a:t>Godsdiens</a:t>
            </a:r>
            <a:r>
              <a:rPr lang="en-US" sz="5400" b="1" cap="none" spc="0" dirty="0">
                <a:ln/>
                <a:solidFill>
                  <a:schemeClr val="accent4"/>
                </a:solidFill>
                <a:effectLst/>
              </a:rPr>
              <a:t> (TAG)</a:t>
            </a:r>
          </a:p>
        </p:txBody>
      </p:sp>
    </p:spTree>
    <p:extLst>
      <p:ext uri="{BB962C8B-B14F-4D97-AF65-F5344CB8AC3E}">
        <p14:creationId xmlns:p14="http://schemas.microsoft.com/office/powerpoint/2010/main" val="603861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D3B269-DC47-C1B6-7E74-EAF95AE1A5ED}"/>
              </a:ext>
            </a:extLst>
          </p:cNvPr>
          <p:cNvSpPr>
            <a:spLocks noGrp="1"/>
          </p:cNvSpPr>
          <p:nvPr>
            <p:ph idx="1"/>
          </p:nvPr>
        </p:nvSpPr>
        <p:spPr>
          <a:xfrm>
            <a:off x="838200" y="1181686"/>
            <a:ext cx="8924778" cy="5326118"/>
          </a:xfrm>
        </p:spPr>
        <p:txBody>
          <a:bodyPr>
            <a:normAutofit/>
          </a:bodyPr>
          <a:lstStyle/>
          <a:p>
            <a:pPr marL="450850" indent="-450850">
              <a:buBlip>
                <a:blip r:embed="rId2"/>
              </a:buBlip>
            </a:pPr>
            <a:r>
              <a:rPr lang="nl-NL" dirty="0"/>
              <a:t>Judaïsme is 'n monoteïstiese godsdiens wat in een God glo en die leerstellings van die Torah volg. </a:t>
            </a:r>
          </a:p>
          <a:p>
            <a:pPr marL="450850" indent="-450850">
              <a:buBlip>
                <a:blip r:embed="rId2"/>
              </a:buBlip>
            </a:pPr>
            <a:r>
              <a:rPr lang="nl-NL" dirty="0"/>
              <a:t>Die Torah sluit die eerste vyf boeke van die Hebreeuse Bybel (wat Christene die Ou Testament noem) in. Dit behels 'n stel wette, etiese gedrag en gebruike wat deur rituele en gebed beoefen word.  </a:t>
            </a:r>
          </a:p>
          <a:p>
            <a:pPr marL="450850" indent="-450850">
              <a:buBlip>
                <a:blip r:embed="rId2"/>
              </a:buBlip>
            </a:pPr>
            <a:r>
              <a:rPr lang="nl-NL" dirty="0"/>
              <a:t>Die Joodse identiteit kombineer godsdienstige en kulturele aspekte, met wortels in antieke Israel. </a:t>
            </a:r>
          </a:p>
          <a:p>
            <a:pPr marL="450850" indent="-450850">
              <a:buBlip>
                <a:blip r:embed="rId2"/>
              </a:buBlip>
            </a:pPr>
            <a:r>
              <a:rPr lang="nl-NL" dirty="0"/>
              <a:t>Belangrike takke sluit in Ortodokse-, Konserwatiewe- en Hervormde Judaïsme. Elkeen het verskillende praktyke. </a:t>
            </a:r>
          </a:p>
          <a:p>
            <a:pPr marL="450850" indent="-450850">
              <a:buBlip>
                <a:blip r:embed="rId2"/>
              </a:buBlip>
            </a:pPr>
            <a:r>
              <a:rPr lang="nl-NL" dirty="0"/>
              <a:t>Kernoortuigings fokus op geregtigheid, gemeensaamheid en 'n verbond tussen God en die Joodse volk.</a:t>
            </a:r>
            <a:endParaRPr lang="en-ZA" dirty="0"/>
          </a:p>
        </p:txBody>
      </p:sp>
      <p:pic>
        <p:nvPicPr>
          <p:cNvPr id="4" name="Picture 3">
            <a:extLst>
              <a:ext uri="{FF2B5EF4-FFF2-40B4-BE49-F238E27FC236}">
                <a16:creationId xmlns:a16="http://schemas.microsoft.com/office/drawing/2014/main" id="{9DAD30C6-DA6E-CE12-9F28-4926AF5172A4}"/>
              </a:ext>
            </a:extLst>
          </p:cNvPr>
          <p:cNvPicPr>
            <a:picLocks noChangeAspect="1"/>
          </p:cNvPicPr>
          <p:nvPr/>
        </p:nvPicPr>
        <p:blipFill rotWithShape="1">
          <a:blip r:embed="rId3"/>
          <a:srcRect t="-1" b="6011"/>
          <a:stretch/>
        </p:blipFill>
        <p:spPr>
          <a:xfrm>
            <a:off x="9654564" y="5184843"/>
            <a:ext cx="2537436" cy="1673158"/>
          </a:xfrm>
          <a:prstGeom prst="rect">
            <a:avLst/>
          </a:prstGeom>
        </p:spPr>
      </p:pic>
      <p:sp>
        <p:nvSpPr>
          <p:cNvPr id="5" name="Rectangle 4">
            <a:extLst>
              <a:ext uri="{FF2B5EF4-FFF2-40B4-BE49-F238E27FC236}">
                <a16:creationId xmlns:a16="http://schemas.microsoft.com/office/drawing/2014/main" id="{EB5BABFF-6838-BCE0-8015-FB9965D82A08}"/>
              </a:ext>
            </a:extLst>
          </p:cNvPr>
          <p:cNvSpPr/>
          <p:nvPr/>
        </p:nvSpPr>
        <p:spPr>
          <a:xfrm>
            <a:off x="664274" y="258356"/>
            <a:ext cx="2855270"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err="1">
                <a:ln/>
                <a:solidFill>
                  <a:schemeClr val="accent4"/>
                </a:solidFill>
                <a:effectLst/>
              </a:rPr>
              <a:t>Judaïsme</a:t>
            </a:r>
            <a:endParaRPr lang="en-US" sz="5400" b="1" cap="none" spc="0" dirty="0">
              <a:ln/>
              <a:solidFill>
                <a:schemeClr val="accent4"/>
              </a:solidFill>
              <a:effectLst/>
            </a:endParaRPr>
          </a:p>
        </p:txBody>
      </p:sp>
    </p:spTree>
    <p:extLst>
      <p:ext uri="{BB962C8B-B14F-4D97-AF65-F5344CB8AC3E}">
        <p14:creationId xmlns:p14="http://schemas.microsoft.com/office/powerpoint/2010/main" val="1052109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D02565-0FC1-EEC2-FE74-9418F6BBDF59}"/>
              </a:ext>
            </a:extLst>
          </p:cNvPr>
          <p:cNvSpPr>
            <a:spLocks noGrp="1"/>
          </p:cNvSpPr>
          <p:nvPr>
            <p:ph idx="1"/>
          </p:nvPr>
        </p:nvSpPr>
        <p:spPr>
          <a:xfrm>
            <a:off x="838200" y="1467614"/>
            <a:ext cx="8770257" cy="5123100"/>
          </a:xfrm>
        </p:spPr>
        <p:txBody>
          <a:bodyPr>
            <a:normAutofit fontScale="85000" lnSpcReduction="10000"/>
          </a:bodyPr>
          <a:lstStyle/>
          <a:p>
            <a:pPr marL="450850" indent="-450850">
              <a:buBlip>
                <a:blip r:embed="rId2"/>
              </a:buBlip>
            </a:pPr>
            <a:r>
              <a:rPr lang="nl-NL" dirty="0"/>
              <a:t>Die Bahá'í-geloof is 'n monoteïstiese godsdiens wat in die 19de eeu deur Bahá'u'lláh in Persië gestig is. </a:t>
            </a:r>
          </a:p>
          <a:p>
            <a:pPr marL="450850" indent="-450850">
              <a:buBlip>
                <a:blip r:embed="rId2"/>
              </a:buBlip>
            </a:pPr>
            <a:r>
              <a:rPr lang="nl-NL" dirty="0"/>
              <a:t>Bahaïsme beklemtoon die geestelike eenheid van die mensdom as geheel. </a:t>
            </a:r>
          </a:p>
          <a:p>
            <a:pPr marL="450850" indent="-450850">
              <a:buBlip>
                <a:blip r:embed="rId2"/>
              </a:buBlip>
            </a:pPr>
            <a:r>
              <a:rPr lang="nl-NL" dirty="0"/>
              <a:t>Bahá'ís glo dat God Hom deur goddelike boodskappers (onder andere Abraham, Moses, Boeddha, Jesus, Mohammed en Bahá'u'lláh) aan die mens openbaar het. Die veronderstelling is dat elkeen van hierdie boodskappers  bygedra het tot spesifieke leerstellings, wat relevant was vir daardie spesifieke tydstip. </a:t>
            </a:r>
          </a:p>
          <a:p>
            <a:pPr marL="450850" indent="-450850">
              <a:buBlip>
                <a:blip r:embed="rId2"/>
              </a:buBlip>
            </a:pPr>
            <a:r>
              <a:rPr lang="nl-NL" dirty="0"/>
              <a:t>Sentrale beginsels sluit die eenheid van die mensdom, die gelykheid van mans en vroue, die uitskakeling van vooroordeel en die harmonie tussen wetenskap en godsdiens in. </a:t>
            </a:r>
          </a:p>
          <a:p>
            <a:pPr marL="450850" indent="-450850">
              <a:buBlip>
                <a:blip r:embed="rId2"/>
              </a:buBlip>
            </a:pPr>
            <a:r>
              <a:rPr lang="nl-NL" dirty="0"/>
              <a:t>Bahá'ís volg 'n kalender van 19 maande, elk met 19 dae, en neem deel aan die bou van gemeenskappe, diens en die bevordering van wêreldwye vrede en geregtigheid.</a:t>
            </a:r>
            <a:endParaRPr lang="en-ZA" dirty="0"/>
          </a:p>
        </p:txBody>
      </p:sp>
      <p:sp>
        <p:nvSpPr>
          <p:cNvPr id="4" name="Rectangle 3">
            <a:extLst>
              <a:ext uri="{FF2B5EF4-FFF2-40B4-BE49-F238E27FC236}">
                <a16:creationId xmlns:a16="http://schemas.microsoft.com/office/drawing/2014/main" id="{7AE0A56A-B0A3-AE08-3F49-B6B0EF10145C}"/>
              </a:ext>
            </a:extLst>
          </p:cNvPr>
          <p:cNvSpPr/>
          <p:nvPr/>
        </p:nvSpPr>
        <p:spPr>
          <a:xfrm>
            <a:off x="838199" y="267286"/>
            <a:ext cx="5455597" cy="120032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7200" dirty="0" err="1">
                <a:solidFill>
                  <a:srgbClr val="FFC000"/>
                </a:solidFill>
              </a:rPr>
              <a:t>Bahá’í-geloof</a:t>
            </a:r>
            <a:endParaRPr lang="en-US" sz="5400" b="1" cap="none" spc="0" dirty="0">
              <a:ln/>
              <a:solidFill>
                <a:srgbClr val="FFC000"/>
              </a:solidFill>
              <a:effectLst/>
            </a:endParaRPr>
          </a:p>
        </p:txBody>
      </p:sp>
      <p:pic>
        <p:nvPicPr>
          <p:cNvPr id="5" name="Picture 4">
            <a:extLst>
              <a:ext uri="{FF2B5EF4-FFF2-40B4-BE49-F238E27FC236}">
                <a16:creationId xmlns:a16="http://schemas.microsoft.com/office/drawing/2014/main" id="{C8345DB7-B005-4E2B-88DF-4810EDAB0115}"/>
              </a:ext>
            </a:extLst>
          </p:cNvPr>
          <p:cNvPicPr>
            <a:picLocks noChangeAspect="1"/>
          </p:cNvPicPr>
          <p:nvPr/>
        </p:nvPicPr>
        <p:blipFill>
          <a:blip r:embed="rId3"/>
          <a:stretch>
            <a:fillRect/>
          </a:stretch>
        </p:blipFill>
        <p:spPr>
          <a:xfrm>
            <a:off x="9454659" y="4937594"/>
            <a:ext cx="2737341" cy="1920406"/>
          </a:xfrm>
          <a:prstGeom prst="rect">
            <a:avLst/>
          </a:prstGeom>
        </p:spPr>
      </p:pic>
    </p:spTree>
    <p:extLst>
      <p:ext uri="{BB962C8B-B14F-4D97-AF65-F5344CB8AC3E}">
        <p14:creationId xmlns:p14="http://schemas.microsoft.com/office/powerpoint/2010/main" val="896036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5398C6-1E64-BC13-ADE7-D65CCD283986}"/>
              </a:ext>
            </a:extLst>
          </p:cNvPr>
          <p:cNvSpPr>
            <a:spLocks noGrp="1"/>
          </p:cNvSpPr>
          <p:nvPr>
            <p:ph idx="1"/>
          </p:nvPr>
        </p:nvSpPr>
        <p:spPr>
          <a:xfrm>
            <a:off x="838200" y="1219200"/>
            <a:ext cx="8868508" cy="4957763"/>
          </a:xfrm>
        </p:spPr>
        <p:txBody>
          <a:bodyPr>
            <a:normAutofit lnSpcReduction="10000"/>
          </a:bodyPr>
          <a:lstStyle/>
          <a:p>
            <a:pPr marL="365125" indent="-365125">
              <a:buBlip>
                <a:blip r:embed="rId2"/>
              </a:buBlip>
            </a:pPr>
            <a:r>
              <a:rPr lang="nl-NL" dirty="0"/>
              <a:t>Boeddhisme is 'n geestelike tradisie wat deur Siddhartha Gautama (die Boeddha) in antieke Indië gestig is.  </a:t>
            </a:r>
          </a:p>
          <a:p>
            <a:pPr marL="365125" indent="-365125">
              <a:buBlip>
                <a:blip r:embed="rId2"/>
              </a:buBlip>
            </a:pPr>
            <a:r>
              <a:rPr lang="nl-NL" dirty="0"/>
              <a:t>Dit leer Die Vier Edele Waarhede wat verduidelik dat die lewe 'n stryd is, maar dat die stryd oorkom kan word deur die heilige agtvoudige pad te volg. </a:t>
            </a:r>
          </a:p>
          <a:p>
            <a:pPr marL="365125" indent="-365125">
              <a:buBlip>
                <a:blip r:embed="rId2"/>
              </a:buBlip>
            </a:pPr>
            <a:r>
              <a:rPr lang="nl-NL"/>
              <a:t>Belangrike </a:t>
            </a:r>
            <a:r>
              <a:rPr lang="nl-NL" dirty="0"/>
              <a:t>idees sluit in: "Karma" (alles wat jy doen, kom weer terug na jou toe), wedergeboorte en "nirvana" ('n toestand van perfekte geluk en vrede</a:t>
            </a:r>
            <a:r>
              <a:rPr lang="nl-NL"/>
              <a:t>). </a:t>
            </a:r>
          </a:p>
          <a:p>
            <a:pPr marL="365125" indent="-365125">
              <a:buBlip>
                <a:blip r:embed="rId2"/>
              </a:buBlip>
            </a:pPr>
            <a:r>
              <a:rPr lang="nl-NL"/>
              <a:t>Boeddhisme </a:t>
            </a:r>
            <a:r>
              <a:rPr lang="nl-NL" dirty="0"/>
              <a:t>bevorder 'n etiese lewe, meditasie en wysheid. Daardeur ontwikkel sy volgeling deernis en begrip wat daarop gemik is om lyding te beëindig en geestelike vryheid te bereik.</a:t>
            </a:r>
            <a:endParaRPr lang="en-ZA" dirty="0"/>
          </a:p>
        </p:txBody>
      </p:sp>
      <p:pic>
        <p:nvPicPr>
          <p:cNvPr id="4" name="Picture 3">
            <a:extLst>
              <a:ext uri="{FF2B5EF4-FFF2-40B4-BE49-F238E27FC236}">
                <a16:creationId xmlns:a16="http://schemas.microsoft.com/office/drawing/2014/main" id="{38DE2DE4-580B-69DF-1BA6-ABC68DA0385C}"/>
              </a:ext>
            </a:extLst>
          </p:cNvPr>
          <p:cNvPicPr>
            <a:picLocks noChangeAspect="1"/>
          </p:cNvPicPr>
          <p:nvPr/>
        </p:nvPicPr>
        <p:blipFill>
          <a:blip r:embed="rId3"/>
          <a:stretch>
            <a:fillRect/>
          </a:stretch>
        </p:blipFill>
        <p:spPr>
          <a:xfrm>
            <a:off x="9454659" y="4937594"/>
            <a:ext cx="2737341" cy="1920406"/>
          </a:xfrm>
          <a:prstGeom prst="rect">
            <a:avLst/>
          </a:prstGeom>
        </p:spPr>
      </p:pic>
      <p:sp>
        <p:nvSpPr>
          <p:cNvPr id="5" name="Rectangle 4">
            <a:extLst>
              <a:ext uri="{FF2B5EF4-FFF2-40B4-BE49-F238E27FC236}">
                <a16:creationId xmlns:a16="http://schemas.microsoft.com/office/drawing/2014/main" id="{4F221C41-4012-4E26-3EED-3A824ECC7EA7}"/>
              </a:ext>
            </a:extLst>
          </p:cNvPr>
          <p:cNvSpPr/>
          <p:nvPr/>
        </p:nvSpPr>
        <p:spPr>
          <a:xfrm>
            <a:off x="665447" y="279657"/>
            <a:ext cx="3764172"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err="1">
                <a:ln/>
                <a:solidFill>
                  <a:schemeClr val="accent4"/>
                </a:solidFill>
                <a:effectLst/>
              </a:rPr>
              <a:t>Boeddhisme</a:t>
            </a:r>
            <a:endParaRPr lang="en-US" sz="5400" b="1" cap="none" spc="0" dirty="0">
              <a:ln/>
              <a:solidFill>
                <a:schemeClr val="accent4"/>
              </a:solidFill>
              <a:effectLst/>
            </a:endParaRPr>
          </a:p>
        </p:txBody>
      </p:sp>
    </p:spTree>
    <p:extLst>
      <p:ext uri="{BB962C8B-B14F-4D97-AF65-F5344CB8AC3E}">
        <p14:creationId xmlns:p14="http://schemas.microsoft.com/office/powerpoint/2010/main" val="26996958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359ACA-51FE-4409-A5D1-CF5D396336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C74050-E6E0-45EE-ACAD-13A8FD93BF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61</TotalTime>
  <Words>856</Words>
  <Application>Microsoft Office PowerPoint</Application>
  <PresentationFormat>Widescreen</PresentationFormat>
  <Paragraphs>40</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ADLaM Display</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AIDAN MICHAEL PRINGLE</dc:creator>
  <cp:lastModifiedBy>Hp Unit</cp:lastModifiedBy>
  <cp:revision>1</cp:revision>
  <dcterms:created xsi:type="dcterms:W3CDTF">2024-05-25T19:46:53Z</dcterms:created>
  <dcterms:modified xsi:type="dcterms:W3CDTF">2024-07-24T07:28:23Z</dcterms:modified>
</cp:coreProperties>
</file>