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3"/>
  </p:sldMasterIdLst>
  <p:notesMasterIdLst>
    <p:notesMasterId r:id="rId13"/>
  </p:notesMasterIdLst>
  <p:sldIdLst>
    <p:sldId id="256" r:id="rId4"/>
    <p:sldId id="261" r:id="rId5"/>
    <p:sldId id="265" r:id="rId6"/>
    <p:sldId id="266" r:id="rId7"/>
    <p:sldId id="267" r:id="rId8"/>
    <p:sldId id="268" r:id="rId9"/>
    <p:sldId id="264" r:id="rId10"/>
    <p:sldId id="270" r:id="rId11"/>
    <p:sldId id="258" r:id="rId1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8" roundtripDataSignature="AMtx7mjeC6IaV/wEv+hZgTm0SC9yMctN2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9D0BCF-1FB2-41AB-8EA9-C4E37F1A75BA}" v="27" dt="2024-09-17T14:21:24.267"/>
    <p1510:client id="{D61AAC7C-EA38-4559-8A06-57428D474A54}" v="469" dt="2024-09-18T09:37:37.3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241"/>
    <p:restoredTop sz="59739" autoAdjust="0"/>
  </p:normalViewPr>
  <p:slideViewPr>
    <p:cSldViewPr snapToGrid="0">
      <p:cViewPr varScale="1">
        <p:scale>
          <a:sx n="37" d="100"/>
          <a:sy n="37" d="100"/>
        </p:scale>
        <p:origin x="24" y="2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customschemas.google.com/relationships/presentationmetadata" Target="metadata"/><Relationship Id="rId3" Type="http://schemas.openxmlformats.org/officeDocument/2006/relationships/slideMaster" Target="slideMasters/slideMaster1.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2" Type="http://schemas.openxmlformats.org/officeDocument/2006/relationships/customXml" Target="../customXml/item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5/10/relationships/revisionInfo" Target="revisionInfo.xml"/><Relationship Id="rId5" Type="http://schemas.openxmlformats.org/officeDocument/2006/relationships/slide" Target="slides/slide2.xml"/><Relationship Id="rId23"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p Unit" userId="86ec350514542ee1" providerId="LiveId" clId="{4F9D0BCF-1FB2-41AB-8EA9-C4E37F1A75BA}"/>
    <pc:docChg chg="undo custSel modSld">
      <pc:chgData name="Hp Unit" userId="86ec350514542ee1" providerId="LiveId" clId="{4F9D0BCF-1FB2-41AB-8EA9-C4E37F1A75BA}" dt="2024-09-17T14:21:24.267" v="171"/>
      <pc:docMkLst>
        <pc:docMk/>
      </pc:docMkLst>
      <pc:sldChg chg="addSp modSp modNotesTx">
        <pc:chgData name="Hp Unit" userId="86ec350514542ee1" providerId="LiveId" clId="{4F9D0BCF-1FB2-41AB-8EA9-C4E37F1A75BA}" dt="2024-09-17T14:16:32.990" v="138"/>
        <pc:sldMkLst>
          <pc:docMk/>
          <pc:sldMk cId="0" sldId="256"/>
        </pc:sldMkLst>
        <pc:picChg chg="add mod">
          <ac:chgData name="Hp Unit" userId="86ec350514542ee1" providerId="LiveId" clId="{4F9D0BCF-1FB2-41AB-8EA9-C4E37F1A75BA}" dt="2024-09-17T14:16:32.990" v="138"/>
          <ac:picMkLst>
            <pc:docMk/>
            <pc:sldMk cId="0" sldId="256"/>
            <ac:picMk id="2" creationId="{3FE2133D-10F9-F509-CEA4-052FF7A5EB79}"/>
          </ac:picMkLst>
        </pc:picChg>
      </pc:sldChg>
      <pc:sldChg chg="addSp delSp modSp modNotesTx">
        <pc:chgData name="Hp Unit" userId="86ec350514542ee1" providerId="LiveId" clId="{4F9D0BCF-1FB2-41AB-8EA9-C4E37F1A75BA}" dt="2024-09-17T14:21:24.267" v="171"/>
        <pc:sldMkLst>
          <pc:docMk/>
          <pc:sldMk cId="2970953450" sldId="258"/>
        </pc:sldMkLst>
        <pc:spChg chg="add del">
          <ac:chgData name="Hp Unit" userId="86ec350514542ee1" providerId="LiveId" clId="{4F9D0BCF-1FB2-41AB-8EA9-C4E37F1A75BA}" dt="2024-09-17T14:21:18.824" v="170" actId="478"/>
          <ac:spMkLst>
            <pc:docMk/>
            <pc:sldMk cId="2970953450" sldId="258"/>
            <ac:spMk id="4" creationId="{EF4F0E4A-0A18-7EF2-C6FD-6B1C28AD79CF}"/>
          </ac:spMkLst>
        </pc:spChg>
        <pc:picChg chg="add mod">
          <ac:chgData name="Hp Unit" userId="86ec350514542ee1" providerId="LiveId" clId="{4F9D0BCF-1FB2-41AB-8EA9-C4E37F1A75BA}" dt="2024-09-17T14:21:24.267" v="171"/>
          <ac:picMkLst>
            <pc:docMk/>
            <pc:sldMk cId="2970953450" sldId="258"/>
            <ac:picMk id="6" creationId="{7F453FC5-E52E-ED76-6078-73E85A575291}"/>
          </ac:picMkLst>
        </pc:picChg>
      </pc:sldChg>
      <pc:sldChg chg="addSp modSp mod modNotesTx">
        <pc:chgData name="Hp Unit" userId="86ec350514542ee1" providerId="LiveId" clId="{4F9D0BCF-1FB2-41AB-8EA9-C4E37F1A75BA}" dt="2024-09-17T14:16:41.892" v="144" actId="20577"/>
        <pc:sldMkLst>
          <pc:docMk/>
          <pc:sldMk cId="428409820" sldId="261"/>
        </pc:sldMkLst>
        <pc:spChg chg="mod">
          <ac:chgData name="Hp Unit" userId="86ec350514542ee1" providerId="LiveId" clId="{4F9D0BCF-1FB2-41AB-8EA9-C4E37F1A75BA}" dt="2024-09-17T14:16:41.892" v="144" actId="20577"/>
          <ac:spMkLst>
            <pc:docMk/>
            <pc:sldMk cId="428409820" sldId="261"/>
            <ac:spMk id="2" creationId="{8656E30B-4CCF-4600-9891-C21EA9478949}"/>
          </ac:spMkLst>
        </pc:spChg>
        <pc:picChg chg="add mod">
          <ac:chgData name="Hp Unit" userId="86ec350514542ee1" providerId="LiveId" clId="{4F9D0BCF-1FB2-41AB-8EA9-C4E37F1A75BA}" dt="2024-09-17T14:16:34.499" v="139"/>
          <ac:picMkLst>
            <pc:docMk/>
            <pc:sldMk cId="428409820" sldId="261"/>
            <ac:picMk id="3" creationId="{9019F15C-1CF8-2216-607E-AE2D60223AC5}"/>
          </ac:picMkLst>
        </pc:picChg>
      </pc:sldChg>
      <pc:sldChg chg="addSp modSp mod modNotesTx">
        <pc:chgData name="Hp Unit" userId="86ec350514542ee1" providerId="LiveId" clId="{4F9D0BCF-1FB2-41AB-8EA9-C4E37F1A75BA}" dt="2024-09-17T14:19:59.841" v="154"/>
        <pc:sldMkLst>
          <pc:docMk/>
          <pc:sldMk cId="2681523781" sldId="264"/>
        </pc:sldMkLst>
        <pc:spChg chg="mod">
          <ac:chgData name="Hp Unit" userId="86ec350514542ee1" providerId="LiveId" clId="{4F9D0BCF-1FB2-41AB-8EA9-C4E37F1A75BA}" dt="2024-09-17T14:17:46.521" v="150" actId="20577"/>
          <ac:spMkLst>
            <pc:docMk/>
            <pc:sldMk cId="2681523781" sldId="264"/>
            <ac:spMk id="5" creationId="{D8413F99-ECAA-DDCE-FE29-FAA5EABF1F7C}"/>
          </ac:spMkLst>
        </pc:spChg>
        <pc:spChg chg="mod">
          <ac:chgData name="Hp Unit" userId="86ec350514542ee1" providerId="LiveId" clId="{4F9D0BCF-1FB2-41AB-8EA9-C4E37F1A75BA}" dt="2024-09-17T14:17:53.213" v="153" actId="20577"/>
          <ac:spMkLst>
            <pc:docMk/>
            <pc:sldMk cId="2681523781" sldId="264"/>
            <ac:spMk id="9" creationId="{EAA01690-E0E4-801A-9D33-48DB0662721B}"/>
          </ac:spMkLst>
        </pc:spChg>
        <pc:picChg chg="add mod">
          <ac:chgData name="Hp Unit" userId="86ec350514542ee1" providerId="LiveId" clId="{4F9D0BCF-1FB2-41AB-8EA9-C4E37F1A75BA}" dt="2024-09-17T14:19:59.841" v="154"/>
          <ac:picMkLst>
            <pc:docMk/>
            <pc:sldMk cId="2681523781" sldId="264"/>
            <ac:picMk id="2" creationId="{666F0736-F2D2-A3FC-8D22-9684A7C889BB}"/>
          </ac:picMkLst>
        </pc:picChg>
      </pc:sldChg>
      <pc:sldChg chg="addSp modSp modNotesTx">
        <pc:chgData name="Hp Unit" userId="86ec350514542ee1" providerId="LiveId" clId="{4F9D0BCF-1FB2-41AB-8EA9-C4E37F1A75BA}" dt="2024-09-17T14:16:48.657" v="145"/>
        <pc:sldMkLst>
          <pc:docMk/>
          <pc:sldMk cId="2031399201" sldId="265"/>
        </pc:sldMkLst>
        <pc:picChg chg="add mod">
          <ac:chgData name="Hp Unit" userId="86ec350514542ee1" providerId="LiveId" clId="{4F9D0BCF-1FB2-41AB-8EA9-C4E37F1A75BA}" dt="2024-09-17T14:16:48.657" v="145"/>
          <ac:picMkLst>
            <pc:docMk/>
            <pc:sldMk cId="2031399201" sldId="265"/>
            <ac:picMk id="4" creationId="{685E764F-5ECE-FD3A-4DC0-1D549924C29F}"/>
          </ac:picMkLst>
        </pc:picChg>
      </pc:sldChg>
      <pc:sldChg chg="addSp modSp modNotesTx">
        <pc:chgData name="Hp Unit" userId="86ec350514542ee1" providerId="LiveId" clId="{4F9D0BCF-1FB2-41AB-8EA9-C4E37F1A75BA}" dt="2024-09-17T14:16:50.791" v="146"/>
        <pc:sldMkLst>
          <pc:docMk/>
          <pc:sldMk cId="4121079365" sldId="266"/>
        </pc:sldMkLst>
        <pc:picChg chg="add mod">
          <ac:chgData name="Hp Unit" userId="86ec350514542ee1" providerId="LiveId" clId="{4F9D0BCF-1FB2-41AB-8EA9-C4E37F1A75BA}" dt="2024-09-17T14:16:50.791" v="146"/>
          <ac:picMkLst>
            <pc:docMk/>
            <pc:sldMk cId="4121079365" sldId="266"/>
            <ac:picMk id="4" creationId="{247E3B49-45AD-1C1C-0B35-A3EE265D5367}"/>
          </ac:picMkLst>
        </pc:picChg>
      </pc:sldChg>
      <pc:sldChg chg="addSp modSp mod modNotesTx">
        <pc:chgData name="Hp Unit" userId="86ec350514542ee1" providerId="LiveId" clId="{4F9D0BCF-1FB2-41AB-8EA9-C4E37F1A75BA}" dt="2024-09-17T14:17:02.570" v="148" actId="313"/>
        <pc:sldMkLst>
          <pc:docMk/>
          <pc:sldMk cId="136816910" sldId="267"/>
        </pc:sldMkLst>
        <pc:spChg chg="mod">
          <ac:chgData name="Hp Unit" userId="86ec350514542ee1" providerId="LiveId" clId="{4F9D0BCF-1FB2-41AB-8EA9-C4E37F1A75BA}" dt="2024-09-17T14:17:02.570" v="148" actId="313"/>
          <ac:spMkLst>
            <pc:docMk/>
            <pc:sldMk cId="136816910" sldId="267"/>
            <ac:spMk id="3" creationId="{D3F812AF-2256-4A66-A825-845B5C60DF36}"/>
          </ac:spMkLst>
        </pc:spChg>
        <pc:picChg chg="add mod">
          <ac:chgData name="Hp Unit" userId="86ec350514542ee1" providerId="LiveId" clId="{4F9D0BCF-1FB2-41AB-8EA9-C4E37F1A75BA}" dt="2024-09-17T14:16:53.689" v="147"/>
          <ac:picMkLst>
            <pc:docMk/>
            <pc:sldMk cId="136816910" sldId="267"/>
            <ac:picMk id="5" creationId="{D494EFB9-053A-9BE8-8334-C95CC6FE8ACF}"/>
          </ac:picMkLst>
        </pc:picChg>
      </pc:sldChg>
      <pc:sldChg chg="addSp modSp modNotesTx">
        <pc:chgData name="Hp Unit" userId="86ec350514542ee1" providerId="LiveId" clId="{4F9D0BCF-1FB2-41AB-8EA9-C4E37F1A75BA}" dt="2024-09-17T14:17:42.695" v="149"/>
        <pc:sldMkLst>
          <pc:docMk/>
          <pc:sldMk cId="1351404258" sldId="268"/>
        </pc:sldMkLst>
        <pc:picChg chg="add mod">
          <ac:chgData name="Hp Unit" userId="86ec350514542ee1" providerId="LiveId" clId="{4F9D0BCF-1FB2-41AB-8EA9-C4E37F1A75BA}" dt="2024-09-17T14:17:42.695" v="149"/>
          <ac:picMkLst>
            <pc:docMk/>
            <pc:sldMk cId="1351404258" sldId="268"/>
            <ac:picMk id="4" creationId="{196602D5-2CB9-C042-F993-DEDBF03EF97B}"/>
          </ac:picMkLst>
        </pc:picChg>
      </pc:sldChg>
      <pc:sldChg chg="addSp modSp mod modAnim modNotesTx">
        <pc:chgData name="Hp Unit" userId="86ec350514542ee1" providerId="LiveId" clId="{4F9D0BCF-1FB2-41AB-8EA9-C4E37F1A75BA}" dt="2024-09-17T14:20:38.688" v="168" actId="1076"/>
        <pc:sldMkLst>
          <pc:docMk/>
          <pc:sldMk cId="2437146685" sldId="270"/>
        </pc:sldMkLst>
        <pc:spChg chg="add">
          <ac:chgData name="Hp Unit" userId="86ec350514542ee1" providerId="LiveId" clId="{4F9D0BCF-1FB2-41AB-8EA9-C4E37F1A75BA}" dt="2024-09-17T14:20:20.493" v="157"/>
          <ac:spMkLst>
            <pc:docMk/>
            <pc:sldMk cId="2437146685" sldId="270"/>
            <ac:spMk id="4" creationId="{E98FFE4B-5C0E-5E81-79B0-6898A53F7D3D}"/>
          </ac:spMkLst>
        </pc:spChg>
        <pc:spChg chg="mod">
          <ac:chgData name="Hp Unit" userId="86ec350514542ee1" providerId="LiveId" clId="{4F9D0BCF-1FB2-41AB-8EA9-C4E37F1A75BA}" dt="2024-09-17T14:20:38.688" v="168" actId="1076"/>
          <ac:spMkLst>
            <pc:docMk/>
            <pc:sldMk cId="2437146685" sldId="270"/>
            <ac:spMk id="12" creationId="{39470F90-F82D-59A4-8246-35C6680C8BE1}"/>
          </ac:spMkLst>
        </pc:spChg>
        <pc:picChg chg="add mod">
          <ac:chgData name="Hp Unit" userId="86ec350514542ee1" providerId="LiveId" clId="{4F9D0BCF-1FB2-41AB-8EA9-C4E37F1A75BA}" dt="2024-09-17T14:20:03.342" v="155"/>
          <ac:picMkLst>
            <pc:docMk/>
            <pc:sldMk cId="2437146685" sldId="270"/>
            <ac:picMk id="3" creationId="{579D32E0-4B4B-E419-0ADD-B05D3765838B}"/>
          </ac:picMkLst>
        </pc:picChg>
      </pc:sldChg>
    </pc:docChg>
  </pc:docChgLst>
  <pc:docChgLst>
    <pc:chgData name="Hp Unit" userId="86ec350514542ee1" providerId="LiveId" clId="{D61AAC7C-EA38-4559-8A06-57428D474A54}"/>
    <pc:docChg chg="undo redo custSel modSld">
      <pc:chgData name="Hp Unit" userId="86ec350514542ee1" providerId="LiveId" clId="{D61AAC7C-EA38-4559-8A06-57428D474A54}" dt="2024-09-18T09:57:45.628" v="1057" actId="20577"/>
      <pc:docMkLst>
        <pc:docMk/>
      </pc:docMkLst>
      <pc:sldChg chg="addSp modSp mod modNotesTx">
        <pc:chgData name="Hp Unit" userId="86ec350514542ee1" providerId="LiveId" clId="{D61AAC7C-EA38-4559-8A06-57428D474A54}" dt="2024-09-18T09:56:16.759" v="1041"/>
        <pc:sldMkLst>
          <pc:docMk/>
          <pc:sldMk cId="0" sldId="256"/>
        </pc:sldMkLst>
        <pc:picChg chg="add mod ord">
          <ac:chgData name="Hp Unit" userId="86ec350514542ee1" providerId="LiveId" clId="{D61AAC7C-EA38-4559-8A06-57428D474A54}" dt="2024-09-18T05:26:12.374" v="3" actId="171"/>
          <ac:picMkLst>
            <pc:docMk/>
            <pc:sldMk cId="0" sldId="256"/>
            <ac:picMk id="4" creationId="{8485AF0B-2EBB-0531-32E0-C0D4091842E5}"/>
          </ac:picMkLst>
        </pc:picChg>
      </pc:sldChg>
      <pc:sldChg chg="modNotesTx">
        <pc:chgData name="Hp Unit" userId="86ec350514542ee1" providerId="LiveId" clId="{D61AAC7C-EA38-4559-8A06-57428D474A54}" dt="2024-09-18T09:57:45.628" v="1057" actId="20577"/>
        <pc:sldMkLst>
          <pc:docMk/>
          <pc:sldMk cId="2970953450" sldId="258"/>
        </pc:sldMkLst>
      </pc:sldChg>
      <pc:sldChg chg="modSp mod modNotesTx">
        <pc:chgData name="Hp Unit" userId="86ec350514542ee1" providerId="LiveId" clId="{D61AAC7C-EA38-4559-8A06-57428D474A54}" dt="2024-09-18T09:56:24.810" v="1043"/>
        <pc:sldMkLst>
          <pc:docMk/>
          <pc:sldMk cId="428409820" sldId="261"/>
        </pc:sldMkLst>
        <pc:spChg chg="mod">
          <ac:chgData name="Hp Unit" userId="86ec350514542ee1" providerId="LiveId" clId="{D61AAC7C-EA38-4559-8A06-57428D474A54}" dt="2024-09-18T05:51:14.086" v="33" actId="20577"/>
          <ac:spMkLst>
            <pc:docMk/>
            <pc:sldMk cId="428409820" sldId="261"/>
            <ac:spMk id="2" creationId="{8656E30B-4CCF-4600-9891-C21EA9478949}"/>
          </ac:spMkLst>
        </pc:spChg>
        <pc:spChg chg="mod">
          <ac:chgData name="Hp Unit" userId="86ec350514542ee1" providerId="LiveId" clId="{D61AAC7C-EA38-4559-8A06-57428D474A54}" dt="2024-09-18T05:51:25.254" v="53" actId="20577"/>
          <ac:spMkLst>
            <pc:docMk/>
            <pc:sldMk cId="428409820" sldId="261"/>
            <ac:spMk id="4" creationId="{F584A711-4B89-4FA7-8FA8-0B998257271D}"/>
          </ac:spMkLst>
        </pc:spChg>
      </pc:sldChg>
      <pc:sldChg chg="modSp mod modNotesTx">
        <pc:chgData name="Hp Unit" userId="86ec350514542ee1" providerId="LiveId" clId="{D61AAC7C-EA38-4559-8A06-57428D474A54}" dt="2024-09-18T09:57:15.535" v="1050"/>
        <pc:sldMkLst>
          <pc:docMk/>
          <pc:sldMk cId="2681523781" sldId="264"/>
        </pc:sldMkLst>
        <pc:spChg chg="mod">
          <ac:chgData name="Hp Unit" userId="86ec350514542ee1" providerId="LiveId" clId="{D61AAC7C-EA38-4559-8A06-57428D474A54}" dt="2024-09-18T06:32:27.892" v="676" actId="20577"/>
          <ac:spMkLst>
            <pc:docMk/>
            <pc:sldMk cId="2681523781" sldId="264"/>
            <ac:spMk id="5" creationId="{D8413F99-ECAA-DDCE-FE29-FAA5EABF1F7C}"/>
          </ac:spMkLst>
        </pc:spChg>
        <pc:spChg chg="mod">
          <ac:chgData name="Hp Unit" userId="86ec350514542ee1" providerId="LiveId" clId="{D61AAC7C-EA38-4559-8A06-57428D474A54}" dt="2024-09-18T06:32:42.436" v="698" actId="20577"/>
          <ac:spMkLst>
            <pc:docMk/>
            <pc:sldMk cId="2681523781" sldId="264"/>
            <ac:spMk id="6" creationId="{91ED4789-EAB1-29AB-CB17-76E20848499C}"/>
          </ac:spMkLst>
        </pc:spChg>
        <pc:spChg chg="mod">
          <ac:chgData name="Hp Unit" userId="86ec350514542ee1" providerId="LiveId" clId="{D61AAC7C-EA38-4559-8A06-57428D474A54}" dt="2024-09-18T06:33:24.806" v="733" actId="404"/>
          <ac:spMkLst>
            <pc:docMk/>
            <pc:sldMk cId="2681523781" sldId="264"/>
            <ac:spMk id="9" creationId="{EAA01690-E0E4-801A-9D33-48DB0662721B}"/>
          </ac:spMkLst>
        </pc:spChg>
        <pc:spChg chg="mod">
          <ac:chgData name="Hp Unit" userId="86ec350514542ee1" providerId="LiveId" clId="{D61AAC7C-EA38-4559-8A06-57428D474A54}" dt="2024-09-18T06:34:14.179" v="751" actId="20577"/>
          <ac:spMkLst>
            <pc:docMk/>
            <pc:sldMk cId="2681523781" sldId="264"/>
            <ac:spMk id="10" creationId="{67D3E466-DC0C-B1FF-3B2D-7A0A2FA47965}"/>
          </ac:spMkLst>
        </pc:spChg>
      </pc:sldChg>
      <pc:sldChg chg="modSp mod modAnim modNotesTx">
        <pc:chgData name="Hp Unit" userId="86ec350514542ee1" providerId="LiveId" clId="{D61AAC7C-EA38-4559-8A06-57428D474A54}" dt="2024-09-18T09:56:37.201" v="1045" actId="15"/>
        <pc:sldMkLst>
          <pc:docMk/>
          <pc:sldMk cId="2031399201" sldId="265"/>
        </pc:sldMkLst>
        <pc:spChg chg="mod">
          <ac:chgData name="Hp Unit" userId="86ec350514542ee1" providerId="LiveId" clId="{D61AAC7C-EA38-4559-8A06-57428D474A54}" dt="2024-09-18T05:53:08.531" v="99" actId="20577"/>
          <ac:spMkLst>
            <pc:docMk/>
            <pc:sldMk cId="2031399201" sldId="265"/>
            <ac:spMk id="2" creationId="{FDBD8D2C-37F6-4ED2-A5D8-9DE47F10D64C}"/>
          </ac:spMkLst>
        </pc:spChg>
        <pc:spChg chg="mod">
          <ac:chgData name="Hp Unit" userId="86ec350514542ee1" providerId="LiveId" clId="{D61AAC7C-EA38-4559-8A06-57428D474A54}" dt="2024-09-18T09:37:37.344" v="1040" actId="20577"/>
          <ac:spMkLst>
            <pc:docMk/>
            <pc:sldMk cId="2031399201" sldId="265"/>
            <ac:spMk id="3" creationId="{D3F812AF-2256-4A66-A825-845B5C60DF36}"/>
          </ac:spMkLst>
        </pc:spChg>
        <pc:spChg chg="mod">
          <ac:chgData name="Hp Unit" userId="86ec350514542ee1" providerId="LiveId" clId="{D61AAC7C-EA38-4559-8A06-57428D474A54}" dt="2024-09-18T05:54:08.562" v="136" actId="14100"/>
          <ac:spMkLst>
            <pc:docMk/>
            <pc:sldMk cId="2031399201" sldId="265"/>
            <ac:spMk id="7" creationId="{2662CC03-3A57-8CBE-FC4A-287FC7E3E1B0}"/>
          </ac:spMkLst>
        </pc:spChg>
      </pc:sldChg>
      <pc:sldChg chg="modSp mod modAnim modNotesTx">
        <pc:chgData name="Hp Unit" userId="86ec350514542ee1" providerId="LiveId" clId="{D61AAC7C-EA38-4559-8A06-57428D474A54}" dt="2024-09-18T09:56:44.362" v="1046"/>
        <pc:sldMkLst>
          <pc:docMk/>
          <pc:sldMk cId="4121079365" sldId="266"/>
        </pc:sldMkLst>
        <pc:spChg chg="mod">
          <ac:chgData name="Hp Unit" userId="86ec350514542ee1" providerId="LiveId" clId="{D61AAC7C-EA38-4559-8A06-57428D474A54}" dt="2024-09-18T05:53:29.484" v="101" actId="404"/>
          <ac:spMkLst>
            <pc:docMk/>
            <pc:sldMk cId="4121079365" sldId="266"/>
            <ac:spMk id="2" creationId="{FDBD8D2C-37F6-4ED2-A5D8-9DE47F10D64C}"/>
          </ac:spMkLst>
        </pc:spChg>
        <pc:spChg chg="mod">
          <ac:chgData name="Hp Unit" userId="86ec350514542ee1" providerId="LiveId" clId="{D61AAC7C-EA38-4559-8A06-57428D474A54}" dt="2024-09-18T06:04:57.101" v="453" actId="1076"/>
          <ac:spMkLst>
            <pc:docMk/>
            <pc:sldMk cId="4121079365" sldId="266"/>
            <ac:spMk id="3" creationId="{D3F812AF-2256-4A66-A825-845B5C60DF36}"/>
          </ac:spMkLst>
        </pc:spChg>
        <pc:spChg chg="mod">
          <ac:chgData name="Hp Unit" userId="86ec350514542ee1" providerId="LiveId" clId="{D61AAC7C-EA38-4559-8A06-57428D474A54}" dt="2024-09-18T05:54:23.289" v="166" actId="14100"/>
          <ac:spMkLst>
            <pc:docMk/>
            <pc:sldMk cId="4121079365" sldId="266"/>
            <ac:spMk id="7" creationId="{2662CC03-3A57-8CBE-FC4A-287FC7E3E1B0}"/>
          </ac:spMkLst>
        </pc:spChg>
      </pc:sldChg>
      <pc:sldChg chg="modSp mod modAnim modNotesTx">
        <pc:chgData name="Hp Unit" userId="86ec350514542ee1" providerId="LiveId" clId="{D61AAC7C-EA38-4559-8A06-57428D474A54}" dt="2024-09-18T09:56:57.279" v="1048" actId="15"/>
        <pc:sldMkLst>
          <pc:docMk/>
          <pc:sldMk cId="136816910" sldId="267"/>
        </pc:sldMkLst>
        <pc:spChg chg="mod">
          <ac:chgData name="Hp Unit" userId="86ec350514542ee1" providerId="LiveId" clId="{D61AAC7C-EA38-4559-8A06-57428D474A54}" dt="2024-09-18T05:53:41.323" v="103" actId="404"/>
          <ac:spMkLst>
            <pc:docMk/>
            <pc:sldMk cId="136816910" sldId="267"/>
            <ac:spMk id="2" creationId="{FDBD8D2C-37F6-4ED2-A5D8-9DE47F10D64C}"/>
          </ac:spMkLst>
        </pc:spChg>
        <pc:spChg chg="mod">
          <ac:chgData name="Hp Unit" userId="86ec350514542ee1" providerId="LiveId" clId="{D61AAC7C-EA38-4559-8A06-57428D474A54}" dt="2024-09-18T06:37:50.560" v="961" actId="1076"/>
          <ac:spMkLst>
            <pc:docMk/>
            <pc:sldMk cId="136816910" sldId="267"/>
            <ac:spMk id="3" creationId="{D3F812AF-2256-4A66-A825-845B5C60DF36}"/>
          </ac:spMkLst>
        </pc:spChg>
        <pc:spChg chg="mod ord">
          <ac:chgData name="Hp Unit" userId="86ec350514542ee1" providerId="LiveId" clId="{D61AAC7C-EA38-4559-8A06-57428D474A54}" dt="2024-09-18T05:55:09.159" v="219" actId="171"/>
          <ac:spMkLst>
            <pc:docMk/>
            <pc:sldMk cId="136816910" sldId="267"/>
            <ac:spMk id="6" creationId="{462094A8-3B4A-9CB7-D352-A29B5187C6F6}"/>
          </ac:spMkLst>
        </pc:spChg>
        <pc:spChg chg="mod">
          <ac:chgData name="Hp Unit" userId="86ec350514542ee1" providerId="LiveId" clId="{D61AAC7C-EA38-4559-8A06-57428D474A54}" dt="2024-09-18T05:54:59.683" v="217" actId="14100"/>
          <ac:spMkLst>
            <pc:docMk/>
            <pc:sldMk cId="136816910" sldId="267"/>
            <ac:spMk id="7" creationId="{2662CC03-3A57-8CBE-FC4A-287FC7E3E1B0}"/>
          </ac:spMkLst>
        </pc:spChg>
      </pc:sldChg>
      <pc:sldChg chg="modNotesTx">
        <pc:chgData name="Hp Unit" userId="86ec350514542ee1" providerId="LiveId" clId="{D61AAC7C-EA38-4559-8A06-57428D474A54}" dt="2024-09-18T09:57:05.330" v="1049"/>
        <pc:sldMkLst>
          <pc:docMk/>
          <pc:sldMk cId="1351404258" sldId="268"/>
        </pc:sldMkLst>
      </pc:sldChg>
      <pc:sldChg chg="modSp mod modAnim modNotesTx">
        <pc:chgData name="Hp Unit" userId="86ec350514542ee1" providerId="LiveId" clId="{D61AAC7C-EA38-4559-8A06-57428D474A54}" dt="2024-09-18T09:57:31.025" v="1051"/>
        <pc:sldMkLst>
          <pc:docMk/>
          <pc:sldMk cId="2437146685" sldId="270"/>
        </pc:sldMkLst>
        <pc:spChg chg="mod">
          <ac:chgData name="Hp Unit" userId="86ec350514542ee1" providerId="LiveId" clId="{D61AAC7C-EA38-4559-8A06-57428D474A54}" dt="2024-09-18T06:35:07.125" v="822" actId="20577"/>
          <ac:spMkLst>
            <pc:docMk/>
            <pc:sldMk cId="2437146685" sldId="270"/>
            <ac:spMk id="6" creationId="{CDE9E6DA-4048-2382-414B-A0E936784125}"/>
          </ac:spMkLst>
        </pc:spChg>
        <pc:spChg chg="mod">
          <ac:chgData name="Hp Unit" userId="86ec350514542ee1" providerId="LiveId" clId="{D61AAC7C-EA38-4559-8A06-57428D474A54}" dt="2024-09-18T06:35:47.085" v="868" actId="404"/>
          <ac:spMkLst>
            <pc:docMk/>
            <pc:sldMk cId="2437146685" sldId="270"/>
            <ac:spMk id="10" creationId="{727F38D7-9EA6-68B1-F148-157DFEB6AAFD}"/>
          </ac:spMkLst>
        </pc:spChg>
        <pc:spChg chg="mod">
          <ac:chgData name="Hp Unit" userId="86ec350514542ee1" providerId="LiveId" clId="{D61AAC7C-EA38-4559-8A06-57428D474A54}" dt="2024-09-18T06:36:06.823" v="879" actId="6549"/>
          <ac:spMkLst>
            <pc:docMk/>
            <pc:sldMk cId="2437146685" sldId="270"/>
            <ac:spMk id="12" creationId="{39470F90-F82D-59A4-8246-35C6680C8BE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Z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ZA" dirty="0" err="1"/>
              <a:t>Hersieningsaktiwiteit</a:t>
            </a:r>
            <a:r>
              <a:rPr lang="en-ZA" dirty="0"/>
              <a:t> (5 min)</a:t>
            </a:r>
            <a:endParaRPr dirty="0"/>
          </a:p>
          <a:p>
            <a:pPr marL="0" lvl="0" indent="0" algn="l" rtl="0">
              <a:spcBef>
                <a:spcPts val="0"/>
              </a:spcBef>
              <a:spcAft>
                <a:spcPts val="0"/>
              </a:spcAft>
              <a:buNone/>
            </a:pPr>
            <a:endParaRPr dirty="0"/>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Welkom by die laaste les in hierdie reeks oor Demokrasie en Menseregte Graad 10's. </a:t>
            </a:r>
            <a:r>
              <a:rPr lang="af-ZA" sz="1800" dirty="0">
                <a:effectLst/>
                <a:latin typeface="Calibri" panose="020F0502020204030204" pitchFamily="34" charset="0"/>
                <a:ea typeface="Calibri" panose="020F0502020204030204" pitchFamily="34" charset="0"/>
                <a:cs typeface="Calibri" panose="020F0502020204030204" pitchFamily="34" charset="0"/>
              </a:rPr>
              <a:t>Die mediadekking van baie verskillende </a:t>
            </a:r>
            <a:r>
              <a:rPr lang="af-ZA" sz="1800" dirty="0" err="1">
                <a:effectLst/>
                <a:latin typeface="Calibri" panose="020F0502020204030204" pitchFamily="34" charset="0"/>
                <a:ea typeface="Calibri" panose="020F0502020204030204" pitchFamily="34" charset="0"/>
                <a:cs typeface="Calibri" panose="020F0502020204030204" pitchFamily="34" charset="0"/>
              </a:rPr>
              <a:t>sportkodes</a:t>
            </a:r>
            <a:r>
              <a:rPr lang="af-ZA" sz="1800" dirty="0">
                <a:effectLst/>
                <a:latin typeface="Calibri" panose="020F0502020204030204" pitchFamily="34" charset="0"/>
                <a:ea typeface="Calibri" panose="020F0502020204030204" pitchFamily="34" charset="0"/>
                <a:cs typeface="Calibri" panose="020F0502020204030204" pitchFamily="34" charset="0"/>
              </a:rPr>
              <a:t> tydens die Olimpiese Spele van 2024 het bygedra tot groot opwinding in die sportwêreld.  </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Ek wonder hoeveel van julle het die Olimpiese Spele en die gesprekke rondom geslagsgelykheid gevolg? Vanjaar was die Olimpiese Spele in Parys trots op die feit dat manlike en vroulike sportsoorte dieselfde </a:t>
            </a:r>
            <a:r>
              <a:rPr lang="af-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sportdekkingstyd</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aanlyn ontvang het. </a:t>
            </a:r>
            <a:r>
              <a:rPr lang="af-ZA"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630555" algn="just">
              <a:lnSpc>
                <a:spcPct val="115000"/>
              </a:lnSpc>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Kom ons kyk hoeveel van julle kan onthou wat ons in die laaste les geleer het.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Gaan na 'n persoon in jou groep, kies TWEE van hierdie terme en gee 'n voorbeeld/beskrywing van die term (gee slegs een sin per term, dit behoort nie 'n lang bespreking te wees nie).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Voorbeeld</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Ek het </a:t>
            </a:r>
            <a:r>
              <a:rPr lang="af-ZA" sz="18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geslagsvooroordeel</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die </a:t>
            </a:r>
            <a:r>
              <a:rPr lang="af-ZA" sz="18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sportdekking</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van vrouetennis opgemerk, waar meer aandag aan hul uitrustings gegee word as hul atletiese prestasie.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Geslagsvooroordeel</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Rassevooroordeel</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Sportkode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Sportdekking</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lgn="just">
              <a:lnSpc>
                <a:spcPct val="115000"/>
              </a:lnSpc>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Welgedaan klas! Dit is wonderlik om te hoor hoe goed sommige van julle uit die vorige les kan onthou. Vandag gaan ons kyk na die "donker kant" van </a:t>
            </a:r>
            <a:r>
              <a:rPr lang="af-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sportdekking</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Ons het </a:t>
            </a:r>
            <a:r>
              <a:rPr lang="en-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gesien</a:t>
            </a:r>
            <a:r>
              <a:rPr lang="en-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hoe </a:t>
            </a:r>
            <a:r>
              <a:rPr lang="en-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vooroordeel</a:t>
            </a:r>
            <a:r>
              <a:rPr lang="en-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 </a:t>
            </a:r>
            <a:r>
              <a:rPr lang="en-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voorbeeld</a:t>
            </a:r>
            <a:r>
              <a:rPr lang="en-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is van </a:t>
            </a:r>
            <a:r>
              <a:rPr lang="en-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een</a:t>
            </a:r>
            <a:r>
              <a:rPr lang="en-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van die </a:t>
            </a:r>
            <a:r>
              <a:rPr lang="en-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vele</a:t>
            </a:r>
            <a:r>
              <a:rPr lang="en-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onregverdige</a:t>
            </a:r>
            <a:r>
              <a:rPr lang="en-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praktyke</a:t>
            </a:r>
            <a:r>
              <a:rPr lang="en-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sport. </a:t>
            </a:r>
            <a:r>
              <a:rPr lang="en-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Vandag</a:t>
            </a:r>
            <a:r>
              <a:rPr lang="en-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gaan</a:t>
            </a:r>
            <a:r>
              <a:rPr lang="en-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ons</a:t>
            </a:r>
            <a:r>
              <a:rPr lang="en-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verder</a:t>
            </a:r>
            <a:r>
              <a:rPr lang="en-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ondersoek</a:t>
            </a:r>
            <a:r>
              <a:rPr lang="en-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instel</a:t>
            </a:r>
            <a:r>
              <a:rPr lang="en-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a:t>
            </a:r>
            <a:r>
              <a:rPr lang="en-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ZA" sz="18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onetiese</a:t>
            </a:r>
            <a:r>
              <a:rPr lang="en-ZA"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ZA" sz="18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gedrag</a:t>
            </a:r>
            <a:r>
              <a:rPr lang="en-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sport.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Kom ons begin.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br>
              <a:rPr lang="af-ZA" sz="1800" dirty="0">
                <a:solidFill>
                  <a:srgbClr val="000000"/>
                </a:solidFill>
                <a:effectLst/>
                <a:latin typeface="Calibri" panose="020F0502020204030204" pitchFamily="34" charset="0"/>
                <a:ea typeface="Calibri" panose="020F0502020204030204" pitchFamily="34" charset="0"/>
              </a:rPr>
            </a:b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15000"/>
              </a:lnSpc>
              <a:buFont typeface="Symbol" panose="05050102010706020507" pitchFamily="18" charset="2"/>
              <a:buNone/>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ZA"/>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err="1"/>
              <a:t>Groepaktiwiteit</a:t>
            </a:r>
            <a:r>
              <a:rPr lang="en-ZA" dirty="0"/>
              <a:t> (7 min)</a:t>
            </a:r>
          </a:p>
          <a:p>
            <a:endParaRPr lang="en-ZA" dirty="0"/>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Daar is 'n toename in die gebruik van opkikkers in beide professionele sport en skoolsport. Sommige </a:t>
            </a:r>
            <a:r>
              <a:rPr lang="af-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sportdeelnemers</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voel genoop om hierdie middels te gebruik omdat die druk om te presteer baie hoog is. Opkikkers (of </a:t>
            </a:r>
            <a:r>
              <a:rPr lang="af-ZA"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steroïede</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is middels wat help met </a:t>
            </a:r>
            <a:r>
              <a:rPr lang="af-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spieropbouing</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Daar is ook opkikkers wat stamina verhoog en verhoed dat </a:t>
            </a:r>
            <a:r>
              <a:rPr lang="af-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sportdeelnemers</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moeg word.</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0215" algn="just">
              <a:lnSpc>
                <a:spcPct val="115000"/>
              </a:lnSpc>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Bespreek nou </a:t>
            </a:r>
            <a:r>
              <a:rPr lang="af-ZA" sz="18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opkkikker</a:t>
            </a:r>
            <a:r>
              <a:rPr lang="af-ZA"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-gebruik</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julle groepe. Verwys na die vrae in </a:t>
            </a:r>
            <a:r>
              <a:rPr lang="af-ZA" sz="18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Aktiwiteit 1 (</a:t>
            </a:r>
            <a:r>
              <a:rPr lang="af-ZA" sz="1800" b="1"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3 – Werkkaart</a:t>
            </a:r>
            <a:r>
              <a:rPr lang="af-ZA" sz="18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Kies 'n woordvoerder om julle groep se antwoorde op te som. (Laat 4 minute toe vir bespreking en 3 min vir terugvoer.)</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Welgedaan klas en dankie vir julle insig en terugvoer. Ons sien beslis 'n toename in tieners wat aanvullings soos </a:t>
            </a:r>
            <a:r>
              <a:rPr lang="af-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maaltydvervangers</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af-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shakes</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en vitamiene gebruik om spiere op te bou. Alhoewel hierdie aanvullings nie as dwelms geklassifiseer word nie, vind sommige tieners dit onvoldoende en begin hulle met steroïede eksperimenteer om die gewenste resultate te bereik.</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Hoewel opkikkers minder skadelik mag voorkom as ander dwelmmiddels, is dit 'n werklikheid dat langtermyngebruik tot verslawing en ernstige newe-effekte kan lei. Sommige vroue wat steroïede gebruik, kan verhoogde </a:t>
            </a:r>
            <a:r>
              <a:rPr lang="af-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testosteroonvlakke</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ervaar. Dit kan lei tot oormatige </a:t>
            </a:r>
            <a:r>
              <a:rPr lang="af-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liggaams</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en </a:t>
            </a:r>
            <a:r>
              <a:rPr lang="af-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gesigshare</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en ontwrigting van hul menstruele siklus.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ZA" dirty="0"/>
          </a:p>
        </p:txBody>
      </p:sp>
      <p:sp>
        <p:nvSpPr>
          <p:cNvPr id="4" name="Slide Number Placeholder 3"/>
          <p:cNvSpPr>
            <a:spLocks noGrp="1"/>
          </p:cNvSpPr>
          <p:nvPr>
            <p:ph type="sldNum" sz="quarter" idx="5"/>
          </p:nvPr>
        </p:nvSpPr>
        <p:spPr/>
        <p:txBody>
          <a:bodyPr/>
          <a:lstStyle/>
          <a:p>
            <a:fld id="{4C69AEEC-F36D-4E99-AF5A-F3CB71D31C6B}" type="slidenum">
              <a:rPr lang="en-ZA" smtClean="0"/>
              <a:t>2</a:t>
            </a:fld>
            <a:endParaRPr lang="en-ZA"/>
          </a:p>
        </p:txBody>
      </p:sp>
    </p:spTree>
    <p:extLst>
      <p:ext uri="{BB962C8B-B14F-4D97-AF65-F5344CB8AC3E}">
        <p14:creationId xmlns:p14="http://schemas.microsoft.com/office/powerpoint/2010/main" val="1570743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err="1"/>
              <a:t>Onderrig</a:t>
            </a:r>
            <a:r>
              <a:rPr lang="en-ZA" dirty="0"/>
              <a:t> (1 min)</a:t>
            </a:r>
          </a:p>
          <a:p>
            <a:endParaRPr lang="en-ZA" dirty="0"/>
          </a:p>
          <a:p>
            <a:pPr marL="342900" lvl="0" indent="-342900" algn="just">
              <a:lnSpc>
                <a:spcPct val="115000"/>
              </a:lnSpc>
              <a:buFont typeface="Symbol" panose="05050102010706020507" pitchFamily="18" charset="2"/>
              <a:buChar char=""/>
            </a:pPr>
            <a:r>
              <a:rPr lang="af-ZA"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Nota aan onderwyser: </a:t>
            </a:r>
            <a:r>
              <a:rPr lang="af-ZA" sz="18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Hierdie drie skyfies bevat </a:t>
            </a:r>
            <a:r>
              <a:rPr lang="af-ZA" sz="18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animasies</a:t>
            </a:r>
            <a:r>
              <a:rPr lang="af-ZA" sz="18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om die leerders visueel te betrek.</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Kom ons kyk na sommige van die gevare van die neem van </a:t>
            </a:r>
            <a:r>
              <a:rPr lang="af-Z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anaboliese</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steroïede. Het jy geweet dat: </a:t>
            </a:r>
            <a:r>
              <a:rPr lang="af-ZA" sz="18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(klik op skyfie)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mans die volgende kan ervaar: </a:t>
            </a:r>
            <a:r>
              <a:rPr lang="af-ZA" sz="18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(klik op skyfie)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gn="just">
              <a:lnSpc>
                <a:spcPct val="115000"/>
              </a:lnSpc>
              <a:buFont typeface="Courier New" panose="02070309020205020404" pitchFamily="49" charset="0"/>
              <a:buChar char="o"/>
            </a:pPr>
            <a:r>
              <a:rPr lang="af-ZA" sz="1800" dirty="0">
                <a:solidFill>
                  <a:srgbClr val="000000"/>
                </a:solidFill>
                <a:effectLst/>
                <a:latin typeface="Courier New" panose="02070309020205020404" pitchFamily="49" charset="0"/>
                <a:ea typeface="Calibri" panose="020F0502020204030204" pitchFamily="34" charset="0"/>
                <a:cs typeface="Calibri" panose="020F0502020204030204" pitchFamily="34" charset="0"/>
              </a:rPr>
              <a:t>Prominente borste</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800100" lvl="1" indent="-342900" algn="just">
              <a:lnSpc>
                <a:spcPct val="115000"/>
              </a:lnSpc>
              <a:buFont typeface="Courier New" panose="02070309020205020404" pitchFamily="49" charset="0"/>
              <a:buChar char="o"/>
            </a:pPr>
            <a:r>
              <a:rPr lang="af-ZA" sz="1800" dirty="0">
                <a:solidFill>
                  <a:srgbClr val="000000"/>
                </a:solidFill>
                <a:effectLst/>
                <a:latin typeface="Courier New" panose="02070309020205020404" pitchFamily="49" charset="0"/>
                <a:ea typeface="Calibri" panose="020F0502020204030204" pitchFamily="34" charset="0"/>
                <a:cs typeface="Calibri" panose="020F0502020204030204" pitchFamily="34" charset="0"/>
              </a:rPr>
              <a:t>Gekrimpte testes</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800100" lvl="1" indent="-342900" algn="just">
              <a:lnSpc>
                <a:spcPct val="115000"/>
              </a:lnSpc>
              <a:buFont typeface="Courier New" panose="02070309020205020404" pitchFamily="49" charset="0"/>
              <a:buChar char="o"/>
            </a:pPr>
            <a:r>
              <a:rPr lang="af-ZA" sz="1800" dirty="0">
                <a:solidFill>
                  <a:srgbClr val="000000"/>
                </a:solidFill>
                <a:effectLst/>
                <a:latin typeface="Courier New" panose="02070309020205020404" pitchFamily="49" charset="0"/>
                <a:ea typeface="Calibri" panose="020F0502020204030204" pitchFamily="34" charset="0"/>
                <a:cs typeface="Calibri" panose="020F0502020204030204" pitchFamily="34" charset="0"/>
              </a:rPr>
              <a:t>Onvrugbaarheid</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800100" lvl="1" indent="-342900" algn="just">
              <a:lnSpc>
                <a:spcPct val="115000"/>
              </a:lnSpc>
              <a:buFont typeface="Courier New" panose="02070309020205020404" pitchFamily="49" charset="0"/>
              <a:buChar char="o"/>
            </a:pPr>
            <a:r>
              <a:rPr lang="af-ZA" sz="1800" dirty="0" err="1">
                <a:solidFill>
                  <a:srgbClr val="000000"/>
                </a:solidFill>
                <a:effectLst/>
                <a:latin typeface="Courier New" panose="02070309020205020404" pitchFamily="49" charset="0"/>
                <a:ea typeface="Calibri" panose="020F0502020204030204" pitchFamily="34" charset="0"/>
                <a:cs typeface="Calibri" panose="020F0502020204030204" pitchFamily="34" charset="0"/>
              </a:rPr>
              <a:t>Prostaatkliervergroting</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endParaRPr lang="en-ZA" dirty="0"/>
          </a:p>
        </p:txBody>
      </p:sp>
      <p:sp>
        <p:nvSpPr>
          <p:cNvPr id="4" name="Slide Number Placeholder 3"/>
          <p:cNvSpPr>
            <a:spLocks noGrp="1"/>
          </p:cNvSpPr>
          <p:nvPr>
            <p:ph type="sldNum" sz="quarter" idx="5"/>
          </p:nvPr>
        </p:nvSpPr>
        <p:spPr/>
        <p:txBody>
          <a:bodyPr/>
          <a:lstStyle/>
          <a:p>
            <a:fld id="{4C69AEEC-F36D-4E99-AF5A-F3CB71D31C6B}" type="slidenum">
              <a:rPr lang="en-ZA" smtClean="0"/>
              <a:t>3</a:t>
            </a:fld>
            <a:endParaRPr lang="en-ZA"/>
          </a:p>
        </p:txBody>
      </p:sp>
    </p:spTree>
    <p:extLst>
      <p:ext uri="{BB962C8B-B14F-4D97-AF65-F5344CB8AC3E}">
        <p14:creationId xmlns:p14="http://schemas.microsoft.com/office/powerpoint/2010/main" val="889804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err="1"/>
              <a:t>Onderrig</a:t>
            </a:r>
            <a:r>
              <a:rPr lang="en-ZA" dirty="0"/>
              <a:t> (1 min)</a:t>
            </a:r>
          </a:p>
          <a:p>
            <a:endParaRPr lang="en-ZA" dirty="0"/>
          </a:p>
          <a:p>
            <a:pPr marL="342900" lvl="0" indent="-342900" algn="just">
              <a:lnSpc>
                <a:spcPct val="115000"/>
              </a:lnSpc>
              <a:buFont typeface="Symbol" panose="05050102010706020507" pitchFamily="18" charset="2"/>
              <a:buChar char=""/>
            </a:pPr>
            <a:r>
              <a:rPr lang="af-ZA"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(klik op skyfie)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Vroue kan die volgende ervaar: </a:t>
            </a:r>
            <a:r>
              <a:rPr lang="af-ZA"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(klik op skyfie)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 Dieper stem, wat onomkeerbaar kan wees.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 Vergrootte klitoris, wat onomkeerbaar kan wees.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Oormatige liggaamshare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Haarverlies, wat onomkeerbaar kan wees.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Ongereelde of afwesige menstruasie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ZA" dirty="0"/>
          </a:p>
        </p:txBody>
      </p:sp>
      <p:sp>
        <p:nvSpPr>
          <p:cNvPr id="4" name="Slide Number Placeholder 3"/>
          <p:cNvSpPr>
            <a:spLocks noGrp="1"/>
          </p:cNvSpPr>
          <p:nvPr>
            <p:ph type="sldNum" sz="quarter" idx="5"/>
          </p:nvPr>
        </p:nvSpPr>
        <p:spPr/>
        <p:txBody>
          <a:bodyPr/>
          <a:lstStyle/>
          <a:p>
            <a:fld id="{4C69AEEC-F36D-4E99-AF5A-F3CB71D31C6B}" type="slidenum">
              <a:rPr lang="en-ZA" smtClean="0"/>
              <a:t>4</a:t>
            </a:fld>
            <a:endParaRPr lang="en-ZA"/>
          </a:p>
        </p:txBody>
      </p:sp>
    </p:spTree>
    <p:extLst>
      <p:ext uri="{BB962C8B-B14F-4D97-AF65-F5344CB8AC3E}">
        <p14:creationId xmlns:p14="http://schemas.microsoft.com/office/powerpoint/2010/main" val="2479803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err="1"/>
              <a:t>Onderrig</a:t>
            </a:r>
            <a:r>
              <a:rPr lang="en-ZA" dirty="0"/>
              <a:t> (3 min)</a:t>
            </a:r>
          </a:p>
          <a:p>
            <a:endParaRPr lang="en-ZA" dirty="0"/>
          </a:p>
          <a:p>
            <a:pPr marL="342900" lvl="0" indent="-342900" algn="just">
              <a:lnSpc>
                <a:spcPct val="115000"/>
              </a:lnSpc>
              <a:buFont typeface="Symbol" panose="05050102010706020507" pitchFamily="18" charset="2"/>
              <a:buChar char=""/>
            </a:pPr>
            <a:r>
              <a:rPr lang="af-ZA" sz="18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(klik op skyfie)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Beide mans en vroue kan die volgende ervaar: </a:t>
            </a:r>
            <a:r>
              <a:rPr lang="af-ZA" sz="18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(klik op skyfie)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gn="just">
              <a:lnSpc>
                <a:spcPct val="115000"/>
              </a:lnSpc>
              <a:buFont typeface="Courier New" panose="02070309020205020404" pitchFamily="49" charset="0"/>
              <a:buChar char="o"/>
            </a:pPr>
            <a:r>
              <a:rPr lang="en-GB" sz="1800" dirty="0" err="1">
                <a:solidFill>
                  <a:srgbClr val="000000"/>
                </a:solidFill>
                <a:effectLst/>
                <a:latin typeface="Courier New" panose="02070309020205020404" pitchFamily="49" charset="0"/>
                <a:ea typeface="Calibri" panose="020F0502020204030204" pitchFamily="34" charset="0"/>
                <a:cs typeface="Calibri" panose="020F0502020204030204" pitchFamily="34" charset="0"/>
              </a:rPr>
              <a:t>Erge</a:t>
            </a:r>
            <a:r>
              <a:rPr lang="en-GB" sz="1800" dirty="0">
                <a:solidFill>
                  <a:srgbClr val="000000"/>
                </a:solidFill>
                <a:effectLst/>
                <a:latin typeface="Courier New" panose="02070309020205020404" pitchFamily="49" charset="0"/>
                <a:ea typeface="Calibri" panose="020F0502020204030204" pitchFamily="34" charset="0"/>
                <a:cs typeface="Calibri" panose="020F0502020204030204" pitchFamily="34" charset="0"/>
              </a:rPr>
              <a:t> </a:t>
            </a:r>
            <a:r>
              <a:rPr lang="en-GB" sz="1800" dirty="0" err="1">
                <a:solidFill>
                  <a:srgbClr val="000000"/>
                </a:solidFill>
                <a:effectLst/>
                <a:latin typeface="Courier New" panose="02070309020205020404" pitchFamily="49" charset="0"/>
                <a:ea typeface="Calibri" panose="020F0502020204030204" pitchFamily="34" charset="0"/>
                <a:cs typeface="Calibri" panose="020F0502020204030204" pitchFamily="34" charset="0"/>
              </a:rPr>
              <a:t>aknee</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800100" lvl="1" indent="-342900" algn="just">
              <a:lnSpc>
                <a:spcPct val="115000"/>
              </a:lnSpc>
              <a:buFont typeface="Courier New" panose="02070309020205020404" pitchFamily="49" charset="0"/>
              <a:buChar char="o"/>
            </a:pPr>
            <a:r>
              <a:rPr lang="en-GB" sz="1800" dirty="0" err="1">
                <a:solidFill>
                  <a:srgbClr val="000000"/>
                </a:solidFill>
                <a:effectLst/>
                <a:latin typeface="Courier New" panose="02070309020205020404" pitchFamily="49" charset="0"/>
                <a:ea typeface="Calibri" panose="020F0502020204030204" pitchFamily="34" charset="0"/>
                <a:cs typeface="Calibri" panose="020F0502020204030204" pitchFamily="34" charset="0"/>
              </a:rPr>
              <a:t>Verhoogde</a:t>
            </a:r>
            <a:r>
              <a:rPr lang="en-GB" sz="1800" dirty="0">
                <a:solidFill>
                  <a:srgbClr val="000000"/>
                </a:solidFill>
                <a:effectLst/>
                <a:latin typeface="Courier New" panose="02070309020205020404" pitchFamily="49" charset="0"/>
                <a:ea typeface="Calibri" panose="020F0502020204030204" pitchFamily="34" charset="0"/>
                <a:cs typeface="Calibri" panose="020F0502020204030204" pitchFamily="34" charset="0"/>
              </a:rPr>
              <a:t> </a:t>
            </a:r>
            <a:r>
              <a:rPr lang="en-GB" sz="1800" dirty="0" err="1">
                <a:solidFill>
                  <a:srgbClr val="000000"/>
                </a:solidFill>
                <a:effectLst/>
                <a:latin typeface="Courier New" panose="02070309020205020404" pitchFamily="49" charset="0"/>
                <a:ea typeface="Calibri" panose="020F0502020204030204" pitchFamily="34" charset="0"/>
                <a:cs typeface="Calibri" panose="020F0502020204030204" pitchFamily="34" charset="0"/>
              </a:rPr>
              <a:t>risiko</a:t>
            </a:r>
            <a:r>
              <a:rPr lang="en-GB" sz="1800" dirty="0">
                <a:solidFill>
                  <a:srgbClr val="000000"/>
                </a:solidFill>
                <a:effectLst/>
                <a:latin typeface="Courier New" panose="02070309020205020404" pitchFamily="49" charset="0"/>
                <a:ea typeface="Calibri" panose="020F0502020204030204" pitchFamily="34" charset="0"/>
                <a:cs typeface="Calibri" panose="020F0502020204030204" pitchFamily="34" charset="0"/>
              </a:rPr>
              <a:t> van </a:t>
            </a:r>
            <a:r>
              <a:rPr lang="en-GB" sz="1800" dirty="0" err="1">
                <a:solidFill>
                  <a:srgbClr val="000000"/>
                </a:solidFill>
                <a:effectLst/>
                <a:latin typeface="Courier New" panose="02070309020205020404" pitchFamily="49" charset="0"/>
                <a:ea typeface="Calibri" panose="020F0502020204030204" pitchFamily="34" charset="0"/>
                <a:cs typeface="Calibri" panose="020F0502020204030204" pitchFamily="34" charset="0"/>
              </a:rPr>
              <a:t>seningontsteking</a:t>
            </a:r>
            <a:r>
              <a:rPr lang="en-GB" sz="1800" dirty="0">
                <a:solidFill>
                  <a:srgbClr val="000000"/>
                </a:solidFill>
                <a:effectLst/>
                <a:latin typeface="Courier New" panose="02070309020205020404" pitchFamily="49" charset="0"/>
                <a:ea typeface="Calibri" panose="020F0502020204030204" pitchFamily="34" charset="0"/>
                <a:cs typeface="Calibri" panose="020F0502020204030204" pitchFamily="34" charset="0"/>
              </a:rPr>
              <a:t> </a:t>
            </a:r>
            <a:r>
              <a:rPr lang="en-GB" sz="1800" dirty="0" err="1">
                <a:solidFill>
                  <a:srgbClr val="000000"/>
                </a:solidFill>
                <a:effectLst/>
                <a:latin typeface="Courier New" panose="02070309020205020404" pitchFamily="49" charset="0"/>
                <a:ea typeface="Calibri" panose="020F0502020204030204" pitchFamily="34" charset="0"/>
                <a:cs typeface="Calibri" panose="020F0502020204030204" pitchFamily="34" charset="0"/>
              </a:rPr>
              <a:t>en</a:t>
            </a:r>
            <a:r>
              <a:rPr lang="en-GB" sz="1800" dirty="0">
                <a:solidFill>
                  <a:srgbClr val="000000"/>
                </a:solidFill>
                <a:effectLst/>
                <a:latin typeface="Courier New" panose="02070309020205020404" pitchFamily="49" charset="0"/>
                <a:ea typeface="Calibri" panose="020F0502020204030204" pitchFamily="34" charset="0"/>
                <a:cs typeface="Calibri" panose="020F0502020204030204" pitchFamily="34" charset="0"/>
              </a:rPr>
              <a:t> </a:t>
            </a:r>
            <a:r>
              <a:rPr lang="en-GB" sz="1800" dirty="0" err="1">
                <a:solidFill>
                  <a:srgbClr val="000000"/>
                </a:solidFill>
                <a:effectLst/>
                <a:latin typeface="Courier New" panose="02070309020205020404" pitchFamily="49" charset="0"/>
                <a:ea typeface="Calibri" panose="020F0502020204030204" pitchFamily="34" charset="0"/>
                <a:cs typeface="Calibri" panose="020F0502020204030204" pitchFamily="34" charset="0"/>
              </a:rPr>
              <a:t>tendonskeure</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800100" lvl="1" indent="-342900" algn="just">
              <a:lnSpc>
                <a:spcPct val="115000"/>
              </a:lnSpc>
              <a:buFont typeface="Courier New" panose="02070309020205020404" pitchFamily="49" charset="0"/>
              <a:buChar char="o"/>
            </a:pPr>
            <a:r>
              <a:rPr lang="en-GB" sz="1800" dirty="0" err="1">
                <a:solidFill>
                  <a:srgbClr val="000000"/>
                </a:solidFill>
                <a:effectLst/>
                <a:latin typeface="Courier New" panose="02070309020205020404" pitchFamily="49" charset="0"/>
                <a:ea typeface="Calibri" panose="020F0502020204030204" pitchFamily="34" charset="0"/>
                <a:cs typeface="Calibri" panose="020F0502020204030204" pitchFamily="34" charset="0"/>
              </a:rPr>
              <a:t>Abnormaliteite</a:t>
            </a:r>
            <a:r>
              <a:rPr lang="en-GB" sz="1800" dirty="0">
                <a:solidFill>
                  <a:srgbClr val="000000"/>
                </a:solidFill>
                <a:effectLst/>
                <a:latin typeface="Courier New" panose="02070309020205020404" pitchFamily="49" charset="0"/>
                <a:ea typeface="Calibri" panose="020F0502020204030204" pitchFamily="34" charset="0"/>
                <a:cs typeface="Calibri" panose="020F0502020204030204" pitchFamily="34" charset="0"/>
              </a:rPr>
              <a:t> van die </a:t>
            </a:r>
            <a:r>
              <a:rPr lang="en-GB" sz="1800" dirty="0" err="1">
                <a:solidFill>
                  <a:srgbClr val="000000"/>
                </a:solidFill>
                <a:effectLst/>
                <a:latin typeface="Courier New" panose="02070309020205020404" pitchFamily="49" charset="0"/>
                <a:ea typeface="Calibri" panose="020F0502020204030204" pitchFamily="34" charset="0"/>
                <a:cs typeface="Calibri" panose="020F0502020204030204" pitchFamily="34" charset="0"/>
              </a:rPr>
              <a:t>lewer</a:t>
            </a:r>
            <a:r>
              <a:rPr lang="en-GB" sz="1800" dirty="0">
                <a:solidFill>
                  <a:srgbClr val="000000"/>
                </a:solidFill>
                <a:effectLst/>
                <a:latin typeface="Courier New" panose="02070309020205020404" pitchFamily="49" charset="0"/>
                <a:ea typeface="Calibri" panose="020F0502020204030204" pitchFamily="34" charset="0"/>
                <a:cs typeface="Calibri" panose="020F0502020204030204" pitchFamily="34" charset="0"/>
              </a:rPr>
              <a:t> </a:t>
            </a:r>
            <a:r>
              <a:rPr lang="en-GB" sz="1800" dirty="0" err="1">
                <a:solidFill>
                  <a:srgbClr val="000000"/>
                </a:solidFill>
                <a:effectLst/>
                <a:latin typeface="Courier New" panose="02070309020205020404" pitchFamily="49" charset="0"/>
                <a:ea typeface="Calibri" panose="020F0502020204030204" pitchFamily="34" charset="0"/>
                <a:cs typeface="Calibri" panose="020F0502020204030204" pitchFamily="34" charset="0"/>
              </a:rPr>
              <a:t>en</a:t>
            </a:r>
            <a:r>
              <a:rPr lang="en-GB" sz="1800" dirty="0">
                <a:solidFill>
                  <a:srgbClr val="000000"/>
                </a:solidFill>
                <a:effectLst/>
                <a:latin typeface="Courier New" panose="02070309020205020404" pitchFamily="49" charset="0"/>
                <a:ea typeface="Calibri" panose="020F0502020204030204" pitchFamily="34" charset="0"/>
                <a:cs typeface="Calibri" panose="020F0502020204030204" pitchFamily="34" charset="0"/>
              </a:rPr>
              <a:t> </a:t>
            </a:r>
            <a:r>
              <a:rPr lang="en-GB" sz="1800" dirty="0" err="1">
                <a:solidFill>
                  <a:srgbClr val="000000"/>
                </a:solidFill>
                <a:effectLst/>
                <a:latin typeface="Courier New" panose="02070309020205020404" pitchFamily="49" charset="0"/>
                <a:ea typeface="Calibri" panose="020F0502020204030204" pitchFamily="34" charset="0"/>
                <a:cs typeface="Calibri" panose="020F0502020204030204" pitchFamily="34" charset="0"/>
              </a:rPr>
              <a:t>gewasse</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800100" lvl="1" indent="-342900" algn="just">
              <a:lnSpc>
                <a:spcPct val="115000"/>
              </a:lnSpc>
              <a:buFont typeface="Courier New" panose="02070309020205020404" pitchFamily="49" charset="0"/>
              <a:buChar char="o"/>
            </a:pPr>
            <a:r>
              <a:rPr lang="en-GB" sz="1800" dirty="0" err="1">
                <a:solidFill>
                  <a:srgbClr val="000000"/>
                </a:solidFill>
                <a:effectLst/>
                <a:latin typeface="Courier New" panose="02070309020205020404" pitchFamily="49" charset="0"/>
                <a:ea typeface="Calibri" panose="020F0502020204030204" pitchFamily="34" charset="0"/>
                <a:cs typeface="Calibri" panose="020F0502020204030204" pitchFamily="34" charset="0"/>
              </a:rPr>
              <a:t>Hoë</a:t>
            </a:r>
            <a:r>
              <a:rPr lang="en-GB" sz="1800" dirty="0">
                <a:solidFill>
                  <a:srgbClr val="000000"/>
                </a:solidFill>
                <a:effectLst/>
                <a:latin typeface="Courier New" panose="02070309020205020404" pitchFamily="49" charset="0"/>
                <a:ea typeface="Calibri" panose="020F0502020204030204" pitchFamily="34" charset="0"/>
                <a:cs typeface="Calibri" panose="020F0502020204030204" pitchFamily="34" charset="0"/>
              </a:rPr>
              <a:t> </a:t>
            </a:r>
            <a:r>
              <a:rPr lang="en-GB" sz="1800" dirty="0" err="1">
                <a:solidFill>
                  <a:srgbClr val="000000"/>
                </a:solidFill>
                <a:effectLst/>
                <a:latin typeface="Courier New" panose="02070309020205020404" pitchFamily="49" charset="0"/>
                <a:ea typeface="Calibri" panose="020F0502020204030204" pitchFamily="34" charset="0"/>
                <a:cs typeface="Calibri" panose="020F0502020204030204" pitchFamily="34" charset="0"/>
              </a:rPr>
              <a:t>bloeddruk</a:t>
            </a:r>
            <a:r>
              <a:rPr lang="en-GB" sz="1800" dirty="0">
                <a:solidFill>
                  <a:srgbClr val="000000"/>
                </a:solidFill>
                <a:effectLst/>
                <a:latin typeface="Courier New" panose="02070309020205020404" pitchFamily="49" charset="0"/>
                <a:ea typeface="Calibri" panose="020F0502020204030204" pitchFamily="34" charset="0"/>
                <a:cs typeface="Calibri" panose="020F0502020204030204" pitchFamily="34" charset="0"/>
              </a:rPr>
              <a:t> (</a:t>
            </a:r>
            <a:r>
              <a:rPr lang="en-GB" sz="1800" dirty="0" err="1">
                <a:solidFill>
                  <a:srgbClr val="000000"/>
                </a:solidFill>
                <a:effectLst/>
                <a:latin typeface="Courier New" panose="02070309020205020404" pitchFamily="49" charset="0"/>
                <a:ea typeface="Calibri" panose="020F0502020204030204" pitchFamily="34" charset="0"/>
                <a:cs typeface="Calibri" panose="020F0502020204030204" pitchFamily="34" charset="0"/>
              </a:rPr>
              <a:t>hipertensie</a:t>
            </a:r>
            <a:r>
              <a:rPr lang="en-GB" sz="1800" dirty="0">
                <a:solidFill>
                  <a:srgbClr val="000000"/>
                </a:solidFill>
                <a:effectLst/>
                <a:latin typeface="Courier New" panose="02070309020205020404" pitchFamily="49" charset="0"/>
                <a:ea typeface="Calibri" panose="020F0502020204030204" pitchFamily="34" charset="0"/>
                <a:cs typeface="Calibri" panose="020F0502020204030204" pitchFamily="34" charset="0"/>
              </a:rPr>
              <a:t>)</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800100" lvl="1" indent="-342900" algn="just">
              <a:lnSpc>
                <a:spcPct val="115000"/>
              </a:lnSpc>
              <a:buFont typeface="Courier New" panose="02070309020205020404" pitchFamily="49" charset="0"/>
              <a:buChar char="o"/>
            </a:pPr>
            <a:r>
              <a:rPr lang="en-GB" sz="1800" dirty="0" err="1">
                <a:solidFill>
                  <a:srgbClr val="000000"/>
                </a:solidFill>
                <a:effectLst/>
                <a:latin typeface="Courier New" panose="02070309020205020404" pitchFamily="49" charset="0"/>
                <a:ea typeface="Calibri" panose="020F0502020204030204" pitchFamily="34" charset="0"/>
                <a:cs typeface="Calibri" panose="020F0502020204030204" pitchFamily="34" charset="0"/>
              </a:rPr>
              <a:t>Probleme</a:t>
            </a:r>
            <a:r>
              <a:rPr lang="en-GB" sz="1800" dirty="0">
                <a:solidFill>
                  <a:srgbClr val="000000"/>
                </a:solidFill>
                <a:effectLst/>
                <a:latin typeface="Courier New" panose="02070309020205020404" pitchFamily="49" charset="0"/>
                <a:ea typeface="Calibri" panose="020F0502020204030204" pitchFamily="34" charset="0"/>
                <a:cs typeface="Calibri" panose="020F0502020204030204" pitchFamily="34" charset="0"/>
              </a:rPr>
              <a:t> met hart- </a:t>
            </a:r>
            <a:r>
              <a:rPr lang="en-GB" sz="1800" dirty="0" err="1">
                <a:solidFill>
                  <a:srgbClr val="000000"/>
                </a:solidFill>
                <a:effectLst/>
                <a:latin typeface="Courier New" panose="02070309020205020404" pitchFamily="49" charset="0"/>
                <a:ea typeface="Calibri" panose="020F0502020204030204" pitchFamily="34" charset="0"/>
                <a:cs typeface="Calibri" panose="020F0502020204030204" pitchFamily="34" charset="0"/>
              </a:rPr>
              <a:t>en</a:t>
            </a:r>
            <a:r>
              <a:rPr lang="en-GB" sz="1800" dirty="0">
                <a:solidFill>
                  <a:srgbClr val="000000"/>
                </a:solidFill>
                <a:effectLst/>
                <a:latin typeface="Courier New" panose="02070309020205020404" pitchFamily="49" charset="0"/>
                <a:ea typeface="Calibri" panose="020F0502020204030204" pitchFamily="34" charset="0"/>
                <a:cs typeface="Calibri" panose="020F0502020204030204" pitchFamily="34" charset="0"/>
              </a:rPr>
              <a:t> </a:t>
            </a:r>
            <a:r>
              <a:rPr lang="en-GB" sz="1800" dirty="0" err="1">
                <a:solidFill>
                  <a:srgbClr val="000000"/>
                </a:solidFill>
                <a:effectLst/>
                <a:latin typeface="Courier New" panose="02070309020205020404" pitchFamily="49" charset="0"/>
                <a:ea typeface="Calibri" panose="020F0502020204030204" pitchFamily="34" charset="0"/>
                <a:cs typeface="Calibri" panose="020F0502020204030204" pitchFamily="34" charset="0"/>
              </a:rPr>
              <a:t>bloedsirkulasie</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800100" lvl="1" indent="-342900" algn="just">
              <a:lnSpc>
                <a:spcPct val="115000"/>
              </a:lnSpc>
              <a:buFont typeface="Courier New" panose="02070309020205020404" pitchFamily="49" charset="0"/>
              <a:buChar char="o"/>
            </a:pPr>
            <a:r>
              <a:rPr lang="af-ZA" sz="1800" b="1" dirty="0">
                <a:solidFill>
                  <a:srgbClr val="000000"/>
                </a:solidFill>
                <a:effectLst/>
                <a:latin typeface="Courier New" panose="02070309020205020404" pitchFamily="49" charset="0"/>
                <a:ea typeface="Calibri" panose="020F0502020204030204" pitchFamily="34" charset="0"/>
                <a:cs typeface="Calibri" panose="020F0502020204030204" pitchFamily="34" charset="0"/>
              </a:rPr>
              <a:t>Asook:</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800100" lvl="1" indent="-342900" algn="just">
              <a:lnSpc>
                <a:spcPct val="115000"/>
              </a:lnSpc>
              <a:buFont typeface="Courier New" panose="02070309020205020404" pitchFamily="49" charset="0"/>
              <a:buChar char="o"/>
            </a:pPr>
            <a:r>
              <a:rPr lang="af-ZA" sz="1800" dirty="0">
                <a:solidFill>
                  <a:srgbClr val="000000"/>
                </a:solidFill>
                <a:effectLst/>
                <a:latin typeface="Courier New" panose="02070309020205020404" pitchFamily="49" charset="0"/>
                <a:ea typeface="Calibri" panose="020F0502020204030204" pitchFamily="34" charset="0"/>
                <a:cs typeface="Calibri" panose="020F0502020204030204" pitchFamily="34" charset="0"/>
              </a:rPr>
              <a:t>Woede en aggressiewe of gewelddadige gedrag</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800100" lvl="1" indent="-342900" algn="just">
              <a:lnSpc>
                <a:spcPct val="115000"/>
              </a:lnSpc>
              <a:buFont typeface="Courier New" panose="02070309020205020404" pitchFamily="49" charset="0"/>
              <a:buChar char="o"/>
            </a:pPr>
            <a:r>
              <a:rPr lang="af-ZA" sz="1800" dirty="0">
                <a:solidFill>
                  <a:srgbClr val="000000"/>
                </a:solidFill>
                <a:effectLst/>
                <a:latin typeface="Courier New" panose="02070309020205020404" pitchFamily="49" charset="0"/>
                <a:ea typeface="Calibri" panose="020F0502020204030204" pitchFamily="34" charset="0"/>
                <a:cs typeface="Calibri" panose="020F0502020204030204" pitchFamily="34" charset="0"/>
              </a:rPr>
              <a:t>Psigiatriese versteurings, soos depressie</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800100" lvl="1" indent="-342900" algn="just">
              <a:lnSpc>
                <a:spcPct val="115000"/>
              </a:lnSpc>
              <a:buFont typeface="Courier New" panose="02070309020205020404" pitchFamily="49" charset="0"/>
              <a:buChar char="o"/>
            </a:pPr>
            <a:r>
              <a:rPr lang="af-ZA" sz="1800" dirty="0">
                <a:solidFill>
                  <a:srgbClr val="000000"/>
                </a:solidFill>
                <a:effectLst/>
                <a:latin typeface="Courier New" panose="02070309020205020404" pitchFamily="49" charset="0"/>
                <a:ea typeface="Calibri" panose="020F0502020204030204" pitchFamily="34" charset="0"/>
                <a:cs typeface="Calibri" panose="020F0502020204030204" pitchFamily="34" charset="0"/>
              </a:rPr>
              <a:t>Dwelm afhanklikheid</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800100" lvl="1" indent="-342900" algn="just">
              <a:lnSpc>
                <a:spcPct val="115000"/>
              </a:lnSpc>
              <a:buFont typeface="Courier New" panose="02070309020205020404" pitchFamily="49" charset="0"/>
              <a:buChar char="o"/>
            </a:pPr>
            <a:r>
              <a:rPr lang="af-ZA" sz="1800" dirty="0">
                <a:solidFill>
                  <a:srgbClr val="000000"/>
                </a:solidFill>
                <a:effectLst/>
                <a:latin typeface="Courier New" panose="02070309020205020404" pitchFamily="49" charset="0"/>
                <a:ea typeface="Calibri" panose="020F0502020204030204" pitchFamily="34" charset="0"/>
                <a:cs typeface="Calibri" panose="020F0502020204030204" pitchFamily="34" charset="0"/>
              </a:rPr>
              <a:t>Infeksies of siektes soos MIV of hepatitis, as hulle die middels inspuit.</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800100" lvl="1" indent="-342900" algn="just">
              <a:lnSpc>
                <a:spcPct val="115000"/>
              </a:lnSpc>
              <a:buFont typeface="Courier New" panose="02070309020205020404" pitchFamily="49" charset="0"/>
              <a:buChar char="o"/>
            </a:pPr>
            <a:r>
              <a:rPr lang="af-ZA" sz="1800" dirty="0">
                <a:solidFill>
                  <a:srgbClr val="000000"/>
                </a:solidFill>
                <a:effectLst/>
                <a:latin typeface="Courier New" panose="02070309020205020404" pitchFamily="49" charset="0"/>
                <a:ea typeface="Calibri" panose="020F0502020204030204" pitchFamily="34" charset="0"/>
                <a:cs typeface="Calibri" panose="020F0502020204030204" pitchFamily="34" charset="0"/>
              </a:rPr>
              <a:t>Dit verhinder groei en ontwikkeling van tieners en verhoog hul risiko op toekomstige gesondheidsprobleme.</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endParaRPr lang="en-ZA" dirty="0"/>
          </a:p>
        </p:txBody>
      </p:sp>
      <p:sp>
        <p:nvSpPr>
          <p:cNvPr id="4" name="Slide Number Placeholder 3"/>
          <p:cNvSpPr>
            <a:spLocks noGrp="1"/>
          </p:cNvSpPr>
          <p:nvPr>
            <p:ph type="sldNum" sz="quarter" idx="5"/>
          </p:nvPr>
        </p:nvSpPr>
        <p:spPr/>
        <p:txBody>
          <a:bodyPr/>
          <a:lstStyle/>
          <a:p>
            <a:fld id="{4C69AEEC-F36D-4E99-AF5A-F3CB71D31C6B}" type="slidenum">
              <a:rPr lang="en-ZA" smtClean="0"/>
              <a:t>5</a:t>
            </a:fld>
            <a:endParaRPr lang="en-ZA"/>
          </a:p>
        </p:txBody>
      </p:sp>
    </p:spTree>
    <p:extLst>
      <p:ext uri="{BB962C8B-B14F-4D97-AF65-F5344CB8AC3E}">
        <p14:creationId xmlns:p14="http://schemas.microsoft.com/office/powerpoint/2010/main" val="2736080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Individuele</a:t>
            </a:r>
            <a:r>
              <a:rPr lang="en-US" dirty="0"/>
              <a:t> </a:t>
            </a:r>
            <a:r>
              <a:rPr lang="en-US" dirty="0" err="1"/>
              <a:t>Aktiwiteit</a:t>
            </a:r>
            <a:r>
              <a:rPr lang="en-US" dirty="0"/>
              <a:t> (6 min)</a:t>
            </a:r>
          </a:p>
          <a:p>
            <a:endParaRPr lang="en-US" dirty="0"/>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Jy sal nou die geleentheid kry om na te dink oor wat jy geleer het deur </a:t>
            </a:r>
            <a:r>
              <a:rPr lang="af-ZA" sz="18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Aktiwiteit 2</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af-ZA" sz="1800" b="1"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3 – Werkkaart</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te voltooi.</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Moontlike antwoorde is beskikbaar op die </a:t>
            </a:r>
            <a:r>
              <a:rPr lang="af-ZA" sz="1800" b="1"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3 – Werkkaart MEMO.</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6</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4509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err="1"/>
              <a:t>Onderrig</a:t>
            </a:r>
            <a:r>
              <a:rPr lang="en-ZA" dirty="0"/>
              <a:t> (4 min)</a:t>
            </a:r>
          </a:p>
          <a:p>
            <a:endParaRPr lang="en-ZA" dirty="0"/>
          </a:p>
          <a:p>
            <a:pPr marL="342900" lvl="0" indent="-342900" algn="just">
              <a:lnSpc>
                <a:spcPct val="115000"/>
              </a:lnSpc>
              <a:buFont typeface="Symbol" panose="05050102010706020507" pitchFamily="18" charset="2"/>
              <a:buChar char=""/>
            </a:pPr>
            <a:r>
              <a:rPr lang="af-ZA" sz="1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Nota aan onderwyser: </a:t>
            </a:r>
            <a:r>
              <a:rPr lang="af-ZA"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Hierdie skyfie bevat </a:t>
            </a:r>
            <a:r>
              <a:rPr lang="af-ZA" sz="1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animasies</a:t>
            </a:r>
            <a:r>
              <a:rPr lang="af-ZA"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om leer te verbeter.</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Kom ons bespreek nog DRIE onbillike praktyke in sport. </a:t>
            </a:r>
            <a:r>
              <a:rPr lang="af-Z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af-ZA"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(klik op skyfie)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lnSpc>
                <a:spcPct val="115000"/>
              </a:lnSpc>
              <a:spcAft>
                <a:spcPts val="1200"/>
              </a:spcAft>
              <a:buFont typeface="Courier New" panose="02070309020205020404" pitchFamily="49" charset="0"/>
              <a:buChar char="o"/>
            </a:pPr>
            <a:r>
              <a:rPr lang="af-ZA" sz="1200" b="1" dirty="0" err="1">
                <a:effectLst/>
                <a:latin typeface="Calibri" panose="020F0502020204030204" pitchFamily="34" charset="0"/>
                <a:ea typeface="Calibri" panose="020F0502020204030204" pitchFamily="34" charset="0"/>
                <a:cs typeface="Calibri" panose="020F0502020204030204" pitchFamily="34" charset="0"/>
              </a:rPr>
              <a:t>Wedstrydknoeiery</a:t>
            </a:r>
            <a:r>
              <a:rPr lang="af-ZA" sz="1200" b="1" dirty="0">
                <a:effectLst/>
                <a:latin typeface="Calibri" panose="020F0502020204030204" pitchFamily="34" charset="0"/>
                <a:ea typeface="Calibri" panose="020F0502020204030204" pitchFamily="34" charset="0"/>
                <a:cs typeface="Calibri" panose="020F0502020204030204" pitchFamily="34" charset="0"/>
              </a:rPr>
              <a:t>: </a:t>
            </a:r>
            <a:r>
              <a:rPr lang="af-ZA" sz="1200" dirty="0" err="1">
                <a:effectLst/>
                <a:latin typeface="Calibri" panose="020F0502020204030204" pitchFamily="34" charset="0"/>
                <a:ea typeface="Calibri" panose="020F0502020204030204" pitchFamily="34" charset="0"/>
                <a:cs typeface="Calibri" panose="020F0502020204030204" pitchFamily="34" charset="0"/>
              </a:rPr>
              <a:t>Wedstrydknoeiery</a:t>
            </a:r>
            <a:r>
              <a:rPr lang="af-ZA" sz="1200" dirty="0">
                <a:effectLst/>
                <a:latin typeface="Calibri" panose="020F0502020204030204" pitchFamily="34" charset="0"/>
                <a:ea typeface="Calibri" panose="020F0502020204030204" pitchFamily="34" charset="0"/>
                <a:cs typeface="Calibri" panose="020F0502020204030204" pitchFamily="34" charset="0"/>
              </a:rPr>
              <a:t> vind plaas wanneer spelers doelbewus swak presteer om die uitslag van 'n wedstryd te beïnvloed, dikwels tot voordeel van persone wat op die speler of span wed. Hierdie praktyk is onregverdig en oneties, aangesien dit die beginsel van regverdige mededinging ondermyn. Regverdige mededinging is 'n basiese beginsel van </a:t>
            </a:r>
            <a:r>
              <a:rPr lang="af-ZA" sz="1200" dirty="0" err="1">
                <a:effectLst/>
                <a:latin typeface="Calibri" panose="020F0502020204030204" pitchFamily="34" charset="0"/>
                <a:ea typeface="Calibri" panose="020F0502020204030204" pitchFamily="34" charset="0"/>
                <a:cs typeface="Calibri" panose="020F0502020204030204" pitchFamily="34" charset="0"/>
              </a:rPr>
              <a:t>sportintegriteit</a:t>
            </a:r>
            <a:r>
              <a:rPr lang="af-ZA" sz="1200" dirty="0">
                <a:effectLst/>
                <a:latin typeface="Calibri" panose="020F0502020204030204" pitchFamily="34" charset="0"/>
                <a:ea typeface="Calibri" panose="020F0502020204030204" pitchFamily="34" charset="0"/>
                <a:cs typeface="Calibri" panose="020F0502020204030204" pitchFamily="34" charset="0"/>
              </a:rPr>
              <a:t>.</a:t>
            </a:r>
            <a:r>
              <a:rPr lang="af-ZA" sz="1200" b="1" dirty="0">
                <a:effectLst/>
                <a:latin typeface="Calibri" panose="020F0502020204030204" pitchFamily="34" charset="0"/>
                <a:ea typeface="Calibri" panose="020F0502020204030204" pitchFamily="34" charset="0"/>
                <a:cs typeface="Calibri" panose="020F0502020204030204" pitchFamily="34" charset="0"/>
              </a:rPr>
              <a:t> </a:t>
            </a:r>
            <a:r>
              <a:rPr lang="af-ZA"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(klik op skyfie)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lnSpc>
                <a:spcPct val="115000"/>
              </a:lnSpc>
              <a:spcAft>
                <a:spcPts val="1200"/>
              </a:spcAft>
              <a:buFont typeface="Courier New" panose="02070309020205020404" pitchFamily="49" charset="0"/>
              <a:buChar char="o"/>
            </a:pPr>
            <a:r>
              <a:rPr lang="af-ZA" sz="1200" b="1" dirty="0">
                <a:effectLst/>
                <a:latin typeface="Calibri" panose="020F0502020204030204" pitchFamily="34" charset="0"/>
                <a:ea typeface="Calibri" panose="020F0502020204030204" pitchFamily="34" charset="0"/>
                <a:cs typeface="Calibri" panose="020F0502020204030204" pitchFamily="34" charset="0"/>
              </a:rPr>
              <a:t>Partydige </a:t>
            </a:r>
            <a:r>
              <a:rPr lang="af-ZA" sz="1200" b="1" dirty="0" err="1">
                <a:effectLst/>
                <a:latin typeface="Calibri" panose="020F0502020204030204" pitchFamily="34" charset="0"/>
                <a:ea typeface="Calibri" panose="020F0502020204030204" pitchFamily="34" charset="0"/>
                <a:cs typeface="Calibri" panose="020F0502020204030204" pitchFamily="34" charset="0"/>
              </a:rPr>
              <a:t>skeidsregting</a:t>
            </a:r>
            <a:r>
              <a:rPr lang="af-ZA" sz="1200" b="1" dirty="0">
                <a:effectLst/>
                <a:latin typeface="Calibri" panose="020F0502020204030204" pitchFamily="34" charset="0"/>
                <a:ea typeface="Calibri" panose="020F0502020204030204" pitchFamily="34" charset="0"/>
                <a:cs typeface="Calibri" panose="020F0502020204030204" pitchFamily="34" charset="0"/>
              </a:rPr>
              <a:t>: </a:t>
            </a:r>
            <a:r>
              <a:rPr lang="af-ZA" sz="1200" dirty="0">
                <a:effectLst/>
                <a:latin typeface="Calibri" panose="020F0502020204030204" pitchFamily="34" charset="0"/>
                <a:ea typeface="Calibri" panose="020F0502020204030204" pitchFamily="34" charset="0"/>
                <a:cs typeface="Calibri" panose="020F0502020204030204" pitchFamily="34" charset="0"/>
              </a:rPr>
              <a:t>Dit gebeur wanneer 'n skeidsregter versuim om gepaste stappe te neem tydens 'n wedstryd. Dit kan lei tot beserings of onregverdige benadeling van spelers. Hierdie situasie kan eskaleer indien 'n span aggressief reageer, wat moontlik tot 'n geveg kan lei. Byvoorbeeld, wanneer een sokkerspeler as gevolg van 'n gevaarlike hoë skop afgestuur word, maar 'n soortgelyke oortreding, deur 'n ander speler, oorgesien word, kan dit dui op 'n gebrek aan regverdigheid. Skeidsregters moet altyd regverdig en konsekwent wees in hul beslissings om gelyke behandeling vir alle spelers te verseker. </a:t>
            </a:r>
            <a:r>
              <a:rPr lang="af-ZA"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(klik op skyfie)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br>
              <a:rPr lang="af-ZA" sz="1200" dirty="0">
                <a:effectLst/>
                <a:latin typeface="Calibri" panose="020F0502020204030204" pitchFamily="34" charset="0"/>
                <a:ea typeface="Calibri" panose="020F0502020204030204" pitchFamily="34" charset="0"/>
              </a:rPr>
            </a:br>
            <a:r>
              <a:rPr lang="af-ZA"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900430" algn="just">
              <a:lnSpc>
                <a:spcPct val="115000"/>
              </a:lnSpc>
              <a:spcAft>
                <a:spcPts val="1200"/>
              </a:spcAft>
            </a:pPr>
            <a:r>
              <a:rPr lang="af-ZA"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lnSpc>
                <a:spcPct val="115000"/>
              </a:lnSpc>
              <a:spcAft>
                <a:spcPts val="1200"/>
              </a:spcAft>
              <a:buFont typeface="Courier New" panose="02070309020205020404" pitchFamily="49" charset="0"/>
              <a:buChar char="o"/>
            </a:pPr>
            <a:r>
              <a:rPr lang="af-ZA" sz="1200" b="1" dirty="0">
                <a:effectLst/>
                <a:latin typeface="Calibri" panose="020F0502020204030204" pitchFamily="34" charset="0"/>
                <a:ea typeface="Calibri" panose="020F0502020204030204" pitchFamily="34" charset="0"/>
                <a:cs typeface="Calibri" panose="020F0502020204030204" pitchFamily="34" charset="0"/>
              </a:rPr>
              <a:t>Wanadministrasie in sport: </a:t>
            </a:r>
            <a:r>
              <a:rPr lang="af-ZA" sz="1200" dirty="0">
                <a:effectLst/>
                <a:latin typeface="Calibri" panose="020F0502020204030204" pitchFamily="34" charset="0"/>
                <a:ea typeface="Calibri" panose="020F0502020204030204" pitchFamily="34" charset="0"/>
                <a:cs typeface="Calibri" panose="020F0502020204030204" pitchFamily="34" charset="0"/>
              </a:rPr>
              <a:t>Wanadministrasie vind plaas wanneer </a:t>
            </a:r>
            <a:r>
              <a:rPr lang="af-ZA" sz="1200" dirty="0" err="1">
                <a:effectLst/>
                <a:latin typeface="Calibri" panose="020F0502020204030204" pitchFamily="34" charset="0"/>
                <a:ea typeface="Calibri" panose="020F0502020204030204" pitchFamily="34" charset="0"/>
                <a:cs typeface="Calibri" panose="020F0502020204030204" pitchFamily="34" charset="0"/>
              </a:rPr>
              <a:t>sportbestuurders</a:t>
            </a:r>
            <a:r>
              <a:rPr lang="af-ZA" sz="1200" dirty="0">
                <a:effectLst/>
                <a:latin typeface="Calibri" panose="020F0502020204030204" pitchFamily="34" charset="0"/>
                <a:ea typeface="Calibri" panose="020F0502020204030204" pitchFamily="34" charset="0"/>
                <a:cs typeface="Calibri" panose="020F0502020204030204" pitchFamily="34" charset="0"/>
              </a:rPr>
              <a:t> nie hul plig behoorlik nakom nie. Dit sluit die misbruik of vermorsing van fondse, swak beplanning van sportbyeenkomste en die bedreiging van die veiligheid van spelers en toeskouers in. 'n Ander vorm van wanadministrasie is gevalle van korrupsie waar die fondse vir persoonlike of korporatiewe gewin aangewend word.</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ZA" dirty="0"/>
          </a:p>
        </p:txBody>
      </p:sp>
      <p:sp>
        <p:nvSpPr>
          <p:cNvPr id="4" name="Slide Number Placeholder 3"/>
          <p:cNvSpPr>
            <a:spLocks noGrp="1"/>
          </p:cNvSpPr>
          <p:nvPr>
            <p:ph type="sldNum" sz="quarter" idx="5"/>
          </p:nvPr>
        </p:nvSpPr>
        <p:spPr/>
        <p:txBody>
          <a:bodyPr/>
          <a:lstStyle/>
          <a:p>
            <a:fld id="{4C69AEEC-F36D-4E99-AF5A-F3CB71D31C6B}" type="slidenum">
              <a:rPr lang="en-ZA" smtClean="0"/>
              <a:t>7</a:t>
            </a:fld>
            <a:endParaRPr lang="en-ZA"/>
          </a:p>
        </p:txBody>
      </p:sp>
    </p:spTree>
    <p:extLst>
      <p:ext uri="{BB962C8B-B14F-4D97-AF65-F5344CB8AC3E}">
        <p14:creationId xmlns:p14="http://schemas.microsoft.com/office/powerpoint/2010/main" val="4088822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err="1"/>
              <a:t>Onderrig</a:t>
            </a:r>
            <a:r>
              <a:rPr lang="en-ZA" dirty="0"/>
              <a:t> (5 min)</a:t>
            </a:r>
          </a:p>
          <a:p>
            <a:endParaRPr lang="en-ZA" dirty="0"/>
          </a:p>
          <a:p>
            <a:pPr marL="342900" lvl="0" indent="-342900" algn="just">
              <a:lnSpc>
                <a:spcPct val="115000"/>
              </a:lnSpc>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Soos ons aan die einde van hierdie lesreeks kom, kan ons sien dat die media </a:t>
            </a:r>
            <a:r>
              <a:rPr lang="af-ZA" sz="1200" dirty="0">
                <a:effectLst/>
                <a:latin typeface="Calibri" panose="020F0502020204030204" pitchFamily="34" charset="0"/>
                <a:ea typeface="Calibri" panose="020F0502020204030204" pitchFamily="34" charset="0"/>
                <a:cs typeface="Calibri" panose="020F0502020204030204" pitchFamily="34" charset="0"/>
              </a:rPr>
              <a:t>deur onregverdige praktyke en vooroordeel beïnvloed kan word. </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Dit is belangrik vir individue om die inligting wat aangebied word te analiseer en krities te evalueer. Kwessies wat jy in die media waarneem, kan bevraagteken word.</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450215" algn="just">
              <a:lnSpc>
                <a:spcPct val="115000"/>
              </a:lnSpc>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Kom ons neem 'n oomblik om te definieer HOE jy 'n kritiese ontleder van </a:t>
            </a:r>
            <a:r>
              <a:rPr lang="af-ZA"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sportdekking</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die media kan word: Analisering en evaluering vereis dat jy </a:t>
            </a: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navorsing doen</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en </a:t>
            </a:r>
            <a:r>
              <a:rPr lang="af-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bewyse versamel</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om jou argument te ondersteun. Hierdie bewyse kan verkry word deur kruisverwysings van verskillende </a:t>
            </a:r>
            <a:r>
              <a:rPr lang="af-ZA"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sportnuusbronne</a:t>
            </a: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artikels te toets, sowel as deur vrae op verskeie sosiale media-platforms te stel. </a:t>
            </a:r>
            <a:r>
              <a:rPr lang="af-ZA"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(klik op skyfie)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r>
              <a:rPr lang="af-ZA" sz="1200" b="1"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b="1" dirty="0">
                <a:effectLst/>
                <a:latin typeface="Calibri" panose="020F0502020204030204" pitchFamily="34" charset="0"/>
                <a:ea typeface="Calibri" panose="020F0502020204030204" pitchFamily="34" charset="0"/>
                <a:cs typeface="Calibri" panose="020F0502020204030204" pitchFamily="34" charset="0"/>
              </a:rPr>
              <a:t>Vra jouself die volgende vrae af: </a:t>
            </a:r>
            <a:r>
              <a:rPr lang="af-ZA"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(klik op skyfie)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Font typeface="Courier New" panose="02070309020205020404" pitchFamily="49" charset="0"/>
              <a:buChar char="o"/>
            </a:pPr>
            <a:r>
              <a:rPr lang="af-ZA" sz="1200" dirty="0">
                <a:effectLst/>
                <a:latin typeface="Calibri" panose="020F0502020204030204" pitchFamily="34" charset="0"/>
                <a:ea typeface="Calibri" panose="020F0502020204030204" pitchFamily="34" charset="0"/>
                <a:cs typeface="Calibri" panose="020F0502020204030204" pitchFamily="34" charset="0"/>
              </a:rPr>
              <a:t>Wat het ek in die media gevind oor </a:t>
            </a:r>
            <a:r>
              <a:rPr lang="af-ZA" sz="1200" dirty="0" err="1">
                <a:effectLst/>
                <a:latin typeface="Calibri" panose="020F0502020204030204" pitchFamily="34" charset="0"/>
                <a:ea typeface="Calibri" panose="020F0502020204030204" pitchFamily="34" charset="0"/>
                <a:cs typeface="Calibri" panose="020F0502020204030204" pitchFamily="34" charset="0"/>
              </a:rPr>
              <a:t>sportdekking</a:t>
            </a:r>
            <a:r>
              <a:rPr lang="af-ZA"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Font typeface="Courier New" panose="02070309020205020404" pitchFamily="49" charset="0"/>
              <a:buChar char="o"/>
            </a:pPr>
            <a:r>
              <a:rPr lang="af-ZA" sz="1200" dirty="0">
                <a:effectLst/>
                <a:latin typeface="Calibri" panose="020F0502020204030204" pitchFamily="34" charset="0"/>
                <a:ea typeface="Calibri" panose="020F0502020204030204" pitchFamily="34" charset="0"/>
                <a:cs typeface="Calibri" panose="020F0502020204030204" pitchFamily="34" charset="0"/>
              </a:rPr>
              <a:t>Hoe ondersteun dit my standpunt?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Font typeface="Courier New" panose="02070309020205020404" pitchFamily="49" charset="0"/>
              <a:buChar char="o"/>
            </a:pPr>
            <a:r>
              <a:rPr lang="af-ZA" sz="1200" dirty="0">
                <a:effectLst/>
                <a:latin typeface="Calibri" panose="020F0502020204030204" pitchFamily="34" charset="0"/>
                <a:ea typeface="Calibri" panose="020F0502020204030204" pitchFamily="34" charset="0"/>
                <a:cs typeface="Calibri" panose="020F0502020204030204" pitchFamily="34" charset="0"/>
              </a:rPr>
              <a:t>Het ek voorbeelde van vooroordeel in sport opgemerk?</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lnSpc>
                <a:spcPct val="115000"/>
              </a:lnSpc>
              <a:buFont typeface="Courier New" panose="02070309020205020404" pitchFamily="49" charset="0"/>
              <a:buChar char="o"/>
            </a:pPr>
            <a:r>
              <a:rPr lang="af-ZA" sz="1200" dirty="0">
                <a:effectLst/>
                <a:latin typeface="Calibri" panose="020F0502020204030204" pitchFamily="34" charset="0"/>
                <a:ea typeface="Calibri" panose="020F0502020204030204" pitchFamily="34" charset="0"/>
                <a:cs typeface="Calibri" panose="020F0502020204030204" pitchFamily="34" charset="0"/>
              </a:rPr>
              <a:t>Kan krities denke my </a:t>
            </a:r>
            <a:r>
              <a:rPr lang="af-ZA" sz="1200" dirty="0" err="1">
                <a:effectLst/>
                <a:latin typeface="Calibri" panose="020F0502020204030204" pitchFamily="34" charset="0"/>
                <a:ea typeface="Calibri" panose="020F0502020204030204" pitchFamily="34" charset="0"/>
                <a:cs typeface="Calibri" panose="020F0502020204030204" pitchFamily="34" charset="0"/>
              </a:rPr>
              <a:t>sportbeskouing</a:t>
            </a:r>
            <a:r>
              <a:rPr lang="af-ZA" sz="1200" dirty="0">
                <a:effectLst/>
                <a:latin typeface="Calibri" panose="020F0502020204030204" pitchFamily="34" charset="0"/>
                <a:ea typeface="Calibri" panose="020F0502020204030204" pitchFamily="34" charset="0"/>
                <a:cs typeface="Calibri" panose="020F0502020204030204" pitchFamily="34" charset="0"/>
              </a:rPr>
              <a:t> verander?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900430" algn="just">
              <a:lnSpc>
                <a:spcPct val="115000"/>
              </a:lnSpc>
            </a:pPr>
            <a:r>
              <a:rPr lang="af-ZA"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Sodra jy jou navorsing voltooi het, kan jy, met behulp van die bewyse wat jy versamel het, 'n kritiese argument saamstel. Indien mense jou standpunt teëstaan, moet jy geduldig na hul siening luister en dit noukeurig evalueer. Bly kalm en probeer konflik vermy. Gebruik jou bewyse om hul standpunt op 'n rasionele manier teen te werk.</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ZA" dirty="0"/>
          </a:p>
        </p:txBody>
      </p:sp>
      <p:sp>
        <p:nvSpPr>
          <p:cNvPr id="4" name="Slide Number Placeholder 3"/>
          <p:cNvSpPr>
            <a:spLocks noGrp="1"/>
          </p:cNvSpPr>
          <p:nvPr>
            <p:ph type="sldNum" sz="quarter" idx="5"/>
          </p:nvPr>
        </p:nvSpPr>
        <p:spPr/>
        <p:txBody>
          <a:bodyPr/>
          <a:lstStyle/>
          <a:p>
            <a:fld id="{4C69AEEC-F36D-4E99-AF5A-F3CB71D31C6B}" type="slidenum">
              <a:rPr lang="en-ZA" smtClean="0"/>
              <a:t>8</a:t>
            </a:fld>
            <a:endParaRPr lang="en-ZA"/>
          </a:p>
        </p:txBody>
      </p:sp>
    </p:spTree>
    <p:extLst>
      <p:ext uri="{BB962C8B-B14F-4D97-AF65-F5344CB8AC3E}">
        <p14:creationId xmlns:p14="http://schemas.microsoft.com/office/powerpoint/2010/main" val="334584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Groepplakkaat</a:t>
            </a:r>
            <a:r>
              <a:rPr lang="en-US" dirty="0"/>
              <a:t> &amp; </a:t>
            </a:r>
            <a:r>
              <a:rPr lang="en-US" dirty="0" err="1"/>
              <a:t>Refleksie</a:t>
            </a:r>
            <a:r>
              <a:rPr lang="en-US" dirty="0"/>
              <a:t> (8 min)</a:t>
            </a:r>
          </a:p>
          <a:p>
            <a:endParaRPr lang="en-US" dirty="0"/>
          </a:p>
          <a:p>
            <a:pPr marL="342900" lvl="0" indent="-342900" algn="just">
              <a:lnSpc>
                <a:spcPct val="115000"/>
              </a:lnSpc>
              <a:buFont typeface="Symbol" panose="05050102010706020507" pitchFamily="18" charset="2"/>
              <a:buChar char=""/>
            </a:pPr>
            <a:r>
              <a:rPr lang="af-ZA"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Nota aan onderwyser:</a:t>
            </a:r>
            <a:r>
              <a:rPr lang="af-ZA" sz="18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Hierdie skyfie sal die les beëindig, maar daar is 'n </a:t>
            </a:r>
            <a:r>
              <a:rPr lang="af-ZA" sz="18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groepplakkaar</a:t>
            </a:r>
            <a:r>
              <a:rPr lang="af-ZA" sz="18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en 'n individuele reaksie wat leerders moet voltooi. Maak seker daar is genoeg spasie op u graffiti-muur vir hul plakkate. Leerders kan lees wat die ander groepe op hul plakkate geskryf het dan individueel in hul werkboeke/werkkaarte reflekteer.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lgn="just">
              <a:lnSpc>
                <a:spcPct val="115000"/>
              </a:lnSpc>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effectLst/>
                <a:latin typeface="Calibri" panose="020F0502020204030204" pitchFamily="34" charset="0"/>
                <a:ea typeface="Calibri" panose="020F0502020204030204" pitchFamily="34" charset="0"/>
                <a:cs typeface="Calibri" panose="020F0502020204030204" pitchFamily="34" charset="0"/>
              </a:rPr>
              <a:t>Deel </a:t>
            </a:r>
            <a:r>
              <a:rPr lang="af-ZA" sz="1800" b="1" i="1" u="sng" dirty="0">
                <a:effectLst/>
                <a:latin typeface="Calibri" panose="020F0502020204030204" pitchFamily="34" charset="0"/>
                <a:ea typeface="Calibri" panose="020F0502020204030204" pitchFamily="34" charset="0"/>
                <a:cs typeface="Calibri" panose="020F0502020204030204" pitchFamily="34" charset="0"/>
              </a:rPr>
              <a:t>Les 3 – Plakkaat</a:t>
            </a:r>
            <a:r>
              <a:rPr lang="af-ZA" sz="1800" dirty="0">
                <a:effectLst/>
                <a:latin typeface="Calibri" panose="020F0502020204030204" pitchFamily="34" charset="0"/>
                <a:ea typeface="Calibri" panose="020F0502020204030204" pitchFamily="34" charset="0"/>
                <a:cs typeface="Calibri" panose="020F0502020204030204" pitchFamily="34" charset="0"/>
              </a:rPr>
              <a:t> aan elke groep uit.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r>
              <a:rPr lang="af-ZA" sz="180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ZA" sz="18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Werk</a:t>
            </a:r>
            <a:r>
              <a:rPr lang="en-ZA"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as 'n </a:t>
            </a:r>
            <a:r>
              <a:rPr lang="en-ZA" sz="18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groep</a:t>
            </a:r>
            <a:r>
              <a:rPr lang="en-ZA"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ZA" sz="18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saam</a:t>
            </a:r>
            <a:r>
              <a:rPr lang="en-ZA"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ZA" sz="18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a:t>
            </a:r>
            <a:r>
              <a:rPr lang="en-ZA"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ZA" sz="18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ontwerp</a:t>
            </a:r>
            <a:r>
              <a:rPr lang="en-ZA"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'n </a:t>
            </a:r>
            <a:r>
              <a:rPr lang="en-ZA" sz="18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plakkaat</a:t>
            </a:r>
            <a:r>
              <a:rPr lang="en-ZA"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ZA" sz="18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waarin</a:t>
            </a:r>
            <a:r>
              <a:rPr lang="en-ZA"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ZA" sz="18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julle</a:t>
            </a:r>
            <a:r>
              <a:rPr lang="en-ZA"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ZA" sz="18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AGT</a:t>
            </a:r>
            <a:r>
              <a:rPr lang="en-ZA"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ZA" sz="18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voorstelle</a:t>
            </a:r>
            <a:r>
              <a:rPr lang="en-ZA"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ZA" sz="18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lys</a:t>
            </a:r>
            <a:r>
              <a:rPr lang="en-ZA"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om </a:t>
            </a:r>
            <a:r>
              <a:rPr lang="en-ZA" sz="18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onregverdige</a:t>
            </a:r>
            <a:r>
              <a:rPr lang="en-ZA"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ZA" sz="18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praktyke</a:t>
            </a:r>
            <a:r>
              <a:rPr lang="en-ZA"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in </a:t>
            </a:r>
            <a:r>
              <a:rPr lang="en-ZA" sz="18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skoolsport</a:t>
            </a:r>
            <a:r>
              <a:rPr lang="en-ZA"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ZA" sz="18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te</a:t>
            </a:r>
            <a:r>
              <a:rPr lang="en-ZA"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ZA" sz="18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voorkom</a:t>
            </a:r>
            <a:r>
              <a:rPr lang="en-ZA"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Z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Hou </a:t>
            </a:r>
            <a:r>
              <a:rPr lang="en-Z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alles</a:t>
            </a:r>
            <a:r>
              <a:rPr lang="en-Z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wat </a:t>
            </a:r>
            <a:r>
              <a:rPr lang="en-Z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jy</a:t>
            </a:r>
            <a:r>
              <a:rPr lang="en-Z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Z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geleer</a:t>
            </a:r>
            <a:r>
              <a:rPr lang="en-Z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het, ten </a:t>
            </a:r>
            <a:r>
              <a:rPr lang="en-Z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opsigte</a:t>
            </a:r>
            <a:r>
              <a:rPr lang="en-Z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van </a:t>
            </a:r>
            <a:r>
              <a:rPr lang="en-Z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vooroordeel</a:t>
            </a:r>
            <a:r>
              <a:rPr lang="en-Z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in </a:t>
            </a:r>
            <a:r>
              <a:rPr lang="en-Z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sportdekking</a:t>
            </a:r>
            <a:r>
              <a:rPr lang="en-Z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Z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a:t>
            </a:r>
            <a:r>
              <a:rPr lang="en-Z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Z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onregverdige</a:t>
            </a:r>
            <a:r>
              <a:rPr lang="en-Z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Z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praktyke</a:t>
            </a:r>
            <a:r>
              <a:rPr lang="en-Z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in sport, in </a:t>
            </a:r>
            <a:r>
              <a:rPr lang="en-Z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gedagte</a:t>
            </a:r>
            <a:r>
              <a:rPr lang="en-Z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Z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Plaas</a:t>
            </a:r>
            <a:r>
              <a:rPr lang="en-Z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die </a:t>
            </a:r>
            <a:r>
              <a:rPr lang="en-Z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voltooide</a:t>
            </a:r>
            <a:r>
              <a:rPr lang="en-Z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Z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plakkaat</a:t>
            </a:r>
            <a:r>
              <a:rPr lang="en-Z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op </a:t>
            </a:r>
            <a:r>
              <a:rPr lang="en-Z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jul</a:t>
            </a:r>
            <a:r>
              <a:rPr lang="en-Z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Z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klas</a:t>
            </a:r>
            <a:r>
              <a:rPr lang="en-Z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se graffiti-</a:t>
            </a:r>
            <a:r>
              <a:rPr lang="en-Z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muur</a:t>
            </a:r>
            <a:r>
              <a:rPr lang="en-Z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Z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a:t>
            </a:r>
            <a:r>
              <a:rPr lang="en-Z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lees die </a:t>
            </a:r>
            <a:r>
              <a:rPr lang="en-Z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ander</a:t>
            </a:r>
            <a:r>
              <a:rPr lang="en-Z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Z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plakkate</a:t>
            </a:r>
            <a:r>
              <a:rPr lang="en-Z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om </a:t>
            </a:r>
            <a:r>
              <a:rPr lang="en-Z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te</a:t>
            </a:r>
            <a:r>
              <a:rPr lang="en-Z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Z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sien</a:t>
            </a:r>
            <a:r>
              <a:rPr lang="en-Z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Z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waarmee</a:t>
            </a:r>
            <a:r>
              <a:rPr lang="en-Z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die </a:t>
            </a:r>
            <a:r>
              <a:rPr lang="en-Z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ander</a:t>
            </a:r>
            <a:r>
              <a:rPr lang="en-Z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Z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groepe</a:t>
            </a:r>
            <a:r>
              <a:rPr lang="en-Z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Z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vorendag</a:t>
            </a:r>
            <a:r>
              <a:rPr lang="en-Z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Z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gekom</a:t>
            </a:r>
            <a:r>
              <a:rPr lang="en-Z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het. </a:t>
            </a:r>
            <a:r>
              <a:rPr lang="af-Z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(Leerders kan na </a:t>
            </a:r>
            <a:r>
              <a:rPr lang="af-ZA"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Vraag 3.1</a:t>
            </a:r>
            <a:r>
              <a:rPr lang="af-Z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in </a:t>
            </a:r>
            <a:r>
              <a:rPr lang="af-ZA" sz="1800"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Aktiwiteit 3 </a:t>
            </a:r>
            <a:r>
              <a:rPr lang="af-Z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af-ZA" sz="1800" b="1" i="1"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Les 3 – Werkkaart</a:t>
            </a:r>
            <a:r>
              <a:rPr lang="af-Z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verwys.)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lgn="just">
              <a:lnSpc>
                <a:spcPct val="115000"/>
              </a:lnSpc>
            </a:pPr>
            <a:r>
              <a:rPr lang="af-ZA"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effectLst/>
                <a:latin typeface="Calibri" panose="020F0502020204030204" pitchFamily="34" charset="0"/>
                <a:ea typeface="Calibri" panose="020F0502020204030204" pitchFamily="34" charset="0"/>
                <a:cs typeface="Calibri" panose="020F0502020204030204" pitchFamily="34" charset="0"/>
              </a:rPr>
              <a:t>Nadat jy hierdie aktiwiteit voltooi het, moet jy </a:t>
            </a:r>
            <a:r>
              <a:rPr lang="af-ZA"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vraag 3.2</a:t>
            </a:r>
            <a:r>
              <a:rPr lang="af-Z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in </a:t>
            </a:r>
            <a:r>
              <a:rPr lang="af-ZA" sz="1800"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Aktiwiteit 3</a:t>
            </a:r>
            <a:r>
              <a:rPr lang="af-Z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af-ZA" sz="1800" b="1" i="1"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Les 3 – Werkkaart</a:t>
            </a:r>
            <a:r>
              <a:rPr lang="af-Z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individueel voltooi.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pPr>
            <a:r>
              <a:rPr lang="af-ZA"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Deel die </a:t>
            </a:r>
            <a:r>
              <a:rPr lang="af-ZA" sz="1800" b="1" i="1" u="sng"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Inhoudsopsomming</a:t>
            </a:r>
            <a:r>
              <a:rPr lang="af-ZA" sz="1800" b="1"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af-Z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aan die leerders uit voordat hulle die klas verlaat.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9</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9306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3"/>
          <p:cNvSpPr>
            <a:spLocks noGrp="1"/>
          </p:cNvSpPr>
          <p:nvPr>
            <p:ph type="pic" idx="2"/>
          </p:nvPr>
        </p:nvSpPr>
        <p:spPr>
          <a:xfrm>
            <a:off x="5183188" y="987425"/>
            <a:ext cx="6172200" cy="4873625"/>
          </a:xfrm>
          <a:prstGeom prst="rect">
            <a:avLst/>
          </a:prstGeom>
          <a:noFill/>
          <a:ln>
            <a:noFill/>
          </a:ln>
        </p:spPr>
      </p:sp>
      <p:sp>
        <p:nvSpPr>
          <p:cNvPr id="68" name="Google Shape;68;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8"/>
        <p:cNvGrpSpPr/>
        <p:nvPr/>
      </p:nvGrpSpPr>
      <p:grpSpPr>
        <a:xfrm>
          <a:off x="0" y="0"/>
          <a:ext cx="0" cy="0"/>
          <a:chOff x="0" y="0"/>
          <a:chExt cx="0" cy="0"/>
        </a:xfrm>
      </p:grpSpPr>
      <p:sp>
        <p:nvSpPr>
          <p:cNvPr id="89" name="Google Shape;89;p1"/>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 name="Picture 3" descr="A painting of a city&#10;&#10;Description automatically generated">
            <a:extLst>
              <a:ext uri="{FF2B5EF4-FFF2-40B4-BE49-F238E27FC236}">
                <a16:creationId xmlns:a16="http://schemas.microsoft.com/office/drawing/2014/main" id="{8485AF0B-2EBB-0531-32E0-C0D4091842E5}"/>
              </a:ext>
            </a:extLst>
          </p:cNvPr>
          <p:cNvPicPr>
            <a:picLocks noChangeAspect="1"/>
          </p:cNvPicPr>
          <p:nvPr/>
        </p:nvPicPr>
        <p:blipFill>
          <a:blip r:embed="rId4"/>
          <a:stretch>
            <a:fillRect/>
          </a:stretch>
        </p:blipFill>
        <p:spPr>
          <a:xfrm>
            <a:off x="0" y="0"/>
            <a:ext cx="12192000" cy="6858000"/>
          </a:xfrm>
          <a:prstGeom prst="rect">
            <a:avLst/>
          </a:prstGeom>
        </p:spPr>
      </p:pic>
      <p:pic>
        <p:nvPicPr>
          <p:cNvPr id="2" name="Picture 1" descr="A logo with a person in the middle&#10;&#10;Description automatically generated">
            <a:extLst>
              <a:ext uri="{FF2B5EF4-FFF2-40B4-BE49-F238E27FC236}">
                <a16:creationId xmlns:a16="http://schemas.microsoft.com/office/drawing/2014/main" id="{3FE2133D-10F9-F509-CEA4-052FF7A5EB7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erson holding a bottle of pills&#10;&#10;Description automatically generated">
            <a:extLst>
              <a:ext uri="{FF2B5EF4-FFF2-40B4-BE49-F238E27FC236}">
                <a16:creationId xmlns:a16="http://schemas.microsoft.com/office/drawing/2014/main" id="{6B0703A0-021C-ACC6-4D21-F1410F1C66F2}"/>
              </a:ext>
            </a:extLst>
          </p:cNvPr>
          <p:cNvPicPr>
            <a:picLocks noGrp="1" noChangeAspect="1"/>
          </p:cNvPicPr>
          <p:nvPr>
            <p:ph idx="1"/>
          </p:nvPr>
        </p:nvPicPr>
        <p:blipFill>
          <a:blip r:embed="rId3">
            <a:alphaModFix amt="50000"/>
          </a:blip>
          <a:srcRect b="1747"/>
          <a:stretch/>
        </p:blipFill>
        <p:spPr>
          <a:xfrm>
            <a:off x="20" y="1"/>
            <a:ext cx="12191980" cy="6857999"/>
          </a:xfrm>
          <a:prstGeom prst="rect">
            <a:avLst/>
          </a:prstGeom>
        </p:spPr>
      </p:pic>
      <p:sp>
        <p:nvSpPr>
          <p:cNvPr id="2" name="Title 1">
            <a:extLst>
              <a:ext uri="{FF2B5EF4-FFF2-40B4-BE49-F238E27FC236}">
                <a16:creationId xmlns:a16="http://schemas.microsoft.com/office/drawing/2014/main" id="{8656E30B-4CCF-4600-9891-C21EA9478949}"/>
              </a:ext>
            </a:extLst>
          </p:cNvPr>
          <p:cNvSpPr>
            <a:spLocks noGrp="1"/>
          </p:cNvSpPr>
          <p:nvPr>
            <p:ph type="title"/>
          </p:nvPr>
        </p:nvSpPr>
        <p:spPr>
          <a:xfrm>
            <a:off x="5848865" y="2887191"/>
            <a:ext cx="6095980" cy="2900518"/>
          </a:xfrm>
        </p:spPr>
        <p:txBody>
          <a:bodyPr vert="horz" lIns="91440" tIns="45720" rIns="91440" bIns="45720" rtlCol="0" anchor="b">
            <a:normAutofit/>
          </a:bodyPr>
          <a:lstStyle/>
          <a:p>
            <a:pPr algn="ctr">
              <a:spcBef>
                <a:spcPct val="0"/>
              </a:spcBef>
            </a:pPr>
            <a:r>
              <a:rPr lang="en-US" sz="6000" kern="1200" dirty="0" err="1">
                <a:solidFill>
                  <a:srgbClr val="FFFFFF"/>
                </a:solidFill>
                <a:latin typeface="+mj-lt"/>
                <a:ea typeface="+mj-ea"/>
                <a:cs typeface="+mj-cs"/>
              </a:rPr>
              <a:t>Onregverdige</a:t>
            </a:r>
            <a:r>
              <a:rPr lang="en-US" sz="6000" kern="1200" dirty="0">
                <a:solidFill>
                  <a:srgbClr val="FFFFFF"/>
                </a:solidFill>
                <a:latin typeface="+mj-lt"/>
                <a:ea typeface="+mj-ea"/>
                <a:cs typeface="+mj-cs"/>
              </a:rPr>
              <a:t> </a:t>
            </a:r>
            <a:r>
              <a:rPr lang="en-US" sz="6000" kern="1200" dirty="0" err="1">
                <a:solidFill>
                  <a:srgbClr val="FFFFFF"/>
                </a:solidFill>
                <a:latin typeface="+mj-lt"/>
                <a:ea typeface="+mj-ea"/>
                <a:cs typeface="+mj-cs"/>
              </a:rPr>
              <a:t>Praktyke</a:t>
            </a:r>
            <a:r>
              <a:rPr lang="en-US" sz="6000" kern="1200" dirty="0">
                <a:solidFill>
                  <a:srgbClr val="FFFFFF"/>
                </a:solidFill>
                <a:latin typeface="+mj-lt"/>
                <a:ea typeface="+mj-ea"/>
                <a:cs typeface="+mj-cs"/>
              </a:rPr>
              <a:t> in Sport</a:t>
            </a:r>
          </a:p>
        </p:txBody>
      </p:sp>
      <p:sp>
        <p:nvSpPr>
          <p:cNvPr id="4" name="TextBox 3">
            <a:extLst>
              <a:ext uri="{FF2B5EF4-FFF2-40B4-BE49-F238E27FC236}">
                <a16:creationId xmlns:a16="http://schemas.microsoft.com/office/drawing/2014/main" id="{F584A711-4B89-4FA7-8FA8-0B998257271D}"/>
              </a:ext>
            </a:extLst>
          </p:cNvPr>
          <p:cNvSpPr txBox="1"/>
          <p:nvPr/>
        </p:nvSpPr>
        <p:spPr>
          <a:xfrm>
            <a:off x="4324855" y="5963490"/>
            <a:ext cx="9144000" cy="1098395"/>
          </a:xfrm>
          <a:prstGeom prst="rect">
            <a:avLst/>
          </a:prstGeom>
        </p:spPr>
        <p:txBody>
          <a:bodyPr vert="horz" lIns="91440" tIns="45720" rIns="91440" bIns="45720" rtlCol="0">
            <a:normAutofit/>
          </a:bodyPr>
          <a:lstStyle/>
          <a:p>
            <a:pPr algn="ctr">
              <a:lnSpc>
                <a:spcPct val="90000"/>
              </a:lnSpc>
              <a:spcBef>
                <a:spcPts val="1000"/>
              </a:spcBef>
            </a:pPr>
            <a:r>
              <a:rPr lang="en-GB" sz="2400" kern="1200" dirty="0">
                <a:solidFill>
                  <a:srgbClr val="FFFFFF"/>
                </a:solidFill>
                <a:latin typeface="+mn-lt"/>
                <a:ea typeface="+mn-ea"/>
                <a:cs typeface="+mn-cs"/>
              </a:rPr>
              <a:t>O</a:t>
            </a:r>
            <a:r>
              <a:rPr lang="en-US" sz="2400" kern="1200" dirty="0" err="1">
                <a:solidFill>
                  <a:srgbClr val="FFFFFF"/>
                </a:solidFill>
                <a:latin typeface="+mn-lt"/>
                <a:ea typeface="+mn-ea"/>
                <a:cs typeface="+mn-cs"/>
              </a:rPr>
              <a:t>PKIKKER-GEBRUIK</a:t>
            </a:r>
            <a:endParaRPr lang="en-US" sz="2400" kern="1200" dirty="0">
              <a:solidFill>
                <a:srgbClr val="FFFFFF"/>
              </a:solidFill>
              <a:latin typeface="+mn-lt"/>
              <a:ea typeface="+mn-ea"/>
              <a:cs typeface="+mn-cs"/>
            </a:endParaRPr>
          </a:p>
        </p:txBody>
      </p:sp>
      <p:pic>
        <p:nvPicPr>
          <p:cNvPr id="3" name="Picture 2" descr="A logo with a person in the middle&#10;&#10;Description automatically generated">
            <a:extLst>
              <a:ext uri="{FF2B5EF4-FFF2-40B4-BE49-F238E27FC236}">
                <a16:creationId xmlns:a16="http://schemas.microsoft.com/office/drawing/2014/main" id="{9019F15C-1CF8-2216-607E-AE2D60223A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40982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D8D2C-37F6-4ED2-A5D8-9DE47F10D64C}"/>
              </a:ext>
            </a:extLst>
          </p:cNvPr>
          <p:cNvSpPr>
            <a:spLocks noGrp="1"/>
          </p:cNvSpPr>
          <p:nvPr>
            <p:ph type="title"/>
          </p:nvPr>
        </p:nvSpPr>
        <p:spPr>
          <a:xfrm>
            <a:off x="-123092" y="439615"/>
            <a:ext cx="12467492" cy="885948"/>
          </a:xfrm>
          <a:solidFill>
            <a:srgbClr val="FFC000"/>
          </a:solidFill>
        </p:spPr>
        <p:txBody>
          <a:bodyPr>
            <a:normAutofit fontScale="90000"/>
          </a:bodyPr>
          <a:lstStyle/>
          <a:p>
            <a:pPr algn="ctr"/>
            <a:br>
              <a:rPr lang="en-ZA" sz="4000" dirty="0">
                <a:solidFill>
                  <a:srgbClr val="FFC000"/>
                </a:solidFill>
                <a:latin typeface="Chalkduster" panose="03050602040202020205" pitchFamily="66" charset="77"/>
              </a:rPr>
            </a:br>
            <a:r>
              <a:rPr lang="en-ZA" sz="4000" dirty="0" err="1">
                <a:solidFill>
                  <a:schemeClr val="tx1"/>
                </a:solidFill>
                <a:latin typeface="Chalkduster" panose="03050602040202020205" pitchFamily="66" charset="77"/>
              </a:rPr>
              <a:t>Newe-effekte</a:t>
            </a:r>
            <a:r>
              <a:rPr lang="en-ZA" sz="4000" dirty="0">
                <a:solidFill>
                  <a:schemeClr val="tx1"/>
                </a:solidFill>
                <a:latin typeface="Chalkduster" panose="03050602040202020205" pitchFamily="66" charset="77"/>
              </a:rPr>
              <a:t> van </a:t>
            </a:r>
            <a:r>
              <a:rPr lang="en-ZA" sz="4000" dirty="0" err="1">
                <a:solidFill>
                  <a:schemeClr val="tx1"/>
                </a:solidFill>
                <a:latin typeface="Chalkduster" panose="03050602040202020205" pitchFamily="66" charset="77"/>
              </a:rPr>
              <a:t>Anaboliese</a:t>
            </a:r>
            <a:r>
              <a:rPr lang="en-ZA" sz="4000" dirty="0">
                <a:solidFill>
                  <a:schemeClr val="tx1"/>
                </a:solidFill>
                <a:latin typeface="Chalkduster" panose="03050602040202020205" pitchFamily="66" charset="77"/>
              </a:rPr>
              <a:t> </a:t>
            </a:r>
            <a:r>
              <a:rPr lang="en-ZA" sz="4000" dirty="0" err="1">
                <a:solidFill>
                  <a:schemeClr val="tx1"/>
                </a:solidFill>
                <a:latin typeface="Chalkduster" panose="03050602040202020205" pitchFamily="66" charset="77"/>
              </a:rPr>
              <a:t>Steroïede</a:t>
            </a:r>
            <a:br>
              <a:rPr lang="en-ZA" dirty="0">
                <a:solidFill>
                  <a:schemeClr val="tx1"/>
                </a:solidFill>
                <a:latin typeface="Chalkduster" panose="03050602040202020205" pitchFamily="66" charset="77"/>
              </a:rPr>
            </a:br>
            <a:endParaRPr lang="en-ZA" dirty="0">
              <a:solidFill>
                <a:schemeClr val="tx1"/>
              </a:solidFill>
              <a:latin typeface="Chalkduster" panose="03050602040202020205" pitchFamily="66" charset="77"/>
            </a:endParaRPr>
          </a:p>
        </p:txBody>
      </p:sp>
      <p:sp>
        <p:nvSpPr>
          <p:cNvPr id="3" name="Content Placeholder 2">
            <a:extLst>
              <a:ext uri="{FF2B5EF4-FFF2-40B4-BE49-F238E27FC236}">
                <a16:creationId xmlns:a16="http://schemas.microsoft.com/office/drawing/2014/main" id="{D3F812AF-2256-4A66-A825-845B5C60DF36}"/>
              </a:ext>
            </a:extLst>
          </p:cNvPr>
          <p:cNvSpPr>
            <a:spLocks noGrp="1"/>
          </p:cNvSpPr>
          <p:nvPr>
            <p:ph idx="1"/>
          </p:nvPr>
        </p:nvSpPr>
        <p:spPr>
          <a:xfrm>
            <a:off x="3610707" y="3675917"/>
            <a:ext cx="7098324" cy="2742468"/>
          </a:xfrm>
        </p:spPr>
        <p:txBody>
          <a:bodyPr>
            <a:normAutofit/>
          </a:bodyPr>
          <a:lstStyle/>
          <a:p>
            <a:pPr algn="l">
              <a:buFont typeface="Arial" panose="020B0604020202020204" pitchFamily="34" charset="0"/>
              <a:buChar char="•"/>
            </a:pPr>
            <a:r>
              <a:rPr lang="en-GB" sz="3000" b="0" i="0" dirty="0" err="1">
                <a:solidFill>
                  <a:schemeClr val="tx1"/>
                </a:solidFill>
                <a:effectLst/>
                <a:latin typeface="Helvetica" panose="020B0604020202020204" pitchFamily="34" charset="0"/>
              </a:rPr>
              <a:t>Prominen</a:t>
            </a:r>
            <a:r>
              <a:rPr lang="en-GB" sz="3000" dirty="0" err="1">
                <a:solidFill>
                  <a:schemeClr val="tx1"/>
                </a:solidFill>
                <a:latin typeface="Helvetica" panose="020B0604020202020204" pitchFamily="34" charset="0"/>
              </a:rPr>
              <a:t>te</a:t>
            </a:r>
            <a:r>
              <a:rPr lang="en-GB" sz="3000" dirty="0">
                <a:solidFill>
                  <a:schemeClr val="tx1"/>
                </a:solidFill>
                <a:latin typeface="Helvetica" panose="020B0604020202020204" pitchFamily="34" charset="0"/>
              </a:rPr>
              <a:t> </a:t>
            </a:r>
            <a:r>
              <a:rPr lang="en-GB" sz="3000" dirty="0" err="1">
                <a:solidFill>
                  <a:schemeClr val="tx1"/>
                </a:solidFill>
                <a:latin typeface="Helvetica" panose="020B0604020202020204" pitchFamily="34" charset="0"/>
              </a:rPr>
              <a:t>borste</a:t>
            </a:r>
            <a:endParaRPr lang="en-GB" sz="3000" dirty="0">
              <a:solidFill>
                <a:schemeClr val="tx1"/>
              </a:solidFill>
              <a:latin typeface="Helvetica" panose="020B0604020202020204" pitchFamily="34" charset="0"/>
            </a:endParaRPr>
          </a:p>
          <a:p>
            <a:pPr>
              <a:buFont typeface="Arial" panose="020B0604020202020204" pitchFamily="34" charset="0"/>
              <a:buChar char="•"/>
            </a:pPr>
            <a:r>
              <a:rPr lang="en-GB" sz="3000" dirty="0" err="1">
                <a:solidFill>
                  <a:schemeClr val="tx1"/>
                </a:solidFill>
                <a:latin typeface="Helvetica" panose="020B0604020202020204" pitchFamily="34" charset="0"/>
              </a:rPr>
              <a:t>Gekrimpte</a:t>
            </a:r>
            <a:r>
              <a:rPr lang="en-GB" sz="3000" dirty="0">
                <a:solidFill>
                  <a:schemeClr val="tx1"/>
                </a:solidFill>
                <a:latin typeface="Helvetica" panose="020B0604020202020204" pitchFamily="34" charset="0"/>
              </a:rPr>
              <a:t> testes</a:t>
            </a:r>
          </a:p>
          <a:p>
            <a:pPr>
              <a:buFont typeface="Arial" panose="020B0604020202020204" pitchFamily="34" charset="0"/>
              <a:buChar char="•"/>
            </a:pPr>
            <a:r>
              <a:rPr lang="en-GB" sz="3000" dirty="0" err="1">
                <a:solidFill>
                  <a:schemeClr val="tx1"/>
                </a:solidFill>
                <a:latin typeface="Helvetica" panose="020B0604020202020204" pitchFamily="34" charset="0"/>
              </a:rPr>
              <a:t>Onvrugbaarheid</a:t>
            </a:r>
            <a:endParaRPr lang="en-GB" sz="3000" dirty="0">
              <a:solidFill>
                <a:schemeClr val="tx1"/>
              </a:solidFill>
              <a:latin typeface="Helvetica" panose="020B0604020202020204" pitchFamily="34" charset="0"/>
            </a:endParaRPr>
          </a:p>
          <a:p>
            <a:pPr>
              <a:buFont typeface="Arial" panose="020B0604020202020204" pitchFamily="34" charset="0"/>
              <a:buChar char="•"/>
            </a:pPr>
            <a:r>
              <a:rPr lang="en-GB" sz="3000" dirty="0" err="1">
                <a:solidFill>
                  <a:schemeClr val="tx1"/>
                </a:solidFill>
                <a:latin typeface="Helvetica" panose="020B0604020202020204" pitchFamily="34" charset="0"/>
              </a:rPr>
              <a:t>Prostaatkliervergroting</a:t>
            </a:r>
            <a:endParaRPr lang="en-GB" sz="3000" b="0" i="0" dirty="0">
              <a:solidFill>
                <a:schemeClr val="tx1"/>
              </a:solidFill>
              <a:effectLst/>
              <a:latin typeface="Helvetica" panose="020B0604020202020204" pitchFamily="34" charset="0"/>
            </a:endParaRPr>
          </a:p>
        </p:txBody>
      </p:sp>
      <p:pic>
        <p:nvPicPr>
          <p:cNvPr id="6" name="Picture 5" descr="A person holding a bottle of pills&#10;&#10;Description automatically generated">
            <a:extLst>
              <a:ext uri="{FF2B5EF4-FFF2-40B4-BE49-F238E27FC236}">
                <a16:creationId xmlns:a16="http://schemas.microsoft.com/office/drawing/2014/main" id="{C646F8D9-44C8-EA32-8EC7-016B3A1196A8}"/>
              </a:ext>
            </a:extLst>
          </p:cNvPr>
          <p:cNvPicPr>
            <a:picLocks noChangeAspect="1"/>
          </p:cNvPicPr>
          <p:nvPr/>
        </p:nvPicPr>
        <p:blipFill>
          <a:blip r:embed="rId3"/>
          <a:srcRect r="44797"/>
          <a:stretch/>
        </p:blipFill>
        <p:spPr>
          <a:xfrm>
            <a:off x="-1400710" y="1670538"/>
            <a:ext cx="5011417" cy="5187462"/>
          </a:xfrm>
          <a:prstGeom prst="rect">
            <a:avLst/>
          </a:prstGeom>
        </p:spPr>
      </p:pic>
      <p:sp>
        <p:nvSpPr>
          <p:cNvPr id="7" name="Left Arrow 6">
            <a:extLst>
              <a:ext uri="{FF2B5EF4-FFF2-40B4-BE49-F238E27FC236}">
                <a16:creationId xmlns:a16="http://schemas.microsoft.com/office/drawing/2014/main" id="{2662CC03-3A57-8CBE-FC4A-287FC7E3E1B0}"/>
              </a:ext>
            </a:extLst>
          </p:cNvPr>
          <p:cNvSpPr/>
          <p:nvPr/>
        </p:nvSpPr>
        <p:spPr>
          <a:xfrm>
            <a:off x="3868614" y="1563566"/>
            <a:ext cx="7254497" cy="1618517"/>
          </a:xfrm>
          <a:prstGeom prst="lef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dirty="0">
                <a:solidFill>
                  <a:schemeClr val="bg1"/>
                </a:solidFill>
                <a:latin typeface="Chalkduster" panose="03050602040202020205" pitchFamily="66" charset="77"/>
              </a:rPr>
              <a:t>MANS KAN DIE </a:t>
            </a:r>
            <a:r>
              <a:rPr lang="en-US" sz="2500" dirty="0" err="1">
                <a:solidFill>
                  <a:schemeClr val="bg1"/>
                </a:solidFill>
                <a:latin typeface="Chalkduster" panose="03050602040202020205" pitchFamily="66" charset="77"/>
              </a:rPr>
              <a:t>VOLGENDE</a:t>
            </a:r>
            <a:r>
              <a:rPr lang="en-US" sz="2500" dirty="0">
                <a:solidFill>
                  <a:schemeClr val="bg1"/>
                </a:solidFill>
                <a:latin typeface="Chalkduster" panose="03050602040202020205" pitchFamily="66" charset="77"/>
              </a:rPr>
              <a:t> </a:t>
            </a:r>
            <a:r>
              <a:rPr lang="en-US" sz="2500" dirty="0" err="1">
                <a:solidFill>
                  <a:schemeClr val="bg1"/>
                </a:solidFill>
                <a:latin typeface="Chalkduster" panose="03050602040202020205" pitchFamily="66" charset="77"/>
              </a:rPr>
              <a:t>ERVAAR</a:t>
            </a:r>
            <a:r>
              <a:rPr lang="en-US" sz="2500" dirty="0">
                <a:solidFill>
                  <a:schemeClr val="bg1"/>
                </a:solidFill>
                <a:latin typeface="Chalkduster" panose="03050602040202020205" pitchFamily="66" charset="77"/>
              </a:rPr>
              <a:t>:</a:t>
            </a:r>
          </a:p>
        </p:txBody>
      </p:sp>
      <p:pic>
        <p:nvPicPr>
          <p:cNvPr id="4" name="Picture 3" descr="A logo with a person in the middle&#10;&#10;Description automatically generated">
            <a:extLst>
              <a:ext uri="{FF2B5EF4-FFF2-40B4-BE49-F238E27FC236}">
                <a16:creationId xmlns:a16="http://schemas.microsoft.com/office/drawing/2014/main" id="{685E764F-5ECE-FD3A-4DC0-1D549924C2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139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D8D2C-37F6-4ED2-A5D8-9DE47F10D64C}"/>
              </a:ext>
            </a:extLst>
          </p:cNvPr>
          <p:cNvSpPr>
            <a:spLocks noGrp="1"/>
          </p:cNvSpPr>
          <p:nvPr>
            <p:ph type="title"/>
          </p:nvPr>
        </p:nvSpPr>
        <p:spPr>
          <a:xfrm>
            <a:off x="-123092" y="439615"/>
            <a:ext cx="12467492" cy="885948"/>
          </a:xfrm>
          <a:solidFill>
            <a:srgbClr val="FFC000"/>
          </a:solidFill>
        </p:spPr>
        <p:txBody>
          <a:bodyPr>
            <a:normAutofit fontScale="90000"/>
          </a:bodyPr>
          <a:lstStyle/>
          <a:p>
            <a:pPr algn="ctr"/>
            <a:br>
              <a:rPr lang="en-ZA" dirty="0">
                <a:solidFill>
                  <a:srgbClr val="FFC000"/>
                </a:solidFill>
                <a:latin typeface="Chalkduster" panose="03050602040202020205" pitchFamily="66" charset="77"/>
              </a:rPr>
            </a:br>
            <a:r>
              <a:rPr lang="en-ZA" sz="4000" dirty="0" err="1">
                <a:solidFill>
                  <a:schemeClr val="tx1"/>
                </a:solidFill>
                <a:latin typeface="Chalkduster" panose="03050602040202020205" pitchFamily="66" charset="77"/>
              </a:rPr>
              <a:t>Newe-effekte</a:t>
            </a:r>
            <a:r>
              <a:rPr lang="en-ZA" sz="4000" dirty="0">
                <a:solidFill>
                  <a:schemeClr val="tx1"/>
                </a:solidFill>
                <a:latin typeface="Chalkduster" panose="03050602040202020205" pitchFamily="66" charset="77"/>
              </a:rPr>
              <a:t> van </a:t>
            </a:r>
            <a:r>
              <a:rPr lang="en-ZA" sz="4000" dirty="0" err="1">
                <a:solidFill>
                  <a:schemeClr val="tx1"/>
                </a:solidFill>
                <a:latin typeface="Chalkduster" panose="03050602040202020205" pitchFamily="66" charset="77"/>
              </a:rPr>
              <a:t>Anaboliese</a:t>
            </a:r>
            <a:r>
              <a:rPr lang="en-ZA" sz="4000" dirty="0">
                <a:solidFill>
                  <a:schemeClr val="tx1"/>
                </a:solidFill>
                <a:latin typeface="Chalkduster" panose="03050602040202020205" pitchFamily="66" charset="77"/>
              </a:rPr>
              <a:t> </a:t>
            </a:r>
            <a:r>
              <a:rPr lang="en-ZA" sz="4000" dirty="0" err="1">
                <a:solidFill>
                  <a:schemeClr val="tx1"/>
                </a:solidFill>
                <a:latin typeface="Chalkduster" panose="03050602040202020205" pitchFamily="66" charset="77"/>
              </a:rPr>
              <a:t>Steroïede</a:t>
            </a:r>
            <a:br>
              <a:rPr lang="en-ZA" dirty="0">
                <a:solidFill>
                  <a:schemeClr val="tx1"/>
                </a:solidFill>
                <a:latin typeface="Chalkduster" panose="03050602040202020205" pitchFamily="66" charset="77"/>
              </a:rPr>
            </a:br>
            <a:endParaRPr lang="en-ZA" dirty="0">
              <a:solidFill>
                <a:schemeClr val="tx1"/>
              </a:solidFill>
              <a:latin typeface="Chalkduster" panose="03050602040202020205" pitchFamily="66" charset="77"/>
            </a:endParaRPr>
          </a:p>
        </p:txBody>
      </p:sp>
      <p:sp>
        <p:nvSpPr>
          <p:cNvPr id="3" name="Content Placeholder 2">
            <a:extLst>
              <a:ext uri="{FF2B5EF4-FFF2-40B4-BE49-F238E27FC236}">
                <a16:creationId xmlns:a16="http://schemas.microsoft.com/office/drawing/2014/main" id="{D3F812AF-2256-4A66-A825-845B5C60DF36}"/>
              </a:ext>
            </a:extLst>
          </p:cNvPr>
          <p:cNvSpPr>
            <a:spLocks noGrp="1"/>
          </p:cNvSpPr>
          <p:nvPr>
            <p:ph idx="1"/>
          </p:nvPr>
        </p:nvSpPr>
        <p:spPr>
          <a:xfrm>
            <a:off x="3773544" y="3319878"/>
            <a:ext cx="8213863" cy="3343969"/>
          </a:xfrm>
        </p:spPr>
        <p:txBody>
          <a:bodyPr>
            <a:normAutofit fontScale="92500" lnSpcReduction="10000"/>
          </a:bodyPr>
          <a:lstStyle/>
          <a:p>
            <a:pPr>
              <a:buFont typeface="Arial" panose="020B0604020202020204" pitchFamily="34" charset="0"/>
              <a:buChar char="•"/>
            </a:pPr>
            <a:r>
              <a:rPr lang="en-GB" sz="3200" dirty="0">
                <a:solidFill>
                  <a:srgbClr val="111111"/>
                </a:solidFill>
                <a:latin typeface="Helvetica" panose="020B0604020202020204" pitchFamily="34" charset="0"/>
              </a:rPr>
              <a:t>’n </a:t>
            </a:r>
            <a:r>
              <a:rPr lang="en-GB" sz="3200" dirty="0" err="1">
                <a:solidFill>
                  <a:srgbClr val="111111"/>
                </a:solidFill>
                <a:latin typeface="Helvetica" panose="020B0604020202020204" pitchFamily="34" charset="0"/>
              </a:rPr>
              <a:t>Dieper</a:t>
            </a:r>
            <a:r>
              <a:rPr lang="en-GB" sz="3200" dirty="0">
                <a:solidFill>
                  <a:srgbClr val="111111"/>
                </a:solidFill>
                <a:latin typeface="Helvetica" panose="020B0604020202020204" pitchFamily="34" charset="0"/>
              </a:rPr>
              <a:t> stem, wat </a:t>
            </a:r>
            <a:r>
              <a:rPr lang="en-GB" sz="3200" dirty="0" err="1">
                <a:solidFill>
                  <a:srgbClr val="111111"/>
                </a:solidFill>
                <a:latin typeface="Helvetica" panose="020B0604020202020204" pitchFamily="34" charset="0"/>
              </a:rPr>
              <a:t>onomkeerbaar</a:t>
            </a:r>
            <a:r>
              <a:rPr lang="en-GB" sz="3200" dirty="0">
                <a:solidFill>
                  <a:srgbClr val="111111"/>
                </a:solidFill>
                <a:latin typeface="Helvetica" panose="020B0604020202020204" pitchFamily="34" charset="0"/>
              </a:rPr>
              <a:t> </a:t>
            </a:r>
            <a:r>
              <a:rPr lang="en-GB" sz="3200" dirty="0" err="1">
                <a:solidFill>
                  <a:srgbClr val="111111"/>
                </a:solidFill>
                <a:latin typeface="Helvetica" panose="020B0604020202020204" pitchFamily="34" charset="0"/>
              </a:rPr>
              <a:t>kan</a:t>
            </a:r>
            <a:r>
              <a:rPr lang="en-GB" sz="3200" dirty="0">
                <a:solidFill>
                  <a:srgbClr val="111111"/>
                </a:solidFill>
                <a:latin typeface="Helvetica" panose="020B0604020202020204" pitchFamily="34" charset="0"/>
              </a:rPr>
              <a:t> wees.</a:t>
            </a:r>
          </a:p>
          <a:p>
            <a:pPr>
              <a:buFont typeface="Arial" panose="020B0604020202020204" pitchFamily="34" charset="0"/>
              <a:buChar char="•"/>
            </a:pPr>
            <a:r>
              <a:rPr lang="en-GB" sz="3200" dirty="0">
                <a:solidFill>
                  <a:srgbClr val="111111"/>
                </a:solidFill>
                <a:latin typeface="Helvetica" panose="020B0604020202020204" pitchFamily="34" charset="0"/>
              </a:rPr>
              <a:t>’n </a:t>
            </a:r>
            <a:r>
              <a:rPr lang="en-GB" sz="3200" dirty="0" err="1">
                <a:solidFill>
                  <a:srgbClr val="111111"/>
                </a:solidFill>
                <a:latin typeface="Helvetica" panose="020B0604020202020204" pitchFamily="34" charset="0"/>
              </a:rPr>
              <a:t>Vergrootte</a:t>
            </a:r>
            <a:r>
              <a:rPr lang="en-GB" sz="3200" dirty="0">
                <a:solidFill>
                  <a:srgbClr val="111111"/>
                </a:solidFill>
                <a:latin typeface="Helvetica" panose="020B0604020202020204" pitchFamily="34" charset="0"/>
              </a:rPr>
              <a:t> </a:t>
            </a:r>
            <a:r>
              <a:rPr lang="en-GB" sz="3200" dirty="0" err="1">
                <a:solidFill>
                  <a:srgbClr val="111111"/>
                </a:solidFill>
                <a:latin typeface="Helvetica" panose="020B0604020202020204" pitchFamily="34" charset="0"/>
              </a:rPr>
              <a:t>klitoris</a:t>
            </a:r>
            <a:r>
              <a:rPr lang="en-GB" sz="3200" dirty="0">
                <a:solidFill>
                  <a:srgbClr val="111111"/>
                </a:solidFill>
                <a:latin typeface="Helvetica" panose="020B0604020202020204" pitchFamily="34" charset="0"/>
              </a:rPr>
              <a:t>, wat </a:t>
            </a:r>
            <a:r>
              <a:rPr lang="en-GB" sz="3200" dirty="0" err="1">
                <a:solidFill>
                  <a:srgbClr val="111111"/>
                </a:solidFill>
                <a:latin typeface="Helvetica" panose="020B0604020202020204" pitchFamily="34" charset="0"/>
              </a:rPr>
              <a:t>onomkeerbaar</a:t>
            </a:r>
            <a:r>
              <a:rPr lang="en-GB" sz="3200" dirty="0">
                <a:solidFill>
                  <a:srgbClr val="111111"/>
                </a:solidFill>
                <a:latin typeface="Helvetica" panose="020B0604020202020204" pitchFamily="34" charset="0"/>
              </a:rPr>
              <a:t> </a:t>
            </a:r>
            <a:r>
              <a:rPr lang="en-GB" sz="3200" dirty="0" err="1">
                <a:solidFill>
                  <a:srgbClr val="111111"/>
                </a:solidFill>
                <a:latin typeface="Helvetica" panose="020B0604020202020204" pitchFamily="34" charset="0"/>
              </a:rPr>
              <a:t>kan</a:t>
            </a:r>
            <a:r>
              <a:rPr lang="en-GB" sz="3200" dirty="0">
                <a:solidFill>
                  <a:srgbClr val="111111"/>
                </a:solidFill>
                <a:latin typeface="Helvetica" panose="020B0604020202020204" pitchFamily="34" charset="0"/>
              </a:rPr>
              <a:t> wees. </a:t>
            </a:r>
          </a:p>
          <a:p>
            <a:pPr>
              <a:buFont typeface="Arial" panose="020B0604020202020204" pitchFamily="34" charset="0"/>
              <a:buChar char="•"/>
            </a:pPr>
            <a:r>
              <a:rPr lang="en-GB" sz="3200" dirty="0" err="1">
                <a:solidFill>
                  <a:srgbClr val="111111"/>
                </a:solidFill>
                <a:latin typeface="Helvetica" panose="020B0604020202020204" pitchFamily="34" charset="0"/>
              </a:rPr>
              <a:t>Oormatige</a:t>
            </a:r>
            <a:r>
              <a:rPr lang="en-GB" sz="3200" dirty="0">
                <a:solidFill>
                  <a:srgbClr val="111111"/>
                </a:solidFill>
                <a:latin typeface="Helvetica" panose="020B0604020202020204" pitchFamily="34" charset="0"/>
              </a:rPr>
              <a:t> </a:t>
            </a:r>
            <a:r>
              <a:rPr lang="en-GB" sz="3200" dirty="0" err="1">
                <a:solidFill>
                  <a:srgbClr val="111111"/>
                </a:solidFill>
                <a:latin typeface="Helvetica" panose="020B0604020202020204" pitchFamily="34" charset="0"/>
              </a:rPr>
              <a:t>liggaamshare</a:t>
            </a:r>
            <a:endParaRPr lang="en-GB" sz="3200" dirty="0">
              <a:solidFill>
                <a:srgbClr val="111111"/>
              </a:solidFill>
              <a:latin typeface="Helvetica" panose="020B0604020202020204" pitchFamily="34" charset="0"/>
            </a:endParaRPr>
          </a:p>
          <a:p>
            <a:pPr>
              <a:buFont typeface="Arial" panose="020B0604020202020204" pitchFamily="34" charset="0"/>
              <a:buChar char="•"/>
            </a:pPr>
            <a:r>
              <a:rPr lang="en-GB" sz="3200" dirty="0" err="1">
                <a:solidFill>
                  <a:srgbClr val="111111"/>
                </a:solidFill>
                <a:latin typeface="Helvetica" panose="020B0604020202020204" pitchFamily="34" charset="0"/>
              </a:rPr>
              <a:t>Haarverlies</a:t>
            </a:r>
            <a:r>
              <a:rPr lang="en-GB" sz="3200" dirty="0">
                <a:solidFill>
                  <a:srgbClr val="111111"/>
                </a:solidFill>
                <a:latin typeface="Helvetica" panose="020B0604020202020204" pitchFamily="34" charset="0"/>
              </a:rPr>
              <a:t>, wat </a:t>
            </a:r>
            <a:r>
              <a:rPr lang="en-GB" sz="3200" dirty="0" err="1">
                <a:solidFill>
                  <a:srgbClr val="111111"/>
                </a:solidFill>
                <a:latin typeface="Helvetica" panose="020B0604020202020204" pitchFamily="34" charset="0"/>
              </a:rPr>
              <a:t>onomkeerbaar</a:t>
            </a:r>
            <a:r>
              <a:rPr lang="en-GB" sz="3200" dirty="0">
                <a:solidFill>
                  <a:srgbClr val="111111"/>
                </a:solidFill>
                <a:latin typeface="Helvetica" panose="020B0604020202020204" pitchFamily="34" charset="0"/>
              </a:rPr>
              <a:t> </a:t>
            </a:r>
            <a:r>
              <a:rPr lang="en-GB" sz="3200" dirty="0" err="1">
                <a:solidFill>
                  <a:srgbClr val="111111"/>
                </a:solidFill>
                <a:latin typeface="Helvetica" panose="020B0604020202020204" pitchFamily="34" charset="0"/>
              </a:rPr>
              <a:t>kan</a:t>
            </a:r>
            <a:r>
              <a:rPr lang="en-GB" sz="3200" dirty="0">
                <a:solidFill>
                  <a:srgbClr val="111111"/>
                </a:solidFill>
                <a:latin typeface="Helvetica" panose="020B0604020202020204" pitchFamily="34" charset="0"/>
              </a:rPr>
              <a:t> wees.</a:t>
            </a:r>
          </a:p>
          <a:p>
            <a:pPr>
              <a:buFont typeface="Arial" panose="020B0604020202020204" pitchFamily="34" charset="0"/>
              <a:buChar char="•"/>
            </a:pPr>
            <a:r>
              <a:rPr lang="en-GB" sz="3200" dirty="0" err="1">
                <a:solidFill>
                  <a:srgbClr val="111111"/>
                </a:solidFill>
                <a:latin typeface="Helvetica" panose="020B0604020202020204" pitchFamily="34" charset="0"/>
              </a:rPr>
              <a:t>Ongereelde</a:t>
            </a:r>
            <a:r>
              <a:rPr lang="en-GB" sz="3200" dirty="0">
                <a:solidFill>
                  <a:srgbClr val="111111"/>
                </a:solidFill>
                <a:latin typeface="Helvetica" panose="020B0604020202020204" pitchFamily="34" charset="0"/>
              </a:rPr>
              <a:t> of </a:t>
            </a:r>
            <a:r>
              <a:rPr lang="en-GB" sz="3200" dirty="0" err="1">
                <a:solidFill>
                  <a:srgbClr val="111111"/>
                </a:solidFill>
                <a:latin typeface="Helvetica" panose="020B0604020202020204" pitchFamily="34" charset="0"/>
              </a:rPr>
              <a:t>afwesige</a:t>
            </a:r>
            <a:r>
              <a:rPr lang="en-GB" sz="3200" dirty="0">
                <a:solidFill>
                  <a:srgbClr val="111111"/>
                </a:solidFill>
                <a:latin typeface="Helvetica" panose="020B0604020202020204" pitchFamily="34" charset="0"/>
              </a:rPr>
              <a:t> </a:t>
            </a:r>
            <a:r>
              <a:rPr lang="en-GB" sz="3200" dirty="0" err="1">
                <a:solidFill>
                  <a:srgbClr val="111111"/>
                </a:solidFill>
                <a:latin typeface="Helvetica" panose="020B0604020202020204" pitchFamily="34" charset="0"/>
              </a:rPr>
              <a:t>menstruasie</a:t>
            </a:r>
            <a:endParaRPr lang="en-GB" sz="3200" dirty="0">
              <a:solidFill>
                <a:srgbClr val="111111"/>
              </a:solidFill>
              <a:latin typeface="Helvetica" panose="020B0604020202020204" pitchFamily="34" charset="0"/>
            </a:endParaRPr>
          </a:p>
        </p:txBody>
      </p:sp>
      <p:sp>
        <p:nvSpPr>
          <p:cNvPr id="7" name="Left Arrow 6">
            <a:extLst>
              <a:ext uri="{FF2B5EF4-FFF2-40B4-BE49-F238E27FC236}">
                <a16:creationId xmlns:a16="http://schemas.microsoft.com/office/drawing/2014/main" id="{2662CC03-3A57-8CBE-FC4A-287FC7E3E1B0}"/>
              </a:ext>
            </a:extLst>
          </p:cNvPr>
          <p:cNvSpPr/>
          <p:nvPr/>
        </p:nvSpPr>
        <p:spPr>
          <a:xfrm>
            <a:off x="3868614" y="1563566"/>
            <a:ext cx="7241971" cy="1618517"/>
          </a:xfrm>
          <a:prstGeom prst="lef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dirty="0" err="1">
                <a:solidFill>
                  <a:schemeClr val="bg1"/>
                </a:solidFill>
                <a:latin typeface="Chalkduster" panose="03050602040202020205" pitchFamily="66" charset="77"/>
              </a:rPr>
              <a:t>VROUE</a:t>
            </a:r>
            <a:r>
              <a:rPr lang="en-US" sz="2500" dirty="0">
                <a:solidFill>
                  <a:schemeClr val="bg1"/>
                </a:solidFill>
                <a:latin typeface="Chalkduster" panose="03050602040202020205" pitchFamily="66" charset="77"/>
              </a:rPr>
              <a:t> KAN DIE </a:t>
            </a:r>
            <a:r>
              <a:rPr lang="en-US" sz="2500" dirty="0" err="1">
                <a:solidFill>
                  <a:schemeClr val="bg1"/>
                </a:solidFill>
                <a:latin typeface="Chalkduster" panose="03050602040202020205" pitchFamily="66" charset="77"/>
              </a:rPr>
              <a:t>VOLGENDE</a:t>
            </a:r>
            <a:r>
              <a:rPr lang="en-US" sz="2500" dirty="0">
                <a:solidFill>
                  <a:schemeClr val="bg1"/>
                </a:solidFill>
                <a:latin typeface="Chalkduster" panose="03050602040202020205" pitchFamily="66" charset="77"/>
              </a:rPr>
              <a:t> </a:t>
            </a:r>
            <a:r>
              <a:rPr lang="en-US" sz="2500" dirty="0" err="1">
                <a:solidFill>
                  <a:schemeClr val="bg1"/>
                </a:solidFill>
                <a:latin typeface="Chalkduster" panose="03050602040202020205" pitchFamily="66" charset="77"/>
              </a:rPr>
              <a:t>ERVAAR</a:t>
            </a:r>
            <a:r>
              <a:rPr lang="en-US" sz="2500" dirty="0">
                <a:solidFill>
                  <a:schemeClr val="bg1"/>
                </a:solidFill>
                <a:latin typeface="Chalkduster" panose="03050602040202020205" pitchFamily="66" charset="77"/>
              </a:rPr>
              <a:t>:</a:t>
            </a:r>
          </a:p>
        </p:txBody>
      </p:sp>
      <p:pic>
        <p:nvPicPr>
          <p:cNvPr id="5" name="Picture 4" descr="A person holding a bottle of pills&#10;&#10;Description automatically generated">
            <a:extLst>
              <a:ext uri="{FF2B5EF4-FFF2-40B4-BE49-F238E27FC236}">
                <a16:creationId xmlns:a16="http://schemas.microsoft.com/office/drawing/2014/main" id="{CD4AA394-FB1A-0F4E-37B5-BE5396D0907F}"/>
              </a:ext>
            </a:extLst>
          </p:cNvPr>
          <p:cNvPicPr>
            <a:picLocks noChangeAspect="1"/>
          </p:cNvPicPr>
          <p:nvPr/>
        </p:nvPicPr>
        <p:blipFill>
          <a:blip r:embed="rId3"/>
          <a:srcRect r="40733"/>
          <a:stretch/>
        </p:blipFill>
        <p:spPr>
          <a:xfrm>
            <a:off x="-1992925" y="1563566"/>
            <a:ext cx="5603632" cy="5402769"/>
          </a:xfrm>
          <a:prstGeom prst="rect">
            <a:avLst/>
          </a:prstGeom>
        </p:spPr>
      </p:pic>
      <p:pic>
        <p:nvPicPr>
          <p:cNvPr id="4" name="Picture 3" descr="A logo with a person in the middle&#10;&#10;Description automatically generated">
            <a:extLst>
              <a:ext uri="{FF2B5EF4-FFF2-40B4-BE49-F238E27FC236}">
                <a16:creationId xmlns:a16="http://schemas.microsoft.com/office/drawing/2014/main" id="{247E3B49-45AD-1C1C-0B35-A3EE265D53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107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D8D2C-37F6-4ED2-A5D8-9DE47F10D64C}"/>
              </a:ext>
            </a:extLst>
          </p:cNvPr>
          <p:cNvSpPr>
            <a:spLocks noGrp="1"/>
          </p:cNvSpPr>
          <p:nvPr>
            <p:ph type="title"/>
          </p:nvPr>
        </p:nvSpPr>
        <p:spPr>
          <a:xfrm>
            <a:off x="-123092" y="439615"/>
            <a:ext cx="12467492" cy="885948"/>
          </a:xfrm>
          <a:solidFill>
            <a:srgbClr val="FFC000"/>
          </a:solidFill>
        </p:spPr>
        <p:txBody>
          <a:bodyPr>
            <a:normAutofit fontScale="90000"/>
          </a:bodyPr>
          <a:lstStyle/>
          <a:p>
            <a:pPr algn="ctr"/>
            <a:br>
              <a:rPr lang="en-ZA" dirty="0">
                <a:solidFill>
                  <a:srgbClr val="FFC000"/>
                </a:solidFill>
                <a:latin typeface="Chalkduster" panose="03050602040202020205" pitchFamily="66" charset="77"/>
              </a:rPr>
            </a:br>
            <a:r>
              <a:rPr lang="en-ZA" sz="4000" dirty="0" err="1">
                <a:solidFill>
                  <a:schemeClr val="tx1"/>
                </a:solidFill>
                <a:latin typeface="Chalkduster" panose="03050602040202020205" pitchFamily="66" charset="77"/>
              </a:rPr>
              <a:t>Newe-effekte</a:t>
            </a:r>
            <a:r>
              <a:rPr lang="en-ZA" sz="4000" dirty="0">
                <a:solidFill>
                  <a:schemeClr val="tx1"/>
                </a:solidFill>
                <a:latin typeface="Chalkduster" panose="03050602040202020205" pitchFamily="66" charset="77"/>
              </a:rPr>
              <a:t> van </a:t>
            </a:r>
            <a:r>
              <a:rPr lang="en-ZA" sz="4000" dirty="0" err="1">
                <a:solidFill>
                  <a:schemeClr val="tx1"/>
                </a:solidFill>
                <a:latin typeface="Chalkduster" panose="03050602040202020205" pitchFamily="66" charset="77"/>
              </a:rPr>
              <a:t>Anaboliese</a:t>
            </a:r>
            <a:r>
              <a:rPr lang="en-ZA" sz="4000" dirty="0">
                <a:solidFill>
                  <a:schemeClr val="tx1"/>
                </a:solidFill>
                <a:latin typeface="Chalkduster" panose="03050602040202020205" pitchFamily="66" charset="77"/>
              </a:rPr>
              <a:t> </a:t>
            </a:r>
            <a:r>
              <a:rPr lang="en-ZA" sz="4000" dirty="0" err="1">
                <a:solidFill>
                  <a:schemeClr val="tx1"/>
                </a:solidFill>
                <a:latin typeface="Chalkduster" panose="03050602040202020205" pitchFamily="66" charset="77"/>
              </a:rPr>
              <a:t>Steroïede</a:t>
            </a:r>
            <a:br>
              <a:rPr lang="en-ZA" dirty="0">
                <a:solidFill>
                  <a:schemeClr val="tx1"/>
                </a:solidFill>
                <a:latin typeface="Chalkduster" panose="03050602040202020205" pitchFamily="66" charset="77"/>
              </a:rPr>
            </a:br>
            <a:endParaRPr lang="en-ZA" dirty="0">
              <a:solidFill>
                <a:schemeClr val="tx1"/>
              </a:solidFill>
              <a:latin typeface="Chalkduster" panose="03050602040202020205" pitchFamily="66" charset="77"/>
            </a:endParaRPr>
          </a:p>
        </p:txBody>
      </p:sp>
      <p:sp>
        <p:nvSpPr>
          <p:cNvPr id="3" name="Content Placeholder 2">
            <a:extLst>
              <a:ext uri="{FF2B5EF4-FFF2-40B4-BE49-F238E27FC236}">
                <a16:creationId xmlns:a16="http://schemas.microsoft.com/office/drawing/2014/main" id="{D3F812AF-2256-4A66-A825-845B5C60DF36}"/>
              </a:ext>
            </a:extLst>
          </p:cNvPr>
          <p:cNvSpPr>
            <a:spLocks noGrp="1"/>
          </p:cNvSpPr>
          <p:nvPr>
            <p:ph idx="1"/>
          </p:nvPr>
        </p:nvSpPr>
        <p:spPr>
          <a:xfrm>
            <a:off x="2759652" y="3072551"/>
            <a:ext cx="7269332" cy="3635406"/>
          </a:xfrm>
        </p:spPr>
        <p:txBody>
          <a:bodyPr>
            <a:normAutofit fontScale="92500"/>
          </a:bodyPr>
          <a:lstStyle/>
          <a:p>
            <a:pPr>
              <a:buFont typeface="Arial" panose="020B0604020202020204" pitchFamily="34" charset="0"/>
              <a:buChar char="•"/>
            </a:pPr>
            <a:r>
              <a:rPr lang="en-GB" sz="3200" dirty="0" err="1">
                <a:solidFill>
                  <a:srgbClr val="111111"/>
                </a:solidFill>
                <a:latin typeface="Helvetica" panose="020B0604020202020204" pitchFamily="34" charset="0"/>
              </a:rPr>
              <a:t>Erge</a:t>
            </a:r>
            <a:r>
              <a:rPr lang="en-GB" sz="3200" dirty="0">
                <a:solidFill>
                  <a:srgbClr val="111111"/>
                </a:solidFill>
                <a:latin typeface="Helvetica" panose="020B0604020202020204" pitchFamily="34" charset="0"/>
              </a:rPr>
              <a:t> </a:t>
            </a:r>
            <a:r>
              <a:rPr lang="en-GB" sz="3200" dirty="0" err="1">
                <a:solidFill>
                  <a:srgbClr val="111111"/>
                </a:solidFill>
                <a:latin typeface="Helvetica" panose="020B0604020202020204" pitchFamily="34" charset="0"/>
              </a:rPr>
              <a:t>aknee</a:t>
            </a:r>
            <a:endParaRPr lang="en-GB" sz="3200" dirty="0">
              <a:solidFill>
                <a:srgbClr val="111111"/>
              </a:solidFill>
              <a:latin typeface="Helvetica" panose="020B0604020202020204" pitchFamily="34" charset="0"/>
            </a:endParaRPr>
          </a:p>
          <a:p>
            <a:pPr>
              <a:buFont typeface="Arial" panose="020B0604020202020204" pitchFamily="34" charset="0"/>
              <a:buChar char="•"/>
            </a:pPr>
            <a:r>
              <a:rPr lang="en-GB" sz="3200" dirty="0" err="1">
                <a:solidFill>
                  <a:srgbClr val="111111"/>
                </a:solidFill>
                <a:latin typeface="Helvetica" panose="020B0604020202020204" pitchFamily="34" charset="0"/>
              </a:rPr>
              <a:t>Verhoogde</a:t>
            </a:r>
            <a:r>
              <a:rPr lang="en-GB" sz="3200" dirty="0">
                <a:solidFill>
                  <a:srgbClr val="111111"/>
                </a:solidFill>
                <a:latin typeface="Helvetica" panose="020B0604020202020204" pitchFamily="34" charset="0"/>
              </a:rPr>
              <a:t> </a:t>
            </a:r>
            <a:r>
              <a:rPr lang="en-GB" sz="3200" dirty="0" err="1">
                <a:solidFill>
                  <a:srgbClr val="111111"/>
                </a:solidFill>
                <a:latin typeface="Helvetica" panose="020B0604020202020204" pitchFamily="34" charset="0"/>
              </a:rPr>
              <a:t>risiko</a:t>
            </a:r>
            <a:r>
              <a:rPr lang="en-GB" sz="3200" dirty="0">
                <a:solidFill>
                  <a:srgbClr val="111111"/>
                </a:solidFill>
                <a:latin typeface="Helvetica" panose="020B0604020202020204" pitchFamily="34" charset="0"/>
              </a:rPr>
              <a:t> van </a:t>
            </a:r>
            <a:r>
              <a:rPr lang="en-GB" sz="3200" dirty="0" err="1">
                <a:solidFill>
                  <a:srgbClr val="111111"/>
                </a:solidFill>
                <a:latin typeface="Helvetica" panose="020B0604020202020204" pitchFamily="34" charset="0"/>
              </a:rPr>
              <a:t>seningontsteking</a:t>
            </a:r>
            <a:r>
              <a:rPr lang="en-GB" sz="3200" dirty="0">
                <a:solidFill>
                  <a:srgbClr val="111111"/>
                </a:solidFill>
                <a:latin typeface="Helvetica" panose="020B0604020202020204" pitchFamily="34" charset="0"/>
              </a:rPr>
              <a:t> </a:t>
            </a:r>
            <a:r>
              <a:rPr lang="en-GB" sz="3200" dirty="0" err="1">
                <a:solidFill>
                  <a:srgbClr val="111111"/>
                </a:solidFill>
                <a:latin typeface="Helvetica" panose="020B0604020202020204" pitchFamily="34" charset="0"/>
              </a:rPr>
              <a:t>en</a:t>
            </a:r>
            <a:r>
              <a:rPr lang="en-GB" sz="3200" dirty="0">
                <a:solidFill>
                  <a:srgbClr val="111111"/>
                </a:solidFill>
                <a:latin typeface="Helvetica" panose="020B0604020202020204" pitchFamily="34" charset="0"/>
              </a:rPr>
              <a:t> </a:t>
            </a:r>
            <a:r>
              <a:rPr lang="en-GB" sz="3200" dirty="0" err="1">
                <a:solidFill>
                  <a:srgbClr val="111111"/>
                </a:solidFill>
                <a:latin typeface="Helvetica" panose="020B0604020202020204" pitchFamily="34" charset="0"/>
              </a:rPr>
              <a:t>tendonskeure</a:t>
            </a:r>
            <a:endParaRPr lang="en-GB" sz="3200" dirty="0">
              <a:solidFill>
                <a:srgbClr val="111111"/>
              </a:solidFill>
              <a:latin typeface="Helvetica" panose="020B0604020202020204" pitchFamily="34" charset="0"/>
            </a:endParaRPr>
          </a:p>
          <a:p>
            <a:pPr>
              <a:buFont typeface="Arial" panose="020B0604020202020204" pitchFamily="34" charset="0"/>
              <a:buChar char="•"/>
            </a:pPr>
            <a:r>
              <a:rPr lang="en-GB" sz="3200" dirty="0" err="1">
                <a:solidFill>
                  <a:srgbClr val="111111"/>
                </a:solidFill>
                <a:latin typeface="Helvetica" panose="020B0604020202020204" pitchFamily="34" charset="0"/>
              </a:rPr>
              <a:t>Abnormaliteite</a:t>
            </a:r>
            <a:r>
              <a:rPr lang="en-GB" sz="3200" dirty="0">
                <a:solidFill>
                  <a:srgbClr val="111111"/>
                </a:solidFill>
                <a:latin typeface="Helvetica" panose="020B0604020202020204" pitchFamily="34" charset="0"/>
              </a:rPr>
              <a:t> van die </a:t>
            </a:r>
            <a:r>
              <a:rPr lang="en-GB" sz="3200" dirty="0" err="1">
                <a:solidFill>
                  <a:srgbClr val="111111"/>
                </a:solidFill>
                <a:latin typeface="Helvetica" panose="020B0604020202020204" pitchFamily="34" charset="0"/>
              </a:rPr>
              <a:t>lewer</a:t>
            </a:r>
            <a:r>
              <a:rPr lang="en-GB" sz="3200" dirty="0">
                <a:solidFill>
                  <a:srgbClr val="111111"/>
                </a:solidFill>
                <a:latin typeface="Helvetica" panose="020B0604020202020204" pitchFamily="34" charset="0"/>
              </a:rPr>
              <a:t> </a:t>
            </a:r>
            <a:r>
              <a:rPr lang="en-GB" sz="3200" dirty="0" err="1">
                <a:solidFill>
                  <a:srgbClr val="111111"/>
                </a:solidFill>
                <a:latin typeface="Helvetica" panose="020B0604020202020204" pitchFamily="34" charset="0"/>
              </a:rPr>
              <a:t>en</a:t>
            </a:r>
            <a:r>
              <a:rPr lang="en-GB" sz="3200" dirty="0">
                <a:solidFill>
                  <a:srgbClr val="111111"/>
                </a:solidFill>
                <a:latin typeface="Helvetica" panose="020B0604020202020204" pitchFamily="34" charset="0"/>
              </a:rPr>
              <a:t> </a:t>
            </a:r>
            <a:r>
              <a:rPr lang="en-GB" sz="3200" dirty="0" err="1">
                <a:solidFill>
                  <a:srgbClr val="111111"/>
                </a:solidFill>
                <a:latin typeface="Helvetica" panose="020B0604020202020204" pitchFamily="34" charset="0"/>
              </a:rPr>
              <a:t>gewasse</a:t>
            </a:r>
            <a:endParaRPr lang="en-GB" sz="3200" dirty="0">
              <a:solidFill>
                <a:srgbClr val="111111"/>
              </a:solidFill>
              <a:latin typeface="Helvetica" panose="020B0604020202020204" pitchFamily="34" charset="0"/>
            </a:endParaRPr>
          </a:p>
          <a:p>
            <a:pPr>
              <a:buFont typeface="Arial" panose="020B0604020202020204" pitchFamily="34" charset="0"/>
              <a:buChar char="•"/>
            </a:pPr>
            <a:r>
              <a:rPr lang="en-GB" sz="3200" dirty="0" err="1">
                <a:solidFill>
                  <a:srgbClr val="111111"/>
                </a:solidFill>
                <a:latin typeface="Helvetica" panose="020B0604020202020204" pitchFamily="34" charset="0"/>
              </a:rPr>
              <a:t>Hoë</a:t>
            </a:r>
            <a:r>
              <a:rPr lang="en-GB" sz="3200" dirty="0">
                <a:solidFill>
                  <a:srgbClr val="111111"/>
                </a:solidFill>
                <a:latin typeface="Helvetica" panose="020B0604020202020204" pitchFamily="34" charset="0"/>
              </a:rPr>
              <a:t> </a:t>
            </a:r>
            <a:r>
              <a:rPr lang="en-GB" sz="3200" dirty="0" err="1">
                <a:solidFill>
                  <a:srgbClr val="111111"/>
                </a:solidFill>
                <a:latin typeface="Helvetica" panose="020B0604020202020204" pitchFamily="34" charset="0"/>
              </a:rPr>
              <a:t>bloeddruk</a:t>
            </a:r>
            <a:r>
              <a:rPr lang="en-GB" sz="3200" dirty="0">
                <a:solidFill>
                  <a:srgbClr val="111111"/>
                </a:solidFill>
                <a:latin typeface="Helvetica" panose="020B0604020202020204" pitchFamily="34" charset="0"/>
              </a:rPr>
              <a:t> (</a:t>
            </a:r>
            <a:r>
              <a:rPr lang="en-GB" sz="3200" dirty="0" err="1">
                <a:solidFill>
                  <a:srgbClr val="111111"/>
                </a:solidFill>
                <a:latin typeface="Helvetica" panose="020B0604020202020204" pitchFamily="34" charset="0"/>
              </a:rPr>
              <a:t>hipertensie</a:t>
            </a:r>
            <a:r>
              <a:rPr lang="en-GB" sz="3200" dirty="0">
                <a:solidFill>
                  <a:srgbClr val="111111"/>
                </a:solidFill>
                <a:latin typeface="Helvetica" panose="020B0604020202020204" pitchFamily="34" charset="0"/>
              </a:rPr>
              <a:t>)</a:t>
            </a:r>
          </a:p>
          <a:p>
            <a:pPr>
              <a:buFont typeface="Arial" panose="020B0604020202020204" pitchFamily="34" charset="0"/>
              <a:buChar char="•"/>
            </a:pPr>
            <a:r>
              <a:rPr lang="en-GB" sz="3200" dirty="0" err="1">
                <a:solidFill>
                  <a:srgbClr val="111111"/>
                </a:solidFill>
                <a:latin typeface="Helvetica" panose="020B0604020202020204" pitchFamily="34" charset="0"/>
              </a:rPr>
              <a:t>Probleme</a:t>
            </a:r>
            <a:r>
              <a:rPr lang="en-GB" sz="3200" dirty="0">
                <a:solidFill>
                  <a:srgbClr val="111111"/>
                </a:solidFill>
                <a:latin typeface="Helvetica" panose="020B0604020202020204" pitchFamily="34" charset="0"/>
              </a:rPr>
              <a:t> met hart- </a:t>
            </a:r>
            <a:r>
              <a:rPr lang="en-GB" sz="3200" dirty="0" err="1">
                <a:solidFill>
                  <a:srgbClr val="111111"/>
                </a:solidFill>
                <a:latin typeface="Helvetica" panose="020B0604020202020204" pitchFamily="34" charset="0"/>
              </a:rPr>
              <a:t>en</a:t>
            </a:r>
            <a:r>
              <a:rPr lang="en-GB" sz="3200" dirty="0">
                <a:solidFill>
                  <a:srgbClr val="111111"/>
                </a:solidFill>
                <a:latin typeface="Helvetica" panose="020B0604020202020204" pitchFamily="34" charset="0"/>
              </a:rPr>
              <a:t> </a:t>
            </a:r>
            <a:r>
              <a:rPr lang="en-GB" sz="3200" dirty="0" err="1">
                <a:solidFill>
                  <a:srgbClr val="111111"/>
                </a:solidFill>
                <a:latin typeface="Helvetica" panose="020B0604020202020204" pitchFamily="34" charset="0"/>
              </a:rPr>
              <a:t>bloedsirkulasie</a:t>
            </a:r>
            <a:endParaRPr lang="en-GB" sz="3200" dirty="0">
              <a:solidFill>
                <a:srgbClr val="111111"/>
              </a:solidFill>
              <a:latin typeface="Helvetica" panose="020B0604020202020204" pitchFamily="34" charset="0"/>
            </a:endParaRPr>
          </a:p>
        </p:txBody>
      </p:sp>
      <p:sp>
        <p:nvSpPr>
          <p:cNvPr id="6" name="Right Arrow 5">
            <a:extLst>
              <a:ext uri="{FF2B5EF4-FFF2-40B4-BE49-F238E27FC236}">
                <a16:creationId xmlns:a16="http://schemas.microsoft.com/office/drawing/2014/main" id="{462094A8-3B4A-9CB7-D352-A29B5187C6F6}"/>
              </a:ext>
            </a:extLst>
          </p:cNvPr>
          <p:cNvSpPr/>
          <p:nvPr/>
        </p:nvSpPr>
        <p:spPr>
          <a:xfrm>
            <a:off x="7213600" y="1439972"/>
            <a:ext cx="2957958" cy="1618517"/>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00" dirty="0">
              <a:latin typeface="Chalkduster" panose="03050602040202020205" pitchFamily="66" charset="77"/>
            </a:endParaRPr>
          </a:p>
        </p:txBody>
      </p:sp>
      <p:sp>
        <p:nvSpPr>
          <p:cNvPr id="7" name="Left Arrow 6">
            <a:extLst>
              <a:ext uri="{FF2B5EF4-FFF2-40B4-BE49-F238E27FC236}">
                <a16:creationId xmlns:a16="http://schemas.microsoft.com/office/drawing/2014/main" id="{2662CC03-3A57-8CBE-FC4A-287FC7E3E1B0}"/>
              </a:ext>
            </a:extLst>
          </p:cNvPr>
          <p:cNvSpPr/>
          <p:nvPr/>
        </p:nvSpPr>
        <p:spPr>
          <a:xfrm>
            <a:off x="2709715" y="1439972"/>
            <a:ext cx="6982925" cy="1618517"/>
          </a:xfrm>
          <a:prstGeom prst="lef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bg1"/>
                </a:solidFill>
                <a:latin typeface="Chalkduster" panose="03050602040202020205" pitchFamily="66" charset="77"/>
              </a:rPr>
              <a:t>BEIDE</a:t>
            </a:r>
            <a:r>
              <a:rPr lang="en-US" sz="1800" dirty="0">
                <a:solidFill>
                  <a:schemeClr val="bg1"/>
                </a:solidFill>
                <a:latin typeface="Chalkduster" panose="03050602040202020205" pitchFamily="66" charset="77"/>
              </a:rPr>
              <a:t> MANS &amp; </a:t>
            </a:r>
            <a:r>
              <a:rPr lang="en-US" sz="1800" dirty="0" err="1">
                <a:solidFill>
                  <a:schemeClr val="bg1"/>
                </a:solidFill>
                <a:latin typeface="Chalkduster" panose="03050602040202020205" pitchFamily="66" charset="77"/>
              </a:rPr>
              <a:t>VROUE</a:t>
            </a:r>
            <a:r>
              <a:rPr lang="en-US" sz="1800" dirty="0">
                <a:solidFill>
                  <a:schemeClr val="bg1"/>
                </a:solidFill>
                <a:latin typeface="Chalkduster" panose="03050602040202020205" pitchFamily="66" charset="77"/>
              </a:rPr>
              <a:t> KAN DIE </a:t>
            </a:r>
            <a:r>
              <a:rPr lang="en-US" sz="1800" dirty="0" err="1">
                <a:solidFill>
                  <a:schemeClr val="bg1"/>
                </a:solidFill>
                <a:latin typeface="Chalkduster" panose="03050602040202020205" pitchFamily="66" charset="77"/>
              </a:rPr>
              <a:t>VOLGENDE</a:t>
            </a:r>
            <a:r>
              <a:rPr lang="en-US" sz="1800" dirty="0">
                <a:solidFill>
                  <a:schemeClr val="bg1"/>
                </a:solidFill>
                <a:latin typeface="Chalkduster" panose="03050602040202020205" pitchFamily="66" charset="77"/>
              </a:rPr>
              <a:t> </a:t>
            </a:r>
            <a:r>
              <a:rPr lang="en-US" sz="1800" dirty="0" err="1">
                <a:solidFill>
                  <a:schemeClr val="bg1"/>
                </a:solidFill>
                <a:latin typeface="Chalkduster" panose="03050602040202020205" pitchFamily="66" charset="77"/>
              </a:rPr>
              <a:t>ERVAAR</a:t>
            </a:r>
            <a:r>
              <a:rPr lang="en-US" sz="1800" dirty="0">
                <a:solidFill>
                  <a:schemeClr val="bg1"/>
                </a:solidFill>
                <a:latin typeface="Chalkduster" panose="03050602040202020205" pitchFamily="66" charset="77"/>
              </a:rPr>
              <a:t>:</a:t>
            </a:r>
          </a:p>
        </p:txBody>
      </p:sp>
      <p:pic>
        <p:nvPicPr>
          <p:cNvPr id="4" name="Picture 3" descr="A person holding a bottle of pills&#10;&#10;Description automatically generated">
            <a:extLst>
              <a:ext uri="{FF2B5EF4-FFF2-40B4-BE49-F238E27FC236}">
                <a16:creationId xmlns:a16="http://schemas.microsoft.com/office/drawing/2014/main" id="{BF1A9DF2-ABA2-40AB-0AB5-8FA4B6F94388}"/>
              </a:ext>
            </a:extLst>
          </p:cNvPr>
          <p:cNvPicPr>
            <a:picLocks noChangeAspect="1"/>
          </p:cNvPicPr>
          <p:nvPr/>
        </p:nvPicPr>
        <p:blipFill>
          <a:blip r:embed="rId3"/>
          <a:srcRect r="44797"/>
          <a:stretch/>
        </p:blipFill>
        <p:spPr>
          <a:xfrm>
            <a:off x="-2617079" y="1439973"/>
            <a:ext cx="5234157" cy="5418027"/>
          </a:xfrm>
          <a:prstGeom prst="rect">
            <a:avLst/>
          </a:prstGeom>
        </p:spPr>
      </p:pic>
      <p:pic>
        <p:nvPicPr>
          <p:cNvPr id="9" name="Picture 8" descr="A person holding a bottle of pills&#10;&#10;Description automatically generated">
            <a:extLst>
              <a:ext uri="{FF2B5EF4-FFF2-40B4-BE49-F238E27FC236}">
                <a16:creationId xmlns:a16="http://schemas.microsoft.com/office/drawing/2014/main" id="{59A3A88B-E03E-1DFE-41E5-E0D13A165B8B}"/>
              </a:ext>
            </a:extLst>
          </p:cNvPr>
          <p:cNvPicPr>
            <a:picLocks noChangeAspect="1"/>
          </p:cNvPicPr>
          <p:nvPr/>
        </p:nvPicPr>
        <p:blipFill>
          <a:blip r:embed="rId4"/>
          <a:srcRect l="45230"/>
          <a:stretch/>
        </p:blipFill>
        <p:spPr>
          <a:xfrm>
            <a:off x="10171558" y="1439973"/>
            <a:ext cx="5193043" cy="5418027"/>
          </a:xfrm>
          <a:prstGeom prst="rect">
            <a:avLst/>
          </a:prstGeom>
        </p:spPr>
      </p:pic>
      <p:pic>
        <p:nvPicPr>
          <p:cNvPr id="5" name="Picture 4" descr="A logo with a person in the middle&#10;&#10;Description automatically generated">
            <a:extLst>
              <a:ext uri="{FF2B5EF4-FFF2-40B4-BE49-F238E27FC236}">
                <a16:creationId xmlns:a16="http://schemas.microsoft.com/office/drawing/2014/main" id="{D494EFB9-053A-9BE8-8334-C95CC6FE8A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81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DC364-9CC7-DA04-C023-E0AC444151F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697714F-AC18-F26D-7053-7E89F16C6994}"/>
              </a:ext>
            </a:extLst>
          </p:cNvPr>
          <p:cNvSpPr>
            <a:spLocks noGrp="1"/>
          </p:cNvSpPr>
          <p:nvPr>
            <p:ph type="body" idx="1"/>
          </p:nvPr>
        </p:nvSpPr>
        <p:spPr/>
        <p:txBody>
          <a:bodyPr/>
          <a:lstStyle/>
          <a:p>
            <a:endParaRPr lang="en-US"/>
          </a:p>
        </p:txBody>
      </p:sp>
      <p:pic>
        <p:nvPicPr>
          <p:cNvPr id="5" name="Picture 4" descr="A person writing on a book&#10;&#10;Description automatically generated">
            <a:extLst>
              <a:ext uri="{FF2B5EF4-FFF2-40B4-BE49-F238E27FC236}">
                <a16:creationId xmlns:a16="http://schemas.microsoft.com/office/drawing/2014/main" id="{1EC38C4E-4AF8-D3B9-4BE5-ECD3B1784A78}"/>
              </a:ext>
            </a:extLst>
          </p:cNvPr>
          <p:cNvPicPr>
            <a:picLocks noChangeAspect="1"/>
          </p:cNvPicPr>
          <p:nvPr/>
        </p:nvPicPr>
        <p:blipFill>
          <a:blip r:embed="rId3"/>
          <a:stretch>
            <a:fillRect/>
          </a:stretch>
        </p:blipFill>
        <p:spPr>
          <a:xfrm>
            <a:off x="0" y="-54429"/>
            <a:ext cx="12192000" cy="6966857"/>
          </a:xfrm>
          <a:prstGeom prst="rect">
            <a:avLst/>
          </a:prstGeom>
        </p:spPr>
      </p:pic>
      <p:pic>
        <p:nvPicPr>
          <p:cNvPr id="4" name="Picture 3" descr="A logo with a person in the middle&#10;&#10;Description automatically generated">
            <a:extLst>
              <a:ext uri="{FF2B5EF4-FFF2-40B4-BE49-F238E27FC236}">
                <a16:creationId xmlns:a16="http://schemas.microsoft.com/office/drawing/2014/main" id="{196602D5-2CB9-C042-F993-DEDBF03EF9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1404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holding a puppet&#10;&#10;Description automatically generated with medium confidence">
            <a:extLst>
              <a:ext uri="{FF2B5EF4-FFF2-40B4-BE49-F238E27FC236}">
                <a16:creationId xmlns:a16="http://schemas.microsoft.com/office/drawing/2014/main" id="{6C8CC835-2A6B-015A-3A2C-662664C621FF}"/>
              </a:ext>
            </a:extLst>
          </p:cNvPr>
          <p:cNvPicPr>
            <a:picLocks noChangeAspect="1"/>
          </p:cNvPicPr>
          <p:nvPr/>
        </p:nvPicPr>
        <p:blipFill>
          <a:blip r:embed="rId3"/>
          <a:srcRect l="17002" r="15695"/>
          <a:stretch/>
        </p:blipFill>
        <p:spPr>
          <a:xfrm>
            <a:off x="298173" y="1547191"/>
            <a:ext cx="5318643" cy="4515679"/>
          </a:xfrm>
          <a:prstGeom prst="rect">
            <a:avLst/>
          </a:prstGeom>
        </p:spPr>
      </p:pic>
      <p:sp>
        <p:nvSpPr>
          <p:cNvPr id="5" name="Title 1">
            <a:extLst>
              <a:ext uri="{FF2B5EF4-FFF2-40B4-BE49-F238E27FC236}">
                <a16:creationId xmlns:a16="http://schemas.microsoft.com/office/drawing/2014/main" id="{D8413F99-ECAA-DDCE-FE29-FAA5EABF1F7C}"/>
              </a:ext>
            </a:extLst>
          </p:cNvPr>
          <p:cNvSpPr>
            <a:spLocks noGrp="1"/>
          </p:cNvSpPr>
          <p:nvPr>
            <p:ph type="title"/>
          </p:nvPr>
        </p:nvSpPr>
        <p:spPr>
          <a:xfrm>
            <a:off x="-123092" y="439615"/>
            <a:ext cx="12467492" cy="885948"/>
          </a:xfrm>
          <a:solidFill>
            <a:srgbClr val="FFC000"/>
          </a:solidFill>
        </p:spPr>
        <p:txBody>
          <a:bodyPr>
            <a:normAutofit fontScale="90000"/>
          </a:bodyPr>
          <a:lstStyle/>
          <a:p>
            <a:pPr algn="ctr"/>
            <a:br>
              <a:rPr lang="en-ZA" dirty="0">
                <a:solidFill>
                  <a:srgbClr val="FFC000"/>
                </a:solidFill>
                <a:latin typeface="Chalkduster" panose="03050602040202020205" pitchFamily="66" charset="77"/>
              </a:rPr>
            </a:br>
            <a:r>
              <a:rPr lang="en-ZA" dirty="0" err="1">
                <a:solidFill>
                  <a:schemeClr val="tx1"/>
                </a:solidFill>
                <a:latin typeface="Chalkduster" panose="03050602040202020205" pitchFamily="66" charset="77"/>
              </a:rPr>
              <a:t>Onregverdige</a:t>
            </a:r>
            <a:r>
              <a:rPr lang="en-ZA" dirty="0">
                <a:solidFill>
                  <a:schemeClr val="tx1"/>
                </a:solidFill>
                <a:latin typeface="Chalkduster" panose="03050602040202020205" pitchFamily="66" charset="77"/>
              </a:rPr>
              <a:t> </a:t>
            </a:r>
            <a:r>
              <a:rPr lang="en-ZA" dirty="0" err="1">
                <a:solidFill>
                  <a:schemeClr val="tx1"/>
                </a:solidFill>
                <a:latin typeface="Chalkduster" panose="03050602040202020205" pitchFamily="66" charset="77"/>
              </a:rPr>
              <a:t>Praktyke</a:t>
            </a:r>
            <a:r>
              <a:rPr lang="en-ZA" dirty="0">
                <a:solidFill>
                  <a:schemeClr val="tx1"/>
                </a:solidFill>
                <a:latin typeface="Chalkduster" panose="03050602040202020205" pitchFamily="66" charset="77"/>
              </a:rPr>
              <a:t> in Sport</a:t>
            </a:r>
            <a:br>
              <a:rPr lang="en-ZA" dirty="0">
                <a:solidFill>
                  <a:schemeClr val="tx1"/>
                </a:solidFill>
                <a:latin typeface="Chalkduster" panose="03050602040202020205" pitchFamily="66" charset="77"/>
              </a:rPr>
            </a:br>
            <a:endParaRPr lang="en-ZA" dirty="0">
              <a:solidFill>
                <a:schemeClr val="tx1"/>
              </a:solidFill>
              <a:latin typeface="Chalkduster" panose="03050602040202020205" pitchFamily="66" charset="77"/>
            </a:endParaRPr>
          </a:p>
        </p:txBody>
      </p:sp>
      <p:sp>
        <p:nvSpPr>
          <p:cNvPr id="6" name="Left Arrow 5">
            <a:extLst>
              <a:ext uri="{FF2B5EF4-FFF2-40B4-BE49-F238E27FC236}">
                <a16:creationId xmlns:a16="http://schemas.microsoft.com/office/drawing/2014/main" id="{91ED4789-EAB1-29AB-CB17-76E20848499C}"/>
              </a:ext>
            </a:extLst>
          </p:cNvPr>
          <p:cNvSpPr/>
          <p:nvPr/>
        </p:nvSpPr>
        <p:spPr>
          <a:xfrm>
            <a:off x="6040886" y="1547191"/>
            <a:ext cx="5318643" cy="1533939"/>
          </a:xfrm>
          <a:prstGeom prst="left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500" dirty="0" err="1">
                <a:latin typeface="Calibri" panose="020F0502020204030204" pitchFamily="34" charset="0"/>
                <a:cs typeface="Calibri" panose="020F0502020204030204" pitchFamily="34" charset="0"/>
              </a:rPr>
              <a:t>WEDSTRYDKNOEIERY</a:t>
            </a:r>
            <a:endParaRPr lang="en-US" sz="3500" dirty="0">
              <a:latin typeface="Calibri" panose="020F0502020204030204" pitchFamily="34" charset="0"/>
              <a:cs typeface="Calibri" panose="020F0502020204030204" pitchFamily="34" charset="0"/>
            </a:endParaRPr>
          </a:p>
        </p:txBody>
      </p:sp>
      <p:sp>
        <p:nvSpPr>
          <p:cNvPr id="9" name="Left Arrow 8">
            <a:extLst>
              <a:ext uri="{FF2B5EF4-FFF2-40B4-BE49-F238E27FC236}">
                <a16:creationId xmlns:a16="http://schemas.microsoft.com/office/drawing/2014/main" id="{EAA01690-E0E4-801A-9D33-48DB0662721B}"/>
              </a:ext>
            </a:extLst>
          </p:cNvPr>
          <p:cNvSpPr/>
          <p:nvPr/>
        </p:nvSpPr>
        <p:spPr>
          <a:xfrm>
            <a:off x="6110654" y="3302758"/>
            <a:ext cx="5318643" cy="1533939"/>
          </a:xfrm>
          <a:prstGeom prst="left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libri" panose="020F0502020204030204" pitchFamily="34" charset="0"/>
                <a:cs typeface="Calibri" panose="020F0502020204030204" pitchFamily="34" charset="0"/>
              </a:rPr>
              <a:t>PARTYDIGE</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SKEIDSREGTING</a:t>
            </a:r>
            <a:endParaRPr lang="en-US" sz="3200" dirty="0">
              <a:latin typeface="Calibri" panose="020F0502020204030204" pitchFamily="34" charset="0"/>
              <a:cs typeface="Calibri" panose="020F0502020204030204" pitchFamily="34" charset="0"/>
            </a:endParaRPr>
          </a:p>
        </p:txBody>
      </p:sp>
      <p:sp>
        <p:nvSpPr>
          <p:cNvPr id="10" name="Left Arrow 9">
            <a:extLst>
              <a:ext uri="{FF2B5EF4-FFF2-40B4-BE49-F238E27FC236}">
                <a16:creationId xmlns:a16="http://schemas.microsoft.com/office/drawing/2014/main" id="{67D3E466-DC0C-B1FF-3B2D-7A0A2FA47965}"/>
              </a:ext>
            </a:extLst>
          </p:cNvPr>
          <p:cNvSpPr/>
          <p:nvPr/>
        </p:nvSpPr>
        <p:spPr>
          <a:xfrm>
            <a:off x="6110654" y="5058325"/>
            <a:ext cx="5318643" cy="1533939"/>
          </a:xfrm>
          <a:prstGeom prst="left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500" dirty="0" err="1">
                <a:latin typeface="Calibri" panose="020F0502020204030204" pitchFamily="34" charset="0"/>
                <a:cs typeface="Calibri" panose="020F0502020204030204" pitchFamily="34" charset="0"/>
              </a:rPr>
              <a:t>WANADMINISTRASIE</a:t>
            </a:r>
            <a:endParaRPr lang="en-US" sz="3500" dirty="0">
              <a:latin typeface="Calibri" panose="020F0502020204030204" pitchFamily="34" charset="0"/>
              <a:cs typeface="Calibri" panose="020F0502020204030204" pitchFamily="34" charset="0"/>
            </a:endParaRPr>
          </a:p>
        </p:txBody>
      </p:sp>
      <p:pic>
        <p:nvPicPr>
          <p:cNvPr id="2" name="Picture 1" descr="A logo with a person in the middle&#10;&#10;Description automatically generated">
            <a:extLst>
              <a:ext uri="{FF2B5EF4-FFF2-40B4-BE49-F238E27FC236}">
                <a16:creationId xmlns:a16="http://schemas.microsoft.com/office/drawing/2014/main" id="{666F0736-F2D2-A3FC-8D22-9684A7C889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52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130E0-6289-4D11-B79E-D275EB584705}"/>
              </a:ext>
            </a:extLst>
          </p:cNvPr>
          <p:cNvSpPr>
            <a:spLocks noGrp="1"/>
          </p:cNvSpPr>
          <p:nvPr>
            <p:ph type="title"/>
          </p:nvPr>
        </p:nvSpPr>
        <p:spPr/>
        <p:txBody>
          <a:bodyPr/>
          <a:lstStyle/>
          <a:p>
            <a:endParaRPr lang="en-ZA"/>
          </a:p>
        </p:txBody>
      </p:sp>
      <p:pic>
        <p:nvPicPr>
          <p:cNvPr id="8" name="Content Placeholder 7" descr="A person with a brain&#10;&#10;Description automatically generated">
            <a:extLst>
              <a:ext uri="{FF2B5EF4-FFF2-40B4-BE49-F238E27FC236}">
                <a16:creationId xmlns:a16="http://schemas.microsoft.com/office/drawing/2014/main" id="{98CFA780-F1A5-DB63-2964-C1780BFF6420}"/>
              </a:ext>
            </a:extLst>
          </p:cNvPr>
          <p:cNvPicPr>
            <a:picLocks noGrp="1" noChangeAspect="1"/>
          </p:cNvPicPr>
          <p:nvPr>
            <p:ph idx="1"/>
          </p:nvPr>
        </p:nvPicPr>
        <p:blipFill>
          <a:blip r:embed="rId3"/>
          <a:stretch>
            <a:fillRect/>
          </a:stretch>
        </p:blipFill>
        <p:spPr>
          <a:xfrm>
            <a:off x="7099179" y="1765178"/>
            <a:ext cx="5092822" cy="5092822"/>
          </a:xfrm>
        </p:spPr>
      </p:pic>
      <p:sp>
        <p:nvSpPr>
          <p:cNvPr id="6" name="Title 1">
            <a:extLst>
              <a:ext uri="{FF2B5EF4-FFF2-40B4-BE49-F238E27FC236}">
                <a16:creationId xmlns:a16="http://schemas.microsoft.com/office/drawing/2014/main" id="{CDE9E6DA-4048-2382-414B-A0E936784125}"/>
              </a:ext>
            </a:extLst>
          </p:cNvPr>
          <p:cNvSpPr txBox="1">
            <a:spLocks/>
          </p:cNvSpPr>
          <p:nvPr/>
        </p:nvSpPr>
        <p:spPr>
          <a:xfrm>
            <a:off x="-123092" y="439615"/>
            <a:ext cx="12467492" cy="885948"/>
          </a:xfrm>
          <a:prstGeom prst="rect">
            <a:avLst/>
          </a:prstGeom>
          <a:solidFill>
            <a:schemeClr val="accent6">
              <a:lumMod val="60000"/>
              <a:lumOff val="40000"/>
            </a:schemeClr>
          </a:solidFill>
          <a:ln>
            <a:noFill/>
          </a:ln>
        </p:spPr>
        <p:txBody>
          <a:bodyPr spcFirstLastPara="1" wrap="square" lIns="91425" tIns="45700" rIns="91425" bIns="45700" anchor="ctr" anchorCtr="0">
            <a:normAutofit fontScale="52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r>
              <a:rPr lang="en-ZA" dirty="0">
                <a:solidFill>
                  <a:srgbClr val="FFC000"/>
                </a:solidFill>
                <a:latin typeface="Chalkduster" panose="03050602040202020205" pitchFamily="66" charset="77"/>
              </a:rPr>
            </a:br>
            <a:r>
              <a:rPr lang="en-ZA" dirty="0">
                <a:solidFill>
                  <a:schemeClr val="tx1"/>
                </a:solidFill>
                <a:latin typeface="Chalkduster" panose="03050602040202020205" pitchFamily="66" charset="77"/>
              </a:rPr>
              <a:t>WORD ‘N </a:t>
            </a:r>
            <a:r>
              <a:rPr lang="en-ZA" dirty="0" err="1">
                <a:solidFill>
                  <a:schemeClr val="tx1"/>
                </a:solidFill>
                <a:latin typeface="Chalkduster" panose="03050602040202020205" pitchFamily="66" charset="77"/>
              </a:rPr>
              <a:t>KRITIESE</a:t>
            </a:r>
            <a:r>
              <a:rPr lang="en-ZA" dirty="0">
                <a:solidFill>
                  <a:schemeClr val="tx1"/>
                </a:solidFill>
                <a:latin typeface="Chalkduster" panose="03050602040202020205" pitchFamily="66" charset="77"/>
              </a:rPr>
              <a:t> </a:t>
            </a:r>
            <a:r>
              <a:rPr lang="en-ZA" dirty="0" err="1">
                <a:solidFill>
                  <a:schemeClr val="tx1"/>
                </a:solidFill>
                <a:latin typeface="Chalkduster" panose="03050602040202020205" pitchFamily="66" charset="77"/>
              </a:rPr>
              <a:t>ONTLEDER</a:t>
            </a:r>
            <a:r>
              <a:rPr lang="en-ZA" dirty="0">
                <a:solidFill>
                  <a:schemeClr val="tx1"/>
                </a:solidFill>
                <a:latin typeface="Chalkduster" panose="03050602040202020205" pitchFamily="66" charset="77"/>
              </a:rPr>
              <a:t> VAN </a:t>
            </a:r>
            <a:r>
              <a:rPr lang="en-ZA" dirty="0" err="1">
                <a:solidFill>
                  <a:schemeClr val="tx1"/>
                </a:solidFill>
                <a:latin typeface="Chalkduster" panose="03050602040202020205" pitchFamily="66" charset="77"/>
              </a:rPr>
              <a:t>SPORTDEKKING</a:t>
            </a:r>
            <a:br>
              <a:rPr lang="en-ZA" dirty="0">
                <a:solidFill>
                  <a:schemeClr val="tx1"/>
                </a:solidFill>
                <a:latin typeface="Chalkduster" panose="03050602040202020205" pitchFamily="66" charset="77"/>
              </a:rPr>
            </a:br>
            <a:endParaRPr lang="en-ZA" dirty="0">
              <a:solidFill>
                <a:schemeClr val="tx1"/>
              </a:solidFill>
              <a:latin typeface="Chalkduster" panose="03050602040202020205" pitchFamily="66" charset="77"/>
            </a:endParaRPr>
          </a:p>
        </p:txBody>
      </p:sp>
      <p:sp>
        <p:nvSpPr>
          <p:cNvPr id="10" name="TextBox 9">
            <a:extLst>
              <a:ext uri="{FF2B5EF4-FFF2-40B4-BE49-F238E27FC236}">
                <a16:creationId xmlns:a16="http://schemas.microsoft.com/office/drawing/2014/main" id="{727F38D7-9EA6-68B1-F148-157DFEB6AAFD}"/>
              </a:ext>
            </a:extLst>
          </p:cNvPr>
          <p:cNvSpPr txBox="1"/>
          <p:nvPr/>
        </p:nvSpPr>
        <p:spPr>
          <a:xfrm>
            <a:off x="383989" y="1756890"/>
            <a:ext cx="6234544" cy="523220"/>
          </a:xfrm>
          <a:prstGeom prst="rect">
            <a:avLst/>
          </a:prstGeom>
          <a:noFill/>
        </p:spPr>
        <p:txBody>
          <a:bodyPr wrap="square">
            <a:spAutoFit/>
          </a:bodyPr>
          <a:lstStyle/>
          <a:p>
            <a:r>
              <a:rPr lang="en-GB" sz="2800" b="1" dirty="0" err="1">
                <a:solidFill>
                  <a:schemeClr val="tx1"/>
                </a:solidFill>
              </a:rPr>
              <a:t>Vra</a:t>
            </a:r>
            <a:r>
              <a:rPr lang="en-GB" sz="2800" b="1" dirty="0">
                <a:solidFill>
                  <a:schemeClr val="tx1"/>
                </a:solidFill>
              </a:rPr>
              <a:t> </a:t>
            </a:r>
            <a:r>
              <a:rPr lang="en-GB" sz="2800" b="1" dirty="0" err="1">
                <a:solidFill>
                  <a:schemeClr val="tx1"/>
                </a:solidFill>
              </a:rPr>
              <a:t>jouself</a:t>
            </a:r>
            <a:r>
              <a:rPr lang="en-GB" sz="2800" b="1" dirty="0">
                <a:solidFill>
                  <a:schemeClr val="tx1"/>
                </a:solidFill>
              </a:rPr>
              <a:t> die </a:t>
            </a:r>
            <a:r>
              <a:rPr lang="en-GB" sz="2800" b="1" dirty="0" err="1">
                <a:solidFill>
                  <a:schemeClr val="tx1"/>
                </a:solidFill>
              </a:rPr>
              <a:t>volgende</a:t>
            </a:r>
            <a:r>
              <a:rPr lang="en-GB" sz="2800" b="1" dirty="0">
                <a:solidFill>
                  <a:schemeClr val="tx1"/>
                </a:solidFill>
              </a:rPr>
              <a:t> </a:t>
            </a:r>
            <a:r>
              <a:rPr lang="en-GB" sz="2800" b="1" dirty="0" err="1">
                <a:solidFill>
                  <a:schemeClr val="tx1"/>
                </a:solidFill>
              </a:rPr>
              <a:t>vrae</a:t>
            </a:r>
            <a:r>
              <a:rPr lang="en-GB" sz="2800" b="1" dirty="0">
                <a:solidFill>
                  <a:schemeClr val="tx1"/>
                </a:solidFill>
              </a:rPr>
              <a:t> </a:t>
            </a:r>
            <a:r>
              <a:rPr lang="en-GB" sz="2800" b="1" dirty="0" err="1">
                <a:solidFill>
                  <a:schemeClr val="tx1"/>
                </a:solidFill>
              </a:rPr>
              <a:t>af</a:t>
            </a:r>
            <a:r>
              <a:rPr lang="en-GB" sz="2800" b="1" dirty="0">
                <a:solidFill>
                  <a:schemeClr val="tx1"/>
                </a:solidFill>
              </a:rPr>
              <a:t>:</a:t>
            </a:r>
          </a:p>
        </p:txBody>
      </p:sp>
      <p:sp>
        <p:nvSpPr>
          <p:cNvPr id="12" name="TextBox 11">
            <a:extLst>
              <a:ext uri="{FF2B5EF4-FFF2-40B4-BE49-F238E27FC236}">
                <a16:creationId xmlns:a16="http://schemas.microsoft.com/office/drawing/2014/main" id="{39470F90-F82D-59A4-8246-35C6680C8BE1}"/>
              </a:ext>
            </a:extLst>
          </p:cNvPr>
          <p:cNvSpPr txBox="1"/>
          <p:nvPr/>
        </p:nvSpPr>
        <p:spPr>
          <a:xfrm>
            <a:off x="383989" y="2470610"/>
            <a:ext cx="6276108" cy="4031873"/>
          </a:xfrm>
          <a:prstGeom prst="rect">
            <a:avLst/>
          </a:prstGeom>
          <a:noFill/>
        </p:spPr>
        <p:txBody>
          <a:bodyPr wrap="square">
            <a:spAutoFit/>
          </a:bodyPr>
          <a:lstStyle/>
          <a:p>
            <a:pPr marL="342900" indent="-342900">
              <a:buFont typeface="Arial" panose="020B0604020202020204" pitchFamily="34" charset="0"/>
              <a:buChar char="•"/>
            </a:pPr>
            <a:r>
              <a:rPr lang="nl-NL" sz="3200" dirty="0">
                <a:solidFill>
                  <a:schemeClr val="tx1"/>
                </a:solidFill>
              </a:rPr>
              <a:t>Wat het ek in die media gevind oor sportdekking? </a:t>
            </a:r>
          </a:p>
          <a:p>
            <a:pPr marL="342900" indent="-342900">
              <a:buFont typeface="Arial" panose="020B0604020202020204" pitchFamily="34" charset="0"/>
              <a:buChar char="•"/>
            </a:pPr>
            <a:r>
              <a:rPr lang="nl-NL" sz="3200" dirty="0">
                <a:solidFill>
                  <a:schemeClr val="tx1"/>
                </a:solidFill>
              </a:rPr>
              <a:t>Hoe ondersteun dit my standpunt? </a:t>
            </a:r>
          </a:p>
          <a:p>
            <a:pPr marL="342900" indent="-342900">
              <a:buFont typeface="Arial" panose="020B0604020202020204" pitchFamily="34" charset="0"/>
              <a:buChar char="•"/>
            </a:pPr>
            <a:r>
              <a:rPr lang="nl-NL" sz="3200" dirty="0">
                <a:solidFill>
                  <a:schemeClr val="tx1"/>
                </a:solidFill>
              </a:rPr>
              <a:t>Het ek voorbeelde van vooroordeel in sport opgemerk?</a:t>
            </a:r>
          </a:p>
          <a:p>
            <a:pPr marL="342900" indent="-342900">
              <a:buFont typeface="Arial" panose="020B0604020202020204" pitchFamily="34" charset="0"/>
              <a:buChar char="•"/>
            </a:pPr>
            <a:r>
              <a:rPr lang="nl-NL" sz="3200" dirty="0">
                <a:solidFill>
                  <a:schemeClr val="tx1"/>
                </a:solidFill>
              </a:rPr>
              <a:t>Kan krities denke my sportbeskouing verander? </a:t>
            </a:r>
            <a:endParaRPr lang="en-GB" sz="3200" dirty="0">
              <a:solidFill>
                <a:schemeClr val="tx1"/>
              </a:solidFill>
            </a:endParaRPr>
          </a:p>
        </p:txBody>
      </p:sp>
      <p:pic>
        <p:nvPicPr>
          <p:cNvPr id="3" name="Picture 2" descr="A logo with a person in the middle&#10;&#10;Description automatically generated">
            <a:extLst>
              <a:ext uri="{FF2B5EF4-FFF2-40B4-BE49-F238E27FC236}">
                <a16:creationId xmlns:a16="http://schemas.microsoft.com/office/drawing/2014/main" id="{579D32E0-4B4B-E419-0ADD-B05D376583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714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 calcmode="lin" valueType="num">
                                      <p:cBhvr additive="base">
                                        <p:cTn id="1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 calcmode="lin" valueType="num">
                                      <p:cBhvr additive="base">
                                        <p:cTn id="2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 calcmode="lin" valueType="num">
                                      <p:cBhvr additive="base">
                                        <p:cTn id="2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2">
                                            <p:txEl>
                                              <p:pRg st="3" end="3"/>
                                            </p:txEl>
                                          </p:spTgt>
                                        </p:tgtEl>
                                        <p:attrNameLst>
                                          <p:attrName>style.visibility</p:attrName>
                                        </p:attrNameLst>
                                      </p:cBhvr>
                                      <p:to>
                                        <p:strVal val="visible"/>
                                      </p:to>
                                    </p:set>
                                    <p:anim calcmode="lin" valueType="num">
                                      <p:cBhvr additive="base">
                                        <p:cTn id="35"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EB807-74A4-FA30-D4A0-32876D238CD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7BF5EA9-4DCA-1D5A-F359-FA1326E0A661}"/>
              </a:ext>
            </a:extLst>
          </p:cNvPr>
          <p:cNvSpPr>
            <a:spLocks noGrp="1"/>
          </p:cNvSpPr>
          <p:nvPr>
            <p:ph type="body" idx="1"/>
          </p:nvPr>
        </p:nvSpPr>
        <p:spPr/>
        <p:txBody>
          <a:bodyPr/>
          <a:lstStyle/>
          <a:p>
            <a:endParaRPr lang="en-US"/>
          </a:p>
        </p:txBody>
      </p:sp>
      <p:pic>
        <p:nvPicPr>
          <p:cNvPr id="5" name="Picture 4" descr="A group of people around a table&#10;&#10;Description automatically generated">
            <a:extLst>
              <a:ext uri="{FF2B5EF4-FFF2-40B4-BE49-F238E27FC236}">
                <a16:creationId xmlns:a16="http://schemas.microsoft.com/office/drawing/2014/main" id="{ACC4BD7B-C2F5-66F6-7290-57619A5F886E}"/>
              </a:ext>
            </a:extLst>
          </p:cNvPr>
          <p:cNvPicPr>
            <a:picLocks noChangeAspect="1"/>
          </p:cNvPicPr>
          <p:nvPr/>
        </p:nvPicPr>
        <p:blipFill>
          <a:blip r:embed="rId3"/>
          <a:stretch>
            <a:fillRect/>
          </a:stretch>
        </p:blipFill>
        <p:spPr>
          <a:xfrm>
            <a:off x="-1" y="0"/>
            <a:ext cx="12349371" cy="7056783"/>
          </a:xfrm>
          <a:prstGeom prst="rect">
            <a:avLst/>
          </a:prstGeom>
        </p:spPr>
      </p:pic>
      <p:pic>
        <p:nvPicPr>
          <p:cNvPr id="6" name="Picture 5" descr="A logo with a person in the middle&#10;&#10;Description automatically generated">
            <a:extLst>
              <a:ext uri="{FF2B5EF4-FFF2-40B4-BE49-F238E27FC236}">
                <a16:creationId xmlns:a16="http://schemas.microsoft.com/office/drawing/2014/main" id="{7F453FC5-E52E-ED76-6078-73E85A5752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0953450"/>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0f9bb933567494aaa2a6b81286c406b8">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1d11c5b60a53f6d9f3b6cd84ce6302db"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E93DEF-C437-4FB9-9B80-025370020C98}">
  <ds:schemaRefs>
    <ds:schemaRef ds:uri="http://schemas.microsoft.com/sharepoint/v3/contenttype/forms"/>
  </ds:schemaRefs>
</ds:datastoreItem>
</file>

<file path=customXml/itemProps2.xml><?xml version="1.0" encoding="utf-8"?>
<ds:datastoreItem xmlns:ds="http://schemas.openxmlformats.org/officeDocument/2006/customXml" ds:itemID="{4C1878E4-084D-4A67-B75F-959448E560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aab635-9527-4657-a12f-8c668acf6cb5"/>
    <ds:schemaRef ds:uri="b9f929ee-2ccc-426b-9fd2-932361bc86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2210</TotalTime>
  <Words>1596</Words>
  <Application>Microsoft Office PowerPoint</Application>
  <PresentationFormat>Widescreen</PresentationFormat>
  <Paragraphs>135</Paragraphs>
  <Slides>9</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Chalkduster</vt:lpstr>
      <vt:lpstr>Courier New</vt:lpstr>
      <vt:lpstr>Helvetica</vt:lpstr>
      <vt:lpstr>Symbol</vt:lpstr>
      <vt:lpstr>Office Theme</vt:lpstr>
      <vt:lpstr>PowerPoint Presentation</vt:lpstr>
      <vt:lpstr>Onregverdige Praktyke in Sport</vt:lpstr>
      <vt:lpstr> Newe-effekte van Anaboliese Steroïede </vt:lpstr>
      <vt:lpstr> Newe-effekte van Anaboliese Steroïede </vt:lpstr>
      <vt:lpstr> Newe-effekte van Anaboliese Steroïede </vt:lpstr>
      <vt:lpstr>PowerPoint Presentation</vt:lpstr>
      <vt:lpstr> Onregverdige Praktyke in Sport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LEIGH-ANN PRINGLE</dc:creator>
  <cp:lastModifiedBy>Hp Unit</cp:lastModifiedBy>
  <cp:revision>10</cp:revision>
  <dcterms:created xsi:type="dcterms:W3CDTF">2021-02-27T11:19:06Z</dcterms:created>
  <dcterms:modified xsi:type="dcterms:W3CDTF">2024-09-18T09:57:49Z</dcterms:modified>
</cp:coreProperties>
</file>