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3"/>
  </p:sldMasterIdLst>
  <p:notesMasterIdLst>
    <p:notesMasterId r:id="rId10"/>
  </p:notesMasterIdLst>
  <p:sldIdLst>
    <p:sldId id="256" r:id="rId4"/>
    <p:sldId id="257" r:id="rId5"/>
    <p:sldId id="258" r:id="rId6"/>
    <p:sldId id="268" r:id="rId7"/>
    <p:sldId id="267" r:id="rId8"/>
    <p:sldId id="260" r:id="rId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8" roundtripDataSignature="AMtx7mjeC6IaV/wEv+hZgTm0SC9yMctN2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A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B7905B-9223-4E17-931A-F17426CFCEEA}" v="68" dt="2024-09-18T09:17:33.053"/>
    <p1510:client id="{E163A577-6CA4-4694-A864-690709F0A3F8}" v="12" dt="2024-09-17T11:59:49.0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41"/>
    <p:restoredTop sz="49542" autoAdjust="0"/>
  </p:normalViewPr>
  <p:slideViewPr>
    <p:cSldViewPr snapToGrid="0">
      <p:cViewPr varScale="1">
        <p:scale>
          <a:sx n="37" d="100"/>
          <a:sy n="37" d="100"/>
        </p:scale>
        <p:origin x="38" y="43"/>
      </p:cViewPr>
      <p:guideLst/>
    </p:cSldViewPr>
  </p:slideViewPr>
  <p:notesTextViewPr>
    <p:cViewPr>
      <p:scale>
        <a:sx n="1" d="1"/>
        <a:sy n="1" d="1"/>
      </p:scale>
      <p:origin x="0" y="-222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8" Type="http://customschemas.google.com/relationships/presentationmetadata" Target="metadata"/><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24" Type="http://schemas.microsoft.com/office/2015/10/relationships/revisionInfo" Target="revisionInfo.xml"/><Relationship Id="rId5" Type="http://schemas.openxmlformats.org/officeDocument/2006/relationships/slide" Target="slides/slide2.xml"/><Relationship Id="rId23" Type="http://schemas.microsoft.com/office/2016/11/relationships/changesInfo" Target="changesInfos/changesInfo1.xml"/><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p Unit" userId="86ec350514542ee1" providerId="LiveId" clId="{B2B7905B-9223-4E17-931A-F17426CFCEEA}"/>
    <pc:docChg chg="undo custSel modSld">
      <pc:chgData name="Hp Unit" userId="86ec350514542ee1" providerId="LiveId" clId="{B2B7905B-9223-4E17-931A-F17426CFCEEA}" dt="2024-09-18T09:55:25.596" v="388"/>
      <pc:docMkLst>
        <pc:docMk/>
      </pc:docMkLst>
      <pc:sldChg chg="addSp modSp mod modNotesTx">
        <pc:chgData name="Hp Unit" userId="86ec350514542ee1" providerId="LiveId" clId="{B2B7905B-9223-4E17-931A-F17426CFCEEA}" dt="2024-09-18T09:54:06.707" v="374"/>
        <pc:sldMkLst>
          <pc:docMk/>
          <pc:sldMk cId="0" sldId="256"/>
        </pc:sldMkLst>
        <pc:picChg chg="add mod ord">
          <ac:chgData name="Hp Unit" userId="86ec350514542ee1" providerId="LiveId" clId="{B2B7905B-9223-4E17-931A-F17426CFCEEA}" dt="2024-09-18T05:26:23.650" v="3" actId="171"/>
          <ac:picMkLst>
            <pc:docMk/>
            <pc:sldMk cId="0" sldId="256"/>
            <ac:picMk id="4" creationId="{684DA5D1-00AF-B15E-E02C-ED4EC912DAE3}"/>
          </ac:picMkLst>
        </pc:picChg>
      </pc:sldChg>
      <pc:sldChg chg="modSp mod modNotesTx">
        <pc:chgData name="Hp Unit" userId="86ec350514542ee1" providerId="LiveId" clId="{B2B7905B-9223-4E17-931A-F17426CFCEEA}" dt="2024-09-18T09:54:27.095" v="378" actId="120"/>
        <pc:sldMkLst>
          <pc:docMk/>
          <pc:sldMk cId="0" sldId="257"/>
        </pc:sldMkLst>
        <pc:spChg chg="mod">
          <ac:chgData name="Hp Unit" userId="86ec350514542ee1" providerId="LiveId" clId="{B2B7905B-9223-4E17-931A-F17426CFCEEA}" dt="2024-09-18T05:41:29.137" v="11" actId="20577"/>
          <ac:spMkLst>
            <pc:docMk/>
            <pc:sldMk cId="0" sldId="257"/>
            <ac:spMk id="3" creationId="{B1CC1F64-B014-E57A-3A05-1538F335AB13}"/>
          </ac:spMkLst>
        </pc:spChg>
      </pc:sldChg>
      <pc:sldChg chg="modSp mod modAnim modNotesTx">
        <pc:chgData name="Hp Unit" userId="86ec350514542ee1" providerId="LiveId" clId="{B2B7905B-9223-4E17-931A-F17426CFCEEA}" dt="2024-09-18T09:54:56.268" v="385" actId="20577"/>
        <pc:sldMkLst>
          <pc:docMk/>
          <pc:sldMk cId="2970953450" sldId="258"/>
        </pc:sldMkLst>
        <pc:spChg chg="mod">
          <ac:chgData name="Hp Unit" userId="86ec350514542ee1" providerId="LiveId" clId="{B2B7905B-9223-4E17-931A-F17426CFCEEA}" dt="2024-09-18T09:17:33.052" v="373" actId="20577"/>
          <ac:spMkLst>
            <pc:docMk/>
            <pc:sldMk cId="2970953450" sldId="258"/>
            <ac:spMk id="3" creationId="{B7BF5EA9-4DCA-1D5A-F359-FA1326E0A661}"/>
          </ac:spMkLst>
        </pc:spChg>
        <pc:picChg chg="mod">
          <ac:chgData name="Hp Unit" userId="86ec350514542ee1" providerId="LiveId" clId="{B2B7905B-9223-4E17-931A-F17426CFCEEA}" dt="2024-09-18T05:46:52.301" v="76" actId="1076"/>
          <ac:picMkLst>
            <pc:docMk/>
            <pc:sldMk cId="2970953450" sldId="258"/>
            <ac:picMk id="1032" creationId="{C90985B6-03BB-4F87-5A82-8E312D881094}"/>
          </ac:picMkLst>
        </pc:picChg>
      </pc:sldChg>
      <pc:sldChg chg="modSp mod modNotesTx">
        <pc:chgData name="Hp Unit" userId="86ec350514542ee1" providerId="LiveId" clId="{B2B7905B-9223-4E17-931A-F17426CFCEEA}" dt="2024-09-18T09:55:25.596" v="388"/>
        <pc:sldMkLst>
          <pc:docMk/>
          <pc:sldMk cId="2735233640" sldId="260"/>
        </pc:sldMkLst>
        <pc:spChg chg="mod">
          <ac:chgData name="Hp Unit" userId="86ec350514542ee1" providerId="LiveId" clId="{B2B7905B-9223-4E17-931A-F17426CFCEEA}" dt="2024-09-18T05:48:24.415" v="211" actId="20577"/>
          <ac:spMkLst>
            <pc:docMk/>
            <pc:sldMk cId="2735233640" sldId="260"/>
            <ac:spMk id="4" creationId="{B04DEB78-A67B-2E4D-E58E-B75CE9B341DF}"/>
          </ac:spMkLst>
        </pc:spChg>
      </pc:sldChg>
      <pc:sldChg chg="modSp mod modNotesTx">
        <pc:chgData name="Hp Unit" userId="86ec350514542ee1" providerId="LiveId" clId="{B2B7905B-9223-4E17-931A-F17426CFCEEA}" dt="2024-09-18T09:55:14.082" v="387"/>
        <pc:sldMkLst>
          <pc:docMk/>
          <pc:sldMk cId="3502549596" sldId="267"/>
        </pc:sldMkLst>
        <pc:spChg chg="mod">
          <ac:chgData name="Hp Unit" userId="86ec350514542ee1" providerId="LiveId" clId="{B2B7905B-9223-4E17-931A-F17426CFCEEA}" dt="2024-09-18T05:47:59.788" v="177" actId="20577"/>
          <ac:spMkLst>
            <pc:docMk/>
            <pc:sldMk cId="3502549596" sldId="267"/>
            <ac:spMk id="2" creationId="{6AA873D4-FE10-4ACA-B527-ED02A794284F}"/>
          </ac:spMkLst>
        </pc:spChg>
        <pc:spChg chg="mod">
          <ac:chgData name="Hp Unit" userId="86ec350514542ee1" providerId="LiveId" clId="{B2B7905B-9223-4E17-931A-F17426CFCEEA}" dt="2024-09-18T05:48:08.860" v="194" actId="20577"/>
          <ac:spMkLst>
            <pc:docMk/>
            <pc:sldMk cId="3502549596" sldId="267"/>
            <ac:spMk id="4" creationId="{EC09AB74-9A0F-41C4-9EF6-7C8957005095}"/>
          </ac:spMkLst>
        </pc:spChg>
      </pc:sldChg>
      <pc:sldChg chg="modSp mod modNotesTx">
        <pc:chgData name="Hp Unit" userId="86ec350514542ee1" providerId="LiveId" clId="{B2B7905B-9223-4E17-931A-F17426CFCEEA}" dt="2024-09-18T09:55:06.481" v="386"/>
        <pc:sldMkLst>
          <pc:docMk/>
          <pc:sldMk cId="2863570622" sldId="268"/>
        </pc:sldMkLst>
        <pc:spChg chg="mod">
          <ac:chgData name="Hp Unit" userId="86ec350514542ee1" providerId="LiveId" clId="{B2B7905B-9223-4E17-931A-F17426CFCEEA}" dt="2024-09-18T05:47:21.668" v="101" actId="122"/>
          <ac:spMkLst>
            <pc:docMk/>
            <pc:sldMk cId="2863570622" sldId="268"/>
            <ac:spMk id="2" creationId="{5CB7ACA5-1CB4-C5BF-5AB9-81F38D3FAA84}"/>
          </ac:spMkLst>
        </pc:spChg>
      </pc:sldChg>
    </pc:docChg>
  </pc:docChgLst>
  <pc:docChgLst>
    <pc:chgData name="Hp Unit" userId="86ec350514542ee1" providerId="LiveId" clId="{E163A577-6CA4-4694-A864-690709F0A3F8}"/>
    <pc:docChg chg="custSel modSld">
      <pc:chgData name="Hp Unit" userId="86ec350514542ee1" providerId="LiveId" clId="{E163A577-6CA4-4694-A864-690709F0A3F8}" dt="2024-09-17T11:59:49.017" v="192" actId="171"/>
      <pc:docMkLst>
        <pc:docMk/>
      </pc:docMkLst>
      <pc:sldChg chg="addSp modSp modNotesTx">
        <pc:chgData name="Hp Unit" userId="86ec350514542ee1" providerId="LiveId" clId="{E163A577-6CA4-4694-A864-690709F0A3F8}" dt="2024-09-17T11:56:59.644" v="143"/>
        <pc:sldMkLst>
          <pc:docMk/>
          <pc:sldMk cId="0" sldId="256"/>
        </pc:sldMkLst>
        <pc:picChg chg="add mod">
          <ac:chgData name="Hp Unit" userId="86ec350514542ee1" providerId="LiveId" clId="{E163A577-6CA4-4694-A864-690709F0A3F8}" dt="2024-09-17T11:56:59.644" v="143"/>
          <ac:picMkLst>
            <pc:docMk/>
            <pc:sldMk cId="0" sldId="256"/>
            <ac:picMk id="2" creationId="{015012BE-5DC1-26A3-7381-8F53F8A50F27}"/>
          </ac:picMkLst>
        </pc:picChg>
      </pc:sldChg>
      <pc:sldChg chg="addSp modSp mod setBg modNotesTx">
        <pc:chgData name="Hp Unit" userId="86ec350514542ee1" providerId="LiveId" clId="{E163A577-6CA4-4694-A864-690709F0A3F8}" dt="2024-09-17T11:58:52.216" v="181" actId="2711"/>
        <pc:sldMkLst>
          <pc:docMk/>
          <pc:sldMk cId="0" sldId="257"/>
        </pc:sldMkLst>
        <pc:spChg chg="mod ord">
          <ac:chgData name="Hp Unit" userId="86ec350514542ee1" providerId="LiveId" clId="{E163A577-6CA4-4694-A864-690709F0A3F8}" dt="2024-09-17T11:58:52.216" v="181" actId="2711"/>
          <ac:spMkLst>
            <pc:docMk/>
            <pc:sldMk cId="0" sldId="257"/>
            <ac:spMk id="3" creationId="{B1CC1F64-B014-E57A-3A05-1538F335AB13}"/>
          </ac:spMkLst>
        </pc:spChg>
        <pc:spChg chg="add">
          <ac:chgData name="Hp Unit" userId="86ec350514542ee1" providerId="LiveId" clId="{E163A577-6CA4-4694-A864-690709F0A3F8}" dt="2024-09-17T11:57:06.246" v="145" actId="26606"/>
          <ac:spMkLst>
            <pc:docMk/>
            <pc:sldMk cId="0" sldId="257"/>
            <ac:spMk id="12" creationId="{37C89E4B-3C9F-44B9-8B86-D9E3D112D8EC}"/>
          </ac:spMkLst>
        </pc:spChg>
        <pc:picChg chg="add mod">
          <ac:chgData name="Hp Unit" userId="86ec350514542ee1" providerId="LiveId" clId="{E163A577-6CA4-4694-A864-690709F0A3F8}" dt="2024-09-17T11:57:01.175" v="144"/>
          <ac:picMkLst>
            <pc:docMk/>
            <pc:sldMk cId="0" sldId="257"/>
            <ac:picMk id="2" creationId="{1D06B20C-A729-DDAF-141A-D8255FBAB668}"/>
          </ac:picMkLst>
        </pc:picChg>
        <pc:picChg chg="mod modCrop">
          <ac:chgData name="Hp Unit" userId="86ec350514542ee1" providerId="LiveId" clId="{E163A577-6CA4-4694-A864-690709F0A3F8}" dt="2024-09-17T11:57:45.673" v="150" actId="14100"/>
          <ac:picMkLst>
            <pc:docMk/>
            <pc:sldMk cId="0" sldId="257"/>
            <ac:picMk id="7" creationId="{AF6F565A-85C3-B3A7-CCBC-8F6BCA142AC9}"/>
          </ac:picMkLst>
        </pc:picChg>
        <pc:cxnChg chg="add">
          <ac:chgData name="Hp Unit" userId="86ec350514542ee1" providerId="LiveId" clId="{E163A577-6CA4-4694-A864-690709F0A3F8}" dt="2024-09-17T11:57:06.246" v="145" actId="26606"/>
          <ac:cxnSpMkLst>
            <pc:docMk/>
            <pc:sldMk cId="0" sldId="257"/>
            <ac:cxnSpMk id="14" creationId="{AA2EAA10-076F-46BD-8F0F-B9A2FB77A85C}"/>
          </ac:cxnSpMkLst>
        </pc:cxnChg>
        <pc:cxnChg chg="add">
          <ac:chgData name="Hp Unit" userId="86ec350514542ee1" providerId="LiveId" clId="{E163A577-6CA4-4694-A864-690709F0A3F8}" dt="2024-09-17T11:57:06.246" v="145" actId="26606"/>
          <ac:cxnSpMkLst>
            <pc:docMk/>
            <pc:sldMk cId="0" sldId="257"/>
            <ac:cxnSpMk id="16" creationId="{D891E407-403B-4764-86C9-33A56D3BCAA3}"/>
          </ac:cxnSpMkLst>
        </pc:cxnChg>
      </pc:sldChg>
      <pc:sldChg chg="addSp modSp mod modAnim modNotesTx">
        <pc:chgData name="Hp Unit" userId="86ec350514542ee1" providerId="LiveId" clId="{E163A577-6CA4-4694-A864-690709F0A3F8}" dt="2024-09-17T11:59:08.927" v="183" actId="1076"/>
        <pc:sldMkLst>
          <pc:docMk/>
          <pc:sldMk cId="2970953450" sldId="258"/>
        </pc:sldMkLst>
        <pc:spChg chg="mod">
          <ac:chgData name="Hp Unit" userId="86ec350514542ee1" providerId="LiveId" clId="{E163A577-6CA4-4694-A864-690709F0A3F8}" dt="2024-09-17T11:59:08.927" v="183" actId="1076"/>
          <ac:spMkLst>
            <pc:docMk/>
            <pc:sldMk cId="2970953450" sldId="258"/>
            <ac:spMk id="3" creationId="{B7BF5EA9-4DCA-1D5A-F359-FA1326E0A661}"/>
          </ac:spMkLst>
        </pc:spChg>
        <pc:picChg chg="add mod">
          <ac:chgData name="Hp Unit" userId="86ec350514542ee1" providerId="LiveId" clId="{E163A577-6CA4-4694-A864-690709F0A3F8}" dt="2024-09-17T11:59:02.295" v="182"/>
          <ac:picMkLst>
            <pc:docMk/>
            <pc:sldMk cId="2970953450" sldId="258"/>
            <ac:picMk id="2" creationId="{9E85FD77-A790-10A4-0ED0-9A1F98319D79}"/>
          </ac:picMkLst>
        </pc:picChg>
      </pc:sldChg>
      <pc:sldChg chg="addSp delSp modSp modNotesTx">
        <pc:chgData name="Hp Unit" userId="86ec350514542ee1" providerId="LiveId" clId="{E163A577-6CA4-4694-A864-690709F0A3F8}" dt="2024-09-17T11:59:49.017" v="192" actId="171"/>
        <pc:sldMkLst>
          <pc:docMk/>
          <pc:sldMk cId="2735233640" sldId="260"/>
        </pc:sldMkLst>
        <pc:spChg chg="add mod">
          <ac:chgData name="Hp Unit" userId="86ec350514542ee1" providerId="LiveId" clId="{E163A577-6CA4-4694-A864-690709F0A3F8}" dt="2024-09-17T11:56:43.441" v="142"/>
          <ac:spMkLst>
            <pc:docMk/>
            <pc:sldMk cId="2735233640" sldId="260"/>
            <ac:spMk id="4" creationId="{B04DEB78-A67B-2E4D-E58E-B75CE9B341DF}"/>
          </ac:spMkLst>
        </pc:spChg>
        <pc:picChg chg="add mod">
          <ac:chgData name="Hp Unit" userId="86ec350514542ee1" providerId="LiveId" clId="{E163A577-6CA4-4694-A864-690709F0A3F8}" dt="2024-09-17T11:59:29.749" v="188"/>
          <ac:picMkLst>
            <pc:docMk/>
            <pc:sldMk cId="2735233640" sldId="260"/>
            <ac:picMk id="5" creationId="{BAD01C11-A1CE-EF29-BB86-1AB07043CC7D}"/>
          </ac:picMkLst>
        </pc:picChg>
        <pc:picChg chg="add mod">
          <ac:chgData name="Hp Unit" userId="86ec350514542ee1" providerId="LiveId" clId="{E163A577-6CA4-4694-A864-690709F0A3F8}" dt="2024-09-17T11:59:49.017" v="192" actId="171"/>
          <ac:picMkLst>
            <pc:docMk/>
            <pc:sldMk cId="2735233640" sldId="260"/>
            <ac:picMk id="6" creationId="{EB3AC580-BFBB-742F-6209-A779BCD51B73}"/>
          </ac:picMkLst>
        </pc:picChg>
        <pc:picChg chg="del">
          <ac:chgData name="Hp Unit" userId="86ec350514542ee1" providerId="LiveId" clId="{E163A577-6CA4-4694-A864-690709F0A3F8}" dt="2024-09-17T11:59:33.303" v="189" actId="478"/>
          <ac:picMkLst>
            <pc:docMk/>
            <pc:sldMk cId="2735233640" sldId="260"/>
            <ac:picMk id="5122" creationId="{518FC735-444E-E496-5628-AAB0860D5024}"/>
          </ac:picMkLst>
        </pc:picChg>
      </pc:sldChg>
      <pc:sldChg chg="addSp modSp mod modNotesTx">
        <pc:chgData name="Hp Unit" userId="86ec350514542ee1" providerId="LiveId" clId="{E163A577-6CA4-4694-A864-690709F0A3F8}" dt="2024-09-17T11:59:24.227" v="187" actId="1076"/>
        <pc:sldMkLst>
          <pc:docMk/>
          <pc:sldMk cId="3502549596" sldId="267"/>
        </pc:sldMkLst>
        <pc:spChg chg="mod">
          <ac:chgData name="Hp Unit" userId="86ec350514542ee1" providerId="LiveId" clId="{E163A577-6CA4-4694-A864-690709F0A3F8}" dt="2024-09-17T11:59:24.227" v="187" actId="1076"/>
          <ac:spMkLst>
            <pc:docMk/>
            <pc:sldMk cId="3502549596" sldId="267"/>
            <ac:spMk id="2" creationId="{6AA873D4-FE10-4ACA-B527-ED02A794284F}"/>
          </ac:spMkLst>
        </pc:spChg>
        <pc:picChg chg="add mod">
          <ac:chgData name="Hp Unit" userId="86ec350514542ee1" providerId="LiveId" clId="{E163A577-6CA4-4694-A864-690709F0A3F8}" dt="2024-09-17T11:59:19.317" v="186"/>
          <ac:picMkLst>
            <pc:docMk/>
            <pc:sldMk cId="3502549596" sldId="267"/>
            <ac:picMk id="3" creationId="{9820BF17-00C5-520C-1582-C83973A342B6}"/>
          </ac:picMkLst>
        </pc:picChg>
      </pc:sldChg>
      <pc:sldChg chg="addSp delSp modSp mod modNotesTx">
        <pc:chgData name="Hp Unit" userId="86ec350514542ee1" providerId="LiveId" clId="{E163A577-6CA4-4694-A864-690709F0A3F8}" dt="2024-09-17T11:59:15.493" v="185" actId="478"/>
        <pc:sldMkLst>
          <pc:docMk/>
          <pc:sldMk cId="2863570622" sldId="268"/>
        </pc:sldMkLst>
        <pc:spChg chg="del">
          <ac:chgData name="Hp Unit" userId="86ec350514542ee1" providerId="LiveId" clId="{E163A577-6CA4-4694-A864-690709F0A3F8}" dt="2024-09-17T11:59:15.493" v="185" actId="478"/>
          <ac:spMkLst>
            <pc:docMk/>
            <pc:sldMk cId="2863570622" sldId="268"/>
            <ac:spMk id="3" creationId="{353FA463-55B5-403F-D71D-2B98CFAE2346}"/>
          </ac:spMkLst>
        </pc:spChg>
        <pc:picChg chg="add mod">
          <ac:chgData name="Hp Unit" userId="86ec350514542ee1" providerId="LiveId" clId="{E163A577-6CA4-4694-A864-690709F0A3F8}" dt="2024-09-17T11:59:12.602" v="184"/>
          <ac:picMkLst>
            <pc:docMk/>
            <pc:sldMk cId="2863570622" sldId="268"/>
            <ac:picMk id="4" creationId="{90B7EED8-B079-EE9B-C9E3-D040C87CC22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Ol9VhBDKZs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ZA" dirty="0" err="1"/>
              <a:t>Inleiding</a:t>
            </a:r>
            <a:r>
              <a:rPr lang="en-ZA" dirty="0"/>
              <a:t> (3 min)</a:t>
            </a:r>
            <a:endParaRPr dirty="0"/>
          </a:p>
          <a:p>
            <a:pPr marL="0" lvl="0" indent="0" algn="l" rtl="0">
              <a:spcBef>
                <a:spcPts val="0"/>
              </a:spcBef>
              <a:spcAft>
                <a:spcPts val="0"/>
              </a:spcAft>
              <a:buNone/>
            </a:pPr>
            <a:endParaRPr sz="1100" dirty="0">
              <a:solidFill>
                <a:srgbClr val="595959"/>
              </a:solidFill>
              <a:latin typeface="Arial"/>
              <a:ea typeface="Arial"/>
              <a:cs typeface="Arial"/>
              <a:sym typeface="Arial"/>
            </a:endParaRPr>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Welkom terug Graad 10's! In die laaste les het ons geleer oor die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meerderheidsgodsdienste</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wat in Suid-Afrika beoefen word. Voordat ons vandag se les begin, draai na iemand in jou groep en vertel vir hulle soveel as  moontlik van wat jy van elke godsdiens kan onthou. (Laat 2 min toe vir leerders om hul geheue te verfris. Moedig leerders aan om hul geheue te gebruik en nie na hul notas te verwys nie.)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630555" algn="just">
              <a:lnSpc>
                <a:spcPct val="115000"/>
              </a:lnSpc>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Vandag gaan ons navorsing doen oor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sportdekking</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die media. </a:t>
            </a: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Kom ons begin deur te kyk na wie dit geniet om sport te kyk. (</a:t>
            </a:r>
            <a:r>
              <a:rPr lang="af-ZA" sz="1200" dirty="0">
                <a:effectLst/>
                <a:latin typeface="Calibri" panose="020F0502020204030204" pitchFamily="34" charset="0"/>
                <a:ea typeface="Calibri" panose="020F0502020204030204" pitchFamily="34" charset="0"/>
                <a:cs typeface="Calibri" panose="020F0502020204030204" pitchFamily="34" charset="0"/>
              </a:rPr>
              <a:t>Laat leerders toe om as 'n klas op die vrae te reageer.)</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Wie hou daarvan om sport te kyk?</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Wat is jou </a:t>
            </a:r>
            <a:r>
              <a:rPr lang="af-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gunstelingsport</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om na te kyk? Sokker? Krieket? Rugby?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Kan julle die kapteine van jou </a:t>
            </a:r>
            <a:r>
              <a:rPr lang="af-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gunstelingsportspanne</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noem?</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Hoeveel van julle kyk na beide die manlike en vroulike weergawes van jul </a:t>
            </a:r>
            <a:r>
              <a:rPr lang="af-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gunstelingsport</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Kan julle die kapteine van die vrouespanne van jul </a:t>
            </a:r>
            <a:r>
              <a:rPr lang="af-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gunstelingsportnoem</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Nota aan onderwyser:</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Vir hierdie vraag kan u fokus op die sport wat deur die meerderheid van die klas gevolg word. Byvoorbeeld, as die meerderheid se </a:t>
            </a:r>
            <a:r>
              <a:rPr lang="af-ZA" sz="1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gunstelingsport</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sokker is, kan u die vraag verwoord: "Kan julle die kapteine van die vroulike sokkerspanne noem?")</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Die werklikheid is dat die meeste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sportdekking</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beperk is tot dié van die manlike geslag. In julle groepe, bespreek nou volgende vraag: </a:t>
            </a:r>
            <a:r>
              <a:rPr lang="af-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Waarom, dink julle, is die meeste </a:t>
            </a:r>
            <a:r>
              <a:rPr lang="af-ZA" sz="12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sportdekking</a:t>
            </a:r>
            <a:r>
              <a:rPr lang="af-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van mans?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Julle het slegs 1 minuut.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ZA" dirty="0" err="1"/>
              <a:t>Kyk</a:t>
            </a:r>
            <a:r>
              <a:rPr lang="en-ZA" dirty="0"/>
              <a:t> Video &amp; </a:t>
            </a:r>
            <a:r>
              <a:rPr lang="en-ZA" dirty="0" err="1"/>
              <a:t>Groepbespreking</a:t>
            </a:r>
            <a:r>
              <a:rPr lang="en-ZA" dirty="0"/>
              <a:t> (10 min)</a:t>
            </a:r>
          </a:p>
          <a:p>
            <a:pPr marL="0" lvl="0" indent="0" algn="l" rtl="0">
              <a:spcBef>
                <a:spcPts val="0"/>
              </a:spcBef>
              <a:spcAft>
                <a:spcPts val="0"/>
              </a:spcAft>
              <a:buNone/>
            </a:pPr>
            <a:endParaRPr lang="en-ZA" dirty="0"/>
          </a:p>
          <a:p>
            <a:pPr marL="342900" lvl="0" indent="-342900" algn="just">
              <a:lnSpc>
                <a:spcPct val="115000"/>
              </a:lnSpc>
              <a:buFont typeface="Symbol" panose="05050102010706020507" pitchFamily="18" charset="2"/>
              <a:buChar char=""/>
            </a:pP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Geslags</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rassegelykheid</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sowel as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rassestereotipering</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 vooroordeel in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sportdekking</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het die afgelope paar jaar al hoe meer relevant geword. Ons gaan nou fokus op "regstelling van vooroordeel in die dekking van sport". Wat, dink jy, beteken dit om "vooroordeel in die dekking van sport </a:t>
            </a:r>
            <a:r>
              <a:rPr lang="af-Z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reg te stel</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(Laat leerders toe om terugvoer te gee.)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Vra leerders </a:t>
            </a:r>
            <a:r>
              <a:rPr lang="af-ZA"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wat beteken dit</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om vooroordeel in </a:t>
            </a:r>
            <a:r>
              <a:rPr lang="af-ZA" sz="18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skoolport</a:t>
            </a:r>
            <a:r>
              <a:rPr lang="af-ZA"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reg te stel</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Regstelling</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behels die herstel van onregte of verkeerde handelinge uit die verlede deur dit in die hede reg te stel.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Vooroordeel in </a:t>
            </a:r>
            <a:r>
              <a:rPr lang="af-ZA" sz="18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sportdekking</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verwys na die invloed van mense se oortuigings of houdings teenoor spesifieke groepe. Dit kan bepaal watter sportsoorte in die media uitgelig word. Dit lei dikwels tot ongelyke en onregverdige behandeling van ander, wat daartoe lei dat sommige sportsoorte of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sportdeelnemers</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minder aandag kry as wat hulle verdien.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37540" algn="just">
              <a:lnSpc>
                <a:spcPct val="115000"/>
              </a:lnSpc>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Kom ons kyk na hierdie video van 'n veldtog wat daarop gemik is om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geslagsvooroordeel</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sport reg te stel. Die veldtog beklemtoon hoe absurd sommige van die opmerkings teenoor vroulike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sportdeelnmers</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kan wees.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Probeer om VYF voorbeelde van geslagstereotipering te identifiseer</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terwyl jy na die video kyk</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Skryf dit op 'n stukkie papier neer. Na die video sal julle hierdie voorbeelde in julle groepe bespreek.</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15000"/>
              </a:lnSpc>
              <a:buFont typeface="Symbol" panose="05050102010706020507" pitchFamily="18" charset="2"/>
              <a:buChar char=""/>
            </a:pPr>
            <a:r>
              <a:rPr lang="af-Z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Kyk: </a:t>
            </a:r>
            <a:r>
              <a:rPr lang="af-ZA"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#CoverTheAthlete </a:t>
            </a:r>
            <a:r>
              <a:rPr lang="af-ZA"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https://www.youtube.com/watch?v=Ol9VhBDKZs0</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 min 22 sek)</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37540" algn="just">
              <a:lnSpc>
                <a:spcPct val="115000"/>
              </a:lnSpc>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Voltooi as 'n groep </a:t>
            </a:r>
            <a:r>
              <a:rPr lang="af-ZA"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 1 (</a:t>
            </a:r>
            <a:r>
              <a:rPr lang="af-ZA" sz="18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2 – Werkkaart</a:t>
            </a:r>
            <a:r>
              <a:rPr lang="af-ZA"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af-ZA"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Hierdie video het geslagstereotipering in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mediasportdekking</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aangespreek. Die realiteit is dat mense dikwels in die media gestereotipeer word.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Onderrig</a:t>
            </a:r>
            <a:r>
              <a:rPr lang="en-US" dirty="0"/>
              <a:t> &amp; </a:t>
            </a:r>
            <a:r>
              <a:rPr lang="en-US" dirty="0" err="1"/>
              <a:t>Klasbespreking</a:t>
            </a:r>
            <a:r>
              <a:rPr lang="en-US" dirty="0"/>
              <a:t> (10 min)</a:t>
            </a:r>
          </a:p>
          <a:p>
            <a:endParaRPr lang="en-US" dirty="0"/>
          </a:p>
          <a:p>
            <a:pPr marL="342900" lvl="0" indent="-342900" algn="just">
              <a:lnSpc>
                <a:spcPct val="115000"/>
              </a:lnSpc>
              <a:buFont typeface="Symbol" panose="05050102010706020507" pitchFamily="18" charset="2"/>
              <a:buChar char=""/>
            </a:pPr>
            <a:r>
              <a:rPr lang="af-ZA"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Nota aan onderwyser: </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Hierdie skyfie gebruik </a:t>
            </a:r>
            <a:r>
              <a:rPr lang="af-ZA" sz="1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animasies</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Kliek een keer om die eerste paragraaf (prent) te bespreek. Klik weer om die tweede paragraaf (aanhaling) te bespreek.</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Bespreking van prent: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Hierdie Italiaanse koerant het ernstige kritiek ontvang vir sy rassistiese voorblad. Hoekom dink julle sou die opskrif </a:t>
            </a:r>
            <a:r>
              <a:rPr lang="af-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"Black </a:t>
            </a:r>
            <a:r>
              <a:rPr lang="af-ZA" sz="12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Friday</a:t>
            </a:r>
            <a:r>
              <a:rPr lang="af-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op die voorblad as rassisties en aanstootlik beskou word? (Gee tyd vir leerders om te reageer.) Korrekte antwoorde sal daarop wys dat die voorblad swart sportlui uitbeeld, en dat die beklemtoning van hul velkleur 'n swak besluit is wat deur joernaliste en redakteurs geneem is.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Bespreking van aanhaling: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Hierdie aanhaling was 'n reaksie deur een van die sokkerspelers:   "Rassisme, homofobie en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antisemitisme</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probleme wat oral kan voorkom, maar stadions kan veral gevaarlik wees weens die groot aantal mense, die intense passie, die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groepsmentaliteit</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van sport asook die invloed van alkohol."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630555" algn="just">
              <a:lnSpc>
                <a:spcPct val="115000"/>
              </a:lnSpc>
            </a:pP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Bespreek kortliks jou mening oor hierdie aanhaling in julle groepe. Maak aantekeninge oor julle bespreking en kies 'n woordvoerder om opsommende terugvoer aan die klas te gee. (Laat 5 min toe vir bespreking.)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Verwys na die volgende in julle bespreking:</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Stem jy saam met hierdie stelling? Verskaf TWEE redes</a:t>
            </a: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Waarom kan stadions as gevaarlike plekke beskryf word?</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Laat 'n woordvoerder van elke groep toe om hul kommentaar in 'n sin op te som. (Laat 3 minute toe vir terugvoer.)</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Welgedaan klas! Daar was 'n paar insiggewende reaksies.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4809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Individuele</a:t>
            </a:r>
            <a:r>
              <a:rPr lang="en-US" dirty="0"/>
              <a:t> </a:t>
            </a:r>
            <a:r>
              <a:rPr lang="en-US" dirty="0" err="1"/>
              <a:t>Aktiwiteit</a:t>
            </a:r>
            <a:r>
              <a:rPr lang="en-US" dirty="0"/>
              <a:t> (11 min)</a:t>
            </a:r>
          </a:p>
          <a:p>
            <a:endParaRPr lang="en-US" dirty="0"/>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Jy sal nou tyd kry om te reageer op die artikel oor ons Suid-Afrikaanse sokkerspan "Banyana Banyana". Voltooi </a:t>
            </a:r>
            <a:r>
              <a:rPr lang="af-ZA"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 2</a:t>
            </a:r>
            <a:r>
              <a:rPr lang="af-ZA"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8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2 – Werkkaart</a:t>
            </a:r>
            <a:r>
              <a:rPr lang="af-ZA"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individueel.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Moontlike antwoorde is beskikbaar op die </a:t>
            </a:r>
            <a:r>
              <a:rPr lang="af-ZA" sz="18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2 – Werkkaart MEMO</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9303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err="1"/>
              <a:t>Individuele</a:t>
            </a:r>
            <a:r>
              <a:rPr lang="en-ZA" dirty="0"/>
              <a:t> </a:t>
            </a:r>
            <a:r>
              <a:rPr lang="en-ZA" dirty="0" err="1"/>
              <a:t>Aktiwiteit</a:t>
            </a:r>
            <a:r>
              <a:rPr lang="en-ZA" dirty="0"/>
              <a:t> (2 min)</a:t>
            </a:r>
          </a:p>
          <a:p>
            <a:endParaRPr lang="en-ZA" dirty="0"/>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 hoe kan ons vooroordeel in sport aanspreek?</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Praat daaroor! Skryf briewe aan koerante en lewer kommentaar op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sosialemediaplatforms</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wanneer jy vooroordeel opmerk/herken.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Skakel 'n radiostasie om die vooroordeel aan te meld.</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Kyk en luister na die nuus. Verhoog jou bewustheid van vooroordeel in sport deur die nuusdekking van manlike en vroulike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sportkodes</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opjektief</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 vergelyk.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Plaas druk op kommentators deur kommentaar op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sosialemediaplatforms</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 lewer.</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algn="just">
              <a:lnSpc>
                <a:spcPct val="115000"/>
              </a:lnSpc>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7FBB2E6B-8E98-4517-93D1-208BE7CA5D02}" type="slidenum">
              <a:rPr lang="en-ZA" smtClean="0"/>
              <a:t>5</a:t>
            </a:fld>
            <a:endParaRPr lang="en-ZA"/>
          </a:p>
        </p:txBody>
      </p:sp>
    </p:spTree>
    <p:extLst>
      <p:ext uri="{BB962C8B-B14F-4D97-AF65-F5344CB8AC3E}">
        <p14:creationId xmlns:p14="http://schemas.microsoft.com/office/powerpoint/2010/main" val="1318128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Refleksie</a:t>
            </a:r>
            <a:r>
              <a:rPr lang="en-US" dirty="0"/>
              <a:t>: </a:t>
            </a:r>
            <a:r>
              <a:rPr lang="en-US" dirty="0" err="1"/>
              <a:t>Grafitte-Muur</a:t>
            </a:r>
            <a:r>
              <a:rPr lang="en-US" dirty="0"/>
              <a:t> (4 min)</a:t>
            </a:r>
          </a:p>
          <a:p>
            <a:endParaRPr lang="en-US" dirty="0"/>
          </a:p>
          <a:p>
            <a:pPr marL="342900" lvl="0" indent="-342900">
              <a:lnSpc>
                <a:spcPct val="115000"/>
              </a:lnSpc>
              <a:buFont typeface="Symbol" panose="05050102010706020507" pitchFamily="18" charset="2"/>
              <a:buChar char=""/>
            </a:pPr>
            <a:r>
              <a:rPr lang="af-ZA"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Nota aan onderwyser:</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Hierdie aktiwiteit gebruik weer dieselfde reflektiewe ruimte as die vorige les. </a:t>
            </a:r>
            <a:r>
              <a:rPr lang="af-ZA" sz="1200"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Dit sal nuttig wees om drie verskillende kleure papier vir elke les te hê of drie afsonderlike opskrifte teen die muur te hê</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o"/>
            </a:pP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Les 1: Godsdienste in Suid-Afrika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o"/>
            </a:pP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Les 2: </a:t>
            </a:r>
            <a:r>
              <a:rPr lang="af-ZA" sz="1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Sportdekking</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in Suid-Afrika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o"/>
            </a:pP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Les 3: Onregverdige praktyke in sport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a:lnSpc>
                <a:spcPct val="115000"/>
              </a:lnSpc>
            </a:pP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Ons het hierdie les vandag begin deur te sê dat ons ondersoek sal instel oor hoe sport in die media gedek word. Ons het na geslagstereotipering en rassevooroordeel as voorbeelde gekyk. Hou oor die volgende week 'n bietjie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sportdekking</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dop en dink verder na of doen verdere navorsing oor die kwessies wat ons vandag bespreek het.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br>
              <a:rPr lang="af-ZA" sz="1200" dirty="0">
                <a:solidFill>
                  <a:srgbClr val="000000"/>
                </a:solidFill>
                <a:effectLst/>
                <a:latin typeface="Calibri" panose="020F0502020204030204" pitchFamily="34" charset="0"/>
                <a:ea typeface="Calibri" panose="020F0502020204030204" pitchFamily="34" charset="0"/>
              </a:rPr>
            </a:b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685800">
              <a:lnSpc>
                <a:spcPct val="115000"/>
              </a:lnSpc>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Bef>
                <a:spcPts val="275"/>
              </a:spcBef>
              <a:spcAft>
                <a:spcPts val="0"/>
              </a:spcAft>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Dit kan 'n waardevolle leerervaring wees om te sien hoe </a:t>
            </a:r>
            <a:r>
              <a:rPr lang="af-ZA" sz="1200" dirty="0" err="1">
                <a:effectLst/>
                <a:latin typeface="Calibri" panose="020F0502020204030204" pitchFamily="34" charset="0"/>
                <a:ea typeface="Times New Roman" panose="02020603050405020304" pitchFamily="18" charset="0"/>
                <a:cs typeface="Times New Roman" panose="02020603050405020304" pitchFamily="18" charset="0"/>
              </a:rPr>
              <a:t>sportdekking</a:t>
            </a: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 ons persepsies van geslag of ras kan beïnvloed. Tydens hierdie les het jy dalk bewus geword van kwessies rondom stereotipering wat jy nog nie voorheen opgemerk het nie. Onthou jy die kort advertensie met die </a:t>
            </a:r>
            <a:r>
              <a:rPr lang="af-ZA" sz="1200" dirty="0" err="1">
                <a:effectLst/>
                <a:latin typeface="Calibri" panose="020F0502020204030204" pitchFamily="34" charset="0"/>
                <a:ea typeface="Times New Roman" panose="02020603050405020304" pitchFamily="18" charset="0"/>
                <a:cs typeface="Times New Roman" panose="02020603050405020304" pitchFamily="18" charset="0"/>
              </a:rPr>
              <a:t>hutsmerk</a:t>
            </a: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 #CoverTheAthlete wat ons aan die begin van hierdie les gekyk het?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Bef>
                <a:spcPts val="275"/>
              </a:spcBef>
              <a:spcAft>
                <a:spcPts val="0"/>
              </a:spcAft>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Jy sal nou die geleentheid kry om leerders in jou klas en skool te inspireer deur die volgende DRIE antwoorde van </a:t>
            </a:r>
            <a:r>
              <a:rPr lang="af-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 3 (</a:t>
            </a:r>
            <a:r>
              <a:rPr lang="af-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2 – Werkkaart</a:t>
            </a:r>
            <a:r>
              <a:rPr lang="af-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op die papiertjie/</a:t>
            </a:r>
            <a:r>
              <a:rPr lang="af-ZA" sz="1200" i="1" dirty="0" err="1">
                <a:effectLst/>
                <a:latin typeface="Calibri" panose="020F0502020204030204" pitchFamily="34" charset="0"/>
                <a:ea typeface="Times New Roman" panose="02020603050405020304" pitchFamily="18" charset="0"/>
                <a:cs typeface="Times New Roman" panose="02020603050405020304" pitchFamily="18" charset="0"/>
              </a:rPr>
              <a:t>post-it</a:t>
            </a: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 wat aan jou gegee is, te voltooi: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Bef>
                <a:spcPts val="275"/>
              </a:spcBef>
              <a:spcAft>
                <a:spcPts val="0"/>
              </a:spcAft>
              <a:buFont typeface="Courier New" panose="02070309020205020404" pitchFamily="49" charset="0"/>
              <a:buChar char="o"/>
            </a:pP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Maak 'n voorstel ten opsigte van die implementering van geslagsgelykheid in skoolsport.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Bef>
                <a:spcPts val="275"/>
              </a:spcBef>
              <a:spcAft>
                <a:spcPts val="0"/>
              </a:spcAft>
              <a:buFont typeface="Courier New" panose="02070309020205020404" pitchFamily="49" charset="0"/>
              <a:buChar char="o"/>
            </a:pP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Hoe kan rassevooroordeel en ander vooroordele in skoolsport aangespreek word?</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Bef>
                <a:spcPts val="275"/>
              </a:spcBef>
              <a:spcAft>
                <a:spcPts val="0"/>
              </a:spcAft>
              <a:buFont typeface="Courier New" panose="02070309020205020404" pitchFamily="49" charset="0"/>
              <a:buChar char="o"/>
            </a:pP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Stel 'n gepaste straf voor vir toeskouers wat vooroordeel by </a:t>
            </a:r>
            <a:r>
              <a:rPr lang="af-ZA" sz="1200" dirty="0" err="1">
                <a:effectLst/>
                <a:latin typeface="Calibri" panose="020F0502020204030204" pitchFamily="34" charset="0"/>
                <a:ea typeface="Times New Roman" panose="02020603050405020304" pitchFamily="18" charset="0"/>
                <a:cs typeface="Times New Roman" panose="02020603050405020304" pitchFamily="18" charset="0"/>
              </a:rPr>
              <a:t>skoolsportbyeenkomste</a:t>
            </a: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 bevorder.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Hierdie papiertjies moet anoniem wees, moenie jou naam daarop skryf nie. Sodra dit voltooi is, plaas dit op die graffiti-muur in die klas.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6</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3685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https://www.youtube.com/watch?v=Ol9VhBDKZs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s://www.digitallearningmap.nhs.scot/the-training-evaluation-toolkit/tools-to-measure-reac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p:cNvGrpSpPr/>
        <p:nvPr/>
      </p:nvGrpSpPr>
      <p:grpSpPr>
        <a:xfrm>
          <a:off x="0" y="0"/>
          <a:ext cx="0" cy="0"/>
          <a:chOff x="0" y="0"/>
          <a:chExt cx="0" cy="0"/>
        </a:xfrm>
      </p:grpSpPr>
      <p:sp>
        <p:nvSpPr>
          <p:cNvPr id="89" name="Google Shape;89;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 name="Picture 3" descr="A cover of a book&#10;&#10;Description automatically generated">
            <a:extLst>
              <a:ext uri="{FF2B5EF4-FFF2-40B4-BE49-F238E27FC236}">
                <a16:creationId xmlns:a16="http://schemas.microsoft.com/office/drawing/2014/main" id="{684DA5D1-00AF-B15E-E02C-ED4EC912DAE3}"/>
              </a:ext>
            </a:extLst>
          </p:cNvPr>
          <p:cNvPicPr>
            <a:picLocks noChangeAspect="1"/>
          </p:cNvPicPr>
          <p:nvPr/>
        </p:nvPicPr>
        <p:blipFill>
          <a:blip r:embed="rId4"/>
          <a:stretch>
            <a:fillRect/>
          </a:stretch>
        </p:blipFill>
        <p:spPr>
          <a:xfrm>
            <a:off x="0" y="0"/>
            <a:ext cx="12192000" cy="6858000"/>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015012BE-5DC1-26A3-7381-8F53F8A50F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p:cNvGrpSpPr/>
        <p:nvPr/>
      </p:nvGrpSpPr>
      <p:grpSpPr>
        <a:xfrm>
          <a:off x="0" y="0"/>
          <a:ext cx="0" cy="0"/>
          <a:chOff x="0" y="0"/>
          <a:chExt cx="0" cy="0"/>
        </a:xfrm>
      </p:grpSpPr>
      <p:pic>
        <p:nvPicPr>
          <p:cNvPr id="7" name="Picture 6" descr="A person wearing a black hat and holding a microphone&#10;&#10;Description automatically generated">
            <a:extLst>
              <a:ext uri="{FF2B5EF4-FFF2-40B4-BE49-F238E27FC236}">
                <a16:creationId xmlns:a16="http://schemas.microsoft.com/office/drawing/2014/main" id="{AF6F565A-85C3-B3A7-CCBC-8F6BCA142AC9}"/>
              </a:ext>
            </a:extLst>
          </p:cNvPr>
          <p:cNvPicPr>
            <a:picLocks noChangeAspect="1"/>
          </p:cNvPicPr>
          <p:nvPr/>
        </p:nvPicPr>
        <p:blipFill>
          <a:blip r:embed="rId3"/>
          <a:srcRect t="5646" b="10146"/>
          <a:stretch/>
        </p:blipFill>
        <p:spPr>
          <a:xfrm>
            <a:off x="20" y="0"/>
            <a:ext cx="12191980" cy="6857999"/>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1CC1F64-B014-E57A-3A05-1538F335AB13}"/>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spcBef>
                <a:spcPct val="0"/>
              </a:spcBef>
            </a:pPr>
            <a:r>
              <a:rPr lang="en-GB" sz="2000" kern="1200"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Kyk</a:t>
            </a:r>
            <a:r>
              <a:rPr lang="en-GB" sz="2000" kern="12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en-ZA" sz="20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#CoverTheAthlete</a:t>
            </a:r>
            <a:r>
              <a:rPr lang="en-Z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20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4"/>
              </a:rPr>
              <a:t>https://www.youtube.com/watch?v=Ol9VhBDKZs0</a:t>
            </a:r>
            <a:r>
              <a:rPr lang="en-Z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 min 22 sec)</a:t>
            </a:r>
            <a:endParaRPr lang="en-US" sz="2000" kern="1200" dirty="0">
              <a:solidFill>
                <a:schemeClr val="tx1">
                  <a:lumMod val="85000"/>
                  <a:lumOff val="15000"/>
                </a:schemeClr>
              </a:solidFill>
              <a:latin typeface="+mj-lt"/>
              <a:ea typeface="+mj-ea"/>
              <a:cs typeface="+mj-cs"/>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logo with a person in the middle&#10;&#10;Description automatically generated">
            <a:extLst>
              <a:ext uri="{FF2B5EF4-FFF2-40B4-BE49-F238E27FC236}">
                <a16:creationId xmlns:a16="http://schemas.microsoft.com/office/drawing/2014/main" id="{1D06B20C-A729-DDAF-141A-D8255FBAB6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BF5EA9-4DCA-1D5A-F359-FA1326E0A661}"/>
              </a:ext>
            </a:extLst>
          </p:cNvPr>
          <p:cNvSpPr>
            <a:spLocks noGrp="1"/>
          </p:cNvSpPr>
          <p:nvPr>
            <p:ph type="body" idx="1"/>
          </p:nvPr>
        </p:nvSpPr>
        <p:spPr>
          <a:xfrm>
            <a:off x="6559548" y="1190198"/>
            <a:ext cx="5130801" cy="4477603"/>
          </a:xfrm>
        </p:spPr>
        <p:txBody>
          <a:bodyPr>
            <a:noAutofit/>
          </a:bodyPr>
          <a:lstStyle/>
          <a:p>
            <a:pPr>
              <a:lnSpc>
                <a:spcPct val="100000"/>
              </a:lnSpc>
            </a:pPr>
            <a:r>
              <a:rPr lang="nl-NL" sz="3000" dirty="0">
                <a:solidFill>
                  <a:srgbClr val="FFC000"/>
                </a:solidFill>
                <a:latin typeface="Chalkboard" panose="03050602040202020205" pitchFamily="66" charset="77"/>
              </a:rPr>
              <a:t>  "Rassisme, homofobie en antisemitisme is probleme wat oral kan voorkom, maar stadions kan veral gevaarlik wees weens die groot aantal mense, die intense passie, die groepsmentaliteit van sport asook die invloed van alkohol."</a:t>
            </a:r>
            <a:endParaRPr lang="en-US" sz="3000" dirty="0">
              <a:solidFill>
                <a:srgbClr val="FFC000"/>
              </a:solidFill>
              <a:latin typeface="Chalkboard" panose="03050602040202020205" pitchFamily="66" charset="77"/>
            </a:endParaRPr>
          </a:p>
        </p:txBody>
      </p:sp>
      <p:pic>
        <p:nvPicPr>
          <p:cNvPr id="1032" name="Picture 8" descr="A leading Italian sports daily is facing criticism for a headline reading “Black Friday” and featuring two black soccer players on the cover.">
            <a:extLst>
              <a:ext uri="{FF2B5EF4-FFF2-40B4-BE49-F238E27FC236}">
                <a16:creationId xmlns:a16="http://schemas.microsoft.com/office/drawing/2014/main" id="{C90985B6-03BB-4F87-5A82-8E312D881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1" y="1058849"/>
            <a:ext cx="5772151" cy="38481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a person in the middle&#10;&#10;Description automatically generated">
            <a:extLst>
              <a:ext uri="{FF2B5EF4-FFF2-40B4-BE49-F238E27FC236}">
                <a16:creationId xmlns:a16="http://schemas.microsoft.com/office/drawing/2014/main" id="{9E85FD77-A790-10A4-0ED0-9A1F98319D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95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A7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ACA5-1CB4-C5BF-5AB9-81F38D3FAA84}"/>
              </a:ext>
            </a:extLst>
          </p:cNvPr>
          <p:cNvSpPr>
            <a:spLocks noGrp="1"/>
          </p:cNvSpPr>
          <p:nvPr>
            <p:ph type="title"/>
          </p:nvPr>
        </p:nvSpPr>
        <p:spPr>
          <a:xfrm>
            <a:off x="831850" y="1709738"/>
            <a:ext cx="3892550" cy="2852737"/>
          </a:xfrm>
        </p:spPr>
        <p:txBody>
          <a:bodyPr/>
          <a:lstStyle/>
          <a:p>
            <a:pPr algn="ctr"/>
            <a:r>
              <a:rPr lang="en-US" dirty="0" err="1"/>
              <a:t>Individuele</a:t>
            </a:r>
            <a:r>
              <a:rPr lang="en-US" dirty="0"/>
              <a:t> </a:t>
            </a:r>
            <a:r>
              <a:rPr lang="en-US" dirty="0" err="1"/>
              <a:t>Aktiwiteit</a:t>
            </a:r>
            <a:endParaRPr lang="en-US" dirty="0"/>
          </a:p>
        </p:txBody>
      </p:sp>
      <p:pic>
        <p:nvPicPr>
          <p:cNvPr id="5" name="Picture 4" descr="A person writing on a book&#10;&#10;Description automatically generated">
            <a:extLst>
              <a:ext uri="{FF2B5EF4-FFF2-40B4-BE49-F238E27FC236}">
                <a16:creationId xmlns:a16="http://schemas.microsoft.com/office/drawing/2014/main" id="{5EBB7F6A-73DB-FB0D-D10F-1A8E2E3A71CB}"/>
              </a:ext>
            </a:extLst>
          </p:cNvPr>
          <p:cNvPicPr>
            <a:picLocks noChangeAspect="1"/>
          </p:cNvPicPr>
          <p:nvPr/>
        </p:nvPicPr>
        <p:blipFill>
          <a:blip r:embed="rId3"/>
          <a:stretch>
            <a:fillRect/>
          </a:stretch>
        </p:blipFill>
        <p:spPr>
          <a:xfrm>
            <a:off x="5334000" y="0"/>
            <a:ext cx="6858000" cy="6858000"/>
          </a:xfrm>
          <a:prstGeom prst="rect">
            <a:avLst/>
          </a:prstGeom>
        </p:spPr>
      </p:pic>
      <p:pic>
        <p:nvPicPr>
          <p:cNvPr id="4" name="Picture 3" descr="A logo with a person in the middle&#10;&#10;Description automatically generated">
            <a:extLst>
              <a:ext uri="{FF2B5EF4-FFF2-40B4-BE49-F238E27FC236}">
                <a16:creationId xmlns:a16="http://schemas.microsoft.com/office/drawing/2014/main" id="{90B7EED8-B079-EE9B-C9E3-D040C87CC2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570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873D4-FE10-4ACA-B527-ED02A794284F}"/>
              </a:ext>
            </a:extLst>
          </p:cNvPr>
          <p:cNvSpPr>
            <a:spLocks noGrp="1"/>
          </p:cNvSpPr>
          <p:nvPr>
            <p:ph type="title"/>
          </p:nvPr>
        </p:nvSpPr>
        <p:spPr>
          <a:xfrm>
            <a:off x="723900" y="1126366"/>
            <a:ext cx="10744200" cy="1325563"/>
          </a:xfrm>
        </p:spPr>
        <p:txBody>
          <a:bodyPr>
            <a:normAutofit/>
          </a:bodyPr>
          <a:lstStyle/>
          <a:p>
            <a:pPr algn="ctr"/>
            <a:r>
              <a:rPr lang="en-ZA" dirty="0">
                <a:solidFill>
                  <a:srgbClr val="FFC000"/>
                </a:solidFill>
              </a:rPr>
              <a:t>Hoe </a:t>
            </a:r>
            <a:r>
              <a:rPr lang="en-ZA" dirty="0" err="1">
                <a:solidFill>
                  <a:srgbClr val="FFC000"/>
                </a:solidFill>
              </a:rPr>
              <a:t>kan</a:t>
            </a:r>
            <a:r>
              <a:rPr lang="en-ZA" dirty="0">
                <a:solidFill>
                  <a:srgbClr val="FFC000"/>
                </a:solidFill>
              </a:rPr>
              <a:t> </a:t>
            </a:r>
            <a:r>
              <a:rPr lang="en-ZA" dirty="0" err="1">
                <a:solidFill>
                  <a:srgbClr val="FFC000"/>
                </a:solidFill>
              </a:rPr>
              <a:t>ons</a:t>
            </a:r>
            <a:r>
              <a:rPr lang="en-ZA" dirty="0">
                <a:solidFill>
                  <a:srgbClr val="FFC000"/>
                </a:solidFill>
              </a:rPr>
              <a:t> </a:t>
            </a:r>
            <a:r>
              <a:rPr lang="en-ZA" dirty="0" err="1">
                <a:solidFill>
                  <a:srgbClr val="FFC000"/>
                </a:solidFill>
              </a:rPr>
              <a:t>vooroordeel</a:t>
            </a:r>
            <a:r>
              <a:rPr lang="en-ZA" dirty="0">
                <a:solidFill>
                  <a:srgbClr val="FFC000"/>
                </a:solidFill>
              </a:rPr>
              <a:t> in sport </a:t>
            </a:r>
            <a:r>
              <a:rPr lang="en-ZA" dirty="0" err="1">
                <a:solidFill>
                  <a:srgbClr val="FFC000"/>
                </a:solidFill>
              </a:rPr>
              <a:t>aanspreek</a:t>
            </a:r>
            <a:r>
              <a:rPr lang="en-ZA" dirty="0">
                <a:solidFill>
                  <a:srgbClr val="FFC000"/>
                </a:solidFill>
              </a:rPr>
              <a:t>?</a:t>
            </a:r>
            <a:br>
              <a:rPr lang="en-ZA" dirty="0"/>
            </a:br>
            <a:endParaRPr lang="en-ZA" dirty="0"/>
          </a:p>
        </p:txBody>
      </p:sp>
      <p:sp>
        <p:nvSpPr>
          <p:cNvPr id="4" name="Rectangle 3">
            <a:extLst>
              <a:ext uri="{FF2B5EF4-FFF2-40B4-BE49-F238E27FC236}">
                <a16:creationId xmlns:a16="http://schemas.microsoft.com/office/drawing/2014/main" id="{EC09AB74-9A0F-41C4-9EF6-7C8957005095}"/>
              </a:ext>
            </a:extLst>
          </p:cNvPr>
          <p:cNvSpPr/>
          <p:nvPr/>
        </p:nvSpPr>
        <p:spPr>
          <a:xfrm>
            <a:off x="1738079" y="2699346"/>
            <a:ext cx="8715849" cy="1631216"/>
          </a:xfrm>
          <a:prstGeom prst="rect">
            <a:avLst/>
          </a:prstGeom>
          <a:noFill/>
        </p:spPr>
        <p:txBody>
          <a:bodyPr wrap="none" lIns="91440" tIns="45720" rIns="91440" bIns="45720">
            <a:spAutoFit/>
          </a:bodyPr>
          <a:lstStyle/>
          <a:p>
            <a:pPr algn="ctr"/>
            <a:r>
              <a:rPr lang="en-US" sz="10000" b="0" cap="none" spc="0" dirty="0" err="1">
                <a:ln w="0"/>
                <a:solidFill>
                  <a:schemeClr val="bg1"/>
                </a:solidFill>
                <a:effectLst>
                  <a:outerShdw blurRad="38100" dist="19050" dir="2700000" algn="tl" rotWithShape="0">
                    <a:schemeClr val="dk1">
                      <a:alpha val="40000"/>
                    </a:schemeClr>
                  </a:outerShdw>
                </a:effectLst>
                <a:latin typeface="Chalkduster" panose="03050602040202020205" pitchFamily="66" charset="77"/>
              </a:rPr>
              <a:t>Praat</a:t>
            </a:r>
            <a:r>
              <a:rPr lang="en-US" sz="10000" b="0" cap="none" spc="0" dirty="0">
                <a:ln w="0"/>
                <a:solidFill>
                  <a:schemeClr val="bg1"/>
                </a:solidFill>
                <a:effectLst>
                  <a:outerShdw blurRad="38100" dist="19050" dir="2700000" algn="tl" rotWithShape="0">
                    <a:schemeClr val="dk1">
                      <a:alpha val="40000"/>
                    </a:schemeClr>
                  </a:outerShdw>
                </a:effectLst>
                <a:latin typeface="Chalkduster" panose="03050602040202020205" pitchFamily="66" charset="77"/>
              </a:rPr>
              <a:t> </a:t>
            </a:r>
            <a:r>
              <a:rPr lang="en-US" sz="10000" b="0" cap="none" spc="0" dirty="0" err="1">
                <a:ln w="0"/>
                <a:solidFill>
                  <a:schemeClr val="bg1"/>
                </a:solidFill>
                <a:effectLst>
                  <a:outerShdw blurRad="38100" dist="19050" dir="2700000" algn="tl" rotWithShape="0">
                    <a:schemeClr val="dk1">
                      <a:alpha val="40000"/>
                    </a:schemeClr>
                  </a:outerShdw>
                </a:effectLst>
                <a:latin typeface="Chalkduster" panose="03050602040202020205" pitchFamily="66" charset="77"/>
              </a:rPr>
              <a:t>daaroor</a:t>
            </a:r>
            <a:r>
              <a:rPr lang="en-US" sz="10000" b="0" cap="none" spc="0" dirty="0">
                <a:ln w="0"/>
                <a:solidFill>
                  <a:schemeClr val="bg1"/>
                </a:solidFill>
                <a:effectLst>
                  <a:outerShdw blurRad="38100" dist="19050" dir="2700000" algn="tl" rotWithShape="0">
                    <a:schemeClr val="dk1">
                      <a:alpha val="40000"/>
                    </a:schemeClr>
                  </a:outerShdw>
                </a:effectLst>
                <a:latin typeface="Chalkduster" panose="03050602040202020205" pitchFamily="66" charset="77"/>
              </a:rPr>
              <a:t>!</a:t>
            </a:r>
          </a:p>
        </p:txBody>
      </p:sp>
      <p:pic>
        <p:nvPicPr>
          <p:cNvPr id="3" name="Picture 2" descr="A logo with a person in the middle&#10;&#10;Description automatically generated">
            <a:extLst>
              <a:ext uri="{FF2B5EF4-FFF2-40B4-BE49-F238E27FC236}">
                <a16:creationId xmlns:a16="http://schemas.microsoft.com/office/drawing/2014/main" id="{9820BF17-00C5-520C-1582-C83973A342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549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0A100-63DE-4E7F-1090-4751049378C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42222E1-BE91-75F3-CF8A-E1516133FF8F}"/>
              </a:ext>
            </a:extLst>
          </p:cNvPr>
          <p:cNvSpPr>
            <a:spLocks noGrp="1"/>
          </p:cNvSpPr>
          <p:nvPr>
            <p:ph type="body" idx="1"/>
          </p:nvPr>
        </p:nvSpPr>
        <p:spPr/>
        <p:txBody>
          <a:bodyPr/>
          <a:lstStyle/>
          <a:p>
            <a:endParaRPr lang="en-US"/>
          </a:p>
        </p:txBody>
      </p:sp>
      <p:pic>
        <p:nvPicPr>
          <p:cNvPr id="6" name="Picture 2" descr="Feedback Wall | Essex Family Forum">
            <a:extLst>
              <a:ext uri="{FF2B5EF4-FFF2-40B4-BE49-F238E27FC236}">
                <a16:creationId xmlns:a16="http://schemas.microsoft.com/office/drawing/2014/main" id="{EB3AC580-BFBB-742F-6209-A779BCD51B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25" b="-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4DEB78-A67B-2E4D-E58E-B75CE9B341DF}"/>
              </a:ext>
            </a:extLst>
          </p:cNvPr>
          <p:cNvSpPr txBox="1"/>
          <p:nvPr/>
        </p:nvSpPr>
        <p:spPr>
          <a:xfrm>
            <a:off x="6089650" y="6212215"/>
            <a:ext cx="6093618" cy="523220"/>
          </a:xfrm>
          <a:prstGeom prst="rect">
            <a:avLst/>
          </a:prstGeom>
          <a:noFill/>
        </p:spPr>
        <p:txBody>
          <a:bodyPr wrap="square">
            <a:spAutoFit/>
          </a:bodyPr>
          <a:lstStyle/>
          <a:p>
            <a:pPr algn="r"/>
            <a:r>
              <a:rPr lang="en-US" dirty="0">
                <a:solidFill>
                  <a:schemeClr val="tx2">
                    <a:lumMod val="75000"/>
                  </a:schemeClr>
                </a:solidFill>
              </a:rPr>
              <a:t>[</a:t>
            </a:r>
            <a:r>
              <a:rPr lang="en-US" dirty="0" err="1">
                <a:solidFill>
                  <a:schemeClr val="tx2">
                    <a:lumMod val="75000"/>
                  </a:schemeClr>
                </a:solidFill>
              </a:rPr>
              <a:t>Bron</a:t>
            </a:r>
            <a:r>
              <a:rPr lang="en-US" dirty="0">
                <a:solidFill>
                  <a:schemeClr val="tx2">
                    <a:lumMod val="75000"/>
                  </a:schemeClr>
                </a:solidFill>
              </a:rPr>
              <a:t>: </a:t>
            </a:r>
            <a:r>
              <a:rPr lang="en-US" dirty="0">
                <a:solidFill>
                  <a:schemeClr val="tx2">
                    <a:lumMod val="75000"/>
                  </a:schemeClr>
                </a:solidFill>
                <a:hlinkClick r:id="rId4">
                  <a:extLst>
                    <a:ext uri="{A12FA001-AC4F-418D-AE19-62706E023703}">
                      <ahyp:hlinkClr xmlns:ahyp="http://schemas.microsoft.com/office/drawing/2018/hyperlinkcolor" val="tx"/>
                    </a:ext>
                  </a:extLst>
                </a:hlinkClick>
              </a:rPr>
              <a:t>https://www.digitallearningmap.nhs.scot/the-training-evaluation-toolkit/tools-to-measure-reaction/</a:t>
            </a:r>
            <a:r>
              <a:rPr lang="en-US" dirty="0">
                <a:solidFill>
                  <a:schemeClr val="tx2">
                    <a:lumMod val="75000"/>
                  </a:schemeClr>
                </a:solidFill>
              </a:rPr>
              <a:t> Toegangsdatum: 17 September 2024]</a:t>
            </a:r>
          </a:p>
        </p:txBody>
      </p:sp>
      <p:pic>
        <p:nvPicPr>
          <p:cNvPr id="5" name="Picture 4" descr="A logo with a person in the middle&#10;&#10;Description automatically generated">
            <a:extLst>
              <a:ext uri="{FF2B5EF4-FFF2-40B4-BE49-F238E27FC236}">
                <a16:creationId xmlns:a16="http://schemas.microsoft.com/office/drawing/2014/main" id="{BAD01C11-A1CE-EF29-BB86-1AB07043CC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23364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3E8886-9B7C-42AD-A6DE-B559ABB9EA47}">
  <ds:schemaRefs>
    <ds:schemaRef ds:uri="http://schemas.microsoft.com/sharepoint/v3/contenttype/forms"/>
  </ds:schemaRefs>
</ds:datastoreItem>
</file>

<file path=customXml/itemProps2.xml><?xml version="1.0" encoding="utf-8"?>
<ds:datastoreItem xmlns:ds="http://schemas.openxmlformats.org/officeDocument/2006/customXml" ds:itemID="{914652F2-D67B-468E-A585-9E500FAAE6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1336</TotalTime>
  <Words>1374</Words>
  <Application>Microsoft Office PowerPoint</Application>
  <PresentationFormat>Widescreen</PresentationFormat>
  <Paragraphs>76</Paragraphs>
  <Slides>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Chalkboard</vt:lpstr>
      <vt:lpstr>Chalkduster</vt:lpstr>
      <vt:lpstr>Courier New</vt:lpstr>
      <vt:lpstr>Symbol</vt:lpstr>
      <vt:lpstr>Office Theme</vt:lpstr>
      <vt:lpstr>PowerPoint Presentation</vt:lpstr>
      <vt:lpstr>Kyk: #CoverTheAthlete https://www.youtube.com/watch?v=Ol9VhBDKZs0 (1 min 22 sec)</vt:lpstr>
      <vt:lpstr>PowerPoint Presentation</vt:lpstr>
      <vt:lpstr>Individuele Aktiwiteit</vt:lpstr>
      <vt:lpstr>Hoe kan ons vooroordeel in sport aanspreek?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 PRINGLE</dc:creator>
  <cp:lastModifiedBy>Hp Unit</cp:lastModifiedBy>
  <cp:revision>8</cp:revision>
  <dcterms:created xsi:type="dcterms:W3CDTF">2021-02-27T11:19:06Z</dcterms:created>
  <dcterms:modified xsi:type="dcterms:W3CDTF">2024-09-18T09:55:28Z</dcterms:modified>
</cp:coreProperties>
</file>