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72" r:id="rId4"/>
    <p:sldId id="274" r:id="rId5"/>
    <p:sldId id="271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4216F-829A-49DB-B56D-8AE7C3B03AD0}" v="32" dt="2022-12-14T09:18:42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1" autoAdjust="0"/>
    <p:restoredTop sz="52645" autoAdjust="0"/>
  </p:normalViewPr>
  <p:slideViewPr>
    <p:cSldViewPr snapToGrid="0" snapToObjects="1">
      <p:cViewPr varScale="1">
        <p:scale>
          <a:sx n="60" d="100"/>
          <a:sy n="60" d="100"/>
        </p:scale>
        <p:origin x="2208" y="60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97bb162e-a458-47f7-b9fc-35c0b104cc73" providerId="ADAL" clId="{0524216F-829A-49DB-B56D-8AE7C3B03AD0}"/>
    <pc:docChg chg="undo custSel modSld">
      <pc:chgData name="Megan Botes" userId="97bb162e-a458-47f7-b9fc-35c0b104cc73" providerId="ADAL" clId="{0524216F-829A-49DB-B56D-8AE7C3B03AD0}" dt="2022-12-14T09:23:05.393" v="214" actId="5793"/>
      <pc:docMkLst>
        <pc:docMk/>
      </pc:docMkLst>
      <pc:sldChg chg="addSp modSp mod modNotesTx">
        <pc:chgData name="Megan Botes" userId="97bb162e-a458-47f7-b9fc-35c0b104cc73" providerId="ADAL" clId="{0524216F-829A-49DB-B56D-8AE7C3B03AD0}" dt="2022-12-14T09:20:17.978" v="127" actId="20577"/>
        <pc:sldMkLst>
          <pc:docMk/>
          <pc:sldMk cId="1803998556" sldId="256"/>
        </pc:sldMkLst>
        <pc:picChg chg="add mod">
          <ac:chgData name="Megan Botes" userId="97bb162e-a458-47f7-b9fc-35c0b104cc73" providerId="ADAL" clId="{0524216F-829A-49DB-B56D-8AE7C3B03AD0}" dt="2022-12-14T08:17:45.058" v="1" actId="27614"/>
          <ac:picMkLst>
            <pc:docMk/>
            <pc:sldMk cId="1803998556" sldId="256"/>
            <ac:picMk id="3" creationId="{5F009DA8-6573-A4EF-B54C-78D37FAE487F}"/>
          </ac:picMkLst>
        </pc:picChg>
        <pc:picChg chg="add mod">
          <ac:chgData name="Megan Botes" userId="97bb162e-a458-47f7-b9fc-35c0b104cc73" providerId="ADAL" clId="{0524216F-829A-49DB-B56D-8AE7C3B03AD0}" dt="2022-12-14T09:18:11.647" v="78"/>
          <ac:picMkLst>
            <pc:docMk/>
            <pc:sldMk cId="1803998556" sldId="256"/>
            <ac:picMk id="4" creationId="{9F521040-4367-DBFB-50AA-CCD9414D9CD8}"/>
          </ac:picMkLst>
        </pc:picChg>
      </pc:sldChg>
      <pc:sldChg chg="addSp delSp modSp mod setBg addAnim setClrOvrMap modNotesTx">
        <pc:chgData name="Megan Botes" userId="97bb162e-a458-47f7-b9fc-35c0b104cc73" providerId="ADAL" clId="{0524216F-829A-49DB-B56D-8AE7C3B03AD0}" dt="2022-12-14T09:23:05.393" v="214" actId="5793"/>
        <pc:sldMkLst>
          <pc:docMk/>
          <pc:sldMk cId="394659431" sldId="263"/>
        </pc:sldMkLst>
        <pc:spChg chg="mod ord">
          <ac:chgData name="Megan Botes" userId="97bb162e-a458-47f7-b9fc-35c0b104cc73" providerId="ADAL" clId="{0524216F-829A-49DB-B56D-8AE7C3B03AD0}" dt="2022-12-14T08:29:29.916" v="77" actId="20577"/>
          <ac:spMkLst>
            <pc:docMk/>
            <pc:sldMk cId="394659431" sldId="263"/>
            <ac:spMk id="2" creationId="{BFB37A70-24D5-31FE-BEDE-A6547767FD10}"/>
          </ac:spMkLst>
        </pc:spChg>
        <pc:spChg chg="add">
          <ac:chgData name="Megan Botes" userId="97bb162e-a458-47f7-b9fc-35c0b104cc73" providerId="ADAL" clId="{0524216F-829A-49DB-B56D-8AE7C3B03AD0}" dt="2022-12-14T08:29:17.488" v="67" actId="26606"/>
          <ac:spMkLst>
            <pc:docMk/>
            <pc:sldMk cId="394659431" sldId="263"/>
            <ac:spMk id="9" creationId="{71B2258F-86CA-4D4D-8270-BC05FCDEBFB3}"/>
          </ac:spMkLst>
        </pc:spChg>
        <pc:picChg chg="del">
          <ac:chgData name="Megan Botes" userId="97bb162e-a458-47f7-b9fc-35c0b104cc73" providerId="ADAL" clId="{0524216F-829A-49DB-B56D-8AE7C3B03AD0}" dt="2022-12-14T08:28:57.578" v="65" actId="478"/>
          <ac:picMkLst>
            <pc:docMk/>
            <pc:sldMk cId="394659431" sldId="263"/>
            <ac:picMk id="3" creationId="{464333B9-DFB3-EDFC-72EF-97A33A8D44F5}"/>
          </ac:picMkLst>
        </pc:picChg>
        <pc:picChg chg="add mod">
          <ac:chgData name="Megan Botes" userId="97bb162e-a458-47f7-b9fc-35c0b104cc73" providerId="ADAL" clId="{0524216F-829A-49DB-B56D-8AE7C3B03AD0}" dt="2022-12-14T08:29:13.723" v="66"/>
          <ac:picMkLst>
            <pc:docMk/>
            <pc:sldMk cId="394659431" sldId="263"/>
            <ac:picMk id="4" creationId="{DB105272-2477-6582-249D-14849AB3137B}"/>
          </ac:picMkLst>
        </pc:picChg>
        <pc:picChg chg="add mod">
          <ac:chgData name="Megan Botes" userId="97bb162e-a458-47f7-b9fc-35c0b104cc73" providerId="ADAL" clId="{0524216F-829A-49DB-B56D-8AE7C3B03AD0}" dt="2022-12-14T09:18:42.313" v="84"/>
          <ac:picMkLst>
            <pc:docMk/>
            <pc:sldMk cId="394659431" sldId="263"/>
            <ac:picMk id="5" creationId="{E2B41964-6C55-B401-8DA9-E3E202D87204}"/>
          </ac:picMkLst>
        </pc:picChg>
      </pc:sldChg>
      <pc:sldChg chg="addSp modSp modNotesTx">
        <pc:chgData name="Megan Botes" userId="97bb162e-a458-47f7-b9fc-35c0b104cc73" providerId="ADAL" clId="{0524216F-829A-49DB-B56D-8AE7C3B03AD0}" dt="2022-12-14T09:20:57.782" v="151" actId="20577"/>
        <pc:sldMkLst>
          <pc:docMk/>
          <pc:sldMk cId="3603689756" sldId="266"/>
        </pc:sldMkLst>
        <pc:spChg chg="mod">
          <ac:chgData name="Megan Botes" userId="97bb162e-a458-47f7-b9fc-35c0b104cc73" providerId="ADAL" clId="{0524216F-829A-49DB-B56D-8AE7C3B03AD0}" dt="2022-12-14T08:27:39.155" v="25" actId="20577"/>
          <ac:spMkLst>
            <pc:docMk/>
            <pc:sldMk cId="3603689756" sldId="266"/>
            <ac:spMk id="2" creationId="{AFA83419-9143-C65B-58AE-FB761F988593}"/>
          </ac:spMkLst>
        </pc:spChg>
        <pc:picChg chg="add mod">
          <ac:chgData name="Megan Botes" userId="97bb162e-a458-47f7-b9fc-35c0b104cc73" providerId="ADAL" clId="{0524216F-829A-49DB-B56D-8AE7C3B03AD0}" dt="2022-12-14T09:18:14.013" v="79"/>
          <ac:picMkLst>
            <pc:docMk/>
            <pc:sldMk cId="3603689756" sldId="266"/>
            <ac:picMk id="3" creationId="{A6DA6B22-B6C9-696C-EA71-D63A40C65B31}"/>
          </ac:picMkLst>
        </pc:picChg>
      </pc:sldChg>
      <pc:sldChg chg="addSp modSp mod modNotesTx">
        <pc:chgData name="Megan Botes" userId="97bb162e-a458-47f7-b9fc-35c0b104cc73" providerId="ADAL" clId="{0524216F-829A-49DB-B56D-8AE7C3B03AD0}" dt="2022-12-14T09:22:04.759" v="181" actId="20577"/>
        <pc:sldMkLst>
          <pc:docMk/>
          <pc:sldMk cId="1544928730" sldId="267"/>
        </pc:sldMkLst>
        <pc:spChg chg="mod">
          <ac:chgData name="Megan Botes" userId="97bb162e-a458-47f7-b9fc-35c0b104cc73" providerId="ADAL" clId="{0524216F-829A-49DB-B56D-8AE7C3B03AD0}" dt="2022-12-14T08:28:51.742" v="64" actId="20577"/>
          <ac:spMkLst>
            <pc:docMk/>
            <pc:sldMk cId="1544928730" sldId="267"/>
            <ac:spMk id="6" creationId="{278A8C2D-D9A3-E3ED-2747-7F0842BAA5E3}"/>
          </ac:spMkLst>
        </pc:spChg>
        <pc:picChg chg="add mod">
          <ac:chgData name="Megan Botes" userId="97bb162e-a458-47f7-b9fc-35c0b104cc73" providerId="ADAL" clId="{0524216F-829A-49DB-B56D-8AE7C3B03AD0}" dt="2022-12-14T09:18:19.484" v="81"/>
          <ac:picMkLst>
            <pc:docMk/>
            <pc:sldMk cId="1544928730" sldId="267"/>
            <ac:picMk id="4" creationId="{70C2756F-3348-6E39-8F7E-17620AC1577B}"/>
          </ac:picMkLst>
        </pc:picChg>
        <pc:picChg chg="mod">
          <ac:chgData name="Megan Botes" userId="97bb162e-a458-47f7-b9fc-35c0b104cc73" providerId="ADAL" clId="{0524216F-829A-49DB-B56D-8AE7C3B03AD0}" dt="2022-12-14T09:18:37.761" v="83" actId="732"/>
          <ac:picMkLst>
            <pc:docMk/>
            <pc:sldMk cId="1544928730" sldId="267"/>
            <ac:picMk id="2050" creationId="{CD0C4C1F-B07D-2ACA-8100-59293C381C40}"/>
          </ac:picMkLst>
        </pc:picChg>
      </pc:sldChg>
      <pc:sldChg chg="addSp delSp modSp mod setBg addAnim setClrOvrMap modNotesTx">
        <pc:chgData name="Megan Botes" userId="97bb162e-a458-47f7-b9fc-35c0b104cc73" providerId="ADAL" clId="{0524216F-829A-49DB-B56D-8AE7C3B03AD0}" dt="2022-12-14T09:22:30.836" v="195" actId="20577"/>
        <pc:sldMkLst>
          <pc:docMk/>
          <pc:sldMk cId="2256072769" sldId="271"/>
        </pc:sldMkLst>
        <pc:spChg chg="mod ord">
          <ac:chgData name="Megan Botes" userId="97bb162e-a458-47f7-b9fc-35c0b104cc73" providerId="ADAL" clId="{0524216F-829A-49DB-B56D-8AE7C3B03AD0}" dt="2022-12-14T08:18:38.175" v="11" actId="20577"/>
          <ac:spMkLst>
            <pc:docMk/>
            <pc:sldMk cId="2256072769" sldId="271"/>
            <ac:spMk id="2" creationId="{FD23A895-91D5-9752-69E0-1BF093CE66A4}"/>
          </ac:spMkLst>
        </pc:spChg>
        <pc:spChg chg="add">
          <ac:chgData name="Megan Botes" userId="97bb162e-a458-47f7-b9fc-35c0b104cc73" providerId="ADAL" clId="{0524216F-829A-49DB-B56D-8AE7C3B03AD0}" dt="2022-12-14T08:18:30.800" v="4" actId="26606"/>
          <ac:spMkLst>
            <pc:docMk/>
            <pc:sldMk cId="2256072769" sldId="271"/>
            <ac:spMk id="1031" creationId="{71B2258F-86CA-4D4D-8270-BC05FCDEBFB3}"/>
          </ac:spMkLst>
        </pc:spChg>
        <pc:picChg chg="add mod">
          <ac:chgData name="Megan Botes" userId="97bb162e-a458-47f7-b9fc-35c0b104cc73" providerId="ADAL" clId="{0524216F-829A-49DB-B56D-8AE7C3B03AD0}" dt="2022-12-14T09:18:23.269" v="82"/>
          <ac:picMkLst>
            <pc:docMk/>
            <pc:sldMk cId="2256072769" sldId="271"/>
            <ac:picMk id="3" creationId="{561F11E6-641D-283B-9837-BAD6BD21F15A}"/>
          </ac:picMkLst>
        </pc:picChg>
        <pc:picChg chg="add mod">
          <ac:chgData name="Megan Botes" userId="97bb162e-a458-47f7-b9fc-35c0b104cc73" providerId="ADAL" clId="{0524216F-829A-49DB-B56D-8AE7C3B03AD0}" dt="2022-12-14T08:18:30.800" v="4" actId="26606"/>
          <ac:picMkLst>
            <pc:docMk/>
            <pc:sldMk cId="2256072769" sldId="271"/>
            <ac:picMk id="1026" creationId="{103B8A6D-F020-50E7-22B7-00CE49701A22}"/>
          </ac:picMkLst>
        </pc:picChg>
        <pc:picChg chg="del">
          <ac:chgData name="Megan Botes" userId="97bb162e-a458-47f7-b9fc-35c0b104cc73" providerId="ADAL" clId="{0524216F-829A-49DB-B56D-8AE7C3B03AD0}" dt="2022-12-14T08:18:26.919" v="3" actId="478"/>
          <ac:picMkLst>
            <pc:docMk/>
            <pc:sldMk cId="2256072769" sldId="271"/>
            <ac:picMk id="3074" creationId="{EFAEEE5E-A739-DCE8-A4C1-309F3B4DBDF6}"/>
          </ac:picMkLst>
        </pc:picChg>
      </pc:sldChg>
      <pc:sldChg chg="addSp delSp modSp mod setBg modNotesTx">
        <pc:chgData name="Megan Botes" userId="97bb162e-a458-47f7-b9fc-35c0b104cc73" providerId="ADAL" clId="{0524216F-829A-49DB-B56D-8AE7C3B03AD0}" dt="2022-12-14T09:21:37.226" v="166" actId="20577"/>
        <pc:sldMkLst>
          <pc:docMk/>
          <pc:sldMk cId="3428638991" sldId="272"/>
        </pc:sldMkLst>
        <pc:spChg chg="del">
          <ac:chgData name="Megan Botes" userId="97bb162e-a458-47f7-b9fc-35c0b104cc73" providerId="ADAL" clId="{0524216F-829A-49DB-B56D-8AE7C3B03AD0}" dt="2022-12-14T08:27:03.380" v="23" actId="478"/>
          <ac:spMkLst>
            <pc:docMk/>
            <pc:sldMk cId="3428638991" sldId="272"/>
            <ac:spMk id="2" creationId="{56485717-835E-2118-54E1-3FFAA1F2A310}"/>
          </ac:spMkLst>
        </pc:spChg>
        <pc:spChg chg="add del mod">
          <ac:chgData name="Megan Botes" userId="97bb162e-a458-47f7-b9fc-35c0b104cc73" providerId="ADAL" clId="{0524216F-829A-49DB-B56D-8AE7C3B03AD0}" dt="2022-12-14T08:26:39.808" v="17" actId="478"/>
          <ac:spMkLst>
            <pc:docMk/>
            <pc:sldMk cId="3428638991" sldId="272"/>
            <ac:spMk id="4" creationId="{732E43A2-DDE7-A2C7-7483-A1D3E3BD8612}"/>
          </ac:spMkLst>
        </pc:spChg>
        <pc:picChg chg="add del mod ord">
          <ac:chgData name="Megan Botes" userId="97bb162e-a458-47f7-b9fc-35c0b104cc73" providerId="ADAL" clId="{0524216F-829A-49DB-B56D-8AE7C3B03AD0}" dt="2022-12-14T08:27:10.308" v="24" actId="26606"/>
          <ac:picMkLst>
            <pc:docMk/>
            <pc:sldMk cId="3428638991" sldId="272"/>
            <ac:picMk id="5" creationId="{21BF3ED1-258A-4DE1-B79D-2AEC4BA300AA}"/>
          </ac:picMkLst>
        </pc:picChg>
        <pc:picChg chg="add del mod">
          <ac:chgData name="Megan Botes" userId="97bb162e-a458-47f7-b9fc-35c0b104cc73" providerId="ADAL" clId="{0524216F-829A-49DB-B56D-8AE7C3B03AD0}" dt="2022-12-14T08:26:36.055" v="16" actId="22"/>
          <ac:picMkLst>
            <pc:docMk/>
            <pc:sldMk cId="3428638991" sldId="272"/>
            <ac:picMk id="7" creationId="{BCA8A836-EF21-6ED5-E454-E2A80AC348AD}"/>
          </ac:picMkLst>
        </pc:picChg>
        <pc:picChg chg="add mod">
          <ac:chgData name="Megan Botes" userId="97bb162e-a458-47f7-b9fc-35c0b104cc73" providerId="ADAL" clId="{0524216F-829A-49DB-B56D-8AE7C3B03AD0}" dt="2022-12-14T08:27:10.308" v="24" actId="26606"/>
          <ac:picMkLst>
            <pc:docMk/>
            <pc:sldMk cId="3428638991" sldId="272"/>
            <ac:picMk id="9" creationId="{63288562-BD2B-FC88-5E2B-B042F4250996}"/>
          </ac:picMkLst>
        </pc:picChg>
        <pc:picChg chg="add mod">
          <ac:chgData name="Megan Botes" userId="97bb162e-a458-47f7-b9fc-35c0b104cc73" providerId="ADAL" clId="{0524216F-829A-49DB-B56D-8AE7C3B03AD0}" dt="2022-12-14T09:18:16.563" v="80"/>
          <ac:picMkLst>
            <pc:docMk/>
            <pc:sldMk cId="3428638991" sldId="272"/>
            <ac:picMk id="10" creationId="{C1CEC056-7A68-F953-E864-A58EF7CE225D}"/>
          </ac:picMkLst>
        </pc:picChg>
        <pc:picChg chg="del">
          <ac:chgData name="Megan Botes" userId="97bb162e-a458-47f7-b9fc-35c0b104cc73" providerId="ADAL" clId="{0524216F-829A-49DB-B56D-8AE7C3B03AD0}" dt="2022-12-14T08:26:51.734" v="18" actId="478"/>
          <ac:picMkLst>
            <pc:docMk/>
            <pc:sldMk cId="3428638991" sldId="272"/>
            <ac:picMk id="11" creationId="{823331EA-86A2-66A9-D1B8-C68A7CC59435}"/>
          </ac:picMkLst>
        </pc:picChg>
      </pc:sldChg>
    </pc:docChg>
  </pc:docChgLst>
  <pc:docChgLst>
    <pc:chgData name="Leigh-Ann Pringle" userId="90c27759-dcb2-4cfd-84bf-93ebcdd77db7" providerId="ADAL" clId="{1D3A8F3E-70D2-4840-B377-903341BB3446}"/>
    <pc:docChg chg="undo custSel addSld delSld modSld">
      <pc:chgData name="Leigh-Ann Pringle" userId="90c27759-dcb2-4cfd-84bf-93ebcdd77db7" providerId="ADAL" clId="{1D3A8F3E-70D2-4840-B377-903341BB3446}" dt="2022-12-13T19:11:39.610" v="5489" actId="20577"/>
      <pc:docMkLst>
        <pc:docMk/>
      </pc:docMkLst>
      <pc:sldChg chg="setBg modNotesTx">
        <pc:chgData name="Leigh-Ann Pringle" userId="90c27759-dcb2-4cfd-84bf-93ebcdd77db7" providerId="ADAL" clId="{1D3A8F3E-70D2-4840-B377-903341BB3446}" dt="2022-12-13T08:20:58.862" v="3898" actId="20577"/>
        <pc:sldMkLst>
          <pc:docMk/>
          <pc:sldMk cId="1803998556" sldId="256"/>
        </pc:sldMkLst>
      </pc:sldChg>
      <pc:sldChg chg="modNotesTx">
        <pc:chgData name="Leigh-Ann Pringle" userId="90c27759-dcb2-4cfd-84bf-93ebcdd77db7" providerId="ADAL" clId="{1D3A8F3E-70D2-4840-B377-903341BB3446}" dt="2022-12-13T19:11:39.610" v="5489" actId="20577"/>
        <pc:sldMkLst>
          <pc:docMk/>
          <pc:sldMk cId="394659431" sldId="263"/>
        </pc:sldMkLst>
      </pc:sldChg>
      <pc:sldChg chg="del">
        <pc:chgData name="Leigh-Ann Pringle" userId="90c27759-dcb2-4cfd-84bf-93ebcdd77db7" providerId="ADAL" clId="{1D3A8F3E-70D2-4840-B377-903341BB3446}" dt="2022-12-13T08:44:53.528" v="4491" actId="2696"/>
        <pc:sldMkLst>
          <pc:docMk/>
          <pc:sldMk cId="1324028363" sldId="264"/>
        </pc:sldMkLst>
      </pc:sldChg>
      <pc:sldChg chg="del">
        <pc:chgData name="Leigh-Ann Pringle" userId="90c27759-dcb2-4cfd-84bf-93ebcdd77db7" providerId="ADAL" clId="{1D3A8F3E-70D2-4840-B377-903341BB3446}" dt="2022-12-13T08:44:55.181" v="4492" actId="2696"/>
        <pc:sldMkLst>
          <pc:docMk/>
          <pc:sldMk cId="3225381226" sldId="265"/>
        </pc:sldMkLst>
      </pc:sldChg>
      <pc:sldChg chg="addSp delSp modSp mod setBg addAnim setClrOvrMap modNotesTx">
        <pc:chgData name="Leigh-Ann Pringle" userId="90c27759-dcb2-4cfd-84bf-93ebcdd77db7" providerId="ADAL" clId="{1D3A8F3E-70D2-4840-B377-903341BB3446}" dt="2022-12-13T08:20:39.368" v="3895" actId="20577"/>
        <pc:sldMkLst>
          <pc:docMk/>
          <pc:sldMk cId="3603689756" sldId="266"/>
        </pc:sldMkLst>
        <pc:spChg chg="mod">
          <ac:chgData name="Leigh-Ann Pringle" userId="90c27759-dcb2-4cfd-84bf-93ebcdd77db7" providerId="ADAL" clId="{1D3A8F3E-70D2-4840-B377-903341BB3446}" dt="2022-12-12T19:08:49.613" v="50" actId="1076"/>
          <ac:spMkLst>
            <pc:docMk/>
            <pc:sldMk cId="3603689756" sldId="266"/>
            <ac:spMk id="2" creationId="{AFA83419-9143-C65B-58AE-FB761F988593}"/>
          </ac:spMkLst>
        </pc:spChg>
        <pc:spChg chg="add">
          <ac:chgData name="Leigh-Ann Pringle" userId="90c27759-dcb2-4cfd-84bf-93ebcdd77db7" providerId="ADAL" clId="{1D3A8F3E-70D2-4840-B377-903341BB3446}" dt="2022-12-12T19:08:14.650" v="12" actId="26606"/>
          <ac:spMkLst>
            <pc:docMk/>
            <pc:sldMk cId="3603689756" sldId="266"/>
            <ac:spMk id="1031" creationId="{E49CC64F-7275-4E33-961B-0C5CDC439875}"/>
          </ac:spMkLst>
        </pc:spChg>
        <pc:picChg chg="del">
          <ac:chgData name="Leigh-Ann Pringle" userId="90c27759-dcb2-4cfd-84bf-93ebcdd77db7" providerId="ADAL" clId="{1D3A8F3E-70D2-4840-B377-903341BB3446}" dt="2022-12-12T19:08:00.761" v="6" actId="478"/>
          <ac:picMkLst>
            <pc:docMk/>
            <pc:sldMk cId="3603689756" sldId="266"/>
            <ac:picMk id="6" creationId="{F3F5ED9F-8512-1B93-50A9-B14FB8C17904}"/>
          </ac:picMkLst>
        </pc:picChg>
        <pc:picChg chg="del">
          <ac:chgData name="Leigh-Ann Pringle" userId="90c27759-dcb2-4cfd-84bf-93ebcdd77db7" providerId="ADAL" clId="{1D3A8F3E-70D2-4840-B377-903341BB3446}" dt="2022-12-12T19:08:03.674" v="8" actId="478"/>
          <ac:picMkLst>
            <pc:docMk/>
            <pc:sldMk cId="3603689756" sldId="266"/>
            <ac:picMk id="8" creationId="{9322D94C-6BE8-15B2-8833-7F844B3A2899}"/>
          </ac:picMkLst>
        </pc:picChg>
        <pc:picChg chg="del">
          <ac:chgData name="Leigh-Ann Pringle" userId="90c27759-dcb2-4cfd-84bf-93ebcdd77db7" providerId="ADAL" clId="{1D3A8F3E-70D2-4840-B377-903341BB3446}" dt="2022-12-12T19:08:06.248" v="10" actId="478"/>
          <ac:picMkLst>
            <pc:docMk/>
            <pc:sldMk cId="3603689756" sldId="266"/>
            <ac:picMk id="11" creationId="{1BCCB56A-D781-7B85-FC00-C8FDA0E20696}"/>
          </ac:picMkLst>
        </pc:picChg>
        <pc:picChg chg="del">
          <ac:chgData name="Leigh-Ann Pringle" userId="90c27759-dcb2-4cfd-84bf-93ebcdd77db7" providerId="ADAL" clId="{1D3A8F3E-70D2-4840-B377-903341BB3446}" dt="2022-12-12T19:08:02.051" v="7" actId="478"/>
          <ac:picMkLst>
            <pc:docMk/>
            <pc:sldMk cId="3603689756" sldId="266"/>
            <ac:picMk id="13" creationId="{D9F2A057-D99D-58CD-5890-CEB67ADC8FF0}"/>
          </ac:picMkLst>
        </pc:picChg>
        <pc:picChg chg="del">
          <ac:chgData name="Leigh-Ann Pringle" userId="90c27759-dcb2-4cfd-84bf-93ebcdd77db7" providerId="ADAL" clId="{1D3A8F3E-70D2-4840-B377-903341BB3446}" dt="2022-12-12T19:08:04.902" v="9" actId="478"/>
          <ac:picMkLst>
            <pc:docMk/>
            <pc:sldMk cId="3603689756" sldId="266"/>
            <ac:picMk id="14" creationId="{088A9D66-EB45-B554-67F1-90F1AB411611}"/>
          </ac:picMkLst>
        </pc:picChg>
        <pc:picChg chg="add mod">
          <ac:chgData name="Leigh-Ann Pringle" userId="90c27759-dcb2-4cfd-84bf-93ebcdd77db7" providerId="ADAL" clId="{1D3A8F3E-70D2-4840-B377-903341BB3446}" dt="2022-12-12T19:08:14.650" v="12" actId="26606"/>
          <ac:picMkLst>
            <pc:docMk/>
            <pc:sldMk cId="3603689756" sldId="266"/>
            <ac:picMk id="1026" creationId="{9314C57E-E40A-41D4-8DE9-3CEF8619948A}"/>
          </ac:picMkLst>
        </pc:picChg>
      </pc:sldChg>
      <pc:sldChg chg="addSp delSp modSp add del mod modNotesTx">
        <pc:chgData name="Leigh-Ann Pringle" userId="90c27759-dcb2-4cfd-84bf-93ebcdd77db7" providerId="ADAL" clId="{1D3A8F3E-70D2-4840-B377-903341BB3446}" dt="2022-12-13T18:19:32.746" v="5439" actId="20577"/>
        <pc:sldMkLst>
          <pc:docMk/>
          <pc:sldMk cId="1544928730" sldId="267"/>
        </pc:sldMkLst>
        <pc:spChg chg="add mod">
          <ac:chgData name="Leigh-Ann Pringle" userId="90c27759-dcb2-4cfd-84bf-93ebcdd77db7" providerId="ADAL" clId="{1D3A8F3E-70D2-4840-B377-903341BB3446}" dt="2022-12-12T19:41:34.250" v="3038" actId="207"/>
          <ac:spMkLst>
            <pc:docMk/>
            <pc:sldMk cId="1544928730" sldId="267"/>
            <ac:spMk id="6" creationId="{278A8C2D-D9A3-E3ED-2747-7F0842BAA5E3}"/>
          </ac:spMkLst>
        </pc:spChg>
        <pc:picChg chg="del">
          <ac:chgData name="Leigh-Ann Pringle" userId="90c27759-dcb2-4cfd-84bf-93ebcdd77db7" providerId="ADAL" clId="{1D3A8F3E-70D2-4840-B377-903341BB3446}" dt="2022-12-12T19:39:38.143" v="2988" actId="478"/>
          <ac:picMkLst>
            <pc:docMk/>
            <pc:sldMk cId="1544928730" sldId="267"/>
            <ac:picMk id="1026" creationId="{D83F9EF3-B7AE-7B28-CA90-BBE22EDDE688}"/>
          </ac:picMkLst>
        </pc:picChg>
        <pc:picChg chg="add mod">
          <ac:chgData name="Leigh-Ann Pringle" userId="90c27759-dcb2-4cfd-84bf-93ebcdd77db7" providerId="ADAL" clId="{1D3A8F3E-70D2-4840-B377-903341BB3446}" dt="2022-12-12T19:39:48.013" v="2991" actId="14100"/>
          <ac:picMkLst>
            <pc:docMk/>
            <pc:sldMk cId="1544928730" sldId="267"/>
            <ac:picMk id="2050" creationId="{CD0C4C1F-B07D-2ACA-8100-59293C381C40}"/>
          </ac:picMkLst>
        </pc:picChg>
      </pc:sldChg>
      <pc:sldChg chg="addSp delSp modSp mod modNotesTx">
        <pc:chgData name="Leigh-Ann Pringle" userId="90c27759-dcb2-4cfd-84bf-93ebcdd77db7" providerId="ADAL" clId="{1D3A8F3E-70D2-4840-B377-903341BB3446}" dt="2022-12-13T18:20:33.822" v="5441" actId="20577"/>
        <pc:sldMkLst>
          <pc:docMk/>
          <pc:sldMk cId="2256072769" sldId="271"/>
        </pc:sldMkLst>
        <pc:spChg chg="del">
          <ac:chgData name="Leigh-Ann Pringle" userId="90c27759-dcb2-4cfd-84bf-93ebcdd77db7" providerId="ADAL" clId="{1D3A8F3E-70D2-4840-B377-903341BB3446}" dt="2022-12-13T08:47:11.492" v="4498" actId="478"/>
          <ac:spMkLst>
            <pc:docMk/>
            <pc:sldMk cId="2256072769" sldId="271"/>
            <ac:spMk id="4" creationId="{412D2C73-D897-4BB6-7B35-4DEB6FF3900E}"/>
          </ac:spMkLst>
        </pc:spChg>
        <pc:spChg chg="del">
          <ac:chgData name="Leigh-Ann Pringle" userId="90c27759-dcb2-4cfd-84bf-93ebcdd77db7" providerId="ADAL" clId="{1D3A8F3E-70D2-4840-B377-903341BB3446}" dt="2022-12-13T08:47:13.540" v="4499" actId="478"/>
          <ac:spMkLst>
            <pc:docMk/>
            <pc:sldMk cId="2256072769" sldId="271"/>
            <ac:spMk id="5" creationId="{6B9D6135-8EAA-AAA8-0727-4D9641B7F7A4}"/>
          </ac:spMkLst>
        </pc:spChg>
        <pc:spChg chg="del">
          <ac:chgData name="Leigh-Ann Pringle" userId="90c27759-dcb2-4cfd-84bf-93ebcdd77db7" providerId="ADAL" clId="{1D3A8F3E-70D2-4840-B377-903341BB3446}" dt="2022-12-13T08:47:15.468" v="4500" actId="478"/>
          <ac:spMkLst>
            <pc:docMk/>
            <pc:sldMk cId="2256072769" sldId="271"/>
            <ac:spMk id="8" creationId="{2674D631-B97B-5E56-ADC2-6F2084C33970}"/>
          </ac:spMkLst>
        </pc:spChg>
        <pc:spChg chg="del">
          <ac:chgData name="Leigh-Ann Pringle" userId="90c27759-dcb2-4cfd-84bf-93ebcdd77db7" providerId="ADAL" clId="{1D3A8F3E-70D2-4840-B377-903341BB3446}" dt="2022-12-13T08:47:17.338" v="4501" actId="478"/>
          <ac:spMkLst>
            <pc:docMk/>
            <pc:sldMk cId="2256072769" sldId="271"/>
            <ac:spMk id="9" creationId="{AA3DFEA7-AC41-B7A1-046F-00C55D2C111D}"/>
          </ac:spMkLst>
        </pc:spChg>
        <pc:spChg chg="del">
          <ac:chgData name="Leigh-Ann Pringle" userId="90c27759-dcb2-4cfd-84bf-93ebcdd77db7" providerId="ADAL" clId="{1D3A8F3E-70D2-4840-B377-903341BB3446}" dt="2022-12-13T08:47:19.355" v="4502" actId="478"/>
          <ac:spMkLst>
            <pc:docMk/>
            <pc:sldMk cId="2256072769" sldId="271"/>
            <ac:spMk id="10" creationId="{4ECD5EFD-A807-ABB0-3630-7CEADC7768B0}"/>
          </ac:spMkLst>
        </pc:spChg>
        <pc:picChg chg="add mod">
          <ac:chgData name="Leigh-Ann Pringle" userId="90c27759-dcb2-4cfd-84bf-93ebcdd77db7" providerId="ADAL" clId="{1D3A8F3E-70D2-4840-B377-903341BB3446}" dt="2022-12-13T08:52:12.276" v="4506" actId="14100"/>
          <ac:picMkLst>
            <pc:docMk/>
            <pc:sldMk cId="2256072769" sldId="271"/>
            <ac:picMk id="3074" creationId="{EFAEEE5E-A739-DCE8-A4C1-309F3B4DBDF6}"/>
          </ac:picMkLst>
        </pc:picChg>
      </pc:sldChg>
      <pc:sldChg chg="addSp delSp modSp new mod modNotesTx">
        <pc:chgData name="Leigh-Ann Pringle" userId="90c27759-dcb2-4cfd-84bf-93ebcdd77db7" providerId="ADAL" clId="{1D3A8F3E-70D2-4840-B377-903341BB3446}" dt="2022-12-13T08:46:01.106" v="4494" actId="20577"/>
        <pc:sldMkLst>
          <pc:docMk/>
          <pc:sldMk cId="3428638991" sldId="272"/>
        </pc:sldMkLst>
        <pc:spChg chg="del">
          <ac:chgData name="Leigh-Ann Pringle" userId="90c27759-dcb2-4cfd-84bf-93ebcdd77db7" providerId="ADAL" clId="{1D3A8F3E-70D2-4840-B377-903341BB3446}" dt="2022-12-12T19:52:12.126" v="3307" actId="931"/>
          <ac:spMkLst>
            <pc:docMk/>
            <pc:sldMk cId="3428638991" sldId="272"/>
            <ac:spMk id="3" creationId="{3986C47A-51B7-2CB2-6E5E-A0CA5A502BC3}"/>
          </ac:spMkLst>
        </pc:spChg>
        <pc:spChg chg="add del">
          <ac:chgData name="Leigh-Ann Pringle" userId="90c27759-dcb2-4cfd-84bf-93ebcdd77db7" providerId="ADAL" clId="{1D3A8F3E-70D2-4840-B377-903341BB3446}" dt="2022-12-12T19:55:19.542" v="3318" actId="22"/>
          <ac:spMkLst>
            <pc:docMk/>
            <pc:sldMk cId="3428638991" sldId="272"/>
            <ac:spMk id="7" creationId="{A6B74AB2-CB73-52E2-C8D5-090C8A49BB8A}"/>
          </ac:spMkLst>
        </pc:spChg>
        <pc:picChg chg="add mod modCrop">
          <ac:chgData name="Leigh-Ann Pringle" userId="90c27759-dcb2-4cfd-84bf-93ebcdd77db7" providerId="ADAL" clId="{1D3A8F3E-70D2-4840-B377-903341BB3446}" dt="2022-12-13T08:29:47.986" v="3899" actId="1076"/>
          <ac:picMkLst>
            <pc:docMk/>
            <pc:sldMk cId="3428638991" sldId="272"/>
            <ac:picMk id="5" creationId="{21BF3ED1-258A-4DE1-B79D-2AEC4BA300AA}"/>
          </ac:picMkLst>
        </pc:picChg>
        <pc:picChg chg="add del mod modCrop">
          <ac:chgData name="Leigh-Ann Pringle" userId="90c27759-dcb2-4cfd-84bf-93ebcdd77db7" providerId="ADAL" clId="{1D3A8F3E-70D2-4840-B377-903341BB3446}" dt="2022-12-12T19:59:56.715" v="3338" actId="478"/>
          <ac:picMkLst>
            <pc:docMk/>
            <pc:sldMk cId="3428638991" sldId="272"/>
            <ac:picMk id="9" creationId="{5FE1ACF7-7A16-2668-F0A7-E8807610CA90}"/>
          </ac:picMkLst>
        </pc:picChg>
        <pc:picChg chg="add mod modCrop">
          <ac:chgData name="Leigh-Ann Pringle" userId="90c27759-dcb2-4cfd-84bf-93ebcdd77db7" providerId="ADAL" clId="{1D3A8F3E-70D2-4840-B377-903341BB3446}" dt="2022-12-13T08:29:49.534" v="3900" actId="1076"/>
          <ac:picMkLst>
            <pc:docMk/>
            <pc:sldMk cId="3428638991" sldId="272"/>
            <ac:picMk id="11" creationId="{823331EA-86A2-66A9-D1B8-C68A7CC59435}"/>
          </ac:picMkLst>
        </pc:picChg>
      </pc:sldChg>
    </pc:docChg>
  </pc:docChgLst>
  <pc:docChgLst>
    <pc:chgData name="Leigh-Ann Pringle" userId="90c27759-dcb2-4cfd-84bf-93ebcdd77db7" providerId="ADAL" clId="{5ADA9B5E-3578-F548-8AF6-62A54D90A017}"/>
    <pc:docChg chg="custSel modSld">
      <pc:chgData name="Leigh-Ann Pringle" userId="90c27759-dcb2-4cfd-84bf-93ebcdd77db7" providerId="ADAL" clId="{5ADA9B5E-3578-F548-8AF6-62A54D90A017}" dt="2022-12-04T11:05:12.309" v="3330"/>
      <pc:docMkLst>
        <pc:docMk/>
      </pc:docMkLst>
      <pc:sldChg chg="modNotesTx">
        <pc:chgData name="Leigh-Ann Pringle" userId="90c27759-dcb2-4cfd-84bf-93ebcdd77db7" providerId="ADAL" clId="{5ADA9B5E-3578-F548-8AF6-62A54D90A017}" dt="2022-12-03T14:59:04.514" v="2264" actId="20577"/>
        <pc:sldMkLst>
          <pc:docMk/>
          <pc:sldMk cId="1803998556" sldId="256"/>
        </pc:sldMkLst>
      </pc:sldChg>
      <pc:sldChg chg="addSp delSp modSp modNotesTx">
        <pc:chgData name="Leigh-Ann Pringle" userId="90c27759-dcb2-4cfd-84bf-93ebcdd77db7" providerId="ADAL" clId="{5ADA9B5E-3578-F548-8AF6-62A54D90A017}" dt="2022-12-04T11:05:12.309" v="3330"/>
        <pc:sldMkLst>
          <pc:docMk/>
          <pc:sldMk cId="394659431" sldId="263"/>
        </pc:sldMkLst>
        <pc:picChg chg="add mod">
          <ac:chgData name="Leigh-Ann Pringle" userId="90c27759-dcb2-4cfd-84bf-93ebcdd77db7" providerId="ADAL" clId="{5ADA9B5E-3578-F548-8AF6-62A54D90A017}" dt="2022-12-04T11:05:12.309" v="3330"/>
          <ac:picMkLst>
            <pc:docMk/>
            <pc:sldMk cId="394659431" sldId="263"/>
            <ac:picMk id="3" creationId="{464333B9-DFB3-EDFC-72EF-97A33A8D44F5}"/>
          </ac:picMkLst>
        </pc:picChg>
        <pc:picChg chg="del">
          <ac:chgData name="Leigh-Ann Pringle" userId="90c27759-dcb2-4cfd-84bf-93ebcdd77db7" providerId="ADAL" clId="{5ADA9B5E-3578-F548-8AF6-62A54D90A017}" dt="2022-12-03T11:09:13.336" v="1075" actId="478"/>
          <ac:picMkLst>
            <pc:docMk/>
            <pc:sldMk cId="394659431" sldId="263"/>
            <ac:picMk id="3074" creationId="{F10417B2-55A1-4FA1-C53E-DE3EB77E0955}"/>
          </ac:picMkLst>
        </pc:picChg>
      </pc:sldChg>
      <pc:sldChg chg="modNotesTx">
        <pc:chgData name="Leigh-Ann Pringle" userId="90c27759-dcb2-4cfd-84bf-93ebcdd77db7" providerId="ADAL" clId="{5ADA9B5E-3578-F548-8AF6-62A54D90A017}" dt="2022-12-03T14:57:35.817" v="2258" actId="20577"/>
        <pc:sldMkLst>
          <pc:docMk/>
          <pc:sldMk cId="1324028363" sldId="264"/>
        </pc:sldMkLst>
      </pc:sldChg>
      <pc:sldChg chg="addSp modSp mod modNotesTx">
        <pc:chgData name="Leigh-Ann Pringle" userId="90c27759-dcb2-4cfd-84bf-93ebcdd77db7" providerId="ADAL" clId="{5ADA9B5E-3578-F548-8AF6-62A54D90A017}" dt="2022-12-03T14:57:44.104" v="2260" actId="20577"/>
        <pc:sldMkLst>
          <pc:docMk/>
          <pc:sldMk cId="3225381226" sldId="265"/>
        </pc:sldMkLst>
        <pc:picChg chg="add mod">
          <ac:chgData name="Leigh-Ann Pringle" userId="90c27759-dcb2-4cfd-84bf-93ebcdd77db7" providerId="ADAL" clId="{5ADA9B5E-3578-F548-8AF6-62A54D90A017}" dt="2022-12-03T11:02:17.851" v="273" actId="1076"/>
          <ac:picMkLst>
            <pc:docMk/>
            <pc:sldMk cId="3225381226" sldId="265"/>
            <ac:picMk id="4" creationId="{07F607D6-49D5-2AAF-AAB0-DF5C8C24F115}"/>
          </ac:picMkLst>
        </pc:picChg>
        <pc:picChg chg="add mod">
          <ac:chgData name="Leigh-Ann Pringle" userId="90c27759-dcb2-4cfd-84bf-93ebcdd77db7" providerId="ADAL" clId="{5ADA9B5E-3578-F548-8AF6-62A54D90A017}" dt="2022-12-03T11:02:15.337" v="272" actId="1076"/>
          <ac:picMkLst>
            <pc:docMk/>
            <pc:sldMk cId="3225381226" sldId="265"/>
            <ac:picMk id="6" creationId="{296EF24A-F58F-1CCC-13D2-99F55360BFF9}"/>
          </ac:picMkLst>
        </pc:picChg>
        <pc:picChg chg="add mod">
          <ac:chgData name="Leigh-Ann Pringle" userId="90c27759-dcb2-4cfd-84bf-93ebcdd77db7" providerId="ADAL" clId="{5ADA9B5E-3578-F548-8AF6-62A54D90A017}" dt="2022-12-03T11:02:10.701" v="270" actId="1076"/>
          <ac:picMkLst>
            <pc:docMk/>
            <pc:sldMk cId="3225381226" sldId="265"/>
            <ac:picMk id="8" creationId="{C6BC2295-1F26-8479-AA90-837DFAEC8C64}"/>
          </ac:picMkLst>
        </pc:picChg>
      </pc:sldChg>
      <pc:sldChg chg="addSp delSp modSp mod modNotesTx">
        <pc:chgData name="Leigh-Ann Pringle" userId="90c27759-dcb2-4cfd-84bf-93ebcdd77db7" providerId="ADAL" clId="{5ADA9B5E-3578-F548-8AF6-62A54D90A017}" dt="2022-12-03T15:14:18.088" v="3228" actId="20577"/>
        <pc:sldMkLst>
          <pc:docMk/>
          <pc:sldMk cId="2256072769" sldId="271"/>
        </pc:sldMkLst>
        <pc:spChg chg="mod">
          <ac:chgData name="Leigh-Ann Pringle" userId="90c27759-dcb2-4cfd-84bf-93ebcdd77db7" providerId="ADAL" clId="{5ADA9B5E-3578-F548-8AF6-62A54D90A017}" dt="2022-12-03T15:05:19.098" v="2447" actId="1076"/>
          <ac:spMkLst>
            <pc:docMk/>
            <pc:sldMk cId="2256072769" sldId="271"/>
            <ac:spMk id="2" creationId="{FD23A895-91D5-9752-69E0-1BF093CE66A4}"/>
          </ac:spMkLst>
        </pc:spChg>
        <pc:spChg chg="add del mod">
          <ac:chgData name="Leigh-Ann Pringle" userId="90c27759-dcb2-4cfd-84bf-93ebcdd77db7" providerId="ADAL" clId="{5ADA9B5E-3578-F548-8AF6-62A54D90A017}" dt="2022-12-03T15:02:07.520" v="2377" actId="478"/>
          <ac:spMkLst>
            <pc:docMk/>
            <pc:sldMk cId="2256072769" sldId="271"/>
            <ac:spMk id="3" creationId="{D3A0EA41-225D-280F-2C2B-0B9A2C3F8A19}"/>
          </ac:spMkLst>
        </pc:spChg>
        <pc:spChg chg="add mod">
          <ac:chgData name="Leigh-Ann Pringle" userId="90c27759-dcb2-4cfd-84bf-93ebcdd77db7" providerId="ADAL" clId="{5ADA9B5E-3578-F548-8AF6-62A54D90A017}" dt="2022-12-03T15:05:20.920" v="2448" actId="1076"/>
          <ac:spMkLst>
            <pc:docMk/>
            <pc:sldMk cId="2256072769" sldId="271"/>
            <ac:spMk id="4" creationId="{412D2C73-D897-4BB6-7B35-4DEB6FF3900E}"/>
          </ac:spMkLst>
        </pc:spChg>
        <pc:spChg chg="add mod">
          <ac:chgData name="Leigh-Ann Pringle" userId="90c27759-dcb2-4cfd-84bf-93ebcdd77db7" providerId="ADAL" clId="{5ADA9B5E-3578-F548-8AF6-62A54D90A017}" dt="2022-12-03T15:05:29.809" v="2451" actId="1076"/>
          <ac:spMkLst>
            <pc:docMk/>
            <pc:sldMk cId="2256072769" sldId="271"/>
            <ac:spMk id="5" creationId="{6B9D6135-8EAA-AAA8-0727-4D9641B7F7A4}"/>
          </ac:spMkLst>
        </pc:spChg>
        <pc:spChg chg="add del mod">
          <ac:chgData name="Leigh-Ann Pringle" userId="90c27759-dcb2-4cfd-84bf-93ebcdd77db7" providerId="ADAL" clId="{5ADA9B5E-3578-F548-8AF6-62A54D90A017}" dt="2022-12-03T15:05:37.292" v="2454" actId="478"/>
          <ac:spMkLst>
            <pc:docMk/>
            <pc:sldMk cId="2256072769" sldId="271"/>
            <ac:spMk id="6" creationId="{B33C4AC9-10C6-7063-C1C9-E2ED9B565B5E}"/>
          </ac:spMkLst>
        </pc:spChg>
        <pc:spChg chg="add del mod">
          <ac:chgData name="Leigh-Ann Pringle" userId="90c27759-dcb2-4cfd-84bf-93ebcdd77db7" providerId="ADAL" clId="{5ADA9B5E-3578-F548-8AF6-62A54D90A017}" dt="2022-12-03T15:07:09.592" v="2498" actId="478"/>
          <ac:spMkLst>
            <pc:docMk/>
            <pc:sldMk cId="2256072769" sldId="271"/>
            <ac:spMk id="7" creationId="{57279FED-1312-0E90-BE3D-963852FE71B4}"/>
          </ac:spMkLst>
        </pc:spChg>
        <pc:spChg chg="add mod">
          <ac:chgData name="Leigh-Ann Pringle" userId="90c27759-dcb2-4cfd-84bf-93ebcdd77db7" providerId="ADAL" clId="{5ADA9B5E-3578-F548-8AF6-62A54D90A017}" dt="2022-12-03T15:07:40.008" v="2506" actId="14100"/>
          <ac:spMkLst>
            <pc:docMk/>
            <pc:sldMk cId="2256072769" sldId="271"/>
            <ac:spMk id="8" creationId="{2674D631-B97B-5E56-ADC2-6F2084C33970}"/>
          </ac:spMkLst>
        </pc:spChg>
        <pc:spChg chg="add mod">
          <ac:chgData name="Leigh-Ann Pringle" userId="90c27759-dcb2-4cfd-84bf-93ebcdd77db7" providerId="ADAL" clId="{5ADA9B5E-3578-F548-8AF6-62A54D90A017}" dt="2022-12-03T15:08:10.829" v="2531" actId="20577"/>
          <ac:spMkLst>
            <pc:docMk/>
            <pc:sldMk cId="2256072769" sldId="271"/>
            <ac:spMk id="9" creationId="{AA3DFEA7-AC41-B7A1-046F-00C55D2C111D}"/>
          </ac:spMkLst>
        </pc:spChg>
        <pc:spChg chg="add mod">
          <ac:chgData name="Leigh-Ann Pringle" userId="90c27759-dcb2-4cfd-84bf-93ebcdd77db7" providerId="ADAL" clId="{5ADA9B5E-3578-F548-8AF6-62A54D90A017}" dt="2022-12-03T15:08:40.129" v="2552" actId="20577"/>
          <ac:spMkLst>
            <pc:docMk/>
            <pc:sldMk cId="2256072769" sldId="271"/>
            <ac:spMk id="10" creationId="{4ECD5EFD-A807-ABB0-3630-7CEADC7768B0}"/>
          </ac:spMkLst>
        </pc:spChg>
      </pc:sldChg>
    </pc:docChg>
  </pc:docChgLst>
  <pc:docChgLst>
    <pc:chgData name="Leigh-Ann Pringle" userId="90c27759-dcb2-4cfd-84bf-93ebcdd77db7" providerId="ADAL" clId="{9FD804BE-B054-A74B-895B-57033BEEB933}"/>
    <pc:docChg chg="custSel modSld">
      <pc:chgData name="Leigh-Ann Pringle" userId="90c27759-dcb2-4cfd-84bf-93ebcdd77db7" providerId="ADAL" clId="{9FD804BE-B054-A74B-895B-57033BEEB933}" dt="2022-12-04T13:45:14.527" v="361" actId="20577"/>
      <pc:docMkLst>
        <pc:docMk/>
      </pc:docMkLst>
      <pc:sldChg chg="modNotesTx">
        <pc:chgData name="Leigh-Ann Pringle" userId="90c27759-dcb2-4cfd-84bf-93ebcdd77db7" providerId="ADAL" clId="{9FD804BE-B054-A74B-895B-57033BEEB933}" dt="2022-12-04T13:40:51.955" v="359" actId="20577"/>
        <pc:sldMkLst>
          <pc:docMk/>
          <pc:sldMk cId="1803998556" sldId="256"/>
        </pc:sldMkLst>
      </pc:sldChg>
      <pc:sldChg chg="modNotesTx">
        <pc:chgData name="Leigh-Ann Pringle" userId="90c27759-dcb2-4cfd-84bf-93ebcdd77db7" providerId="ADAL" clId="{9FD804BE-B054-A74B-895B-57033BEEB933}" dt="2022-12-04T13:45:14.527" v="361" actId="20577"/>
        <pc:sldMkLst>
          <pc:docMk/>
          <pc:sldMk cId="2256072769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3E91F-75DA-2A42-B9CD-B7D7078A9F38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62D53-21CB-2C45-90B0-09CFF7E62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33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b="0" dirty="0"/>
              <a:t>Let op na die gedetailleerde notas, ten opsigte van die skyfies, in die Lesvoorbereidings – document.</a:t>
            </a:r>
          </a:p>
          <a:p>
            <a:endParaRPr lang="en-GB" sz="1800" dirty="0">
              <a:solidFill>
                <a:srgbClr val="595959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8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7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4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62D53-21CB-2C45-90B0-09CFF7E622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50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3F94D-0D19-E7D6-82DE-C24821247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857FF-7688-F128-BBF4-616C6B455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88B04-9363-777B-0850-08514261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C5E3C-2C69-5BCE-80CD-DF814CE2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CB45-2E13-BBDF-1490-E395E910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9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724B0-0310-62D6-7839-9C9C3B168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E9E9A-2D0A-0B08-B89F-49F4A6E10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2E01E-AEE9-6281-A9E7-534B8E425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44B0-52DD-16BC-85D0-AAC317D19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73160-C23A-07A8-D41A-7497BA33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7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303D77-F841-09E6-95F9-22378D0AD8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E8C5B-DC79-49DA-A335-5B6779C94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7DCCA-A133-3A42-B064-5A5CB3B8B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3F615-60AC-BAE5-0448-32A29AE68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D59A0-BABE-A80F-FB69-90C293DE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6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1DE86-2837-D00C-05A3-A51663BF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9295C-80DB-3DBB-A19D-0ADCC6739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9773A-3AC1-8C15-34D0-F1455559B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4425B-A0ED-B8E8-5629-DEB46460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F25C1-0350-6D08-B440-21CBF5C31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2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2158-D1AE-499B-6679-AFADF349A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C1E93-2B5C-E83B-57DE-B620368D4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5A89C-F964-5AF6-AE69-E5C2EC661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9EE56-2880-A8B8-A515-33C35223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0ED44-840D-8D3B-441A-383D5837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F1A49-2D8D-BE59-99D2-99F9F6A7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461AC-8EF7-FA66-8824-98E422CB6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ADABD-CFED-D98F-654E-C3EF0DCC0D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3C7BE-9ACC-4845-FDDE-443DA6560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8F35C-81A2-29FD-0258-7AA384EE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4CCCE-A911-A743-4EDB-8DD1D539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E02A-971E-73B0-E7FD-C181B107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6BB6-0C07-47A6-1A87-BEA69BDC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9E0F2-2D16-8F96-95B8-F685F7334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E4AC9-730D-496B-BF41-A318C896D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D9A6A4-EE05-437A-97D2-0CF5CE8A55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21818-FC89-579D-6420-2860B94A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0A8065-F21F-188B-F6CB-54A842D4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50CA42-7673-2AED-D98B-30CFF6C4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5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0360-0C78-4B7A-0E7D-0BECBD3D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E307D-144E-53E3-09C2-524E0E84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057DA-8C26-D246-014B-C1A8B7B1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2CE98-688E-2190-2703-804850A0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3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12E87-F17C-1D20-4BE7-0F5F0B21A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BEFD7-9EAF-D478-1205-BA8C3D1CD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47CDF-5775-CA7E-5461-6C2B96CD7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0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E49E-4635-DFE2-96F2-606BB85F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952BF-1277-C277-0BF7-9BA5FC31C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662211-4192-ACD3-BCE6-8A358BA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ECE3B-599D-94D5-F84E-214067776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13C05-6F7B-A54A-8866-621A060FA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47A9B7-3662-5904-6B77-BFD7E7897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4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618DF-2539-4FC6-D9C4-C080CE132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2AB3C1-2C85-7CED-0D4D-154FB3FA5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83F1D-34E6-4B0C-AEB2-930260590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C205-C531-63EB-4CC4-6409F545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6B2BF-6498-32BE-3FFC-3D6A2452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0FBB9D-4524-819C-606A-56A0F6BA9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77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8BB31F-E8CC-767F-D169-6952C4E8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1D477-063E-C84B-7929-E3ED15D27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7FFBD-459E-B2C5-BEA0-481FF9D0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B3BCB-FD5C-2C48-9DDC-EAB8371B7D3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503DE-4376-4A6E-86D6-A366C827DC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EAD9A-9B49-60CE-E0C5-C59BFC7E0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535C4-F924-5244-848E-0A891A67F8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6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5F009DA8-6573-A4EF-B54C-78D37FAE4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521040-4367-DBFB-50AA-CCD9414D9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99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83419-9143-C65B-58AE-FB761F98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8695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z="4200" dirty="0"/>
              <a:t>Wat  is die oorsaak van slegte / swak gedrag in sport?</a:t>
            </a:r>
            <a:endParaRPr lang="en-US" sz="4200" dirty="0"/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England hit with stadium fan ban for Wembley disorder | England | The  Guardian">
            <a:extLst>
              <a:ext uri="{FF2B5EF4-FFF2-40B4-BE49-F238E27FC236}">
                <a16:creationId xmlns:a16="http://schemas.microsoft.com/office/drawing/2014/main" id="{9314C57E-E40A-41D4-8DE9-3CEF861994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DA6B22-B6C9-696C-EA71-D63A40C65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689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CEC056-7A68-F953-E864-A58EF7CE2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8D9E90-EF78-20D5-347A-535BC6CB0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358" y="466045"/>
            <a:ext cx="4459705" cy="5925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806006-268A-011B-7D00-34C512FBE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4814" y="479379"/>
            <a:ext cx="5969402" cy="592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C730-89DE-5088-7EE9-AD018E1AD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4C9AE-BA42-0453-C68A-54CB5CEAF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73D69B-0B39-B226-1DAC-2F7843582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"/>
            <a:ext cx="12192000" cy="70827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C9AC54-E511-E4BE-0C1B-32DACC6E0699}"/>
              </a:ext>
            </a:extLst>
          </p:cNvPr>
          <p:cNvSpPr txBox="1"/>
          <p:nvPr/>
        </p:nvSpPr>
        <p:spPr>
          <a:xfrm>
            <a:off x="1200650" y="2572788"/>
            <a:ext cx="9625263" cy="19389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Hou Qatar </a:t>
            </a:r>
            <a:r>
              <a:rPr lang="en-ZA" sz="3000" b="1" dirty="0" err="1">
                <a:solidFill>
                  <a:schemeClr val="bg1"/>
                </a:solidFill>
                <a:latin typeface="Open Sans" panose="020F0502020204030204" pitchFamily="34" charset="0"/>
              </a:rPr>
              <a:t>Skoon</a:t>
            </a:r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: </a:t>
            </a:r>
            <a:r>
              <a:rPr lang="en-ZA" sz="3000" b="1" dirty="0" err="1">
                <a:solidFill>
                  <a:schemeClr val="bg1"/>
                </a:solidFill>
                <a:latin typeface="Open Sans" panose="020F0502020204030204" pitchFamily="34" charset="0"/>
              </a:rPr>
              <a:t>Sokkerondersteuners</a:t>
            </a:r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 wat Japan se </a:t>
            </a:r>
            <a:r>
              <a:rPr lang="en-ZA" sz="3000" b="1" dirty="0" err="1">
                <a:solidFill>
                  <a:schemeClr val="bg1"/>
                </a:solidFill>
                <a:latin typeface="Open Sans" panose="020F0502020204030204" pitchFamily="34" charset="0"/>
              </a:rPr>
              <a:t>rommel</a:t>
            </a:r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 </a:t>
            </a:r>
            <a:r>
              <a:rPr lang="en-ZA" sz="3000" b="1" dirty="0" err="1">
                <a:solidFill>
                  <a:schemeClr val="bg1"/>
                </a:solidFill>
                <a:latin typeface="Open Sans" panose="020F0502020204030204" pitchFamily="34" charset="0"/>
              </a:rPr>
              <a:t>versamel</a:t>
            </a:r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 , word </a:t>
            </a:r>
            <a:r>
              <a:rPr lang="en-ZA" sz="3000" b="1" dirty="0" err="1">
                <a:solidFill>
                  <a:schemeClr val="bg1"/>
                </a:solidFill>
                <a:latin typeface="Open Sans" panose="020F0502020204030204" pitchFamily="34" charset="0"/>
              </a:rPr>
              <a:t>Wêreldbekersterre</a:t>
            </a:r>
            <a:r>
              <a:rPr lang="en-ZA" sz="3000" b="1" dirty="0">
                <a:solidFill>
                  <a:schemeClr val="bg1"/>
                </a:solidFill>
                <a:latin typeface="Open Sans" panose="020F0502020204030204" pitchFamily="34" charset="0"/>
              </a:rPr>
              <a:t>.
</a:t>
            </a:r>
            <a:r>
              <a:rPr lang="en-ZA" sz="3000" b="1" dirty="0" err="1">
                <a:solidFill>
                  <a:schemeClr val="accent2"/>
                </a:solidFill>
                <a:latin typeface="Open Sans" panose="020F0502020204030204" pitchFamily="34" charset="0"/>
              </a:rPr>
              <a:t>Euronews.culture</a:t>
            </a:r>
            <a:endParaRPr lang="en-ZA" sz="3000" b="1" i="0" u="none" strike="noStrike" dirty="0">
              <a:solidFill>
                <a:schemeClr val="accent2"/>
              </a:solidFill>
              <a:effectLst/>
              <a:latin typeface="Open Sans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D071EB-C231-D753-DD0D-F90759402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741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e om 'n vasvra te maak - Brullende sukses in 2022 (in net 4 stappe!)">
            <a:extLst>
              <a:ext uri="{FF2B5EF4-FFF2-40B4-BE49-F238E27FC236}">
                <a16:creationId xmlns:a16="http://schemas.microsoft.com/office/drawing/2014/main" id="{103B8A6D-F020-50E7-22B7-00CE49701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9" b="3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23A895-91D5-9752-69E0-1BF093CE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Vasvra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1F11E6-641D-283B-9837-BAD6BD21F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072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B105272-2477-6582-249D-14849AB313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B37A70-24D5-31FE-BEDE-A6547767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</a:rPr>
              <a:t>BESINNING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41964-6C55-B401-8DA9-E3E202D87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9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0f9bb933567494aaa2a6b81286c406b8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1d11c5b60a53f6d9f3b6cd84ce6302db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B07CA8-03CE-4023-B1A4-861B53DB5270}"/>
</file>

<file path=customXml/itemProps2.xml><?xml version="1.0" encoding="utf-8"?>
<ds:datastoreItem xmlns:ds="http://schemas.openxmlformats.org/officeDocument/2006/customXml" ds:itemID="{D62981BA-E735-43A0-B6C3-6A0DD94048E4}"/>
</file>

<file path=docProps/app.xml><?xml version="1.0" encoding="utf-8"?>
<Properties xmlns="http://schemas.openxmlformats.org/officeDocument/2006/extended-properties" xmlns:vt="http://schemas.openxmlformats.org/officeDocument/2006/docPropsVTypes">
  <TotalTime>26311</TotalTime>
  <Words>56</Words>
  <Application>Microsoft Office PowerPoint</Application>
  <PresentationFormat>Widescreen</PresentationFormat>
  <Paragraphs>10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Times New Roman</vt:lpstr>
      <vt:lpstr>Office Theme</vt:lpstr>
      <vt:lpstr>PowerPoint Presentation</vt:lpstr>
      <vt:lpstr>Wat  is die oorsaak van slegte / swak gedrag in sport?</vt:lpstr>
      <vt:lpstr>PowerPoint Presentation</vt:lpstr>
      <vt:lpstr>PowerPoint Presentation</vt:lpstr>
      <vt:lpstr>Vasvra</vt:lpstr>
      <vt:lpstr>BESINNING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Leigh-Ann Pringle</dc:creator>
  <cp:lastModifiedBy>Carsten Gertz</cp:lastModifiedBy>
  <cp:revision>9</cp:revision>
  <dcterms:created xsi:type="dcterms:W3CDTF">2022-07-24T18:05:18Z</dcterms:created>
  <dcterms:modified xsi:type="dcterms:W3CDTF">2023-01-17T07:08:17Z</dcterms:modified>
</cp:coreProperties>
</file>