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5" r:id="rId1"/>
  </p:sldMasterIdLst>
  <p:notesMasterIdLst>
    <p:notesMasterId r:id="rId14"/>
  </p:notesMasterIdLst>
  <p:sldIdLst>
    <p:sldId id="256" r:id="rId2"/>
    <p:sldId id="257" r:id="rId3"/>
    <p:sldId id="259" r:id="rId4"/>
    <p:sldId id="265" r:id="rId5"/>
    <p:sldId id="262" r:id="rId6"/>
    <p:sldId id="264" r:id="rId7"/>
    <p:sldId id="275" r:id="rId8"/>
    <p:sldId id="261" r:id="rId9"/>
    <p:sldId id="263" r:id="rId10"/>
    <p:sldId id="266" r:id="rId11"/>
    <p:sldId id="270" r:id="rId12"/>
    <p:sldId id="274" r:id="rId13"/>
  </p:sldIdLst>
  <p:sldSz cx="9144000" cy="5143500" type="screen16x9"/>
  <p:notesSz cx="6858000" cy="9144000"/>
  <p:embeddedFontLst>
    <p:embeddedFont>
      <p:font typeface="Bebas Neue" panose="020B0606020202050201" pitchFamily="34" charset="0"/>
      <p:regular r:id="rId15"/>
    </p:embeddedFont>
    <p:embeddedFont>
      <p:font typeface="Britannic Bold" panose="020B0903060703020204" pitchFamily="34" charset="0"/>
      <p:regular r:id="rId16"/>
    </p:embeddedFont>
    <p:embeddedFont>
      <p:font typeface="Calibri" panose="020F0502020204030204" pitchFamily="34" charset="0"/>
      <p:regular r:id="rId17"/>
      <p:bold r:id="rId18"/>
      <p:italic r:id="rId19"/>
      <p:boldItalic r:id="rId20"/>
    </p:embeddedFont>
    <p:embeddedFont>
      <p:font typeface="Montserrat" panose="00000500000000000000" pitchFamily="2" charset="0"/>
      <p:regular r:id="rId21"/>
      <p:bold r:id="rId22"/>
      <p:italic r:id="rId23"/>
      <p:boldItalic r:id="rId24"/>
    </p:embeddedFont>
    <p:embeddedFont>
      <p:font typeface="Open Sans" panose="020B0606030504020204" pitchFamily="3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E5469B7-AACB-499F-BDE7-CDDD520B9AC3}">
  <a:tblStyle styleId="{BE5469B7-AACB-499F-BDE7-CDDD520B9AC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902" autoAdjust="0"/>
  </p:normalViewPr>
  <p:slideViewPr>
    <p:cSldViewPr snapToGrid="0">
      <p:cViewPr varScale="1">
        <p:scale>
          <a:sx n="112" d="100"/>
          <a:sy n="112" d="100"/>
        </p:scale>
        <p:origin x="158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dre Botes" userId="ffbe4790-9369-4ba3-9a01-6e1d80d8d5ca" providerId="ADAL" clId="{83FD0963-BAE5-4361-B000-400B574B7E71}"/>
    <pc:docChg chg="modSld">
      <pc:chgData name="Jandre Botes" userId="ffbe4790-9369-4ba3-9a01-6e1d80d8d5ca" providerId="ADAL" clId="{83FD0963-BAE5-4361-B000-400B574B7E71}" dt="2022-11-21T13:46:28.343" v="3" actId="20577"/>
      <pc:docMkLst>
        <pc:docMk/>
      </pc:docMkLst>
      <pc:sldChg chg="modSp mod">
        <pc:chgData name="Jandre Botes" userId="ffbe4790-9369-4ba3-9a01-6e1d80d8d5ca" providerId="ADAL" clId="{83FD0963-BAE5-4361-B000-400B574B7E71}" dt="2022-11-21T13:45:04.791" v="1" actId="1076"/>
        <pc:sldMkLst>
          <pc:docMk/>
          <pc:sldMk cId="0" sldId="256"/>
        </pc:sldMkLst>
        <pc:spChg chg="mod">
          <ac:chgData name="Jandre Botes" userId="ffbe4790-9369-4ba3-9a01-6e1d80d8d5ca" providerId="ADAL" clId="{83FD0963-BAE5-4361-B000-400B574B7E71}" dt="2022-11-21T13:45:04.791" v="1" actId="1076"/>
          <ac:spMkLst>
            <pc:docMk/>
            <pc:sldMk cId="0" sldId="256"/>
            <ac:spMk id="3" creationId="{D633A2EC-4DFE-CB40-45C4-473218F4A805}"/>
          </ac:spMkLst>
        </pc:spChg>
      </pc:sldChg>
      <pc:sldChg chg="modSp mod">
        <pc:chgData name="Jandre Botes" userId="ffbe4790-9369-4ba3-9a01-6e1d80d8d5ca" providerId="ADAL" clId="{83FD0963-BAE5-4361-B000-400B574B7E71}" dt="2022-11-21T13:46:28.343" v="3" actId="20577"/>
        <pc:sldMkLst>
          <pc:docMk/>
          <pc:sldMk cId="0" sldId="262"/>
        </pc:sldMkLst>
        <pc:spChg chg="mod">
          <ac:chgData name="Jandre Botes" userId="ffbe4790-9369-4ba3-9a01-6e1d80d8d5ca" providerId="ADAL" clId="{83FD0963-BAE5-4361-B000-400B574B7E71}" dt="2022-11-21T13:46:28.343" v="3" actId="20577"/>
          <ac:spMkLst>
            <pc:docMk/>
            <pc:sldMk cId="0" sldId="262"/>
            <ac:spMk id="766" creationId="{00000000-0000-0000-0000-000000000000}"/>
          </ac:spMkLst>
        </pc:spChg>
      </pc:sldChg>
      <pc:sldChg chg="modSp mod">
        <pc:chgData name="Jandre Botes" userId="ffbe4790-9369-4ba3-9a01-6e1d80d8d5ca" providerId="ADAL" clId="{83FD0963-BAE5-4361-B000-400B574B7E71}" dt="2022-11-21T13:46:13.393" v="2" actId="1076"/>
        <pc:sldMkLst>
          <pc:docMk/>
          <pc:sldMk cId="0" sldId="265"/>
        </pc:sldMkLst>
        <pc:spChg chg="mod">
          <ac:chgData name="Jandre Botes" userId="ffbe4790-9369-4ba3-9a01-6e1d80d8d5ca" providerId="ADAL" clId="{83FD0963-BAE5-4361-B000-400B574B7E71}" dt="2022-11-21T13:46:13.393" v="2" actId="1076"/>
          <ac:spMkLst>
            <pc:docMk/>
            <pc:sldMk cId="0" sldId="265"/>
            <ac:spMk id="789" creationId="{00000000-0000-0000-0000-00000000000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E67B2C-E16E-4E4C-AF66-86FD1F91D929}" type="doc">
      <dgm:prSet loTypeId="urn:microsoft.com/office/officeart/2005/8/layout/hProcess6" loCatId="process" qsTypeId="urn:microsoft.com/office/officeart/2005/8/quickstyle/simple1" qsCatId="simple" csTypeId="urn:microsoft.com/office/officeart/2005/8/colors/accent1_2" csCatId="accent1" phldr="1"/>
      <dgm:spPr/>
      <dgm:t>
        <a:bodyPr/>
        <a:lstStyle/>
        <a:p>
          <a:endParaRPr lang="en-ZA"/>
        </a:p>
      </dgm:t>
    </dgm:pt>
    <dgm:pt modelId="{9FB4D0B2-4581-402E-A5AC-E90E6AC103D0}">
      <dgm:prSet phldrT="[Text]"/>
      <dgm:spPr/>
      <dgm:t>
        <a:bodyPr/>
        <a:lstStyle/>
        <a:p>
          <a:pPr algn="ctr"/>
          <a:r>
            <a:rPr lang="en-ZA" dirty="0" err="1">
              <a:latin typeface="Arial" panose="020B0604020202020204" pitchFamily="34" charset="0"/>
              <a:cs typeface="Arial" panose="020B0604020202020204" pitchFamily="34" charset="0"/>
            </a:rPr>
            <a:t>Graad</a:t>
          </a:r>
          <a:r>
            <a:rPr lang="en-ZA" dirty="0">
              <a:latin typeface="Arial" panose="020B0604020202020204" pitchFamily="34" charset="0"/>
              <a:cs typeface="Arial" panose="020B0604020202020204" pitchFamily="34" charset="0"/>
            </a:rPr>
            <a:t> R - 9 </a:t>
          </a:r>
        </a:p>
      </dgm:t>
    </dgm:pt>
    <dgm:pt modelId="{921304F3-F0BF-4D02-8A24-7862B9AEC6A8}" type="parTrans" cxnId="{4A9F3770-A53E-4952-A351-9E05F5D4DCDB}">
      <dgm:prSet/>
      <dgm:spPr/>
      <dgm:t>
        <a:bodyPr/>
        <a:lstStyle/>
        <a:p>
          <a:pPr algn="ctr"/>
          <a:endParaRPr lang="en-ZA"/>
        </a:p>
      </dgm:t>
    </dgm:pt>
    <dgm:pt modelId="{11AAB207-593C-4370-955D-60EFCBD2E022}" type="sibTrans" cxnId="{4A9F3770-A53E-4952-A351-9E05F5D4DCDB}">
      <dgm:prSet/>
      <dgm:spPr/>
      <dgm:t>
        <a:bodyPr/>
        <a:lstStyle/>
        <a:p>
          <a:pPr algn="ctr"/>
          <a:endParaRPr lang="en-ZA"/>
        </a:p>
      </dgm:t>
    </dgm:pt>
    <dgm:pt modelId="{C0867252-101D-4C7B-8EA4-03F7202E0C13}">
      <dgm:prSet phldrT="[Text]" custT="1"/>
      <dgm:spPr/>
      <dgm:t>
        <a:bodyPr/>
        <a:lstStyle/>
        <a:p>
          <a:pPr algn="ctr"/>
          <a:r>
            <a:rPr lang="nl-NL" sz="1400" dirty="0">
              <a:latin typeface="Arial" panose="020B0604020202020204" pitchFamily="34" charset="0"/>
              <a:cs typeface="Arial" panose="020B0604020202020204" pitchFamily="34" charset="0"/>
            </a:rPr>
            <a:t>Sluit die laerskool, sowel as die eerste twee jaar van die hoërskool in.</a:t>
          </a:r>
          <a:endParaRPr lang="en-ZA" sz="1400" dirty="0">
            <a:latin typeface="Arial" panose="020B0604020202020204" pitchFamily="34" charset="0"/>
            <a:cs typeface="Arial" panose="020B0604020202020204" pitchFamily="34" charset="0"/>
          </a:endParaRPr>
        </a:p>
      </dgm:t>
    </dgm:pt>
    <dgm:pt modelId="{64CB91AA-D9A5-4BFE-ABC6-EB1274745CEA}" type="parTrans" cxnId="{E06B5A11-C352-4567-A8B8-B9834A8FF308}">
      <dgm:prSet/>
      <dgm:spPr/>
      <dgm:t>
        <a:bodyPr/>
        <a:lstStyle/>
        <a:p>
          <a:pPr algn="ctr"/>
          <a:endParaRPr lang="en-ZA"/>
        </a:p>
      </dgm:t>
    </dgm:pt>
    <dgm:pt modelId="{6639C3DE-BF31-4792-B278-634F6D89C80C}" type="sibTrans" cxnId="{E06B5A11-C352-4567-A8B8-B9834A8FF308}">
      <dgm:prSet/>
      <dgm:spPr/>
      <dgm:t>
        <a:bodyPr/>
        <a:lstStyle/>
        <a:p>
          <a:pPr algn="ctr"/>
          <a:endParaRPr lang="en-ZA"/>
        </a:p>
      </dgm:t>
    </dgm:pt>
    <dgm:pt modelId="{9CFBA91D-7ECC-41F9-910C-156DB3AD2571}">
      <dgm:prSet phldrT="[Text]"/>
      <dgm:spPr/>
      <dgm:t>
        <a:bodyPr/>
        <a:lstStyle/>
        <a:p>
          <a:pPr algn="ctr"/>
          <a:r>
            <a:rPr lang="en-ZA" dirty="0" err="1">
              <a:latin typeface="Arial" panose="020B0604020202020204" pitchFamily="34" charset="0"/>
              <a:cs typeface="Arial" panose="020B0604020202020204" pitchFamily="34" charset="0"/>
            </a:rPr>
            <a:t>Graad</a:t>
          </a:r>
          <a:r>
            <a:rPr lang="en-ZA" dirty="0">
              <a:latin typeface="Arial" panose="020B0604020202020204" pitchFamily="34" charset="0"/>
              <a:cs typeface="Arial" panose="020B0604020202020204" pitchFamily="34" charset="0"/>
            </a:rPr>
            <a:t> 10 - 12 </a:t>
          </a:r>
        </a:p>
      </dgm:t>
    </dgm:pt>
    <dgm:pt modelId="{C7B973B9-243C-4FF4-AA05-9CF402D5DBF1}" type="parTrans" cxnId="{38BAE1A4-033E-4C12-8DAC-B26A83F32E65}">
      <dgm:prSet/>
      <dgm:spPr/>
      <dgm:t>
        <a:bodyPr/>
        <a:lstStyle/>
        <a:p>
          <a:pPr algn="ctr"/>
          <a:endParaRPr lang="en-ZA"/>
        </a:p>
      </dgm:t>
    </dgm:pt>
    <dgm:pt modelId="{B8FF104C-FA7B-4FE2-B7B7-D161ADD77601}" type="sibTrans" cxnId="{38BAE1A4-033E-4C12-8DAC-B26A83F32E65}">
      <dgm:prSet/>
      <dgm:spPr/>
      <dgm:t>
        <a:bodyPr/>
        <a:lstStyle/>
        <a:p>
          <a:pPr algn="ctr"/>
          <a:endParaRPr lang="en-ZA"/>
        </a:p>
      </dgm:t>
    </dgm:pt>
    <dgm:pt modelId="{844C1D93-B1DB-48F8-9370-CE7F65D83C83}">
      <dgm:prSet phldrT="[Text]" custT="1"/>
      <dgm:spPr/>
      <dgm:t>
        <a:bodyPr/>
        <a:lstStyle/>
        <a:p>
          <a:pPr algn="ctr"/>
          <a:r>
            <a:rPr lang="nl-NL" sz="1400" dirty="0">
              <a:latin typeface="Arial" panose="020B0604020202020204" pitchFamily="34" charset="0"/>
              <a:cs typeface="Arial" panose="020B0604020202020204" pitchFamily="34" charset="0"/>
            </a:rPr>
            <a:t>Matriek is eintlik 'n drie-jaar kwalifikasie. Elke jaar volg op die vorige een.</a:t>
          </a:r>
          <a:endParaRPr lang="en-ZA" sz="1400" dirty="0">
            <a:latin typeface="Arial" panose="020B0604020202020204" pitchFamily="34" charset="0"/>
            <a:cs typeface="Arial" panose="020B0604020202020204" pitchFamily="34" charset="0"/>
          </a:endParaRPr>
        </a:p>
      </dgm:t>
    </dgm:pt>
    <dgm:pt modelId="{B55870D6-CD6E-4666-BE1C-00E68C520052}" type="parTrans" cxnId="{DE636E51-569F-44D5-910C-CBA5896275B6}">
      <dgm:prSet/>
      <dgm:spPr/>
      <dgm:t>
        <a:bodyPr/>
        <a:lstStyle/>
        <a:p>
          <a:pPr algn="ctr"/>
          <a:endParaRPr lang="en-ZA"/>
        </a:p>
      </dgm:t>
    </dgm:pt>
    <dgm:pt modelId="{01543640-CCBF-48FF-953A-9C4740ADB509}" type="sibTrans" cxnId="{DE636E51-569F-44D5-910C-CBA5896275B6}">
      <dgm:prSet/>
      <dgm:spPr/>
      <dgm:t>
        <a:bodyPr/>
        <a:lstStyle/>
        <a:p>
          <a:pPr algn="ctr"/>
          <a:endParaRPr lang="en-ZA"/>
        </a:p>
      </dgm:t>
    </dgm:pt>
    <dgm:pt modelId="{8EB0188A-D87E-41E3-BCCE-178DA8627BBA}">
      <dgm:prSet phldrT="[Text]"/>
      <dgm:spPr/>
      <dgm:t>
        <a:bodyPr/>
        <a:lstStyle/>
        <a:p>
          <a:pPr algn="ctr"/>
          <a:r>
            <a:rPr lang="en-ZA" dirty="0">
              <a:latin typeface="Arial" panose="020B0604020202020204" pitchFamily="34" charset="0"/>
              <a:cs typeface="Arial" panose="020B0604020202020204" pitchFamily="34" charset="0"/>
            </a:rPr>
            <a:t>Post- </a:t>
          </a:r>
          <a:r>
            <a:rPr lang="en-ZA" dirty="0" err="1">
              <a:latin typeface="Arial" panose="020B0604020202020204" pitchFamily="34" charset="0"/>
              <a:cs typeface="Arial" panose="020B0604020202020204" pitchFamily="34" charset="0"/>
            </a:rPr>
            <a:t>Matriek</a:t>
          </a:r>
          <a:endParaRPr lang="en-ZA" dirty="0">
            <a:latin typeface="Arial" panose="020B0604020202020204" pitchFamily="34" charset="0"/>
            <a:cs typeface="Arial" panose="020B0604020202020204" pitchFamily="34" charset="0"/>
          </a:endParaRPr>
        </a:p>
      </dgm:t>
    </dgm:pt>
    <dgm:pt modelId="{B5D95929-759A-484A-A0D9-BE03017DB4B9}" type="parTrans" cxnId="{487DC5C4-E022-4F20-B148-3FD0AF2FB296}">
      <dgm:prSet/>
      <dgm:spPr/>
      <dgm:t>
        <a:bodyPr/>
        <a:lstStyle/>
        <a:p>
          <a:pPr algn="ctr"/>
          <a:endParaRPr lang="en-ZA"/>
        </a:p>
      </dgm:t>
    </dgm:pt>
    <dgm:pt modelId="{1B25EAC2-C8CE-479B-8210-4DEA2B86959D}" type="sibTrans" cxnId="{487DC5C4-E022-4F20-B148-3FD0AF2FB296}">
      <dgm:prSet/>
      <dgm:spPr/>
      <dgm:t>
        <a:bodyPr/>
        <a:lstStyle/>
        <a:p>
          <a:pPr algn="ctr"/>
          <a:endParaRPr lang="en-ZA"/>
        </a:p>
      </dgm:t>
    </dgm:pt>
    <dgm:pt modelId="{53C87348-D7AF-4C2F-B1F8-AAFF74033AF7}">
      <dgm:prSet phldrT="[Text]" custT="1"/>
      <dgm:spPr/>
      <dgm:t>
        <a:bodyPr/>
        <a:lstStyle/>
        <a:p>
          <a:pPr algn="ctr"/>
          <a:r>
            <a:rPr lang="nl-NL" sz="1400" dirty="0">
              <a:latin typeface="Arial" panose="020B0604020202020204" pitchFamily="34" charset="0"/>
              <a:cs typeface="Arial" panose="020B0604020202020204" pitchFamily="34" charset="0"/>
            </a:rPr>
            <a:t>Sodra die Nasionale Senior Sertifikaat verower is, kan leerders by 'n tersiêre instelling studeer - afhangend van die slaagpunt wat behaal is.</a:t>
          </a:r>
          <a:endParaRPr lang="en-ZA" sz="1400" dirty="0">
            <a:latin typeface="Arial" panose="020B0604020202020204" pitchFamily="34" charset="0"/>
            <a:cs typeface="Arial" panose="020B0604020202020204" pitchFamily="34" charset="0"/>
          </a:endParaRPr>
        </a:p>
      </dgm:t>
    </dgm:pt>
    <dgm:pt modelId="{E80C3D41-589C-4A63-909B-388DB0F54B47}" type="parTrans" cxnId="{A23373A7-4F6F-45E7-8A5F-BDCE2BA4B3E5}">
      <dgm:prSet/>
      <dgm:spPr/>
      <dgm:t>
        <a:bodyPr/>
        <a:lstStyle/>
        <a:p>
          <a:pPr algn="ctr"/>
          <a:endParaRPr lang="en-ZA"/>
        </a:p>
      </dgm:t>
    </dgm:pt>
    <dgm:pt modelId="{CD3C2EB9-2CEC-4A07-940C-A0ACCD0476CC}" type="sibTrans" cxnId="{A23373A7-4F6F-45E7-8A5F-BDCE2BA4B3E5}">
      <dgm:prSet/>
      <dgm:spPr/>
      <dgm:t>
        <a:bodyPr/>
        <a:lstStyle/>
        <a:p>
          <a:pPr algn="ctr"/>
          <a:endParaRPr lang="en-ZA"/>
        </a:p>
      </dgm:t>
    </dgm:pt>
    <dgm:pt modelId="{446A9D23-E962-4C4E-9135-F5D404C58B3D}" type="pres">
      <dgm:prSet presAssocID="{4FE67B2C-E16E-4E4C-AF66-86FD1F91D929}" presName="theList" presStyleCnt="0">
        <dgm:presLayoutVars>
          <dgm:dir/>
          <dgm:animLvl val="lvl"/>
          <dgm:resizeHandles val="exact"/>
        </dgm:presLayoutVars>
      </dgm:prSet>
      <dgm:spPr/>
    </dgm:pt>
    <dgm:pt modelId="{E94EE6EF-B98C-4846-B892-81243007B27F}" type="pres">
      <dgm:prSet presAssocID="{9FB4D0B2-4581-402E-A5AC-E90E6AC103D0}" presName="compNode" presStyleCnt="0"/>
      <dgm:spPr/>
    </dgm:pt>
    <dgm:pt modelId="{E50473CA-FBCD-4636-A611-905BE2E97AA6}" type="pres">
      <dgm:prSet presAssocID="{9FB4D0B2-4581-402E-A5AC-E90E6AC103D0}" presName="noGeometry" presStyleCnt="0"/>
      <dgm:spPr/>
    </dgm:pt>
    <dgm:pt modelId="{003FADFA-8A98-4FC7-AA45-E72ED52F415B}" type="pres">
      <dgm:prSet presAssocID="{9FB4D0B2-4581-402E-A5AC-E90E6AC103D0}" presName="childTextVisible" presStyleLbl="bgAccFollowNode1" presStyleIdx="0" presStyleCnt="3" custScaleX="104960" custScaleY="141711" custLinFactNeighborX="4059">
        <dgm:presLayoutVars>
          <dgm:bulletEnabled val="1"/>
        </dgm:presLayoutVars>
      </dgm:prSet>
      <dgm:spPr/>
    </dgm:pt>
    <dgm:pt modelId="{024F36B1-EDEA-4D5B-83FF-2112296206F7}" type="pres">
      <dgm:prSet presAssocID="{9FB4D0B2-4581-402E-A5AC-E90E6AC103D0}" presName="childTextHidden" presStyleLbl="bgAccFollowNode1" presStyleIdx="0" presStyleCnt="3"/>
      <dgm:spPr/>
    </dgm:pt>
    <dgm:pt modelId="{E5ED7C38-0039-4DCF-97C8-F19A8147C9A0}" type="pres">
      <dgm:prSet presAssocID="{9FB4D0B2-4581-402E-A5AC-E90E6AC103D0}" presName="parentText" presStyleLbl="node1" presStyleIdx="0" presStyleCnt="3" custLinFactNeighborX="-20381">
        <dgm:presLayoutVars>
          <dgm:chMax val="1"/>
          <dgm:bulletEnabled val="1"/>
        </dgm:presLayoutVars>
      </dgm:prSet>
      <dgm:spPr/>
    </dgm:pt>
    <dgm:pt modelId="{FAB43692-2F52-4525-A459-1B3C11DA5592}" type="pres">
      <dgm:prSet presAssocID="{9FB4D0B2-4581-402E-A5AC-E90E6AC103D0}" presName="aSpace" presStyleCnt="0"/>
      <dgm:spPr/>
    </dgm:pt>
    <dgm:pt modelId="{CAC0A57C-2920-46C8-A5F3-B449AA11BBEF}" type="pres">
      <dgm:prSet presAssocID="{9CFBA91D-7ECC-41F9-910C-156DB3AD2571}" presName="compNode" presStyleCnt="0"/>
      <dgm:spPr/>
    </dgm:pt>
    <dgm:pt modelId="{068595A3-0090-42C1-AA23-AC11521BD982}" type="pres">
      <dgm:prSet presAssocID="{9CFBA91D-7ECC-41F9-910C-156DB3AD2571}" presName="noGeometry" presStyleCnt="0"/>
      <dgm:spPr/>
    </dgm:pt>
    <dgm:pt modelId="{BBC68512-8FDE-46E9-8E1C-94BC0FE0B9F2}" type="pres">
      <dgm:prSet presAssocID="{9CFBA91D-7ECC-41F9-910C-156DB3AD2571}" presName="childTextVisible" presStyleLbl="bgAccFollowNode1" presStyleIdx="1" presStyleCnt="3" custScaleY="135796" custLinFactNeighborX="-3921">
        <dgm:presLayoutVars>
          <dgm:bulletEnabled val="1"/>
        </dgm:presLayoutVars>
      </dgm:prSet>
      <dgm:spPr/>
    </dgm:pt>
    <dgm:pt modelId="{BC7841E1-F54A-4CA8-9FE7-DD02B8A4AA0A}" type="pres">
      <dgm:prSet presAssocID="{9CFBA91D-7ECC-41F9-910C-156DB3AD2571}" presName="childTextHidden" presStyleLbl="bgAccFollowNode1" presStyleIdx="1" presStyleCnt="3"/>
      <dgm:spPr/>
    </dgm:pt>
    <dgm:pt modelId="{B2071924-4D2B-4327-AC7F-929E39C5900D}" type="pres">
      <dgm:prSet presAssocID="{9CFBA91D-7ECC-41F9-910C-156DB3AD2571}" presName="parentText" presStyleLbl="node1" presStyleIdx="1" presStyleCnt="3" custLinFactNeighborX="-5240">
        <dgm:presLayoutVars>
          <dgm:chMax val="1"/>
          <dgm:bulletEnabled val="1"/>
        </dgm:presLayoutVars>
      </dgm:prSet>
      <dgm:spPr/>
    </dgm:pt>
    <dgm:pt modelId="{B09F8F76-2114-4758-81DF-177B47336F46}" type="pres">
      <dgm:prSet presAssocID="{9CFBA91D-7ECC-41F9-910C-156DB3AD2571}" presName="aSpace" presStyleCnt="0"/>
      <dgm:spPr/>
    </dgm:pt>
    <dgm:pt modelId="{AE1175D0-BADD-4A13-AE3B-D43D1974713B}" type="pres">
      <dgm:prSet presAssocID="{8EB0188A-D87E-41E3-BCCE-178DA8627BBA}" presName="compNode" presStyleCnt="0"/>
      <dgm:spPr/>
    </dgm:pt>
    <dgm:pt modelId="{5B5123BA-7383-41CA-B5C7-CA1FD9C41AB9}" type="pres">
      <dgm:prSet presAssocID="{8EB0188A-D87E-41E3-BCCE-178DA8627BBA}" presName="noGeometry" presStyleCnt="0"/>
      <dgm:spPr/>
    </dgm:pt>
    <dgm:pt modelId="{30FCB74F-44E5-49E5-984C-053326A2279F}" type="pres">
      <dgm:prSet presAssocID="{8EB0188A-D87E-41E3-BCCE-178DA8627BBA}" presName="childTextVisible" presStyleLbl="bgAccFollowNode1" presStyleIdx="2" presStyleCnt="3" custScaleX="151284" custScaleY="135796" custLinFactNeighborX="9296">
        <dgm:presLayoutVars>
          <dgm:bulletEnabled val="1"/>
        </dgm:presLayoutVars>
      </dgm:prSet>
      <dgm:spPr/>
    </dgm:pt>
    <dgm:pt modelId="{D3D141A7-208A-4555-8B86-A9E9A9343186}" type="pres">
      <dgm:prSet presAssocID="{8EB0188A-D87E-41E3-BCCE-178DA8627BBA}" presName="childTextHidden" presStyleLbl="bgAccFollowNode1" presStyleIdx="2" presStyleCnt="3"/>
      <dgm:spPr/>
    </dgm:pt>
    <dgm:pt modelId="{C1F190E8-7CAD-48C7-AF5B-23244B4E3BC7}" type="pres">
      <dgm:prSet presAssocID="{8EB0188A-D87E-41E3-BCCE-178DA8627BBA}" presName="parentText" presStyleLbl="node1" presStyleIdx="2" presStyleCnt="3" custLinFactNeighborX="-26008" custLinFactNeighborY="-1200">
        <dgm:presLayoutVars>
          <dgm:chMax val="1"/>
          <dgm:bulletEnabled val="1"/>
        </dgm:presLayoutVars>
      </dgm:prSet>
      <dgm:spPr/>
    </dgm:pt>
  </dgm:ptLst>
  <dgm:cxnLst>
    <dgm:cxn modelId="{E06B5A11-C352-4567-A8B8-B9834A8FF308}" srcId="{9FB4D0B2-4581-402E-A5AC-E90E6AC103D0}" destId="{C0867252-101D-4C7B-8EA4-03F7202E0C13}" srcOrd="0" destOrd="0" parTransId="{64CB91AA-D9A5-4BFE-ABC6-EB1274745CEA}" sibTransId="{6639C3DE-BF31-4792-B278-634F6D89C80C}"/>
    <dgm:cxn modelId="{90875717-12F7-4A6D-8D90-218E91931151}" type="presOf" srcId="{8EB0188A-D87E-41E3-BCCE-178DA8627BBA}" destId="{C1F190E8-7CAD-48C7-AF5B-23244B4E3BC7}" srcOrd="0" destOrd="0" presId="urn:microsoft.com/office/officeart/2005/8/layout/hProcess6"/>
    <dgm:cxn modelId="{695A5720-8E01-42A6-AAD9-15DACCB00146}" type="presOf" srcId="{9FB4D0B2-4581-402E-A5AC-E90E6AC103D0}" destId="{E5ED7C38-0039-4DCF-97C8-F19A8147C9A0}" srcOrd="0" destOrd="0" presId="urn:microsoft.com/office/officeart/2005/8/layout/hProcess6"/>
    <dgm:cxn modelId="{C443EF21-A36C-4C70-A38F-7C55F0DA6615}" type="presOf" srcId="{4FE67B2C-E16E-4E4C-AF66-86FD1F91D929}" destId="{446A9D23-E962-4C4E-9135-F5D404C58B3D}" srcOrd="0" destOrd="0" presId="urn:microsoft.com/office/officeart/2005/8/layout/hProcess6"/>
    <dgm:cxn modelId="{B5E8B663-9364-46B7-81B9-89EDD8FFF2E7}" type="presOf" srcId="{C0867252-101D-4C7B-8EA4-03F7202E0C13}" destId="{003FADFA-8A98-4FC7-AA45-E72ED52F415B}" srcOrd="0" destOrd="0" presId="urn:microsoft.com/office/officeart/2005/8/layout/hProcess6"/>
    <dgm:cxn modelId="{0ECA416C-CE7E-4312-A627-AA1904B9850D}" type="presOf" srcId="{844C1D93-B1DB-48F8-9370-CE7F65D83C83}" destId="{BC7841E1-F54A-4CA8-9FE7-DD02B8A4AA0A}" srcOrd="1" destOrd="0" presId="urn:microsoft.com/office/officeart/2005/8/layout/hProcess6"/>
    <dgm:cxn modelId="{4A9F3770-A53E-4952-A351-9E05F5D4DCDB}" srcId="{4FE67B2C-E16E-4E4C-AF66-86FD1F91D929}" destId="{9FB4D0B2-4581-402E-A5AC-E90E6AC103D0}" srcOrd="0" destOrd="0" parTransId="{921304F3-F0BF-4D02-8A24-7862B9AEC6A8}" sibTransId="{11AAB207-593C-4370-955D-60EFCBD2E022}"/>
    <dgm:cxn modelId="{DE636E51-569F-44D5-910C-CBA5896275B6}" srcId="{9CFBA91D-7ECC-41F9-910C-156DB3AD2571}" destId="{844C1D93-B1DB-48F8-9370-CE7F65D83C83}" srcOrd="0" destOrd="0" parTransId="{B55870D6-CD6E-4666-BE1C-00E68C520052}" sibTransId="{01543640-CCBF-48FF-953A-9C4740ADB509}"/>
    <dgm:cxn modelId="{1AEA9E73-093D-47AA-AB7F-53E631873243}" type="presOf" srcId="{C0867252-101D-4C7B-8EA4-03F7202E0C13}" destId="{024F36B1-EDEA-4D5B-83FF-2112296206F7}" srcOrd="1" destOrd="0" presId="urn:microsoft.com/office/officeart/2005/8/layout/hProcess6"/>
    <dgm:cxn modelId="{63D4288E-7F4F-476A-B9FB-71956337B5D3}" type="presOf" srcId="{53C87348-D7AF-4C2F-B1F8-AAFF74033AF7}" destId="{D3D141A7-208A-4555-8B86-A9E9A9343186}" srcOrd="1" destOrd="0" presId="urn:microsoft.com/office/officeart/2005/8/layout/hProcess6"/>
    <dgm:cxn modelId="{CD94F297-92AB-4A5E-A05A-99EA0AA3C1C8}" type="presOf" srcId="{844C1D93-B1DB-48F8-9370-CE7F65D83C83}" destId="{BBC68512-8FDE-46E9-8E1C-94BC0FE0B9F2}" srcOrd="0" destOrd="0" presId="urn:microsoft.com/office/officeart/2005/8/layout/hProcess6"/>
    <dgm:cxn modelId="{303F2D9D-7D92-417E-86CE-4E3551CE8BFE}" type="presOf" srcId="{53C87348-D7AF-4C2F-B1F8-AAFF74033AF7}" destId="{30FCB74F-44E5-49E5-984C-053326A2279F}" srcOrd="0" destOrd="0" presId="urn:microsoft.com/office/officeart/2005/8/layout/hProcess6"/>
    <dgm:cxn modelId="{38BAE1A4-033E-4C12-8DAC-B26A83F32E65}" srcId="{4FE67B2C-E16E-4E4C-AF66-86FD1F91D929}" destId="{9CFBA91D-7ECC-41F9-910C-156DB3AD2571}" srcOrd="1" destOrd="0" parTransId="{C7B973B9-243C-4FF4-AA05-9CF402D5DBF1}" sibTransId="{B8FF104C-FA7B-4FE2-B7B7-D161ADD77601}"/>
    <dgm:cxn modelId="{A23373A7-4F6F-45E7-8A5F-BDCE2BA4B3E5}" srcId="{8EB0188A-D87E-41E3-BCCE-178DA8627BBA}" destId="{53C87348-D7AF-4C2F-B1F8-AAFF74033AF7}" srcOrd="0" destOrd="0" parTransId="{E80C3D41-589C-4A63-909B-388DB0F54B47}" sibTransId="{CD3C2EB9-2CEC-4A07-940C-A0ACCD0476CC}"/>
    <dgm:cxn modelId="{10E665B8-2C9E-4A6A-984F-A493DA3AFEB4}" type="presOf" srcId="{9CFBA91D-7ECC-41F9-910C-156DB3AD2571}" destId="{B2071924-4D2B-4327-AC7F-929E39C5900D}" srcOrd="0" destOrd="0" presId="urn:microsoft.com/office/officeart/2005/8/layout/hProcess6"/>
    <dgm:cxn modelId="{487DC5C4-E022-4F20-B148-3FD0AF2FB296}" srcId="{4FE67B2C-E16E-4E4C-AF66-86FD1F91D929}" destId="{8EB0188A-D87E-41E3-BCCE-178DA8627BBA}" srcOrd="2" destOrd="0" parTransId="{B5D95929-759A-484A-A0D9-BE03017DB4B9}" sibTransId="{1B25EAC2-C8CE-479B-8210-4DEA2B86959D}"/>
    <dgm:cxn modelId="{AC2AB255-9A69-4B97-94A6-9F2F8492610E}" type="presParOf" srcId="{446A9D23-E962-4C4E-9135-F5D404C58B3D}" destId="{E94EE6EF-B98C-4846-B892-81243007B27F}" srcOrd="0" destOrd="0" presId="urn:microsoft.com/office/officeart/2005/8/layout/hProcess6"/>
    <dgm:cxn modelId="{91814B8B-825B-4A8E-8577-DDEAC32515A6}" type="presParOf" srcId="{E94EE6EF-B98C-4846-B892-81243007B27F}" destId="{E50473CA-FBCD-4636-A611-905BE2E97AA6}" srcOrd="0" destOrd="0" presId="urn:microsoft.com/office/officeart/2005/8/layout/hProcess6"/>
    <dgm:cxn modelId="{3A86ADA4-4999-44C9-B39F-B0A6F5521D1F}" type="presParOf" srcId="{E94EE6EF-B98C-4846-B892-81243007B27F}" destId="{003FADFA-8A98-4FC7-AA45-E72ED52F415B}" srcOrd="1" destOrd="0" presId="urn:microsoft.com/office/officeart/2005/8/layout/hProcess6"/>
    <dgm:cxn modelId="{3DA61CE1-7FD7-4B28-8F9C-6A988AD43D02}" type="presParOf" srcId="{E94EE6EF-B98C-4846-B892-81243007B27F}" destId="{024F36B1-EDEA-4D5B-83FF-2112296206F7}" srcOrd="2" destOrd="0" presId="urn:microsoft.com/office/officeart/2005/8/layout/hProcess6"/>
    <dgm:cxn modelId="{D45BF2F7-0D4A-4997-9FFB-151CE2B85953}" type="presParOf" srcId="{E94EE6EF-B98C-4846-B892-81243007B27F}" destId="{E5ED7C38-0039-4DCF-97C8-F19A8147C9A0}" srcOrd="3" destOrd="0" presId="urn:microsoft.com/office/officeart/2005/8/layout/hProcess6"/>
    <dgm:cxn modelId="{14AB97AA-105C-4E51-96BA-E98AA1F8EC8D}" type="presParOf" srcId="{446A9D23-E962-4C4E-9135-F5D404C58B3D}" destId="{FAB43692-2F52-4525-A459-1B3C11DA5592}" srcOrd="1" destOrd="0" presId="urn:microsoft.com/office/officeart/2005/8/layout/hProcess6"/>
    <dgm:cxn modelId="{992C3A0C-AFA8-4D31-A4DF-55FDB0F34CB6}" type="presParOf" srcId="{446A9D23-E962-4C4E-9135-F5D404C58B3D}" destId="{CAC0A57C-2920-46C8-A5F3-B449AA11BBEF}" srcOrd="2" destOrd="0" presId="urn:microsoft.com/office/officeart/2005/8/layout/hProcess6"/>
    <dgm:cxn modelId="{EE47CA4C-5C39-4EBF-9640-43544CFF663E}" type="presParOf" srcId="{CAC0A57C-2920-46C8-A5F3-B449AA11BBEF}" destId="{068595A3-0090-42C1-AA23-AC11521BD982}" srcOrd="0" destOrd="0" presId="urn:microsoft.com/office/officeart/2005/8/layout/hProcess6"/>
    <dgm:cxn modelId="{FC8E0B62-FE3A-421A-954D-8110703604B7}" type="presParOf" srcId="{CAC0A57C-2920-46C8-A5F3-B449AA11BBEF}" destId="{BBC68512-8FDE-46E9-8E1C-94BC0FE0B9F2}" srcOrd="1" destOrd="0" presId="urn:microsoft.com/office/officeart/2005/8/layout/hProcess6"/>
    <dgm:cxn modelId="{28B9B286-C691-40AD-BF2D-84EEF8CF75E8}" type="presParOf" srcId="{CAC0A57C-2920-46C8-A5F3-B449AA11BBEF}" destId="{BC7841E1-F54A-4CA8-9FE7-DD02B8A4AA0A}" srcOrd="2" destOrd="0" presId="urn:microsoft.com/office/officeart/2005/8/layout/hProcess6"/>
    <dgm:cxn modelId="{E579D081-E0C9-41D5-BE82-68093C2859B8}" type="presParOf" srcId="{CAC0A57C-2920-46C8-A5F3-B449AA11BBEF}" destId="{B2071924-4D2B-4327-AC7F-929E39C5900D}" srcOrd="3" destOrd="0" presId="urn:microsoft.com/office/officeart/2005/8/layout/hProcess6"/>
    <dgm:cxn modelId="{89841DDE-1CE8-463D-9411-222D43D9F44A}" type="presParOf" srcId="{446A9D23-E962-4C4E-9135-F5D404C58B3D}" destId="{B09F8F76-2114-4758-81DF-177B47336F46}" srcOrd="3" destOrd="0" presId="urn:microsoft.com/office/officeart/2005/8/layout/hProcess6"/>
    <dgm:cxn modelId="{5210B315-C597-42F5-99BE-5B7125388E14}" type="presParOf" srcId="{446A9D23-E962-4C4E-9135-F5D404C58B3D}" destId="{AE1175D0-BADD-4A13-AE3B-D43D1974713B}" srcOrd="4" destOrd="0" presId="urn:microsoft.com/office/officeart/2005/8/layout/hProcess6"/>
    <dgm:cxn modelId="{47D4B729-003B-40CD-922C-6736E8A37198}" type="presParOf" srcId="{AE1175D0-BADD-4A13-AE3B-D43D1974713B}" destId="{5B5123BA-7383-41CA-B5C7-CA1FD9C41AB9}" srcOrd="0" destOrd="0" presId="urn:microsoft.com/office/officeart/2005/8/layout/hProcess6"/>
    <dgm:cxn modelId="{850F420F-41CE-4832-916A-574B51C035C9}" type="presParOf" srcId="{AE1175D0-BADD-4A13-AE3B-D43D1974713B}" destId="{30FCB74F-44E5-49E5-984C-053326A2279F}" srcOrd="1" destOrd="0" presId="urn:microsoft.com/office/officeart/2005/8/layout/hProcess6"/>
    <dgm:cxn modelId="{48E240CD-BF7E-4D66-81FC-DCBE9ED67FBA}" type="presParOf" srcId="{AE1175D0-BADD-4A13-AE3B-D43D1974713B}" destId="{D3D141A7-208A-4555-8B86-A9E9A9343186}" srcOrd="2" destOrd="0" presId="urn:microsoft.com/office/officeart/2005/8/layout/hProcess6"/>
    <dgm:cxn modelId="{F78FF11A-6451-4BFA-8A8B-CE1D88EEFAFA}" type="presParOf" srcId="{AE1175D0-BADD-4A13-AE3B-D43D1974713B}" destId="{C1F190E8-7CAD-48C7-AF5B-23244B4E3BC7}" srcOrd="3" destOrd="0" presId="urn:microsoft.com/office/officeart/2005/8/layout/hProcess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3FADFA-8A98-4FC7-AA45-E72ED52F415B}">
      <dsp:nvSpPr>
        <dsp:cNvPr id="0" name=""/>
        <dsp:cNvSpPr/>
      </dsp:nvSpPr>
      <dsp:spPr>
        <a:xfrm>
          <a:off x="573464" y="258226"/>
          <a:ext cx="2236244" cy="2639204"/>
        </a:xfrm>
        <a:prstGeom prst="rightArrow">
          <a:avLst>
            <a:gd name="adj1" fmla="val 70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17780" bIns="8890" numCol="1" spcCol="1270" anchor="ctr" anchorCtr="0">
          <a:noAutofit/>
        </a:bodyPr>
        <a:lstStyle/>
        <a:p>
          <a:pPr marL="0" lvl="0" indent="0" algn="ctr" defTabSz="622300">
            <a:lnSpc>
              <a:spcPct val="90000"/>
            </a:lnSpc>
            <a:spcBef>
              <a:spcPct val="0"/>
            </a:spcBef>
            <a:spcAft>
              <a:spcPct val="35000"/>
            </a:spcAft>
            <a:buNone/>
          </a:pPr>
          <a:r>
            <a:rPr lang="nl-NL" sz="1400" kern="1200" dirty="0">
              <a:latin typeface="Arial" panose="020B0604020202020204" pitchFamily="34" charset="0"/>
              <a:cs typeface="Arial" panose="020B0604020202020204" pitchFamily="34" charset="0"/>
            </a:rPr>
            <a:t>Sluit die laerskool, sowel as die eerste twee jaar van die hoërskool in.</a:t>
          </a:r>
          <a:endParaRPr lang="en-ZA" sz="1400" kern="1200" dirty="0">
            <a:latin typeface="Arial" panose="020B0604020202020204" pitchFamily="34" charset="0"/>
            <a:cs typeface="Arial" panose="020B0604020202020204" pitchFamily="34" charset="0"/>
          </a:endParaRPr>
        </a:p>
      </dsp:txBody>
      <dsp:txXfrm>
        <a:off x="1132526" y="654107"/>
        <a:ext cx="1090169" cy="1847442"/>
      </dsp:txXfrm>
    </dsp:sp>
    <dsp:sp modelId="{E5ED7C38-0039-4DCF-97C8-F19A8147C9A0}">
      <dsp:nvSpPr>
        <dsp:cNvPr id="0" name=""/>
        <dsp:cNvSpPr/>
      </dsp:nvSpPr>
      <dsp:spPr>
        <a:xfrm>
          <a:off x="0" y="1045186"/>
          <a:ext cx="1065284" cy="106528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ZA" sz="1700" kern="1200" dirty="0" err="1">
              <a:latin typeface="Arial" panose="020B0604020202020204" pitchFamily="34" charset="0"/>
              <a:cs typeface="Arial" panose="020B0604020202020204" pitchFamily="34" charset="0"/>
            </a:rPr>
            <a:t>Graad</a:t>
          </a:r>
          <a:r>
            <a:rPr lang="en-ZA" sz="1700" kern="1200" dirty="0">
              <a:latin typeface="Arial" panose="020B0604020202020204" pitchFamily="34" charset="0"/>
              <a:cs typeface="Arial" panose="020B0604020202020204" pitchFamily="34" charset="0"/>
            </a:rPr>
            <a:t> R - 9 </a:t>
          </a:r>
        </a:p>
      </dsp:txBody>
      <dsp:txXfrm>
        <a:off x="156007" y="1201193"/>
        <a:ext cx="753270" cy="753270"/>
      </dsp:txXfrm>
    </dsp:sp>
    <dsp:sp modelId="{BBC68512-8FDE-46E9-8E1C-94BC0FE0B9F2}">
      <dsp:nvSpPr>
        <dsp:cNvPr id="0" name=""/>
        <dsp:cNvSpPr/>
      </dsp:nvSpPr>
      <dsp:spPr>
        <a:xfrm>
          <a:off x="3305492" y="313306"/>
          <a:ext cx="2130568" cy="2529044"/>
        </a:xfrm>
        <a:prstGeom prst="rightArrow">
          <a:avLst>
            <a:gd name="adj1" fmla="val 70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17780" bIns="8890" numCol="1" spcCol="1270" anchor="ctr" anchorCtr="0">
          <a:noAutofit/>
        </a:bodyPr>
        <a:lstStyle/>
        <a:p>
          <a:pPr marL="0" lvl="0" indent="0" algn="ctr" defTabSz="622300">
            <a:lnSpc>
              <a:spcPct val="90000"/>
            </a:lnSpc>
            <a:spcBef>
              <a:spcPct val="0"/>
            </a:spcBef>
            <a:spcAft>
              <a:spcPct val="35000"/>
            </a:spcAft>
            <a:buNone/>
          </a:pPr>
          <a:r>
            <a:rPr lang="nl-NL" sz="1400" kern="1200" dirty="0">
              <a:latin typeface="Arial" panose="020B0604020202020204" pitchFamily="34" charset="0"/>
              <a:cs typeface="Arial" panose="020B0604020202020204" pitchFamily="34" charset="0"/>
            </a:rPr>
            <a:t>Matriek is eintlik 'n drie-jaar kwalifikasie. Elke jaar volg op die vorige een.</a:t>
          </a:r>
          <a:endParaRPr lang="en-ZA" sz="1400" kern="1200" dirty="0">
            <a:latin typeface="Arial" panose="020B0604020202020204" pitchFamily="34" charset="0"/>
            <a:cs typeface="Arial" panose="020B0604020202020204" pitchFamily="34" charset="0"/>
          </a:endParaRPr>
        </a:p>
      </dsp:txBody>
      <dsp:txXfrm>
        <a:off x="3838135" y="692663"/>
        <a:ext cx="1038652" cy="1770330"/>
      </dsp:txXfrm>
    </dsp:sp>
    <dsp:sp modelId="{B2071924-4D2B-4327-AC7F-929E39C5900D}">
      <dsp:nvSpPr>
        <dsp:cNvPr id="0" name=""/>
        <dsp:cNvSpPr/>
      </dsp:nvSpPr>
      <dsp:spPr>
        <a:xfrm>
          <a:off x="2800569" y="1045186"/>
          <a:ext cx="1065284" cy="106528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ZA" sz="1700" kern="1200" dirty="0" err="1">
              <a:latin typeface="Arial" panose="020B0604020202020204" pitchFamily="34" charset="0"/>
              <a:cs typeface="Arial" panose="020B0604020202020204" pitchFamily="34" charset="0"/>
            </a:rPr>
            <a:t>Graad</a:t>
          </a:r>
          <a:r>
            <a:rPr lang="en-ZA" sz="1700" kern="1200" dirty="0">
              <a:latin typeface="Arial" panose="020B0604020202020204" pitchFamily="34" charset="0"/>
              <a:cs typeface="Arial" panose="020B0604020202020204" pitchFamily="34" charset="0"/>
            </a:rPr>
            <a:t> 10 - 12 </a:t>
          </a:r>
        </a:p>
      </dsp:txBody>
      <dsp:txXfrm>
        <a:off x="2956576" y="1201193"/>
        <a:ext cx="753270" cy="753270"/>
      </dsp:txXfrm>
    </dsp:sp>
    <dsp:sp modelId="{30FCB74F-44E5-49E5-984C-053326A2279F}">
      <dsp:nvSpPr>
        <dsp:cNvPr id="0" name=""/>
        <dsp:cNvSpPr/>
      </dsp:nvSpPr>
      <dsp:spPr>
        <a:xfrm>
          <a:off x="5659942" y="313306"/>
          <a:ext cx="3223209" cy="2529044"/>
        </a:xfrm>
        <a:prstGeom prst="rightArrow">
          <a:avLst>
            <a:gd name="adj1" fmla="val 70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17780" bIns="8890" numCol="1" spcCol="1270" anchor="ctr" anchorCtr="0">
          <a:noAutofit/>
        </a:bodyPr>
        <a:lstStyle/>
        <a:p>
          <a:pPr marL="0" lvl="0" indent="0" algn="ctr" defTabSz="622300">
            <a:lnSpc>
              <a:spcPct val="90000"/>
            </a:lnSpc>
            <a:spcBef>
              <a:spcPct val="0"/>
            </a:spcBef>
            <a:spcAft>
              <a:spcPct val="35000"/>
            </a:spcAft>
            <a:buNone/>
          </a:pPr>
          <a:r>
            <a:rPr lang="nl-NL" sz="1400" kern="1200" dirty="0">
              <a:latin typeface="Arial" panose="020B0604020202020204" pitchFamily="34" charset="0"/>
              <a:cs typeface="Arial" panose="020B0604020202020204" pitchFamily="34" charset="0"/>
            </a:rPr>
            <a:t>Sodra die Nasionale Senior Sertifikaat verower is, kan leerders by 'n tersiêre instelling studeer - afhangend van die slaagpunt wat behaal is.</a:t>
          </a:r>
          <a:endParaRPr lang="en-ZA" sz="1400" kern="1200" dirty="0">
            <a:latin typeface="Arial" panose="020B0604020202020204" pitchFamily="34" charset="0"/>
            <a:cs typeface="Arial" panose="020B0604020202020204" pitchFamily="34" charset="0"/>
          </a:endParaRPr>
        </a:p>
      </dsp:txBody>
      <dsp:txXfrm>
        <a:off x="6465745" y="692663"/>
        <a:ext cx="1571314" cy="1770330"/>
      </dsp:txXfrm>
    </dsp:sp>
    <dsp:sp modelId="{C1F190E8-7CAD-48C7-AF5B-23244B4E3BC7}">
      <dsp:nvSpPr>
        <dsp:cNvPr id="0" name=""/>
        <dsp:cNvSpPr/>
      </dsp:nvSpPr>
      <dsp:spPr>
        <a:xfrm>
          <a:off x="5389380" y="1032403"/>
          <a:ext cx="1065284" cy="106528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ZA" sz="1700" kern="1200" dirty="0">
              <a:latin typeface="Arial" panose="020B0604020202020204" pitchFamily="34" charset="0"/>
              <a:cs typeface="Arial" panose="020B0604020202020204" pitchFamily="34" charset="0"/>
            </a:rPr>
            <a:t>Post- </a:t>
          </a:r>
          <a:r>
            <a:rPr lang="en-ZA" sz="1700" kern="1200" dirty="0" err="1">
              <a:latin typeface="Arial" panose="020B0604020202020204" pitchFamily="34" charset="0"/>
              <a:cs typeface="Arial" panose="020B0604020202020204" pitchFamily="34" charset="0"/>
            </a:rPr>
            <a:t>Matriek</a:t>
          </a:r>
          <a:endParaRPr lang="en-ZA" sz="1700" kern="1200" dirty="0">
            <a:latin typeface="Arial" panose="020B0604020202020204" pitchFamily="34" charset="0"/>
            <a:cs typeface="Arial" panose="020B0604020202020204" pitchFamily="34" charset="0"/>
          </a:endParaRPr>
        </a:p>
      </dsp:txBody>
      <dsp:txXfrm>
        <a:off x="5545387" y="1188410"/>
        <a:ext cx="753270" cy="75327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6"/>
        <p:cNvGrpSpPr/>
        <p:nvPr/>
      </p:nvGrpSpPr>
      <p:grpSpPr>
        <a:xfrm>
          <a:off x="0" y="0"/>
          <a:ext cx="0" cy="0"/>
          <a:chOff x="0" y="0"/>
          <a:chExt cx="0" cy="0"/>
        </a:xfrm>
      </p:grpSpPr>
      <p:sp>
        <p:nvSpPr>
          <p:cNvPr id="667" name="Google Shape;66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8" name="Google Shape;66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nl-NL" b="0" dirty="0"/>
              <a:t>Let op na die gedetailleerde notas, ten opsigte van die skyfies, in die Lesvoorbereidings – document.</a:t>
            </a:r>
          </a:p>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9"/>
        <p:cNvGrpSpPr/>
        <p:nvPr/>
      </p:nvGrpSpPr>
      <p:grpSpPr>
        <a:xfrm>
          <a:off x="0" y="0"/>
          <a:ext cx="0" cy="0"/>
          <a:chOff x="0" y="0"/>
          <a:chExt cx="0" cy="0"/>
        </a:xfrm>
      </p:grpSpPr>
      <p:sp>
        <p:nvSpPr>
          <p:cNvPr id="900" name="Google Shape;900;g11631e1ecba_0_1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1" name="Google Shape;901;g11631e1ecba_0_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2"/>
        <p:cNvGrpSpPr/>
        <p:nvPr/>
      </p:nvGrpSpPr>
      <p:grpSpPr>
        <a:xfrm>
          <a:off x="0" y="0"/>
          <a:ext cx="0" cy="0"/>
          <a:chOff x="0" y="0"/>
          <a:chExt cx="0" cy="0"/>
        </a:xfrm>
      </p:grpSpPr>
      <p:sp>
        <p:nvSpPr>
          <p:cNvPr id="1033" name="Google Shape;1033;g11631e1ecba_0_5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4" name="Google Shape;1034;g11631e1ecba_0_5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g11631e1ecba_0_18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4" name="Google Shape;674;g11631e1ecba_0_18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5"/>
        <p:cNvGrpSpPr/>
        <p:nvPr/>
      </p:nvGrpSpPr>
      <p:grpSpPr>
        <a:xfrm>
          <a:off x="0" y="0"/>
          <a:ext cx="0" cy="0"/>
          <a:chOff x="0" y="0"/>
          <a:chExt cx="0" cy="0"/>
        </a:xfrm>
      </p:grpSpPr>
      <p:sp>
        <p:nvSpPr>
          <p:cNvPr id="696" name="Google Shape;696;g116162006c2_0_1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7" name="Google Shape;697;g116162006c2_0_1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5"/>
        <p:cNvGrpSpPr/>
        <p:nvPr/>
      </p:nvGrpSpPr>
      <p:grpSpPr>
        <a:xfrm>
          <a:off x="0" y="0"/>
          <a:ext cx="0" cy="0"/>
          <a:chOff x="0" y="0"/>
          <a:chExt cx="0" cy="0"/>
        </a:xfrm>
      </p:grpSpPr>
      <p:sp>
        <p:nvSpPr>
          <p:cNvPr id="786" name="Google Shape;786;g1143e783284_0_1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7" name="Google Shape;787;g1143e783284_0_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1"/>
        <p:cNvGrpSpPr/>
        <p:nvPr/>
      </p:nvGrpSpPr>
      <p:grpSpPr>
        <a:xfrm>
          <a:off x="0" y="0"/>
          <a:ext cx="0" cy="0"/>
          <a:chOff x="0" y="0"/>
          <a:chExt cx="0" cy="0"/>
        </a:xfrm>
      </p:grpSpPr>
      <p:sp>
        <p:nvSpPr>
          <p:cNvPr id="762" name="Google Shape;762;g116162006c2_0_3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3" name="Google Shape;763;g116162006c2_0_3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9"/>
        <p:cNvGrpSpPr/>
        <p:nvPr/>
      </p:nvGrpSpPr>
      <p:grpSpPr>
        <a:xfrm>
          <a:off x="0" y="0"/>
          <a:ext cx="0" cy="0"/>
          <a:chOff x="0" y="0"/>
          <a:chExt cx="0" cy="0"/>
        </a:xfrm>
      </p:grpSpPr>
      <p:sp>
        <p:nvSpPr>
          <p:cNvPr id="780" name="Google Shape;780;g116162006c2_0_2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1" name="Google Shape;781;g116162006c2_0_2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6"/>
        <p:cNvGrpSpPr/>
        <p:nvPr/>
      </p:nvGrpSpPr>
      <p:grpSpPr>
        <a:xfrm>
          <a:off x="0" y="0"/>
          <a:ext cx="0" cy="0"/>
          <a:chOff x="0" y="0"/>
          <a:chExt cx="0" cy="0"/>
        </a:xfrm>
      </p:grpSpPr>
      <p:sp>
        <p:nvSpPr>
          <p:cNvPr id="727" name="Google Shape;727;g1143e783284_0_1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8" name="Google Shape;728;g1143e783284_0_1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2"/>
        <p:cNvGrpSpPr/>
        <p:nvPr/>
      </p:nvGrpSpPr>
      <p:grpSpPr>
        <a:xfrm>
          <a:off x="0" y="0"/>
          <a:ext cx="0" cy="0"/>
          <a:chOff x="0" y="0"/>
          <a:chExt cx="0" cy="0"/>
        </a:xfrm>
      </p:grpSpPr>
      <p:sp>
        <p:nvSpPr>
          <p:cNvPr id="773" name="Google Shape;773;g11631e1ecb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4" name="Google Shape;774;g11631e1ecb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2"/>
        <p:cNvGrpSpPr/>
        <p:nvPr/>
      </p:nvGrpSpPr>
      <p:grpSpPr>
        <a:xfrm>
          <a:off x="0" y="0"/>
          <a:ext cx="0" cy="0"/>
          <a:chOff x="0" y="0"/>
          <a:chExt cx="0" cy="0"/>
        </a:xfrm>
      </p:grpSpPr>
      <p:sp>
        <p:nvSpPr>
          <p:cNvPr id="803" name="Google Shape;803;g1143e783284_0_3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4" name="Google Shape;804;g1143e783284_0_3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4"/>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680575" y="-47625"/>
            <a:ext cx="8463834" cy="5248270"/>
            <a:chOff x="680575" y="-47625"/>
            <a:chExt cx="8463834" cy="5248270"/>
          </a:xfrm>
        </p:grpSpPr>
        <p:sp>
          <p:nvSpPr>
            <p:cNvPr id="10" name="Google Shape;10;p2"/>
            <p:cNvSpPr/>
            <p:nvPr/>
          </p:nvSpPr>
          <p:spPr>
            <a:xfrm>
              <a:off x="680575" y="0"/>
              <a:ext cx="4513625" cy="3452180"/>
            </a:xfrm>
            <a:custGeom>
              <a:avLst/>
              <a:gdLst/>
              <a:ahLst/>
              <a:cxnLst/>
              <a:rect l="l" t="t" r="r" b="b"/>
              <a:pathLst>
                <a:path w="107142" h="81946" extrusionOk="0">
                  <a:moveTo>
                    <a:pt x="46649" y="0"/>
                  </a:moveTo>
                  <a:cubicBezTo>
                    <a:pt x="44591" y="2183"/>
                    <a:pt x="42283" y="4116"/>
                    <a:pt x="39789" y="5800"/>
                  </a:cubicBezTo>
                  <a:lnTo>
                    <a:pt x="39789" y="5800"/>
                  </a:lnTo>
                  <a:cubicBezTo>
                    <a:pt x="31183" y="11475"/>
                    <a:pt x="22015" y="20767"/>
                    <a:pt x="18460" y="35360"/>
                  </a:cubicBezTo>
                  <a:lnTo>
                    <a:pt x="18460" y="35360"/>
                  </a:lnTo>
                  <a:cubicBezTo>
                    <a:pt x="16590" y="43031"/>
                    <a:pt x="12474" y="49891"/>
                    <a:pt x="6549" y="55129"/>
                  </a:cubicBezTo>
                  <a:lnTo>
                    <a:pt x="6549" y="55129"/>
                  </a:lnTo>
                  <a:cubicBezTo>
                    <a:pt x="3181" y="58123"/>
                    <a:pt x="188" y="62426"/>
                    <a:pt x="1" y="68163"/>
                  </a:cubicBezTo>
                  <a:lnTo>
                    <a:pt x="1" y="68163"/>
                  </a:lnTo>
                  <a:cubicBezTo>
                    <a:pt x="313" y="68163"/>
                    <a:pt x="624" y="68101"/>
                    <a:pt x="936" y="68101"/>
                  </a:cubicBezTo>
                  <a:lnTo>
                    <a:pt x="936" y="68101"/>
                  </a:lnTo>
                  <a:cubicBezTo>
                    <a:pt x="8669" y="67352"/>
                    <a:pt x="16340" y="69223"/>
                    <a:pt x="23138" y="72965"/>
                  </a:cubicBezTo>
                  <a:lnTo>
                    <a:pt x="23138" y="72965"/>
                  </a:lnTo>
                  <a:cubicBezTo>
                    <a:pt x="37419" y="80761"/>
                    <a:pt x="55193" y="81945"/>
                    <a:pt x="71158" y="74337"/>
                  </a:cubicBezTo>
                  <a:lnTo>
                    <a:pt x="71158" y="74337"/>
                  </a:lnTo>
                  <a:cubicBezTo>
                    <a:pt x="95417" y="62800"/>
                    <a:pt x="107141" y="34425"/>
                    <a:pt x="98099" y="9167"/>
                  </a:cubicBezTo>
                  <a:lnTo>
                    <a:pt x="98099" y="9167"/>
                  </a:lnTo>
                  <a:cubicBezTo>
                    <a:pt x="96914" y="6049"/>
                    <a:pt x="95542" y="3056"/>
                    <a:pt x="93920" y="312"/>
                  </a:cubicBezTo>
                  <a:lnTo>
                    <a:pt x="93920" y="312"/>
                  </a:lnTo>
                  <a:cubicBezTo>
                    <a:pt x="93858" y="187"/>
                    <a:pt x="93796" y="125"/>
                    <a:pt x="93733" y="0"/>
                  </a:cubicBezTo>
                  <a:lnTo>
                    <a:pt x="93733" y="0"/>
                  </a:lnTo>
                  <a:close/>
                </a:path>
              </a:pathLst>
            </a:cu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2065675" y="-47625"/>
              <a:ext cx="7078734" cy="5248270"/>
            </a:xfrm>
            <a:custGeom>
              <a:avLst/>
              <a:gdLst/>
              <a:ahLst/>
              <a:cxnLst/>
              <a:rect l="l" t="t" r="r" b="b"/>
              <a:pathLst>
                <a:path w="159028" h="165014" extrusionOk="0">
                  <a:moveTo>
                    <a:pt x="47647" y="0"/>
                  </a:moveTo>
                  <a:cubicBezTo>
                    <a:pt x="18959" y="18460"/>
                    <a:pt x="1" y="50701"/>
                    <a:pt x="1" y="87309"/>
                  </a:cubicBezTo>
                  <a:lnTo>
                    <a:pt x="1" y="87309"/>
                  </a:lnTo>
                  <a:cubicBezTo>
                    <a:pt x="1" y="118241"/>
                    <a:pt x="13534" y="145993"/>
                    <a:pt x="34924" y="165013"/>
                  </a:cubicBezTo>
                  <a:lnTo>
                    <a:pt x="34924" y="165013"/>
                  </a:lnTo>
                  <a:lnTo>
                    <a:pt x="42346" y="165013"/>
                  </a:lnTo>
                  <a:lnTo>
                    <a:pt x="159028" y="165013"/>
                  </a:lnTo>
                  <a:lnTo>
                    <a:pt x="159028" y="0"/>
                  </a:ln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2;p2"/>
          <p:cNvGrpSpPr/>
          <p:nvPr/>
        </p:nvGrpSpPr>
        <p:grpSpPr>
          <a:xfrm>
            <a:off x="-876125" y="281075"/>
            <a:ext cx="5613175" cy="6826250"/>
            <a:chOff x="-876125" y="281075"/>
            <a:chExt cx="5613175" cy="6826250"/>
          </a:xfrm>
        </p:grpSpPr>
        <p:sp>
          <p:nvSpPr>
            <p:cNvPr id="13" name="Google Shape;13;p2"/>
            <p:cNvSpPr/>
            <p:nvPr/>
          </p:nvSpPr>
          <p:spPr>
            <a:xfrm rot="-5400000">
              <a:off x="238800" y="374775"/>
              <a:ext cx="1102500" cy="11025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1438850" y="3809125"/>
              <a:ext cx="3298200" cy="32982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876125" y="2666125"/>
              <a:ext cx="2941800" cy="29418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1284638" y="2715025"/>
              <a:ext cx="1761000" cy="17610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rot="-5400000">
              <a:off x="2674800" y="281075"/>
              <a:ext cx="727800" cy="7278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rot="-5400000">
              <a:off x="577375" y="3685500"/>
              <a:ext cx="599400" cy="5994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rot="-5400000">
              <a:off x="2619075" y="4090225"/>
              <a:ext cx="1566600" cy="15666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rot="10800000">
              <a:off x="1743648" y="2992025"/>
              <a:ext cx="627600" cy="6276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 name="Google Shape;21;p2"/>
          <p:cNvGrpSpPr/>
          <p:nvPr/>
        </p:nvGrpSpPr>
        <p:grpSpPr>
          <a:xfrm>
            <a:off x="133485" y="140377"/>
            <a:ext cx="2388924" cy="4695662"/>
            <a:chOff x="133485" y="140377"/>
            <a:chExt cx="2388924" cy="4695662"/>
          </a:xfrm>
        </p:grpSpPr>
        <p:grpSp>
          <p:nvGrpSpPr>
            <p:cNvPr id="22" name="Google Shape;22;p2"/>
            <p:cNvGrpSpPr/>
            <p:nvPr/>
          </p:nvGrpSpPr>
          <p:grpSpPr>
            <a:xfrm>
              <a:off x="133485" y="4043352"/>
              <a:ext cx="187337" cy="187337"/>
              <a:chOff x="271750" y="1789425"/>
              <a:chExt cx="318600" cy="318600"/>
            </a:xfrm>
          </p:grpSpPr>
          <p:sp>
            <p:nvSpPr>
              <p:cNvPr id="23" name="Google Shape;23;p2"/>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 name="Google Shape;25;p2"/>
            <p:cNvGrpSpPr/>
            <p:nvPr/>
          </p:nvGrpSpPr>
          <p:grpSpPr>
            <a:xfrm>
              <a:off x="1887585" y="1477277"/>
              <a:ext cx="187337" cy="187337"/>
              <a:chOff x="271750" y="1789425"/>
              <a:chExt cx="318600" cy="318600"/>
            </a:xfrm>
          </p:grpSpPr>
          <p:sp>
            <p:nvSpPr>
              <p:cNvPr id="26" name="Google Shape;26;p2"/>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 name="Google Shape;28;p2"/>
            <p:cNvGrpSpPr/>
            <p:nvPr/>
          </p:nvGrpSpPr>
          <p:grpSpPr>
            <a:xfrm>
              <a:off x="1249710" y="140377"/>
              <a:ext cx="187337" cy="187337"/>
              <a:chOff x="271750" y="1789425"/>
              <a:chExt cx="318600" cy="318600"/>
            </a:xfrm>
          </p:grpSpPr>
          <p:sp>
            <p:nvSpPr>
              <p:cNvPr id="29" name="Google Shape;29;p2"/>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 name="Google Shape;31;p2"/>
            <p:cNvGrpSpPr/>
            <p:nvPr/>
          </p:nvGrpSpPr>
          <p:grpSpPr>
            <a:xfrm>
              <a:off x="305885" y="1978027"/>
              <a:ext cx="187337" cy="187337"/>
              <a:chOff x="271750" y="1789425"/>
              <a:chExt cx="318600" cy="318600"/>
            </a:xfrm>
          </p:grpSpPr>
          <p:sp>
            <p:nvSpPr>
              <p:cNvPr id="32" name="Google Shape;32;p2"/>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 name="Google Shape;34;p2"/>
            <p:cNvGrpSpPr/>
            <p:nvPr/>
          </p:nvGrpSpPr>
          <p:grpSpPr>
            <a:xfrm>
              <a:off x="2335072" y="4648702"/>
              <a:ext cx="187337" cy="187337"/>
              <a:chOff x="271750" y="1789425"/>
              <a:chExt cx="318600" cy="318600"/>
            </a:xfrm>
          </p:grpSpPr>
          <p:sp>
            <p:nvSpPr>
              <p:cNvPr id="35" name="Google Shape;35;p2"/>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7" name="Google Shape;37;p2"/>
          <p:cNvSpPr txBox="1">
            <a:spLocks noGrp="1"/>
          </p:cNvSpPr>
          <p:nvPr>
            <p:ph type="ctrTitle"/>
          </p:nvPr>
        </p:nvSpPr>
        <p:spPr>
          <a:xfrm>
            <a:off x="2400400" y="1571000"/>
            <a:ext cx="6028500" cy="1569900"/>
          </a:xfrm>
          <a:prstGeom prst="rect">
            <a:avLst/>
          </a:prstGeom>
          <a:noFill/>
          <a:ln w="19050" cap="flat" cmpd="sng">
            <a:solidFill>
              <a:schemeClr val="lt1"/>
            </a:solidFill>
            <a:prstDash val="solid"/>
            <a:miter lim="8000"/>
            <a:headEnd type="none" w="sm" len="sm"/>
            <a:tailEnd type="none" w="sm" len="sm"/>
          </a:ln>
        </p:spPr>
        <p:txBody>
          <a:bodyPr spcFirstLastPara="1" wrap="square" lIns="91425" tIns="91425" rIns="91425" bIns="91425" anchor="ctr" anchorCtr="0">
            <a:noAutofit/>
          </a:bodyPr>
          <a:lstStyle>
            <a:lvl1pPr lvl="0" algn="r" rtl="0">
              <a:lnSpc>
                <a:spcPct val="90000"/>
              </a:lnSpc>
              <a:spcBef>
                <a:spcPts val="0"/>
              </a:spcBef>
              <a:spcAft>
                <a:spcPts val="0"/>
              </a:spcAft>
              <a:buSzPts val="5200"/>
              <a:buNone/>
              <a:defRPr sz="4500"/>
            </a:lvl1pPr>
            <a:lvl2pPr lvl="1" algn="ctr" rtl="0">
              <a:spcBef>
                <a:spcPts val="0"/>
              </a:spcBef>
              <a:spcAft>
                <a:spcPts val="0"/>
              </a:spcAft>
              <a:buClr>
                <a:schemeClr val="lt1"/>
              </a:buClr>
              <a:buSzPts val="5200"/>
              <a:buNone/>
              <a:defRPr sz="5200">
                <a:solidFill>
                  <a:schemeClr val="lt1"/>
                </a:solidFill>
              </a:defRPr>
            </a:lvl2pPr>
            <a:lvl3pPr lvl="2" algn="ctr" rtl="0">
              <a:spcBef>
                <a:spcPts val="0"/>
              </a:spcBef>
              <a:spcAft>
                <a:spcPts val="0"/>
              </a:spcAft>
              <a:buClr>
                <a:schemeClr val="lt1"/>
              </a:buClr>
              <a:buSzPts val="5200"/>
              <a:buNone/>
              <a:defRPr sz="5200">
                <a:solidFill>
                  <a:schemeClr val="lt1"/>
                </a:solidFill>
              </a:defRPr>
            </a:lvl3pPr>
            <a:lvl4pPr lvl="3" algn="ctr" rtl="0">
              <a:spcBef>
                <a:spcPts val="0"/>
              </a:spcBef>
              <a:spcAft>
                <a:spcPts val="0"/>
              </a:spcAft>
              <a:buClr>
                <a:schemeClr val="lt1"/>
              </a:buClr>
              <a:buSzPts val="5200"/>
              <a:buNone/>
              <a:defRPr sz="5200">
                <a:solidFill>
                  <a:schemeClr val="lt1"/>
                </a:solidFill>
              </a:defRPr>
            </a:lvl4pPr>
            <a:lvl5pPr lvl="4" algn="ctr" rtl="0">
              <a:spcBef>
                <a:spcPts val="0"/>
              </a:spcBef>
              <a:spcAft>
                <a:spcPts val="0"/>
              </a:spcAft>
              <a:buClr>
                <a:schemeClr val="lt1"/>
              </a:buClr>
              <a:buSzPts val="5200"/>
              <a:buNone/>
              <a:defRPr sz="5200">
                <a:solidFill>
                  <a:schemeClr val="lt1"/>
                </a:solidFill>
              </a:defRPr>
            </a:lvl5pPr>
            <a:lvl6pPr lvl="5" algn="ctr" rtl="0">
              <a:spcBef>
                <a:spcPts val="0"/>
              </a:spcBef>
              <a:spcAft>
                <a:spcPts val="0"/>
              </a:spcAft>
              <a:buClr>
                <a:schemeClr val="lt1"/>
              </a:buClr>
              <a:buSzPts val="5200"/>
              <a:buNone/>
              <a:defRPr sz="5200">
                <a:solidFill>
                  <a:schemeClr val="lt1"/>
                </a:solidFill>
              </a:defRPr>
            </a:lvl6pPr>
            <a:lvl7pPr lvl="6" algn="ctr" rtl="0">
              <a:spcBef>
                <a:spcPts val="0"/>
              </a:spcBef>
              <a:spcAft>
                <a:spcPts val="0"/>
              </a:spcAft>
              <a:buClr>
                <a:schemeClr val="lt1"/>
              </a:buClr>
              <a:buSzPts val="5200"/>
              <a:buNone/>
              <a:defRPr sz="5200">
                <a:solidFill>
                  <a:schemeClr val="lt1"/>
                </a:solidFill>
              </a:defRPr>
            </a:lvl7pPr>
            <a:lvl8pPr lvl="7" algn="ctr" rtl="0">
              <a:spcBef>
                <a:spcPts val="0"/>
              </a:spcBef>
              <a:spcAft>
                <a:spcPts val="0"/>
              </a:spcAft>
              <a:buClr>
                <a:schemeClr val="lt1"/>
              </a:buClr>
              <a:buSzPts val="5200"/>
              <a:buNone/>
              <a:defRPr sz="5200">
                <a:solidFill>
                  <a:schemeClr val="lt1"/>
                </a:solidFill>
              </a:defRPr>
            </a:lvl8pPr>
            <a:lvl9pPr lvl="8" algn="ctr" rtl="0">
              <a:spcBef>
                <a:spcPts val="0"/>
              </a:spcBef>
              <a:spcAft>
                <a:spcPts val="0"/>
              </a:spcAft>
              <a:buClr>
                <a:schemeClr val="lt1"/>
              </a:buClr>
              <a:buSzPts val="5200"/>
              <a:buNone/>
              <a:defRPr sz="5200">
                <a:solidFill>
                  <a:schemeClr val="lt1"/>
                </a:solidFill>
              </a:defRPr>
            </a:lvl9pPr>
          </a:lstStyle>
          <a:p>
            <a:endParaRPr/>
          </a:p>
        </p:txBody>
      </p:sp>
      <p:sp>
        <p:nvSpPr>
          <p:cNvPr id="38" name="Google Shape;38;p2"/>
          <p:cNvSpPr txBox="1">
            <a:spLocks noGrp="1"/>
          </p:cNvSpPr>
          <p:nvPr>
            <p:ph type="subTitle" idx="1"/>
          </p:nvPr>
        </p:nvSpPr>
        <p:spPr>
          <a:xfrm>
            <a:off x="2400400" y="3468075"/>
            <a:ext cx="6028500" cy="409500"/>
          </a:xfrm>
          <a:prstGeom prst="rect">
            <a:avLst/>
          </a:prstGeom>
          <a:noFill/>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a:solidFill>
                  <a:schemeClr val="lt1"/>
                </a:solidFill>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250"/>
        <p:cNvGrpSpPr/>
        <p:nvPr/>
      </p:nvGrpSpPr>
      <p:grpSpPr>
        <a:xfrm>
          <a:off x="0" y="0"/>
          <a:ext cx="0" cy="0"/>
          <a:chOff x="0" y="0"/>
          <a:chExt cx="0" cy="0"/>
        </a:xfrm>
      </p:grpSpPr>
      <p:grpSp>
        <p:nvGrpSpPr>
          <p:cNvPr id="251" name="Google Shape;251;p11"/>
          <p:cNvGrpSpPr/>
          <p:nvPr/>
        </p:nvGrpSpPr>
        <p:grpSpPr>
          <a:xfrm>
            <a:off x="-1333846" y="-2133600"/>
            <a:ext cx="10515371" cy="7277100"/>
            <a:chOff x="-1333846" y="-2133600"/>
            <a:chExt cx="10515371" cy="7277100"/>
          </a:xfrm>
        </p:grpSpPr>
        <p:sp>
          <p:nvSpPr>
            <p:cNvPr id="252" name="Google Shape;252;p11"/>
            <p:cNvSpPr/>
            <p:nvPr/>
          </p:nvSpPr>
          <p:spPr>
            <a:xfrm rot="3600122">
              <a:off x="245315" y="-1707902"/>
              <a:ext cx="4633104" cy="6321935"/>
            </a:xfrm>
            <a:custGeom>
              <a:avLst/>
              <a:gdLst/>
              <a:ahLst/>
              <a:cxnLst/>
              <a:rect l="l" t="t" r="r" b="b"/>
              <a:pathLst>
                <a:path w="107142" h="81946" extrusionOk="0">
                  <a:moveTo>
                    <a:pt x="46649" y="0"/>
                  </a:moveTo>
                  <a:cubicBezTo>
                    <a:pt x="44591" y="2183"/>
                    <a:pt x="42283" y="4116"/>
                    <a:pt x="39789" y="5800"/>
                  </a:cubicBezTo>
                  <a:lnTo>
                    <a:pt x="39789" y="5800"/>
                  </a:lnTo>
                  <a:cubicBezTo>
                    <a:pt x="31183" y="11475"/>
                    <a:pt x="22015" y="20767"/>
                    <a:pt x="18460" y="35360"/>
                  </a:cubicBezTo>
                  <a:lnTo>
                    <a:pt x="18460" y="35360"/>
                  </a:lnTo>
                  <a:cubicBezTo>
                    <a:pt x="16590" y="43031"/>
                    <a:pt x="12474" y="49891"/>
                    <a:pt x="6549" y="55129"/>
                  </a:cubicBezTo>
                  <a:lnTo>
                    <a:pt x="6549" y="55129"/>
                  </a:lnTo>
                  <a:cubicBezTo>
                    <a:pt x="3181" y="58123"/>
                    <a:pt x="188" y="62426"/>
                    <a:pt x="1" y="68163"/>
                  </a:cubicBezTo>
                  <a:lnTo>
                    <a:pt x="1" y="68163"/>
                  </a:lnTo>
                  <a:cubicBezTo>
                    <a:pt x="313" y="68163"/>
                    <a:pt x="624" y="68101"/>
                    <a:pt x="936" y="68101"/>
                  </a:cubicBezTo>
                  <a:lnTo>
                    <a:pt x="936" y="68101"/>
                  </a:lnTo>
                  <a:cubicBezTo>
                    <a:pt x="8669" y="67352"/>
                    <a:pt x="16340" y="69223"/>
                    <a:pt x="23138" y="72965"/>
                  </a:cubicBezTo>
                  <a:lnTo>
                    <a:pt x="23138" y="72965"/>
                  </a:lnTo>
                  <a:cubicBezTo>
                    <a:pt x="37419" y="80761"/>
                    <a:pt x="55193" y="81945"/>
                    <a:pt x="71158" y="74337"/>
                  </a:cubicBezTo>
                  <a:lnTo>
                    <a:pt x="71158" y="74337"/>
                  </a:lnTo>
                  <a:cubicBezTo>
                    <a:pt x="95417" y="62800"/>
                    <a:pt x="107141" y="34425"/>
                    <a:pt x="98099" y="9167"/>
                  </a:cubicBezTo>
                  <a:lnTo>
                    <a:pt x="98099" y="9167"/>
                  </a:lnTo>
                  <a:cubicBezTo>
                    <a:pt x="96914" y="6049"/>
                    <a:pt x="95542" y="3056"/>
                    <a:pt x="93920" y="312"/>
                  </a:cubicBezTo>
                  <a:lnTo>
                    <a:pt x="93920" y="312"/>
                  </a:lnTo>
                  <a:cubicBezTo>
                    <a:pt x="93858" y="187"/>
                    <a:pt x="93796" y="125"/>
                    <a:pt x="93733" y="0"/>
                  </a:cubicBezTo>
                  <a:lnTo>
                    <a:pt x="93733" y="0"/>
                  </a:lnTo>
                  <a:close/>
                </a:path>
              </a:pathLst>
            </a:cu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1"/>
            <p:cNvSpPr/>
            <p:nvPr/>
          </p:nvSpPr>
          <p:spPr>
            <a:xfrm rot="-5400000">
              <a:off x="2632675" y="-1405350"/>
              <a:ext cx="3878700" cy="9219000"/>
            </a:xfrm>
            <a:prstGeom prst="flowChartDelay">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4" name="Google Shape;254;p11"/>
          <p:cNvGrpSpPr/>
          <p:nvPr/>
        </p:nvGrpSpPr>
        <p:grpSpPr>
          <a:xfrm>
            <a:off x="-1465166" y="-1815225"/>
            <a:ext cx="11226792" cy="8531125"/>
            <a:chOff x="-1465166" y="-1815225"/>
            <a:chExt cx="11226792" cy="8531125"/>
          </a:xfrm>
        </p:grpSpPr>
        <p:sp>
          <p:nvSpPr>
            <p:cNvPr id="255" name="Google Shape;255;p11"/>
            <p:cNvSpPr/>
            <p:nvPr/>
          </p:nvSpPr>
          <p:spPr>
            <a:xfrm>
              <a:off x="5277925" y="-1815225"/>
              <a:ext cx="4194600" cy="41946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6" name="Google Shape;256;p11"/>
            <p:cNvGrpSpPr/>
            <p:nvPr/>
          </p:nvGrpSpPr>
          <p:grpSpPr>
            <a:xfrm flipH="1">
              <a:off x="-1465166" y="1254625"/>
              <a:ext cx="11226792" cy="5461275"/>
              <a:chOff x="-1036142" y="1254625"/>
              <a:chExt cx="11226792" cy="5461275"/>
            </a:xfrm>
          </p:grpSpPr>
          <p:sp>
            <p:nvSpPr>
              <p:cNvPr id="257" name="Google Shape;257;p11"/>
              <p:cNvSpPr/>
              <p:nvPr/>
            </p:nvSpPr>
            <p:spPr>
              <a:xfrm>
                <a:off x="6892450" y="2195700"/>
                <a:ext cx="3298200" cy="32982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1"/>
              <p:cNvSpPr/>
              <p:nvPr/>
            </p:nvSpPr>
            <p:spPr>
              <a:xfrm rot="-5400000">
                <a:off x="8264400" y="3140900"/>
                <a:ext cx="727800" cy="7278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1"/>
              <p:cNvSpPr/>
              <p:nvPr/>
            </p:nvSpPr>
            <p:spPr>
              <a:xfrm>
                <a:off x="5713525" y="3774100"/>
                <a:ext cx="2941800" cy="29418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11"/>
              <p:cNvSpPr/>
              <p:nvPr/>
            </p:nvSpPr>
            <p:spPr>
              <a:xfrm rot="-5400000">
                <a:off x="-1036142" y="1254625"/>
                <a:ext cx="1825500" cy="18255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61" name="Google Shape;261;p11"/>
          <p:cNvGrpSpPr/>
          <p:nvPr/>
        </p:nvGrpSpPr>
        <p:grpSpPr>
          <a:xfrm>
            <a:off x="-103915" y="2"/>
            <a:ext cx="9104765" cy="5226612"/>
            <a:chOff x="-103915" y="2"/>
            <a:chExt cx="9104765" cy="5226612"/>
          </a:xfrm>
        </p:grpSpPr>
        <p:grpSp>
          <p:nvGrpSpPr>
            <p:cNvPr id="262" name="Google Shape;262;p11"/>
            <p:cNvGrpSpPr/>
            <p:nvPr/>
          </p:nvGrpSpPr>
          <p:grpSpPr>
            <a:xfrm>
              <a:off x="-103915" y="578752"/>
              <a:ext cx="8626487" cy="4647862"/>
              <a:chOff x="-103915" y="578752"/>
              <a:chExt cx="8626487" cy="4647862"/>
            </a:xfrm>
          </p:grpSpPr>
          <p:grpSp>
            <p:nvGrpSpPr>
              <p:cNvPr id="263" name="Google Shape;263;p11"/>
              <p:cNvGrpSpPr/>
              <p:nvPr/>
            </p:nvGrpSpPr>
            <p:grpSpPr>
              <a:xfrm>
                <a:off x="8335235" y="578752"/>
                <a:ext cx="187337" cy="187337"/>
                <a:chOff x="271750" y="1789425"/>
                <a:chExt cx="318600" cy="318600"/>
              </a:xfrm>
            </p:grpSpPr>
            <p:sp>
              <p:nvSpPr>
                <p:cNvPr id="264" name="Google Shape;264;p11"/>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1"/>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6" name="Google Shape;266;p11"/>
              <p:cNvGrpSpPr/>
              <p:nvPr/>
            </p:nvGrpSpPr>
            <p:grpSpPr>
              <a:xfrm>
                <a:off x="-103915" y="4566627"/>
                <a:ext cx="187337" cy="187337"/>
                <a:chOff x="271750" y="1789425"/>
                <a:chExt cx="318600" cy="318600"/>
              </a:xfrm>
            </p:grpSpPr>
            <p:sp>
              <p:nvSpPr>
                <p:cNvPr id="267" name="Google Shape;267;p11"/>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1"/>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9" name="Google Shape;269;p11"/>
              <p:cNvGrpSpPr/>
              <p:nvPr/>
            </p:nvGrpSpPr>
            <p:grpSpPr>
              <a:xfrm>
                <a:off x="673535" y="5039277"/>
                <a:ext cx="187337" cy="187337"/>
                <a:chOff x="271750" y="1789425"/>
                <a:chExt cx="318600" cy="318600"/>
              </a:xfrm>
            </p:grpSpPr>
            <p:sp>
              <p:nvSpPr>
                <p:cNvPr id="270" name="Google Shape;270;p11"/>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11"/>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72" name="Google Shape;272;p11"/>
            <p:cNvGrpSpPr/>
            <p:nvPr/>
          </p:nvGrpSpPr>
          <p:grpSpPr>
            <a:xfrm flipH="1">
              <a:off x="8813513" y="2"/>
              <a:ext cx="187337" cy="187337"/>
              <a:chOff x="271750" y="1789425"/>
              <a:chExt cx="318600" cy="318600"/>
            </a:xfrm>
          </p:grpSpPr>
          <p:sp>
            <p:nvSpPr>
              <p:cNvPr id="273" name="Google Shape;273;p11"/>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11"/>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75" name="Google Shape;275;p11"/>
          <p:cNvSpPr txBox="1">
            <a:spLocks noGrp="1"/>
          </p:cNvSpPr>
          <p:nvPr>
            <p:ph type="title" hasCustomPrompt="1"/>
          </p:nvPr>
        </p:nvSpPr>
        <p:spPr>
          <a:xfrm>
            <a:off x="1284000" y="1558475"/>
            <a:ext cx="6576000" cy="1511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500"/>
              <a:buNone/>
              <a:defRPr sz="4500"/>
            </a:lvl1pPr>
            <a:lvl2pPr lvl="1" algn="ctr" rtl="0">
              <a:spcBef>
                <a:spcPts val="0"/>
              </a:spcBef>
              <a:spcAft>
                <a:spcPts val="0"/>
              </a:spcAft>
              <a:buSzPts val="9600"/>
              <a:buNone/>
              <a:defRPr sz="9600"/>
            </a:lvl2pPr>
            <a:lvl3pPr lvl="2" algn="ctr" rtl="0">
              <a:spcBef>
                <a:spcPts val="0"/>
              </a:spcBef>
              <a:spcAft>
                <a:spcPts val="0"/>
              </a:spcAft>
              <a:buSzPts val="9600"/>
              <a:buNone/>
              <a:defRPr sz="9600"/>
            </a:lvl3pPr>
            <a:lvl4pPr lvl="3" algn="ctr" rtl="0">
              <a:spcBef>
                <a:spcPts val="0"/>
              </a:spcBef>
              <a:spcAft>
                <a:spcPts val="0"/>
              </a:spcAft>
              <a:buSzPts val="9600"/>
              <a:buNone/>
              <a:defRPr sz="9600"/>
            </a:lvl4pPr>
            <a:lvl5pPr lvl="4" algn="ctr" rtl="0">
              <a:spcBef>
                <a:spcPts val="0"/>
              </a:spcBef>
              <a:spcAft>
                <a:spcPts val="0"/>
              </a:spcAft>
              <a:buSzPts val="9600"/>
              <a:buNone/>
              <a:defRPr sz="9600"/>
            </a:lvl5pPr>
            <a:lvl6pPr lvl="5" algn="ctr" rtl="0">
              <a:spcBef>
                <a:spcPts val="0"/>
              </a:spcBef>
              <a:spcAft>
                <a:spcPts val="0"/>
              </a:spcAft>
              <a:buSzPts val="9600"/>
              <a:buNone/>
              <a:defRPr sz="9600"/>
            </a:lvl6pPr>
            <a:lvl7pPr lvl="6" algn="ctr" rtl="0">
              <a:spcBef>
                <a:spcPts val="0"/>
              </a:spcBef>
              <a:spcAft>
                <a:spcPts val="0"/>
              </a:spcAft>
              <a:buSzPts val="9600"/>
              <a:buNone/>
              <a:defRPr sz="9600"/>
            </a:lvl7pPr>
            <a:lvl8pPr lvl="7" algn="ctr" rtl="0">
              <a:spcBef>
                <a:spcPts val="0"/>
              </a:spcBef>
              <a:spcAft>
                <a:spcPts val="0"/>
              </a:spcAft>
              <a:buSzPts val="9600"/>
              <a:buNone/>
              <a:defRPr sz="9600"/>
            </a:lvl8pPr>
            <a:lvl9pPr lvl="8" algn="ctr" rtl="0">
              <a:spcBef>
                <a:spcPts val="0"/>
              </a:spcBef>
              <a:spcAft>
                <a:spcPts val="0"/>
              </a:spcAft>
              <a:buSzPts val="9600"/>
              <a:buNone/>
              <a:defRPr sz="9600"/>
            </a:lvl9pPr>
          </a:lstStyle>
          <a:p>
            <a:r>
              <a:t>xx%</a:t>
            </a:r>
          </a:p>
        </p:txBody>
      </p:sp>
      <p:sp>
        <p:nvSpPr>
          <p:cNvPr id="276" name="Google Shape;276;p11"/>
          <p:cNvSpPr txBox="1">
            <a:spLocks noGrp="1"/>
          </p:cNvSpPr>
          <p:nvPr>
            <p:ph type="subTitle" idx="1"/>
          </p:nvPr>
        </p:nvSpPr>
        <p:spPr>
          <a:xfrm>
            <a:off x="1284000" y="3069625"/>
            <a:ext cx="6576000" cy="713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277"/>
        <p:cNvGrpSpPr/>
        <p:nvPr/>
      </p:nvGrpSpPr>
      <p:grpSpPr>
        <a:xfrm>
          <a:off x="0" y="0"/>
          <a:ext cx="0" cy="0"/>
          <a:chOff x="0" y="0"/>
          <a:chExt cx="0" cy="0"/>
        </a:xfrm>
      </p:grpSpPr>
      <p:sp>
        <p:nvSpPr>
          <p:cNvPr id="278" name="Google Shape;278;p12"/>
          <p:cNvSpPr txBox="1">
            <a:spLocks noGrp="1"/>
          </p:cNvSpPr>
          <p:nvPr>
            <p:ph type="sldNum" idx="12"/>
          </p:nvPr>
        </p:nvSpPr>
        <p:spPr>
          <a:xfrm>
            <a:off x="8404384" y="4673651"/>
            <a:ext cx="548700" cy="393600"/>
          </a:xfrm>
          <a:prstGeom prst="rect">
            <a:avLst/>
          </a:prstGeom>
          <a:noFill/>
          <a:ln>
            <a:noFill/>
          </a:ln>
        </p:spPr>
        <p:txBody>
          <a:bodyPr spcFirstLastPara="1" wrap="square" lIns="91425" tIns="91425" rIns="91425" bIns="91425" anchor="t" anchorCtr="0">
            <a:noAutofit/>
          </a:bodyPr>
          <a:lstStyle>
            <a:lvl1pPr lvl="0" rtl="0">
              <a:spcAft>
                <a:spcPts val="0"/>
              </a:spcAft>
              <a:buNone/>
              <a:defRPr/>
            </a:lvl1pPr>
            <a:lvl2pPr lvl="1" rtl="0">
              <a:spcAft>
                <a:spcPts val="0"/>
              </a:spcAft>
              <a:buNone/>
              <a:defRPr/>
            </a:lvl2pPr>
            <a:lvl3pPr lvl="2" rtl="0">
              <a:spcAft>
                <a:spcPts val="0"/>
              </a:spcAft>
              <a:buNone/>
              <a:defRPr/>
            </a:lvl3pPr>
            <a:lvl4pPr lvl="3" rtl="0">
              <a:spcAft>
                <a:spcPts val="0"/>
              </a:spcAft>
              <a:buNone/>
              <a:defRPr/>
            </a:lvl4pPr>
            <a:lvl5pPr lvl="4" rtl="0">
              <a:spcAft>
                <a:spcPts val="0"/>
              </a:spcAft>
              <a:buNone/>
              <a:defRPr/>
            </a:lvl5pPr>
            <a:lvl6pPr lvl="5" rtl="0">
              <a:spcAft>
                <a:spcPts val="0"/>
              </a:spcAft>
              <a:buNone/>
              <a:defRPr/>
            </a:lvl6pPr>
            <a:lvl7pPr lvl="6" rtl="0">
              <a:spcAft>
                <a:spcPts val="0"/>
              </a:spcAft>
              <a:buNone/>
              <a:defRPr/>
            </a:lvl7pPr>
            <a:lvl8pPr lvl="7" rtl="0">
              <a:spcAft>
                <a:spcPts val="0"/>
              </a:spcAft>
              <a:buNone/>
              <a:defRPr/>
            </a:lvl8pPr>
            <a:lvl9pPr lvl="8" rtl="0">
              <a:spcAft>
                <a:spcPts val="0"/>
              </a:spcAft>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p:cSld name="TITLE_AND_BODY_1">
    <p:spTree>
      <p:nvGrpSpPr>
        <p:cNvPr id="1" name="Shape 311"/>
        <p:cNvGrpSpPr/>
        <p:nvPr/>
      </p:nvGrpSpPr>
      <p:grpSpPr>
        <a:xfrm>
          <a:off x="0" y="0"/>
          <a:ext cx="0" cy="0"/>
          <a:chOff x="0" y="0"/>
          <a:chExt cx="0" cy="0"/>
        </a:xfrm>
      </p:grpSpPr>
      <p:grpSp>
        <p:nvGrpSpPr>
          <p:cNvPr id="312" name="Google Shape;312;p14"/>
          <p:cNvGrpSpPr/>
          <p:nvPr/>
        </p:nvGrpSpPr>
        <p:grpSpPr>
          <a:xfrm flipH="1">
            <a:off x="-876144" y="-35800"/>
            <a:ext cx="8463843" cy="5236299"/>
            <a:chOff x="680575" y="0"/>
            <a:chExt cx="8463843" cy="5200416"/>
          </a:xfrm>
        </p:grpSpPr>
        <p:sp>
          <p:nvSpPr>
            <p:cNvPr id="313" name="Google Shape;313;p14"/>
            <p:cNvSpPr/>
            <p:nvPr/>
          </p:nvSpPr>
          <p:spPr>
            <a:xfrm>
              <a:off x="680575" y="0"/>
              <a:ext cx="4513625" cy="3452180"/>
            </a:xfrm>
            <a:custGeom>
              <a:avLst/>
              <a:gdLst/>
              <a:ahLst/>
              <a:cxnLst/>
              <a:rect l="l" t="t" r="r" b="b"/>
              <a:pathLst>
                <a:path w="107142" h="81946" extrusionOk="0">
                  <a:moveTo>
                    <a:pt x="46649" y="0"/>
                  </a:moveTo>
                  <a:cubicBezTo>
                    <a:pt x="44591" y="2183"/>
                    <a:pt x="42283" y="4116"/>
                    <a:pt x="39789" y="5800"/>
                  </a:cubicBezTo>
                  <a:lnTo>
                    <a:pt x="39789" y="5800"/>
                  </a:lnTo>
                  <a:cubicBezTo>
                    <a:pt x="31183" y="11475"/>
                    <a:pt x="22015" y="20767"/>
                    <a:pt x="18460" y="35360"/>
                  </a:cubicBezTo>
                  <a:lnTo>
                    <a:pt x="18460" y="35360"/>
                  </a:lnTo>
                  <a:cubicBezTo>
                    <a:pt x="16590" y="43031"/>
                    <a:pt x="12474" y="49891"/>
                    <a:pt x="6549" y="55129"/>
                  </a:cubicBezTo>
                  <a:lnTo>
                    <a:pt x="6549" y="55129"/>
                  </a:lnTo>
                  <a:cubicBezTo>
                    <a:pt x="3181" y="58123"/>
                    <a:pt x="188" y="62426"/>
                    <a:pt x="1" y="68163"/>
                  </a:cubicBezTo>
                  <a:lnTo>
                    <a:pt x="1" y="68163"/>
                  </a:lnTo>
                  <a:cubicBezTo>
                    <a:pt x="313" y="68163"/>
                    <a:pt x="624" y="68101"/>
                    <a:pt x="936" y="68101"/>
                  </a:cubicBezTo>
                  <a:lnTo>
                    <a:pt x="936" y="68101"/>
                  </a:lnTo>
                  <a:cubicBezTo>
                    <a:pt x="8669" y="67352"/>
                    <a:pt x="16340" y="69223"/>
                    <a:pt x="23138" y="72965"/>
                  </a:cubicBezTo>
                  <a:lnTo>
                    <a:pt x="23138" y="72965"/>
                  </a:lnTo>
                  <a:cubicBezTo>
                    <a:pt x="37419" y="80761"/>
                    <a:pt x="55193" y="81945"/>
                    <a:pt x="71158" y="74337"/>
                  </a:cubicBezTo>
                  <a:lnTo>
                    <a:pt x="71158" y="74337"/>
                  </a:lnTo>
                  <a:cubicBezTo>
                    <a:pt x="95417" y="62800"/>
                    <a:pt x="107141" y="34425"/>
                    <a:pt x="98099" y="9167"/>
                  </a:cubicBezTo>
                  <a:lnTo>
                    <a:pt x="98099" y="9167"/>
                  </a:lnTo>
                  <a:cubicBezTo>
                    <a:pt x="96914" y="6049"/>
                    <a:pt x="95542" y="3056"/>
                    <a:pt x="93920" y="312"/>
                  </a:cubicBezTo>
                  <a:lnTo>
                    <a:pt x="93920" y="312"/>
                  </a:lnTo>
                  <a:cubicBezTo>
                    <a:pt x="93858" y="187"/>
                    <a:pt x="93796" y="125"/>
                    <a:pt x="93733" y="0"/>
                  </a:cubicBezTo>
                  <a:lnTo>
                    <a:pt x="93733" y="0"/>
                  </a:lnTo>
                  <a:close/>
                </a:path>
              </a:pathLst>
            </a:cu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14"/>
            <p:cNvSpPr/>
            <p:nvPr/>
          </p:nvSpPr>
          <p:spPr>
            <a:xfrm>
              <a:off x="2065684" y="0"/>
              <a:ext cx="7078734" cy="5200416"/>
            </a:xfrm>
            <a:custGeom>
              <a:avLst/>
              <a:gdLst/>
              <a:ahLst/>
              <a:cxnLst/>
              <a:rect l="l" t="t" r="r" b="b"/>
              <a:pathLst>
                <a:path w="159028" h="165014" extrusionOk="0">
                  <a:moveTo>
                    <a:pt x="47647" y="0"/>
                  </a:moveTo>
                  <a:cubicBezTo>
                    <a:pt x="18959" y="18460"/>
                    <a:pt x="1" y="50701"/>
                    <a:pt x="1" y="87309"/>
                  </a:cubicBezTo>
                  <a:lnTo>
                    <a:pt x="1" y="87309"/>
                  </a:lnTo>
                  <a:cubicBezTo>
                    <a:pt x="1" y="118241"/>
                    <a:pt x="13534" y="145993"/>
                    <a:pt x="34924" y="165013"/>
                  </a:cubicBezTo>
                  <a:lnTo>
                    <a:pt x="34924" y="165013"/>
                  </a:lnTo>
                  <a:lnTo>
                    <a:pt x="42346" y="165013"/>
                  </a:lnTo>
                  <a:lnTo>
                    <a:pt x="159028" y="165013"/>
                  </a:lnTo>
                  <a:lnTo>
                    <a:pt x="159028" y="0"/>
                  </a:ln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5" name="Google Shape;315;p14"/>
          <p:cNvGrpSpPr/>
          <p:nvPr/>
        </p:nvGrpSpPr>
        <p:grpSpPr>
          <a:xfrm>
            <a:off x="-611191" y="374775"/>
            <a:ext cx="9755600" cy="6732550"/>
            <a:chOff x="-611191" y="374775"/>
            <a:chExt cx="9755600" cy="6732550"/>
          </a:xfrm>
        </p:grpSpPr>
        <p:grpSp>
          <p:nvGrpSpPr>
            <p:cNvPr id="316" name="Google Shape;316;p14"/>
            <p:cNvGrpSpPr/>
            <p:nvPr/>
          </p:nvGrpSpPr>
          <p:grpSpPr>
            <a:xfrm flipH="1">
              <a:off x="-611191" y="374775"/>
              <a:ext cx="9755600" cy="6732550"/>
              <a:chOff x="-876125" y="374775"/>
              <a:chExt cx="9755600" cy="6732550"/>
            </a:xfrm>
          </p:grpSpPr>
          <p:sp>
            <p:nvSpPr>
              <p:cNvPr id="317" name="Google Shape;317;p14"/>
              <p:cNvSpPr/>
              <p:nvPr/>
            </p:nvSpPr>
            <p:spPr>
              <a:xfrm rot="-5400000">
                <a:off x="238800" y="374775"/>
                <a:ext cx="1102500" cy="11025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14"/>
              <p:cNvSpPr/>
              <p:nvPr/>
            </p:nvSpPr>
            <p:spPr>
              <a:xfrm>
                <a:off x="1286450" y="3809125"/>
                <a:ext cx="3298200" cy="32982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14"/>
              <p:cNvSpPr/>
              <p:nvPr/>
            </p:nvSpPr>
            <p:spPr>
              <a:xfrm>
                <a:off x="-876125" y="2666125"/>
                <a:ext cx="2941800" cy="29418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14"/>
              <p:cNvSpPr/>
              <p:nvPr/>
            </p:nvSpPr>
            <p:spPr>
              <a:xfrm>
                <a:off x="1284638" y="2715025"/>
                <a:ext cx="1761000" cy="17610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14"/>
              <p:cNvSpPr/>
              <p:nvPr/>
            </p:nvSpPr>
            <p:spPr>
              <a:xfrm rot="-5400000">
                <a:off x="8151675" y="3557100"/>
                <a:ext cx="727800" cy="7278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14"/>
              <p:cNvSpPr/>
              <p:nvPr/>
            </p:nvSpPr>
            <p:spPr>
              <a:xfrm rot="-5400000">
                <a:off x="577375" y="3685500"/>
                <a:ext cx="599400" cy="5994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14"/>
              <p:cNvSpPr/>
              <p:nvPr/>
            </p:nvSpPr>
            <p:spPr>
              <a:xfrm rot="-5400000">
                <a:off x="2161875" y="4090225"/>
                <a:ext cx="1566600" cy="15666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14"/>
              <p:cNvSpPr/>
              <p:nvPr/>
            </p:nvSpPr>
            <p:spPr>
              <a:xfrm rot="10800000">
                <a:off x="1743648" y="2992025"/>
                <a:ext cx="627600" cy="6276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5" name="Google Shape;325;p14"/>
            <p:cNvSpPr/>
            <p:nvPr/>
          </p:nvSpPr>
          <p:spPr>
            <a:xfrm rot="5400000" flipH="1">
              <a:off x="126134" y="4233100"/>
              <a:ext cx="1566600" cy="15666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14"/>
            <p:cNvSpPr/>
            <p:nvPr/>
          </p:nvSpPr>
          <p:spPr>
            <a:xfrm rot="5400000" flipH="1">
              <a:off x="776434" y="4390350"/>
              <a:ext cx="599400" cy="5994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7" name="Google Shape;327;p14"/>
          <p:cNvGrpSpPr/>
          <p:nvPr/>
        </p:nvGrpSpPr>
        <p:grpSpPr>
          <a:xfrm flipH="1">
            <a:off x="5745875" y="140377"/>
            <a:ext cx="2388924" cy="4695662"/>
            <a:chOff x="133485" y="140377"/>
            <a:chExt cx="2388924" cy="4695662"/>
          </a:xfrm>
        </p:grpSpPr>
        <p:grpSp>
          <p:nvGrpSpPr>
            <p:cNvPr id="328" name="Google Shape;328;p14"/>
            <p:cNvGrpSpPr/>
            <p:nvPr/>
          </p:nvGrpSpPr>
          <p:grpSpPr>
            <a:xfrm>
              <a:off x="133485" y="4043352"/>
              <a:ext cx="187337" cy="187337"/>
              <a:chOff x="271750" y="1789425"/>
              <a:chExt cx="318600" cy="318600"/>
            </a:xfrm>
          </p:grpSpPr>
          <p:sp>
            <p:nvSpPr>
              <p:cNvPr id="329" name="Google Shape;329;p14"/>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14"/>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1" name="Google Shape;331;p14"/>
            <p:cNvGrpSpPr/>
            <p:nvPr/>
          </p:nvGrpSpPr>
          <p:grpSpPr>
            <a:xfrm>
              <a:off x="1887585" y="1477277"/>
              <a:ext cx="187337" cy="187337"/>
              <a:chOff x="271750" y="1789425"/>
              <a:chExt cx="318600" cy="318600"/>
            </a:xfrm>
          </p:grpSpPr>
          <p:sp>
            <p:nvSpPr>
              <p:cNvPr id="332" name="Google Shape;332;p14"/>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14"/>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4" name="Google Shape;334;p14"/>
            <p:cNvGrpSpPr/>
            <p:nvPr/>
          </p:nvGrpSpPr>
          <p:grpSpPr>
            <a:xfrm>
              <a:off x="1249710" y="140377"/>
              <a:ext cx="187337" cy="187337"/>
              <a:chOff x="271750" y="1789425"/>
              <a:chExt cx="318600" cy="318600"/>
            </a:xfrm>
          </p:grpSpPr>
          <p:sp>
            <p:nvSpPr>
              <p:cNvPr id="335" name="Google Shape;335;p14"/>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14"/>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7" name="Google Shape;337;p14"/>
            <p:cNvGrpSpPr/>
            <p:nvPr/>
          </p:nvGrpSpPr>
          <p:grpSpPr>
            <a:xfrm>
              <a:off x="305885" y="1978027"/>
              <a:ext cx="187337" cy="187337"/>
              <a:chOff x="271750" y="1789425"/>
              <a:chExt cx="318600" cy="318600"/>
            </a:xfrm>
          </p:grpSpPr>
          <p:sp>
            <p:nvSpPr>
              <p:cNvPr id="338" name="Google Shape;338;p14"/>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14"/>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0" name="Google Shape;340;p14"/>
            <p:cNvGrpSpPr/>
            <p:nvPr/>
          </p:nvGrpSpPr>
          <p:grpSpPr>
            <a:xfrm>
              <a:off x="2335072" y="4648702"/>
              <a:ext cx="187337" cy="187337"/>
              <a:chOff x="271750" y="1789425"/>
              <a:chExt cx="318600" cy="318600"/>
            </a:xfrm>
          </p:grpSpPr>
          <p:sp>
            <p:nvSpPr>
              <p:cNvPr id="341" name="Google Shape;341;p14"/>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14"/>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43" name="Google Shape;343;p14"/>
          <p:cNvSpPr txBox="1">
            <a:spLocks noGrp="1"/>
          </p:cNvSpPr>
          <p:nvPr>
            <p:ph type="title"/>
          </p:nvPr>
        </p:nvSpPr>
        <p:spPr>
          <a:xfrm>
            <a:off x="720000" y="535000"/>
            <a:ext cx="7704000" cy="48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44" name="Google Shape;344;p14"/>
          <p:cNvSpPr txBox="1">
            <a:spLocks noGrp="1"/>
          </p:cNvSpPr>
          <p:nvPr>
            <p:ph type="body" idx="1"/>
          </p:nvPr>
        </p:nvSpPr>
        <p:spPr>
          <a:xfrm>
            <a:off x="720000" y="1267700"/>
            <a:ext cx="4662600" cy="3058500"/>
          </a:xfrm>
          <a:prstGeom prst="rect">
            <a:avLst/>
          </a:prstGeom>
          <a:ln w="19050" cap="flat" cmpd="sng">
            <a:solidFill>
              <a:schemeClr val="lt1"/>
            </a:solidFill>
            <a:prstDash val="solid"/>
            <a:miter lim="8000"/>
            <a:headEnd type="none" w="sm" len="sm"/>
            <a:tailEnd type="none" w="sm" len="sm"/>
          </a:ln>
        </p:spPr>
        <p:txBody>
          <a:bodyPr spcFirstLastPara="1" wrap="square" lIns="91425" tIns="91425" rIns="91425" bIns="91425" anchor="ctr" anchorCtr="0">
            <a:noAutofit/>
          </a:bodyPr>
          <a:lstStyle>
            <a:lvl1pPr marL="457200" lvl="0" indent="-317500" rtl="0">
              <a:spcBef>
                <a:spcPts val="0"/>
              </a:spcBef>
              <a:spcAft>
                <a:spcPts val="0"/>
              </a:spcAft>
              <a:buSzPts val="1400"/>
              <a:buChar char="●"/>
              <a:defRPr sz="1600"/>
            </a:lvl1pPr>
            <a:lvl2pPr marL="914400" lvl="1" indent="-317500" rtl="0">
              <a:lnSpc>
                <a:spcPct val="115000"/>
              </a:lnSpc>
              <a:spcBef>
                <a:spcPts val="0"/>
              </a:spcBef>
              <a:spcAft>
                <a:spcPts val="0"/>
              </a:spcAft>
              <a:buSzPts val="1400"/>
              <a:buChar char="○"/>
              <a:defRPr/>
            </a:lvl2pPr>
            <a:lvl3pPr marL="1371600" lvl="2" indent="-317500" rtl="0">
              <a:lnSpc>
                <a:spcPct val="115000"/>
              </a:lnSpc>
              <a:spcBef>
                <a:spcPts val="0"/>
              </a:spcBef>
              <a:spcAft>
                <a:spcPts val="0"/>
              </a:spcAft>
              <a:buSzPts val="1400"/>
              <a:buChar char="■"/>
              <a:defRPr/>
            </a:lvl3pPr>
            <a:lvl4pPr marL="1828800" lvl="3" indent="-317500" rtl="0">
              <a:lnSpc>
                <a:spcPct val="115000"/>
              </a:lnSpc>
              <a:spcBef>
                <a:spcPts val="0"/>
              </a:spcBef>
              <a:spcAft>
                <a:spcPts val="0"/>
              </a:spcAft>
              <a:buSzPts val="1400"/>
              <a:buChar char="●"/>
              <a:defRPr/>
            </a:lvl4pPr>
            <a:lvl5pPr marL="2286000" lvl="4" indent="-317500" rtl="0">
              <a:lnSpc>
                <a:spcPct val="115000"/>
              </a:lnSpc>
              <a:spcBef>
                <a:spcPts val="0"/>
              </a:spcBef>
              <a:spcAft>
                <a:spcPts val="0"/>
              </a:spcAft>
              <a:buSzPts val="1400"/>
              <a:buChar char="○"/>
              <a:defRPr/>
            </a:lvl5pPr>
            <a:lvl6pPr marL="2743200" lvl="5" indent="-317500" rtl="0">
              <a:lnSpc>
                <a:spcPct val="115000"/>
              </a:lnSpc>
              <a:spcBef>
                <a:spcPts val="0"/>
              </a:spcBef>
              <a:spcAft>
                <a:spcPts val="0"/>
              </a:spcAft>
              <a:buSzPts val="1400"/>
              <a:buChar char="■"/>
              <a:defRPr/>
            </a:lvl6pPr>
            <a:lvl7pPr marL="3200400" lvl="6" indent="-317500" rtl="0">
              <a:lnSpc>
                <a:spcPct val="115000"/>
              </a:lnSpc>
              <a:spcBef>
                <a:spcPts val="0"/>
              </a:spcBef>
              <a:spcAft>
                <a:spcPts val="0"/>
              </a:spcAft>
              <a:buSzPts val="1400"/>
              <a:buChar char="●"/>
              <a:defRPr/>
            </a:lvl7pPr>
            <a:lvl8pPr marL="3657600" lvl="7" indent="-317500" rtl="0">
              <a:lnSpc>
                <a:spcPct val="115000"/>
              </a:lnSpc>
              <a:spcBef>
                <a:spcPts val="0"/>
              </a:spcBef>
              <a:spcAft>
                <a:spcPts val="0"/>
              </a:spcAft>
              <a:buSzPts val="1400"/>
              <a:buChar char="○"/>
              <a:defRPr/>
            </a:lvl8pPr>
            <a:lvl9pPr marL="4114800" lvl="8" indent="-317500" rtl="0">
              <a:lnSpc>
                <a:spcPct val="115000"/>
              </a:lnSpc>
              <a:spcBef>
                <a:spcPts val="0"/>
              </a:spcBef>
              <a:spcAft>
                <a:spcPts val="0"/>
              </a:spcAft>
              <a:buSzPts val="14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373"/>
        <p:cNvGrpSpPr/>
        <p:nvPr/>
      </p:nvGrpSpPr>
      <p:grpSpPr>
        <a:xfrm>
          <a:off x="0" y="0"/>
          <a:ext cx="0" cy="0"/>
          <a:chOff x="0" y="0"/>
          <a:chExt cx="0" cy="0"/>
        </a:xfrm>
      </p:grpSpPr>
      <p:grpSp>
        <p:nvGrpSpPr>
          <p:cNvPr id="374" name="Google Shape;374;p17"/>
          <p:cNvGrpSpPr/>
          <p:nvPr/>
        </p:nvGrpSpPr>
        <p:grpSpPr>
          <a:xfrm rot="10800000" flipH="1">
            <a:off x="-2417398" y="-2664850"/>
            <a:ext cx="11637689" cy="7808350"/>
            <a:chOff x="-2379861" y="-71572"/>
            <a:chExt cx="11599411" cy="7808350"/>
          </a:xfrm>
        </p:grpSpPr>
        <p:sp>
          <p:nvSpPr>
            <p:cNvPr id="375" name="Google Shape;375;p17"/>
            <p:cNvSpPr/>
            <p:nvPr/>
          </p:nvSpPr>
          <p:spPr>
            <a:xfrm>
              <a:off x="-39350" y="-71572"/>
              <a:ext cx="9258900" cy="5215200"/>
            </a:xfrm>
            <a:prstGeom prst="rect">
              <a:avLst/>
            </a:pr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17"/>
            <p:cNvSpPr/>
            <p:nvPr/>
          </p:nvSpPr>
          <p:spPr>
            <a:xfrm rot="-5400000">
              <a:off x="2235932" y="-1802097"/>
              <a:ext cx="4672200" cy="9219000"/>
            </a:xfrm>
            <a:prstGeom prst="flowChartDelay">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17"/>
            <p:cNvSpPr/>
            <p:nvPr/>
          </p:nvSpPr>
          <p:spPr>
            <a:xfrm rot="6300196">
              <a:off x="-1616976" y="3366575"/>
              <a:ext cx="3495192" cy="4261369"/>
            </a:xfrm>
            <a:custGeom>
              <a:avLst/>
              <a:gdLst/>
              <a:ahLst/>
              <a:cxnLst/>
              <a:rect l="l" t="t" r="r" b="b"/>
              <a:pathLst>
                <a:path w="107142" h="81946" extrusionOk="0">
                  <a:moveTo>
                    <a:pt x="46649" y="0"/>
                  </a:moveTo>
                  <a:cubicBezTo>
                    <a:pt x="44591" y="2183"/>
                    <a:pt x="42283" y="4116"/>
                    <a:pt x="39789" y="5800"/>
                  </a:cubicBezTo>
                  <a:lnTo>
                    <a:pt x="39789" y="5800"/>
                  </a:lnTo>
                  <a:cubicBezTo>
                    <a:pt x="31183" y="11475"/>
                    <a:pt x="22015" y="20767"/>
                    <a:pt x="18460" y="35360"/>
                  </a:cubicBezTo>
                  <a:lnTo>
                    <a:pt x="18460" y="35360"/>
                  </a:lnTo>
                  <a:cubicBezTo>
                    <a:pt x="16590" y="43031"/>
                    <a:pt x="12474" y="49891"/>
                    <a:pt x="6549" y="55129"/>
                  </a:cubicBezTo>
                  <a:lnTo>
                    <a:pt x="6549" y="55129"/>
                  </a:lnTo>
                  <a:cubicBezTo>
                    <a:pt x="3181" y="58123"/>
                    <a:pt x="188" y="62426"/>
                    <a:pt x="1" y="68163"/>
                  </a:cubicBezTo>
                  <a:lnTo>
                    <a:pt x="1" y="68163"/>
                  </a:lnTo>
                  <a:cubicBezTo>
                    <a:pt x="313" y="68163"/>
                    <a:pt x="624" y="68101"/>
                    <a:pt x="936" y="68101"/>
                  </a:cubicBezTo>
                  <a:lnTo>
                    <a:pt x="936" y="68101"/>
                  </a:lnTo>
                  <a:cubicBezTo>
                    <a:pt x="8669" y="67352"/>
                    <a:pt x="16340" y="69223"/>
                    <a:pt x="23138" y="72965"/>
                  </a:cubicBezTo>
                  <a:lnTo>
                    <a:pt x="23138" y="72965"/>
                  </a:lnTo>
                  <a:cubicBezTo>
                    <a:pt x="37419" y="80761"/>
                    <a:pt x="55193" y="81945"/>
                    <a:pt x="71158" y="74337"/>
                  </a:cubicBezTo>
                  <a:lnTo>
                    <a:pt x="71158" y="74337"/>
                  </a:lnTo>
                  <a:cubicBezTo>
                    <a:pt x="95417" y="62800"/>
                    <a:pt x="107141" y="34425"/>
                    <a:pt x="98099" y="9167"/>
                  </a:cubicBezTo>
                  <a:lnTo>
                    <a:pt x="98099" y="9167"/>
                  </a:lnTo>
                  <a:cubicBezTo>
                    <a:pt x="96914" y="6049"/>
                    <a:pt x="95542" y="3056"/>
                    <a:pt x="93920" y="312"/>
                  </a:cubicBezTo>
                  <a:lnTo>
                    <a:pt x="93920" y="312"/>
                  </a:lnTo>
                  <a:cubicBezTo>
                    <a:pt x="93858" y="187"/>
                    <a:pt x="93796" y="125"/>
                    <a:pt x="93733" y="0"/>
                  </a:cubicBezTo>
                  <a:lnTo>
                    <a:pt x="9373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8" name="Google Shape;378;p17"/>
          <p:cNvGrpSpPr/>
          <p:nvPr/>
        </p:nvGrpSpPr>
        <p:grpSpPr>
          <a:xfrm>
            <a:off x="2088075" y="-157600"/>
            <a:ext cx="4984925" cy="5182750"/>
            <a:chOff x="2088075" y="-157600"/>
            <a:chExt cx="4984925" cy="5182750"/>
          </a:xfrm>
        </p:grpSpPr>
        <p:sp>
          <p:nvSpPr>
            <p:cNvPr id="379" name="Google Shape;379;p17"/>
            <p:cNvSpPr/>
            <p:nvPr/>
          </p:nvSpPr>
          <p:spPr>
            <a:xfrm rot="-5400000">
              <a:off x="3204850" y="-157600"/>
              <a:ext cx="734100" cy="7341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17"/>
            <p:cNvSpPr/>
            <p:nvPr/>
          </p:nvSpPr>
          <p:spPr>
            <a:xfrm rot="-5400000">
              <a:off x="2088225" y="339300"/>
              <a:ext cx="486000" cy="4863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17"/>
            <p:cNvSpPr/>
            <p:nvPr/>
          </p:nvSpPr>
          <p:spPr>
            <a:xfrm rot="-5400000">
              <a:off x="6149600" y="4101750"/>
              <a:ext cx="923100" cy="9237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17"/>
            <p:cNvSpPr/>
            <p:nvPr/>
          </p:nvSpPr>
          <p:spPr>
            <a:xfrm rot="-5400000">
              <a:off x="5079075" y="3615900"/>
              <a:ext cx="486000" cy="4863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3" name="Google Shape;383;p17"/>
          <p:cNvGrpSpPr/>
          <p:nvPr/>
        </p:nvGrpSpPr>
        <p:grpSpPr>
          <a:xfrm>
            <a:off x="-1014666" y="1901734"/>
            <a:ext cx="11560225" cy="3650874"/>
            <a:chOff x="-1014666" y="1901734"/>
            <a:chExt cx="11560225" cy="3650874"/>
          </a:xfrm>
        </p:grpSpPr>
        <p:grpSp>
          <p:nvGrpSpPr>
            <p:cNvPr id="384" name="Google Shape;384;p17"/>
            <p:cNvGrpSpPr/>
            <p:nvPr/>
          </p:nvGrpSpPr>
          <p:grpSpPr>
            <a:xfrm flipH="1">
              <a:off x="-1014666" y="1901734"/>
              <a:ext cx="11560225" cy="3650874"/>
              <a:chOff x="-2295675" y="2721275"/>
              <a:chExt cx="10834325" cy="3421625"/>
            </a:xfrm>
          </p:grpSpPr>
          <p:sp>
            <p:nvSpPr>
              <p:cNvPr id="385" name="Google Shape;385;p17"/>
              <p:cNvSpPr/>
              <p:nvPr/>
            </p:nvSpPr>
            <p:spPr>
              <a:xfrm>
                <a:off x="-2295675" y="2721275"/>
                <a:ext cx="3298200" cy="32982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17"/>
              <p:cNvSpPr/>
              <p:nvPr/>
            </p:nvSpPr>
            <p:spPr>
              <a:xfrm>
                <a:off x="5596850" y="3077675"/>
                <a:ext cx="2941800" cy="29418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7"/>
              <p:cNvSpPr/>
              <p:nvPr/>
            </p:nvSpPr>
            <p:spPr>
              <a:xfrm>
                <a:off x="4599338" y="4381900"/>
                <a:ext cx="1761000" cy="17610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7"/>
              <p:cNvSpPr/>
              <p:nvPr/>
            </p:nvSpPr>
            <p:spPr>
              <a:xfrm rot="10800000">
                <a:off x="4969248" y="4573175"/>
                <a:ext cx="627600" cy="6276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9" name="Google Shape;389;p17"/>
            <p:cNvSpPr/>
            <p:nvPr/>
          </p:nvSpPr>
          <p:spPr>
            <a:xfrm flipH="1">
              <a:off x="7573674" y="2686052"/>
              <a:ext cx="960000" cy="9600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7"/>
            <p:cNvSpPr/>
            <p:nvPr/>
          </p:nvSpPr>
          <p:spPr>
            <a:xfrm rot="10800000" flipH="1">
              <a:off x="620012" y="2831261"/>
              <a:ext cx="669600" cy="6696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1" name="Google Shape;391;p17"/>
          <p:cNvGrpSpPr/>
          <p:nvPr/>
        </p:nvGrpSpPr>
        <p:grpSpPr>
          <a:xfrm rot="10800000" flipH="1">
            <a:off x="87160" y="-78486"/>
            <a:ext cx="8626487" cy="4647862"/>
            <a:chOff x="-103915" y="578752"/>
            <a:chExt cx="8626487" cy="4647862"/>
          </a:xfrm>
        </p:grpSpPr>
        <p:grpSp>
          <p:nvGrpSpPr>
            <p:cNvPr id="392" name="Google Shape;392;p17"/>
            <p:cNvGrpSpPr/>
            <p:nvPr/>
          </p:nvGrpSpPr>
          <p:grpSpPr>
            <a:xfrm>
              <a:off x="8335235" y="578752"/>
              <a:ext cx="187337" cy="187337"/>
              <a:chOff x="271750" y="1789425"/>
              <a:chExt cx="318600" cy="318600"/>
            </a:xfrm>
          </p:grpSpPr>
          <p:sp>
            <p:nvSpPr>
              <p:cNvPr id="393" name="Google Shape;393;p17"/>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7"/>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5" name="Google Shape;395;p17"/>
            <p:cNvGrpSpPr/>
            <p:nvPr/>
          </p:nvGrpSpPr>
          <p:grpSpPr>
            <a:xfrm>
              <a:off x="-103915" y="4566627"/>
              <a:ext cx="187337" cy="187337"/>
              <a:chOff x="271750" y="1789425"/>
              <a:chExt cx="318600" cy="318600"/>
            </a:xfrm>
          </p:grpSpPr>
          <p:sp>
            <p:nvSpPr>
              <p:cNvPr id="396" name="Google Shape;396;p17"/>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7"/>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8" name="Google Shape;398;p17"/>
            <p:cNvGrpSpPr/>
            <p:nvPr/>
          </p:nvGrpSpPr>
          <p:grpSpPr>
            <a:xfrm>
              <a:off x="673535" y="5039277"/>
              <a:ext cx="187337" cy="187337"/>
              <a:chOff x="271750" y="1789425"/>
              <a:chExt cx="318600" cy="318600"/>
            </a:xfrm>
          </p:grpSpPr>
          <p:sp>
            <p:nvSpPr>
              <p:cNvPr id="399" name="Google Shape;399;p17"/>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17"/>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01" name="Google Shape;401;p17"/>
          <p:cNvSpPr txBox="1">
            <a:spLocks noGrp="1"/>
          </p:cNvSpPr>
          <p:nvPr>
            <p:ph type="title"/>
          </p:nvPr>
        </p:nvSpPr>
        <p:spPr>
          <a:xfrm>
            <a:off x="2290025" y="2728375"/>
            <a:ext cx="4563900" cy="531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402" name="Google Shape;402;p17"/>
          <p:cNvSpPr txBox="1">
            <a:spLocks noGrp="1"/>
          </p:cNvSpPr>
          <p:nvPr>
            <p:ph type="subTitle" idx="1"/>
          </p:nvPr>
        </p:nvSpPr>
        <p:spPr>
          <a:xfrm>
            <a:off x="1828800" y="1251625"/>
            <a:ext cx="5486400" cy="1272600"/>
          </a:xfrm>
          <a:prstGeom prst="rect">
            <a:avLst/>
          </a:prstGeom>
          <a:ln w="19050" cap="flat" cmpd="sng">
            <a:solidFill>
              <a:schemeClr val="lt1"/>
            </a:solidFill>
            <a:prstDash val="solid"/>
            <a:miter lim="8000"/>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None/>
              <a:defRPr sz="1600"/>
            </a:lvl1pPr>
            <a:lvl2pPr lvl="1" algn="ctr" rtl="0">
              <a:lnSpc>
                <a:spcPct val="100000"/>
              </a:lnSpc>
              <a:spcBef>
                <a:spcPts val="0"/>
              </a:spcBef>
              <a:spcAft>
                <a:spcPts val="0"/>
              </a:spcAft>
              <a:buSzPts val="2500"/>
              <a:buNone/>
              <a:defRPr sz="2500"/>
            </a:lvl2pPr>
            <a:lvl3pPr lvl="2" algn="ctr" rtl="0">
              <a:lnSpc>
                <a:spcPct val="100000"/>
              </a:lnSpc>
              <a:spcBef>
                <a:spcPts val="0"/>
              </a:spcBef>
              <a:spcAft>
                <a:spcPts val="0"/>
              </a:spcAft>
              <a:buSzPts val="2500"/>
              <a:buNone/>
              <a:defRPr sz="2500"/>
            </a:lvl3pPr>
            <a:lvl4pPr lvl="3" algn="ctr" rtl="0">
              <a:lnSpc>
                <a:spcPct val="100000"/>
              </a:lnSpc>
              <a:spcBef>
                <a:spcPts val="0"/>
              </a:spcBef>
              <a:spcAft>
                <a:spcPts val="0"/>
              </a:spcAft>
              <a:buSzPts val="2500"/>
              <a:buNone/>
              <a:defRPr sz="2500"/>
            </a:lvl4pPr>
            <a:lvl5pPr lvl="4" algn="ctr" rtl="0">
              <a:lnSpc>
                <a:spcPct val="100000"/>
              </a:lnSpc>
              <a:spcBef>
                <a:spcPts val="0"/>
              </a:spcBef>
              <a:spcAft>
                <a:spcPts val="0"/>
              </a:spcAft>
              <a:buSzPts val="2500"/>
              <a:buNone/>
              <a:defRPr sz="2500"/>
            </a:lvl5pPr>
            <a:lvl6pPr lvl="5" algn="ctr" rtl="0">
              <a:lnSpc>
                <a:spcPct val="100000"/>
              </a:lnSpc>
              <a:spcBef>
                <a:spcPts val="0"/>
              </a:spcBef>
              <a:spcAft>
                <a:spcPts val="0"/>
              </a:spcAft>
              <a:buSzPts val="2500"/>
              <a:buNone/>
              <a:defRPr sz="2500"/>
            </a:lvl6pPr>
            <a:lvl7pPr lvl="6" algn="ctr" rtl="0">
              <a:lnSpc>
                <a:spcPct val="100000"/>
              </a:lnSpc>
              <a:spcBef>
                <a:spcPts val="0"/>
              </a:spcBef>
              <a:spcAft>
                <a:spcPts val="0"/>
              </a:spcAft>
              <a:buSzPts val="2500"/>
              <a:buNone/>
              <a:defRPr sz="2500"/>
            </a:lvl7pPr>
            <a:lvl8pPr lvl="7" algn="ctr" rtl="0">
              <a:lnSpc>
                <a:spcPct val="100000"/>
              </a:lnSpc>
              <a:spcBef>
                <a:spcPts val="0"/>
              </a:spcBef>
              <a:spcAft>
                <a:spcPts val="0"/>
              </a:spcAft>
              <a:buSzPts val="2500"/>
              <a:buNone/>
              <a:defRPr sz="2500"/>
            </a:lvl8pPr>
            <a:lvl9pPr lvl="8" algn="ctr" rtl="0">
              <a:lnSpc>
                <a:spcPct val="100000"/>
              </a:lnSpc>
              <a:spcBef>
                <a:spcPts val="0"/>
              </a:spcBef>
              <a:spcAft>
                <a:spcPts val="0"/>
              </a:spcAft>
              <a:buSzPts val="2500"/>
              <a:buNone/>
              <a:defRPr sz="2500"/>
            </a:lvl9pPr>
          </a:lstStyle>
          <a:p>
            <a:endParaRPr/>
          </a:p>
        </p:txBody>
      </p:sp>
      <p:sp>
        <p:nvSpPr>
          <p:cNvPr id="403" name="Google Shape;403;p17"/>
          <p:cNvSpPr/>
          <p:nvPr/>
        </p:nvSpPr>
        <p:spPr>
          <a:xfrm rot="8094226" flipH="1">
            <a:off x="6214405" y="-2438794"/>
            <a:ext cx="3495799" cy="4274571"/>
          </a:xfrm>
          <a:custGeom>
            <a:avLst/>
            <a:gdLst/>
            <a:ahLst/>
            <a:cxnLst/>
            <a:rect l="l" t="t" r="r" b="b"/>
            <a:pathLst>
              <a:path w="107142" h="81946" extrusionOk="0">
                <a:moveTo>
                  <a:pt x="46649" y="0"/>
                </a:moveTo>
                <a:cubicBezTo>
                  <a:pt x="44591" y="2183"/>
                  <a:pt x="42283" y="4116"/>
                  <a:pt x="39789" y="5800"/>
                </a:cubicBezTo>
                <a:lnTo>
                  <a:pt x="39789" y="5800"/>
                </a:lnTo>
                <a:cubicBezTo>
                  <a:pt x="31183" y="11475"/>
                  <a:pt x="22015" y="20767"/>
                  <a:pt x="18460" y="35360"/>
                </a:cubicBezTo>
                <a:lnTo>
                  <a:pt x="18460" y="35360"/>
                </a:lnTo>
                <a:cubicBezTo>
                  <a:pt x="16590" y="43031"/>
                  <a:pt x="12474" y="49891"/>
                  <a:pt x="6549" y="55129"/>
                </a:cubicBezTo>
                <a:lnTo>
                  <a:pt x="6549" y="55129"/>
                </a:lnTo>
                <a:cubicBezTo>
                  <a:pt x="3181" y="58123"/>
                  <a:pt x="188" y="62426"/>
                  <a:pt x="1" y="68163"/>
                </a:cubicBezTo>
                <a:lnTo>
                  <a:pt x="1" y="68163"/>
                </a:lnTo>
                <a:cubicBezTo>
                  <a:pt x="313" y="68163"/>
                  <a:pt x="624" y="68101"/>
                  <a:pt x="936" y="68101"/>
                </a:cubicBezTo>
                <a:lnTo>
                  <a:pt x="936" y="68101"/>
                </a:lnTo>
                <a:cubicBezTo>
                  <a:pt x="8669" y="67352"/>
                  <a:pt x="16340" y="69223"/>
                  <a:pt x="23138" y="72965"/>
                </a:cubicBezTo>
                <a:lnTo>
                  <a:pt x="23138" y="72965"/>
                </a:lnTo>
                <a:cubicBezTo>
                  <a:pt x="37419" y="80761"/>
                  <a:pt x="55193" y="81945"/>
                  <a:pt x="71158" y="74337"/>
                </a:cubicBezTo>
                <a:lnTo>
                  <a:pt x="71158" y="74337"/>
                </a:lnTo>
                <a:cubicBezTo>
                  <a:pt x="95417" y="62800"/>
                  <a:pt x="107141" y="34425"/>
                  <a:pt x="98099" y="9167"/>
                </a:cubicBezTo>
                <a:lnTo>
                  <a:pt x="98099" y="9167"/>
                </a:lnTo>
                <a:cubicBezTo>
                  <a:pt x="96914" y="6049"/>
                  <a:pt x="95542" y="3056"/>
                  <a:pt x="93920" y="312"/>
                </a:cubicBezTo>
                <a:lnTo>
                  <a:pt x="93920" y="312"/>
                </a:lnTo>
                <a:cubicBezTo>
                  <a:pt x="93858" y="187"/>
                  <a:pt x="93796" y="125"/>
                  <a:pt x="93733" y="0"/>
                </a:cubicBezTo>
                <a:lnTo>
                  <a:pt x="9373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four columns">
  <p:cSld name="BLANK_1_1_1_1">
    <p:spTree>
      <p:nvGrpSpPr>
        <p:cNvPr id="1" name="Shape 432"/>
        <p:cNvGrpSpPr/>
        <p:nvPr/>
      </p:nvGrpSpPr>
      <p:grpSpPr>
        <a:xfrm>
          <a:off x="0" y="0"/>
          <a:ext cx="0" cy="0"/>
          <a:chOff x="0" y="0"/>
          <a:chExt cx="0" cy="0"/>
        </a:xfrm>
      </p:grpSpPr>
      <p:grpSp>
        <p:nvGrpSpPr>
          <p:cNvPr id="433" name="Google Shape;433;p19"/>
          <p:cNvGrpSpPr/>
          <p:nvPr/>
        </p:nvGrpSpPr>
        <p:grpSpPr>
          <a:xfrm>
            <a:off x="-39350" y="-2061765"/>
            <a:ext cx="10100440" cy="7205265"/>
            <a:chOff x="-39350" y="-2061765"/>
            <a:chExt cx="10100440" cy="7205265"/>
          </a:xfrm>
        </p:grpSpPr>
        <p:sp>
          <p:nvSpPr>
            <p:cNvPr id="434" name="Google Shape;434;p19"/>
            <p:cNvSpPr/>
            <p:nvPr/>
          </p:nvSpPr>
          <p:spPr>
            <a:xfrm>
              <a:off x="-39350" y="0"/>
              <a:ext cx="9193200" cy="5143500"/>
            </a:xfrm>
            <a:prstGeom prst="rect">
              <a:avLst/>
            </a:pr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19"/>
            <p:cNvSpPr/>
            <p:nvPr/>
          </p:nvSpPr>
          <p:spPr>
            <a:xfrm rot="-5400000" flipH="1">
              <a:off x="2611075" y="-2684350"/>
              <a:ext cx="3921900" cy="9219000"/>
            </a:xfrm>
            <a:prstGeom prst="flowChartDelay">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19"/>
            <p:cNvSpPr/>
            <p:nvPr/>
          </p:nvSpPr>
          <p:spPr>
            <a:xfrm rot="-5399737">
              <a:off x="6182637" y="-2444844"/>
              <a:ext cx="3495240" cy="4261397"/>
            </a:xfrm>
            <a:custGeom>
              <a:avLst/>
              <a:gdLst/>
              <a:ahLst/>
              <a:cxnLst/>
              <a:rect l="l" t="t" r="r" b="b"/>
              <a:pathLst>
                <a:path w="107142" h="81946" extrusionOk="0">
                  <a:moveTo>
                    <a:pt x="46649" y="0"/>
                  </a:moveTo>
                  <a:cubicBezTo>
                    <a:pt x="44591" y="2183"/>
                    <a:pt x="42283" y="4116"/>
                    <a:pt x="39789" y="5800"/>
                  </a:cubicBezTo>
                  <a:lnTo>
                    <a:pt x="39789" y="5800"/>
                  </a:lnTo>
                  <a:cubicBezTo>
                    <a:pt x="31183" y="11475"/>
                    <a:pt x="22015" y="20767"/>
                    <a:pt x="18460" y="35360"/>
                  </a:cubicBezTo>
                  <a:lnTo>
                    <a:pt x="18460" y="35360"/>
                  </a:lnTo>
                  <a:cubicBezTo>
                    <a:pt x="16590" y="43031"/>
                    <a:pt x="12474" y="49891"/>
                    <a:pt x="6549" y="55129"/>
                  </a:cubicBezTo>
                  <a:lnTo>
                    <a:pt x="6549" y="55129"/>
                  </a:lnTo>
                  <a:cubicBezTo>
                    <a:pt x="3181" y="58123"/>
                    <a:pt x="188" y="62426"/>
                    <a:pt x="1" y="68163"/>
                  </a:cubicBezTo>
                  <a:lnTo>
                    <a:pt x="1" y="68163"/>
                  </a:lnTo>
                  <a:cubicBezTo>
                    <a:pt x="313" y="68163"/>
                    <a:pt x="624" y="68101"/>
                    <a:pt x="936" y="68101"/>
                  </a:cubicBezTo>
                  <a:lnTo>
                    <a:pt x="936" y="68101"/>
                  </a:lnTo>
                  <a:cubicBezTo>
                    <a:pt x="8669" y="67352"/>
                    <a:pt x="16340" y="69223"/>
                    <a:pt x="23138" y="72965"/>
                  </a:cubicBezTo>
                  <a:lnTo>
                    <a:pt x="23138" y="72965"/>
                  </a:lnTo>
                  <a:cubicBezTo>
                    <a:pt x="37419" y="80761"/>
                    <a:pt x="55193" y="81945"/>
                    <a:pt x="71158" y="74337"/>
                  </a:cubicBezTo>
                  <a:lnTo>
                    <a:pt x="71158" y="74337"/>
                  </a:lnTo>
                  <a:cubicBezTo>
                    <a:pt x="95417" y="62800"/>
                    <a:pt x="107141" y="34425"/>
                    <a:pt x="98099" y="9167"/>
                  </a:cubicBezTo>
                  <a:lnTo>
                    <a:pt x="98099" y="9167"/>
                  </a:lnTo>
                  <a:cubicBezTo>
                    <a:pt x="96914" y="6049"/>
                    <a:pt x="95542" y="3056"/>
                    <a:pt x="93920" y="312"/>
                  </a:cubicBezTo>
                  <a:lnTo>
                    <a:pt x="93920" y="312"/>
                  </a:lnTo>
                  <a:cubicBezTo>
                    <a:pt x="93858" y="187"/>
                    <a:pt x="93796" y="125"/>
                    <a:pt x="93733" y="0"/>
                  </a:cubicBezTo>
                  <a:lnTo>
                    <a:pt x="9373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7" name="Google Shape;437;p19"/>
          <p:cNvGrpSpPr/>
          <p:nvPr/>
        </p:nvGrpSpPr>
        <p:grpSpPr>
          <a:xfrm>
            <a:off x="-1257125" y="1682850"/>
            <a:ext cx="11213325" cy="3925075"/>
            <a:chOff x="-1257125" y="1682850"/>
            <a:chExt cx="11213325" cy="3925075"/>
          </a:xfrm>
        </p:grpSpPr>
        <p:sp>
          <p:nvSpPr>
            <p:cNvPr id="438" name="Google Shape;438;p19"/>
            <p:cNvSpPr/>
            <p:nvPr/>
          </p:nvSpPr>
          <p:spPr>
            <a:xfrm>
              <a:off x="6658000" y="2111350"/>
              <a:ext cx="3298200" cy="32982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19"/>
            <p:cNvSpPr/>
            <p:nvPr/>
          </p:nvSpPr>
          <p:spPr>
            <a:xfrm>
              <a:off x="-1257125" y="2666125"/>
              <a:ext cx="2941800" cy="29418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19"/>
            <p:cNvSpPr/>
            <p:nvPr/>
          </p:nvSpPr>
          <p:spPr>
            <a:xfrm rot="-5400000">
              <a:off x="577375" y="3685500"/>
              <a:ext cx="599400" cy="5994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19"/>
            <p:cNvSpPr/>
            <p:nvPr/>
          </p:nvSpPr>
          <p:spPr>
            <a:xfrm rot="-5400000">
              <a:off x="-909850" y="1682850"/>
              <a:ext cx="1566600" cy="15666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2" name="Google Shape;442;p19"/>
          <p:cNvSpPr txBox="1">
            <a:spLocks noGrp="1"/>
          </p:cNvSpPr>
          <p:nvPr>
            <p:ph type="title"/>
          </p:nvPr>
        </p:nvSpPr>
        <p:spPr>
          <a:xfrm>
            <a:off x="2254213" y="1462700"/>
            <a:ext cx="1638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443" name="Google Shape;443;p19"/>
          <p:cNvSpPr txBox="1">
            <a:spLocks noGrp="1"/>
          </p:cNvSpPr>
          <p:nvPr>
            <p:ph type="subTitle" idx="1"/>
          </p:nvPr>
        </p:nvSpPr>
        <p:spPr>
          <a:xfrm>
            <a:off x="2254213" y="1973025"/>
            <a:ext cx="19740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44" name="Google Shape;444;p19"/>
          <p:cNvSpPr txBox="1">
            <a:spLocks noGrp="1"/>
          </p:cNvSpPr>
          <p:nvPr>
            <p:ph type="title" idx="2"/>
          </p:nvPr>
        </p:nvSpPr>
        <p:spPr>
          <a:xfrm>
            <a:off x="5407539" y="1462700"/>
            <a:ext cx="1638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445" name="Google Shape;445;p19"/>
          <p:cNvSpPr txBox="1">
            <a:spLocks noGrp="1"/>
          </p:cNvSpPr>
          <p:nvPr>
            <p:ph type="subTitle" idx="3"/>
          </p:nvPr>
        </p:nvSpPr>
        <p:spPr>
          <a:xfrm>
            <a:off x="5407539" y="1973025"/>
            <a:ext cx="19740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46" name="Google Shape;446;p19"/>
          <p:cNvSpPr txBox="1">
            <a:spLocks noGrp="1"/>
          </p:cNvSpPr>
          <p:nvPr>
            <p:ph type="title" idx="4"/>
          </p:nvPr>
        </p:nvSpPr>
        <p:spPr>
          <a:xfrm>
            <a:off x="2254213" y="3276450"/>
            <a:ext cx="1638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447" name="Google Shape;447;p19"/>
          <p:cNvSpPr txBox="1">
            <a:spLocks noGrp="1"/>
          </p:cNvSpPr>
          <p:nvPr>
            <p:ph type="subTitle" idx="5"/>
          </p:nvPr>
        </p:nvSpPr>
        <p:spPr>
          <a:xfrm>
            <a:off x="2254213" y="3786775"/>
            <a:ext cx="19740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48" name="Google Shape;448;p19"/>
          <p:cNvSpPr txBox="1">
            <a:spLocks noGrp="1"/>
          </p:cNvSpPr>
          <p:nvPr>
            <p:ph type="title" idx="6"/>
          </p:nvPr>
        </p:nvSpPr>
        <p:spPr>
          <a:xfrm>
            <a:off x="5407539" y="3276450"/>
            <a:ext cx="1638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449" name="Google Shape;449;p19"/>
          <p:cNvSpPr txBox="1">
            <a:spLocks noGrp="1"/>
          </p:cNvSpPr>
          <p:nvPr>
            <p:ph type="subTitle" idx="7"/>
          </p:nvPr>
        </p:nvSpPr>
        <p:spPr>
          <a:xfrm>
            <a:off x="5407539" y="3786775"/>
            <a:ext cx="19740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50" name="Google Shape;450;p19"/>
          <p:cNvSpPr txBox="1">
            <a:spLocks noGrp="1"/>
          </p:cNvSpPr>
          <p:nvPr>
            <p:ph type="title" idx="8"/>
          </p:nvPr>
        </p:nvSpPr>
        <p:spPr>
          <a:xfrm>
            <a:off x="720000" y="532925"/>
            <a:ext cx="7704000" cy="4848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451" name="Google Shape;451;p19"/>
          <p:cNvGrpSpPr/>
          <p:nvPr/>
        </p:nvGrpSpPr>
        <p:grpSpPr>
          <a:xfrm>
            <a:off x="-76515" y="233502"/>
            <a:ext cx="8505412" cy="4643137"/>
            <a:chOff x="-76515" y="233502"/>
            <a:chExt cx="8505412" cy="4643137"/>
          </a:xfrm>
        </p:grpSpPr>
        <p:grpSp>
          <p:nvGrpSpPr>
            <p:cNvPr id="452" name="Google Shape;452;p19"/>
            <p:cNvGrpSpPr/>
            <p:nvPr/>
          </p:nvGrpSpPr>
          <p:grpSpPr>
            <a:xfrm>
              <a:off x="715035" y="4689302"/>
              <a:ext cx="187337" cy="187337"/>
              <a:chOff x="271750" y="1789425"/>
              <a:chExt cx="318600" cy="318600"/>
            </a:xfrm>
          </p:grpSpPr>
          <p:sp>
            <p:nvSpPr>
              <p:cNvPr id="453" name="Google Shape;453;p19"/>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19"/>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5" name="Google Shape;455;p19"/>
            <p:cNvGrpSpPr/>
            <p:nvPr/>
          </p:nvGrpSpPr>
          <p:grpSpPr>
            <a:xfrm>
              <a:off x="-76515" y="4003527"/>
              <a:ext cx="187337" cy="187337"/>
              <a:chOff x="271750" y="1789425"/>
              <a:chExt cx="318600" cy="318600"/>
            </a:xfrm>
          </p:grpSpPr>
          <p:sp>
            <p:nvSpPr>
              <p:cNvPr id="456" name="Google Shape;456;p19"/>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19"/>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8" name="Google Shape;458;p19"/>
            <p:cNvGrpSpPr/>
            <p:nvPr/>
          </p:nvGrpSpPr>
          <p:grpSpPr>
            <a:xfrm>
              <a:off x="8241560" y="233502"/>
              <a:ext cx="187337" cy="187337"/>
              <a:chOff x="271750" y="1789425"/>
              <a:chExt cx="318600" cy="318600"/>
            </a:xfrm>
          </p:grpSpPr>
          <p:sp>
            <p:nvSpPr>
              <p:cNvPr id="459" name="Google Shape;459;p19"/>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19"/>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2">
  <p:cSld name="TITLE_ONLY_1_1">
    <p:spTree>
      <p:nvGrpSpPr>
        <p:cNvPr id="1" name="Shape 524"/>
        <p:cNvGrpSpPr/>
        <p:nvPr/>
      </p:nvGrpSpPr>
      <p:grpSpPr>
        <a:xfrm>
          <a:off x="0" y="0"/>
          <a:ext cx="0" cy="0"/>
          <a:chOff x="0" y="0"/>
          <a:chExt cx="0" cy="0"/>
        </a:xfrm>
      </p:grpSpPr>
      <p:grpSp>
        <p:nvGrpSpPr>
          <p:cNvPr id="525" name="Google Shape;525;p22"/>
          <p:cNvGrpSpPr/>
          <p:nvPr/>
        </p:nvGrpSpPr>
        <p:grpSpPr>
          <a:xfrm flipH="1">
            <a:off x="-86300" y="-44725"/>
            <a:ext cx="11561275" cy="7857703"/>
            <a:chOff x="-2379861" y="-120925"/>
            <a:chExt cx="11561275" cy="7857703"/>
          </a:xfrm>
        </p:grpSpPr>
        <p:sp>
          <p:nvSpPr>
            <p:cNvPr id="526" name="Google Shape;526;p22"/>
            <p:cNvSpPr/>
            <p:nvPr/>
          </p:nvSpPr>
          <p:spPr>
            <a:xfrm>
              <a:off x="-111511" y="-120925"/>
              <a:ext cx="9265500" cy="5264400"/>
            </a:xfrm>
            <a:prstGeom prst="rect">
              <a:avLst/>
            </a:pr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22"/>
            <p:cNvSpPr/>
            <p:nvPr/>
          </p:nvSpPr>
          <p:spPr>
            <a:xfrm rot="-5400000">
              <a:off x="2559814" y="-1478100"/>
              <a:ext cx="3878700" cy="9364500"/>
            </a:xfrm>
            <a:prstGeom prst="flowChartDelay">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22"/>
            <p:cNvSpPr/>
            <p:nvPr/>
          </p:nvSpPr>
          <p:spPr>
            <a:xfrm rot="6300196">
              <a:off x="-1616976" y="3366575"/>
              <a:ext cx="3495192" cy="4261369"/>
            </a:xfrm>
            <a:custGeom>
              <a:avLst/>
              <a:gdLst/>
              <a:ahLst/>
              <a:cxnLst/>
              <a:rect l="l" t="t" r="r" b="b"/>
              <a:pathLst>
                <a:path w="107142" h="81946" extrusionOk="0">
                  <a:moveTo>
                    <a:pt x="46649" y="0"/>
                  </a:moveTo>
                  <a:cubicBezTo>
                    <a:pt x="44591" y="2183"/>
                    <a:pt x="42283" y="4116"/>
                    <a:pt x="39789" y="5800"/>
                  </a:cubicBezTo>
                  <a:lnTo>
                    <a:pt x="39789" y="5800"/>
                  </a:lnTo>
                  <a:cubicBezTo>
                    <a:pt x="31183" y="11475"/>
                    <a:pt x="22015" y="20767"/>
                    <a:pt x="18460" y="35360"/>
                  </a:cubicBezTo>
                  <a:lnTo>
                    <a:pt x="18460" y="35360"/>
                  </a:lnTo>
                  <a:cubicBezTo>
                    <a:pt x="16590" y="43031"/>
                    <a:pt x="12474" y="49891"/>
                    <a:pt x="6549" y="55129"/>
                  </a:cubicBezTo>
                  <a:lnTo>
                    <a:pt x="6549" y="55129"/>
                  </a:lnTo>
                  <a:cubicBezTo>
                    <a:pt x="3181" y="58123"/>
                    <a:pt x="188" y="62426"/>
                    <a:pt x="1" y="68163"/>
                  </a:cubicBezTo>
                  <a:lnTo>
                    <a:pt x="1" y="68163"/>
                  </a:lnTo>
                  <a:cubicBezTo>
                    <a:pt x="313" y="68163"/>
                    <a:pt x="624" y="68101"/>
                    <a:pt x="936" y="68101"/>
                  </a:cubicBezTo>
                  <a:lnTo>
                    <a:pt x="936" y="68101"/>
                  </a:lnTo>
                  <a:cubicBezTo>
                    <a:pt x="8669" y="67352"/>
                    <a:pt x="16340" y="69223"/>
                    <a:pt x="23138" y="72965"/>
                  </a:cubicBezTo>
                  <a:lnTo>
                    <a:pt x="23138" y="72965"/>
                  </a:lnTo>
                  <a:cubicBezTo>
                    <a:pt x="37419" y="80761"/>
                    <a:pt x="55193" y="81945"/>
                    <a:pt x="71158" y="74337"/>
                  </a:cubicBezTo>
                  <a:lnTo>
                    <a:pt x="71158" y="74337"/>
                  </a:lnTo>
                  <a:cubicBezTo>
                    <a:pt x="95417" y="62800"/>
                    <a:pt x="107141" y="34425"/>
                    <a:pt x="98099" y="9167"/>
                  </a:cubicBezTo>
                  <a:lnTo>
                    <a:pt x="98099" y="9167"/>
                  </a:lnTo>
                  <a:cubicBezTo>
                    <a:pt x="96914" y="6049"/>
                    <a:pt x="95542" y="3056"/>
                    <a:pt x="93920" y="312"/>
                  </a:cubicBezTo>
                  <a:lnTo>
                    <a:pt x="93920" y="312"/>
                  </a:lnTo>
                  <a:cubicBezTo>
                    <a:pt x="93858" y="187"/>
                    <a:pt x="93796" y="125"/>
                    <a:pt x="93733" y="0"/>
                  </a:cubicBezTo>
                  <a:lnTo>
                    <a:pt x="9373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9" name="Google Shape;529;p22"/>
          <p:cNvGrpSpPr/>
          <p:nvPr/>
        </p:nvGrpSpPr>
        <p:grpSpPr>
          <a:xfrm flipH="1">
            <a:off x="-1055886" y="-1473675"/>
            <a:ext cx="9735600" cy="3832025"/>
            <a:chOff x="415400" y="-1549875"/>
            <a:chExt cx="9735600" cy="3832025"/>
          </a:xfrm>
        </p:grpSpPr>
        <p:grpSp>
          <p:nvGrpSpPr>
            <p:cNvPr id="530" name="Google Shape;530;p22"/>
            <p:cNvGrpSpPr/>
            <p:nvPr/>
          </p:nvGrpSpPr>
          <p:grpSpPr>
            <a:xfrm>
              <a:off x="5037025" y="-1549875"/>
              <a:ext cx="5113975" cy="3832025"/>
              <a:chOff x="5037025" y="-1549875"/>
              <a:chExt cx="5113975" cy="3832025"/>
            </a:xfrm>
          </p:grpSpPr>
          <p:sp>
            <p:nvSpPr>
              <p:cNvPr id="531" name="Google Shape;531;p22"/>
              <p:cNvSpPr/>
              <p:nvPr/>
            </p:nvSpPr>
            <p:spPr>
              <a:xfrm>
                <a:off x="5037025" y="-1016050"/>
                <a:ext cx="3298200" cy="32982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22"/>
              <p:cNvSpPr/>
              <p:nvPr/>
            </p:nvSpPr>
            <p:spPr>
              <a:xfrm>
                <a:off x="7209200" y="-1549875"/>
                <a:ext cx="2941800" cy="29418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22"/>
              <p:cNvSpPr/>
              <p:nvPr/>
            </p:nvSpPr>
            <p:spPr>
              <a:xfrm rot="-5400000">
                <a:off x="8484900" y="1017700"/>
                <a:ext cx="599400" cy="5994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22"/>
              <p:cNvSpPr/>
              <p:nvPr/>
            </p:nvSpPr>
            <p:spPr>
              <a:xfrm rot="-5400000">
                <a:off x="6972975" y="-169675"/>
                <a:ext cx="1187400" cy="11874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5" name="Google Shape;535;p22"/>
            <p:cNvSpPr/>
            <p:nvPr/>
          </p:nvSpPr>
          <p:spPr>
            <a:xfrm rot="-5400000">
              <a:off x="415400" y="1168925"/>
              <a:ext cx="599400" cy="5994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22"/>
            <p:cNvSpPr/>
            <p:nvPr/>
          </p:nvSpPr>
          <p:spPr>
            <a:xfrm rot="-5400000">
              <a:off x="1085850" y="95200"/>
              <a:ext cx="439800" cy="4398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7" name="Google Shape;537;p22"/>
          <p:cNvGrpSpPr/>
          <p:nvPr/>
        </p:nvGrpSpPr>
        <p:grpSpPr>
          <a:xfrm flipH="1">
            <a:off x="8286343" y="348665"/>
            <a:ext cx="874587" cy="861199"/>
            <a:chOff x="-65815" y="272465"/>
            <a:chExt cx="874587" cy="861199"/>
          </a:xfrm>
        </p:grpSpPr>
        <p:grpSp>
          <p:nvGrpSpPr>
            <p:cNvPr id="538" name="Google Shape;538;p22"/>
            <p:cNvGrpSpPr/>
            <p:nvPr/>
          </p:nvGrpSpPr>
          <p:grpSpPr>
            <a:xfrm>
              <a:off x="621435" y="272465"/>
              <a:ext cx="187337" cy="187337"/>
              <a:chOff x="271750" y="1789425"/>
              <a:chExt cx="318600" cy="318600"/>
            </a:xfrm>
          </p:grpSpPr>
          <p:sp>
            <p:nvSpPr>
              <p:cNvPr id="539" name="Google Shape;539;p22"/>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22"/>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1" name="Google Shape;541;p22"/>
            <p:cNvGrpSpPr/>
            <p:nvPr/>
          </p:nvGrpSpPr>
          <p:grpSpPr>
            <a:xfrm>
              <a:off x="-65815" y="946327"/>
              <a:ext cx="187337" cy="187337"/>
              <a:chOff x="271750" y="1789425"/>
              <a:chExt cx="318600" cy="318600"/>
            </a:xfrm>
          </p:grpSpPr>
          <p:sp>
            <p:nvSpPr>
              <p:cNvPr id="542" name="Google Shape;542;p22"/>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22"/>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44" name="Google Shape;544;p22"/>
          <p:cNvSpPr txBox="1">
            <a:spLocks noGrp="1"/>
          </p:cNvSpPr>
          <p:nvPr>
            <p:ph type="title"/>
          </p:nvPr>
        </p:nvSpPr>
        <p:spPr>
          <a:xfrm>
            <a:off x="720000" y="535000"/>
            <a:ext cx="7704000" cy="48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Numbers and text">
  <p:cSld name="BLANK_1_1_1_1_1_1">
    <p:spTree>
      <p:nvGrpSpPr>
        <p:cNvPr id="1" name="Shape 545"/>
        <p:cNvGrpSpPr/>
        <p:nvPr/>
      </p:nvGrpSpPr>
      <p:grpSpPr>
        <a:xfrm>
          <a:off x="0" y="0"/>
          <a:ext cx="0" cy="0"/>
          <a:chOff x="0" y="0"/>
          <a:chExt cx="0" cy="0"/>
        </a:xfrm>
      </p:grpSpPr>
      <p:grpSp>
        <p:nvGrpSpPr>
          <p:cNvPr id="546" name="Google Shape;546;p23"/>
          <p:cNvGrpSpPr/>
          <p:nvPr/>
        </p:nvGrpSpPr>
        <p:grpSpPr>
          <a:xfrm flipH="1">
            <a:off x="-86411" y="4625"/>
            <a:ext cx="11561386" cy="7808353"/>
            <a:chOff x="-2379861" y="-71575"/>
            <a:chExt cx="11561386" cy="7808353"/>
          </a:xfrm>
        </p:grpSpPr>
        <p:sp>
          <p:nvSpPr>
            <p:cNvPr id="547" name="Google Shape;547;p23"/>
            <p:cNvSpPr/>
            <p:nvPr/>
          </p:nvSpPr>
          <p:spPr>
            <a:xfrm>
              <a:off x="-39350" y="-71575"/>
              <a:ext cx="9193200" cy="5215200"/>
            </a:xfrm>
            <a:prstGeom prst="rect">
              <a:avLst/>
            </a:pr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23"/>
            <p:cNvSpPr/>
            <p:nvPr/>
          </p:nvSpPr>
          <p:spPr>
            <a:xfrm rot="-5400000">
              <a:off x="2632675" y="-1405350"/>
              <a:ext cx="3878700" cy="9219000"/>
            </a:xfrm>
            <a:prstGeom prst="flowChartDelay">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23"/>
            <p:cNvSpPr/>
            <p:nvPr/>
          </p:nvSpPr>
          <p:spPr>
            <a:xfrm rot="6300196">
              <a:off x="-1616976" y="3366575"/>
              <a:ext cx="3495192" cy="4261369"/>
            </a:xfrm>
            <a:custGeom>
              <a:avLst/>
              <a:gdLst/>
              <a:ahLst/>
              <a:cxnLst/>
              <a:rect l="l" t="t" r="r" b="b"/>
              <a:pathLst>
                <a:path w="107142" h="81946" extrusionOk="0">
                  <a:moveTo>
                    <a:pt x="46649" y="0"/>
                  </a:moveTo>
                  <a:cubicBezTo>
                    <a:pt x="44591" y="2183"/>
                    <a:pt x="42283" y="4116"/>
                    <a:pt x="39789" y="5800"/>
                  </a:cubicBezTo>
                  <a:lnTo>
                    <a:pt x="39789" y="5800"/>
                  </a:lnTo>
                  <a:cubicBezTo>
                    <a:pt x="31183" y="11475"/>
                    <a:pt x="22015" y="20767"/>
                    <a:pt x="18460" y="35360"/>
                  </a:cubicBezTo>
                  <a:lnTo>
                    <a:pt x="18460" y="35360"/>
                  </a:lnTo>
                  <a:cubicBezTo>
                    <a:pt x="16590" y="43031"/>
                    <a:pt x="12474" y="49891"/>
                    <a:pt x="6549" y="55129"/>
                  </a:cubicBezTo>
                  <a:lnTo>
                    <a:pt x="6549" y="55129"/>
                  </a:lnTo>
                  <a:cubicBezTo>
                    <a:pt x="3181" y="58123"/>
                    <a:pt x="188" y="62426"/>
                    <a:pt x="1" y="68163"/>
                  </a:cubicBezTo>
                  <a:lnTo>
                    <a:pt x="1" y="68163"/>
                  </a:lnTo>
                  <a:cubicBezTo>
                    <a:pt x="313" y="68163"/>
                    <a:pt x="624" y="68101"/>
                    <a:pt x="936" y="68101"/>
                  </a:cubicBezTo>
                  <a:lnTo>
                    <a:pt x="936" y="68101"/>
                  </a:lnTo>
                  <a:cubicBezTo>
                    <a:pt x="8669" y="67352"/>
                    <a:pt x="16340" y="69223"/>
                    <a:pt x="23138" y="72965"/>
                  </a:cubicBezTo>
                  <a:lnTo>
                    <a:pt x="23138" y="72965"/>
                  </a:lnTo>
                  <a:cubicBezTo>
                    <a:pt x="37419" y="80761"/>
                    <a:pt x="55193" y="81945"/>
                    <a:pt x="71158" y="74337"/>
                  </a:cubicBezTo>
                  <a:lnTo>
                    <a:pt x="71158" y="74337"/>
                  </a:lnTo>
                  <a:cubicBezTo>
                    <a:pt x="95417" y="62800"/>
                    <a:pt x="107141" y="34425"/>
                    <a:pt x="98099" y="9167"/>
                  </a:cubicBezTo>
                  <a:lnTo>
                    <a:pt x="98099" y="9167"/>
                  </a:lnTo>
                  <a:cubicBezTo>
                    <a:pt x="96914" y="6049"/>
                    <a:pt x="95542" y="3056"/>
                    <a:pt x="93920" y="312"/>
                  </a:cubicBezTo>
                  <a:lnTo>
                    <a:pt x="93920" y="312"/>
                  </a:lnTo>
                  <a:cubicBezTo>
                    <a:pt x="93858" y="187"/>
                    <a:pt x="93796" y="125"/>
                    <a:pt x="93733" y="0"/>
                  </a:cubicBezTo>
                  <a:lnTo>
                    <a:pt x="9373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0" name="Google Shape;550;p23"/>
          <p:cNvGrpSpPr/>
          <p:nvPr/>
        </p:nvGrpSpPr>
        <p:grpSpPr>
          <a:xfrm flipH="1">
            <a:off x="-1055886" y="-1473675"/>
            <a:ext cx="9735600" cy="3832025"/>
            <a:chOff x="415400" y="-1549875"/>
            <a:chExt cx="9735600" cy="3832025"/>
          </a:xfrm>
        </p:grpSpPr>
        <p:grpSp>
          <p:nvGrpSpPr>
            <p:cNvPr id="551" name="Google Shape;551;p23"/>
            <p:cNvGrpSpPr/>
            <p:nvPr/>
          </p:nvGrpSpPr>
          <p:grpSpPr>
            <a:xfrm>
              <a:off x="5037025" y="-1549875"/>
              <a:ext cx="5113975" cy="3832025"/>
              <a:chOff x="5037025" y="-1549875"/>
              <a:chExt cx="5113975" cy="3832025"/>
            </a:xfrm>
          </p:grpSpPr>
          <p:sp>
            <p:nvSpPr>
              <p:cNvPr id="552" name="Google Shape;552;p23"/>
              <p:cNvSpPr/>
              <p:nvPr/>
            </p:nvSpPr>
            <p:spPr>
              <a:xfrm>
                <a:off x="5037025" y="-1016050"/>
                <a:ext cx="3298200" cy="32982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23"/>
              <p:cNvSpPr/>
              <p:nvPr/>
            </p:nvSpPr>
            <p:spPr>
              <a:xfrm>
                <a:off x="7209200" y="-1549875"/>
                <a:ext cx="2941800" cy="29418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23"/>
              <p:cNvSpPr/>
              <p:nvPr/>
            </p:nvSpPr>
            <p:spPr>
              <a:xfrm rot="-5400000">
                <a:off x="8484900" y="1017700"/>
                <a:ext cx="599400" cy="5994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23"/>
              <p:cNvSpPr/>
              <p:nvPr/>
            </p:nvSpPr>
            <p:spPr>
              <a:xfrm rot="-5400000">
                <a:off x="6972975" y="-169675"/>
                <a:ext cx="1187400" cy="11874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6" name="Google Shape;556;p23"/>
            <p:cNvSpPr/>
            <p:nvPr/>
          </p:nvSpPr>
          <p:spPr>
            <a:xfrm rot="-5400000">
              <a:off x="415400" y="1168925"/>
              <a:ext cx="599400" cy="5994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23"/>
            <p:cNvSpPr/>
            <p:nvPr/>
          </p:nvSpPr>
          <p:spPr>
            <a:xfrm rot="-5400000">
              <a:off x="1085850" y="95200"/>
              <a:ext cx="439800" cy="4398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8" name="Google Shape;558;p23"/>
          <p:cNvSpPr txBox="1">
            <a:spLocks noGrp="1"/>
          </p:cNvSpPr>
          <p:nvPr>
            <p:ph type="title" hasCustomPrompt="1"/>
          </p:nvPr>
        </p:nvSpPr>
        <p:spPr>
          <a:xfrm>
            <a:off x="1652150" y="682900"/>
            <a:ext cx="58398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45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559" name="Google Shape;559;p23"/>
          <p:cNvSpPr txBox="1">
            <a:spLocks noGrp="1"/>
          </p:cNvSpPr>
          <p:nvPr>
            <p:ph type="subTitle" idx="1"/>
          </p:nvPr>
        </p:nvSpPr>
        <p:spPr>
          <a:xfrm>
            <a:off x="1652150" y="1465122"/>
            <a:ext cx="5839800" cy="4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60" name="Google Shape;560;p23"/>
          <p:cNvSpPr txBox="1">
            <a:spLocks noGrp="1"/>
          </p:cNvSpPr>
          <p:nvPr>
            <p:ph type="title" idx="2" hasCustomPrompt="1"/>
          </p:nvPr>
        </p:nvSpPr>
        <p:spPr>
          <a:xfrm>
            <a:off x="1652150" y="1958046"/>
            <a:ext cx="58398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45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561" name="Google Shape;561;p23"/>
          <p:cNvSpPr txBox="1">
            <a:spLocks noGrp="1"/>
          </p:cNvSpPr>
          <p:nvPr>
            <p:ph type="subTitle" idx="3"/>
          </p:nvPr>
        </p:nvSpPr>
        <p:spPr>
          <a:xfrm>
            <a:off x="1652150" y="2740268"/>
            <a:ext cx="5839800" cy="4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62" name="Google Shape;562;p23"/>
          <p:cNvSpPr txBox="1">
            <a:spLocks noGrp="1"/>
          </p:cNvSpPr>
          <p:nvPr>
            <p:ph type="title" idx="4" hasCustomPrompt="1"/>
          </p:nvPr>
        </p:nvSpPr>
        <p:spPr>
          <a:xfrm>
            <a:off x="1652150" y="3233204"/>
            <a:ext cx="58398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45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563" name="Google Shape;563;p23"/>
          <p:cNvSpPr txBox="1">
            <a:spLocks noGrp="1"/>
          </p:cNvSpPr>
          <p:nvPr>
            <p:ph type="subTitle" idx="5"/>
          </p:nvPr>
        </p:nvSpPr>
        <p:spPr>
          <a:xfrm>
            <a:off x="1652150" y="4015426"/>
            <a:ext cx="5839800" cy="4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564" name="Google Shape;564;p23"/>
          <p:cNvGrpSpPr/>
          <p:nvPr/>
        </p:nvGrpSpPr>
        <p:grpSpPr>
          <a:xfrm flipH="1">
            <a:off x="572543" y="348665"/>
            <a:ext cx="8588387" cy="861199"/>
            <a:chOff x="-65815" y="272465"/>
            <a:chExt cx="8588387" cy="861199"/>
          </a:xfrm>
        </p:grpSpPr>
        <p:grpSp>
          <p:nvGrpSpPr>
            <p:cNvPr id="565" name="Google Shape;565;p23"/>
            <p:cNvGrpSpPr/>
            <p:nvPr/>
          </p:nvGrpSpPr>
          <p:grpSpPr>
            <a:xfrm>
              <a:off x="8335235" y="578752"/>
              <a:ext cx="187337" cy="187337"/>
              <a:chOff x="271750" y="1789425"/>
              <a:chExt cx="318600" cy="318600"/>
            </a:xfrm>
          </p:grpSpPr>
          <p:sp>
            <p:nvSpPr>
              <p:cNvPr id="566" name="Google Shape;566;p23"/>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23"/>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8" name="Google Shape;568;p23"/>
            <p:cNvGrpSpPr/>
            <p:nvPr/>
          </p:nvGrpSpPr>
          <p:grpSpPr>
            <a:xfrm>
              <a:off x="621435" y="272465"/>
              <a:ext cx="187337" cy="187337"/>
              <a:chOff x="271750" y="1789425"/>
              <a:chExt cx="318600" cy="318600"/>
            </a:xfrm>
          </p:grpSpPr>
          <p:sp>
            <p:nvSpPr>
              <p:cNvPr id="569" name="Google Shape;569;p23"/>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23"/>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1" name="Google Shape;571;p23"/>
            <p:cNvGrpSpPr/>
            <p:nvPr/>
          </p:nvGrpSpPr>
          <p:grpSpPr>
            <a:xfrm>
              <a:off x="-65815" y="946327"/>
              <a:ext cx="187337" cy="187337"/>
              <a:chOff x="271750" y="1789425"/>
              <a:chExt cx="318600" cy="318600"/>
            </a:xfrm>
          </p:grpSpPr>
          <p:sp>
            <p:nvSpPr>
              <p:cNvPr id="572" name="Google Shape;572;p23"/>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23"/>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hanks">
  <p:cSld name="BLANK_1_1_1_1_1_1_2">
    <p:spTree>
      <p:nvGrpSpPr>
        <p:cNvPr id="1" name="Shape 574"/>
        <p:cNvGrpSpPr/>
        <p:nvPr/>
      </p:nvGrpSpPr>
      <p:grpSpPr>
        <a:xfrm>
          <a:off x="0" y="0"/>
          <a:ext cx="0" cy="0"/>
          <a:chOff x="0" y="0"/>
          <a:chExt cx="0" cy="0"/>
        </a:xfrm>
      </p:grpSpPr>
      <p:sp>
        <p:nvSpPr>
          <p:cNvPr id="575" name="Google Shape;575;p24"/>
          <p:cNvSpPr/>
          <p:nvPr/>
        </p:nvSpPr>
        <p:spPr>
          <a:xfrm flipH="1">
            <a:off x="-33973" y="-35800"/>
            <a:ext cx="9193200" cy="5179200"/>
          </a:xfrm>
          <a:prstGeom prst="rect">
            <a:avLst/>
          </a:pr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24"/>
          <p:cNvSpPr/>
          <p:nvPr/>
        </p:nvSpPr>
        <p:spPr>
          <a:xfrm rot="866113" flipH="1">
            <a:off x="-744503" y="-143126"/>
            <a:ext cx="3265384" cy="3585110"/>
          </a:xfrm>
          <a:custGeom>
            <a:avLst/>
            <a:gdLst/>
            <a:ahLst/>
            <a:cxnLst/>
            <a:rect l="l" t="t" r="r" b="b"/>
            <a:pathLst>
              <a:path w="107142" h="81946" extrusionOk="0">
                <a:moveTo>
                  <a:pt x="46649" y="0"/>
                </a:moveTo>
                <a:cubicBezTo>
                  <a:pt x="44591" y="2183"/>
                  <a:pt x="42283" y="4116"/>
                  <a:pt x="39789" y="5800"/>
                </a:cubicBezTo>
                <a:lnTo>
                  <a:pt x="39789" y="5800"/>
                </a:lnTo>
                <a:cubicBezTo>
                  <a:pt x="31183" y="11475"/>
                  <a:pt x="22015" y="20767"/>
                  <a:pt x="18460" y="35360"/>
                </a:cubicBezTo>
                <a:lnTo>
                  <a:pt x="18460" y="35360"/>
                </a:lnTo>
                <a:cubicBezTo>
                  <a:pt x="16590" y="43031"/>
                  <a:pt x="12474" y="49891"/>
                  <a:pt x="6549" y="55129"/>
                </a:cubicBezTo>
                <a:lnTo>
                  <a:pt x="6549" y="55129"/>
                </a:lnTo>
                <a:cubicBezTo>
                  <a:pt x="3181" y="58123"/>
                  <a:pt x="188" y="62426"/>
                  <a:pt x="1" y="68163"/>
                </a:cubicBezTo>
                <a:lnTo>
                  <a:pt x="1" y="68163"/>
                </a:lnTo>
                <a:cubicBezTo>
                  <a:pt x="313" y="68163"/>
                  <a:pt x="624" y="68101"/>
                  <a:pt x="936" y="68101"/>
                </a:cubicBezTo>
                <a:lnTo>
                  <a:pt x="936" y="68101"/>
                </a:lnTo>
                <a:cubicBezTo>
                  <a:pt x="8669" y="67352"/>
                  <a:pt x="16340" y="69223"/>
                  <a:pt x="23138" y="72965"/>
                </a:cubicBezTo>
                <a:lnTo>
                  <a:pt x="23138" y="72965"/>
                </a:lnTo>
                <a:cubicBezTo>
                  <a:pt x="37419" y="80761"/>
                  <a:pt x="55193" y="81945"/>
                  <a:pt x="71158" y="74337"/>
                </a:cubicBezTo>
                <a:lnTo>
                  <a:pt x="71158" y="74337"/>
                </a:lnTo>
                <a:cubicBezTo>
                  <a:pt x="95417" y="62800"/>
                  <a:pt x="107141" y="34425"/>
                  <a:pt x="98099" y="9167"/>
                </a:cubicBezTo>
                <a:lnTo>
                  <a:pt x="98099" y="9167"/>
                </a:lnTo>
                <a:cubicBezTo>
                  <a:pt x="96914" y="6049"/>
                  <a:pt x="95542" y="3056"/>
                  <a:pt x="93920" y="312"/>
                </a:cubicBezTo>
                <a:lnTo>
                  <a:pt x="93920" y="312"/>
                </a:lnTo>
                <a:cubicBezTo>
                  <a:pt x="93858" y="187"/>
                  <a:pt x="93796" y="125"/>
                  <a:pt x="93733" y="0"/>
                </a:cubicBezTo>
                <a:lnTo>
                  <a:pt x="9373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7" name="Google Shape;577;p24"/>
          <p:cNvGrpSpPr/>
          <p:nvPr/>
        </p:nvGrpSpPr>
        <p:grpSpPr>
          <a:xfrm flipH="1">
            <a:off x="1092668" y="-32425"/>
            <a:ext cx="6599956" cy="5179077"/>
            <a:chOff x="1351050" y="123"/>
            <a:chExt cx="6599956" cy="5146653"/>
          </a:xfrm>
        </p:grpSpPr>
        <p:grpSp>
          <p:nvGrpSpPr>
            <p:cNvPr id="578" name="Google Shape;578;p24"/>
            <p:cNvGrpSpPr/>
            <p:nvPr/>
          </p:nvGrpSpPr>
          <p:grpSpPr>
            <a:xfrm rot="10800000">
              <a:off x="3363555" y="123"/>
              <a:ext cx="4587451" cy="3643444"/>
              <a:chOff x="1351050" y="1780075"/>
              <a:chExt cx="4239005" cy="3366701"/>
            </a:xfrm>
          </p:grpSpPr>
          <p:sp>
            <p:nvSpPr>
              <p:cNvPr id="579" name="Google Shape;579;p24"/>
              <p:cNvSpPr/>
              <p:nvPr/>
            </p:nvSpPr>
            <p:spPr>
              <a:xfrm>
                <a:off x="1351050" y="1780075"/>
                <a:ext cx="4239005" cy="3366693"/>
              </a:xfrm>
              <a:custGeom>
                <a:avLst/>
                <a:gdLst/>
                <a:ahLst/>
                <a:cxnLst/>
                <a:rect l="l" t="t" r="r" b="b"/>
                <a:pathLst>
                  <a:path w="141159" h="112111" extrusionOk="0">
                    <a:moveTo>
                      <a:pt x="60226" y="233"/>
                    </a:moveTo>
                    <a:cubicBezTo>
                      <a:pt x="32785" y="2713"/>
                      <a:pt x="11348" y="25925"/>
                      <a:pt x="11098" y="53482"/>
                    </a:cubicBezTo>
                    <a:lnTo>
                      <a:pt x="11098" y="53482"/>
                    </a:lnTo>
                    <a:cubicBezTo>
                      <a:pt x="11062" y="56926"/>
                      <a:pt x="11348" y="60289"/>
                      <a:pt x="11928" y="63536"/>
                    </a:cubicBezTo>
                    <a:lnTo>
                      <a:pt x="11928" y="63536"/>
                    </a:lnTo>
                    <a:cubicBezTo>
                      <a:pt x="13730" y="73742"/>
                      <a:pt x="11000" y="84099"/>
                      <a:pt x="5335" y="92770"/>
                    </a:cubicBezTo>
                    <a:lnTo>
                      <a:pt x="5335" y="92770"/>
                    </a:lnTo>
                    <a:cubicBezTo>
                      <a:pt x="1758" y="98239"/>
                      <a:pt x="0" y="104992"/>
                      <a:pt x="875" y="112111"/>
                    </a:cubicBezTo>
                    <a:lnTo>
                      <a:pt x="875" y="112111"/>
                    </a:lnTo>
                    <a:lnTo>
                      <a:pt x="65124" y="112111"/>
                    </a:lnTo>
                    <a:cubicBezTo>
                      <a:pt x="69130" y="109381"/>
                      <a:pt x="73644" y="107392"/>
                      <a:pt x="78470" y="106250"/>
                    </a:cubicBezTo>
                    <a:lnTo>
                      <a:pt x="78470" y="106250"/>
                    </a:lnTo>
                    <a:cubicBezTo>
                      <a:pt x="88774" y="103823"/>
                      <a:pt x="100888" y="98141"/>
                      <a:pt x="109542" y="85339"/>
                    </a:cubicBezTo>
                    <a:lnTo>
                      <a:pt x="109542" y="85339"/>
                    </a:lnTo>
                    <a:cubicBezTo>
                      <a:pt x="114083" y="78622"/>
                      <a:pt x="120497" y="73456"/>
                      <a:pt x="128044" y="70512"/>
                    </a:cubicBezTo>
                    <a:lnTo>
                      <a:pt x="128044" y="70512"/>
                    </a:lnTo>
                    <a:cubicBezTo>
                      <a:pt x="134565" y="67979"/>
                      <a:pt x="141158" y="62394"/>
                      <a:pt x="140542" y="50253"/>
                    </a:cubicBezTo>
                    <a:lnTo>
                      <a:pt x="140542" y="50253"/>
                    </a:lnTo>
                    <a:cubicBezTo>
                      <a:pt x="139918" y="37924"/>
                      <a:pt x="132558" y="33062"/>
                      <a:pt x="125716" y="31260"/>
                    </a:cubicBezTo>
                    <a:lnTo>
                      <a:pt x="125716" y="31260"/>
                    </a:lnTo>
                    <a:cubicBezTo>
                      <a:pt x="117999" y="29226"/>
                      <a:pt x="111255" y="24694"/>
                      <a:pt x="106027" y="18672"/>
                    </a:cubicBezTo>
                    <a:lnTo>
                      <a:pt x="106027" y="18672"/>
                    </a:lnTo>
                    <a:cubicBezTo>
                      <a:pt x="96071" y="7191"/>
                      <a:pt x="81396" y="1"/>
                      <a:pt x="65204" y="1"/>
                    </a:cubicBezTo>
                    <a:lnTo>
                      <a:pt x="65204" y="1"/>
                    </a:lnTo>
                    <a:cubicBezTo>
                      <a:pt x="63554" y="1"/>
                      <a:pt x="61895" y="81"/>
                      <a:pt x="60226" y="233"/>
                    </a:cubicBezTo>
                  </a:path>
                </a:pathLst>
              </a:cu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24"/>
              <p:cNvSpPr/>
              <p:nvPr/>
            </p:nvSpPr>
            <p:spPr>
              <a:xfrm>
                <a:off x="2023995" y="2642995"/>
                <a:ext cx="3502279" cy="2503781"/>
              </a:xfrm>
              <a:custGeom>
                <a:avLst/>
                <a:gdLst/>
                <a:ahLst/>
                <a:cxnLst/>
                <a:rect l="l" t="t" r="r" b="b"/>
                <a:pathLst>
                  <a:path w="116626" h="83376" extrusionOk="0">
                    <a:moveTo>
                      <a:pt x="50173" y="223"/>
                    </a:moveTo>
                    <a:cubicBezTo>
                      <a:pt x="22732" y="2712"/>
                      <a:pt x="1303" y="25925"/>
                      <a:pt x="1045" y="53482"/>
                    </a:cubicBezTo>
                    <a:lnTo>
                      <a:pt x="1045" y="53482"/>
                    </a:lnTo>
                    <a:cubicBezTo>
                      <a:pt x="1018" y="56925"/>
                      <a:pt x="1303" y="60279"/>
                      <a:pt x="1874" y="63536"/>
                    </a:cubicBezTo>
                    <a:lnTo>
                      <a:pt x="1874" y="63536"/>
                    </a:lnTo>
                    <a:cubicBezTo>
                      <a:pt x="3070" y="70253"/>
                      <a:pt x="2285" y="77042"/>
                      <a:pt x="1" y="83376"/>
                    </a:cubicBezTo>
                    <a:lnTo>
                      <a:pt x="1" y="83376"/>
                    </a:lnTo>
                    <a:lnTo>
                      <a:pt x="42715" y="83376"/>
                    </a:lnTo>
                    <a:cubicBezTo>
                      <a:pt x="46721" y="80646"/>
                      <a:pt x="51235" y="78657"/>
                      <a:pt x="56061" y="77515"/>
                    </a:cubicBezTo>
                    <a:lnTo>
                      <a:pt x="56061" y="77515"/>
                    </a:lnTo>
                    <a:cubicBezTo>
                      <a:pt x="66365" y="75088"/>
                      <a:pt x="78479" y="69406"/>
                      <a:pt x="87133" y="56604"/>
                    </a:cubicBezTo>
                    <a:lnTo>
                      <a:pt x="87133" y="56604"/>
                    </a:lnTo>
                    <a:cubicBezTo>
                      <a:pt x="91674" y="49887"/>
                      <a:pt x="98088" y="44721"/>
                      <a:pt x="105635" y="41777"/>
                    </a:cubicBezTo>
                    <a:lnTo>
                      <a:pt x="105635" y="41777"/>
                    </a:lnTo>
                    <a:cubicBezTo>
                      <a:pt x="109997" y="40082"/>
                      <a:pt x="114378" y="37014"/>
                      <a:pt x="116626" y="31536"/>
                    </a:cubicBezTo>
                    <a:lnTo>
                      <a:pt x="116626" y="31536"/>
                    </a:lnTo>
                    <a:cubicBezTo>
                      <a:pt x="116305" y="31438"/>
                      <a:pt x="115984" y="31340"/>
                      <a:pt x="115662" y="31259"/>
                    </a:cubicBezTo>
                    <a:lnTo>
                      <a:pt x="115662" y="31259"/>
                    </a:lnTo>
                    <a:cubicBezTo>
                      <a:pt x="107955" y="29225"/>
                      <a:pt x="101201" y="24694"/>
                      <a:pt x="95983" y="18672"/>
                    </a:cubicBezTo>
                    <a:lnTo>
                      <a:pt x="95983" y="18672"/>
                    </a:lnTo>
                    <a:cubicBezTo>
                      <a:pt x="86027" y="7191"/>
                      <a:pt x="71343" y="0"/>
                      <a:pt x="55160" y="0"/>
                    </a:cubicBezTo>
                    <a:lnTo>
                      <a:pt x="55160" y="0"/>
                    </a:lnTo>
                    <a:cubicBezTo>
                      <a:pt x="53509" y="0"/>
                      <a:pt x="51850" y="72"/>
                      <a:pt x="50173" y="223"/>
                    </a:cubicBezTo>
                  </a:path>
                </a:pathLst>
              </a:cu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1" name="Google Shape;581;p24"/>
            <p:cNvGrpSpPr/>
            <p:nvPr/>
          </p:nvGrpSpPr>
          <p:grpSpPr>
            <a:xfrm>
              <a:off x="1351050" y="1780075"/>
              <a:ext cx="4239005" cy="3366701"/>
              <a:chOff x="1351050" y="1780075"/>
              <a:chExt cx="4239005" cy="3366701"/>
            </a:xfrm>
          </p:grpSpPr>
          <p:sp>
            <p:nvSpPr>
              <p:cNvPr id="582" name="Google Shape;582;p24"/>
              <p:cNvSpPr/>
              <p:nvPr/>
            </p:nvSpPr>
            <p:spPr>
              <a:xfrm>
                <a:off x="1351050" y="1780075"/>
                <a:ext cx="4239005" cy="3366693"/>
              </a:xfrm>
              <a:custGeom>
                <a:avLst/>
                <a:gdLst/>
                <a:ahLst/>
                <a:cxnLst/>
                <a:rect l="l" t="t" r="r" b="b"/>
                <a:pathLst>
                  <a:path w="141159" h="112111" extrusionOk="0">
                    <a:moveTo>
                      <a:pt x="60226" y="233"/>
                    </a:moveTo>
                    <a:cubicBezTo>
                      <a:pt x="32785" y="2713"/>
                      <a:pt x="11348" y="25925"/>
                      <a:pt x="11098" y="53482"/>
                    </a:cubicBezTo>
                    <a:lnTo>
                      <a:pt x="11098" y="53482"/>
                    </a:lnTo>
                    <a:cubicBezTo>
                      <a:pt x="11062" y="56926"/>
                      <a:pt x="11348" y="60289"/>
                      <a:pt x="11928" y="63536"/>
                    </a:cubicBezTo>
                    <a:lnTo>
                      <a:pt x="11928" y="63536"/>
                    </a:lnTo>
                    <a:cubicBezTo>
                      <a:pt x="13730" y="73742"/>
                      <a:pt x="11000" y="84099"/>
                      <a:pt x="5335" y="92770"/>
                    </a:cubicBezTo>
                    <a:lnTo>
                      <a:pt x="5335" y="92770"/>
                    </a:lnTo>
                    <a:cubicBezTo>
                      <a:pt x="1758" y="98239"/>
                      <a:pt x="0" y="104992"/>
                      <a:pt x="875" y="112111"/>
                    </a:cubicBezTo>
                    <a:lnTo>
                      <a:pt x="875" y="112111"/>
                    </a:lnTo>
                    <a:lnTo>
                      <a:pt x="65124" y="112111"/>
                    </a:lnTo>
                    <a:cubicBezTo>
                      <a:pt x="69130" y="109381"/>
                      <a:pt x="73644" y="107392"/>
                      <a:pt x="78470" y="106250"/>
                    </a:cubicBezTo>
                    <a:lnTo>
                      <a:pt x="78470" y="106250"/>
                    </a:lnTo>
                    <a:cubicBezTo>
                      <a:pt x="88774" y="103823"/>
                      <a:pt x="100888" y="98141"/>
                      <a:pt x="109542" y="85339"/>
                    </a:cubicBezTo>
                    <a:lnTo>
                      <a:pt x="109542" y="85339"/>
                    </a:lnTo>
                    <a:cubicBezTo>
                      <a:pt x="114083" y="78622"/>
                      <a:pt x="120497" y="73456"/>
                      <a:pt x="128044" y="70512"/>
                    </a:cubicBezTo>
                    <a:lnTo>
                      <a:pt x="128044" y="70512"/>
                    </a:lnTo>
                    <a:cubicBezTo>
                      <a:pt x="134565" y="67979"/>
                      <a:pt x="141158" y="62394"/>
                      <a:pt x="140542" y="50253"/>
                    </a:cubicBezTo>
                    <a:lnTo>
                      <a:pt x="140542" y="50253"/>
                    </a:lnTo>
                    <a:cubicBezTo>
                      <a:pt x="139918" y="37924"/>
                      <a:pt x="132558" y="33062"/>
                      <a:pt x="125716" y="31260"/>
                    </a:cubicBezTo>
                    <a:lnTo>
                      <a:pt x="125716" y="31260"/>
                    </a:lnTo>
                    <a:cubicBezTo>
                      <a:pt x="117999" y="29226"/>
                      <a:pt x="111255" y="24694"/>
                      <a:pt x="106027" y="18672"/>
                    </a:cubicBezTo>
                    <a:lnTo>
                      <a:pt x="106027" y="18672"/>
                    </a:lnTo>
                    <a:cubicBezTo>
                      <a:pt x="96071" y="7191"/>
                      <a:pt x="81396" y="1"/>
                      <a:pt x="65204" y="1"/>
                    </a:cubicBezTo>
                    <a:lnTo>
                      <a:pt x="65204" y="1"/>
                    </a:lnTo>
                    <a:cubicBezTo>
                      <a:pt x="63554" y="1"/>
                      <a:pt x="61895" y="81"/>
                      <a:pt x="60226" y="233"/>
                    </a:cubicBezTo>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24"/>
              <p:cNvSpPr/>
              <p:nvPr/>
            </p:nvSpPr>
            <p:spPr>
              <a:xfrm>
                <a:off x="2023995" y="2642995"/>
                <a:ext cx="3502279" cy="2503781"/>
              </a:xfrm>
              <a:custGeom>
                <a:avLst/>
                <a:gdLst/>
                <a:ahLst/>
                <a:cxnLst/>
                <a:rect l="l" t="t" r="r" b="b"/>
                <a:pathLst>
                  <a:path w="116626" h="83376" extrusionOk="0">
                    <a:moveTo>
                      <a:pt x="50173" y="223"/>
                    </a:moveTo>
                    <a:cubicBezTo>
                      <a:pt x="22732" y="2712"/>
                      <a:pt x="1303" y="25925"/>
                      <a:pt x="1045" y="53482"/>
                    </a:cubicBezTo>
                    <a:lnTo>
                      <a:pt x="1045" y="53482"/>
                    </a:lnTo>
                    <a:cubicBezTo>
                      <a:pt x="1018" y="56925"/>
                      <a:pt x="1303" y="60279"/>
                      <a:pt x="1874" y="63536"/>
                    </a:cubicBezTo>
                    <a:lnTo>
                      <a:pt x="1874" y="63536"/>
                    </a:lnTo>
                    <a:cubicBezTo>
                      <a:pt x="3070" y="70253"/>
                      <a:pt x="2285" y="77042"/>
                      <a:pt x="1" y="83376"/>
                    </a:cubicBezTo>
                    <a:lnTo>
                      <a:pt x="1" y="83376"/>
                    </a:lnTo>
                    <a:lnTo>
                      <a:pt x="42715" y="83376"/>
                    </a:lnTo>
                    <a:cubicBezTo>
                      <a:pt x="46721" y="80646"/>
                      <a:pt x="51235" y="78657"/>
                      <a:pt x="56061" y="77515"/>
                    </a:cubicBezTo>
                    <a:lnTo>
                      <a:pt x="56061" y="77515"/>
                    </a:lnTo>
                    <a:cubicBezTo>
                      <a:pt x="66365" y="75088"/>
                      <a:pt x="78479" y="69406"/>
                      <a:pt x="87133" y="56604"/>
                    </a:cubicBezTo>
                    <a:lnTo>
                      <a:pt x="87133" y="56604"/>
                    </a:lnTo>
                    <a:cubicBezTo>
                      <a:pt x="91674" y="49887"/>
                      <a:pt x="98088" y="44721"/>
                      <a:pt x="105635" y="41777"/>
                    </a:cubicBezTo>
                    <a:lnTo>
                      <a:pt x="105635" y="41777"/>
                    </a:lnTo>
                    <a:cubicBezTo>
                      <a:pt x="109997" y="40082"/>
                      <a:pt x="114378" y="37014"/>
                      <a:pt x="116626" y="31536"/>
                    </a:cubicBezTo>
                    <a:lnTo>
                      <a:pt x="116626" y="31536"/>
                    </a:lnTo>
                    <a:cubicBezTo>
                      <a:pt x="116305" y="31438"/>
                      <a:pt x="115984" y="31340"/>
                      <a:pt x="115662" y="31259"/>
                    </a:cubicBezTo>
                    <a:lnTo>
                      <a:pt x="115662" y="31259"/>
                    </a:lnTo>
                    <a:cubicBezTo>
                      <a:pt x="107955" y="29225"/>
                      <a:pt x="101201" y="24694"/>
                      <a:pt x="95983" y="18672"/>
                    </a:cubicBezTo>
                    <a:lnTo>
                      <a:pt x="95983" y="18672"/>
                    </a:lnTo>
                    <a:cubicBezTo>
                      <a:pt x="86027" y="7191"/>
                      <a:pt x="71343" y="0"/>
                      <a:pt x="55160" y="0"/>
                    </a:cubicBezTo>
                    <a:lnTo>
                      <a:pt x="55160" y="0"/>
                    </a:lnTo>
                    <a:cubicBezTo>
                      <a:pt x="53509" y="0"/>
                      <a:pt x="51850" y="72"/>
                      <a:pt x="50173" y="223"/>
                    </a:cubicBezTo>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84" name="Google Shape;584;p24"/>
          <p:cNvGrpSpPr/>
          <p:nvPr/>
        </p:nvGrpSpPr>
        <p:grpSpPr>
          <a:xfrm flipH="1">
            <a:off x="1295552" y="-252850"/>
            <a:ext cx="9345300" cy="6627600"/>
            <a:chOff x="-1597175" y="-252850"/>
            <a:chExt cx="9345300" cy="6627600"/>
          </a:xfrm>
        </p:grpSpPr>
        <p:sp>
          <p:nvSpPr>
            <p:cNvPr id="585" name="Google Shape;585;p24"/>
            <p:cNvSpPr/>
            <p:nvPr/>
          </p:nvSpPr>
          <p:spPr>
            <a:xfrm>
              <a:off x="-1597175" y="2789750"/>
              <a:ext cx="3585300" cy="35850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24"/>
            <p:cNvSpPr/>
            <p:nvPr/>
          </p:nvSpPr>
          <p:spPr>
            <a:xfrm rot="10800000">
              <a:off x="-537302" y="3665241"/>
              <a:ext cx="1278000" cy="12780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24"/>
            <p:cNvSpPr/>
            <p:nvPr/>
          </p:nvSpPr>
          <p:spPr>
            <a:xfrm rot="10800000">
              <a:off x="4567952" y="386477"/>
              <a:ext cx="2788200" cy="2788200"/>
            </a:xfrm>
            <a:prstGeom prst="ellipse">
              <a:avLst/>
            </a:prstGeom>
            <a:gradFill>
              <a:gsLst>
                <a:gs pos="0">
                  <a:schemeClr val="accent1"/>
                </a:gs>
                <a:gs pos="100000">
                  <a:schemeClr val="accent3"/>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24"/>
            <p:cNvSpPr/>
            <p:nvPr/>
          </p:nvSpPr>
          <p:spPr>
            <a:xfrm rot="10800000">
              <a:off x="4393562" y="3128709"/>
              <a:ext cx="768000" cy="7680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24"/>
            <p:cNvSpPr/>
            <p:nvPr/>
          </p:nvSpPr>
          <p:spPr>
            <a:xfrm rot="10800000">
              <a:off x="6127327" y="1437851"/>
              <a:ext cx="768000" cy="768000"/>
            </a:xfrm>
            <a:prstGeom prst="ellipse">
              <a:avLst/>
            </a:prstGeom>
            <a:gradFill>
              <a:gsLst>
                <a:gs pos="0">
                  <a:schemeClr val="accent1"/>
                </a:gs>
                <a:gs pos="100000">
                  <a:schemeClr val="accent3"/>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0" name="Google Shape;590;p24"/>
            <p:cNvGrpSpPr/>
            <p:nvPr/>
          </p:nvGrpSpPr>
          <p:grpSpPr>
            <a:xfrm>
              <a:off x="1996500" y="2100625"/>
              <a:ext cx="2330700" cy="2331000"/>
              <a:chOff x="1996500" y="2100625"/>
              <a:chExt cx="2330700" cy="2331000"/>
            </a:xfrm>
          </p:grpSpPr>
          <p:sp>
            <p:nvSpPr>
              <p:cNvPr id="591" name="Google Shape;591;p24"/>
              <p:cNvSpPr/>
              <p:nvPr/>
            </p:nvSpPr>
            <p:spPr>
              <a:xfrm>
                <a:off x="1996500" y="2100625"/>
                <a:ext cx="2330700" cy="23310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24"/>
              <p:cNvSpPr/>
              <p:nvPr/>
            </p:nvSpPr>
            <p:spPr>
              <a:xfrm>
                <a:off x="2549388" y="2557000"/>
                <a:ext cx="710100" cy="7104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3" name="Google Shape;593;p24"/>
            <p:cNvSpPr/>
            <p:nvPr/>
          </p:nvSpPr>
          <p:spPr>
            <a:xfrm rot="-5400000">
              <a:off x="3147700" y="-252850"/>
              <a:ext cx="734100" cy="7341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24"/>
            <p:cNvSpPr/>
            <p:nvPr/>
          </p:nvSpPr>
          <p:spPr>
            <a:xfrm rot="-5400000">
              <a:off x="1707225" y="1358475"/>
              <a:ext cx="486000" cy="4863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24"/>
            <p:cNvSpPr/>
            <p:nvPr/>
          </p:nvSpPr>
          <p:spPr>
            <a:xfrm rot="-5400000">
              <a:off x="6824725" y="3238375"/>
              <a:ext cx="923100" cy="9237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24"/>
            <p:cNvSpPr/>
            <p:nvPr/>
          </p:nvSpPr>
          <p:spPr>
            <a:xfrm rot="-5400000">
              <a:off x="1819425" y="3238525"/>
              <a:ext cx="373800" cy="3741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24"/>
            <p:cNvSpPr/>
            <p:nvPr/>
          </p:nvSpPr>
          <p:spPr>
            <a:xfrm rot="-5400000">
              <a:off x="-152400" y="4687975"/>
              <a:ext cx="734100" cy="7341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8" name="Google Shape;598;p24"/>
          <p:cNvGrpSpPr/>
          <p:nvPr/>
        </p:nvGrpSpPr>
        <p:grpSpPr>
          <a:xfrm flipH="1">
            <a:off x="736581" y="689602"/>
            <a:ext cx="7844937" cy="4208987"/>
            <a:chOff x="462160" y="689602"/>
            <a:chExt cx="7844937" cy="4208987"/>
          </a:xfrm>
        </p:grpSpPr>
        <p:grpSp>
          <p:nvGrpSpPr>
            <p:cNvPr id="599" name="Google Shape;599;p24"/>
            <p:cNvGrpSpPr/>
            <p:nvPr/>
          </p:nvGrpSpPr>
          <p:grpSpPr>
            <a:xfrm>
              <a:off x="462160" y="2284752"/>
              <a:ext cx="187337" cy="187337"/>
              <a:chOff x="271750" y="1789425"/>
              <a:chExt cx="318600" cy="318600"/>
            </a:xfrm>
          </p:grpSpPr>
          <p:sp>
            <p:nvSpPr>
              <p:cNvPr id="600" name="Google Shape;600;p24"/>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24"/>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2" name="Google Shape;602;p24"/>
            <p:cNvGrpSpPr/>
            <p:nvPr/>
          </p:nvGrpSpPr>
          <p:grpSpPr>
            <a:xfrm>
              <a:off x="855660" y="4711252"/>
              <a:ext cx="187337" cy="187337"/>
              <a:chOff x="271750" y="1789425"/>
              <a:chExt cx="318600" cy="318600"/>
            </a:xfrm>
          </p:grpSpPr>
          <p:sp>
            <p:nvSpPr>
              <p:cNvPr id="603" name="Google Shape;603;p24"/>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24"/>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5" name="Google Shape;605;p24"/>
            <p:cNvGrpSpPr/>
            <p:nvPr/>
          </p:nvGrpSpPr>
          <p:grpSpPr>
            <a:xfrm>
              <a:off x="8119760" y="689602"/>
              <a:ext cx="187337" cy="187337"/>
              <a:chOff x="271750" y="1789425"/>
              <a:chExt cx="318600" cy="318600"/>
            </a:xfrm>
          </p:grpSpPr>
          <p:sp>
            <p:nvSpPr>
              <p:cNvPr id="606" name="Google Shape;606;p24"/>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24"/>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08" name="Google Shape;608;p24"/>
          <p:cNvSpPr txBox="1">
            <a:spLocks noGrp="1"/>
          </p:cNvSpPr>
          <p:nvPr>
            <p:ph type="ctrTitle"/>
          </p:nvPr>
        </p:nvSpPr>
        <p:spPr>
          <a:xfrm>
            <a:off x="2429950" y="669825"/>
            <a:ext cx="4284000" cy="997800"/>
          </a:xfrm>
          <a:prstGeom prst="rect">
            <a:avLst/>
          </a:prstGeom>
          <a:ln w="19050" cap="flat" cmpd="sng">
            <a:solidFill>
              <a:schemeClr val="lt1"/>
            </a:solidFill>
            <a:prstDash val="solid"/>
            <a:miter lim="8000"/>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5200"/>
              <a:buNone/>
              <a:defRPr sz="45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609" name="Google Shape;609;p24"/>
          <p:cNvSpPr txBox="1">
            <a:spLocks noGrp="1"/>
          </p:cNvSpPr>
          <p:nvPr>
            <p:ph type="subTitle" idx="1"/>
          </p:nvPr>
        </p:nvSpPr>
        <p:spPr>
          <a:xfrm>
            <a:off x="2425075" y="1704550"/>
            <a:ext cx="4293900" cy="1380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610" name="Google Shape;610;p24"/>
          <p:cNvSpPr txBox="1"/>
          <p:nvPr/>
        </p:nvSpPr>
        <p:spPr>
          <a:xfrm>
            <a:off x="2200650" y="4088850"/>
            <a:ext cx="4742700" cy="5196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300"/>
              </a:spcBef>
              <a:spcAft>
                <a:spcPts val="0"/>
              </a:spcAft>
              <a:buNone/>
            </a:pPr>
            <a:r>
              <a:rPr lang="en" sz="1100" b="1">
                <a:solidFill>
                  <a:schemeClr val="lt1"/>
                </a:solidFill>
                <a:latin typeface="Open Sans"/>
                <a:ea typeface="Open Sans"/>
                <a:cs typeface="Open Sans"/>
                <a:sym typeface="Open Sans"/>
              </a:rPr>
              <a:t>CREDITS:</a:t>
            </a:r>
            <a:r>
              <a:rPr lang="en" sz="1100">
                <a:solidFill>
                  <a:schemeClr val="lt1"/>
                </a:solidFill>
                <a:latin typeface="Open Sans"/>
                <a:ea typeface="Open Sans"/>
                <a:cs typeface="Open Sans"/>
                <a:sym typeface="Open Sans"/>
              </a:rPr>
              <a:t> This presentation template was created by </a:t>
            </a:r>
            <a:r>
              <a:rPr lang="en" sz="1100" b="1">
                <a:solidFill>
                  <a:schemeClr val="accent4"/>
                </a:solidFill>
                <a:uFill>
                  <a:noFill/>
                </a:uFill>
                <a:latin typeface="Open Sans"/>
                <a:ea typeface="Open Sans"/>
                <a:cs typeface="Open Sans"/>
                <a:sym typeface="Open Sans"/>
                <a:hlinkClick r:id="rId2">
                  <a:extLst>
                    <a:ext uri="{A12FA001-AC4F-418D-AE19-62706E023703}">
                      <ahyp:hlinkClr xmlns:ahyp="http://schemas.microsoft.com/office/drawing/2018/hyperlinkcolor" val="tx"/>
                    </a:ext>
                  </a:extLst>
                </a:hlinkClick>
              </a:rPr>
              <a:t>Slidesgo</a:t>
            </a:r>
            <a:r>
              <a:rPr lang="en" sz="1100">
                <a:solidFill>
                  <a:schemeClr val="lt1"/>
                </a:solidFill>
                <a:latin typeface="Open Sans"/>
                <a:ea typeface="Open Sans"/>
                <a:cs typeface="Open Sans"/>
                <a:sym typeface="Open Sans"/>
              </a:rPr>
              <a:t>, and includes icons by </a:t>
            </a:r>
            <a:r>
              <a:rPr lang="en" sz="1100" b="1">
                <a:solidFill>
                  <a:schemeClr val="accent4"/>
                </a:solidFill>
                <a:uFill>
                  <a:noFill/>
                </a:u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Flaticon</a:t>
            </a:r>
            <a:r>
              <a:rPr lang="en" sz="1100">
                <a:solidFill>
                  <a:schemeClr val="lt1"/>
                </a:solidFill>
                <a:latin typeface="Open Sans"/>
                <a:ea typeface="Open Sans"/>
                <a:cs typeface="Open Sans"/>
                <a:sym typeface="Open Sans"/>
              </a:rPr>
              <a:t> and infographics &amp; images by </a:t>
            </a:r>
            <a:r>
              <a:rPr lang="en" sz="1100" b="1">
                <a:solidFill>
                  <a:schemeClr val="accent4"/>
                </a:solidFill>
                <a:uFill>
                  <a:noFill/>
                </a:u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Freepik</a:t>
            </a:r>
            <a:endParaRPr sz="1100" b="1">
              <a:solidFill>
                <a:schemeClr val="accent4"/>
              </a:solidFill>
              <a:highlight>
                <a:srgbClr val="DFDEFC"/>
              </a:highlight>
              <a:latin typeface="Open Sans"/>
              <a:ea typeface="Open Sans"/>
              <a:cs typeface="Open Sans"/>
              <a:sym typeface="Open Sans"/>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611"/>
        <p:cNvGrpSpPr/>
        <p:nvPr/>
      </p:nvGrpSpPr>
      <p:grpSpPr>
        <a:xfrm>
          <a:off x="0" y="0"/>
          <a:ext cx="0" cy="0"/>
          <a:chOff x="0" y="0"/>
          <a:chExt cx="0" cy="0"/>
        </a:xfrm>
      </p:grpSpPr>
      <p:sp>
        <p:nvSpPr>
          <p:cNvPr id="612" name="Google Shape;612;p25"/>
          <p:cNvSpPr txBox="1">
            <a:spLocks noGrp="1"/>
          </p:cNvSpPr>
          <p:nvPr>
            <p:ph type="sldNum" idx="12"/>
          </p:nvPr>
        </p:nvSpPr>
        <p:spPr>
          <a:xfrm>
            <a:off x="8404384" y="4673651"/>
            <a:ext cx="548700" cy="393600"/>
          </a:xfrm>
          <a:prstGeom prst="rect">
            <a:avLst/>
          </a:prstGeom>
          <a:noFill/>
          <a:ln>
            <a:noFill/>
          </a:ln>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grpSp>
        <p:nvGrpSpPr>
          <p:cNvPr id="613" name="Google Shape;613;p25"/>
          <p:cNvGrpSpPr/>
          <p:nvPr/>
        </p:nvGrpSpPr>
        <p:grpSpPr>
          <a:xfrm rot="10800000" flipH="1">
            <a:off x="-2417398" y="-2664850"/>
            <a:ext cx="11637689" cy="7808350"/>
            <a:chOff x="-2379861" y="-71572"/>
            <a:chExt cx="11599411" cy="7808350"/>
          </a:xfrm>
        </p:grpSpPr>
        <p:sp>
          <p:nvSpPr>
            <p:cNvPr id="614" name="Google Shape;614;p25"/>
            <p:cNvSpPr/>
            <p:nvPr/>
          </p:nvSpPr>
          <p:spPr>
            <a:xfrm>
              <a:off x="-39350" y="-71572"/>
              <a:ext cx="9258900" cy="5215200"/>
            </a:xfrm>
            <a:prstGeom prst="rect">
              <a:avLst/>
            </a:pr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25"/>
            <p:cNvSpPr/>
            <p:nvPr/>
          </p:nvSpPr>
          <p:spPr>
            <a:xfrm rot="-5400000">
              <a:off x="2235932" y="-1802097"/>
              <a:ext cx="4672200" cy="9219000"/>
            </a:xfrm>
            <a:prstGeom prst="flowChartDelay">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25"/>
            <p:cNvSpPr/>
            <p:nvPr/>
          </p:nvSpPr>
          <p:spPr>
            <a:xfrm rot="6300196">
              <a:off x="-1616976" y="3366575"/>
              <a:ext cx="3495192" cy="4261369"/>
            </a:xfrm>
            <a:custGeom>
              <a:avLst/>
              <a:gdLst/>
              <a:ahLst/>
              <a:cxnLst/>
              <a:rect l="l" t="t" r="r" b="b"/>
              <a:pathLst>
                <a:path w="107142" h="81946" extrusionOk="0">
                  <a:moveTo>
                    <a:pt x="46649" y="0"/>
                  </a:moveTo>
                  <a:cubicBezTo>
                    <a:pt x="44591" y="2183"/>
                    <a:pt x="42283" y="4116"/>
                    <a:pt x="39789" y="5800"/>
                  </a:cubicBezTo>
                  <a:lnTo>
                    <a:pt x="39789" y="5800"/>
                  </a:lnTo>
                  <a:cubicBezTo>
                    <a:pt x="31183" y="11475"/>
                    <a:pt x="22015" y="20767"/>
                    <a:pt x="18460" y="35360"/>
                  </a:cubicBezTo>
                  <a:lnTo>
                    <a:pt x="18460" y="35360"/>
                  </a:lnTo>
                  <a:cubicBezTo>
                    <a:pt x="16590" y="43031"/>
                    <a:pt x="12474" y="49891"/>
                    <a:pt x="6549" y="55129"/>
                  </a:cubicBezTo>
                  <a:lnTo>
                    <a:pt x="6549" y="55129"/>
                  </a:lnTo>
                  <a:cubicBezTo>
                    <a:pt x="3181" y="58123"/>
                    <a:pt x="188" y="62426"/>
                    <a:pt x="1" y="68163"/>
                  </a:cubicBezTo>
                  <a:lnTo>
                    <a:pt x="1" y="68163"/>
                  </a:lnTo>
                  <a:cubicBezTo>
                    <a:pt x="313" y="68163"/>
                    <a:pt x="624" y="68101"/>
                    <a:pt x="936" y="68101"/>
                  </a:cubicBezTo>
                  <a:lnTo>
                    <a:pt x="936" y="68101"/>
                  </a:lnTo>
                  <a:cubicBezTo>
                    <a:pt x="8669" y="67352"/>
                    <a:pt x="16340" y="69223"/>
                    <a:pt x="23138" y="72965"/>
                  </a:cubicBezTo>
                  <a:lnTo>
                    <a:pt x="23138" y="72965"/>
                  </a:lnTo>
                  <a:cubicBezTo>
                    <a:pt x="37419" y="80761"/>
                    <a:pt x="55193" y="81945"/>
                    <a:pt x="71158" y="74337"/>
                  </a:cubicBezTo>
                  <a:lnTo>
                    <a:pt x="71158" y="74337"/>
                  </a:lnTo>
                  <a:cubicBezTo>
                    <a:pt x="95417" y="62800"/>
                    <a:pt x="107141" y="34425"/>
                    <a:pt x="98099" y="9167"/>
                  </a:cubicBezTo>
                  <a:lnTo>
                    <a:pt x="98099" y="9167"/>
                  </a:lnTo>
                  <a:cubicBezTo>
                    <a:pt x="96914" y="6049"/>
                    <a:pt x="95542" y="3056"/>
                    <a:pt x="93920" y="312"/>
                  </a:cubicBezTo>
                  <a:lnTo>
                    <a:pt x="93920" y="312"/>
                  </a:lnTo>
                  <a:cubicBezTo>
                    <a:pt x="93858" y="187"/>
                    <a:pt x="93796" y="125"/>
                    <a:pt x="93733" y="0"/>
                  </a:cubicBezTo>
                  <a:lnTo>
                    <a:pt x="9373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7" name="Google Shape;617;p25"/>
          <p:cNvGrpSpPr/>
          <p:nvPr/>
        </p:nvGrpSpPr>
        <p:grpSpPr>
          <a:xfrm>
            <a:off x="-1014666" y="-1549875"/>
            <a:ext cx="11560225" cy="7712083"/>
            <a:chOff x="-1014666" y="-1549875"/>
            <a:chExt cx="11560225" cy="7712083"/>
          </a:xfrm>
        </p:grpSpPr>
        <p:grpSp>
          <p:nvGrpSpPr>
            <p:cNvPr id="618" name="Google Shape;618;p25"/>
            <p:cNvGrpSpPr/>
            <p:nvPr/>
          </p:nvGrpSpPr>
          <p:grpSpPr>
            <a:xfrm flipH="1">
              <a:off x="-1014666" y="2511334"/>
              <a:ext cx="11560225" cy="3650874"/>
              <a:chOff x="-2295675" y="2721275"/>
              <a:chExt cx="10834325" cy="3421625"/>
            </a:xfrm>
          </p:grpSpPr>
          <p:sp>
            <p:nvSpPr>
              <p:cNvPr id="619" name="Google Shape;619;p25"/>
              <p:cNvSpPr/>
              <p:nvPr/>
            </p:nvSpPr>
            <p:spPr>
              <a:xfrm>
                <a:off x="-2295675" y="2721275"/>
                <a:ext cx="3298200" cy="32982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25"/>
              <p:cNvSpPr/>
              <p:nvPr/>
            </p:nvSpPr>
            <p:spPr>
              <a:xfrm>
                <a:off x="5596850" y="3077675"/>
                <a:ext cx="2941800" cy="29418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25"/>
              <p:cNvSpPr/>
              <p:nvPr/>
            </p:nvSpPr>
            <p:spPr>
              <a:xfrm>
                <a:off x="4599338" y="4381900"/>
                <a:ext cx="1761000" cy="17610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2" name="Google Shape;622;p25"/>
            <p:cNvGrpSpPr/>
            <p:nvPr/>
          </p:nvGrpSpPr>
          <p:grpSpPr>
            <a:xfrm>
              <a:off x="5037025" y="-1549875"/>
              <a:ext cx="5113975" cy="3832025"/>
              <a:chOff x="5037025" y="-1549875"/>
              <a:chExt cx="5113975" cy="3832025"/>
            </a:xfrm>
          </p:grpSpPr>
          <p:sp>
            <p:nvSpPr>
              <p:cNvPr id="623" name="Google Shape;623;p25"/>
              <p:cNvSpPr/>
              <p:nvPr/>
            </p:nvSpPr>
            <p:spPr>
              <a:xfrm>
                <a:off x="5037025" y="-1016050"/>
                <a:ext cx="3298200" cy="32982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25"/>
              <p:cNvSpPr/>
              <p:nvPr/>
            </p:nvSpPr>
            <p:spPr>
              <a:xfrm>
                <a:off x="7209200" y="-1549875"/>
                <a:ext cx="2941800" cy="29418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25"/>
              <p:cNvSpPr/>
              <p:nvPr/>
            </p:nvSpPr>
            <p:spPr>
              <a:xfrm rot="-5400000">
                <a:off x="8484900" y="1017700"/>
                <a:ext cx="599400" cy="5994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25"/>
              <p:cNvSpPr/>
              <p:nvPr/>
            </p:nvSpPr>
            <p:spPr>
              <a:xfrm rot="-5400000">
                <a:off x="6972975" y="-169675"/>
                <a:ext cx="1187400" cy="11874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27" name="Google Shape;627;p25"/>
          <p:cNvGrpSpPr/>
          <p:nvPr/>
        </p:nvGrpSpPr>
        <p:grpSpPr>
          <a:xfrm>
            <a:off x="87160" y="-78486"/>
            <a:ext cx="964787" cy="659987"/>
            <a:chOff x="87160" y="-78486"/>
            <a:chExt cx="964787" cy="659987"/>
          </a:xfrm>
        </p:grpSpPr>
        <p:grpSp>
          <p:nvGrpSpPr>
            <p:cNvPr id="628" name="Google Shape;628;p25"/>
            <p:cNvGrpSpPr/>
            <p:nvPr/>
          </p:nvGrpSpPr>
          <p:grpSpPr>
            <a:xfrm rot="10800000" flipH="1">
              <a:off x="87160" y="394164"/>
              <a:ext cx="187337" cy="187337"/>
              <a:chOff x="271750" y="1789425"/>
              <a:chExt cx="318600" cy="318600"/>
            </a:xfrm>
          </p:grpSpPr>
          <p:sp>
            <p:nvSpPr>
              <p:cNvPr id="629" name="Google Shape;629;p25"/>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25"/>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1" name="Google Shape;631;p25"/>
            <p:cNvGrpSpPr/>
            <p:nvPr/>
          </p:nvGrpSpPr>
          <p:grpSpPr>
            <a:xfrm rot="10800000" flipH="1">
              <a:off x="864610" y="-78486"/>
              <a:ext cx="187337" cy="187337"/>
              <a:chOff x="271750" y="1789425"/>
              <a:chExt cx="318600" cy="318600"/>
            </a:xfrm>
          </p:grpSpPr>
          <p:sp>
            <p:nvSpPr>
              <p:cNvPr id="632" name="Google Shape;632;p25"/>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25"/>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ackground 1">
  <p:cSld name="BLANK_1_1_1_1_1_1_1_1">
    <p:spTree>
      <p:nvGrpSpPr>
        <p:cNvPr id="1" name="Shape 634"/>
        <p:cNvGrpSpPr/>
        <p:nvPr/>
      </p:nvGrpSpPr>
      <p:grpSpPr>
        <a:xfrm>
          <a:off x="0" y="0"/>
          <a:ext cx="0" cy="0"/>
          <a:chOff x="0" y="0"/>
          <a:chExt cx="0" cy="0"/>
        </a:xfrm>
      </p:grpSpPr>
      <p:sp>
        <p:nvSpPr>
          <p:cNvPr id="635" name="Google Shape;635;p26"/>
          <p:cNvSpPr txBox="1">
            <a:spLocks noGrp="1"/>
          </p:cNvSpPr>
          <p:nvPr>
            <p:ph type="sldNum" idx="12"/>
          </p:nvPr>
        </p:nvSpPr>
        <p:spPr>
          <a:xfrm>
            <a:off x="8404384" y="4673651"/>
            <a:ext cx="548700" cy="393600"/>
          </a:xfrm>
          <a:prstGeom prst="rect">
            <a:avLst/>
          </a:prstGeom>
          <a:noFill/>
          <a:ln>
            <a:noFill/>
          </a:ln>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grpSp>
        <p:nvGrpSpPr>
          <p:cNvPr id="636" name="Google Shape;636;p26"/>
          <p:cNvGrpSpPr/>
          <p:nvPr/>
        </p:nvGrpSpPr>
        <p:grpSpPr>
          <a:xfrm>
            <a:off x="-1333846" y="-2133600"/>
            <a:ext cx="10515371" cy="7277100"/>
            <a:chOff x="-1333846" y="-2133600"/>
            <a:chExt cx="10515371" cy="7277100"/>
          </a:xfrm>
        </p:grpSpPr>
        <p:sp>
          <p:nvSpPr>
            <p:cNvPr id="637" name="Google Shape;637;p26"/>
            <p:cNvSpPr/>
            <p:nvPr/>
          </p:nvSpPr>
          <p:spPr>
            <a:xfrm rot="3600122">
              <a:off x="245315" y="-1707902"/>
              <a:ext cx="4633104" cy="6321935"/>
            </a:xfrm>
            <a:custGeom>
              <a:avLst/>
              <a:gdLst/>
              <a:ahLst/>
              <a:cxnLst/>
              <a:rect l="l" t="t" r="r" b="b"/>
              <a:pathLst>
                <a:path w="107142" h="81946" extrusionOk="0">
                  <a:moveTo>
                    <a:pt x="46649" y="0"/>
                  </a:moveTo>
                  <a:cubicBezTo>
                    <a:pt x="44591" y="2183"/>
                    <a:pt x="42283" y="4116"/>
                    <a:pt x="39789" y="5800"/>
                  </a:cubicBezTo>
                  <a:lnTo>
                    <a:pt x="39789" y="5800"/>
                  </a:lnTo>
                  <a:cubicBezTo>
                    <a:pt x="31183" y="11475"/>
                    <a:pt x="22015" y="20767"/>
                    <a:pt x="18460" y="35360"/>
                  </a:cubicBezTo>
                  <a:lnTo>
                    <a:pt x="18460" y="35360"/>
                  </a:lnTo>
                  <a:cubicBezTo>
                    <a:pt x="16590" y="43031"/>
                    <a:pt x="12474" y="49891"/>
                    <a:pt x="6549" y="55129"/>
                  </a:cubicBezTo>
                  <a:lnTo>
                    <a:pt x="6549" y="55129"/>
                  </a:lnTo>
                  <a:cubicBezTo>
                    <a:pt x="3181" y="58123"/>
                    <a:pt x="188" y="62426"/>
                    <a:pt x="1" y="68163"/>
                  </a:cubicBezTo>
                  <a:lnTo>
                    <a:pt x="1" y="68163"/>
                  </a:lnTo>
                  <a:cubicBezTo>
                    <a:pt x="313" y="68163"/>
                    <a:pt x="624" y="68101"/>
                    <a:pt x="936" y="68101"/>
                  </a:cubicBezTo>
                  <a:lnTo>
                    <a:pt x="936" y="68101"/>
                  </a:lnTo>
                  <a:cubicBezTo>
                    <a:pt x="8669" y="67352"/>
                    <a:pt x="16340" y="69223"/>
                    <a:pt x="23138" y="72965"/>
                  </a:cubicBezTo>
                  <a:lnTo>
                    <a:pt x="23138" y="72965"/>
                  </a:lnTo>
                  <a:cubicBezTo>
                    <a:pt x="37419" y="80761"/>
                    <a:pt x="55193" y="81945"/>
                    <a:pt x="71158" y="74337"/>
                  </a:cubicBezTo>
                  <a:lnTo>
                    <a:pt x="71158" y="74337"/>
                  </a:lnTo>
                  <a:cubicBezTo>
                    <a:pt x="95417" y="62800"/>
                    <a:pt x="107141" y="34425"/>
                    <a:pt x="98099" y="9167"/>
                  </a:cubicBezTo>
                  <a:lnTo>
                    <a:pt x="98099" y="9167"/>
                  </a:lnTo>
                  <a:cubicBezTo>
                    <a:pt x="96914" y="6049"/>
                    <a:pt x="95542" y="3056"/>
                    <a:pt x="93920" y="312"/>
                  </a:cubicBezTo>
                  <a:lnTo>
                    <a:pt x="93920" y="312"/>
                  </a:lnTo>
                  <a:cubicBezTo>
                    <a:pt x="93858" y="187"/>
                    <a:pt x="93796" y="125"/>
                    <a:pt x="93733" y="0"/>
                  </a:cubicBezTo>
                  <a:lnTo>
                    <a:pt x="93733" y="0"/>
                  </a:lnTo>
                  <a:close/>
                </a:path>
              </a:pathLst>
            </a:cu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26"/>
            <p:cNvSpPr/>
            <p:nvPr/>
          </p:nvSpPr>
          <p:spPr>
            <a:xfrm rot="-5400000">
              <a:off x="2632675" y="-1405350"/>
              <a:ext cx="3878700" cy="9219000"/>
            </a:xfrm>
            <a:prstGeom prst="flowChartDelay">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9" name="Google Shape;639;p26"/>
          <p:cNvGrpSpPr/>
          <p:nvPr/>
        </p:nvGrpSpPr>
        <p:grpSpPr>
          <a:xfrm>
            <a:off x="-1465166" y="-1815225"/>
            <a:ext cx="11226792" cy="8531125"/>
            <a:chOff x="-1465166" y="-1815225"/>
            <a:chExt cx="11226792" cy="8531125"/>
          </a:xfrm>
        </p:grpSpPr>
        <p:sp>
          <p:nvSpPr>
            <p:cNvPr id="640" name="Google Shape;640;p26"/>
            <p:cNvSpPr/>
            <p:nvPr/>
          </p:nvSpPr>
          <p:spPr>
            <a:xfrm>
              <a:off x="5277925" y="-1815225"/>
              <a:ext cx="4194600" cy="41946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41" name="Google Shape;641;p26"/>
            <p:cNvGrpSpPr/>
            <p:nvPr/>
          </p:nvGrpSpPr>
          <p:grpSpPr>
            <a:xfrm flipH="1">
              <a:off x="-1465166" y="1254625"/>
              <a:ext cx="11226792" cy="5461275"/>
              <a:chOff x="-1036142" y="1254625"/>
              <a:chExt cx="11226792" cy="5461275"/>
            </a:xfrm>
          </p:grpSpPr>
          <p:sp>
            <p:nvSpPr>
              <p:cNvPr id="642" name="Google Shape;642;p26"/>
              <p:cNvSpPr/>
              <p:nvPr/>
            </p:nvSpPr>
            <p:spPr>
              <a:xfrm>
                <a:off x="6892450" y="2195700"/>
                <a:ext cx="3298200" cy="32982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26"/>
              <p:cNvSpPr/>
              <p:nvPr/>
            </p:nvSpPr>
            <p:spPr>
              <a:xfrm rot="-5400000">
                <a:off x="8264400" y="3140900"/>
                <a:ext cx="727800" cy="7278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26"/>
              <p:cNvSpPr/>
              <p:nvPr/>
            </p:nvSpPr>
            <p:spPr>
              <a:xfrm>
                <a:off x="5713525" y="3774100"/>
                <a:ext cx="2941800" cy="29418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26"/>
              <p:cNvSpPr/>
              <p:nvPr/>
            </p:nvSpPr>
            <p:spPr>
              <a:xfrm rot="-5400000">
                <a:off x="-1036142" y="1254625"/>
                <a:ext cx="1825500" cy="18255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46" name="Google Shape;646;p26"/>
          <p:cNvGrpSpPr/>
          <p:nvPr/>
        </p:nvGrpSpPr>
        <p:grpSpPr>
          <a:xfrm>
            <a:off x="-103915" y="2"/>
            <a:ext cx="9104765" cy="5226612"/>
            <a:chOff x="-103915" y="2"/>
            <a:chExt cx="9104765" cy="5226612"/>
          </a:xfrm>
        </p:grpSpPr>
        <p:grpSp>
          <p:nvGrpSpPr>
            <p:cNvPr id="647" name="Google Shape;647;p26"/>
            <p:cNvGrpSpPr/>
            <p:nvPr/>
          </p:nvGrpSpPr>
          <p:grpSpPr>
            <a:xfrm>
              <a:off x="-103915" y="578752"/>
              <a:ext cx="8626487" cy="4647862"/>
              <a:chOff x="-103915" y="578752"/>
              <a:chExt cx="8626487" cy="4647862"/>
            </a:xfrm>
          </p:grpSpPr>
          <p:grpSp>
            <p:nvGrpSpPr>
              <p:cNvPr id="648" name="Google Shape;648;p26"/>
              <p:cNvGrpSpPr/>
              <p:nvPr/>
            </p:nvGrpSpPr>
            <p:grpSpPr>
              <a:xfrm>
                <a:off x="8335235" y="578752"/>
                <a:ext cx="187337" cy="187337"/>
                <a:chOff x="271750" y="1789425"/>
                <a:chExt cx="318600" cy="318600"/>
              </a:xfrm>
            </p:grpSpPr>
            <p:sp>
              <p:nvSpPr>
                <p:cNvPr id="649" name="Google Shape;649;p26"/>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26"/>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1" name="Google Shape;651;p26"/>
              <p:cNvGrpSpPr/>
              <p:nvPr/>
            </p:nvGrpSpPr>
            <p:grpSpPr>
              <a:xfrm>
                <a:off x="-103915" y="4566627"/>
                <a:ext cx="187337" cy="187337"/>
                <a:chOff x="271750" y="1789425"/>
                <a:chExt cx="318600" cy="318600"/>
              </a:xfrm>
            </p:grpSpPr>
            <p:sp>
              <p:nvSpPr>
                <p:cNvPr id="652" name="Google Shape;652;p26"/>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26"/>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4" name="Google Shape;654;p26"/>
              <p:cNvGrpSpPr/>
              <p:nvPr/>
            </p:nvGrpSpPr>
            <p:grpSpPr>
              <a:xfrm>
                <a:off x="673535" y="5039277"/>
                <a:ext cx="187337" cy="187337"/>
                <a:chOff x="271750" y="1789425"/>
                <a:chExt cx="318600" cy="318600"/>
              </a:xfrm>
            </p:grpSpPr>
            <p:sp>
              <p:nvSpPr>
                <p:cNvPr id="655" name="Google Shape;655;p26"/>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26"/>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57" name="Google Shape;657;p26"/>
            <p:cNvGrpSpPr/>
            <p:nvPr/>
          </p:nvGrpSpPr>
          <p:grpSpPr>
            <a:xfrm flipH="1">
              <a:off x="8813513" y="2"/>
              <a:ext cx="187337" cy="187337"/>
              <a:chOff x="271750" y="1789425"/>
              <a:chExt cx="318600" cy="318600"/>
            </a:xfrm>
          </p:grpSpPr>
          <p:sp>
            <p:nvSpPr>
              <p:cNvPr id="658" name="Google Shape;658;p26"/>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26"/>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9"/>
        <p:cNvGrpSpPr/>
        <p:nvPr/>
      </p:nvGrpSpPr>
      <p:grpSpPr>
        <a:xfrm>
          <a:off x="0" y="0"/>
          <a:ext cx="0" cy="0"/>
          <a:chOff x="0" y="0"/>
          <a:chExt cx="0" cy="0"/>
        </a:xfrm>
      </p:grpSpPr>
      <p:sp>
        <p:nvSpPr>
          <p:cNvPr id="40" name="Google Shape;40;p3"/>
          <p:cNvSpPr/>
          <p:nvPr/>
        </p:nvSpPr>
        <p:spPr>
          <a:xfrm>
            <a:off x="-39350" y="-35800"/>
            <a:ext cx="9193200" cy="5179200"/>
          </a:xfrm>
          <a:prstGeom prst="rect">
            <a:avLst/>
          </a:pr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rot="-866113">
            <a:off x="6522797" y="-143126"/>
            <a:ext cx="3265384" cy="3585110"/>
          </a:xfrm>
          <a:custGeom>
            <a:avLst/>
            <a:gdLst/>
            <a:ahLst/>
            <a:cxnLst/>
            <a:rect l="l" t="t" r="r" b="b"/>
            <a:pathLst>
              <a:path w="107142" h="81946" extrusionOk="0">
                <a:moveTo>
                  <a:pt x="46649" y="0"/>
                </a:moveTo>
                <a:cubicBezTo>
                  <a:pt x="44591" y="2183"/>
                  <a:pt x="42283" y="4116"/>
                  <a:pt x="39789" y="5800"/>
                </a:cubicBezTo>
                <a:lnTo>
                  <a:pt x="39789" y="5800"/>
                </a:lnTo>
                <a:cubicBezTo>
                  <a:pt x="31183" y="11475"/>
                  <a:pt x="22015" y="20767"/>
                  <a:pt x="18460" y="35360"/>
                </a:cubicBezTo>
                <a:lnTo>
                  <a:pt x="18460" y="35360"/>
                </a:lnTo>
                <a:cubicBezTo>
                  <a:pt x="16590" y="43031"/>
                  <a:pt x="12474" y="49891"/>
                  <a:pt x="6549" y="55129"/>
                </a:cubicBezTo>
                <a:lnTo>
                  <a:pt x="6549" y="55129"/>
                </a:lnTo>
                <a:cubicBezTo>
                  <a:pt x="3181" y="58123"/>
                  <a:pt x="188" y="62426"/>
                  <a:pt x="1" y="68163"/>
                </a:cubicBezTo>
                <a:lnTo>
                  <a:pt x="1" y="68163"/>
                </a:lnTo>
                <a:cubicBezTo>
                  <a:pt x="313" y="68163"/>
                  <a:pt x="624" y="68101"/>
                  <a:pt x="936" y="68101"/>
                </a:cubicBezTo>
                <a:lnTo>
                  <a:pt x="936" y="68101"/>
                </a:lnTo>
                <a:cubicBezTo>
                  <a:pt x="8669" y="67352"/>
                  <a:pt x="16340" y="69223"/>
                  <a:pt x="23138" y="72965"/>
                </a:cubicBezTo>
                <a:lnTo>
                  <a:pt x="23138" y="72965"/>
                </a:lnTo>
                <a:cubicBezTo>
                  <a:pt x="37419" y="80761"/>
                  <a:pt x="55193" y="81945"/>
                  <a:pt x="71158" y="74337"/>
                </a:cubicBezTo>
                <a:lnTo>
                  <a:pt x="71158" y="74337"/>
                </a:lnTo>
                <a:cubicBezTo>
                  <a:pt x="95417" y="62800"/>
                  <a:pt x="107141" y="34425"/>
                  <a:pt x="98099" y="9167"/>
                </a:cubicBezTo>
                <a:lnTo>
                  <a:pt x="98099" y="9167"/>
                </a:lnTo>
                <a:cubicBezTo>
                  <a:pt x="96914" y="6049"/>
                  <a:pt x="95542" y="3056"/>
                  <a:pt x="93920" y="312"/>
                </a:cubicBezTo>
                <a:lnTo>
                  <a:pt x="93920" y="312"/>
                </a:lnTo>
                <a:cubicBezTo>
                  <a:pt x="93858" y="187"/>
                  <a:pt x="93796" y="125"/>
                  <a:pt x="93733" y="0"/>
                </a:cubicBezTo>
                <a:lnTo>
                  <a:pt x="9373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 name="Google Shape;42;p3"/>
          <p:cNvGrpSpPr/>
          <p:nvPr/>
        </p:nvGrpSpPr>
        <p:grpSpPr>
          <a:xfrm>
            <a:off x="1351050" y="123"/>
            <a:ext cx="6599956" cy="5146653"/>
            <a:chOff x="1351050" y="123"/>
            <a:chExt cx="6599956" cy="5146653"/>
          </a:xfrm>
        </p:grpSpPr>
        <p:grpSp>
          <p:nvGrpSpPr>
            <p:cNvPr id="43" name="Google Shape;43;p3"/>
            <p:cNvGrpSpPr/>
            <p:nvPr/>
          </p:nvGrpSpPr>
          <p:grpSpPr>
            <a:xfrm rot="10800000">
              <a:off x="3363555" y="123"/>
              <a:ext cx="4587451" cy="3643444"/>
              <a:chOff x="1351050" y="1780075"/>
              <a:chExt cx="4239005" cy="3366701"/>
            </a:xfrm>
          </p:grpSpPr>
          <p:sp>
            <p:nvSpPr>
              <p:cNvPr id="44" name="Google Shape;44;p3"/>
              <p:cNvSpPr/>
              <p:nvPr/>
            </p:nvSpPr>
            <p:spPr>
              <a:xfrm>
                <a:off x="1351050" y="1780075"/>
                <a:ext cx="4239005" cy="3366693"/>
              </a:xfrm>
              <a:custGeom>
                <a:avLst/>
                <a:gdLst/>
                <a:ahLst/>
                <a:cxnLst/>
                <a:rect l="l" t="t" r="r" b="b"/>
                <a:pathLst>
                  <a:path w="141159" h="112111" extrusionOk="0">
                    <a:moveTo>
                      <a:pt x="60226" y="233"/>
                    </a:moveTo>
                    <a:cubicBezTo>
                      <a:pt x="32785" y="2713"/>
                      <a:pt x="11348" y="25925"/>
                      <a:pt x="11098" y="53482"/>
                    </a:cubicBezTo>
                    <a:lnTo>
                      <a:pt x="11098" y="53482"/>
                    </a:lnTo>
                    <a:cubicBezTo>
                      <a:pt x="11062" y="56926"/>
                      <a:pt x="11348" y="60289"/>
                      <a:pt x="11928" y="63536"/>
                    </a:cubicBezTo>
                    <a:lnTo>
                      <a:pt x="11928" y="63536"/>
                    </a:lnTo>
                    <a:cubicBezTo>
                      <a:pt x="13730" y="73742"/>
                      <a:pt x="11000" y="84099"/>
                      <a:pt x="5335" y="92770"/>
                    </a:cubicBezTo>
                    <a:lnTo>
                      <a:pt x="5335" y="92770"/>
                    </a:lnTo>
                    <a:cubicBezTo>
                      <a:pt x="1758" y="98239"/>
                      <a:pt x="0" y="104992"/>
                      <a:pt x="875" y="112111"/>
                    </a:cubicBezTo>
                    <a:lnTo>
                      <a:pt x="875" y="112111"/>
                    </a:lnTo>
                    <a:lnTo>
                      <a:pt x="65124" y="112111"/>
                    </a:lnTo>
                    <a:cubicBezTo>
                      <a:pt x="69130" y="109381"/>
                      <a:pt x="73644" y="107392"/>
                      <a:pt x="78470" y="106250"/>
                    </a:cubicBezTo>
                    <a:lnTo>
                      <a:pt x="78470" y="106250"/>
                    </a:lnTo>
                    <a:cubicBezTo>
                      <a:pt x="88774" y="103823"/>
                      <a:pt x="100888" y="98141"/>
                      <a:pt x="109542" y="85339"/>
                    </a:cubicBezTo>
                    <a:lnTo>
                      <a:pt x="109542" y="85339"/>
                    </a:lnTo>
                    <a:cubicBezTo>
                      <a:pt x="114083" y="78622"/>
                      <a:pt x="120497" y="73456"/>
                      <a:pt x="128044" y="70512"/>
                    </a:cubicBezTo>
                    <a:lnTo>
                      <a:pt x="128044" y="70512"/>
                    </a:lnTo>
                    <a:cubicBezTo>
                      <a:pt x="134565" y="67979"/>
                      <a:pt x="141158" y="62394"/>
                      <a:pt x="140542" y="50253"/>
                    </a:cubicBezTo>
                    <a:lnTo>
                      <a:pt x="140542" y="50253"/>
                    </a:lnTo>
                    <a:cubicBezTo>
                      <a:pt x="139918" y="37924"/>
                      <a:pt x="132558" y="33062"/>
                      <a:pt x="125716" y="31260"/>
                    </a:cubicBezTo>
                    <a:lnTo>
                      <a:pt x="125716" y="31260"/>
                    </a:lnTo>
                    <a:cubicBezTo>
                      <a:pt x="117999" y="29226"/>
                      <a:pt x="111255" y="24694"/>
                      <a:pt x="106027" y="18672"/>
                    </a:cubicBezTo>
                    <a:lnTo>
                      <a:pt x="106027" y="18672"/>
                    </a:lnTo>
                    <a:cubicBezTo>
                      <a:pt x="96071" y="7191"/>
                      <a:pt x="81396" y="1"/>
                      <a:pt x="65204" y="1"/>
                    </a:cubicBezTo>
                    <a:lnTo>
                      <a:pt x="65204" y="1"/>
                    </a:lnTo>
                    <a:cubicBezTo>
                      <a:pt x="63554" y="1"/>
                      <a:pt x="61895" y="81"/>
                      <a:pt x="60226" y="233"/>
                    </a:cubicBezTo>
                  </a:path>
                </a:pathLst>
              </a:cu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a:off x="2023995" y="2642995"/>
                <a:ext cx="3502279" cy="2503781"/>
              </a:xfrm>
              <a:custGeom>
                <a:avLst/>
                <a:gdLst/>
                <a:ahLst/>
                <a:cxnLst/>
                <a:rect l="l" t="t" r="r" b="b"/>
                <a:pathLst>
                  <a:path w="116626" h="83376" extrusionOk="0">
                    <a:moveTo>
                      <a:pt x="50173" y="223"/>
                    </a:moveTo>
                    <a:cubicBezTo>
                      <a:pt x="22732" y="2712"/>
                      <a:pt x="1303" y="25925"/>
                      <a:pt x="1045" y="53482"/>
                    </a:cubicBezTo>
                    <a:lnTo>
                      <a:pt x="1045" y="53482"/>
                    </a:lnTo>
                    <a:cubicBezTo>
                      <a:pt x="1018" y="56925"/>
                      <a:pt x="1303" y="60279"/>
                      <a:pt x="1874" y="63536"/>
                    </a:cubicBezTo>
                    <a:lnTo>
                      <a:pt x="1874" y="63536"/>
                    </a:lnTo>
                    <a:cubicBezTo>
                      <a:pt x="3070" y="70253"/>
                      <a:pt x="2285" y="77042"/>
                      <a:pt x="1" y="83376"/>
                    </a:cubicBezTo>
                    <a:lnTo>
                      <a:pt x="1" y="83376"/>
                    </a:lnTo>
                    <a:lnTo>
                      <a:pt x="42715" y="83376"/>
                    </a:lnTo>
                    <a:cubicBezTo>
                      <a:pt x="46721" y="80646"/>
                      <a:pt x="51235" y="78657"/>
                      <a:pt x="56061" y="77515"/>
                    </a:cubicBezTo>
                    <a:lnTo>
                      <a:pt x="56061" y="77515"/>
                    </a:lnTo>
                    <a:cubicBezTo>
                      <a:pt x="66365" y="75088"/>
                      <a:pt x="78479" y="69406"/>
                      <a:pt x="87133" y="56604"/>
                    </a:cubicBezTo>
                    <a:lnTo>
                      <a:pt x="87133" y="56604"/>
                    </a:lnTo>
                    <a:cubicBezTo>
                      <a:pt x="91674" y="49887"/>
                      <a:pt x="98088" y="44721"/>
                      <a:pt x="105635" y="41777"/>
                    </a:cubicBezTo>
                    <a:lnTo>
                      <a:pt x="105635" y="41777"/>
                    </a:lnTo>
                    <a:cubicBezTo>
                      <a:pt x="109997" y="40082"/>
                      <a:pt x="114378" y="37014"/>
                      <a:pt x="116626" y="31536"/>
                    </a:cubicBezTo>
                    <a:lnTo>
                      <a:pt x="116626" y="31536"/>
                    </a:lnTo>
                    <a:cubicBezTo>
                      <a:pt x="116305" y="31438"/>
                      <a:pt x="115984" y="31340"/>
                      <a:pt x="115662" y="31259"/>
                    </a:cubicBezTo>
                    <a:lnTo>
                      <a:pt x="115662" y="31259"/>
                    </a:lnTo>
                    <a:cubicBezTo>
                      <a:pt x="107955" y="29225"/>
                      <a:pt x="101201" y="24694"/>
                      <a:pt x="95983" y="18672"/>
                    </a:cubicBezTo>
                    <a:lnTo>
                      <a:pt x="95983" y="18672"/>
                    </a:lnTo>
                    <a:cubicBezTo>
                      <a:pt x="86027" y="7191"/>
                      <a:pt x="71343" y="0"/>
                      <a:pt x="55160" y="0"/>
                    </a:cubicBezTo>
                    <a:lnTo>
                      <a:pt x="55160" y="0"/>
                    </a:lnTo>
                    <a:cubicBezTo>
                      <a:pt x="53509" y="0"/>
                      <a:pt x="51850" y="72"/>
                      <a:pt x="50173" y="223"/>
                    </a:cubicBezTo>
                  </a:path>
                </a:pathLst>
              </a:cu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 name="Google Shape;46;p3"/>
            <p:cNvGrpSpPr/>
            <p:nvPr/>
          </p:nvGrpSpPr>
          <p:grpSpPr>
            <a:xfrm>
              <a:off x="1351050" y="1780075"/>
              <a:ext cx="4239005" cy="3366701"/>
              <a:chOff x="1351050" y="1780075"/>
              <a:chExt cx="4239005" cy="3366701"/>
            </a:xfrm>
          </p:grpSpPr>
          <p:sp>
            <p:nvSpPr>
              <p:cNvPr id="47" name="Google Shape;47;p3"/>
              <p:cNvSpPr/>
              <p:nvPr/>
            </p:nvSpPr>
            <p:spPr>
              <a:xfrm>
                <a:off x="1351050" y="1780075"/>
                <a:ext cx="4239005" cy="3366693"/>
              </a:xfrm>
              <a:custGeom>
                <a:avLst/>
                <a:gdLst/>
                <a:ahLst/>
                <a:cxnLst/>
                <a:rect l="l" t="t" r="r" b="b"/>
                <a:pathLst>
                  <a:path w="141159" h="112111" extrusionOk="0">
                    <a:moveTo>
                      <a:pt x="60226" y="233"/>
                    </a:moveTo>
                    <a:cubicBezTo>
                      <a:pt x="32785" y="2713"/>
                      <a:pt x="11348" y="25925"/>
                      <a:pt x="11098" y="53482"/>
                    </a:cubicBezTo>
                    <a:lnTo>
                      <a:pt x="11098" y="53482"/>
                    </a:lnTo>
                    <a:cubicBezTo>
                      <a:pt x="11062" y="56926"/>
                      <a:pt x="11348" y="60289"/>
                      <a:pt x="11928" y="63536"/>
                    </a:cubicBezTo>
                    <a:lnTo>
                      <a:pt x="11928" y="63536"/>
                    </a:lnTo>
                    <a:cubicBezTo>
                      <a:pt x="13730" y="73742"/>
                      <a:pt x="11000" y="84099"/>
                      <a:pt x="5335" y="92770"/>
                    </a:cubicBezTo>
                    <a:lnTo>
                      <a:pt x="5335" y="92770"/>
                    </a:lnTo>
                    <a:cubicBezTo>
                      <a:pt x="1758" y="98239"/>
                      <a:pt x="0" y="104992"/>
                      <a:pt x="875" y="112111"/>
                    </a:cubicBezTo>
                    <a:lnTo>
                      <a:pt x="875" y="112111"/>
                    </a:lnTo>
                    <a:lnTo>
                      <a:pt x="65124" y="112111"/>
                    </a:lnTo>
                    <a:cubicBezTo>
                      <a:pt x="69130" y="109381"/>
                      <a:pt x="73644" y="107392"/>
                      <a:pt x="78470" y="106250"/>
                    </a:cubicBezTo>
                    <a:lnTo>
                      <a:pt x="78470" y="106250"/>
                    </a:lnTo>
                    <a:cubicBezTo>
                      <a:pt x="88774" y="103823"/>
                      <a:pt x="100888" y="98141"/>
                      <a:pt x="109542" y="85339"/>
                    </a:cubicBezTo>
                    <a:lnTo>
                      <a:pt x="109542" y="85339"/>
                    </a:lnTo>
                    <a:cubicBezTo>
                      <a:pt x="114083" y="78622"/>
                      <a:pt x="120497" y="73456"/>
                      <a:pt x="128044" y="70512"/>
                    </a:cubicBezTo>
                    <a:lnTo>
                      <a:pt x="128044" y="70512"/>
                    </a:lnTo>
                    <a:cubicBezTo>
                      <a:pt x="134565" y="67979"/>
                      <a:pt x="141158" y="62394"/>
                      <a:pt x="140542" y="50253"/>
                    </a:cubicBezTo>
                    <a:lnTo>
                      <a:pt x="140542" y="50253"/>
                    </a:lnTo>
                    <a:cubicBezTo>
                      <a:pt x="139918" y="37924"/>
                      <a:pt x="132558" y="33062"/>
                      <a:pt x="125716" y="31260"/>
                    </a:cubicBezTo>
                    <a:lnTo>
                      <a:pt x="125716" y="31260"/>
                    </a:lnTo>
                    <a:cubicBezTo>
                      <a:pt x="117999" y="29226"/>
                      <a:pt x="111255" y="24694"/>
                      <a:pt x="106027" y="18672"/>
                    </a:cubicBezTo>
                    <a:lnTo>
                      <a:pt x="106027" y="18672"/>
                    </a:lnTo>
                    <a:cubicBezTo>
                      <a:pt x="96071" y="7191"/>
                      <a:pt x="81396" y="1"/>
                      <a:pt x="65204" y="1"/>
                    </a:cubicBezTo>
                    <a:lnTo>
                      <a:pt x="65204" y="1"/>
                    </a:lnTo>
                    <a:cubicBezTo>
                      <a:pt x="63554" y="1"/>
                      <a:pt x="61895" y="81"/>
                      <a:pt x="60226" y="233"/>
                    </a:cubicBezTo>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3"/>
              <p:cNvSpPr/>
              <p:nvPr/>
            </p:nvSpPr>
            <p:spPr>
              <a:xfrm>
                <a:off x="2023995" y="2642995"/>
                <a:ext cx="3502279" cy="2503781"/>
              </a:xfrm>
              <a:custGeom>
                <a:avLst/>
                <a:gdLst/>
                <a:ahLst/>
                <a:cxnLst/>
                <a:rect l="l" t="t" r="r" b="b"/>
                <a:pathLst>
                  <a:path w="116626" h="83376" extrusionOk="0">
                    <a:moveTo>
                      <a:pt x="50173" y="223"/>
                    </a:moveTo>
                    <a:cubicBezTo>
                      <a:pt x="22732" y="2712"/>
                      <a:pt x="1303" y="25925"/>
                      <a:pt x="1045" y="53482"/>
                    </a:cubicBezTo>
                    <a:lnTo>
                      <a:pt x="1045" y="53482"/>
                    </a:lnTo>
                    <a:cubicBezTo>
                      <a:pt x="1018" y="56925"/>
                      <a:pt x="1303" y="60279"/>
                      <a:pt x="1874" y="63536"/>
                    </a:cubicBezTo>
                    <a:lnTo>
                      <a:pt x="1874" y="63536"/>
                    </a:lnTo>
                    <a:cubicBezTo>
                      <a:pt x="3070" y="70253"/>
                      <a:pt x="2285" y="77042"/>
                      <a:pt x="1" y="83376"/>
                    </a:cubicBezTo>
                    <a:lnTo>
                      <a:pt x="1" y="83376"/>
                    </a:lnTo>
                    <a:lnTo>
                      <a:pt x="42715" y="83376"/>
                    </a:lnTo>
                    <a:cubicBezTo>
                      <a:pt x="46721" y="80646"/>
                      <a:pt x="51235" y="78657"/>
                      <a:pt x="56061" y="77515"/>
                    </a:cubicBezTo>
                    <a:lnTo>
                      <a:pt x="56061" y="77515"/>
                    </a:lnTo>
                    <a:cubicBezTo>
                      <a:pt x="66365" y="75088"/>
                      <a:pt x="78479" y="69406"/>
                      <a:pt x="87133" y="56604"/>
                    </a:cubicBezTo>
                    <a:lnTo>
                      <a:pt x="87133" y="56604"/>
                    </a:lnTo>
                    <a:cubicBezTo>
                      <a:pt x="91674" y="49887"/>
                      <a:pt x="98088" y="44721"/>
                      <a:pt x="105635" y="41777"/>
                    </a:cubicBezTo>
                    <a:lnTo>
                      <a:pt x="105635" y="41777"/>
                    </a:lnTo>
                    <a:cubicBezTo>
                      <a:pt x="109997" y="40082"/>
                      <a:pt x="114378" y="37014"/>
                      <a:pt x="116626" y="31536"/>
                    </a:cubicBezTo>
                    <a:lnTo>
                      <a:pt x="116626" y="31536"/>
                    </a:lnTo>
                    <a:cubicBezTo>
                      <a:pt x="116305" y="31438"/>
                      <a:pt x="115984" y="31340"/>
                      <a:pt x="115662" y="31259"/>
                    </a:cubicBezTo>
                    <a:lnTo>
                      <a:pt x="115662" y="31259"/>
                    </a:lnTo>
                    <a:cubicBezTo>
                      <a:pt x="107955" y="29225"/>
                      <a:pt x="101201" y="24694"/>
                      <a:pt x="95983" y="18672"/>
                    </a:cubicBezTo>
                    <a:lnTo>
                      <a:pt x="95983" y="18672"/>
                    </a:lnTo>
                    <a:cubicBezTo>
                      <a:pt x="86027" y="7191"/>
                      <a:pt x="71343" y="0"/>
                      <a:pt x="55160" y="0"/>
                    </a:cubicBezTo>
                    <a:lnTo>
                      <a:pt x="55160" y="0"/>
                    </a:lnTo>
                    <a:cubicBezTo>
                      <a:pt x="53509" y="0"/>
                      <a:pt x="51850" y="72"/>
                      <a:pt x="50173" y="223"/>
                    </a:cubicBezTo>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9" name="Google Shape;49;p3"/>
          <p:cNvGrpSpPr/>
          <p:nvPr/>
        </p:nvGrpSpPr>
        <p:grpSpPr>
          <a:xfrm>
            <a:off x="-1139975" y="-252850"/>
            <a:ext cx="8888100" cy="6627600"/>
            <a:chOff x="-1139975" y="-252850"/>
            <a:chExt cx="8888100" cy="6627600"/>
          </a:xfrm>
        </p:grpSpPr>
        <p:sp>
          <p:nvSpPr>
            <p:cNvPr id="50" name="Google Shape;50;p3"/>
            <p:cNvSpPr/>
            <p:nvPr/>
          </p:nvSpPr>
          <p:spPr>
            <a:xfrm>
              <a:off x="-1139975" y="2789750"/>
              <a:ext cx="3585300" cy="35850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3"/>
            <p:cNvSpPr/>
            <p:nvPr/>
          </p:nvSpPr>
          <p:spPr>
            <a:xfrm rot="10800000">
              <a:off x="-537302" y="3665241"/>
              <a:ext cx="1278000" cy="12780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3"/>
            <p:cNvSpPr/>
            <p:nvPr/>
          </p:nvSpPr>
          <p:spPr>
            <a:xfrm rot="10800000">
              <a:off x="4567952" y="386477"/>
              <a:ext cx="2788200" cy="2788200"/>
            </a:xfrm>
            <a:prstGeom prst="ellipse">
              <a:avLst/>
            </a:prstGeom>
            <a:gradFill>
              <a:gsLst>
                <a:gs pos="0">
                  <a:schemeClr val="accent1"/>
                </a:gs>
                <a:gs pos="100000">
                  <a:schemeClr val="accent3"/>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3"/>
            <p:cNvSpPr/>
            <p:nvPr/>
          </p:nvSpPr>
          <p:spPr>
            <a:xfrm>
              <a:off x="3831876" y="2789750"/>
              <a:ext cx="2154900" cy="21546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3"/>
            <p:cNvSpPr/>
            <p:nvPr/>
          </p:nvSpPr>
          <p:spPr>
            <a:xfrm rot="10800000">
              <a:off x="4393562" y="3128709"/>
              <a:ext cx="768000" cy="7680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3"/>
            <p:cNvSpPr/>
            <p:nvPr/>
          </p:nvSpPr>
          <p:spPr>
            <a:xfrm rot="10800000">
              <a:off x="6127327" y="1437851"/>
              <a:ext cx="768000" cy="768000"/>
            </a:xfrm>
            <a:prstGeom prst="ellipse">
              <a:avLst/>
            </a:prstGeom>
            <a:gradFill>
              <a:gsLst>
                <a:gs pos="0">
                  <a:schemeClr val="accent1"/>
                </a:gs>
                <a:gs pos="100000">
                  <a:schemeClr val="accent3"/>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 name="Google Shape;56;p3"/>
            <p:cNvGrpSpPr/>
            <p:nvPr/>
          </p:nvGrpSpPr>
          <p:grpSpPr>
            <a:xfrm>
              <a:off x="1996500" y="2100625"/>
              <a:ext cx="2330700" cy="2331000"/>
              <a:chOff x="1996500" y="2100625"/>
              <a:chExt cx="2330700" cy="2331000"/>
            </a:xfrm>
          </p:grpSpPr>
          <p:sp>
            <p:nvSpPr>
              <p:cNvPr id="57" name="Google Shape;57;p3"/>
              <p:cNvSpPr/>
              <p:nvPr/>
            </p:nvSpPr>
            <p:spPr>
              <a:xfrm>
                <a:off x="1996500" y="2100625"/>
                <a:ext cx="2330700" cy="23310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3"/>
              <p:cNvSpPr/>
              <p:nvPr/>
            </p:nvSpPr>
            <p:spPr>
              <a:xfrm>
                <a:off x="2549388" y="2557000"/>
                <a:ext cx="710100" cy="7104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Google Shape;59;p3"/>
            <p:cNvSpPr/>
            <p:nvPr/>
          </p:nvSpPr>
          <p:spPr>
            <a:xfrm rot="-5400000">
              <a:off x="3147700" y="-252850"/>
              <a:ext cx="734100" cy="7341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3"/>
            <p:cNvSpPr/>
            <p:nvPr/>
          </p:nvSpPr>
          <p:spPr>
            <a:xfrm rot="-5400000">
              <a:off x="1707225" y="1358475"/>
              <a:ext cx="486000" cy="4863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3"/>
            <p:cNvSpPr/>
            <p:nvPr/>
          </p:nvSpPr>
          <p:spPr>
            <a:xfrm rot="-5400000">
              <a:off x="6824725" y="3238375"/>
              <a:ext cx="923100" cy="9237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3"/>
            <p:cNvSpPr/>
            <p:nvPr/>
          </p:nvSpPr>
          <p:spPr>
            <a:xfrm rot="-5400000">
              <a:off x="3327850" y="4161625"/>
              <a:ext cx="373800" cy="3741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3"/>
            <p:cNvSpPr/>
            <p:nvPr/>
          </p:nvSpPr>
          <p:spPr>
            <a:xfrm rot="-5400000">
              <a:off x="-152400" y="4687975"/>
              <a:ext cx="734100" cy="7341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 name="Google Shape;64;p3"/>
          <p:cNvGrpSpPr/>
          <p:nvPr/>
        </p:nvGrpSpPr>
        <p:grpSpPr>
          <a:xfrm>
            <a:off x="462160" y="689602"/>
            <a:ext cx="7844937" cy="4208987"/>
            <a:chOff x="462160" y="689602"/>
            <a:chExt cx="7844937" cy="4208987"/>
          </a:xfrm>
        </p:grpSpPr>
        <p:grpSp>
          <p:nvGrpSpPr>
            <p:cNvPr id="65" name="Google Shape;65;p3"/>
            <p:cNvGrpSpPr/>
            <p:nvPr/>
          </p:nvGrpSpPr>
          <p:grpSpPr>
            <a:xfrm>
              <a:off x="462160" y="2284752"/>
              <a:ext cx="187337" cy="187337"/>
              <a:chOff x="271750" y="1789425"/>
              <a:chExt cx="318600" cy="318600"/>
            </a:xfrm>
          </p:grpSpPr>
          <p:sp>
            <p:nvSpPr>
              <p:cNvPr id="66" name="Google Shape;66;p3"/>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3"/>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 name="Google Shape;68;p3"/>
            <p:cNvGrpSpPr/>
            <p:nvPr/>
          </p:nvGrpSpPr>
          <p:grpSpPr>
            <a:xfrm>
              <a:off x="855660" y="4711252"/>
              <a:ext cx="187337" cy="187337"/>
              <a:chOff x="271750" y="1789425"/>
              <a:chExt cx="318600" cy="318600"/>
            </a:xfrm>
          </p:grpSpPr>
          <p:sp>
            <p:nvSpPr>
              <p:cNvPr id="69" name="Google Shape;69;p3"/>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3"/>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 name="Google Shape;71;p3"/>
            <p:cNvGrpSpPr/>
            <p:nvPr/>
          </p:nvGrpSpPr>
          <p:grpSpPr>
            <a:xfrm>
              <a:off x="8119760" y="689602"/>
              <a:ext cx="187337" cy="187337"/>
              <a:chOff x="271750" y="1789425"/>
              <a:chExt cx="318600" cy="318600"/>
            </a:xfrm>
          </p:grpSpPr>
          <p:sp>
            <p:nvSpPr>
              <p:cNvPr id="72" name="Google Shape;72;p3"/>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3"/>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4" name="Google Shape;74;p3"/>
          <p:cNvSpPr txBox="1">
            <a:spLocks noGrp="1"/>
          </p:cNvSpPr>
          <p:nvPr>
            <p:ph type="title"/>
          </p:nvPr>
        </p:nvSpPr>
        <p:spPr>
          <a:xfrm>
            <a:off x="720000" y="2179625"/>
            <a:ext cx="7704000" cy="841800"/>
          </a:xfrm>
          <a:prstGeom prst="rect">
            <a:avLst/>
          </a:prstGeom>
          <a:ln w="19050" cap="flat" cmpd="sng">
            <a:solidFill>
              <a:schemeClr val="lt1"/>
            </a:solidFill>
            <a:prstDash val="solid"/>
            <a:miter lim="8000"/>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75" name="Google Shape;75;p3"/>
          <p:cNvSpPr txBox="1">
            <a:spLocks noGrp="1"/>
          </p:cNvSpPr>
          <p:nvPr>
            <p:ph type="title" idx="2" hasCustomPrompt="1"/>
          </p:nvPr>
        </p:nvSpPr>
        <p:spPr>
          <a:xfrm>
            <a:off x="3512125" y="1337825"/>
            <a:ext cx="21198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76" name="Google Shape;76;p3"/>
          <p:cNvSpPr txBox="1">
            <a:spLocks noGrp="1"/>
          </p:cNvSpPr>
          <p:nvPr>
            <p:ph type="subTitle" idx="1"/>
          </p:nvPr>
        </p:nvSpPr>
        <p:spPr>
          <a:xfrm>
            <a:off x="2391925" y="3173825"/>
            <a:ext cx="4360200" cy="47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77"/>
        <p:cNvGrpSpPr/>
        <p:nvPr/>
      </p:nvGrpSpPr>
      <p:grpSpPr>
        <a:xfrm>
          <a:off x="0" y="0"/>
          <a:ext cx="0" cy="0"/>
          <a:chOff x="0" y="0"/>
          <a:chExt cx="0" cy="0"/>
        </a:xfrm>
      </p:grpSpPr>
      <p:grpSp>
        <p:nvGrpSpPr>
          <p:cNvPr id="78" name="Google Shape;78;p4"/>
          <p:cNvGrpSpPr/>
          <p:nvPr/>
        </p:nvGrpSpPr>
        <p:grpSpPr>
          <a:xfrm flipH="1">
            <a:off x="-553979" y="-46400"/>
            <a:ext cx="10398013" cy="5236299"/>
            <a:chOff x="22725" y="0"/>
            <a:chExt cx="9121864" cy="5200416"/>
          </a:xfrm>
        </p:grpSpPr>
        <p:sp>
          <p:nvSpPr>
            <p:cNvPr id="79" name="Google Shape;79;p4"/>
            <p:cNvSpPr/>
            <p:nvPr/>
          </p:nvSpPr>
          <p:spPr>
            <a:xfrm>
              <a:off x="22725" y="0"/>
              <a:ext cx="4790587" cy="5108309"/>
            </a:xfrm>
            <a:custGeom>
              <a:avLst/>
              <a:gdLst/>
              <a:ahLst/>
              <a:cxnLst/>
              <a:rect l="l" t="t" r="r" b="b"/>
              <a:pathLst>
                <a:path w="107142" h="81946" extrusionOk="0">
                  <a:moveTo>
                    <a:pt x="46649" y="0"/>
                  </a:moveTo>
                  <a:cubicBezTo>
                    <a:pt x="44591" y="2183"/>
                    <a:pt x="42283" y="4116"/>
                    <a:pt x="39789" y="5800"/>
                  </a:cubicBezTo>
                  <a:lnTo>
                    <a:pt x="39789" y="5800"/>
                  </a:lnTo>
                  <a:cubicBezTo>
                    <a:pt x="31183" y="11475"/>
                    <a:pt x="22015" y="20767"/>
                    <a:pt x="18460" y="35360"/>
                  </a:cubicBezTo>
                  <a:lnTo>
                    <a:pt x="18460" y="35360"/>
                  </a:lnTo>
                  <a:cubicBezTo>
                    <a:pt x="16590" y="43031"/>
                    <a:pt x="12474" y="49891"/>
                    <a:pt x="6549" y="55129"/>
                  </a:cubicBezTo>
                  <a:lnTo>
                    <a:pt x="6549" y="55129"/>
                  </a:lnTo>
                  <a:cubicBezTo>
                    <a:pt x="3181" y="58123"/>
                    <a:pt x="188" y="62426"/>
                    <a:pt x="1" y="68163"/>
                  </a:cubicBezTo>
                  <a:lnTo>
                    <a:pt x="1" y="68163"/>
                  </a:lnTo>
                  <a:cubicBezTo>
                    <a:pt x="313" y="68163"/>
                    <a:pt x="624" y="68101"/>
                    <a:pt x="936" y="68101"/>
                  </a:cubicBezTo>
                  <a:lnTo>
                    <a:pt x="936" y="68101"/>
                  </a:lnTo>
                  <a:cubicBezTo>
                    <a:pt x="8669" y="67352"/>
                    <a:pt x="16340" y="69223"/>
                    <a:pt x="23138" y="72965"/>
                  </a:cubicBezTo>
                  <a:lnTo>
                    <a:pt x="23138" y="72965"/>
                  </a:lnTo>
                  <a:cubicBezTo>
                    <a:pt x="37419" y="80761"/>
                    <a:pt x="55193" y="81945"/>
                    <a:pt x="71158" y="74337"/>
                  </a:cubicBezTo>
                  <a:lnTo>
                    <a:pt x="71158" y="74337"/>
                  </a:lnTo>
                  <a:cubicBezTo>
                    <a:pt x="95417" y="62800"/>
                    <a:pt x="107141" y="34425"/>
                    <a:pt x="98099" y="9167"/>
                  </a:cubicBezTo>
                  <a:lnTo>
                    <a:pt x="98099" y="9167"/>
                  </a:lnTo>
                  <a:cubicBezTo>
                    <a:pt x="96914" y="6049"/>
                    <a:pt x="95542" y="3056"/>
                    <a:pt x="93920" y="312"/>
                  </a:cubicBezTo>
                  <a:lnTo>
                    <a:pt x="93920" y="312"/>
                  </a:lnTo>
                  <a:cubicBezTo>
                    <a:pt x="93858" y="187"/>
                    <a:pt x="93796" y="125"/>
                    <a:pt x="93733" y="0"/>
                  </a:cubicBezTo>
                  <a:lnTo>
                    <a:pt x="93733" y="0"/>
                  </a:lnTo>
                  <a:close/>
                </a:path>
              </a:pathLst>
            </a:cu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4"/>
            <p:cNvSpPr/>
            <p:nvPr/>
          </p:nvSpPr>
          <p:spPr>
            <a:xfrm>
              <a:off x="1817373" y="0"/>
              <a:ext cx="7327215" cy="5200416"/>
            </a:xfrm>
            <a:custGeom>
              <a:avLst/>
              <a:gdLst/>
              <a:ahLst/>
              <a:cxnLst/>
              <a:rect l="l" t="t" r="r" b="b"/>
              <a:pathLst>
                <a:path w="159028" h="165014" extrusionOk="0">
                  <a:moveTo>
                    <a:pt x="47647" y="0"/>
                  </a:moveTo>
                  <a:cubicBezTo>
                    <a:pt x="18959" y="18460"/>
                    <a:pt x="1" y="50701"/>
                    <a:pt x="1" y="87309"/>
                  </a:cubicBezTo>
                  <a:lnTo>
                    <a:pt x="1" y="87309"/>
                  </a:lnTo>
                  <a:cubicBezTo>
                    <a:pt x="1" y="118241"/>
                    <a:pt x="13534" y="145993"/>
                    <a:pt x="34924" y="165013"/>
                  </a:cubicBezTo>
                  <a:lnTo>
                    <a:pt x="34924" y="165013"/>
                  </a:lnTo>
                  <a:lnTo>
                    <a:pt x="42346" y="165013"/>
                  </a:lnTo>
                  <a:lnTo>
                    <a:pt x="159028" y="165013"/>
                  </a:lnTo>
                  <a:lnTo>
                    <a:pt x="159028" y="0"/>
                  </a:ln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1" name="Google Shape;81;p4"/>
          <p:cNvSpPr txBox="1">
            <a:spLocks noGrp="1"/>
          </p:cNvSpPr>
          <p:nvPr>
            <p:ph type="title"/>
          </p:nvPr>
        </p:nvSpPr>
        <p:spPr>
          <a:xfrm>
            <a:off x="720000" y="535000"/>
            <a:ext cx="7704000" cy="48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2" name="Google Shape;82;p4"/>
          <p:cNvSpPr txBox="1">
            <a:spLocks noGrp="1"/>
          </p:cNvSpPr>
          <p:nvPr>
            <p:ph type="body" idx="1"/>
          </p:nvPr>
        </p:nvSpPr>
        <p:spPr>
          <a:xfrm>
            <a:off x="715099" y="1091575"/>
            <a:ext cx="7704000" cy="3506400"/>
          </a:xfrm>
          <a:prstGeom prst="rect">
            <a:avLst/>
          </a:prstGeom>
          <a:ln>
            <a:noFill/>
          </a:ln>
        </p:spPr>
        <p:txBody>
          <a:bodyPr spcFirstLastPara="1" wrap="square" lIns="91425" tIns="91425" rIns="91425" bIns="91425" anchor="t" anchorCtr="0">
            <a:noAutofit/>
          </a:bodyPr>
          <a:lstStyle>
            <a:lvl1pPr marL="457200" lvl="0" indent="-317500" rtl="0">
              <a:spcBef>
                <a:spcPts val="0"/>
              </a:spcBef>
              <a:spcAft>
                <a:spcPts val="0"/>
              </a:spcAft>
              <a:buSzPts val="1400"/>
              <a:buAutoNum type="arabicPeriod"/>
              <a:defRPr sz="1100"/>
            </a:lvl1pPr>
            <a:lvl2pPr marL="914400" lvl="1" indent="-317500" rtl="0">
              <a:lnSpc>
                <a:spcPct val="115000"/>
              </a:lnSpc>
              <a:spcBef>
                <a:spcPts val="0"/>
              </a:spcBef>
              <a:spcAft>
                <a:spcPts val="0"/>
              </a:spcAft>
              <a:buSzPts val="1400"/>
              <a:buAutoNum type="alphaLcPeriod"/>
              <a:defRPr/>
            </a:lvl2pPr>
            <a:lvl3pPr marL="1371600" lvl="2" indent="-317500" rtl="0">
              <a:lnSpc>
                <a:spcPct val="115000"/>
              </a:lnSpc>
              <a:spcBef>
                <a:spcPts val="0"/>
              </a:spcBef>
              <a:spcAft>
                <a:spcPts val="0"/>
              </a:spcAft>
              <a:buSzPts val="1400"/>
              <a:buAutoNum type="romanLcPeriod"/>
              <a:defRPr/>
            </a:lvl3pPr>
            <a:lvl4pPr marL="1828800" lvl="3" indent="-317500" rtl="0">
              <a:lnSpc>
                <a:spcPct val="115000"/>
              </a:lnSpc>
              <a:spcBef>
                <a:spcPts val="0"/>
              </a:spcBef>
              <a:spcAft>
                <a:spcPts val="0"/>
              </a:spcAft>
              <a:buSzPts val="1400"/>
              <a:buAutoNum type="arabicPeriod"/>
              <a:defRPr/>
            </a:lvl4pPr>
            <a:lvl5pPr marL="2286000" lvl="4" indent="-317500" rtl="0">
              <a:lnSpc>
                <a:spcPct val="115000"/>
              </a:lnSpc>
              <a:spcBef>
                <a:spcPts val="0"/>
              </a:spcBef>
              <a:spcAft>
                <a:spcPts val="0"/>
              </a:spcAft>
              <a:buSzPts val="1400"/>
              <a:buAutoNum type="alphaLcPeriod"/>
              <a:defRPr/>
            </a:lvl5pPr>
            <a:lvl6pPr marL="2743200" lvl="5" indent="-317500" rtl="0">
              <a:lnSpc>
                <a:spcPct val="115000"/>
              </a:lnSpc>
              <a:spcBef>
                <a:spcPts val="0"/>
              </a:spcBef>
              <a:spcAft>
                <a:spcPts val="0"/>
              </a:spcAft>
              <a:buSzPts val="1400"/>
              <a:buAutoNum type="romanLcPeriod"/>
              <a:defRPr/>
            </a:lvl6pPr>
            <a:lvl7pPr marL="3200400" lvl="6" indent="-317500" rtl="0">
              <a:lnSpc>
                <a:spcPct val="115000"/>
              </a:lnSpc>
              <a:spcBef>
                <a:spcPts val="0"/>
              </a:spcBef>
              <a:spcAft>
                <a:spcPts val="0"/>
              </a:spcAft>
              <a:buSzPts val="1400"/>
              <a:buAutoNum type="arabicPeriod"/>
              <a:defRPr/>
            </a:lvl7pPr>
            <a:lvl8pPr marL="3657600" lvl="7" indent="-317500" rtl="0">
              <a:lnSpc>
                <a:spcPct val="115000"/>
              </a:lnSpc>
              <a:spcBef>
                <a:spcPts val="0"/>
              </a:spcBef>
              <a:spcAft>
                <a:spcPts val="0"/>
              </a:spcAft>
              <a:buSzPts val="1400"/>
              <a:buAutoNum type="alphaLcPeriod"/>
              <a:defRPr/>
            </a:lvl8pPr>
            <a:lvl9pPr marL="4114800" lvl="8" indent="-317500" rtl="0">
              <a:lnSpc>
                <a:spcPct val="115000"/>
              </a:lnSpc>
              <a:spcBef>
                <a:spcPts val="0"/>
              </a:spcBef>
              <a:spcAft>
                <a:spcPts val="0"/>
              </a:spcAft>
              <a:buSzPts val="1400"/>
              <a:buAutoNum type="romanLcPeriod"/>
              <a:defRPr/>
            </a:lvl9pPr>
          </a:lstStyle>
          <a:p>
            <a:endParaRPr/>
          </a:p>
        </p:txBody>
      </p:sp>
      <p:grpSp>
        <p:nvGrpSpPr>
          <p:cNvPr id="83" name="Google Shape;83;p4"/>
          <p:cNvGrpSpPr/>
          <p:nvPr/>
        </p:nvGrpSpPr>
        <p:grpSpPr>
          <a:xfrm>
            <a:off x="-1445175" y="2939450"/>
            <a:ext cx="11534509" cy="4312125"/>
            <a:chOff x="-1445175" y="2939450"/>
            <a:chExt cx="11534509" cy="4312125"/>
          </a:xfrm>
        </p:grpSpPr>
        <p:sp>
          <p:nvSpPr>
            <p:cNvPr id="84" name="Google Shape;84;p4"/>
            <p:cNvSpPr/>
            <p:nvPr/>
          </p:nvSpPr>
          <p:spPr>
            <a:xfrm>
              <a:off x="-1445175" y="3666575"/>
              <a:ext cx="3585300" cy="35850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4"/>
            <p:cNvSpPr/>
            <p:nvPr/>
          </p:nvSpPr>
          <p:spPr>
            <a:xfrm flipH="1">
              <a:off x="5952163" y="3080588"/>
              <a:ext cx="3585300" cy="35853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4"/>
            <p:cNvSpPr/>
            <p:nvPr/>
          </p:nvSpPr>
          <p:spPr>
            <a:xfrm rot="5400000" flipH="1">
              <a:off x="-722591" y="3807625"/>
              <a:ext cx="727800" cy="7278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4"/>
            <p:cNvSpPr/>
            <p:nvPr/>
          </p:nvSpPr>
          <p:spPr>
            <a:xfrm rot="5400000" flipH="1">
              <a:off x="665034" y="4465725"/>
              <a:ext cx="1566600" cy="15666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4"/>
            <p:cNvSpPr/>
            <p:nvPr/>
          </p:nvSpPr>
          <p:spPr>
            <a:xfrm rot="5400000" flipH="1">
              <a:off x="1264509" y="4640875"/>
              <a:ext cx="599400" cy="5994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4"/>
            <p:cNvSpPr/>
            <p:nvPr/>
          </p:nvSpPr>
          <p:spPr>
            <a:xfrm rot="5400000" flipH="1">
              <a:off x="8522734" y="2939450"/>
              <a:ext cx="1566600" cy="15666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 name="Google Shape;90;p4"/>
          <p:cNvGrpSpPr/>
          <p:nvPr/>
        </p:nvGrpSpPr>
        <p:grpSpPr>
          <a:xfrm>
            <a:off x="196743" y="348665"/>
            <a:ext cx="8964187" cy="4305124"/>
            <a:chOff x="196743" y="348665"/>
            <a:chExt cx="8964187" cy="4305124"/>
          </a:xfrm>
        </p:grpSpPr>
        <p:grpSp>
          <p:nvGrpSpPr>
            <p:cNvPr id="91" name="Google Shape;91;p4"/>
            <p:cNvGrpSpPr/>
            <p:nvPr/>
          </p:nvGrpSpPr>
          <p:grpSpPr>
            <a:xfrm flipH="1">
              <a:off x="196743" y="4466452"/>
              <a:ext cx="187337" cy="187337"/>
              <a:chOff x="271750" y="1789425"/>
              <a:chExt cx="318600" cy="318600"/>
            </a:xfrm>
          </p:grpSpPr>
          <p:sp>
            <p:nvSpPr>
              <p:cNvPr id="92" name="Google Shape;92;p4"/>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4"/>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 name="Google Shape;94;p4"/>
            <p:cNvGrpSpPr/>
            <p:nvPr/>
          </p:nvGrpSpPr>
          <p:grpSpPr>
            <a:xfrm flipH="1">
              <a:off x="8286343" y="348665"/>
              <a:ext cx="187337" cy="187337"/>
              <a:chOff x="271750" y="1789425"/>
              <a:chExt cx="318600" cy="318600"/>
            </a:xfrm>
          </p:grpSpPr>
          <p:sp>
            <p:nvSpPr>
              <p:cNvPr id="95" name="Google Shape;95;p4"/>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4"/>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 name="Google Shape;97;p4"/>
            <p:cNvGrpSpPr/>
            <p:nvPr/>
          </p:nvGrpSpPr>
          <p:grpSpPr>
            <a:xfrm flipH="1">
              <a:off x="8973593" y="1022527"/>
              <a:ext cx="187337" cy="187337"/>
              <a:chOff x="271750" y="1789425"/>
              <a:chExt cx="318600" cy="318600"/>
            </a:xfrm>
          </p:grpSpPr>
          <p:sp>
            <p:nvSpPr>
              <p:cNvPr id="98" name="Google Shape;98;p4"/>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4"/>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00"/>
        <p:cNvGrpSpPr/>
        <p:nvPr/>
      </p:nvGrpSpPr>
      <p:grpSpPr>
        <a:xfrm>
          <a:off x="0" y="0"/>
          <a:ext cx="0" cy="0"/>
          <a:chOff x="0" y="0"/>
          <a:chExt cx="0" cy="0"/>
        </a:xfrm>
      </p:grpSpPr>
      <p:grpSp>
        <p:nvGrpSpPr>
          <p:cNvPr id="101" name="Google Shape;101;p5"/>
          <p:cNvGrpSpPr/>
          <p:nvPr/>
        </p:nvGrpSpPr>
        <p:grpSpPr>
          <a:xfrm rot="10800000" flipH="1">
            <a:off x="-2417383" y="-2664850"/>
            <a:ext cx="11722365" cy="7808350"/>
            <a:chOff x="-2379861" y="-71572"/>
            <a:chExt cx="11599411" cy="7808350"/>
          </a:xfrm>
        </p:grpSpPr>
        <p:sp>
          <p:nvSpPr>
            <p:cNvPr id="102" name="Google Shape;102;p5"/>
            <p:cNvSpPr/>
            <p:nvPr/>
          </p:nvSpPr>
          <p:spPr>
            <a:xfrm>
              <a:off x="-39350" y="-71572"/>
              <a:ext cx="9258900" cy="5215200"/>
            </a:xfrm>
            <a:prstGeom prst="rect">
              <a:avLst/>
            </a:pr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5"/>
            <p:cNvSpPr/>
            <p:nvPr/>
          </p:nvSpPr>
          <p:spPr>
            <a:xfrm rot="-5400000">
              <a:off x="2235932" y="-1802097"/>
              <a:ext cx="4672200" cy="9219000"/>
            </a:xfrm>
            <a:prstGeom prst="flowChartDelay">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5"/>
            <p:cNvSpPr/>
            <p:nvPr/>
          </p:nvSpPr>
          <p:spPr>
            <a:xfrm rot="6300196">
              <a:off x="-1616976" y="3366575"/>
              <a:ext cx="3495192" cy="4261369"/>
            </a:xfrm>
            <a:custGeom>
              <a:avLst/>
              <a:gdLst/>
              <a:ahLst/>
              <a:cxnLst/>
              <a:rect l="l" t="t" r="r" b="b"/>
              <a:pathLst>
                <a:path w="107142" h="81946" extrusionOk="0">
                  <a:moveTo>
                    <a:pt x="46649" y="0"/>
                  </a:moveTo>
                  <a:cubicBezTo>
                    <a:pt x="44591" y="2183"/>
                    <a:pt x="42283" y="4116"/>
                    <a:pt x="39789" y="5800"/>
                  </a:cubicBezTo>
                  <a:lnTo>
                    <a:pt x="39789" y="5800"/>
                  </a:lnTo>
                  <a:cubicBezTo>
                    <a:pt x="31183" y="11475"/>
                    <a:pt x="22015" y="20767"/>
                    <a:pt x="18460" y="35360"/>
                  </a:cubicBezTo>
                  <a:lnTo>
                    <a:pt x="18460" y="35360"/>
                  </a:lnTo>
                  <a:cubicBezTo>
                    <a:pt x="16590" y="43031"/>
                    <a:pt x="12474" y="49891"/>
                    <a:pt x="6549" y="55129"/>
                  </a:cubicBezTo>
                  <a:lnTo>
                    <a:pt x="6549" y="55129"/>
                  </a:lnTo>
                  <a:cubicBezTo>
                    <a:pt x="3181" y="58123"/>
                    <a:pt x="188" y="62426"/>
                    <a:pt x="1" y="68163"/>
                  </a:cubicBezTo>
                  <a:lnTo>
                    <a:pt x="1" y="68163"/>
                  </a:lnTo>
                  <a:cubicBezTo>
                    <a:pt x="313" y="68163"/>
                    <a:pt x="624" y="68101"/>
                    <a:pt x="936" y="68101"/>
                  </a:cubicBezTo>
                  <a:lnTo>
                    <a:pt x="936" y="68101"/>
                  </a:lnTo>
                  <a:cubicBezTo>
                    <a:pt x="8669" y="67352"/>
                    <a:pt x="16340" y="69223"/>
                    <a:pt x="23138" y="72965"/>
                  </a:cubicBezTo>
                  <a:lnTo>
                    <a:pt x="23138" y="72965"/>
                  </a:lnTo>
                  <a:cubicBezTo>
                    <a:pt x="37419" y="80761"/>
                    <a:pt x="55193" y="81945"/>
                    <a:pt x="71158" y="74337"/>
                  </a:cubicBezTo>
                  <a:lnTo>
                    <a:pt x="71158" y="74337"/>
                  </a:lnTo>
                  <a:cubicBezTo>
                    <a:pt x="95417" y="62800"/>
                    <a:pt x="107141" y="34425"/>
                    <a:pt x="98099" y="9167"/>
                  </a:cubicBezTo>
                  <a:lnTo>
                    <a:pt x="98099" y="9167"/>
                  </a:lnTo>
                  <a:cubicBezTo>
                    <a:pt x="96914" y="6049"/>
                    <a:pt x="95542" y="3056"/>
                    <a:pt x="93920" y="312"/>
                  </a:cubicBezTo>
                  <a:lnTo>
                    <a:pt x="93920" y="312"/>
                  </a:lnTo>
                  <a:cubicBezTo>
                    <a:pt x="93858" y="187"/>
                    <a:pt x="93796" y="125"/>
                    <a:pt x="93733" y="0"/>
                  </a:cubicBezTo>
                  <a:lnTo>
                    <a:pt x="9373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 name="Google Shape;105;p5"/>
          <p:cNvGrpSpPr/>
          <p:nvPr/>
        </p:nvGrpSpPr>
        <p:grpSpPr>
          <a:xfrm>
            <a:off x="-1014666" y="-1377175"/>
            <a:ext cx="11560225" cy="7539383"/>
            <a:chOff x="-1014666" y="-1377175"/>
            <a:chExt cx="11560225" cy="7539383"/>
          </a:xfrm>
        </p:grpSpPr>
        <p:grpSp>
          <p:nvGrpSpPr>
            <p:cNvPr id="106" name="Google Shape;106;p5"/>
            <p:cNvGrpSpPr/>
            <p:nvPr/>
          </p:nvGrpSpPr>
          <p:grpSpPr>
            <a:xfrm>
              <a:off x="-1014666" y="-1377175"/>
              <a:ext cx="11560225" cy="7539383"/>
              <a:chOff x="-1014666" y="-1377175"/>
              <a:chExt cx="11560225" cy="7539383"/>
            </a:xfrm>
          </p:grpSpPr>
          <p:grpSp>
            <p:nvGrpSpPr>
              <p:cNvPr id="107" name="Google Shape;107;p5"/>
              <p:cNvGrpSpPr/>
              <p:nvPr/>
            </p:nvGrpSpPr>
            <p:grpSpPr>
              <a:xfrm flipH="1">
                <a:off x="-1014666" y="2511334"/>
                <a:ext cx="11560225" cy="3650874"/>
                <a:chOff x="-2295675" y="2721275"/>
                <a:chExt cx="10834325" cy="3421625"/>
              </a:xfrm>
            </p:grpSpPr>
            <p:sp>
              <p:nvSpPr>
                <p:cNvPr id="108" name="Google Shape;108;p5"/>
                <p:cNvSpPr/>
                <p:nvPr/>
              </p:nvSpPr>
              <p:spPr>
                <a:xfrm>
                  <a:off x="-2295675" y="2721275"/>
                  <a:ext cx="3298200" cy="32982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5"/>
                <p:cNvSpPr/>
                <p:nvPr/>
              </p:nvSpPr>
              <p:spPr>
                <a:xfrm>
                  <a:off x="5596850" y="3077675"/>
                  <a:ext cx="2941800" cy="29418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5"/>
                <p:cNvSpPr/>
                <p:nvPr/>
              </p:nvSpPr>
              <p:spPr>
                <a:xfrm>
                  <a:off x="4599338" y="4381900"/>
                  <a:ext cx="1761000" cy="17610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 name="Google Shape;111;p5"/>
              <p:cNvGrpSpPr/>
              <p:nvPr/>
            </p:nvGrpSpPr>
            <p:grpSpPr>
              <a:xfrm>
                <a:off x="-263650" y="-1377175"/>
                <a:ext cx="9958850" cy="5911125"/>
                <a:chOff x="-263650" y="-1377175"/>
                <a:chExt cx="9958850" cy="5911125"/>
              </a:xfrm>
            </p:grpSpPr>
            <p:sp>
              <p:nvSpPr>
                <p:cNvPr id="112" name="Google Shape;112;p5"/>
                <p:cNvSpPr/>
                <p:nvPr/>
              </p:nvSpPr>
              <p:spPr>
                <a:xfrm>
                  <a:off x="6397000" y="-1377175"/>
                  <a:ext cx="3298200" cy="32982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5"/>
                <p:cNvSpPr/>
                <p:nvPr/>
              </p:nvSpPr>
              <p:spPr>
                <a:xfrm rot="-5400000">
                  <a:off x="-263650" y="2417125"/>
                  <a:ext cx="599400" cy="5994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5"/>
                <p:cNvSpPr/>
                <p:nvPr/>
              </p:nvSpPr>
              <p:spPr>
                <a:xfrm rot="-5400000">
                  <a:off x="121400" y="3346550"/>
                  <a:ext cx="1187400" cy="11874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15" name="Google Shape;115;p5"/>
            <p:cNvSpPr/>
            <p:nvPr/>
          </p:nvSpPr>
          <p:spPr>
            <a:xfrm rot="-5400000">
              <a:off x="7939125" y="4077650"/>
              <a:ext cx="599400" cy="5994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5"/>
            <p:cNvSpPr/>
            <p:nvPr/>
          </p:nvSpPr>
          <p:spPr>
            <a:xfrm flipH="1">
              <a:off x="8109356" y="299884"/>
              <a:ext cx="1878900" cy="18789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5"/>
            <p:cNvSpPr/>
            <p:nvPr/>
          </p:nvSpPr>
          <p:spPr>
            <a:xfrm flipH="1">
              <a:off x="5420673" y="-687251"/>
              <a:ext cx="1404900" cy="14049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5"/>
            <p:cNvSpPr/>
            <p:nvPr/>
          </p:nvSpPr>
          <p:spPr>
            <a:xfrm rot="-5400000">
              <a:off x="5922300" y="0"/>
              <a:ext cx="597900" cy="5979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 name="Google Shape;119;p5"/>
          <p:cNvGrpSpPr/>
          <p:nvPr/>
        </p:nvGrpSpPr>
        <p:grpSpPr>
          <a:xfrm>
            <a:off x="87160" y="-78486"/>
            <a:ext cx="8806462" cy="4033037"/>
            <a:chOff x="87160" y="-78486"/>
            <a:chExt cx="8806462" cy="4033037"/>
          </a:xfrm>
        </p:grpSpPr>
        <p:grpSp>
          <p:nvGrpSpPr>
            <p:cNvPr id="120" name="Google Shape;120;p5"/>
            <p:cNvGrpSpPr/>
            <p:nvPr/>
          </p:nvGrpSpPr>
          <p:grpSpPr>
            <a:xfrm rot="10800000" flipH="1">
              <a:off x="87160" y="394164"/>
              <a:ext cx="187337" cy="187337"/>
              <a:chOff x="271750" y="1789425"/>
              <a:chExt cx="318600" cy="318600"/>
            </a:xfrm>
          </p:grpSpPr>
          <p:sp>
            <p:nvSpPr>
              <p:cNvPr id="121" name="Google Shape;121;p5"/>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5"/>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 name="Google Shape;123;p5"/>
            <p:cNvGrpSpPr/>
            <p:nvPr/>
          </p:nvGrpSpPr>
          <p:grpSpPr>
            <a:xfrm rot="10800000" flipH="1">
              <a:off x="864610" y="-78486"/>
              <a:ext cx="187337" cy="187337"/>
              <a:chOff x="271750" y="1789425"/>
              <a:chExt cx="318600" cy="318600"/>
            </a:xfrm>
          </p:grpSpPr>
          <p:sp>
            <p:nvSpPr>
              <p:cNvPr id="124" name="Google Shape;124;p5"/>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5"/>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 name="Google Shape;126;p5"/>
            <p:cNvGrpSpPr/>
            <p:nvPr/>
          </p:nvGrpSpPr>
          <p:grpSpPr>
            <a:xfrm rot="10800000" flipH="1">
              <a:off x="8706285" y="3767214"/>
              <a:ext cx="187337" cy="187337"/>
              <a:chOff x="271750" y="1789425"/>
              <a:chExt cx="318600" cy="318600"/>
            </a:xfrm>
          </p:grpSpPr>
          <p:sp>
            <p:nvSpPr>
              <p:cNvPr id="127" name="Google Shape;127;p5"/>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5"/>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9" name="Google Shape;129;p5"/>
            <p:cNvGrpSpPr/>
            <p:nvPr/>
          </p:nvGrpSpPr>
          <p:grpSpPr>
            <a:xfrm rot="10800000" flipH="1">
              <a:off x="8145160" y="3389302"/>
              <a:ext cx="187337" cy="187337"/>
              <a:chOff x="271750" y="1789425"/>
              <a:chExt cx="318600" cy="318600"/>
            </a:xfrm>
          </p:grpSpPr>
          <p:sp>
            <p:nvSpPr>
              <p:cNvPr id="130" name="Google Shape;130;p5"/>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5"/>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2" name="Google Shape;132;p5"/>
            <p:cNvGrpSpPr/>
            <p:nvPr/>
          </p:nvGrpSpPr>
          <p:grpSpPr>
            <a:xfrm rot="10800000" flipH="1">
              <a:off x="8109339" y="-10"/>
              <a:ext cx="187337" cy="187337"/>
              <a:chOff x="271750" y="1789425"/>
              <a:chExt cx="318600" cy="318600"/>
            </a:xfrm>
          </p:grpSpPr>
          <p:sp>
            <p:nvSpPr>
              <p:cNvPr id="133" name="Google Shape;133;p5"/>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5"/>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35" name="Google Shape;135;p5"/>
          <p:cNvSpPr txBox="1">
            <a:spLocks noGrp="1"/>
          </p:cNvSpPr>
          <p:nvPr>
            <p:ph type="subTitle" idx="1"/>
          </p:nvPr>
        </p:nvSpPr>
        <p:spPr>
          <a:xfrm>
            <a:off x="1486650" y="1464925"/>
            <a:ext cx="2297100" cy="713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500"/>
              <a:buFont typeface="Bebas Neue"/>
              <a:buNone/>
              <a:defRPr sz="2000" b="1">
                <a:latin typeface="Montserrat"/>
                <a:ea typeface="Montserrat"/>
                <a:cs typeface="Montserrat"/>
                <a:sym typeface="Montserrat"/>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136" name="Google Shape;136;p5"/>
          <p:cNvSpPr txBox="1">
            <a:spLocks noGrp="1"/>
          </p:cNvSpPr>
          <p:nvPr>
            <p:ph type="subTitle" idx="2"/>
          </p:nvPr>
        </p:nvSpPr>
        <p:spPr>
          <a:xfrm>
            <a:off x="5141550" y="1464925"/>
            <a:ext cx="2297100" cy="713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500"/>
              <a:buFont typeface="Bebas Neue"/>
              <a:buNone/>
              <a:defRPr sz="2000" b="1">
                <a:latin typeface="Montserrat"/>
                <a:ea typeface="Montserrat"/>
                <a:cs typeface="Montserrat"/>
                <a:sym typeface="Montserrat"/>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137" name="Google Shape;137;p5"/>
          <p:cNvSpPr txBox="1">
            <a:spLocks noGrp="1"/>
          </p:cNvSpPr>
          <p:nvPr>
            <p:ph type="subTitle" idx="3"/>
          </p:nvPr>
        </p:nvSpPr>
        <p:spPr>
          <a:xfrm>
            <a:off x="1181425" y="2155150"/>
            <a:ext cx="2907600" cy="1691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Char char="●"/>
              <a:defRPr/>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138" name="Google Shape;138;p5"/>
          <p:cNvSpPr txBox="1">
            <a:spLocks noGrp="1"/>
          </p:cNvSpPr>
          <p:nvPr>
            <p:ph type="subTitle" idx="4"/>
          </p:nvPr>
        </p:nvSpPr>
        <p:spPr>
          <a:xfrm>
            <a:off x="4836300" y="2155150"/>
            <a:ext cx="2907600" cy="1691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Char char="●"/>
              <a:defRPr/>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139" name="Google Shape;139;p5"/>
          <p:cNvSpPr txBox="1">
            <a:spLocks noGrp="1"/>
          </p:cNvSpPr>
          <p:nvPr>
            <p:ph type="title"/>
          </p:nvPr>
        </p:nvSpPr>
        <p:spPr>
          <a:xfrm>
            <a:off x="720000" y="535000"/>
            <a:ext cx="7704000" cy="48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40"/>
        <p:cNvGrpSpPr/>
        <p:nvPr/>
      </p:nvGrpSpPr>
      <p:grpSpPr>
        <a:xfrm>
          <a:off x="0" y="0"/>
          <a:ext cx="0" cy="0"/>
          <a:chOff x="0" y="0"/>
          <a:chExt cx="0" cy="0"/>
        </a:xfrm>
      </p:grpSpPr>
      <p:grpSp>
        <p:nvGrpSpPr>
          <p:cNvPr id="141" name="Google Shape;141;p6"/>
          <p:cNvGrpSpPr/>
          <p:nvPr/>
        </p:nvGrpSpPr>
        <p:grpSpPr>
          <a:xfrm>
            <a:off x="-2379861" y="-71575"/>
            <a:ext cx="11561386" cy="7808353"/>
            <a:chOff x="-2379861" y="-71575"/>
            <a:chExt cx="11561386" cy="7808353"/>
          </a:xfrm>
        </p:grpSpPr>
        <p:sp>
          <p:nvSpPr>
            <p:cNvPr id="142" name="Google Shape;142;p6"/>
            <p:cNvSpPr/>
            <p:nvPr/>
          </p:nvSpPr>
          <p:spPr>
            <a:xfrm>
              <a:off x="-39350" y="-71575"/>
              <a:ext cx="9193200" cy="5215200"/>
            </a:xfrm>
            <a:prstGeom prst="rect">
              <a:avLst/>
            </a:pr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6"/>
            <p:cNvSpPr/>
            <p:nvPr/>
          </p:nvSpPr>
          <p:spPr>
            <a:xfrm rot="-5400000">
              <a:off x="2632675" y="-1405350"/>
              <a:ext cx="3878700" cy="9219000"/>
            </a:xfrm>
            <a:prstGeom prst="flowChartDelay">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6"/>
            <p:cNvSpPr/>
            <p:nvPr/>
          </p:nvSpPr>
          <p:spPr>
            <a:xfrm rot="6300196">
              <a:off x="-1616976" y="3366575"/>
              <a:ext cx="3495192" cy="4261369"/>
            </a:xfrm>
            <a:custGeom>
              <a:avLst/>
              <a:gdLst/>
              <a:ahLst/>
              <a:cxnLst/>
              <a:rect l="l" t="t" r="r" b="b"/>
              <a:pathLst>
                <a:path w="107142" h="81946" extrusionOk="0">
                  <a:moveTo>
                    <a:pt x="46649" y="0"/>
                  </a:moveTo>
                  <a:cubicBezTo>
                    <a:pt x="44591" y="2183"/>
                    <a:pt x="42283" y="4116"/>
                    <a:pt x="39789" y="5800"/>
                  </a:cubicBezTo>
                  <a:lnTo>
                    <a:pt x="39789" y="5800"/>
                  </a:lnTo>
                  <a:cubicBezTo>
                    <a:pt x="31183" y="11475"/>
                    <a:pt x="22015" y="20767"/>
                    <a:pt x="18460" y="35360"/>
                  </a:cubicBezTo>
                  <a:lnTo>
                    <a:pt x="18460" y="35360"/>
                  </a:lnTo>
                  <a:cubicBezTo>
                    <a:pt x="16590" y="43031"/>
                    <a:pt x="12474" y="49891"/>
                    <a:pt x="6549" y="55129"/>
                  </a:cubicBezTo>
                  <a:lnTo>
                    <a:pt x="6549" y="55129"/>
                  </a:lnTo>
                  <a:cubicBezTo>
                    <a:pt x="3181" y="58123"/>
                    <a:pt x="188" y="62426"/>
                    <a:pt x="1" y="68163"/>
                  </a:cubicBezTo>
                  <a:lnTo>
                    <a:pt x="1" y="68163"/>
                  </a:lnTo>
                  <a:cubicBezTo>
                    <a:pt x="313" y="68163"/>
                    <a:pt x="624" y="68101"/>
                    <a:pt x="936" y="68101"/>
                  </a:cubicBezTo>
                  <a:lnTo>
                    <a:pt x="936" y="68101"/>
                  </a:lnTo>
                  <a:cubicBezTo>
                    <a:pt x="8669" y="67352"/>
                    <a:pt x="16340" y="69223"/>
                    <a:pt x="23138" y="72965"/>
                  </a:cubicBezTo>
                  <a:lnTo>
                    <a:pt x="23138" y="72965"/>
                  </a:lnTo>
                  <a:cubicBezTo>
                    <a:pt x="37419" y="80761"/>
                    <a:pt x="55193" y="81945"/>
                    <a:pt x="71158" y="74337"/>
                  </a:cubicBezTo>
                  <a:lnTo>
                    <a:pt x="71158" y="74337"/>
                  </a:lnTo>
                  <a:cubicBezTo>
                    <a:pt x="95417" y="62800"/>
                    <a:pt x="107141" y="34425"/>
                    <a:pt x="98099" y="9167"/>
                  </a:cubicBezTo>
                  <a:lnTo>
                    <a:pt x="98099" y="9167"/>
                  </a:lnTo>
                  <a:cubicBezTo>
                    <a:pt x="96914" y="6049"/>
                    <a:pt x="95542" y="3056"/>
                    <a:pt x="93920" y="312"/>
                  </a:cubicBezTo>
                  <a:lnTo>
                    <a:pt x="93920" y="312"/>
                  </a:lnTo>
                  <a:cubicBezTo>
                    <a:pt x="93858" y="187"/>
                    <a:pt x="93796" y="125"/>
                    <a:pt x="93733" y="0"/>
                  </a:cubicBezTo>
                  <a:lnTo>
                    <a:pt x="9373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 name="Google Shape;145;p6"/>
          <p:cNvGrpSpPr/>
          <p:nvPr/>
        </p:nvGrpSpPr>
        <p:grpSpPr>
          <a:xfrm>
            <a:off x="5037025" y="-1549875"/>
            <a:ext cx="5113975" cy="3832025"/>
            <a:chOff x="5037025" y="-1549875"/>
            <a:chExt cx="5113975" cy="3832025"/>
          </a:xfrm>
        </p:grpSpPr>
        <p:sp>
          <p:nvSpPr>
            <p:cNvPr id="146" name="Google Shape;146;p6"/>
            <p:cNvSpPr/>
            <p:nvPr/>
          </p:nvSpPr>
          <p:spPr>
            <a:xfrm>
              <a:off x="5037025" y="-1016050"/>
              <a:ext cx="3298200" cy="32982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6"/>
            <p:cNvSpPr/>
            <p:nvPr/>
          </p:nvSpPr>
          <p:spPr>
            <a:xfrm>
              <a:off x="7209200" y="-1549875"/>
              <a:ext cx="2941800" cy="29418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6"/>
            <p:cNvSpPr/>
            <p:nvPr/>
          </p:nvSpPr>
          <p:spPr>
            <a:xfrm rot="-5400000">
              <a:off x="8484900" y="1017700"/>
              <a:ext cx="599400" cy="5994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6"/>
            <p:cNvSpPr/>
            <p:nvPr/>
          </p:nvSpPr>
          <p:spPr>
            <a:xfrm rot="-5400000">
              <a:off x="6972975" y="-169675"/>
              <a:ext cx="1187400" cy="11874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0" name="Google Shape;150;p6"/>
          <p:cNvSpPr txBox="1">
            <a:spLocks noGrp="1"/>
          </p:cNvSpPr>
          <p:nvPr>
            <p:ph type="title"/>
          </p:nvPr>
        </p:nvSpPr>
        <p:spPr>
          <a:xfrm>
            <a:off x="720000" y="535000"/>
            <a:ext cx="7704000" cy="48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51" name="Google Shape;151;p6"/>
          <p:cNvGrpSpPr/>
          <p:nvPr/>
        </p:nvGrpSpPr>
        <p:grpSpPr>
          <a:xfrm>
            <a:off x="-103915" y="578752"/>
            <a:ext cx="8626487" cy="4647862"/>
            <a:chOff x="-103915" y="578752"/>
            <a:chExt cx="8626487" cy="4647862"/>
          </a:xfrm>
        </p:grpSpPr>
        <p:grpSp>
          <p:nvGrpSpPr>
            <p:cNvPr id="152" name="Google Shape;152;p6"/>
            <p:cNvGrpSpPr/>
            <p:nvPr/>
          </p:nvGrpSpPr>
          <p:grpSpPr>
            <a:xfrm>
              <a:off x="8335235" y="578752"/>
              <a:ext cx="187337" cy="187337"/>
              <a:chOff x="271750" y="1789425"/>
              <a:chExt cx="318600" cy="318600"/>
            </a:xfrm>
          </p:grpSpPr>
          <p:sp>
            <p:nvSpPr>
              <p:cNvPr id="153" name="Google Shape;153;p6"/>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6"/>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 name="Google Shape;155;p6"/>
            <p:cNvGrpSpPr/>
            <p:nvPr/>
          </p:nvGrpSpPr>
          <p:grpSpPr>
            <a:xfrm>
              <a:off x="-103915" y="4566627"/>
              <a:ext cx="187337" cy="187337"/>
              <a:chOff x="271750" y="1789425"/>
              <a:chExt cx="318600" cy="318600"/>
            </a:xfrm>
          </p:grpSpPr>
          <p:sp>
            <p:nvSpPr>
              <p:cNvPr id="156" name="Google Shape;156;p6"/>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6"/>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8" name="Google Shape;158;p6"/>
            <p:cNvGrpSpPr/>
            <p:nvPr/>
          </p:nvGrpSpPr>
          <p:grpSpPr>
            <a:xfrm>
              <a:off x="673535" y="5039277"/>
              <a:ext cx="187337" cy="187337"/>
              <a:chOff x="271750" y="1789425"/>
              <a:chExt cx="318600" cy="318600"/>
            </a:xfrm>
          </p:grpSpPr>
          <p:sp>
            <p:nvSpPr>
              <p:cNvPr id="159" name="Google Shape;159;p6"/>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6"/>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61"/>
        <p:cNvGrpSpPr/>
        <p:nvPr/>
      </p:nvGrpSpPr>
      <p:grpSpPr>
        <a:xfrm>
          <a:off x="0" y="0"/>
          <a:ext cx="0" cy="0"/>
          <a:chOff x="0" y="0"/>
          <a:chExt cx="0" cy="0"/>
        </a:xfrm>
      </p:grpSpPr>
      <p:grpSp>
        <p:nvGrpSpPr>
          <p:cNvPr id="162" name="Google Shape;162;p7"/>
          <p:cNvGrpSpPr/>
          <p:nvPr/>
        </p:nvGrpSpPr>
        <p:grpSpPr>
          <a:xfrm>
            <a:off x="507389" y="-35800"/>
            <a:ext cx="8463844" cy="5236299"/>
            <a:chOff x="680573" y="0"/>
            <a:chExt cx="8463844" cy="5200416"/>
          </a:xfrm>
        </p:grpSpPr>
        <p:sp>
          <p:nvSpPr>
            <p:cNvPr id="163" name="Google Shape;163;p7"/>
            <p:cNvSpPr/>
            <p:nvPr/>
          </p:nvSpPr>
          <p:spPr>
            <a:xfrm>
              <a:off x="680573" y="0"/>
              <a:ext cx="4513625" cy="3767672"/>
            </a:xfrm>
            <a:custGeom>
              <a:avLst/>
              <a:gdLst/>
              <a:ahLst/>
              <a:cxnLst/>
              <a:rect l="l" t="t" r="r" b="b"/>
              <a:pathLst>
                <a:path w="107142" h="81946" extrusionOk="0">
                  <a:moveTo>
                    <a:pt x="46649" y="0"/>
                  </a:moveTo>
                  <a:cubicBezTo>
                    <a:pt x="44591" y="2183"/>
                    <a:pt x="42283" y="4116"/>
                    <a:pt x="39789" y="5800"/>
                  </a:cubicBezTo>
                  <a:lnTo>
                    <a:pt x="39789" y="5800"/>
                  </a:lnTo>
                  <a:cubicBezTo>
                    <a:pt x="31183" y="11475"/>
                    <a:pt x="22015" y="20767"/>
                    <a:pt x="18460" y="35360"/>
                  </a:cubicBezTo>
                  <a:lnTo>
                    <a:pt x="18460" y="35360"/>
                  </a:lnTo>
                  <a:cubicBezTo>
                    <a:pt x="16590" y="43031"/>
                    <a:pt x="12474" y="49891"/>
                    <a:pt x="6549" y="55129"/>
                  </a:cubicBezTo>
                  <a:lnTo>
                    <a:pt x="6549" y="55129"/>
                  </a:lnTo>
                  <a:cubicBezTo>
                    <a:pt x="3181" y="58123"/>
                    <a:pt x="188" y="62426"/>
                    <a:pt x="1" y="68163"/>
                  </a:cubicBezTo>
                  <a:lnTo>
                    <a:pt x="1" y="68163"/>
                  </a:lnTo>
                  <a:cubicBezTo>
                    <a:pt x="313" y="68163"/>
                    <a:pt x="624" y="68101"/>
                    <a:pt x="936" y="68101"/>
                  </a:cubicBezTo>
                  <a:lnTo>
                    <a:pt x="936" y="68101"/>
                  </a:lnTo>
                  <a:cubicBezTo>
                    <a:pt x="8669" y="67352"/>
                    <a:pt x="16340" y="69223"/>
                    <a:pt x="23138" y="72965"/>
                  </a:cubicBezTo>
                  <a:lnTo>
                    <a:pt x="23138" y="72965"/>
                  </a:lnTo>
                  <a:cubicBezTo>
                    <a:pt x="37419" y="80761"/>
                    <a:pt x="55193" y="81945"/>
                    <a:pt x="71158" y="74337"/>
                  </a:cubicBezTo>
                  <a:lnTo>
                    <a:pt x="71158" y="74337"/>
                  </a:lnTo>
                  <a:cubicBezTo>
                    <a:pt x="95417" y="62800"/>
                    <a:pt x="107141" y="34425"/>
                    <a:pt x="98099" y="9167"/>
                  </a:cubicBezTo>
                  <a:lnTo>
                    <a:pt x="98099" y="9167"/>
                  </a:lnTo>
                  <a:cubicBezTo>
                    <a:pt x="96914" y="6049"/>
                    <a:pt x="95542" y="3056"/>
                    <a:pt x="93920" y="312"/>
                  </a:cubicBezTo>
                  <a:lnTo>
                    <a:pt x="93920" y="312"/>
                  </a:lnTo>
                  <a:cubicBezTo>
                    <a:pt x="93858" y="187"/>
                    <a:pt x="93796" y="125"/>
                    <a:pt x="93733" y="0"/>
                  </a:cubicBezTo>
                  <a:lnTo>
                    <a:pt x="93733" y="0"/>
                  </a:lnTo>
                  <a:close/>
                </a:path>
              </a:pathLst>
            </a:cu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7"/>
            <p:cNvSpPr/>
            <p:nvPr/>
          </p:nvSpPr>
          <p:spPr>
            <a:xfrm>
              <a:off x="2065684" y="0"/>
              <a:ext cx="7078734" cy="5200416"/>
            </a:xfrm>
            <a:custGeom>
              <a:avLst/>
              <a:gdLst/>
              <a:ahLst/>
              <a:cxnLst/>
              <a:rect l="l" t="t" r="r" b="b"/>
              <a:pathLst>
                <a:path w="159028" h="165014" extrusionOk="0">
                  <a:moveTo>
                    <a:pt x="47647" y="0"/>
                  </a:moveTo>
                  <a:cubicBezTo>
                    <a:pt x="18959" y="18460"/>
                    <a:pt x="1" y="50701"/>
                    <a:pt x="1" y="87309"/>
                  </a:cubicBezTo>
                  <a:lnTo>
                    <a:pt x="1" y="87309"/>
                  </a:lnTo>
                  <a:cubicBezTo>
                    <a:pt x="1" y="118241"/>
                    <a:pt x="13534" y="145993"/>
                    <a:pt x="34924" y="165013"/>
                  </a:cubicBezTo>
                  <a:lnTo>
                    <a:pt x="34924" y="165013"/>
                  </a:lnTo>
                  <a:lnTo>
                    <a:pt x="42346" y="165013"/>
                  </a:lnTo>
                  <a:lnTo>
                    <a:pt x="159028" y="165013"/>
                  </a:lnTo>
                  <a:lnTo>
                    <a:pt x="159028" y="0"/>
                  </a:ln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5" name="Google Shape;165;p7"/>
          <p:cNvGrpSpPr/>
          <p:nvPr/>
        </p:nvGrpSpPr>
        <p:grpSpPr>
          <a:xfrm flipH="1">
            <a:off x="-1506519" y="374775"/>
            <a:ext cx="9438713" cy="6732550"/>
            <a:chOff x="-294304" y="374775"/>
            <a:chExt cx="9438713" cy="6732550"/>
          </a:xfrm>
        </p:grpSpPr>
        <p:grpSp>
          <p:nvGrpSpPr>
            <p:cNvPr id="166" name="Google Shape;166;p7"/>
            <p:cNvGrpSpPr/>
            <p:nvPr/>
          </p:nvGrpSpPr>
          <p:grpSpPr>
            <a:xfrm flipH="1">
              <a:off x="-294304" y="374775"/>
              <a:ext cx="9438713" cy="6732550"/>
              <a:chOff x="-876125" y="374775"/>
              <a:chExt cx="9438713" cy="6732550"/>
            </a:xfrm>
          </p:grpSpPr>
          <p:sp>
            <p:nvSpPr>
              <p:cNvPr id="167" name="Google Shape;167;p7"/>
              <p:cNvSpPr/>
              <p:nvPr/>
            </p:nvSpPr>
            <p:spPr>
              <a:xfrm rot="-5400000">
                <a:off x="238800" y="374775"/>
                <a:ext cx="1102500" cy="11025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7"/>
              <p:cNvSpPr/>
              <p:nvPr/>
            </p:nvSpPr>
            <p:spPr>
              <a:xfrm>
                <a:off x="1286450" y="3809125"/>
                <a:ext cx="3298200" cy="32982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7"/>
              <p:cNvSpPr/>
              <p:nvPr/>
            </p:nvSpPr>
            <p:spPr>
              <a:xfrm>
                <a:off x="-876125" y="2666125"/>
                <a:ext cx="2941800" cy="29418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7"/>
              <p:cNvSpPr/>
              <p:nvPr/>
            </p:nvSpPr>
            <p:spPr>
              <a:xfrm>
                <a:off x="1284638" y="2715025"/>
                <a:ext cx="1761000" cy="17610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7"/>
              <p:cNvSpPr/>
              <p:nvPr/>
            </p:nvSpPr>
            <p:spPr>
              <a:xfrm rot="-5400000">
                <a:off x="7834788" y="4326150"/>
                <a:ext cx="727800" cy="7278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7"/>
              <p:cNvSpPr/>
              <p:nvPr/>
            </p:nvSpPr>
            <p:spPr>
              <a:xfrm rot="-5400000">
                <a:off x="424975" y="3761700"/>
                <a:ext cx="599400" cy="5994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7"/>
              <p:cNvSpPr/>
              <p:nvPr/>
            </p:nvSpPr>
            <p:spPr>
              <a:xfrm rot="-5400000">
                <a:off x="2161875" y="4090225"/>
                <a:ext cx="1566600" cy="15666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7"/>
              <p:cNvSpPr/>
              <p:nvPr/>
            </p:nvSpPr>
            <p:spPr>
              <a:xfrm rot="10800000">
                <a:off x="1743648" y="2992025"/>
                <a:ext cx="627600" cy="6276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5" name="Google Shape;175;p7"/>
            <p:cNvSpPr/>
            <p:nvPr/>
          </p:nvSpPr>
          <p:spPr>
            <a:xfrm rot="5400000" flipH="1">
              <a:off x="126134" y="4233100"/>
              <a:ext cx="1566600" cy="15666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7"/>
            <p:cNvSpPr/>
            <p:nvPr/>
          </p:nvSpPr>
          <p:spPr>
            <a:xfrm rot="5400000" flipH="1">
              <a:off x="776434" y="4390350"/>
              <a:ext cx="599400" cy="5994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7" name="Google Shape;177;p7"/>
          <p:cNvGrpSpPr/>
          <p:nvPr/>
        </p:nvGrpSpPr>
        <p:grpSpPr>
          <a:xfrm>
            <a:off x="7691115" y="3647377"/>
            <a:ext cx="187337" cy="187337"/>
            <a:chOff x="271750" y="1789425"/>
            <a:chExt cx="318600" cy="318600"/>
          </a:xfrm>
        </p:grpSpPr>
        <p:sp>
          <p:nvSpPr>
            <p:cNvPr id="178" name="Google Shape;178;p7"/>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7"/>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0" name="Google Shape;180;p7"/>
          <p:cNvGrpSpPr/>
          <p:nvPr/>
        </p:nvGrpSpPr>
        <p:grpSpPr>
          <a:xfrm>
            <a:off x="7827240" y="1431652"/>
            <a:ext cx="187337" cy="187337"/>
            <a:chOff x="271750" y="1789425"/>
            <a:chExt cx="318600" cy="318600"/>
          </a:xfrm>
        </p:grpSpPr>
        <p:sp>
          <p:nvSpPr>
            <p:cNvPr id="181" name="Google Shape;181;p7"/>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7"/>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3" name="Google Shape;183;p7"/>
          <p:cNvGrpSpPr/>
          <p:nvPr/>
        </p:nvGrpSpPr>
        <p:grpSpPr>
          <a:xfrm>
            <a:off x="2161878" y="4648702"/>
            <a:ext cx="187337" cy="187337"/>
            <a:chOff x="271750" y="1789425"/>
            <a:chExt cx="318600" cy="318600"/>
          </a:xfrm>
        </p:grpSpPr>
        <p:sp>
          <p:nvSpPr>
            <p:cNvPr id="184" name="Google Shape;184;p7"/>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7"/>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6" name="Google Shape;186;p7"/>
          <p:cNvSpPr txBox="1">
            <a:spLocks noGrp="1"/>
          </p:cNvSpPr>
          <p:nvPr>
            <p:ph type="title"/>
          </p:nvPr>
        </p:nvSpPr>
        <p:spPr>
          <a:xfrm>
            <a:off x="720000" y="535000"/>
            <a:ext cx="7704000" cy="48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87" name="Google Shape;187;p7"/>
          <p:cNvSpPr txBox="1">
            <a:spLocks noGrp="1"/>
          </p:cNvSpPr>
          <p:nvPr>
            <p:ph type="body" idx="1"/>
          </p:nvPr>
        </p:nvSpPr>
        <p:spPr>
          <a:xfrm flipH="1">
            <a:off x="3761400" y="1267700"/>
            <a:ext cx="4662600" cy="3058500"/>
          </a:xfrm>
          <a:prstGeom prst="rect">
            <a:avLst/>
          </a:prstGeom>
          <a:ln w="19050" cap="flat" cmpd="sng">
            <a:solidFill>
              <a:schemeClr val="lt1"/>
            </a:solidFill>
            <a:prstDash val="solid"/>
            <a:miter lim="8000"/>
            <a:headEnd type="none" w="sm" len="sm"/>
            <a:tailEnd type="none" w="sm" len="sm"/>
          </a:ln>
        </p:spPr>
        <p:txBody>
          <a:bodyPr spcFirstLastPara="1" wrap="square" lIns="91425" tIns="91425" rIns="91425" bIns="91425" anchor="ctr" anchorCtr="0">
            <a:noAutofit/>
          </a:bodyPr>
          <a:lstStyle>
            <a:lvl1pPr marL="457200" lvl="0" indent="-317500" rtl="0">
              <a:spcBef>
                <a:spcPts val="0"/>
              </a:spcBef>
              <a:spcAft>
                <a:spcPts val="0"/>
              </a:spcAft>
              <a:buSzPts val="1400"/>
              <a:buChar char="●"/>
              <a:defRPr sz="1400"/>
            </a:lvl1pPr>
            <a:lvl2pPr marL="914400" lvl="1" indent="-317500" rtl="0">
              <a:lnSpc>
                <a:spcPct val="115000"/>
              </a:lnSpc>
              <a:spcBef>
                <a:spcPts val="0"/>
              </a:spcBef>
              <a:spcAft>
                <a:spcPts val="0"/>
              </a:spcAft>
              <a:buSzPts val="1400"/>
              <a:buChar char="○"/>
              <a:defRPr/>
            </a:lvl2pPr>
            <a:lvl3pPr marL="1371600" lvl="2" indent="-317500" rtl="0">
              <a:lnSpc>
                <a:spcPct val="115000"/>
              </a:lnSpc>
              <a:spcBef>
                <a:spcPts val="0"/>
              </a:spcBef>
              <a:spcAft>
                <a:spcPts val="0"/>
              </a:spcAft>
              <a:buSzPts val="1400"/>
              <a:buChar char="■"/>
              <a:defRPr/>
            </a:lvl3pPr>
            <a:lvl4pPr marL="1828800" lvl="3" indent="-317500" rtl="0">
              <a:lnSpc>
                <a:spcPct val="115000"/>
              </a:lnSpc>
              <a:spcBef>
                <a:spcPts val="0"/>
              </a:spcBef>
              <a:spcAft>
                <a:spcPts val="0"/>
              </a:spcAft>
              <a:buSzPts val="1400"/>
              <a:buChar char="●"/>
              <a:defRPr/>
            </a:lvl4pPr>
            <a:lvl5pPr marL="2286000" lvl="4" indent="-317500" rtl="0">
              <a:lnSpc>
                <a:spcPct val="115000"/>
              </a:lnSpc>
              <a:spcBef>
                <a:spcPts val="0"/>
              </a:spcBef>
              <a:spcAft>
                <a:spcPts val="0"/>
              </a:spcAft>
              <a:buSzPts val="1400"/>
              <a:buChar char="○"/>
              <a:defRPr/>
            </a:lvl5pPr>
            <a:lvl6pPr marL="2743200" lvl="5" indent="-317500" rtl="0">
              <a:lnSpc>
                <a:spcPct val="115000"/>
              </a:lnSpc>
              <a:spcBef>
                <a:spcPts val="0"/>
              </a:spcBef>
              <a:spcAft>
                <a:spcPts val="0"/>
              </a:spcAft>
              <a:buSzPts val="1400"/>
              <a:buChar char="■"/>
              <a:defRPr/>
            </a:lvl6pPr>
            <a:lvl7pPr marL="3200400" lvl="6" indent="-317500" rtl="0">
              <a:lnSpc>
                <a:spcPct val="115000"/>
              </a:lnSpc>
              <a:spcBef>
                <a:spcPts val="0"/>
              </a:spcBef>
              <a:spcAft>
                <a:spcPts val="0"/>
              </a:spcAft>
              <a:buSzPts val="1400"/>
              <a:buChar char="●"/>
              <a:defRPr/>
            </a:lvl7pPr>
            <a:lvl8pPr marL="3657600" lvl="7" indent="-317500" rtl="0">
              <a:lnSpc>
                <a:spcPct val="115000"/>
              </a:lnSpc>
              <a:spcBef>
                <a:spcPts val="0"/>
              </a:spcBef>
              <a:spcAft>
                <a:spcPts val="0"/>
              </a:spcAft>
              <a:buSzPts val="1400"/>
              <a:buChar char="○"/>
              <a:defRPr/>
            </a:lvl8pPr>
            <a:lvl9pPr marL="4114800" lvl="8" indent="-317500" rtl="0">
              <a:lnSpc>
                <a:spcPct val="115000"/>
              </a:lnSpc>
              <a:spcBef>
                <a:spcPts val="0"/>
              </a:spcBef>
              <a:spcAft>
                <a:spcPts val="0"/>
              </a:spcAft>
              <a:buSzPts val="14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88"/>
        <p:cNvGrpSpPr/>
        <p:nvPr/>
      </p:nvGrpSpPr>
      <p:grpSpPr>
        <a:xfrm>
          <a:off x="0" y="0"/>
          <a:ext cx="0" cy="0"/>
          <a:chOff x="0" y="0"/>
          <a:chExt cx="0" cy="0"/>
        </a:xfrm>
      </p:grpSpPr>
      <p:grpSp>
        <p:nvGrpSpPr>
          <p:cNvPr id="189" name="Google Shape;189;p8"/>
          <p:cNvGrpSpPr/>
          <p:nvPr/>
        </p:nvGrpSpPr>
        <p:grpSpPr>
          <a:xfrm>
            <a:off x="-1333846" y="-2133600"/>
            <a:ext cx="10515371" cy="7277100"/>
            <a:chOff x="-1333846" y="-2133600"/>
            <a:chExt cx="10515371" cy="7277100"/>
          </a:xfrm>
        </p:grpSpPr>
        <p:sp>
          <p:nvSpPr>
            <p:cNvPr id="190" name="Google Shape;190;p8"/>
            <p:cNvSpPr/>
            <p:nvPr/>
          </p:nvSpPr>
          <p:spPr>
            <a:xfrm rot="3600122">
              <a:off x="245315" y="-1707902"/>
              <a:ext cx="4633104" cy="6321935"/>
            </a:xfrm>
            <a:custGeom>
              <a:avLst/>
              <a:gdLst/>
              <a:ahLst/>
              <a:cxnLst/>
              <a:rect l="l" t="t" r="r" b="b"/>
              <a:pathLst>
                <a:path w="107142" h="81946" extrusionOk="0">
                  <a:moveTo>
                    <a:pt x="46649" y="0"/>
                  </a:moveTo>
                  <a:cubicBezTo>
                    <a:pt x="44591" y="2183"/>
                    <a:pt x="42283" y="4116"/>
                    <a:pt x="39789" y="5800"/>
                  </a:cubicBezTo>
                  <a:lnTo>
                    <a:pt x="39789" y="5800"/>
                  </a:lnTo>
                  <a:cubicBezTo>
                    <a:pt x="31183" y="11475"/>
                    <a:pt x="22015" y="20767"/>
                    <a:pt x="18460" y="35360"/>
                  </a:cubicBezTo>
                  <a:lnTo>
                    <a:pt x="18460" y="35360"/>
                  </a:lnTo>
                  <a:cubicBezTo>
                    <a:pt x="16590" y="43031"/>
                    <a:pt x="12474" y="49891"/>
                    <a:pt x="6549" y="55129"/>
                  </a:cubicBezTo>
                  <a:lnTo>
                    <a:pt x="6549" y="55129"/>
                  </a:lnTo>
                  <a:cubicBezTo>
                    <a:pt x="3181" y="58123"/>
                    <a:pt x="188" y="62426"/>
                    <a:pt x="1" y="68163"/>
                  </a:cubicBezTo>
                  <a:lnTo>
                    <a:pt x="1" y="68163"/>
                  </a:lnTo>
                  <a:cubicBezTo>
                    <a:pt x="313" y="68163"/>
                    <a:pt x="624" y="68101"/>
                    <a:pt x="936" y="68101"/>
                  </a:cubicBezTo>
                  <a:lnTo>
                    <a:pt x="936" y="68101"/>
                  </a:lnTo>
                  <a:cubicBezTo>
                    <a:pt x="8669" y="67352"/>
                    <a:pt x="16340" y="69223"/>
                    <a:pt x="23138" y="72965"/>
                  </a:cubicBezTo>
                  <a:lnTo>
                    <a:pt x="23138" y="72965"/>
                  </a:lnTo>
                  <a:cubicBezTo>
                    <a:pt x="37419" y="80761"/>
                    <a:pt x="55193" y="81945"/>
                    <a:pt x="71158" y="74337"/>
                  </a:cubicBezTo>
                  <a:lnTo>
                    <a:pt x="71158" y="74337"/>
                  </a:lnTo>
                  <a:cubicBezTo>
                    <a:pt x="95417" y="62800"/>
                    <a:pt x="107141" y="34425"/>
                    <a:pt x="98099" y="9167"/>
                  </a:cubicBezTo>
                  <a:lnTo>
                    <a:pt x="98099" y="9167"/>
                  </a:lnTo>
                  <a:cubicBezTo>
                    <a:pt x="96914" y="6049"/>
                    <a:pt x="95542" y="3056"/>
                    <a:pt x="93920" y="312"/>
                  </a:cubicBezTo>
                  <a:lnTo>
                    <a:pt x="93920" y="312"/>
                  </a:lnTo>
                  <a:cubicBezTo>
                    <a:pt x="93858" y="187"/>
                    <a:pt x="93796" y="125"/>
                    <a:pt x="93733" y="0"/>
                  </a:cubicBezTo>
                  <a:lnTo>
                    <a:pt x="93733" y="0"/>
                  </a:lnTo>
                  <a:close/>
                </a:path>
              </a:pathLst>
            </a:cu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8"/>
            <p:cNvSpPr/>
            <p:nvPr/>
          </p:nvSpPr>
          <p:spPr>
            <a:xfrm rot="-5400000">
              <a:off x="2632675" y="-1405350"/>
              <a:ext cx="3878700" cy="9219000"/>
            </a:xfrm>
            <a:prstGeom prst="flowChartDelay">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2" name="Google Shape;192;p8"/>
          <p:cNvGrpSpPr/>
          <p:nvPr/>
        </p:nvGrpSpPr>
        <p:grpSpPr>
          <a:xfrm>
            <a:off x="-1465166" y="-1815225"/>
            <a:ext cx="11226792" cy="8531125"/>
            <a:chOff x="-1465166" y="-1815225"/>
            <a:chExt cx="11226792" cy="8531125"/>
          </a:xfrm>
        </p:grpSpPr>
        <p:sp>
          <p:nvSpPr>
            <p:cNvPr id="193" name="Google Shape;193;p8"/>
            <p:cNvSpPr/>
            <p:nvPr/>
          </p:nvSpPr>
          <p:spPr>
            <a:xfrm>
              <a:off x="5277925" y="-1815225"/>
              <a:ext cx="4194600" cy="41946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4" name="Google Shape;194;p8"/>
            <p:cNvGrpSpPr/>
            <p:nvPr/>
          </p:nvGrpSpPr>
          <p:grpSpPr>
            <a:xfrm flipH="1">
              <a:off x="-1465166" y="1254625"/>
              <a:ext cx="11226792" cy="5461275"/>
              <a:chOff x="-1036142" y="1254625"/>
              <a:chExt cx="11226792" cy="5461275"/>
            </a:xfrm>
          </p:grpSpPr>
          <p:sp>
            <p:nvSpPr>
              <p:cNvPr id="195" name="Google Shape;195;p8"/>
              <p:cNvSpPr/>
              <p:nvPr/>
            </p:nvSpPr>
            <p:spPr>
              <a:xfrm>
                <a:off x="6892450" y="2195700"/>
                <a:ext cx="3298200" cy="32982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8"/>
              <p:cNvSpPr/>
              <p:nvPr/>
            </p:nvSpPr>
            <p:spPr>
              <a:xfrm rot="-5400000">
                <a:off x="8264400" y="3140900"/>
                <a:ext cx="727800" cy="7278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8"/>
              <p:cNvSpPr/>
              <p:nvPr/>
            </p:nvSpPr>
            <p:spPr>
              <a:xfrm>
                <a:off x="5713525" y="3774100"/>
                <a:ext cx="2941800" cy="29418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8"/>
              <p:cNvSpPr/>
              <p:nvPr/>
            </p:nvSpPr>
            <p:spPr>
              <a:xfrm rot="-5400000">
                <a:off x="-1036142" y="1254625"/>
                <a:ext cx="1825500" cy="18255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99" name="Google Shape;199;p8"/>
          <p:cNvGrpSpPr/>
          <p:nvPr/>
        </p:nvGrpSpPr>
        <p:grpSpPr>
          <a:xfrm>
            <a:off x="-103915" y="2"/>
            <a:ext cx="9104765" cy="5226612"/>
            <a:chOff x="-103915" y="2"/>
            <a:chExt cx="9104765" cy="5226612"/>
          </a:xfrm>
        </p:grpSpPr>
        <p:grpSp>
          <p:nvGrpSpPr>
            <p:cNvPr id="200" name="Google Shape;200;p8"/>
            <p:cNvGrpSpPr/>
            <p:nvPr/>
          </p:nvGrpSpPr>
          <p:grpSpPr>
            <a:xfrm>
              <a:off x="-103915" y="578752"/>
              <a:ext cx="8626487" cy="4647862"/>
              <a:chOff x="-103915" y="578752"/>
              <a:chExt cx="8626487" cy="4647862"/>
            </a:xfrm>
          </p:grpSpPr>
          <p:grpSp>
            <p:nvGrpSpPr>
              <p:cNvPr id="201" name="Google Shape;201;p8"/>
              <p:cNvGrpSpPr/>
              <p:nvPr/>
            </p:nvGrpSpPr>
            <p:grpSpPr>
              <a:xfrm>
                <a:off x="8335235" y="578752"/>
                <a:ext cx="187337" cy="187337"/>
                <a:chOff x="271750" y="1789425"/>
                <a:chExt cx="318600" cy="318600"/>
              </a:xfrm>
            </p:grpSpPr>
            <p:sp>
              <p:nvSpPr>
                <p:cNvPr id="202" name="Google Shape;202;p8"/>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8"/>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4" name="Google Shape;204;p8"/>
              <p:cNvGrpSpPr/>
              <p:nvPr/>
            </p:nvGrpSpPr>
            <p:grpSpPr>
              <a:xfrm>
                <a:off x="-103915" y="4566627"/>
                <a:ext cx="187337" cy="187337"/>
                <a:chOff x="271750" y="1789425"/>
                <a:chExt cx="318600" cy="318600"/>
              </a:xfrm>
            </p:grpSpPr>
            <p:sp>
              <p:nvSpPr>
                <p:cNvPr id="205" name="Google Shape;205;p8"/>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8"/>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7" name="Google Shape;207;p8"/>
              <p:cNvGrpSpPr/>
              <p:nvPr/>
            </p:nvGrpSpPr>
            <p:grpSpPr>
              <a:xfrm>
                <a:off x="673535" y="5039277"/>
                <a:ext cx="187337" cy="187337"/>
                <a:chOff x="271750" y="1789425"/>
                <a:chExt cx="318600" cy="318600"/>
              </a:xfrm>
            </p:grpSpPr>
            <p:sp>
              <p:nvSpPr>
                <p:cNvPr id="208" name="Google Shape;208;p8"/>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8"/>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10" name="Google Shape;210;p8"/>
            <p:cNvGrpSpPr/>
            <p:nvPr/>
          </p:nvGrpSpPr>
          <p:grpSpPr>
            <a:xfrm flipH="1">
              <a:off x="8813513" y="2"/>
              <a:ext cx="187337" cy="187337"/>
              <a:chOff x="271750" y="1789425"/>
              <a:chExt cx="318600" cy="318600"/>
            </a:xfrm>
          </p:grpSpPr>
          <p:sp>
            <p:nvSpPr>
              <p:cNvPr id="211" name="Google Shape;211;p8"/>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8"/>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3" name="Google Shape;213;p8"/>
          <p:cNvSpPr txBox="1">
            <a:spLocks noGrp="1"/>
          </p:cNvSpPr>
          <p:nvPr>
            <p:ph type="title"/>
          </p:nvPr>
        </p:nvSpPr>
        <p:spPr>
          <a:xfrm>
            <a:off x="1388100" y="1307100"/>
            <a:ext cx="6367800" cy="2529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500"/>
              <a:buNone/>
              <a:defRPr sz="45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14"/>
        <p:cNvGrpSpPr/>
        <p:nvPr/>
      </p:nvGrpSpPr>
      <p:grpSpPr>
        <a:xfrm>
          <a:off x="0" y="0"/>
          <a:ext cx="0" cy="0"/>
          <a:chOff x="0" y="0"/>
          <a:chExt cx="0" cy="0"/>
        </a:xfrm>
      </p:grpSpPr>
      <p:sp>
        <p:nvSpPr>
          <p:cNvPr id="215" name="Google Shape;215;p9"/>
          <p:cNvSpPr/>
          <p:nvPr/>
        </p:nvSpPr>
        <p:spPr>
          <a:xfrm>
            <a:off x="-39350" y="0"/>
            <a:ext cx="9193200" cy="5143500"/>
          </a:xfrm>
          <a:prstGeom prst="rect">
            <a:avLst/>
          </a:pr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9"/>
          <p:cNvSpPr/>
          <p:nvPr/>
        </p:nvSpPr>
        <p:spPr>
          <a:xfrm>
            <a:off x="-1139975" y="2789750"/>
            <a:ext cx="3585300" cy="35850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9"/>
          <p:cNvSpPr/>
          <p:nvPr/>
        </p:nvSpPr>
        <p:spPr>
          <a:xfrm rot="10800000">
            <a:off x="-537302" y="3665241"/>
            <a:ext cx="1278000" cy="12780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9"/>
          <p:cNvSpPr/>
          <p:nvPr/>
        </p:nvSpPr>
        <p:spPr>
          <a:xfrm rot="-866113">
            <a:off x="6522797" y="-143126"/>
            <a:ext cx="3265384" cy="3585110"/>
          </a:xfrm>
          <a:custGeom>
            <a:avLst/>
            <a:gdLst/>
            <a:ahLst/>
            <a:cxnLst/>
            <a:rect l="l" t="t" r="r" b="b"/>
            <a:pathLst>
              <a:path w="107142" h="81946" extrusionOk="0">
                <a:moveTo>
                  <a:pt x="46649" y="0"/>
                </a:moveTo>
                <a:cubicBezTo>
                  <a:pt x="44591" y="2183"/>
                  <a:pt x="42283" y="4116"/>
                  <a:pt x="39789" y="5800"/>
                </a:cubicBezTo>
                <a:lnTo>
                  <a:pt x="39789" y="5800"/>
                </a:lnTo>
                <a:cubicBezTo>
                  <a:pt x="31183" y="11475"/>
                  <a:pt x="22015" y="20767"/>
                  <a:pt x="18460" y="35360"/>
                </a:cubicBezTo>
                <a:lnTo>
                  <a:pt x="18460" y="35360"/>
                </a:lnTo>
                <a:cubicBezTo>
                  <a:pt x="16590" y="43031"/>
                  <a:pt x="12474" y="49891"/>
                  <a:pt x="6549" y="55129"/>
                </a:cubicBezTo>
                <a:lnTo>
                  <a:pt x="6549" y="55129"/>
                </a:lnTo>
                <a:cubicBezTo>
                  <a:pt x="3181" y="58123"/>
                  <a:pt x="188" y="62426"/>
                  <a:pt x="1" y="68163"/>
                </a:cubicBezTo>
                <a:lnTo>
                  <a:pt x="1" y="68163"/>
                </a:lnTo>
                <a:cubicBezTo>
                  <a:pt x="313" y="68163"/>
                  <a:pt x="624" y="68101"/>
                  <a:pt x="936" y="68101"/>
                </a:cubicBezTo>
                <a:lnTo>
                  <a:pt x="936" y="68101"/>
                </a:lnTo>
                <a:cubicBezTo>
                  <a:pt x="8669" y="67352"/>
                  <a:pt x="16340" y="69223"/>
                  <a:pt x="23138" y="72965"/>
                </a:cubicBezTo>
                <a:lnTo>
                  <a:pt x="23138" y="72965"/>
                </a:lnTo>
                <a:cubicBezTo>
                  <a:pt x="37419" y="80761"/>
                  <a:pt x="55193" y="81945"/>
                  <a:pt x="71158" y="74337"/>
                </a:cubicBezTo>
                <a:lnTo>
                  <a:pt x="71158" y="74337"/>
                </a:lnTo>
                <a:cubicBezTo>
                  <a:pt x="95417" y="62800"/>
                  <a:pt x="107141" y="34425"/>
                  <a:pt x="98099" y="9167"/>
                </a:cubicBezTo>
                <a:lnTo>
                  <a:pt x="98099" y="9167"/>
                </a:lnTo>
                <a:cubicBezTo>
                  <a:pt x="96914" y="6049"/>
                  <a:pt x="95542" y="3056"/>
                  <a:pt x="93920" y="312"/>
                </a:cubicBezTo>
                <a:lnTo>
                  <a:pt x="93920" y="312"/>
                </a:lnTo>
                <a:cubicBezTo>
                  <a:pt x="93858" y="187"/>
                  <a:pt x="93796" y="125"/>
                  <a:pt x="93733" y="0"/>
                </a:cubicBezTo>
                <a:lnTo>
                  <a:pt x="9373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9" name="Google Shape;219;p9"/>
          <p:cNvGrpSpPr/>
          <p:nvPr/>
        </p:nvGrpSpPr>
        <p:grpSpPr>
          <a:xfrm>
            <a:off x="1351050" y="1780075"/>
            <a:ext cx="4239005" cy="3366701"/>
            <a:chOff x="1351050" y="1780075"/>
            <a:chExt cx="4239005" cy="3366701"/>
          </a:xfrm>
        </p:grpSpPr>
        <p:sp>
          <p:nvSpPr>
            <p:cNvPr id="220" name="Google Shape;220;p9"/>
            <p:cNvSpPr/>
            <p:nvPr/>
          </p:nvSpPr>
          <p:spPr>
            <a:xfrm>
              <a:off x="1351050" y="1780075"/>
              <a:ext cx="4239005" cy="3366693"/>
            </a:xfrm>
            <a:custGeom>
              <a:avLst/>
              <a:gdLst/>
              <a:ahLst/>
              <a:cxnLst/>
              <a:rect l="l" t="t" r="r" b="b"/>
              <a:pathLst>
                <a:path w="141159" h="112111" extrusionOk="0">
                  <a:moveTo>
                    <a:pt x="60226" y="233"/>
                  </a:moveTo>
                  <a:cubicBezTo>
                    <a:pt x="32785" y="2713"/>
                    <a:pt x="11348" y="25925"/>
                    <a:pt x="11098" y="53482"/>
                  </a:cubicBezTo>
                  <a:lnTo>
                    <a:pt x="11098" y="53482"/>
                  </a:lnTo>
                  <a:cubicBezTo>
                    <a:pt x="11062" y="56926"/>
                    <a:pt x="11348" y="60289"/>
                    <a:pt x="11928" y="63536"/>
                  </a:cubicBezTo>
                  <a:lnTo>
                    <a:pt x="11928" y="63536"/>
                  </a:lnTo>
                  <a:cubicBezTo>
                    <a:pt x="13730" y="73742"/>
                    <a:pt x="11000" y="84099"/>
                    <a:pt x="5335" y="92770"/>
                  </a:cubicBezTo>
                  <a:lnTo>
                    <a:pt x="5335" y="92770"/>
                  </a:lnTo>
                  <a:cubicBezTo>
                    <a:pt x="1758" y="98239"/>
                    <a:pt x="0" y="104992"/>
                    <a:pt x="875" y="112111"/>
                  </a:cubicBezTo>
                  <a:lnTo>
                    <a:pt x="875" y="112111"/>
                  </a:lnTo>
                  <a:lnTo>
                    <a:pt x="65124" y="112111"/>
                  </a:lnTo>
                  <a:cubicBezTo>
                    <a:pt x="69130" y="109381"/>
                    <a:pt x="73644" y="107392"/>
                    <a:pt x="78470" y="106250"/>
                  </a:cubicBezTo>
                  <a:lnTo>
                    <a:pt x="78470" y="106250"/>
                  </a:lnTo>
                  <a:cubicBezTo>
                    <a:pt x="88774" y="103823"/>
                    <a:pt x="100888" y="98141"/>
                    <a:pt x="109542" y="85339"/>
                  </a:cubicBezTo>
                  <a:lnTo>
                    <a:pt x="109542" y="85339"/>
                  </a:lnTo>
                  <a:cubicBezTo>
                    <a:pt x="114083" y="78622"/>
                    <a:pt x="120497" y="73456"/>
                    <a:pt x="128044" y="70512"/>
                  </a:cubicBezTo>
                  <a:lnTo>
                    <a:pt x="128044" y="70512"/>
                  </a:lnTo>
                  <a:cubicBezTo>
                    <a:pt x="134565" y="67979"/>
                    <a:pt x="141158" y="62394"/>
                    <a:pt x="140542" y="50253"/>
                  </a:cubicBezTo>
                  <a:lnTo>
                    <a:pt x="140542" y="50253"/>
                  </a:lnTo>
                  <a:cubicBezTo>
                    <a:pt x="139918" y="37924"/>
                    <a:pt x="132558" y="33062"/>
                    <a:pt x="125716" y="31260"/>
                  </a:cubicBezTo>
                  <a:lnTo>
                    <a:pt x="125716" y="31260"/>
                  </a:lnTo>
                  <a:cubicBezTo>
                    <a:pt x="117999" y="29226"/>
                    <a:pt x="111255" y="24694"/>
                    <a:pt x="106027" y="18672"/>
                  </a:cubicBezTo>
                  <a:lnTo>
                    <a:pt x="106027" y="18672"/>
                  </a:lnTo>
                  <a:cubicBezTo>
                    <a:pt x="96071" y="7191"/>
                    <a:pt x="81396" y="1"/>
                    <a:pt x="65204" y="1"/>
                  </a:cubicBezTo>
                  <a:lnTo>
                    <a:pt x="65204" y="1"/>
                  </a:lnTo>
                  <a:cubicBezTo>
                    <a:pt x="63554" y="1"/>
                    <a:pt x="61895" y="81"/>
                    <a:pt x="60226" y="233"/>
                  </a:cubicBezTo>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9"/>
            <p:cNvSpPr/>
            <p:nvPr/>
          </p:nvSpPr>
          <p:spPr>
            <a:xfrm>
              <a:off x="2023995" y="2642995"/>
              <a:ext cx="3502279" cy="2503781"/>
            </a:xfrm>
            <a:custGeom>
              <a:avLst/>
              <a:gdLst/>
              <a:ahLst/>
              <a:cxnLst/>
              <a:rect l="l" t="t" r="r" b="b"/>
              <a:pathLst>
                <a:path w="116626" h="83376" extrusionOk="0">
                  <a:moveTo>
                    <a:pt x="50173" y="223"/>
                  </a:moveTo>
                  <a:cubicBezTo>
                    <a:pt x="22732" y="2712"/>
                    <a:pt x="1303" y="25925"/>
                    <a:pt x="1045" y="53482"/>
                  </a:cubicBezTo>
                  <a:lnTo>
                    <a:pt x="1045" y="53482"/>
                  </a:lnTo>
                  <a:cubicBezTo>
                    <a:pt x="1018" y="56925"/>
                    <a:pt x="1303" y="60279"/>
                    <a:pt x="1874" y="63536"/>
                  </a:cubicBezTo>
                  <a:lnTo>
                    <a:pt x="1874" y="63536"/>
                  </a:lnTo>
                  <a:cubicBezTo>
                    <a:pt x="3070" y="70253"/>
                    <a:pt x="2285" y="77042"/>
                    <a:pt x="1" y="83376"/>
                  </a:cubicBezTo>
                  <a:lnTo>
                    <a:pt x="1" y="83376"/>
                  </a:lnTo>
                  <a:lnTo>
                    <a:pt x="42715" y="83376"/>
                  </a:lnTo>
                  <a:cubicBezTo>
                    <a:pt x="46721" y="80646"/>
                    <a:pt x="51235" y="78657"/>
                    <a:pt x="56061" y="77515"/>
                  </a:cubicBezTo>
                  <a:lnTo>
                    <a:pt x="56061" y="77515"/>
                  </a:lnTo>
                  <a:cubicBezTo>
                    <a:pt x="66365" y="75088"/>
                    <a:pt x="78479" y="69406"/>
                    <a:pt x="87133" y="56604"/>
                  </a:cubicBezTo>
                  <a:lnTo>
                    <a:pt x="87133" y="56604"/>
                  </a:lnTo>
                  <a:cubicBezTo>
                    <a:pt x="91674" y="49887"/>
                    <a:pt x="98088" y="44721"/>
                    <a:pt x="105635" y="41777"/>
                  </a:cubicBezTo>
                  <a:lnTo>
                    <a:pt x="105635" y="41777"/>
                  </a:lnTo>
                  <a:cubicBezTo>
                    <a:pt x="109997" y="40082"/>
                    <a:pt x="114378" y="37014"/>
                    <a:pt x="116626" y="31536"/>
                  </a:cubicBezTo>
                  <a:lnTo>
                    <a:pt x="116626" y="31536"/>
                  </a:lnTo>
                  <a:cubicBezTo>
                    <a:pt x="116305" y="31438"/>
                    <a:pt x="115984" y="31340"/>
                    <a:pt x="115662" y="31259"/>
                  </a:cubicBezTo>
                  <a:lnTo>
                    <a:pt x="115662" y="31259"/>
                  </a:lnTo>
                  <a:cubicBezTo>
                    <a:pt x="107955" y="29225"/>
                    <a:pt x="101201" y="24694"/>
                    <a:pt x="95983" y="18672"/>
                  </a:cubicBezTo>
                  <a:lnTo>
                    <a:pt x="95983" y="18672"/>
                  </a:lnTo>
                  <a:cubicBezTo>
                    <a:pt x="86027" y="7191"/>
                    <a:pt x="71343" y="0"/>
                    <a:pt x="55160" y="0"/>
                  </a:cubicBezTo>
                  <a:lnTo>
                    <a:pt x="55160" y="0"/>
                  </a:lnTo>
                  <a:cubicBezTo>
                    <a:pt x="53509" y="0"/>
                    <a:pt x="51850" y="72"/>
                    <a:pt x="50173" y="223"/>
                  </a:cubicBezTo>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2" name="Google Shape;222;p9"/>
          <p:cNvSpPr/>
          <p:nvPr/>
        </p:nvSpPr>
        <p:spPr>
          <a:xfrm>
            <a:off x="1996500" y="2100625"/>
            <a:ext cx="2330700" cy="23310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3" name="Google Shape;223;p9"/>
          <p:cNvGrpSpPr/>
          <p:nvPr/>
        </p:nvGrpSpPr>
        <p:grpSpPr>
          <a:xfrm rot="10800000">
            <a:off x="3363555" y="123"/>
            <a:ext cx="4587451" cy="3643444"/>
            <a:chOff x="1351050" y="1780075"/>
            <a:chExt cx="4239005" cy="3366701"/>
          </a:xfrm>
        </p:grpSpPr>
        <p:sp>
          <p:nvSpPr>
            <p:cNvPr id="224" name="Google Shape;224;p9"/>
            <p:cNvSpPr/>
            <p:nvPr/>
          </p:nvSpPr>
          <p:spPr>
            <a:xfrm>
              <a:off x="1351050" y="1780075"/>
              <a:ext cx="4239005" cy="3366693"/>
            </a:xfrm>
            <a:custGeom>
              <a:avLst/>
              <a:gdLst/>
              <a:ahLst/>
              <a:cxnLst/>
              <a:rect l="l" t="t" r="r" b="b"/>
              <a:pathLst>
                <a:path w="141159" h="112111" extrusionOk="0">
                  <a:moveTo>
                    <a:pt x="60226" y="233"/>
                  </a:moveTo>
                  <a:cubicBezTo>
                    <a:pt x="32785" y="2713"/>
                    <a:pt x="11348" y="25925"/>
                    <a:pt x="11098" y="53482"/>
                  </a:cubicBezTo>
                  <a:lnTo>
                    <a:pt x="11098" y="53482"/>
                  </a:lnTo>
                  <a:cubicBezTo>
                    <a:pt x="11062" y="56926"/>
                    <a:pt x="11348" y="60289"/>
                    <a:pt x="11928" y="63536"/>
                  </a:cubicBezTo>
                  <a:lnTo>
                    <a:pt x="11928" y="63536"/>
                  </a:lnTo>
                  <a:cubicBezTo>
                    <a:pt x="13730" y="73742"/>
                    <a:pt x="11000" y="84099"/>
                    <a:pt x="5335" y="92770"/>
                  </a:cubicBezTo>
                  <a:lnTo>
                    <a:pt x="5335" y="92770"/>
                  </a:lnTo>
                  <a:cubicBezTo>
                    <a:pt x="1758" y="98239"/>
                    <a:pt x="0" y="104992"/>
                    <a:pt x="875" y="112111"/>
                  </a:cubicBezTo>
                  <a:lnTo>
                    <a:pt x="875" y="112111"/>
                  </a:lnTo>
                  <a:lnTo>
                    <a:pt x="65124" y="112111"/>
                  </a:lnTo>
                  <a:cubicBezTo>
                    <a:pt x="69130" y="109381"/>
                    <a:pt x="73644" y="107392"/>
                    <a:pt x="78470" y="106250"/>
                  </a:cubicBezTo>
                  <a:lnTo>
                    <a:pt x="78470" y="106250"/>
                  </a:lnTo>
                  <a:cubicBezTo>
                    <a:pt x="88774" y="103823"/>
                    <a:pt x="100888" y="98141"/>
                    <a:pt x="109542" y="85339"/>
                  </a:cubicBezTo>
                  <a:lnTo>
                    <a:pt x="109542" y="85339"/>
                  </a:lnTo>
                  <a:cubicBezTo>
                    <a:pt x="114083" y="78622"/>
                    <a:pt x="120497" y="73456"/>
                    <a:pt x="128044" y="70512"/>
                  </a:cubicBezTo>
                  <a:lnTo>
                    <a:pt x="128044" y="70512"/>
                  </a:lnTo>
                  <a:cubicBezTo>
                    <a:pt x="134565" y="67979"/>
                    <a:pt x="141158" y="62394"/>
                    <a:pt x="140542" y="50253"/>
                  </a:cubicBezTo>
                  <a:lnTo>
                    <a:pt x="140542" y="50253"/>
                  </a:lnTo>
                  <a:cubicBezTo>
                    <a:pt x="139918" y="37924"/>
                    <a:pt x="132558" y="33062"/>
                    <a:pt x="125716" y="31260"/>
                  </a:cubicBezTo>
                  <a:lnTo>
                    <a:pt x="125716" y="31260"/>
                  </a:lnTo>
                  <a:cubicBezTo>
                    <a:pt x="117999" y="29226"/>
                    <a:pt x="111255" y="24694"/>
                    <a:pt x="106027" y="18672"/>
                  </a:cubicBezTo>
                  <a:lnTo>
                    <a:pt x="106027" y="18672"/>
                  </a:lnTo>
                  <a:cubicBezTo>
                    <a:pt x="96071" y="7191"/>
                    <a:pt x="81396" y="1"/>
                    <a:pt x="65204" y="1"/>
                  </a:cubicBezTo>
                  <a:lnTo>
                    <a:pt x="65204" y="1"/>
                  </a:lnTo>
                  <a:cubicBezTo>
                    <a:pt x="63554" y="1"/>
                    <a:pt x="61895" y="81"/>
                    <a:pt x="60226" y="233"/>
                  </a:cubicBezTo>
                </a:path>
              </a:pathLst>
            </a:cu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9"/>
            <p:cNvSpPr/>
            <p:nvPr/>
          </p:nvSpPr>
          <p:spPr>
            <a:xfrm>
              <a:off x="2023995" y="2642995"/>
              <a:ext cx="3502279" cy="2503781"/>
            </a:xfrm>
            <a:custGeom>
              <a:avLst/>
              <a:gdLst/>
              <a:ahLst/>
              <a:cxnLst/>
              <a:rect l="l" t="t" r="r" b="b"/>
              <a:pathLst>
                <a:path w="116626" h="83376" extrusionOk="0">
                  <a:moveTo>
                    <a:pt x="50173" y="223"/>
                  </a:moveTo>
                  <a:cubicBezTo>
                    <a:pt x="22732" y="2712"/>
                    <a:pt x="1303" y="25925"/>
                    <a:pt x="1045" y="53482"/>
                  </a:cubicBezTo>
                  <a:lnTo>
                    <a:pt x="1045" y="53482"/>
                  </a:lnTo>
                  <a:cubicBezTo>
                    <a:pt x="1018" y="56925"/>
                    <a:pt x="1303" y="60279"/>
                    <a:pt x="1874" y="63536"/>
                  </a:cubicBezTo>
                  <a:lnTo>
                    <a:pt x="1874" y="63536"/>
                  </a:lnTo>
                  <a:cubicBezTo>
                    <a:pt x="3070" y="70253"/>
                    <a:pt x="2285" y="77042"/>
                    <a:pt x="1" y="83376"/>
                  </a:cubicBezTo>
                  <a:lnTo>
                    <a:pt x="1" y="83376"/>
                  </a:lnTo>
                  <a:lnTo>
                    <a:pt x="42715" y="83376"/>
                  </a:lnTo>
                  <a:cubicBezTo>
                    <a:pt x="46721" y="80646"/>
                    <a:pt x="51235" y="78657"/>
                    <a:pt x="56061" y="77515"/>
                  </a:cubicBezTo>
                  <a:lnTo>
                    <a:pt x="56061" y="77515"/>
                  </a:lnTo>
                  <a:cubicBezTo>
                    <a:pt x="66365" y="75088"/>
                    <a:pt x="78479" y="69406"/>
                    <a:pt x="87133" y="56604"/>
                  </a:cubicBezTo>
                  <a:lnTo>
                    <a:pt x="87133" y="56604"/>
                  </a:lnTo>
                  <a:cubicBezTo>
                    <a:pt x="91674" y="49887"/>
                    <a:pt x="98088" y="44721"/>
                    <a:pt x="105635" y="41777"/>
                  </a:cubicBezTo>
                  <a:lnTo>
                    <a:pt x="105635" y="41777"/>
                  </a:lnTo>
                  <a:cubicBezTo>
                    <a:pt x="109997" y="40082"/>
                    <a:pt x="114378" y="37014"/>
                    <a:pt x="116626" y="31536"/>
                  </a:cubicBezTo>
                  <a:lnTo>
                    <a:pt x="116626" y="31536"/>
                  </a:lnTo>
                  <a:cubicBezTo>
                    <a:pt x="116305" y="31438"/>
                    <a:pt x="115984" y="31340"/>
                    <a:pt x="115662" y="31259"/>
                  </a:cubicBezTo>
                  <a:lnTo>
                    <a:pt x="115662" y="31259"/>
                  </a:lnTo>
                  <a:cubicBezTo>
                    <a:pt x="107955" y="29225"/>
                    <a:pt x="101201" y="24694"/>
                    <a:pt x="95983" y="18672"/>
                  </a:cubicBezTo>
                  <a:lnTo>
                    <a:pt x="95983" y="18672"/>
                  </a:lnTo>
                  <a:cubicBezTo>
                    <a:pt x="86027" y="7191"/>
                    <a:pt x="71343" y="0"/>
                    <a:pt x="55160" y="0"/>
                  </a:cubicBezTo>
                  <a:lnTo>
                    <a:pt x="55160" y="0"/>
                  </a:lnTo>
                  <a:cubicBezTo>
                    <a:pt x="53509" y="0"/>
                    <a:pt x="51850" y="72"/>
                    <a:pt x="50173" y="223"/>
                  </a:cubicBezTo>
                </a:path>
              </a:pathLst>
            </a:cu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6" name="Google Shape;226;p9"/>
          <p:cNvSpPr/>
          <p:nvPr/>
        </p:nvSpPr>
        <p:spPr>
          <a:xfrm rot="10800000">
            <a:off x="4567952" y="386477"/>
            <a:ext cx="2788200" cy="2788200"/>
          </a:xfrm>
          <a:prstGeom prst="ellipse">
            <a:avLst/>
          </a:prstGeom>
          <a:gradFill>
            <a:gsLst>
              <a:gs pos="0">
                <a:schemeClr val="accent1"/>
              </a:gs>
              <a:gs pos="100000">
                <a:schemeClr val="accent3"/>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9"/>
          <p:cNvSpPr/>
          <p:nvPr/>
        </p:nvSpPr>
        <p:spPr>
          <a:xfrm>
            <a:off x="3831876" y="2789750"/>
            <a:ext cx="2154900" cy="21546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9"/>
          <p:cNvSpPr/>
          <p:nvPr/>
        </p:nvSpPr>
        <p:spPr>
          <a:xfrm rot="10800000">
            <a:off x="4393562" y="3128709"/>
            <a:ext cx="768000" cy="7680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9"/>
          <p:cNvSpPr/>
          <p:nvPr/>
        </p:nvSpPr>
        <p:spPr>
          <a:xfrm rot="10800000">
            <a:off x="6127327" y="1437851"/>
            <a:ext cx="768000" cy="768000"/>
          </a:xfrm>
          <a:prstGeom prst="ellipse">
            <a:avLst/>
          </a:prstGeom>
          <a:gradFill>
            <a:gsLst>
              <a:gs pos="0">
                <a:schemeClr val="accent1"/>
              </a:gs>
              <a:gs pos="100000">
                <a:schemeClr val="accent3"/>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9"/>
          <p:cNvSpPr/>
          <p:nvPr/>
        </p:nvSpPr>
        <p:spPr>
          <a:xfrm>
            <a:off x="2549388" y="2557000"/>
            <a:ext cx="710100" cy="7104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9"/>
          <p:cNvSpPr/>
          <p:nvPr/>
        </p:nvSpPr>
        <p:spPr>
          <a:xfrm rot="-5400000">
            <a:off x="3147700" y="-252850"/>
            <a:ext cx="734100" cy="7341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9"/>
          <p:cNvSpPr/>
          <p:nvPr/>
        </p:nvSpPr>
        <p:spPr>
          <a:xfrm rot="-5400000">
            <a:off x="1707225" y="1358475"/>
            <a:ext cx="486000" cy="4863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9"/>
          <p:cNvSpPr/>
          <p:nvPr/>
        </p:nvSpPr>
        <p:spPr>
          <a:xfrm rot="-5400000">
            <a:off x="6824725" y="3238375"/>
            <a:ext cx="923100" cy="9237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9"/>
          <p:cNvSpPr/>
          <p:nvPr/>
        </p:nvSpPr>
        <p:spPr>
          <a:xfrm rot="-5400000">
            <a:off x="3327850" y="4161625"/>
            <a:ext cx="373800" cy="3741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9"/>
          <p:cNvSpPr txBox="1">
            <a:spLocks noGrp="1"/>
          </p:cNvSpPr>
          <p:nvPr>
            <p:ph type="title"/>
          </p:nvPr>
        </p:nvSpPr>
        <p:spPr>
          <a:xfrm>
            <a:off x="1555225" y="2150850"/>
            <a:ext cx="6033600" cy="841800"/>
          </a:xfrm>
          <a:prstGeom prst="rect">
            <a:avLst/>
          </a:prstGeom>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600"/>
              <a:buNone/>
              <a:defRPr sz="45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36" name="Google Shape;236;p9"/>
          <p:cNvSpPr txBox="1">
            <a:spLocks noGrp="1"/>
          </p:cNvSpPr>
          <p:nvPr>
            <p:ph type="subTitle" idx="1"/>
          </p:nvPr>
        </p:nvSpPr>
        <p:spPr>
          <a:xfrm>
            <a:off x="2241450" y="3145050"/>
            <a:ext cx="4661100" cy="431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37" name="Google Shape;237;p9"/>
          <p:cNvSpPr txBox="1">
            <a:spLocks noGrp="1"/>
          </p:cNvSpPr>
          <p:nvPr>
            <p:ph type="title" idx="2" hasCustomPrompt="1"/>
          </p:nvPr>
        </p:nvSpPr>
        <p:spPr>
          <a:xfrm>
            <a:off x="4084825" y="1253250"/>
            <a:ext cx="974400" cy="821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5500" b="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38" name="Google Shape;238;p9"/>
          <p:cNvSpPr/>
          <p:nvPr/>
        </p:nvSpPr>
        <p:spPr>
          <a:xfrm rot="-5400000">
            <a:off x="-152400" y="4687975"/>
            <a:ext cx="734100" cy="7341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9" name="Google Shape;239;p9"/>
          <p:cNvGrpSpPr/>
          <p:nvPr/>
        </p:nvGrpSpPr>
        <p:grpSpPr>
          <a:xfrm>
            <a:off x="462160" y="2284752"/>
            <a:ext cx="187337" cy="187337"/>
            <a:chOff x="271750" y="1789425"/>
            <a:chExt cx="318600" cy="318600"/>
          </a:xfrm>
        </p:grpSpPr>
        <p:sp>
          <p:nvSpPr>
            <p:cNvPr id="240" name="Google Shape;240;p9"/>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9"/>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2" name="Google Shape;242;p9"/>
          <p:cNvGrpSpPr/>
          <p:nvPr/>
        </p:nvGrpSpPr>
        <p:grpSpPr>
          <a:xfrm>
            <a:off x="855660" y="4711252"/>
            <a:ext cx="187337" cy="187337"/>
            <a:chOff x="271750" y="1789425"/>
            <a:chExt cx="318600" cy="318600"/>
          </a:xfrm>
        </p:grpSpPr>
        <p:sp>
          <p:nvSpPr>
            <p:cNvPr id="243" name="Google Shape;243;p9"/>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9"/>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5" name="Google Shape;245;p9"/>
          <p:cNvGrpSpPr/>
          <p:nvPr/>
        </p:nvGrpSpPr>
        <p:grpSpPr>
          <a:xfrm>
            <a:off x="8119760" y="689602"/>
            <a:ext cx="187337" cy="187337"/>
            <a:chOff x="271750" y="1789425"/>
            <a:chExt cx="318600" cy="318600"/>
          </a:xfrm>
        </p:grpSpPr>
        <p:sp>
          <p:nvSpPr>
            <p:cNvPr id="246" name="Google Shape;246;p9"/>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9"/>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accent3"/>
        </a:solidFill>
        <a:effectLst/>
      </p:bgPr>
    </p:bg>
    <p:spTree>
      <p:nvGrpSpPr>
        <p:cNvPr id="1" name="Shape 248"/>
        <p:cNvGrpSpPr/>
        <p:nvPr/>
      </p:nvGrpSpPr>
      <p:grpSpPr>
        <a:xfrm>
          <a:off x="0" y="0"/>
          <a:ext cx="0" cy="0"/>
          <a:chOff x="0" y="0"/>
          <a:chExt cx="0" cy="0"/>
        </a:xfrm>
      </p:grpSpPr>
      <p:sp>
        <p:nvSpPr>
          <p:cNvPr id="249" name="Google Shape;249;p10"/>
          <p:cNvSpPr txBox="1">
            <a:spLocks noGrp="1"/>
          </p:cNvSpPr>
          <p:nvPr>
            <p:ph type="title"/>
          </p:nvPr>
        </p:nvSpPr>
        <p:spPr>
          <a:xfrm>
            <a:off x="715100" y="535000"/>
            <a:ext cx="3667200" cy="2577600"/>
          </a:xfrm>
          <a:prstGeom prst="rect">
            <a:avLst/>
          </a:prstGeom>
          <a:ln w="19050" cap="flat" cmpd="sng">
            <a:solidFill>
              <a:schemeClr val="lt1"/>
            </a:solidFill>
            <a:prstDash val="solid"/>
            <a:miter lim="8000"/>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algn="ctr" rtl="0">
              <a:spcBef>
                <a:spcPts val="0"/>
              </a:spcBef>
              <a:spcAft>
                <a:spcPts val="0"/>
              </a:spcAft>
              <a:buClr>
                <a:schemeClr val="lt1"/>
              </a:buClr>
              <a:buSzPts val="3500"/>
              <a:buNone/>
              <a:defRPr>
                <a:solidFill>
                  <a:schemeClr val="lt1"/>
                </a:solidFill>
              </a:defRPr>
            </a:lvl2pPr>
            <a:lvl3pPr lvl="2" algn="ctr" rtl="0">
              <a:spcBef>
                <a:spcPts val="0"/>
              </a:spcBef>
              <a:spcAft>
                <a:spcPts val="0"/>
              </a:spcAft>
              <a:buClr>
                <a:schemeClr val="lt1"/>
              </a:buClr>
              <a:buSzPts val="3500"/>
              <a:buNone/>
              <a:defRPr>
                <a:solidFill>
                  <a:schemeClr val="lt1"/>
                </a:solidFill>
              </a:defRPr>
            </a:lvl3pPr>
            <a:lvl4pPr lvl="3" algn="ctr" rtl="0">
              <a:spcBef>
                <a:spcPts val="0"/>
              </a:spcBef>
              <a:spcAft>
                <a:spcPts val="0"/>
              </a:spcAft>
              <a:buClr>
                <a:schemeClr val="lt1"/>
              </a:buClr>
              <a:buSzPts val="3500"/>
              <a:buNone/>
              <a:defRPr>
                <a:solidFill>
                  <a:schemeClr val="lt1"/>
                </a:solidFill>
              </a:defRPr>
            </a:lvl4pPr>
            <a:lvl5pPr lvl="4" algn="ctr" rtl="0">
              <a:spcBef>
                <a:spcPts val="0"/>
              </a:spcBef>
              <a:spcAft>
                <a:spcPts val="0"/>
              </a:spcAft>
              <a:buClr>
                <a:schemeClr val="lt1"/>
              </a:buClr>
              <a:buSzPts val="3500"/>
              <a:buNone/>
              <a:defRPr>
                <a:solidFill>
                  <a:schemeClr val="lt1"/>
                </a:solidFill>
              </a:defRPr>
            </a:lvl5pPr>
            <a:lvl6pPr lvl="5" algn="ctr" rtl="0">
              <a:spcBef>
                <a:spcPts val="0"/>
              </a:spcBef>
              <a:spcAft>
                <a:spcPts val="0"/>
              </a:spcAft>
              <a:buClr>
                <a:schemeClr val="lt1"/>
              </a:buClr>
              <a:buSzPts val="3500"/>
              <a:buNone/>
              <a:defRPr>
                <a:solidFill>
                  <a:schemeClr val="lt1"/>
                </a:solidFill>
              </a:defRPr>
            </a:lvl6pPr>
            <a:lvl7pPr lvl="6" algn="ctr" rtl="0">
              <a:spcBef>
                <a:spcPts val="0"/>
              </a:spcBef>
              <a:spcAft>
                <a:spcPts val="0"/>
              </a:spcAft>
              <a:buClr>
                <a:schemeClr val="lt1"/>
              </a:buClr>
              <a:buSzPts val="3500"/>
              <a:buNone/>
              <a:defRPr>
                <a:solidFill>
                  <a:schemeClr val="lt1"/>
                </a:solidFill>
              </a:defRPr>
            </a:lvl7pPr>
            <a:lvl8pPr lvl="7" algn="ctr" rtl="0">
              <a:spcBef>
                <a:spcPts val="0"/>
              </a:spcBef>
              <a:spcAft>
                <a:spcPts val="0"/>
              </a:spcAft>
              <a:buClr>
                <a:schemeClr val="lt1"/>
              </a:buClr>
              <a:buSzPts val="3500"/>
              <a:buNone/>
              <a:defRPr>
                <a:solidFill>
                  <a:schemeClr val="lt1"/>
                </a:solidFill>
              </a:defRPr>
            </a:lvl8pPr>
            <a:lvl9pPr lvl="8" algn="ctr" rtl="0">
              <a:spcBef>
                <a:spcPts val="0"/>
              </a:spcBef>
              <a:spcAft>
                <a:spcPts val="0"/>
              </a:spcAft>
              <a:buClr>
                <a:schemeClr val="lt1"/>
              </a:buClr>
              <a:buSzPts val="3500"/>
              <a:buNone/>
              <a:defRPr>
                <a:solidFill>
                  <a:schemeClr val="lt1"/>
                </a:solidFil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4"/>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3500"/>
              <a:buFont typeface="Montserrat"/>
              <a:buNone/>
              <a:defRPr sz="3500" b="1">
                <a:solidFill>
                  <a:schemeClr val="lt1"/>
                </a:solidFill>
                <a:latin typeface="Montserrat"/>
                <a:ea typeface="Montserrat"/>
                <a:cs typeface="Montserrat"/>
                <a:sym typeface="Montserrat"/>
              </a:defRPr>
            </a:lvl1pPr>
            <a:lvl2pPr lvl="1" rtl="0">
              <a:spcBef>
                <a:spcPts val="0"/>
              </a:spcBef>
              <a:spcAft>
                <a:spcPts val="0"/>
              </a:spcAft>
              <a:buClr>
                <a:schemeClr val="dk1"/>
              </a:buClr>
              <a:buSzPts val="3500"/>
              <a:buFont typeface="Montserrat"/>
              <a:buNone/>
              <a:defRPr sz="3500" b="1">
                <a:solidFill>
                  <a:schemeClr val="dk1"/>
                </a:solidFill>
                <a:latin typeface="Montserrat"/>
                <a:ea typeface="Montserrat"/>
                <a:cs typeface="Montserrat"/>
                <a:sym typeface="Montserrat"/>
              </a:defRPr>
            </a:lvl2pPr>
            <a:lvl3pPr lvl="2" rtl="0">
              <a:spcBef>
                <a:spcPts val="0"/>
              </a:spcBef>
              <a:spcAft>
                <a:spcPts val="0"/>
              </a:spcAft>
              <a:buClr>
                <a:schemeClr val="dk1"/>
              </a:buClr>
              <a:buSzPts val="3500"/>
              <a:buFont typeface="Montserrat"/>
              <a:buNone/>
              <a:defRPr sz="3500" b="1">
                <a:solidFill>
                  <a:schemeClr val="dk1"/>
                </a:solidFill>
                <a:latin typeface="Montserrat"/>
                <a:ea typeface="Montserrat"/>
                <a:cs typeface="Montserrat"/>
                <a:sym typeface="Montserrat"/>
              </a:defRPr>
            </a:lvl3pPr>
            <a:lvl4pPr lvl="3" rtl="0">
              <a:spcBef>
                <a:spcPts val="0"/>
              </a:spcBef>
              <a:spcAft>
                <a:spcPts val="0"/>
              </a:spcAft>
              <a:buClr>
                <a:schemeClr val="dk1"/>
              </a:buClr>
              <a:buSzPts val="3500"/>
              <a:buFont typeface="Montserrat"/>
              <a:buNone/>
              <a:defRPr sz="3500" b="1">
                <a:solidFill>
                  <a:schemeClr val="dk1"/>
                </a:solidFill>
                <a:latin typeface="Montserrat"/>
                <a:ea typeface="Montserrat"/>
                <a:cs typeface="Montserrat"/>
                <a:sym typeface="Montserrat"/>
              </a:defRPr>
            </a:lvl4pPr>
            <a:lvl5pPr lvl="4" rtl="0">
              <a:spcBef>
                <a:spcPts val="0"/>
              </a:spcBef>
              <a:spcAft>
                <a:spcPts val="0"/>
              </a:spcAft>
              <a:buClr>
                <a:schemeClr val="dk1"/>
              </a:buClr>
              <a:buSzPts val="3500"/>
              <a:buFont typeface="Montserrat"/>
              <a:buNone/>
              <a:defRPr sz="3500" b="1">
                <a:solidFill>
                  <a:schemeClr val="dk1"/>
                </a:solidFill>
                <a:latin typeface="Montserrat"/>
                <a:ea typeface="Montserrat"/>
                <a:cs typeface="Montserrat"/>
                <a:sym typeface="Montserrat"/>
              </a:defRPr>
            </a:lvl5pPr>
            <a:lvl6pPr lvl="5" rtl="0">
              <a:spcBef>
                <a:spcPts val="0"/>
              </a:spcBef>
              <a:spcAft>
                <a:spcPts val="0"/>
              </a:spcAft>
              <a:buClr>
                <a:schemeClr val="dk1"/>
              </a:buClr>
              <a:buSzPts val="3500"/>
              <a:buFont typeface="Montserrat"/>
              <a:buNone/>
              <a:defRPr sz="3500" b="1">
                <a:solidFill>
                  <a:schemeClr val="dk1"/>
                </a:solidFill>
                <a:latin typeface="Montserrat"/>
                <a:ea typeface="Montserrat"/>
                <a:cs typeface="Montserrat"/>
                <a:sym typeface="Montserrat"/>
              </a:defRPr>
            </a:lvl6pPr>
            <a:lvl7pPr lvl="6" rtl="0">
              <a:spcBef>
                <a:spcPts val="0"/>
              </a:spcBef>
              <a:spcAft>
                <a:spcPts val="0"/>
              </a:spcAft>
              <a:buClr>
                <a:schemeClr val="dk1"/>
              </a:buClr>
              <a:buSzPts val="3500"/>
              <a:buFont typeface="Montserrat"/>
              <a:buNone/>
              <a:defRPr sz="3500" b="1">
                <a:solidFill>
                  <a:schemeClr val="dk1"/>
                </a:solidFill>
                <a:latin typeface="Montserrat"/>
                <a:ea typeface="Montserrat"/>
                <a:cs typeface="Montserrat"/>
                <a:sym typeface="Montserrat"/>
              </a:defRPr>
            </a:lvl7pPr>
            <a:lvl8pPr lvl="7" rtl="0">
              <a:spcBef>
                <a:spcPts val="0"/>
              </a:spcBef>
              <a:spcAft>
                <a:spcPts val="0"/>
              </a:spcAft>
              <a:buClr>
                <a:schemeClr val="dk1"/>
              </a:buClr>
              <a:buSzPts val="3500"/>
              <a:buFont typeface="Montserrat"/>
              <a:buNone/>
              <a:defRPr sz="3500" b="1">
                <a:solidFill>
                  <a:schemeClr val="dk1"/>
                </a:solidFill>
                <a:latin typeface="Montserrat"/>
                <a:ea typeface="Montserrat"/>
                <a:cs typeface="Montserrat"/>
                <a:sym typeface="Montserrat"/>
              </a:defRPr>
            </a:lvl8pPr>
            <a:lvl9pPr lvl="8" rtl="0">
              <a:spcBef>
                <a:spcPts val="0"/>
              </a:spcBef>
              <a:spcAft>
                <a:spcPts val="0"/>
              </a:spcAft>
              <a:buClr>
                <a:schemeClr val="dk1"/>
              </a:buClr>
              <a:buSzPts val="3500"/>
              <a:buFont typeface="Montserrat"/>
              <a:buNone/>
              <a:defRPr sz="3500" b="1">
                <a:solidFill>
                  <a:schemeClr val="dk1"/>
                </a:solidFill>
                <a:latin typeface="Montserrat"/>
                <a:ea typeface="Montserrat"/>
                <a:cs typeface="Montserrat"/>
                <a:sym typeface="Montserrat"/>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lt1"/>
              </a:buClr>
              <a:buSzPts val="1400"/>
              <a:buFont typeface="Open Sans"/>
              <a:buChar char="●"/>
              <a:defRPr>
                <a:solidFill>
                  <a:schemeClr val="lt1"/>
                </a:solidFill>
                <a:latin typeface="Open Sans"/>
                <a:ea typeface="Open Sans"/>
                <a:cs typeface="Open Sans"/>
                <a:sym typeface="Open Sans"/>
              </a:defRPr>
            </a:lvl1pPr>
            <a:lvl2pPr marL="914400" lvl="1" indent="-317500" rtl="0">
              <a:lnSpc>
                <a:spcPct val="100000"/>
              </a:lnSpc>
              <a:spcBef>
                <a:spcPts val="1600"/>
              </a:spcBef>
              <a:spcAft>
                <a:spcPts val="0"/>
              </a:spcAft>
              <a:buClr>
                <a:schemeClr val="lt1"/>
              </a:buClr>
              <a:buSzPts val="1400"/>
              <a:buFont typeface="Open Sans"/>
              <a:buChar char="○"/>
              <a:defRPr>
                <a:solidFill>
                  <a:schemeClr val="lt1"/>
                </a:solidFill>
                <a:latin typeface="Open Sans"/>
                <a:ea typeface="Open Sans"/>
                <a:cs typeface="Open Sans"/>
                <a:sym typeface="Open Sans"/>
              </a:defRPr>
            </a:lvl2pPr>
            <a:lvl3pPr marL="1371600" lvl="2" indent="-317500" rtl="0">
              <a:lnSpc>
                <a:spcPct val="100000"/>
              </a:lnSpc>
              <a:spcBef>
                <a:spcPts val="1600"/>
              </a:spcBef>
              <a:spcAft>
                <a:spcPts val="0"/>
              </a:spcAft>
              <a:buClr>
                <a:schemeClr val="lt1"/>
              </a:buClr>
              <a:buSzPts val="1400"/>
              <a:buFont typeface="Open Sans"/>
              <a:buChar char="■"/>
              <a:defRPr>
                <a:solidFill>
                  <a:schemeClr val="lt1"/>
                </a:solidFill>
                <a:latin typeface="Open Sans"/>
                <a:ea typeface="Open Sans"/>
                <a:cs typeface="Open Sans"/>
                <a:sym typeface="Open Sans"/>
              </a:defRPr>
            </a:lvl3pPr>
            <a:lvl4pPr marL="1828800" lvl="3" indent="-317500" rtl="0">
              <a:lnSpc>
                <a:spcPct val="100000"/>
              </a:lnSpc>
              <a:spcBef>
                <a:spcPts val="1600"/>
              </a:spcBef>
              <a:spcAft>
                <a:spcPts val="0"/>
              </a:spcAft>
              <a:buClr>
                <a:schemeClr val="lt1"/>
              </a:buClr>
              <a:buSzPts val="1400"/>
              <a:buFont typeface="Open Sans"/>
              <a:buChar char="●"/>
              <a:defRPr>
                <a:solidFill>
                  <a:schemeClr val="lt1"/>
                </a:solidFill>
                <a:latin typeface="Open Sans"/>
                <a:ea typeface="Open Sans"/>
                <a:cs typeface="Open Sans"/>
                <a:sym typeface="Open Sans"/>
              </a:defRPr>
            </a:lvl4pPr>
            <a:lvl5pPr marL="2286000" lvl="4" indent="-317500" rtl="0">
              <a:lnSpc>
                <a:spcPct val="100000"/>
              </a:lnSpc>
              <a:spcBef>
                <a:spcPts val="1600"/>
              </a:spcBef>
              <a:spcAft>
                <a:spcPts val="0"/>
              </a:spcAft>
              <a:buClr>
                <a:schemeClr val="lt1"/>
              </a:buClr>
              <a:buSzPts val="1400"/>
              <a:buFont typeface="Open Sans"/>
              <a:buChar char="○"/>
              <a:defRPr>
                <a:solidFill>
                  <a:schemeClr val="lt1"/>
                </a:solidFill>
                <a:latin typeface="Open Sans"/>
                <a:ea typeface="Open Sans"/>
                <a:cs typeface="Open Sans"/>
                <a:sym typeface="Open Sans"/>
              </a:defRPr>
            </a:lvl5pPr>
            <a:lvl6pPr marL="2743200" lvl="5" indent="-317500" rtl="0">
              <a:lnSpc>
                <a:spcPct val="100000"/>
              </a:lnSpc>
              <a:spcBef>
                <a:spcPts val="1600"/>
              </a:spcBef>
              <a:spcAft>
                <a:spcPts val="0"/>
              </a:spcAft>
              <a:buClr>
                <a:schemeClr val="lt1"/>
              </a:buClr>
              <a:buSzPts val="1400"/>
              <a:buFont typeface="Open Sans"/>
              <a:buChar char="■"/>
              <a:defRPr>
                <a:solidFill>
                  <a:schemeClr val="lt1"/>
                </a:solidFill>
                <a:latin typeface="Open Sans"/>
                <a:ea typeface="Open Sans"/>
                <a:cs typeface="Open Sans"/>
                <a:sym typeface="Open Sans"/>
              </a:defRPr>
            </a:lvl6pPr>
            <a:lvl7pPr marL="3200400" lvl="6" indent="-317500" rtl="0">
              <a:lnSpc>
                <a:spcPct val="100000"/>
              </a:lnSpc>
              <a:spcBef>
                <a:spcPts val="1600"/>
              </a:spcBef>
              <a:spcAft>
                <a:spcPts val="0"/>
              </a:spcAft>
              <a:buClr>
                <a:schemeClr val="lt1"/>
              </a:buClr>
              <a:buSzPts val="1400"/>
              <a:buFont typeface="Open Sans"/>
              <a:buChar char="●"/>
              <a:defRPr>
                <a:solidFill>
                  <a:schemeClr val="lt1"/>
                </a:solidFill>
                <a:latin typeface="Open Sans"/>
                <a:ea typeface="Open Sans"/>
                <a:cs typeface="Open Sans"/>
                <a:sym typeface="Open Sans"/>
              </a:defRPr>
            </a:lvl7pPr>
            <a:lvl8pPr marL="3657600" lvl="7" indent="-317500" rtl="0">
              <a:lnSpc>
                <a:spcPct val="100000"/>
              </a:lnSpc>
              <a:spcBef>
                <a:spcPts val="1600"/>
              </a:spcBef>
              <a:spcAft>
                <a:spcPts val="0"/>
              </a:spcAft>
              <a:buClr>
                <a:schemeClr val="lt1"/>
              </a:buClr>
              <a:buSzPts val="1400"/>
              <a:buFont typeface="Open Sans"/>
              <a:buChar char="○"/>
              <a:defRPr>
                <a:solidFill>
                  <a:schemeClr val="lt1"/>
                </a:solidFill>
                <a:latin typeface="Open Sans"/>
                <a:ea typeface="Open Sans"/>
                <a:cs typeface="Open Sans"/>
                <a:sym typeface="Open Sans"/>
              </a:defRPr>
            </a:lvl8pPr>
            <a:lvl9pPr marL="4114800" lvl="8" indent="-317500" rtl="0">
              <a:lnSpc>
                <a:spcPct val="100000"/>
              </a:lnSpc>
              <a:spcBef>
                <a:spcPts val="1600"/>
              </a:spcBef>
              <a:spcAft>
                <a:spcPts val="1600"/>
              </a:spcAft>
              <a:buClr>
                <a:schemeClr val="lt1"/>
              </a:buClr>
              <a:buSzPts val="1400"/>
              <a:buFont typeface="Open Sans"/>
              <a:buChar char="■"/>
              <a:defRPr>
                <a:solidFill>
                  <a:schemeClr val="lt1"/>
                </a:solidFill>
                <a:latin typeface="Open Sans"/>
                <a:ea typeface="Open Sans"/>
                <a:cs typeface="Open Sans"/>
                <a:sym typeface="Open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60" r:id="rId12"/>
    <p:sldLayoutId id="2147483663" r:id="rId13"/>
    <p:sldLayoutId id="2147483665" r:id="rId14"/>
    <p:sldLayoutId id="2147483668" r:id="rId15"/>
    <p:sldLayoutId id="2147483669" r:id="rId16"/>
    <p:sldLayoutId id="2147483670" r:id="rId17"/>
    <p:sldLayoutId id="2147483671" r:id="rId18"/>
    <p:sldLayoutId id="2147483672" r:id="rId1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jpe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youtube.com/watch?v=R-PFztLktNs" TargetMode="External"/><Relationship Id="rId1" Type="http://schemas.openxmlformats.org/officeDocument/2006/relationships/slideLayout" Target="../slideLayouts/slideLayout3.xml"/><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9"/>
        <p:cNvGrpSpPr/>
        <p:nvPr/>
      </p:nvGrpSpPr>
      <p:grpSpPr>
        <a:xfrm>
          <a:off x="0" y="0"/>
          <a:ext cx="0" cy="0"/>
          <a:chOff x="0" y="0"/>
          <a:chExt cx="0" cy="0"/>
        </a:xfrm>
      </p:grpSpPr>
      <p:sp>
        <p:nvSpPr>
          <p:cNvPr id="670" name="Google Shape;670;p30"/>
          <p:cNvSpPr txBox="1">
            <a:spLocks noGrp="1"/>
          </p:cNvSpPr>
          <p:nvPr>
            <p:ph type="subTitle" idx="1"/>
          </p:nvPr>
        </p:nvSpPr>
        <p:spPr>
          <a:xfrm>
            <a:off x="2874125" y="280170"/>
            <a:ext cx="6028500" cy="705080"/>
          </a:xfrm>
          <a:prstGeom prst="rect">
            <a:avLst/>
          </a:prstGeom>
        </p:spPr>
        <p:txBody>
          <a:bodyPr spcFirstLastPara="1" wrap="square" lIns="91425" tIns="91425" rIns="91425" bIns="91425" anchor="ctr" anchorCtr="0">
            <a:noAutofit/>
          </a:bodyPr>
          <a:lstStyle/>
          <a:p>
            <a:pPr marL="0" lvl="0" indent="0"/>
            <a:r>
              <a:rPr lang="nl-NL" sz="1600" b="1" dirty="0"/>
              <a:t>Graad 11 
Lewensoriëntering 
LOOPBANE EN LOOPBAANKEUSES
</a:t>
            </a:r>
            <a:endParaRPr sz="1600" b="1" dirty="0"/>
          </a:p>
        </p:txBody>
      </p:sp>
      <p:sp>
        <p:nvSpPr>
          <p:cNvPr id="3" name="Google Shape;671;p30">
            <a:extLst>
              <a:ext uri="{FF2B5EF4-FFF2-40B4-BE49-F238E27FC236}">
                <a16:creationId xmlns:a16="http://schemas.microsoft.com/office/drawing/2014/main" id="{D633A2EC-4DFE-CB40-45C4-473218F4A805}"/>
              </a:ext>
            </a:extLst>
          </p:cNvPr>
          <p:cNvSpPr txBox="1">
            <a:spLocks/>
          </p:cNvSpPr>
          <p:nvPr/>
        </p:nvSpPr>
        <p:spPr>
          <a:xfrm>
            <a:off x="1668416" y="1611423"/>
            <a:ext cx="8439917" cy="960327"/>
          </a:xfrm>
          <a:prstGeom prst="rect">
            <a:avLst/>
          </a:prstGeom>
          <a:noFill/>
          <a:ln w="19050" cap="flat" cmpd="sng">
            <a:solidFill>
              <a:schemeClr val="lt1"/>
            </a:solidFill>
            <a:prstDash val="solid"/>
            <a:miter lim="8000"/>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90000"/>
              </a:lnSpc>
              <a:spcBef>
                <a:spcPts val="0"/>
              </a:spcBef>
              <a:spcAft>
                <a:spcPts val="0"/>
              </a:spcAft>
              <a:buClr>
                <a:schemeClr val="lt1"/>
              </a:buClr>
              <a:buSzPts val="5200"/>
              <a:buFont typeface="Montserrat"/>
              <a:buNone/>
              <a:defRPr sz="4500" b="1" i="0" u="none" strike="noStrike" cap="none">
                <a:solidFill>
                  <a:schemeClr val="lt1"/>
                </a:solidFill>
                <a:latin typeface="Montserrat"/>
                <a:ea typeface="Montserrat"/>
                <a:cs typeface="Montserrat"/>
                <a:sym typeface="Montserrat"/>
              </a:defRPr>
            </a:lvl1pPr>
            <a:lvl2pPr marR="0" lvl="1" algn="ctr" rtl="0">
              <a:lnSpc>
                <a:spcPct val="100000"/>
              </a:lnSpc>
              <a:spcBef>
                <a:spcPts val="0"/>
              </a:spcBef>
              <a:spcAft>
                <a:spcPts val="0"/>
              </a:spcAft>
              <a:buClr>
                <a:schemeClr val="lt1"/>
              </a:buClr>
              <a:buSzPts val="5200"/>
              <a:buFont typeface="Montserrat"/>
              <a:buNone/>
              <a:defRPr sz="5200" b="1" i="0" u="none" strike="noStrike" cap="none">
                <a:solidFill>
                  <a:schemeClr val="lt1"/>
                </a:solidFill>
                <a:latin typeface="Montserrat"/>
                <a:ea typeface="Montserrat"/>
                <a:cs typeface="Montserrat"/>
                <a:sym typeface="Montserrat"/>
              </a:defRPr>
            </a:lvl2pPr>
            <a:lvl3pPr marR="0" lvl="2" algn="ctr" rtl="0">
              <a:lnSpc>
                <a:spcPct val="100000"/>
              </a:lnSpc>
              <a:spcBef>
                <a:spcPts val="0"/>
              </a:spcBef>
              <a:spcAft>
                <a:spcPts val="0"/>
              </a:spcAft>
              <a:buClr>
                <a:schemeClr val="lt1"/>
              </a:buClr>
              <a:buSzPts val="5200"/>
              <a:buFont typeface="Montserrat"/>
              <a:buNone/>
              <a:defRPr sz="5200" b="1" i="0" u="none" strike="noStrike" cap="none">
                <a:solidFill>
                  <a:schemeClr val="lt1"/>
                </a:solidFill>
                <a:latin typeface="Montserrat"/>
                <a:ea typeface="Montserrat"/>
                <a:cs typeface="Montserrat"/>
                <a:sym typeface="Montserrat"/>
              </a:defRPr>
            </a:lvl3pPr>
            <a:lvl4pPr marR="0" lvl="3" algn="ctr" rtl="0">
              <a:lnSpc>
                <a:spcPct val="100000"/>
              </a:lnSpc>
              <a:spcBef>
                <a:spcPts val="0"/>
              </a:spcBef>
              <a:spcAft>
                <a:spcPts val="0"/>
              </a:spcAft>
              <a:buClr>
                <a:schemeClr val="lt1"/>
              </a:buClr>
              <a:buSzPts val="5200"/>
              <a:buFont typeface="Montserrat"/>
              <a:buNone/>
              <a:defRPr sz="5200" b="1" i="0" u="none" strike="noStrike" cap="none">
                <a:solidFill>
                  <a:schemeClr val="lt1"/>
                </a:solidFill>
                <a:latin typeface="Montserrat"/>
                <a:ea typeface="Montserrat"/>
                <a:cs typeface="Montserrat"/>
                <a:sym typeface="Montserrat"/>
              </a:defRPr>
            </a:lvl4pPr>
            <a:lvl5pPr marR="0" lvl="4" algn="ctr" rtl="0">
              <a:lnSpc>
                <a:spcPct val="100000"/>
              </a:lnSpc>
              <a:spcBef>
                <a:spcPts val="0"/>
              </a:spcBef>
              <a:spcAft>
                <a:spcPts val="0"/>
              </a:spcAft>
              <a:buClr>
                <a:schemeClr val="lt1"/>
              </a:buClr>
              <a:buSzPts val="5200"/>
              <a:buFont typeface="Montserrat"/>
              <a:buNone/>
              <a:defRPr sz="5200" b="1" i="0" u="none" strike="noStrike" cap="none">
                <a:solidFill>
                  <a:schemeClr val="lt1"/>
                </a:solidFill>
                <a:latin typeface="Montserrat"/>
                <a:ea typeface="Montserrat"/>
                <a:cs typeface="Montserrat"/>
                <a:sym typeface="Montserrat"/>
              </a:defRPr>
            </a:lvl5pPr>
            <a:lvl6pPr marR="0" lvl="5" algn="ctr" rtl="0">
              <a:lnSpc>
                <a:spcPct val="100000"/>
              </a:lnSpc>
              <a:spcBef>
                <a:spcPts val="0"/>
              </a:spcBef>
              <a:spcAft>
                <a:spcPts val="0"/>
              </a:spcAft>
              <a:buClr>
                <a:schemeClr val="lt1"/>
              </a:buClr>
              <a:buSzPts val="5200"/>
              <a:buFont typeface="Montserrat"/>
              <a:buNone/>
              <a:defRPr sz="5200" b="1" i="0" u="none" strike="noStrike" cap="none">
                <a:solidFill>
                  <a:schemeClr val="lt1"/>
                </a:solidFill>
                <a:latin typeface="Montserrat"/>
                <a:ea typeface="Montserrat"/>
                <a:cs typeface="Montserrat"/>
                <a:sym typeface="Montserrat"/>
              </a:defRPr>
            </a:lvl6pPr>
            <a:lvl7pPr marR="0" lvl="6" algn="ctr" rtl="0">
              <a:lnSpc>
                <a:spcPct val="100000"/>
              </a:lnSpc>
              <a:spcBef>
                <a:spcPts val="0"/>
              </a:spcBef>
              <a:spcAft>
                <a:spcPts val="0"/>
              </a:spcAft>
              <a:buClr>
                <a:schemeClr val="lt1"/>
              </a:buClr>
              <a:buSzPts val="5200"/>
              <a:buFont typeface="Montserrat"/>
              <a:buNone/>
              <a:defRPr sz="5200" b="1" i="0" u="none" strike="noStrike" cap="none">
                <a:solidFill>
                  <a:schemeClr val="lt1"/>
                </a:solidFill>
                <a:latin typeface="Montserrat"/>
                <a:ea typeface="Montserrat"/>
                <a:cs typeface="Montserrat"/>
                <a:sym typeface="Montserrat"/>
              </a:defRPr>
            </a:lvl7pPr>
            <a:lvl8pPr marR="0" lvl="7" algn="ctr" rtl="0">
              <a:lnSpc>
                <a:spcPct val="100000"/>
              </a:lnSpc>
              <a:spcBef>
                <a:spcPts val="0"/>
              </a:spcBef>
              <a:spcAft>
                <a:spcPts val="0"/>
              </a:spcAft>
              <a:buClr>
                <a:schemeClr val="lt1"/>
              </a:buClr>
              <a:buSzPts val="5200"/>
              <a:buFont typeface="Montserrat"/>
              <a:buNone/>
              <a:defRPr sz="5200" b="1" i="0" u="none" strike="noStrike" cap="none">
                <a:solidFill>
                  <a:schemeClr val="lt1"/>
                </a:solidFill>
                <a:latin typeface="Montserrat"/>
                <a:ea typeface="Montserrat"/>
                <a:cs typeface="Montserrat"/>
                <a:sym typeface="Montserrat"/>
              </a:defRPr>
            </a:lvl8pPr>
            <a:lvl9pPr marR="0" lvl="8" algn="ctr" rtl="0">
              <a:lnSpc>
                <a:spcPct val="100000"/>
              </a:lnSpc>
              <a:spcBef>
                <a:spcPts val="0"/>
              </a:spcBef>
              <a:spcAft>
                <a:spcPts val="0"/>
              </a:spcAft>
              <a:buClr>
                <a:schemeClr val="lt1"/>
              </a:buClr>
              <a:buSzPts val="5200"/>
              <a:buFont typeface="Montserrat"/>
              <a:buNone/>
              <a:defRPr sz="5200" b="1" i="0" u="none" strike="noStrike" cap="none">
                <a:solidFill>
                  <a:schemeClr val="lt1"/>
                </a:solidFill>
                <a:latin typeface="Montserrat"/>
                <a:ea typeface="Montserrat"/>
                <a:cs typeface="Montserrat"/>
                <a:sym typeface="Montserrat"/>
              </a:defRPr>
            </a:lvl9pPr>
          </a:lstStyle>
          <a:p>
            <a:pPr algn="l">
              <a:lnSpc>
                <a:spcPct val="107000"/>
              </a:lnSpc>
            </a:pPr>
            <a:r>
              <a:rPr lang="en-ZA" sz="2800" dirty="0">
                <a:solidFill>
                  <a:schemeClr val="accent5"/>
                </a:solidFill>
                <a:latin typeface="Arial" panose="020B0604020202020204" pitchFamily="34" charset="0"/>
                <a:ea typeface="Calibri" panose="020F0502020204030204" pitchFamily="34" charset="0"/>
                <a:cs typeface="Times New Roman" panose="02020603050405020304" pitchFamily="18" charset="0"/>
              </a:rPr>
              <a:t>HOËRONDERWYS: </a:t>
            </a:r>
            <a:r>
              <a:rPr lang="en-ZA" sz="2800" dirty="0" err="1">
                <a:solidFill>
                  <a:schemeClr val="accent4"/>
                </a:solidFill>
                <a:latin typeface="Arial" panose="020B0604020202020204" pitchFamily="34" charset="0"/>
                <a:ea typeface="Calibri" panose="020F0502020204030204" pitchFamily="34" charset="0"/>
                <a:cs typeface="Times New Roman" panose="02020603050405020304" pitchFamily="18" charset="0"/>
              </a:rPr>
              <a:t>Keuses</a:t>
            </a:r>
            <a:r>
              <a:rPr lang="en-ZA" sz="2800" dirty="0">
                <a:solidFill>
                  <a:schemeClr val="accent4"/>
                </a:solidFill>
                <a:latin typeface="Arial" panose="020B0604020202020204" pitchFamily="34" charset="0"/>
                <a:ea typeface="Calibri" panose="020F0502020204030204" pitchFamily="34" charset="0"/>
                <a:cs typeface="Times New Roman" panose="02020603050405020304" pitchFamily="18" charset="0"/>
              </a:rPr>
              <a:t> </a:t>
            </a:r>
            <a:r>
              <a:rPr lang="en-ZA" sz="2800" dirty="0" err="1">
                <a:solidFill>
                  <a:schemeClr val="accent4"/>
                </a:solidFill>
                <a:latin typeface="Arial" panose="020B0604020202020204" pitchFamily="34" charset="0"/>
                <a:ea typeface="Calibri" panose="020F0502020204030204" pitchFamily="34" charset="0"/>
                <a:cs typeface="Times New Roman" panose="02020603050405020304" pitchFamily="18" charset="0"/>
              </a:rPr>
              <a:t>ná</a:t>
            </a:r>
            <a:r>
              <a:rPr lang="en-ZA" sz="2800" dirty="0">
                <a:solidFill>
                  <a:schemeClr val="accent4"/>
                </a:solidFill>
                <a:latin typeface="Arial" panose="020B0604020202020204" pitchFamily="34" charset="0"/>
                <a:ea typeface="Calibri" panose="020F0502020204030204" pitchFamily="34" charset="0"/>
                <a:cs typeface="Times New Roman" panose="02020603050405020304" pitchFamily="18" charset="0"/>
              </a:rPr>
              <a:t> </a:t>
            </a:r>
            <a:r>
              <a:rPr lang="en-ZA" sz="2800" dirty="0" err="1">
                <a:solidFill>
                  <a:schemeClr val="accent4"/>
                </a:solidFill>
                <a:latin typeface="Arial" panose="020B0604020202020204" pitchFamily="34" charset="0"/>
                <a:ea typeface="Calibri" panose="020F0502020204030204" pitchFamily="34" charset="0"/>
                <a:cs typeface="Times New Roman" panose="02020603050405020304" pitchFamily="18" charset="0"/>
              </a:rPr>
              <a:t>hoërskool</a:t>
            </a:r>
            <a:endParaRPr lang="en-ZA" sz="2800" dirty="0">
              <a:solidFill>
                <a:schemeClr val="accent4"/>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FC323E59-E64B-5C97-2C32-54B2D60E8D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5566" y="466977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05"/>
        <p:cNvGrpSpPr/>
        <p:nvPr/>
      </p:nvGrpSpPr>
      <p:grpSpPr>
        <a:xfrm>
          <a:off x="0" y="0"/>
          <a:ext cx="0" cy="0"/>
          <a:chOff x="0" y="0"/>
          <a:chExt cx="0" cy="0"/>
        </a:xfrm>
      </p:grpSpPr>
      <p:sp>
        <p:nvSpPr>
          <p:cNvPr id="806" name="Google Shape;806;p40"/>
          <p:cNvSpPr txBox="1">
            <a:spLocks noGrp="1"/>
          </p:cNvSpPr>
          <p:nvPr>
            <p:ph type="title"/>
          </p:nvPr>
        </p:nvSpPr>
        <p:spPr>
          <a:xfrm>
            <a:off x="1313954" y="453900"/>
            <a:ext cx="7704000" cy="482700"/>
          </a:xfrm>
          <a:prstGeom prst="rect">
            <a:avLst/>
          </a:prstGeom>
        </p:spPr>
        <p:txBody>
          <a:bodyPr spcFirstLastPara="1" wrap="square" lIns="91425" tIns="91425" rIns="91425" bIns="91425" anchor="ctr" anchorCtr="0">
            <a:noAutofit/>
          </a:bodyPr>
          <a:lstStyle/>
          <a:p>
            <a:pPr lvl="0"/>
            <a:r>
              <a:rPr lang="en-ZA" dirty="0"/>
              <a:t>HOËRONDERWYSOPSIES
</a:t>
            </a:r>
            <a:endParaRPr dirty="0"/>
          </a:p>
        </p:txBody>
      </p:sp>
      <p:sp>
        <p:nvSpPr>
          <p:cNvPr id="3" name="Google Shape;777;p37">
            <a:extLst>
              <a:ext uri="{FF2B5EF4-FFF2-40B4-BE49-F238E27FC236}">
                <a16:creationId xmlns:a16="http://schemas.microsoft.com/office/drawing/2014/main" id="{09814102-7572-CAA4-08FC-6D6442D64658}"/>
              </a:ext>
            </a:extLst>
          </p:cNvPr>
          <p:cNvSpPr txBox="1">
            <a:spLocks/>
          </p:cNvSpPr>
          <p:nvPr/>
        </p:nvSpPr>
        <p:spPr>
          <a:xfrm flipH="1">
            <a:off x="209319" y="695250"/>
            <a:ext cx="8774935" cy="4039042"/>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nl-NL" b="1" dirty="0">
                <a:solidFill>
                  <a:schemeClr val="bg1"/>
                </a:solidFill>
              </a:rPr>
              <a:t>Die Nasionale Kwalifikasieraamwerk (NKR) is verantwoordelik vir die verskaffing van die riglyne waarvan hoëronderwysstelsels gebruik maak. </a:t>
            </a:r>
          </a:p>
          <a:p>
            <a:pPr algn="ctr"/>
            <a:endParaRPr lang="en-ZA" b="1" dirty="0">
              <a:solidFill>
                <a:schemeClr val="accent4">
                  <a:lumMod val="60000"/>
                  <a:lumOff val="40000"/>
                </a:schemeClr>
              </a:solidFill>
            </a:endParaRPr>
          </a:p>
          <a:p>
            <a:r>
              <a:rPr lang="nl-NL" b="1" dirty="0">
                <a:solidFill>
                  <a:schemeClr val="accent4">
                    <a:lumMod val="60000"/>
                    <a:lumOff val="40000"/>
                  </a:schemeClr>
                </a:solidFill>
              </a:rPr>
              <a:t>Hoëronderwyskwalifikasies begin by Vlak 5 en kwalifikasies se vlakke is as volg:</a:t>
            </a:r>
          </a:p>
          <a:p>
            <a:endParaRPr lang="nl-NL" b="1" dirty="0">
              <a:solidFill>
                <a:schemeClr val="accent4">
                  <a:lumMod val="60000"/>
                  <a:lumOff val="40000"/>
                </a:schemeClr>
              </a:solidFill>
            </a:endParaRPr>
          </a:p>
          <a:p>
            <a:r>
              <a:rPr lang="nl-NL" b="1" dirty="0">
                <a:solidFill>
                  <a:schemeClr val="accent4">
                    <a:lumMod val="60000"/>
                    <a:lumOff val="40000"/>
                  </a:schemeClr>
                </a:solidFill>
              </a:rPr>
              <a:t>       </a:t>
            </a:r>
            <a:r>
              <a:rPr lang="en-ZA" b="1" dirty="0">
                <a:solidFill>
                  <a:schemeClr val="accent4">
                    <a:lumMod val="60000"/>
                    <a:lumOff val="40000"/>
                  </a:schemeClr>
                </a:solidFill>
              </a:rPr>
              <a:t>(</a:t>
            </a:r>
            <a:r>
              <a:rPr lang="nl-NL" b="1" dirty="0">
                <a:solidFill>
                  <a:schemeClr val="accent4">
                    <a:lumMod val="60000"/>
                    <a:lumOff val="40000"/>
                  </a:schemeClr>
                </a:solidFill>
              </a:rPr>
              <a:t>NSS is 'n Vlak 4</a:t>
            </a:r>
            <a:r>
              <a:rPr lang="en-ZA" b="1" dirty="0">
                <a:solidFill>
                  <a:schemeClr val="accent4">
                    <a:lumMod val="60000"/>
                    <a:lumOff val="40000"/>
                  </a:schemeClr>
                </a:solidFill>
              </a:rPr>
              <a:t>)</a:t>
            </a:r>
            <a:br>
              <a:rPr lang="en-ZA" b="1" dirty="0">
                <a:solidFill>
                  <a:schemeClr val="accent4">
                    <a:lumMod val="60000"/>
                    <a:lumOff val="40000"/>
                  </a:schemeClr>
                </a:solidFill>
              </a:rPr>
            </a:br>
            <a:endParaRPr lang="en-ZA" b="1" dirty="0">
              <a:solidFill>
                <a:schemeClr val="accent4">
                  <a:lumMod val="60000"/>
                  <a:lumOff val="40000"/>
                </a:schemeClr>
              </a:solidFill>
            </a:endParaRPr>
          </a:p>
          <a:p>
            <a:pPr marL="342900" lvl="0" indent="-342900">
              <a:spcAft>
                <a:spcPts val="800"/>
              </a:spcAft>
              <a:buSzPts val="1000"/>
              <a:buFont typeface="Wingdings" panose="05000000000000000000" pitchFamily="2" charset="2"/>
              <a:buChar char=""/>
              <a:tabLst>
                <a:tab pos="228600" algn="l"/>
              </a:tabLst>
            </a:pPr>
            <a:r>
              <a:rPr lang="en-ZA" b="1" dirty="0" err="1">
                <a:solidFill>
                  <a:schemeClr val="accent4">
                    <a:lumMod val="60000"/>
                    <a:lumOff val="40000"/>
                  </a:schemeClr>
                </a:solidFill>
              </a:rPr>
              <a:t>Vlak</a:t>
            </a:r>
            <a:r>
              <a:rPr lang="en-ZA" b="1" dirty="0">
                <a:solidFill>
                  <a:schemeClr val="accent4">
                    <a:lumMod val="60000"/>
                    <a:lumOff val="40000"/>
                  </a:schemeClr>
                </a:solidFill>
              </a:rPr>
              <a:t> 5: </a:t>
            </a:r>
            <a:r>
              <a:rPr lang="en-ZA" b="1" dirty="0" err="1">
                <a:solidFill>
                  <a:schemeClr val="accent4">
                    <a:lumMod val="60000"/>
                    <a:lumOff val="40000"/>
                  </a:schemeClr>
                </a:solidFill>
              </a:rPr>
              <a:t>Sertifikate</a:t>
            </a:r>
            <a:r>
              <a:rPr lang="en-ZA" b="1" dirty="0">
                <a:solidFill>
                  <a:schemeClr val="accent4">
                    <a:lumMod val="60000"/>
                    <a:lumOff val="40000"/>
                  </a:schemeClr>
                </a:solidFill>
              </a:rPr>
              <a:t> </a:t>
            </a:r>
            <a:r>
              <a:rPr lang="en-ZA" b="1" dirty="0" err="1">
                <a:solidFill>
                  <a:schemeClr val="accent4">
                    <a:lumMod val="60000"/>
                    <a:lumOff val="40000"/>
                  </a:schemeClr>
                </a:solidFill>
              </a:rPr>
              <a:t>en</a:t>
            </a:r>
            <a:r>
              <a:rPr lang="en-ZA" b="1" dirty="0">
                <a:solidFill>
                  <a:schemeClr val="accent4">
                    <a:lumMod val="60000"/>
                    <a:lumOff val="40000"/>
                  </a:schemeClr>
                </a:solidFill>
              </a:rPr>
              <a:t> </a:t>
            </a:r>
            <a:r>
              <a:rPr lang="en-ZA" b="1" dirty="0" err="1">
                <a:solidFill>
                  <a:schemeClr val="accent4">
                    <a:lumMod val="60000"/>
                    <a:lumOff val="40000"/>
                  </a:schemeClr>
                </a:solidFill>
              </a:rPr>
              <a:t>Gevorderde</a:t>
            </a:r>
            <a:r>
              <a:rPr lang="en-ZA" b="1" dirty="0">
                <a:solidFill>
                  <a:schemeClr val="accent4">
                    <a:lumMod val="60000"/>
                    <a:lumOff val="40000"/>
                  </a:schemeClr>
                </a:solidFill>
              </a:rPr>
              <a:t> </a:t>
            </a:r>
            <a:r>
              <a:rPr lang="en-ZA" b="1" dirty="0" err="1">
                <a:solidFill>
                  <a:schemeClr val="accent4">
                    <a:lumMod val="60000"/>
                    <a:lumOff val="40000"/>
                  </a:schemeClr>
                </a:solidFill>
              </a:rPr>
              <a:t>Nasionale</a:t>
            </a:r>
            <a:r>
              <a:rPr lang="en-ZA" b="1" dirty="0">
                <a:solidFill>
                  <a:schemeClr val="accent4">
                    <a:lumMod val="60000"/>
                    <a:lumOff val="40000"/>
                  </a:schemeClr>
                </a:solidFill>
              </a:rPr>
              <a:t> (</a:t>
            </a:r>
            <a:r>
              <a:rPr lang="en-ZA" b="1" dirty="0" err="1">
                <a:solidFill>
                  <a:schemeClr val="accent4">
                    <a:lumMod val="60000"/>
                    <a:lumOff val="40000"/>
                  </a:schemeClr>
                </a:solidFill>
              </a:rPr>
              <a:t>Vaardigheid</a:t>
            </a:r>
            <a:r>
              <a:rPr lang="en-ZA" b="1" dirty="0">
                <a:solidFill>
                  <a:schemeClr val="accent4">
                    <a:lumMod val="60000"/>
                    <a:lumOff val="40000"/>
                  </a:schemeClr>
                </a:solidFill>
              </a:rPr>
              <a:t>-) </a:t>
            </a:r>
            <a:r>
              <a:rPr lang="en-ZA" b="1" dirty="0" err="1">
                <a:solidFill>
                  <a:schemeClr val="accent4">
                    <a:lumMod val="60000"/>
                    <a:lumOff val="40000"/>
                  </a:schemeClr>
                </a:solidFill>
              </a:rPr>
              <a:t>Sertifikaat</a:t>
            </a:r>
            <a:r>
              <a:rPr lang="en-ZA" b="1" dirty="0">
                <a:solidFill>
                  <a:schemeClr val="accent4">
                    <a:lumMod val="60000"/>
                    <a:lumOff val="40000"/>
                  </a:schemeClr>
                </a:solidFill>
              </a:rPr>
              <a:t>.</a:t>
            </a:r>
          </a:p>
          <a:p>
            <a:pPr marL="342900" lvl="0" indent="-342900">
              <a:spcAft>
                <a:spcPts val="800"/>
              </a:spcAft>
              <a:buSzPts val="1000"/>
              <a:buFont typeface="Wingdings" panose="05000000000000000000" pitchFamily="2" charset="2"/>
              <a:buChar char=""/>
              <a:tabLst>
                <a:tab pos="228600" algn="l"/>
              </a:tabLst>
            </a:pPr>
            <a:r>
              <a:rPr lang="nl-NL" b="1" dirty="0">
                <a:solidFill>
                  <a:schemeClr val="accent4">
                    <a:lumMod val="60000"/>
                    <a:lumOff val="40000"/>
                  </a:schemeClr>
                </a:solidFill>
              </a:rPr>
              <a:t>Vlak 6: Nasionale Diploma en Gevorderde Sertifikate.</a:t>
            </a:r>
          </a:p>
          <a:p>
            <a:pPr marL="342900" lvl="0" indent="-342900">
              <a:spcAft>
                <a:spcPts val="800"/>
              </a:spcAft>
              <a:buSzPts val="1000"/>
              <a:buFont typeface="Wingdings" panose="05000000000000000000" pitchFamily="2" charset="2"/>
              <a:buChar char=""/>
              <a:tabLst>
                <a:tab pos="228600" algn="l"/>
              </a:tabLst>
            </a:pPr>
            <a:r>
              <a:rPr lang="nl-NL" b="1" dirty="0">
                <a:solidFill>
                  <a:schemeClr val="accent4">
                    <a:lumMod val="60000"/>
                    <a:lumOff val="40000"/>
                  </a:schemeClr>
                </a:solidFill>
              </a:rPr>
              <a:t>Vlak 7: Baccalaureusgraad, Gevorderde Diplomas.</a:t>
            </a:r>
          </a:p>
          <a:p>
            <a:pPr marL="342900" lvl="0" indent="-342900">
              <a:spcAft>
                <a:spcPts val="800"/>
              </a:spcAft>
              <a:buSzPts val="1000"/>
              <a:buFont typeface="Wingdings" panose="05000000000000000000" pitchFamily="2" charset="2"/>
              <a:buChar char=""/>
              <a:tabLst>
                <a:tab pos="228600" algn="l"/>
              </a:tabLst>
            </a:pPr>
            <a:r>
              <a:rPr lang="nl-NL" b="1" dirty="0">
                <a:solidFill>
                  <a:schemeClr val="accent4">
                    <a:lumMod val="60000"/>
                    <a:lumOff val="40000"/>
                  </a:schemeClr>
                </a:solidFill>
              </a:rPr>
              <a:t>Vlak 8: Honneursgraad, Nagraadse Diploma en Professionele Kwalifikasies.</a:t>
            </a:r>
          </a:p>
          <a:p>
            <a:pPr marL="342900" lvl="0" indent="-342900">
              <a:spcAft>
                <a:spcPts val="800"/>
              </a:spcAft>
              <a:buSzPts val="1000"/>
              <a:buFont typeface="Wingdings" panose="05000000000000000000" pitchFamily="2" charset="2"/>
              <a:buChar char=""/>
              <a:tabLst>
                <a:tab pos="228600" algn="l"/>
              </a:tabLst>
            </a:pPr>
            <a:r>
              <a:rPr lang="en-ZA" b="1" dirty="0" err="1">
                <a:solidFill>
                  <a:schemeClr val="accent4">
                    <a:lumMod val="60000"/>
                    <a:lumOff val="40000"/>
                  </a:schemeClr>
                </a:solidFill>
              </a:rPr>
              <a:t>Vlak</a:t>
            </a:r>
            <a:r>
              <a:rPr lang="en-ZA" b="1" dirty="0">
                <a:solidFill>
                  <a:schemeClr val="accent4">
                    <a:lumMod val="60000"/>
                    <a:lumOff val="40000"/>
                  </a:schemeClr>
                </a:solidFill>
              </a:rPr>
              <a:t> 9: </a:t>
            </a:r>
            <a:r>
              <a:rPr lang="en-ZA" b="1" dirty="0" err="1">
                <a:solidFill>
                  <a:schemeClr val="accent4">
                    <a:lumMod val="60000"/>
                    <a:lumOff val="40000"/>
                  </a:schemeClr>
                </a:solidFill>
              </a:rPr>
              <a:t>Meestersgraad</a:t>
            </a:r>
            <a:r>
              <a:rPr lang="en-ZA" b="1" dirty="0">
                <a:solidFill>
                  <a:schemeClr val="accent4">
                    <a:lumMod val="60000"/>
                    <a:lumOff val="40000"/>
                  </a:schemeClr>
                </a:solidFill>
              </a:rPr>
              <a:t>.</a:t>
            </a:r>
          </a:p>
          <a:p>
            <a:pPr marL="342900" lvl="0" indent="-342900">
              <a:spcAft>
                <a:spcPts val="800"/>
              </a:spcAft>
              <a:buSzPts val="1000"/>
              <a:buFont typeface="Wingdings" panose="05000000000000000000" pitchFamily="2" charset="2"/>
              <a:buChar char=""/>
              <a:tabLst>
                <a:tab pos="228600" algn="l"/>
              </a:tabLst>
            </a:pPr>
            <a:r>
              <a:rPr lang="en-ZA" b="1" dirty="0" err="1">
                <a:solidFill>
                  <a:schemeClr val="accent4">
                    <a:lumMod val="60000"/>
                    <a:lumOff val="40000"/>
                  </a:schemeClr>
                </a:solidFill>
              </a:rPr>
              <a:t>Vlak</a:t>
            </a:r>
            <a:r>
              <a:rPr lang="en-ZA" b="1" dirty="0">
                <a:solidFill>
                  <a:schemeClr val="accent4">
                    <a:lumMod val="60000"/>
                    <a:lumOff val="40000"/>
                  </a:schemeClr>
                </a:solidFill>
              </a:rPr>
              <a:t> 10: </a:t>
            </a:r>
            <a:r>
              <a:rPr lang="en-ZA" b="1" dirty="0" err="1">
                <a:solidFill>
                  <a:schemeClr val="accent4">
                    <a:lumMod val="60000"/>
                    <a:lumOff val="40000"/>
                  </a:schemeClr>
                </a:solidFill>
              </a:rPr>
              <a:t>Doktorsgraad</a:t>
            </a:r>
            <a:r>
              <a:rPr lang="en-ZA" b="1" dirty="0">
                <a:solidFill>
                  <a:schemeClr val="accent4">
                    <a:lumMod val="60000"/>
                    <a:lumOff val="40000"/>
                  </a:schemeClr>
                </a:solidFill>
              </a:rPr>
              <a:t>.</a:t>
            </a:r>
          </a:p>
          <a:p>
            <a:pPr marL="342900" lvl="0" indent="-342900">
              <a:spcAft>
                <a:spcPts val="800"/>
              </a:spcAft>
              <a:buSzPts val="1000"/>
              <a:buFont typeface="Wingdings" panose="05000000000000000000" pitchFamily="2" charset="2"/>
              <a:buChar char=""/>
              <a:tabLst>
                <a:tab pos="228600" algn="l"/>
              </a:tabLst>
            </a:pPr>
            <a:endParaRPr lang="en-ZA" b="1" dirty="0">
              <a:solidFill>
                <a:schemeClr val="accent4">
                  <a:lumMod val="60000"/>
                  <a:lumOff val="40000"/>
                </a:schemeClr>
              </a:solidFill>
            </a:endParaRPr>
          </a:p>
          <a:p>
            <a:pPr lvl="0">
              <a:spcAft>
                <a:spcPts val="800"/>
              </a:spcAft>
              <a:buSzPts val="1000"/>
              <a:tabLst>
                <a:tab pos="228600" algn="l"/>
              </a:tabLst>
            </a:pPr>
            <a:r>
              <a:rPr lang="nl-NL" b="1" dirty="0">
                <a:solidFill>
                  <a:schemeClr val="bg1"/>
                </a:solidFill>
              </a:rPr>
              <a:t>Die verwerwing van 'n sertifikaat impliseer dat 'n leerder 'n basiese vlak van begrip van kennis en vaardighede in hoëronderwys verwerf het</a:t>
            </a:r>
            <a:endParaRPr lang="en-ZA" b="1" dirty="0">
              <a:solidFill>
                <a:schemeClr val="bg1"/>
              </a:solidFill>
            </a:endParaRPr>
          </a:p>
        </p:txBody>
      </p:sp>
      <p:pic>
        <p:nvPicPr>
          <p:cNvPr id="4" name="Picture 3">
            <a:extLst>
              <a:ext uri="{FF2B5EF4-FFF2-40B4-BE49-F238E27FC236}">
                <a16:creationId xmlns:a16="http://schemas.microsoft.com/office/drawing/2014/main" id="{C33E363C-12A3-6F14-23AB-859E809583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5566" y="466977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02"/>
        <p:cNvGrpSpPr/>
        <p:nvPr/>
      </p:nvGrpSpPr>
      <p:grpSpPr>
        <a:xfrm>
          <a:off x="0" y="0"/>
          <a:ext cx="0" cy="0"/>
          <a:chOff x="0" y="0"/>
          <a:chExt cx="0" cy="0"/>
        </a:xfrm>
      </p:grpSpPr>
      <p:sp>
        <p:nvSpPr>
          <p:cNvPr id="904" name="Google Shape;904;p44"/>
          <p:cNvSpPr/>
          <p:nvPr/>
        </p:nvSpPr>
        <p:spPr>
          <a:xfrm>
            <a:off x="371475" y="76974"/>
            <a:ext cx="8401050" cy="1322257"/>
          </a:xfrm>
          <a:prstGeom prst="rect">
            <a:avLst/>
          </a:prstGeom>
          <a:noFill/>
          <a:ln w="19050" cap="flat" cmpd="sng">
            <a:solidFill>
              <a:schemeClr val="lt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44"/>
          <p:cNvSpPr txBox="1">
            <a:spLocks noGrp="1"/>
          </p:cNvSpPr>
          <p:nvPr>
            <p:ph type="subTitle" idx="1"/>
          </p:nvPr>
        </p:nvSpPr>
        <p:spPr>
          <a:xfrm>
            <a:off x="577215" y="345377"/>
            <a:ext cx="7989570" cy="713400"/>
          </a:xfrm>
          <a:prstGeom prst="rect">
            <a:avLst/>
          </a:prstGeom>
        </p:spPr>
        <p:txBody>
          <a:bodyPr spcFirstLastPara="1" wrap="square" lIns="91425" tIns="91425" rIns="91425" bIns="91425" anchor="ctr" anchorCtr="0">
            <a:noAutofit/>
          </a:bodyPr>
          <a:lstStyle/>
          <a:p>
            <a:pPr marL="0" lvl="0" indent="0" algn="ctr"/>
            <a:r>
              <a:rPr lang="nl-NL" dirty="0">
                <a:solidFill>
                  <a:schemeClr val="bg1"/>
                </a:solidFill>
                <a:latin typeface="+mn-lt"/>
              </a:rPr>
              <a:t>Daar is baie opvoedkundige instansies in Suid-Afrika om van te kies en die beste manier om te weet wat beskikbaar is, is om jou opsies na te vors en te ondersoek.
</a:t>
            </a:r>
            <a:endParaRPr dirty="0">
              <a:solidFill>
                <a:schemeClr val="bg1"/>
              </a:solidFill>
              <a:latin typeface="+mn-lt"/>
            </a:endParaRPr>
          </a:p>
        </p:txBody>
      </p:sp>
      <p:pic>
        <p:nvPicPr>
          <p:cNvPr id="10" name="Picture 9" descr="Logo, company name&#10;&#10;Description automatically generated">
            <a:extLst>
              <a:ext uri="{FF2B5EF4-FFF2-40B4-BE49-F238E27FC236}">
                <a16:creationId xmlns:a16="http://schemas.microsoft.com/office/drawing/2014/main" id="{234EAB28-8984-99FA-3B64-F00D59595D7A}"/>
              </a:ext>
            </a:extLst>
          </p:cNvPr>
          <p:cNvPicPr>
            <a:picLocks noChangeAspect="1"/>
          </p:cNvPicPr>
          <p:nvPr/>
        </p:nvPicPr>
        <p:blipFill>
          <a:blip r:embed="rId3"/>
          <a:stretch>
            <a:fillRect/>
          </a:stretch>
        </p:blipFill>
        <p:spPr>
          <a:xfrm>
            <a:off x="-1371600" y="1071542"/>
            <a:ext cx="10515600" cy="3534184"/>
          </a:xfrm>
          <a:prstGeom prst="rect">
            <a:avLst/>
          </a:prstGeom>
        </p:spPr>
      </p:pic>
      <p:pic>
        <p:nvPicPr>
          <p:cNvPr id="3" name="Picture 2">
            <a:extLst>
              <a:ext uri="{FF2B5EF4-FFF2-40B4-BE49-F238E27FC236}">
                <a16:creationId xmlns:a16="http://schemas.microsoft.com/office/drawing/2014/main" id="{83199D82-9421-BDCC-61F8-8FC565DFED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85566" y="466977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35"/>
        <p:cNvGrpSpPr/>
        <p:nvPr/>
      </p:nvGrpSpPr>
      <p:grpSpPr>
        <a:xfrm>
          <a:off x="0" y="0"/>
          <a:ext cx="0" cy="0"/>
          <a:chOff x="0" y="0"/>
          <a:chExt cx="0" cy="0"/>
        </a:xfrm>
      </p:grpSpPr>
      <p:sp>
        <p:nvSpPr>
          <p:cNvPr id="1037" name="Google Shape;1037;p48"/>
          <p:cNvSpPr txBox="1">
            <a:spLocks noGrp="1"/>
          </p:cNvSpPr>
          <p:nvPr>
            <p:ph type="subTitle" idx="1"/>
          </p:nvPr>
        </p:nvSpPr>
        <p:spPr>
          <a:xfrm>
            <a:off x="1906234" y="839038"/>
            <a:ext cx="5331531" cy="2730428"/>
          </a:xfrm>
          <a:prstGeom prst="rect">
            <a:avLst/>
          </a:prstGeom>
        </p:spPr>
        <p:txBody>
          <a:bodyPr spcFirstLastPara="1" wrap="square" lIns="91425" tIns="91425" rIns="91425" bIns="91425" anchor="ctr" anchorCtr="0">
            <a:noAutofit/>
          </a:bodyPr>
          <a:lstStyle/>
          <a:p>
            <a:pPr marL="0" lvl="0" indent="0">
              <a:buSzPts val="1100"/>
            </a:pPr>
            <a:r>
              <a:rPr lang="en-ZA" sz="2800" b="1" dirty="0" err="1">
                <a:solidFill>
                  <a:schemeClr val="bg1"/>
                </a:solidFill>
                <a:latin typeface="+mn-lt"/>
                <a:ea typeface="Montserrat"/>
                <a:cs typeface="Montserrat"/>
                <a:sym typeface="Montserrat"/>
              </a:rPr>
              <a:t>Enige</a:t>
            </a:r>
            <a:r>
              <a:rPr lang="en-ZA" sz="2800" b="1" dirty="0">
                <a:solidFill>
                  <a:schemeClr val="bg1"/>
                </a:solidFill>
                <a:latin typeface="+mn-lt"/>
                <a:ea typeface="Montserrat"/>
                <a:cs typeface="Montserrat"/>
                <a:sym typeface="Montserrat"/>
              </a:rPr>
              <a:t> </a:t>
            </a:r>
            <a:r>
              <a:rPr lang="en-ZA" sz="2800" b="1" dirty="0" err="1">
                <a:solidFill>
                  <a:schemeClr val="bg1"/>
                </a:solidFill>
                <a:latin typeface="+mn-lt"/>
                <a:ea typeface="Montserrat"/>
                <a:cs typeface="Montserrat"/>
                <a:sym typeface="Montserrat"/>
              </a:rPr>
              <a:t>vrae</a:t>
            </a:r>
            <a:r>
              <a:rPr lang="en-ZA" sz="2800" b="1" dirty="0">
                <a:solidFill>
                  <a:schemeClr val="bg1"/>
                </a:solidFill>
                <a:latin typeface="+mn-lt"/>
                <a:ea typeface="Montserrat"/>
                <a:cs typeface="Montserrat"/>
                <a:sym typeface="Montserrat"/>
              </a:rPr>
              <a:t>?
</a:t>
            </a:r>
            <a:endParaRPr lang="en" sz="2800" b="1" dirty="0">
              <a:solidFill>
                <a:srgbClr val="000000"/>
              </a:solidFill>
              <a:latin typeface="+mn-lt"/>
              <a:ea typeface="Montserrat"/>
              <a:cs typeface="Montserrat"/>
              <a:sym typeface="Montserrat"/>
            </a:endParaRPr>
          </a:p>
        </p:txBody>
      </p:sp>
      <p:pic>
        <p:nvPicPr>
          <p:cNvPr id="3" name="Picture 2">
            <a:extLst>
              <a:ext uri="{FF2B5EF4-FFF2-40B4-BE49-F238E27FC236}">
                <a16:creationId xmlns:a16="http://schemas.microsoft.com/office/drawing/2014/main" id="{58302E94-9474-5A50-087D-4A714761D3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5566" y="466977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75"/>
        <p:cNvGrpSpPr/>
        <p:nvPr/>
      </p:nvGrpSpPr>
      <p:grpSpPr>
        <a:xfrm>
          <a:off x="0" y="0"/>
          <a:ext cx="0" cy="0"/>
          <a:chOff x="0" y="0"/>
          <a:chExt cx="0" cy="0"/>
        </a:xfrm>
      </p:grpSpPr>
      <p:sp>
        <p:nvSpPr>
          <p:cNvPr id="677" name="Google Shape;677;p31"/>
          <p:cNvSpPr txBox="1">
            <a:spLocks noGrp="1"/>
          </p:cNvSpPr>
          <p:nvPr>
            <p:ph type="body" idx="1"/>
          </p:nvPr>
        </p:nvSpPr>
        <p:spPr>
          <a:xfrm>
            <a:off x="3195553" y="446156"/>
            <a:ext cx="5673025" cy="3885797"/>
          </a:xfrm>
          <a:prstGeom prst="rect">
            <a:avLst/>
          </a:prstGeom>
        </p:spPr>
        <p:txBody>
          <a:bodyPr spcFirstLastPara="1" wrap="square" lIns="91425" tIns="91425" rIns="91425" bIns="91425" anchor="t" anchorCtr="0">
            <a:noAutofit/>
          </a:bodyPr>
          <a:lstStyle/>
          <a:p>
            <a:pPr marL="139700" indent="0" algn="ctr">
              <a:lnSpc>
                <a:spcPct val="115000"/>
              </a:lnSpc>
              <a:spcAft>
                <a:spcPts val="800"/>
              </a:spcAft>
              <a:buNone/>
            </a:pPr>
            <a:r>
              <a:rPr lang="nl-NL" sz="1800" b="1" dirty="0">
                <a:solidFill>
                  <a:schemeClr val="bg1"/>
                </a:solidFill>
                <a:latin typeface="+mn-lt"/>
              </a:rPr>
              <a:t>Alle Suid-Afrikaners het die reg op basiese onderwys, insluitend basiese onderwys vir volwassenes en verdere onderwys. Volgens die Handves van Menseregte in die Grondwet het die staat 'n verpligting om deur middel van redelike maatreëls hierdie onderwys geleidelik beskikbaar en toeganklik te maak.</a:t>
            </a:r>
          </a:p>
          <a:p>
            <a:pPr marL="139700" indent="0" algn="ctr">
              <a:lnSpc>
                <a:spcPct val="115000"/>
              </a:lnSpc>
              <a:spcAft>
                <a:spcPts val="800"/>
              </a:spcAft>
              <a:buNone/>
            </a:pPr>
            <a:endParaRPr lang="en-ZA" sz="1800" b="1" dirty="0">
              <a:solidFill>
                <a:schemeClr val="bg1"/>
              </a:solidFill>
              <a:latin typeface="+mn-lt"/>
            </a:endParaRPr>
          </a:p>
          <a:p>
            <a:pPr marL="139700" indent="0" algn="ctr">
              <a:lnSpc>
                <a:spcPct val="115000"/>
              </a:lnSpc>
              <a:spcAft>
                <a:spcPts val="800"/>
              </a:spcAft>
              <a:buNone/>
            </a:pPr>
            <a:r>
              <a:rPr lang="nl-NL" sz="1800" b="1" dirty="0">
                <a:solidFill>
                  <a:schemeClr val="accent4"/>
                </a:solidFill>
                <a:latin typeface="+mn-lt"/>
              </a:rPr>
              <a:t>Daar is DRIE opleidingsvlakke in Suid-Afrika – elkeen lei na die volgende - soos trapklippe na JOU toekoms.</a:t>
            </a:r>
            <a:endParaRPr lang="en-ZA" sz="1800" b="1" dirty="0">
              <a:solidFill>
                <a:schemeClr val="accent4"/>
              </a:solidFill>
              <a:latin typeface="+mn-lt"/>
            </a:endParaRPr>
          </a:p>
        </p:txBody>
      </p:sp>
      <p:pic>
        <p:nvPicPr>
          <p:cNvPr id="8" name="Picture 7" descr="Text&#10;&#10;Description automatically generated">
            <a:extLst>
              <a:ext uri="{FF2B5EF4-FFF2-40B4-BE49-F238E27FC236}">
                <a16:creationId xmlns:a16="http://schemas.microsoft.com/office/drawing/2014/main" id="{C2F1B62F-5885-D60B-84FD-66EACB3A9BD4}"/>
              </a:ext>
            </a:extLst>
          </p:cNvPr>
          <p:cNvPicPr>
            <a:picLocks noChangeAspect="1"/>
          </p:cNvPicPr>
          <p:nvPr/>
        </p:nvPicPr>
        <p:blipFill>
          <a:blip r:embed="rId3"/>
          <a:stretch>
            <a:fillRect/>
          </a:stretch>
        </p:blipFill>
        <p:spPr>
          <a:xfrm>
            <a:off x="6858" y="440648"/>
            <a:ext cx="3328416" cy="3986784"/>
          </a:xfrm>
          <a:prstGeom prst="rect">
            <a:avLst/>
          </a:prstGeom>
        </p:spPr>
      </p:pic>
      <p:pic>
        <p:nvPicPr>
          <p:cNvPr id="4" name="Picture 3">
            <a:extLst>
              <a:ext uri="{FF2B5EF4-FFF2-40B4-BE49-F238E27FC236}">
                <a16:creationId xmlns:a16="http://schemas.microsoft.com/office/drawing/2014/main" id="{497995FA-49F6-E632-A52B-8F3400E353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85566" y="466977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493710FD-3CCF-9B80-5550-9C09570EF8AC}"/>
              </a:ext>
            </a:extLst>
          </p:cNvPr>
          <p:cNvSpPr/>
          <p:nvPr/>
        </p:nvSpPr>
        <p:spPr>
          <a:xfrm>
            <a:off x="0" y="2418735"/>
            <a:ext cx="3314700" cy="1992181"/>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latin typeface="Britannic Bold" panose="020B0903060703020204" pitchFamily="34" charset="0"/>
              </a:rPr>
              <a:t>Elke kind het die reg tot </a:t>
            </a:r>
            <a:r>
              <a:rPr lang="en-US" sz="1800" dirty="0" err="1">
                <a:latin typeface="Britannic Bold" panose="020B0903060703020204" pitchFamily="34" charset="0"/>
              </a:rPr>
              <a:t>onderwys</a:t>
            </a:r>
            <a:r>
              <a:rPr lang="en-US" sz="1800" dirty="0">
                <a:latin typeface="Britannic Bold" panose="020B0903060703020204" pitchFamily="34" charset="0"/>
              </a:rPr>
              <a:t>. </a:t>
            </a:r>
            <a:r>
              <a:rPr lang="en-US" sz="1800" dirty="0" err="1">
                <a:latin typeface="Britannic Bold" panose="020B0903060703020204" pitchFamily="34" charset="0"/>
              </a:rPr>
              <a:t>Onderwys</a:t>
            </a:r>
            <a:r>
              <a:rPr lang="en-US" sz="1800" dirty="0">
                <a:latin typeface="Britannic Bold" panose="020B0903060703020204" pitchFamily="34" charset="0"/>
              </a:rPr>
              <a:t> help </a:t>
            </a:r>
            <a:r>
              <a:rPr lang="en-US" sz="1800" dirty="0" err="1">
                <a:latin typeface="Britannic Bold" panose="020B0903060703020204" pitchFamily="34" charset="0"/>
              </a:rPr>
              <a:t>kinders</a:t>
            </a:r>
            <a:r>
              <a:rPr lang="en-US" sz="1800" dirty="0">
                <a:latin typeface="Britannic Bold" panose="020B0903060703020204" pitchFamily="34" charset="0"/>
              </a:rPr>
              <a:t> om </a:t>
            </a:r>
            <a:r>
              <a:rPr lang="en-US" sz="1800" dirty="0" err="1">
                <a:latin typeface="Britannic Bold" panose="020B0903060703020204" pitchFamily="34" charset="0"/>
              </a:rPr>
              <a:t>hul</a:t>
            </a:r>
            <a:r>
              <a:rPr lang="en-US" sz="1800" dirty="0">
                <a:latin typeface="Britannic Bold" panose="020B0903060703020204" pitchFamily="34" charset="0"/>
              </a:rPr>
              <a:t> </a:t>
            </a:r>
            <a:r>
              <a:rPr lang="en-US" sz="1800" dirty="0" err="1">
                <a:latin typeface="Britannic Bold" panose="020B0903060703020204" pitchFamily="34" charset="0"/>
              </a:rPr>
              <a:t>spiritualiteit</a:t>
            </a:r>
            <a:r>
              <a:rPr lang="en-US" sz="1800" dirty="0">
                <a:latin typeface="Britannic Bold" panose="020B0903060703020204" pitchFamily="34" charset="0"/>
              </a:rPr>
              <a:t>, </a:t>
            </a:r>
            <a:r>
              <a:rPr lang="en-US" sz="1800" dirty="0" err="1">
                <a:latin typeface="Britannic Bold" panose="020B0903060703020204" pitchFamily="34" charset="0"/>
              </a:rPr>
              <a:t>talente</a:t>
            </a:r>
            <a:r>
              <a:rPr lang="en-US" sz="1800" dirty="0">
                <a:latin typeface="Britannic Bold" panose="020B0903060703020204" pitchFamily="34" charset="0"/>
              </a:rPr>
              <a:t> </a:t>
            </a:r>
            <a:r>
              <a:rPr lang="en-US" sz="1800" dirty="0" err="1">
                <a:latin typeface="Britannic Bold" panose="020B0903060703020204" pitchFamily="34" charset="0"/>
              </a:rPr>
              <a:t>en</a:t>
            </a:r>
            <a:r>
              <a:rPr lang="en-US" sz="1800" dirty="0">
                <a:latin typeface="Britannic Bold" panose="020B0903060703020204" pitchFamily="34" charset="0"/>
              </a:rPr>
              <a:t> </a:t>
            </a:r>
            <a:r>
              <a:rPr lang="en-US" sz="1800" dirty="0" err="1">
                <a:latin typeface="Britannic Bold" panose="020B0903060703020204" pitchFamily="34" charset="0"/>
              </a:rPr>
              <a:t>vermoëens</a:t>
            </a:r>
            <a:r>
              <a:rPr lang="en-US" sz="1800" dirty="0">
                <a:latin typeface="Britannic Bold" panose="020B0903060703020204" pitchFamily="34" charset="0"/>
              </a:rPr>
              <a:t> </a:t>
            </a:r>
            <a:r>
              <a:rPr lang="en-US" sz="1800" dirty="0" err="1">
                <a:latin typeface="Britannic Bold" panose="020B0903060703020204" pitchFamily="34" charset="0"/>
              </a:rPr>
              <a:t>te</a:t>
            </a:r>
            <a:r>
              <a:rPr lang="en-US" sz="1800" dirty="0">
                <a:latin typeface="Britannic Bold" panose="020B0903060703020204" pitchFamily="34" charset="0"/>
              </a:rPr>
              <a:t> </a:t>
            </a:r>
            <a:r>
              <a:rPr lang="en-US" sz="1800" dirty="0" err="1">
                <a:latin typeface="Britannic Bold" panose="020B0903060703020204" pitchFamily="34" charset="0"/>
              </a:rPr>
              <a:t>ontwikkel</a:t>
            </a:r>
            <a:r>
              <a:rPr lang="en-US" sz="1800" dirty="0">
                <a:latin typeface="Britannic Bold" panose="020B0903060703020204" pitchFamily="34" charset="0"/>
              </a:rPr>
              <a:t>. </a:t>
            </a:r>
            <a:r>
              <a:rPr lang="en-US" sz="1800" dirty="0" err="1">
                <a:latin typeface="Britannic Bold" panose="020B0903060703020204" pitchFamily="34" charset="0"/>
              </a:rPr>
              <a:t>Dit</a:t>
            </a:r>
            <a:r>
              <a:rPr lang="en-US" sz="1800" dirty="0">
                <a:latin typeface="Britannic Bold" panose="020B0903060703020204" pitchFamily="34" charset="0"/>
              </a:rPr>
              <a:t> leer </a:t>
            </a:r>
            <a:r>
              <a:rPr lang="en-US" sz="1800" dirty="0" err="1">
                <a:latin typeface="Britannic Bold" panose="020B0903060703020204" pitchFamily="34" charset="0"/>
              </a:rPr>
              <a:t>hulle</a:t>
            </a:r>
            <a:r>
              <a:rPr lang="en-US" sz="1800" dirty="0">
                <a:latin typeface="Britannic Bold" panose="020B0903060703020204" pitchFamily="34" charset="0"/>
              </a:rPr>
              <a:t> </a:t>
            </a:r>
            <a:r>
              <a:rPr lang="en-US" sz="1800" dirty="0" err="1">
                <a:latin typeface="Britannic Bold" panose="020B0903060703020204" pitchFamily="34" charset="0"/>
              </a:rPr>
              <a:t>ook</a:t>
            </a:r>
            <a:r>
              <a:rPr lang="en-US" sz="1800" dirty="0">
                <a:latin typeface="Britannic Bold" panose="020B0903060703020204" pitchFamily="34" charset="0"/>
              </a:rPr>
              <a:t>  om </a:t>
            </a:r>
            <a:r>
              <a:rPr lang="en-US" sz="1800" dirty="0" err="1">
                <a:latin typeface="Britannic Bold" panose="020B0903060703020204" pitchFamily="34" charset="0"/>
              </a:rPr>
              <a:t>hulself</a:t>
            </a:r>
            <a:r>
              <a:rPr lang="en-US" sz="1800" dirty="0">
                <a:latin typeface="Britannic Bold" panose="020B0903060703020204" pitchFamily="34" charset="0"/>
              </a:rPr>
              <a:t>, </a:t>
            </a:r>
            <a:r>
              <a:rPr lang="en-US" sz="1800" dirty="0" err="1">
                <a:latin typeface="Britannic Bold" panose="020B0903060703020204" pitchFamily="34" charset="0"/>
              </a:rPr>
              <a:t>ander</a:t>
            </a:r>
            <a:r>
              <a:rPr lang="en-US" sz="1800" dirty="0">
                <a:latin typeface="Britannic Bold" panose="020B0903060703020204" pitchFamily="34" charset="0"/>
              </a:rPr>
              <a:t> </a:t>
            </a:r>
            <a:r>
              <a:rPr lang="en-US" sz="1800" dirty="0" err="1">
                <a:latin typeface="Britannic Bold" panose="020B0903060703020204" pitchFamily="34" charset="0"/>
              </a:rPr>
              <a:t>en</a:t>
            </a:r>
            <a:r>
              <a:rPr lang="en-US" sz="1800" dirty="0">
                <a:latin typeface="Britannic Bold" panose="020B0903060703020204" pitchFamily="34" charset="0"/>
              </a:rPr>
              <a:t> die </a:t>
            </a:r>
            <a:r>
              <a:rPr lang="en-US" sz="1800" dirty="0" err="1">
                <a:latin typeface="Britannic Bold" panose="020B0903060703020204" pitchFamily="34" charset="0"/>
              </a:rPr>
              <a:t>natuur</a:t>
            </a:r>
            <a:r>
              <a:rPr lang="en-US" sz="1800" dirty="0">
                <a:latin typeface="Britannic Bold" panose="020B0903060703020204" pitchFamily="34" charset="0"/>
              </a:rPr>
              <a:t> </a:t>
            </a:r>
            <a:r>
              <a:rPr lang="en-US" sz="1800" dirty="0" err="1">
                <a:latin typeface="Britannic Bold" panose="020B0903060703020204" pitchFamily="34" charset="0"/>
              </a:rPr>
              <a:t>te</a:t>
            </a:r>
            <a:r>
              <a:rPr lang="en-US" sz="1800" dirty="0">
                <a:latin typeface="Britannic Bold" panose="020B0903060703020204" pitchFamily="34" charset="0"/>
              </a:rPr>
              <a:t> </a:t>
            </a:r>
            <a:r>
              <a:rPr lang="en-US" sz="1800" dirty="0" err="1">
                <a:latin typeface="Britannic Bold" panose="020B0903060703020204" pitchFamily="34" charset="0"/>
              </a:rPr>
              <a:t>respekteer</a:t>
            </a:r>
            <a:r>
              <a:rPr lang="en-US" sz="1800" dirty="0">
                <a:latin typeface="Britannic Bold" panose="020B0903060703020204" pitchFamily="34" charset="0"/>
              </a:rPr>
              <a:t>.</a:t>
            </a:r>
            <a:endParaRPr lang="en-ZA" sz="1800" dirty="0">
              <a:latin typeface="Britannic Bold" panose="020B0903060703020204" pitchFamily="34" charset="0"/>
            </a:endParaRPr>
          </a:p>
        </p:txBody>
      </p:sp>
      <p:sp>
        <p:nvSpPr>
          <p:cNvPr id="5" name="Rectangle 4">
            <a:extLst>
              <a:ext uri="{FF2B5EF4-FFF2-40B4-BE49-F238E27FC236}">
                <a16:creationId xmlns:a16="http://schemas.microsoft.com/office/drawing/2014/main" id="{60567C11-7383-2779-FBE2-5B51F6F88A9A}"/>
              </a:ext>
            </a:extLst>
          </p:cNvPr>
          <p:cNvSpPr/>
          <p:nvPr/>
        </p:nvSpPr>
        <p:spPr>
          <a:xfrm>
            <a:off x="6858" y="440648"/>
            <a:ext cx="3328416" cy="583871"/>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Britannic Bold" panose="020B0903060703020204" pitchFamily="34" charset="0"/>
              </a:rPr>
              <a:t>ONDERWYS</a:t>
            </a:r>
            <a:endParaRPr lang="en-ZA" sz="2800" dirty="0">
              <a:latin typeface="Britannic Bold" panose="020B0903060703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98"/>
        <p:cNvGrpSpPr/>
        <p:nvPr/>
      </p:nvGrpSpPr>
      <p:grpSpPr>
        <a:xfrm>
          <a:off x="0" y="0"/>
          <a:ext cx="0" cy="0"/>
          <a:chOff x="0" y="0"/>
          <a:chExt cx="0" cy="0"/>
        </a:xfrm>
      </p:grpSpPr>
      <p:sp>
        <p:nvSpPr>
          <p:cNvPr id="699" name="Google Shape;699;p33"/>
          <p:cNvSpPr txBox="1">
            <a:spLocks noGrp="1"/>
          </p:cNvSpPr>
          <p:nvPr>
            <p:ph type="title"/>
          </p:nvPr>
        </p:nvSpPr>
        <p:spPr>
          <a:xfrm>
            <a:off x="113726" y="385919"/>
            <a:ext cx="7704000" cy="482700"/>
          </a:xfrm>
          <a:prstGeom prst="rect">
            <a:avLst/>
          </a:prstGeom>
        </p:spPr>
        <p:txBody>
          <a:bodyPr spcFirstLastPara="1" wrap="square" lIns="91425" tIns="91425" rIns="91425" bIns="91425" anchor="ctr" anchorCtr="0">
            <a:noAutofit/>
          </a:bodyPr>
          <a:lstStyle/>
          <a:p>
            <a:pPr lvl="0"/>
            <a:r>
              <a:rPr lang="en-ZA" dirty="0">
                <a:latin typeface="+mn-lt"/>
              </a:rPr>
              <a:t>Die </a:t>
            </a:r>
            <a:r>
              <a:rPr lang="en-ZA" dirty="0" err="1">
                <a:latin typeface="+mn-lt"/>
              </a:rPr>
              <a:t>vlakke</a:t>
            </a:r>
            <a:r>
              <a:rPr lang="en-ZA" dirty="0">
                <a:latin typeface="+mn-lt"/>
              </a:rPr>
              <a:t>:</a:t>
            </a:r>
            <a:r>
              <a:rPr lang="en" dirty="0">
                <a:latin typeface="+mn-lt"/>
              </a:rPr>
              <a:t>	</a:t>
            </a:r>
            <a:endParaRPr dirty="0">
              <a:latin typeface="+mn-lt"/>
            </a:endParaRPr>
          </a:p>
        </p:txBody>
      </p:sp>
      <p:sp>
        <p:nvSpPr>
          <p:cNvPr id="700" name="Google Shape;700;p33"/>
          <p:cNvSpPr txBox="1">
            <a:spLocks noGrp="1"/>
          </p:cNvSpPr>
          <p:nvPr>
            <p:ph type="body" idx="1"/>
          </p:nvPr>
        </p:nvSpPr>
        <p:spPr>
          <a:xfrm>
            <a:off x="113726" y="962730"/>
            <a:ext cx="6590575" cy="1056859"/>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nl-NL" sz="2000" b="1" dirty="0">
                <a:solidFill>
                  <a:schemeClr val="accent4"/>
                </a:solidFill>
                <a:latin typeface="+mn-lt"/>
              </a:rPr>
              <a:t>Jy bevind jouself tans in die VOO-vlak. Jy het so pas met jou Graad 11-reis begin  en het  al baie besluite langs die pad geneem</a:t>
            </a:r>
            <a:r>
              <a:rPr lang="en-ZA" sz="2000" b="1" dirty="0">
                <a:solidFill>
                  <a:schemeClr val="accent4"/>
                </a:solidFill>
                <a:latin typeface="+mn-lt"/>
              </a:rPr>
              <a:t>.</a:t>
            </a:r>
            <a:endParaRPr sz="2000" b="1" dirty="0">
              <a:solidFill>
                <a:schemeClr val="accent4"/>
              </a:solidFill>
              <a:latin typeface="+mn-lt"/>
            </a:endParaRPr>
          </a:p>
        </p:txBody>
      </p:sp>
      <p:graphicFrame>
        <p:nvGraphicFramePr>
          <p:cNvPr id="3" name="Diagram 2">
            <a:extLst>
              <a:ext uri="{FF2B5EF4-FFF2-40B4-BE49-F238E27FC236}">
                <a16:creationId xmlns:a16="http://schemas.microsoft.com/office/drawing/2014/main" id="{907D1EC2-7E82-D46C-0474-7B0098A10ED1}"/>
              </a:ext>
            </a:extLst>
          </p:cNvPr>
          <p:cNvGraphicFramePr/>
          <p:nvPr>
            <p:extLst>
              <p:ext uri="{D42A27DB-BD31-4B8C-83A1-F6EECF244321}">
                <p14:modId xmlns:p14="http://schemas.microsoft.com/office/powerpoint/2010/main" val="2398131060"/>
              </p:ext>
            </p:extLst>
          </p:nvPr>
        </p:nvGraphicFramePr>
        <p:xfrm>
          <a:off x="0" y="1766358"/>
          <a:ext cx="8883152" cy="31556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A picture containing text, ground, person, sign&#10;&#10;Description automatically generated">
            <a:extLst>
              <a:ext uri="{FF2B5EF4-FFF2-40B4-BE49-F238E27FC236}">
                <a16:creationId xmlns:a16="http://schemas.microsoft.com/office/drawing/2014/main" id="{6CFABEDC-C972-0B3D-835F-BC57458A0948}"/>
              </a:ext>
            </a:extLst>
          </p:cNvPr>
          <p:cNvPicPr>
            <a:picLocks noChangeAspect="1"/>
          </p:cNvPicPr>
          <p:nvPr/>
        </p:nvPicPr>
        <p:blipFill>
          <a:blip r:embed="rId8"/>
          <a:stretch>
            <a:fillRect/>
          </a:stretch>
        </p:blipFill>
        <p:spPr>
          <a:xfrm>
            <a:off x="6704301" y="291808"/>
            <a:ext cx="1999397" cy="1999397"/>
          </a:xfrm>
          <a:prstGeom prst="rect">
            <a:avLst/>
          </a:prstGeom>
        </p:spPr>
      </p:pic>
      <p:pic>
        <p:nvPicPr>
          <p:cNvPr id="6" name="Picture 5">
            <a:extLst>
              <a:ext uri="{FF2B5EF4-FFF2-40B4-BE49-F238E27FC236}">
                <a16:creationId xmlns:a16="http://schemas.microsoft.com/office/drawing/2014/main" id="{49036E6E-8450-6A69-F5E1-44BDE7313CE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85566" y="466977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Rounded Corners 1">
            <a:extLst>
              <a:ext uri="{FF2B5EF4-FFF2-40B4-BE49-F238E27FC236}">
                <a16:creationId xmlns:a16="http://schemas.microsoft.com/office/drawing/2014/main" id="{7C9E45A6-1E1C-C1A8-27AE-4CC1E0FB079E}"/>
              </a:ext>
            </a:extLst>
          </p:cNvPr>
          <p:cNvSpPr/>
          <p:nvPr/>
        </p:nvSpPr>
        <p:spPr>
          <a:xfrm rot="2567003">
            <a:off x="7135060" y="597159"/>
            <a:ext cx="1101012" cy="1075088"/>
          </a:xfrm>
          <a:prstGeom prst="roundRect">
            <a:avLst/>
          </a:prstGeom>
          <a:solidFill>
            <a:srgbClr val="FFC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lumMod val="50000"/>
                  </a:schemeClr>
                </a:solidFill>
                <a:latin typeface="Britannic Bold" panose="020B0903060703020204" pitchFamily="34" charset="0"/>
              </a:rPr>
              <a:t>Jy is </a:t>
            </a:r>
            <a:r>
              <a:rPr lang="en-US" sz="2400" dirty="0" err="1">
                <a:solidFill>
                  <a:schemeClr val="tx1">
                    <a:lumMod val="50000"/>
                  </a:schemeClr>
                </a:solidFill>
                <a:latin typeface="Britannic Bold" panose="020B0903060703020204" pitchFamily="34" charset="0"/>
              </a:rPr>
              <a:t>hier</a:t>
            </a:r>
            <a:endParaRPr lang="en-ZA" sz="2400" dirty="0">
              <a:solidFill>
                <a:schemeClr val="tx1">
                  <a:lumMod val="50000"/>
                </a:schemeClr>
              </a:solidFill>
              <a:latin typeface="Britannic Bold" panose="020B0903060703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88"/>
        <p:cNvGrpSpPr/>
        <p:nvPr/>
      </p:nvGrpSpPr>
      <p:grpSpPr>
        <a:xfrm>
          <a:off x="0" y="0"/>
          <a:ext cx="0" cy="0"/>
          <a:chOff x="0" y="0"/>
          <a:chExt cx="0" cy="0"/>
        </a:xfrm>
      </p:grpSpPr>
      <p:sp>
        <p:nvSpPr>
          <p:cNvPr id="789" name="Google Shape;789;p39"/>
          <p:cNvSpPr txBox="1">
            <a:spLocks noGrp="1"/>
          </p:cNvSpPr>
          <p:nvPr>
            <p:ph type="title"/>
          </p:nvPr>
        </p:nvSpPr>
        <p:spPr>
          <a:xfrm>
            <a:off x="0" y="-360634"/>
            <a:ext cx="8172563" cy="5864767"/>
          </a:xfrm>
          <a:prstGeom prst="rect">
            <a:avLst/>
          </a:prstGeom>
        </p:spPr>
        <p:txBody>
          <a:bodyPr spcFirstLastPara="1" wrap="square" lIns="91425" tIns="91425" rIns="91425" bIns="91425" anchor="ctr" anchorCtr="0">
            <a:noAutofit/>
          </a:bodyPr>
          <a:lstStyle/>
          <a:p>
            <a:r>
              <a:rPr lang="en-ZA" sz="1600" dirty="0">
                <a:solidFill>
                  <a:schemeClr val="bg1"/>
                </a:solidFill>
                <a:latin typeface="+mn-lt"/>
              </a:rPr>
              <a:t>DINGE OM TE WEET:</a:t>
            </a:r>
            <a:br>
              <a:rPr lang="en-ZA" sz="1600" dirty="0">
                <a:solidFill>
                  <a:schemeClr val="bg1"/>
                </a:solidFill>
                <a:latin typeface="+mn-lt"/>
              </a:rPr>
            </a:br>
            <a:br>
              <a:rPr lang="en-ZA" sz="1600" dirty="0">
                <a:solidFill>
                  <a:srgbClr val="000000"/>
                </a:solidFill>
                <a:latin typeface="+mn-lt"/>
              </a:rPr>
            </a:br>
            <a:r>
              <a:rPr lang="en-US" sz="2000" u="sng" dirty="0">
                <a:solidFill>
                  <a:schemeClr val="accent4"/>
                </a:solidFill>
                <a:latin typeface="+mn-lt"/>
              </a:rPr>
              <a:t>Die </a:t>
            </a:r>
            <a:r>
              <a:rPr lang="en-US" sz="2000" u="sng" dirty="0" err="1">
                <a:solidFill>
                  <a:schemeClr val="accent4"/>
                </a:solidFill>
                <a:latin typeface="+mn-lt"/>
              </a:rPr>
              <a:t>Nasionale</a:t>
            </a:r>
            <a:r>
              <a:rPr lang="en-US" sz="2000" u="sng" dirty="0">
                <a:solidFill>
                  <a:schemeClr val="accent4"/>
                </a:solidFill>
                <a:latin typeface="+mn-lt"/>
              </a:rPr>
              <a:t> Senior </a:t>
            </a:r>
            <a:r>
              <a:rPr lang="en-US" sz="2000" u="sng" dirty="0" err="1">
                <a:solidFill>
                  <a:schemeClr val="accent4"/>
                </a:solidFill>
                <a:latin typeface="+mn-lt"/>
              </a:rPr>
              <a:t>Sertifikaat</a:t>
            </a:r>
            <a:r>
              <a:rPr lang="en-US" sz="2000" u="sng" dirty="0">
                <a:solidFill>
                  <a:schemeClr val="accent4"/>
                </a:solidFill>
                <a:latin typeface="+mn-lt"/>
              </a:rPr>
              <a:t> (NSS): </a:t>
            </a:r>
            <a:r>
              <a:rPr lang="en-US" sz="1600" u="sng" dirty="0">
                <a:solidFill>
                  <a:schemeClr val="bg1"/>
                </a:solidFill>
                <a:latin typeface="+mn-lt"/>
              </a:rPr>
              <a:t>is die </a:t>
            </a:r>
            <a:r>
              <a:rPr lang="en-US" sz="1600" u="sng" dirty="0" err="1">
                <a:solidFill>
                  <a:schemeClr val="bg1"/>
                </a:solidFill>
                <a:latin typeface="+mn-lt"/>
              </a:rPr>
              <a:t>skoolverlatingsertifikaat</a:t>
            </a:r>
            <a:r>
              <a:rPr lang="en-US" sz="1600" u="sng" dirty="0">
                <a:solidFill>
                  <a:schemeClr val="bg1"/>
                </a:solidFill>
                <a:latin typeface="+mn-lt"/>
              </a:rPr>
              <a:t> in </a:t>
            </a:r>
            <a:r>
              <a:rPr lang="en-US" sz="1600" u="sng" dirty="0" err="1">
                <a:solidFill>
                  <a:schemeClr val="bg1"/>
                </a:solidFill>
                <a:latin typeface="+mn-lt"/>
              </a:rPr>
              <a:t>Suid</a:t>
            </a:r>
            <a:r>
              <a:rPr lang="en-US" sz="1600" u="sng" dirty="0">
                <a:solidFill>
                  <a:schemeClr val="bg1"/>
                </a:solidFill>
                <a:latin typeface="+mn-lt"/>
              </a:rPr>
              <a:t>-Afrika. </a:t>
            </a:r>
            <a:r>
              <a:rPr lang="en-US" sz="1600" u="sng" dirty="0" err="1">
                <a:solidFill>
                  <a:schemeClr val="bg1"/>
                </a:solidFill>
                <a:latin typeface="+mn-lt"/>
              </a:rPr>
              <a:t>Hierdie</a:t>
            </a:r>
            <a:r>
              <a:rPr lang="en-US" sz="1600" u="sng" dirty="0">
                <a:solidFill>
                  <a:schemeClr val="bg1"/>
                </a:solidFill>
                <a:latin typeface="+mn-lt"/>
              </a:rPr>
              <a:t> </a:t>
            </a:r>
            <a:r>
              <a:rPr lang="en-US" sz="1600" u="sng" dirty="0" err="1">
                <a:solidFill>
                  <a:schemeClr val="bg1"/>
                </a:solidFill>
                <a:latin typeface="+mn-lt"/>
              </a:rPr>
              <a:t>sertifikaat</a:t>
            </a:r>
            <a:r>
              <a:rPr lang="en-US" sz="1600" u="sng" dirty="0">
                <a:solidFill>
                  <a:schemeClr val="bg1"/>
                </a:solidFill>
                <a:latin typeface="+mn-lt"/>
              </a:rPr>
              <a:t> </a:t>
            </a:r>
            <a:r>
              <a:rPr lang="en-US" sz="1600" u="sng" dirty="0" err="1">
                <a:solidFill>
                  <a:schemeClr val="bg1"/>
                </a:solidFill>
                <a:latin typeface="+mn-lt"/>
              </a:rPr>
              <a:t>staan</a:t>
            </a:r>
            <a:r>
              <a:rPr lang="en-US" sz="1600" u="sng" dirty="0">
                <a:solidFill>
                  <a:schemeClr val="bg1"/>
                </a:solidFill>
                <a:latin typeface="+mn-lt"/>
              </a:rPr>
              <a:t> </a:t>
            </a:r>
            <a:r>
              <a:rPr lang="en-US" sz="1600" u="sng" dirty="0" err="1">
                <a:solidFill>
                  <a:schemeClr val="bg1"/>
                </a:solidFill>
                <a:latin typeface="+mn-lt"/>
              </a:rPr>
              <a:t>algemeen</a:t>
            </a:r>
            <a:r>
              <a:rPr lang="en-US" sz="1600" u="sng" dirty="0">
                <a:solidFill>
                  <a:schemeClr val="bg1"/>
                </a:solidFill>
                <a:latin typeface="+mn-lt"/>
              </a:rPr>
              <a:t> </a:t>
            </a:r>
            <a:r>
              <a:rPr lang="en-US" sz="1600" u="sng" dirty="0" err="1">
                <a:solidFill>
                  <a:schemeClr val="bg1"/>
                </a:solidFill>
                <a:latin typeface="+mn-lt"/>
              </a:rPr>
              <a:t>bekend</a:t>
            </a:r>
            <a:r>
              <a:rPr lang="en-US" sz="1600" u="sng" dirty="0">
                <a:solidFill>
                  <a:schemeClr val="bg1"/>
                </a:solidFill>
                <a:latin typeface="+mn-lt"/>
              </a:rPr>
              <a:t> as die </a:t>
            </a:r>
            <a:r>
              <a:rPr lang="en-US" sz="1600" u="sng" dirty="0" err="1">
                <a:solidFill>
                  <a:schemeClr val="bg1"/>
                </a:solidFill>
                <a:latin typeface="+mn-lt"/>
              </a:rPr>
              <a:t>matrieksertifikaat</a:t>
            </a:r>
            <a:r>
              <a:rPr lang="en-US" sz="1600" u="sng" dirty="0">
                <a:solidFill>
                  <a:schemeClr val="bg1"/>
                </a:solidFill>
                <a:latin typeface="+mn-lt"/>
              </a:rPr>
              <a:t>.</a:t>
            </a:r>
            <a:br>
              <a:rPr lang="en-US" sz="2000" u="sng" dirty="0">
                <a:solidFill>
                  <a:schemeClr val="accent4"/>
                </a:solidFill>
                <a:latin typeface="+mn-lt"/>
              </a:rPr>
            </a:br>
            <a:br>
              <a:rPr lang="en-US" sz="2000" u="sng" dirty="0">
                <a:solidFill>
                  <a:schemeClr val="accent4"/>
                </a:solidFill>
                <a:latin typeface="+mn-lt"/>
              </a:rPr>
            </a:br>
            <a:r>
              <a:rPr lang="en-US" sz="2000" u="sng" dirty="0" err="1">
                <a:solidFill>
                  <a:schemeClr val="accent4"/>
                </a:solidFill>
                <a:latin typeface="+mn-lt"/>
              </a:rPr>
              <a:t>Verdere</a:t>
            </a:r>
            <a:r>
              <a:rPr lang="en-US" sz="2000" u="sng" dirty="0">
                <a:solidFill>
                  <a:schemeClr val="accent4"/>
                </a:solidFill>
                <a:latin typeface="+mn-lt"/>
              </a:rPr>
              <a:t> </a:t>
            </a:r>
            <a:r>
              <a:rPr lang="en-US" sz="2000" u="sng" dirty="0" err="1">
                <a:solidFill>
                  <a:schemeClr val="accent4"/>
                </a:solidFill>
                <a:latin typeface="+mn-lt"/>
              </a:rPr>
              <a:t>Onderwys</a:t>
            </a:r>
            <a:r>
              <a:rPr lang="en-US" sz="2000" u="sng" dirty="0">
                <a:solidFill>
                  <a:schemeClr val="accent4"/>
                </a:solidFill>
                <a:latin typeface="+mn-lt"/>
              </a:rPr>
              <a:t> </a:t>
            </a:r>
            <a:r>
              <a:rPr lang="en-US" sz="2000" u="sng" dirty="0" err="1">
                <a:solidFill>
                  <a:schemeClr val="accent4"/>
                </a:solidFill>
                <a:latin typeface="+mn-lt"/>
              </a:rPr>
              <a:t>en</a:t>
            </a:r>
            <a:r>
              <a:rPr lang="en-US" sz="2000" u="sng" dirty="0">
                <a:solidFill>
                  <a:schemeClr val="accent4"/>
                </a:solidFill>
                <a:latin typeface="+mn-lt"/>
              </a:rPr>
              <a:t> </a:t>
            </a:r>
            <a:r>
              <a:rPr lang="en-US" sz="2000" u="sng" dirty="0" err="1">
                <a:solidFill>
                  <a:schemeClr val="accent4"/>
                </a:solidFill>
                <a:latin typeface="+mn-lt"/>
              </a:rPr>
              <a:t>Opleiding</a:t>
            </a:r>
            <a:r>
              <a:rPr lang="en-US" sz="2000" u="sng" dirty="0">
                <a:solidFill>
                  <a:schemeClr val="accent4"/>
                </a:solidFill>
                <a:latin typeface="+mn-lt"/>
              </a:rPr>
              <a:t> (VOO): </a:t>
            </a:r>
            <a:r>
              <a:rPr lang="en-US" sz="1600" u="sng" dirty="0" err="1">
                <a:solidFill>
                  <a:schemeClr val="bg1"/>
                </a:solidFill>
                <a:latin typeface="+mn-lt"/>
              </a:rPr>
              <a:t>verwys</a:t>
            </a:r>
            <a:r>
              <a:rPr lang="en-US" sz="1600" u="sng" dirty="0">
                <a:solidFill>
                  <a:schemeClr val="bg1"/>
                </a:solidFill>
                <a:latin typeface="+mn-lt"/>
              </a:rPr>
              <a:t> </a:t>
            </a:r>
            <a:r>
              <a:rPr lang="en-US" sz="1600" u="sng" dirty="0" err="1">
                <a:solidFill>
                  <a:schemeClr val="bg1"/>
                </a:solidFill>
                <a:latin typeface="+mn-lt"/>
              </a:rPr>
              <a:t>na</a:t>
            </a:r>
            <a:r>
              <a:rPr lang="en-US" sz="1600" u="sng" dirty="0">
                <a:solidFill>
                  <a:schemeClr val="bg1"/>
                </a:solidFill>
                <a:latin typeface="+mn-lt"/>
              </a:rPr>
              <a:t> </a:t>
            </a:r>
            <a:r>
              <a:rPr lang="en-US" sz="1600" u="sng" dirty="0" err="1">
                <a:solidFill>
                  <a:schemeClr val="bg1"/>
                </a:solidFill>
                <a:latin typeface="+mn-lt"/>
              </a:rPr>
              <a:t>onderwys</a:t>
            </a:r>
            <a:r>
              <a:rPr lang="en-US" sz="1600" u="sng" dirty="0">
                <a:solidFill>
                  <a:schemeClr val="bg1"/>
                </a:solidFill>
                <a:latin typeface="+mn-lt"/>
              </a:rPr>
              <a:t> </a:t>
            </a:r>
            <a:r>
              <a:rPr lang="en-US" sz="1600" u="sng" dirty="0" err="1">
                <a:solidFill>
                  <a:schemeClr val="bg1"/>
                </a:solidFill>
                <a:latin typeface="+mn-lt"/>
              </a:rPr>
              <a:t>en</a:t>
            </a:r>
            <a:r>
              <a:rPr lang="en-US" sz="1600" u="sng" dirty="0">
                <a:solidFill>
                  <a:schemeClr val="bg1"/>
                </a:solidFill>
                <a:latin typeface="+mn-lt"/>
              </a:rPr>
              <a:t> </a:t>
            </a:r>
            <a:r>
              <a:rPr lang="en-US" sz="1600" u="sng" dirty="0" err="1">
                <a:solidFill>
                  <a:schemeClr val="bg1"/>
                </a:solidFill>
                <a:latin typeface="+mn-lt"/>
              </a:rPr>
              <a:t>opleiding</a:t>
            </a:r>
            <a:r>
              <a:rPr lang="en-US" sz="1600" u="sng" dirty="0">
                <a:solidFill>
                  <a:schemeClr val="bg1"/>
                </a:solidFill>
                <a:latin typeface="+mn-lt"/>
              </a:rPr>
              <a:t> wat van </a:t>
            </a:r>
            <a:r>
              <a:rPr lang="en-US" sz="1600" u="sng" dirty="0" err="1">
                <a:solidFill>
                  <a:schemeClr val="bg1"/>
                </a:solidFill>
                <a:latin typeface="+mn-lt"/>
              </a:rPr>
              <a:t>graad</a:t>
            </a:r>
            <a:r>
              <a:rPr lang="en-US" sz="1600" u="sng" dirty="0">
                <a:solidFill>
                  <a:schemeClr val="bg1"/>
                </a:solidFill>
                <a:latin typeface="+mn-lt"/>
              </a:rPr>
              <a:t> 10 tot 12 </a:t>
            </a:r>
            <a:r>
              <a:rPr lang="en-US" sz="1600" u="sng" dirty="0" err="1">
                <a:solidFill>
                  <a:schemeClr val="bg1"/>
                </a:solidFill>
                <a:latin typeface="+mn-lt"/>
              </a:rPr>
              <a:t>aangebied</a:t>
            </a:r>
            <a:r>
              <a:rPr lang="en-US" sz="1600" u="sng" dirty="0">
                <a:solidFill>
                  <a:schemeClr val="bg1"/>
                </a:solidFill>
                <a:latin typeface="+mn-lt"/>
              </a:rPr>
              <a:t> word. </a:t>
            </a:r>
            <a:r>
              <a:rPr lang="en-US" sz="1600" u="sng" dirty="0" err="1">
                <a:solidFill>
                  <a:schemeClr val="bg1"/>
                </a:solidFill>
                <a:latin typeface="+mn-lt"/>
              </a:rPr>
              <a:t>Dit</a:t>
            </a:r>
            <a:r>
              <a:rPr lang="en-US" sz="1600" u="sng" dirty="0">
                <a:solidFill>
                  <a:schemeClr val="bg1"/>
                </a:solidFill>
                <a:latin typeface="+mn-lt"/>
              </a:rPr>
              <a:t> sluit </a:t>
            </a:r>
            <a:r>
              <a:rPr lang="en-US" sz="1600" u="sng" dirty="0" err="1">
                <a:solidFill>
                  <a:schemeClr val="bg1"/>
                </a:solidFill>
                <a:latin typeface="+mn-lt"/>
              </a:rPr>
              <a:t>ook</a:t>
            </a:r>
            <a:r>
              <a:rPr lang="en-US" sz="1600" u="sng" dirty="0">
                <a:solidFill>
                  <a:schemeClr val="bg1"/>
                </a:solidFill>
                <a:latin typeface="+mn-lt"/>
              </a:rPr>
              <a:t> </a:t>
            </a:r>
            <a:r>
              <a:rPr lang="en-US" sz="1600" u="sng" dirty="0" err="1">
                <a:solidFill>
                  <a:schemeClr val="bg1"/>
                </a:solidFill>
                <a:latin typeface="+mn-lt"/>
              </a:rPr>
              <a:t>opleiding</a:t>
            </a:r>
            <a:r>
              <a:rPr lang="en-US" sz="1600" u="sng" dirty="0">
                <a:solidFill>
                  <a:schemeClr val="bg1"/>
                </a:solidFill>
                <a:latin typeface="+mn-lt"/>
              </a:rPr>
              <a:t> in wat by TVET-, </a:t>
            </a:r>
            <a:r>
              <a:rPr lang="en-US" sz="1600" u="sng" dirty="0" err="1">
                <a:solidFill>
                  <a:schemeClr val="bg1"/>
                </a:solidFill>
                <a:latin typeface="+mn-lt"/>
              </a:rPr>
              <a:t>gemeenskapskolleges</a:t>
            </a:r>
            <a:r>
              <a:rPr lang="en-US" sz="1600" u="sng" dirty="0">
                <a:solidFill>
                  <a:schemeClr val="bg1"/>
                </a:solidFill>
                <a:latin typeface="+mn-lt"/>
              </a:rPr>
              <a:t> </a:t>
            </a:r>
            <a:r>
              <a:rPr lang="en-US" sz="1600" u="sng" dirty="0" err="1">
                <a:solidFill>
                  <a:schemeClr val="bg1"/>
                </a:solidFill>
                <a:latin typeface="+mn-lt"/>
              </a:rPr>
              <a:t>en</a:t>
            </a:r>
            <a:r>
              <a:rPr lang="en-US" sz="1600" u="sng" dirty="0">
                <a:solidFill>
                  <a:schemeClr val="bg1"/>
                </a:solidFill>
                <a:latin typeface="+mn-lt"/>
              </a:rPr>
              <a:t> private </a:t>
            </a:r>
            <a:r>
              <a:rPr lang="en-US" sz="1600" u="sng" dirty="0" err="1">
                <a:solidFill>
                  <a:schemeClr val="bg1"/>
                </a:solidFill>
                <a:latin typeface="+mn-lt"/>
              </a:rPr>
              <a:t>kolleges</a:t>
            </a:r>
            <a:r>
              <a:rPr lang="en-US" sz="1600" u="sng" dirty="0">
                <a:solidFill>
                  <a:schemeClr val="bg1"/>
                </a:solidFill>
                <a:latin typeface="+mn-lt"/>
              </a:rPr>
              <a:t> </a:t>
            </a:r>
            <a:r>
              <a:rPr lang="en-US" sz="1600" u="sng" dirty="0" err="1">
                <a:solidFill>
                  <a:schemeClr val="bg1"/>
                </a:solidFill>
                <a:latin typeface="+mn-lt"/>
              </a:rPr>
              <a:t>aangebied</a:t>
            </a:r>
            <a:r>
              <a:rPr lang="en-US" sz="1600" u="sng" dirty="0">
                <a:solidFill>
                  <a:schemeClr val="bg1"/>
                </a:solidFill>
                <a:latin typeface="+mn-lt"/>
              </a:rPr>
              <a:t> word. </a:t>
            </a:r>
            <a:br>
              <a:rPr lang="en-US" sz="2000" u="sng" dirty="0">
                <a:solidFill>
                  <a:schemeClr val="accent4"/>
                </a:solidFill>
                <a:latin typeface="+mn-lt"/>
              </a:rPr>
            </a:br>
            <a:br>
              <a:rPr lang="en-US" sz="2000" u="sng" dirty="0">
                <a:solidFill>
                  <a:schemeClr val="accent4"/>
                </a:solidFill>
                <a:latin typeface="+mn-lt"/>
              </a:rPr>
            </a:br>
            <a:r>
              <a:rPr lang="en-US" sz="2000" u="sng" dirty="0" err="1">
                <a:solidFill>
                  <a:schemeClr val="accent4"/>
                </a:solidFill>
                <a:latin typeface="+mn-lt"/>
              </a:rPr>
              <a:t>Hoëronderwys</a:t>
            </a:r>
            <a:r>
              <a:rPr lang="en-US" sz="2000" u="sng" dirty="0">
                <a:solidFill>
                  <a:schemeClr val="accent4"/>
                </a:solidFill>
                <a:latin typeface="+mn-lt"/>
              </a:rPr>
              <a:t>: </a:t>
            </a:r>
            <a:r>
              <a:rPr lang="en-US" sz="1600" u="sng" dirty="0">
                <a:solidFill>
                  <a:schemeClr val="bg1"/>
                </a:solidFill>
                <a:latin typeface="+mn-lt"/>
              </a:rPr>
              <a:t>studies wat </a:t>
            </a:r>
            <a:r>
              <a:rPr lang="en-US" sz="1600" u="sng" dirty="0" err="1">
                <a:solidFill>
                  <a:schemeClr val="bg1"/>
                </a:solidFill>
                <a:latin typeface="+mn-lt"/>
              </a:rPr>
              <a:t>onderneem</a:t>
            </a:r>
            <a:r>
              <a:rPr lang="en-US" sz="1600" u="sng" dirty="0">
                <a:solidFill>
                  <a:schemeClr val="bg1"/>
                </a:solidFill>
                <a:latin typeface="+mn-lt"/>
              </a:rPr>
              <a:t> word </a:t>
            </a:r>
            <a:r>
              <a:rPr lang="en-US" sz="1600" u="sng" dirty="0" err="1">
                <a:solidFill>
                  <a:schemeClr val="bg1"/>
                </a:solidFill>
                <a:latin typeface="+mn-lt"/>
              </a:rPr>
              <a:t>nadat</a:t>
            </a:r>
            <a:r>
              <a:rPr lang="en-US" sz="1600" u="sng" dirty="0">
                <a:solidFill>
                  <a:schemeClr val="bg1"/>
                </a:solidFill>
                <a:latin typeface="+mn-lt"/>
              </a:rPr>
              <a:t> </a:t>
            </a:r>
            <a:r>
              <a:rPr lang="en-US" sz="1600" u="sng" dirty="0" err="1">
                <a:solidFill>
                  <a:schemeClr val="bg1"/>
                </a:solidFill>
                <a:latin typeface="+mn-lt"/>
              </a:rPr>
              <a:t>jy</a:t>
            </a:r>
            <a:r>
              <a:rPr lang="en-US" sz="1600" u="sng" dirty="0">
                <a:solidFill>
                  <a:schemeClr val="bg1"/>
                </a:solidFill>
                <a:latin typeface="+mn-lt"/>
              </a:rPr>
              <a:t> die NSS </a:t>
            </a:r>
            <a:r>
              <a:rPr lang="en-US" sz="1600" u="sng" dirty="0" err="1">
                <a:solidFill>
                  <a:schemeClr val="bg1"/>
                </a:solidFill>
                <a:latin typeface="+mn-lt"/>
              </a:rPr>
              <a:t>suksesvol</a:t>
            </a:r>
            <a:r>
              <a:rPr lang="en-US" sz="1600" u="sng" dirty="0">
                <a:solidFill>
                  <a:schemeClr val="bg1"/>
                </a:solidFill>
                <a:latin typeface="+mn-lt"/>
              </a:rPr>
              <a:t> </a:t>
            </a:r>
            <a:r>
              <a:rPr lang="en-US" sz="1600" u="sng" dirty="0" err="1">
                <a:solidFill>
                  <a:schemeClr val="bg1"/>
                </a:solidFill>
                <a:latin typeface="+mn-lt"/>
              </a:rPr>
              <a:t>voltooi</a:t>
            </a:r>
            <a:r>
              <a:rPr lang="en-US" sz="1600" u="sng" dirty="0">
                <a:solidFill>
                  <a:schemeClr val="bg1"/>
                </a:solidFill>
                <a:latin typeface="+mn-lt"/>
              </a:rPr>
              <a:t> het </a:t>
            </a:r>
            <a:r>
              <a:rPr lang="en-US" sz="1600" u="sng" dirty="0" err="1">
                <a:solidFill>
                  <a:schemeClr val="bg1"/>
                </a:solidFill>
                <a:latin typeface="+mn-lt"/>
              </a:rPr>
              <a:t>en</a:t>
            </a:r>
            <a:r>
              <a:rPr lang="en-US" sz="1600" u="sng" dirty="0">
                <a:solidFill>
                  <a:schemeClr val="bg1"/>
                </a:solidFill>
                <a:latin typeface="+mn-lt"/>
              </a:rPr>
              <a:t> </a:t>
            </a:r>
            <a:r>
              <a:rPr lang="en-US" sz="1600" u="sng" dirty="0" err="1">
                <a:solidFill>
                  <a:schemeClr val="bg1"/>
                </a:solidFill>
                <a:latin typeface="+mn-lt"/>
              </a:rPr>
              <a:t>jou</a:t>
            </a:r>
            <a:r>
              <a:rPr lang="en-US" sz="1600" u="sng" dirty="0">
                <a:solidFill>
                  <a:schemeClr val="bg1"/>
                </a:solidFill>
                <a:latin typeface="+mn-lt"/>
              </a:rPr>
              <a:t> </a:t>
            </a:r>
            <a:r>
              <a:rPr lang="en-US" sz="1600" u="sng" dirty="0" err="1">
                <a:solidFill>
                  <a:schemeClr val="bg1"/>
                </a:solidFill>
                <a:latin typeface="+mn-lt"/>
              </a:rPr>
              <a:t>laat</a:t>
            </a:r>
            <a:r>
              <a:rPr lang="en-US" sz="1600" u="sng" dirty="0">
                <a:solidFill>
                  <a:schemeClr val="bg1"/>
                </a:solidFill>
                <a:latin typeface="+mn-lt"/>
              </a:rPr>
              <a:t> </a:t>
            </a:r>
            <a:r>
              <a:rPr lang="en-US" sz="1600" u="sng" dirty="0" err="1">
                <a:solidFill>
                  <a:schemeClr val="bg1"/>
                </a:solidFill>
                <a:latin typeface="+mn-lt"/>
              </a:rPr>
              <a:t>kwalifiseer</a:t>
            </a:r>
            <a:r>
              <a:rPr lang="en-US" sz="1600" u="sng" dirty="0">
                <a:solidFill>
                  <a:schemeClr val="bg1"/>
                </a:solidFill>
                <a:latin typeface="+mn-lt"/>
              </a:rPr>
              <a:t> </a:t>
            </a:r>
            <a:r>
              <a:rPr lang="en-US" sz="1600" u="sng" dirty="0" err="1">
                <a:solidFill>
                  <a:schemeClr val="bg1"/>
                </a:solidFill>
                <a:latin typeface="+mn-lt"/>
              </a:rPr>
              <a:t>vir</a:t>
            </a:r>
            <a:r>
              <a:rPr lang="en-US" sz="1600" u="sng" dirty="0">
                <a:solidFill>
                  <a:schemeClr val="bg1"/>
                </a:solidFill>
                <a:latin typeface="+mn-lt"/>
              </a:rPr>
              <a:t> </a:t>
            </a:r>
            <a:r>
              <a:rPr lang="en-US" sz="1600" u="sng" dirty="0" err="1">
                <a:solidFill>
                  <a:schemeClr val="bg1"/>
                </a:solidFill>
                <a:latin typeface="+mn-lt"/>
              </a:rPr>
              <a:t>verdere</a:t>
            </a:r>
            <a:r>
              <a:rPr lang="en-US" sz="1600" u="sng" dirty="0">
                <a:solidFill>
                  <a:schemeClr val="bg1"/>
                </a:solidFill>
                <a:latin typeface="+mn-lt"/>
              </a:rPr>
              <a:t> studies. </a:t>
            </a:r>
            <a:br>
              <a:rPr lang="en-US" sz="2000" u="sng" dirty="0">
                <a:solidFill>
                  <a:schemeClr val="accent4"/>
                </a:solidFill>
                <a:latin typeface="+mn-lt"/>
              </a:rPr>
            </a:br>
            <a:br>
              <a:rPr lang="en-US" sz="2000" u="sng" dirty="0">
                <a:solidFill>
                  <a:schemeClr val="accent4"/>
                </a:solidFill>
                <a:latin typeface="+mn-lt"/>
              </a:rPr>
            </a:br>
            <a:r>
              <a:rPr lang="en-US" sz="2000" u="sng" dirty="0" err="1">
                <a:solidFill>
                  <a:schemeClr val="accent4"/>
                </a:solidFill>
                <a:latin typeface="+mn-lt"/>
              </a:rPr>
              <a:t>Tersiêre</a:t>
            </a:r>
            <a:r>
              <a:rPr lang="en-US" sz="2000" u="sng" dirty="0">
                <a:solidFill>
                  <a:schemeClr val="accent4"/>
                </a:solidFill>
                <a:latin typeface="+mn-lt"/>
              </a:rPr>
              <a:t> studies: </a:t>
            </a:r>
            <a:r>
              <a:rPr lang="en-US" sz="1600" u="sng" dirty="0" err="1">
                <a:solidFill>
                  <a:schemeClr val="bg1"/>
                </a:solidFill>
                <a:latin typeface="+mn-lt"/>
              </a:rPr>
              <a:t>verwys</a:t>
            </a:r>
            <a:r>
              <a:rPr lang="en-US" sz="1600" u="sng" dirty="0">
                <a:solidFill>
                  <a:schemeClr val="bg1"/>
                </a:solidFill>
                <a:latin typeface="+mn-lt"/>
              </a:rPr>
              <a:t> </a:t>
            </a:r>
            <a:r>
              <a:rPr lang="en-US" sz="1600" u="sng" dirty="0" err="1">
                <a:solidFill>
                  <a:schemeClr val="bg1"/>
                </a:solidFill>
                <a:latin typeface="+mn-lt"/>
              </a:rPr>
              <a:t>na</a:t>
            </a:r>
            <a:r>
              <a:rPr lang="en-US" sz="1600" u="sng" dirty="0">
                <a:solidFill>
                  <a:schemeClr val="bg1"/>
                </a:solidFill>
                <a:latin typeface="+mn-lt"/>
              </a:rPr>
              <a:t> alle </a:t>
            </a:r>
            <a:r>
              <a:rPr lang="en-US" sz="1600" u="sng" dirty="0" err="1">
                <a:solidFill>
                  <a:schemeClr val="bg1"/>
                </a:solidFill>
                <a:latin typeface="+mn-lt"/>
              </a:rPr>
              <a:t>formele</a:t>
            </a:r>
            <a:r>
              <a:rPr lang="en-US" sz="1600" u="sng" dirty="0">
                <a:solidFill>
                  <a:schemeClr val="bg1"/>
                </a:solidFill>
                <a:latin typeface="+mn-lt"/>
              </a:rPr>
              <a:t> </a:t>
            </a:r>
            <a:r>
              <a:rPr lang="en-US" sz="1600" u="sng" dirty="0" err="1">
                <a:solidFill>
                  <a:schemeClr val="bg1"/>
                </a:solidFill>
                <a:latin typeface="+mn-lt"/>
              </a:rPr>
              <a:t>naskoolse</a:t>
            </a:r>
            <a:r>
              <a:rPr lang="en-US" sz="1600" u="sng" dirty="0">
                <a:solidFill>
                  <a:schemeClr val="bg1"/>
                </a:solidFill>
                <a:latin typeface="+mn-lt"/>
              </a:rPr>
              <a:t> </a:t>
            </a:r>
            <a:r>
              <a:rPr lang="en-US" sz="1600" u="sng" dirty="0" err="1">
                <a:solidFill>
                  <a:schemeClr val="bg1"/>
                </a:solidFill>
                <a:latin typeface="+mn-lt"/>
              </a:rPr>
              <a:t>onderwys</a:t>
            </a:r>
            <a:r>
              <a:rPr lang="en-US" sz="1600" u="sng" dirty="0">
                <a:solidFill>
                  <a:schemeClr val="bg1"/>
                </a:solidFill>
                <a:latin typeface="+mn-lt"/>
              </a:rPr>
              <a:t>. </a:t>
            </a:r>
            <a:r>
              <a:rPr lang="en-US" sz="1600" u="sng" dirty="0" err="1">
                <a:solidFill>
                  <a:schemeClr val="bg1"/>
                </a:solidFill>
                <a:latin typeface="+mn-lt"/>
              </a:rPr>
              <a:t>Dit</a:t>
            </a:r>
            <a:r>
              <a:rPr lang="en-US" sz="1600" u="sng" dirty="0">
                <a:solidFill>
                  <a:schemeClr val="bg1"/>
                </a:solidFill>
                <a:latin typeface="+mn-lt"/>
              </a:rPr>
              <a:t> sluit </a:t>
            </a:r>
            <a:r>
              <a:rPr lang="en-US" sz="1600" u="sng" dirty="0" err="1">
                <a:solidFill>
                  <a:schemeClr val="bg1"/>
                </a:solidFill>
                <a:latin typeface="+mn-lt"/>
              </a:rPr>
              <a:t>beide</a:t>
            </a:r>
            <a:r>
              <a:rPr lang="en-US" sz="1600" u="sng" dirty="0">
                <a:solidFill>
                  <a:schemeClr val="bg1"/>
                </a:solidFill>
                <a:latin typeface="+mn-lt"/>
              </a:rPr>
              <a:t> </a:t>
            </a:r>
            <a:r>
              <a:rPr lang="en-US" sz="1600" u="sng" dirty="0" err="1">
                <a:solidFill>
                  <a:schemeClr val="bg1"/>
                </a:solidFill>
                <a:latin typeface="+mn-lt"/>
              </a:rPr>
              <a:t>openbare</a:t>
            </a:r>
            <a:r>
              <a:rPr lang="en-US" sz="1600" u="sng" dirty="0">
                <a:solidFill>
                  <a:schemeClr val="bg1"/>
                </a:solidFill>
                <a:latin typeface="+mn-lt"/>
              </a:rPr>
              <a:t> </a:t>
            </a:r>
            <a:r>
              <a:rPr lang="en-US" sz="1600" u="sng" dirty="0" err="1">
                <a:solidFill>
                  <a:schemeClr val="bg1"/>
                </a:solidFill>
                <a:latin typeface="+mn-lt"/>
              </a:rPr>
              <a:t>en</a:t>
            </a:r>
            <a:r>
              <a:rPr lang="en-US" sz="1600" u="sng" dirty="0">
                <a:solidFill>
                  <a:schemeClr val="bg1"/>
                </a:solidFill>
                <a:latin typeface="+mn-lt"/>
              </a:rPr>
              <a:t> private </a:t>
            </a:r>
            <a:r>
              <a:rPr lang="en-US" sz="1600" u="sng" dirty="0" err="1">
                <a:solidFill>
                  <a:schemeClr val="bg1"/>
                </a:solidFill>
                <a:latin typeface="+mn-lt"/>
              </a:rPr>
              <a:t>universiteite</a:t>
            </a:r>
            <a:r>
              <a:rPr lang="en-US" sz="1600" u="sng" dirty="0">
                <a:solidFill>
                  <a:schemeClr val="bg1"/>
                </a:solidFill>
                <a:latin typeface="+mn-lt"/>
              </a:rPr>
              <a:t>, </a:t>
            </a:r>
            <a:r>
              <a:rPr lang="en-US" sz="1600" u="sng" dirty="0" err="1">
                <a:solidFill>
                  <a:schemeClr val="bg1"/>
                </a:solidFill>
                <a:latin typeface="+mn-lt"/>
              </a:rPr>
              <a:t>kolleges</a:t>
            </a:r>
            <a:r>
              <a:rPr lang="en-US" sz="1600" u="sng" dirty="0">
                <a:solidFill>
                  <a:schemeClr val="bg1"/>
                </a:solidFill>
                <a:latin typeface="+mn-lt"/>
              </a:rPr>
              <a:t>, </a:t>
            </a:r>
            <a:r>
              <a:rPr lang="en-US" sz="1600" u="sng" dirty="0" err="1">
                <a:solidFill>
                  <a:schemeClr val="bg1"/>
                </a:solidFill>
                <a:latin typeface="+mn-lt"/>
              </a:rPr>
              <a:t>tegniese</a:t>
            </a:r>
            <a:r>
              <a:rPr lang="en-US" sz="1600" u="sng" dirty="0">
                <a:solidFill>
                  <a:schemeClr val="bg1"/>
                </a:solidFill>
                <a:latin typeface="+mn-lt"/>
              </a:rPr>
              <a:t> </a:t>
            </a:r>
            <a:r>
              <a:rPr lang="en-US" sz="1600" u="sng" dirty="0" err="1">
                <a:solidFill>
                  <a:schemeClr val="bg1"/>
                </a:solidFill>
                <a:latin typeface="+mn-lt"/>
              </a:rPr>
              <a:t>opleidingsinstellings</a:t>
            </a:r>
            <a:r>
              <a:rPr lang="en-US" sz="1600" u="sng" dirty="0">
                <a:solidFill>
                  <a:schemeClr val="bg1"/>
                </a:solidFill>
                <a:latin typeface="+mn-lt"/>
              </a:rPr>
              <a:t> </a:t>
            </a:r>
            <a:r>
              <a:rPr lang="en-US" sz="1600" u="sng" dirty="0" err="1">
                <a:solidFill>
                  <a:schemeClr val="bg1"/>
                </a:solidFill>
                <a:latin typeface="+mn-lt"/>
              </a:rPr>
              <a:t>en</a:t>
            </a:r>
            <a:r>
              <a:rPr lang="en-US" sz="1600" u="sng" dirty="0">
                <a:solidFill>
                  <a:schemeClr val="bg1"/>
                </a:solidFill>
                <a:latin typeface="+mn-lt"/>
              </a:rPr>
              <a:t> </a:t>
            </a:r>
            <a:r>
              <a:rPr lang="en-US" sz="1600" u="sng" dirty="0" err="1">
                <a:solidFill>
                  <a:schemeClr val="bg1"/>
                </a:solidFill>
                <a:latin typeface="+mn-lt"/>
              </a:rPr>
              <a:t>beroepskole</a:t>
            </a:r>
            <a:r>
              <a:rPr lang="en-US" sz="1600" u="sng" dirty="0">
                <a:solidFill>
                  <a:schemeClr val="bg1"/>
                </a:solidFill>
                <a:latin typeface="+mn-lt"/>
              </a:rPr>
              <a:t> in.</a:t>
            </a:r>
            <a:br>
              <a:rPr lang="en-US" sz="2000" u="sng" dirty="0">
                <a:solidFill>
                  <a:schemeClr val="accent4"/>
                </a:solidFill>
                <a:latin typeface="+mn-lt"/>
              </a:rPr>
            </a:br>
            <a:br>
              <a:rPr lang="en-US" sz="2000" u="sng" dirty="0">
                <a:solidFill>
                  <a:schemeClr val="accent4"/>
                </a:solidFill>
                <a:latin typeface="+mn-lt"/>
              </a:rPr>
            </a:br>
            <a:r>
              <a:rPr lang="en-US" sz="2000" u="sng" dirty="0" err="1">
                <a:solidFill>
                  <a:schemeClr val="accent4"/>
                </a:solidFill>
                <a:latin typeface="+mn-lt"/>
              </a:rPr>
              <a:t>Nagraads</a:t>
            </a:r>
            <a:r>
              <a:rPr lang="en-US" sz="2000" u="sng" dirty="0">
                <a:solidFill>
                  <a:schemeClr val="accent4"/>
                </a:solidFill>
                <a:latin typeface="+mn-lt"/>
              </a:rPr>
              <a:t>: </a:t>
            </a:r>
            <a:r>
              <a:rPr lang="en-US" sz="2000" u="sng" dirty="0" err="1">
                <a:solidFill>
                  <a:schemeClr val="accent4"/>
                </a:solidFill>
                <a:latin typeface="+mn-lt"/>
              </a:rPr>
              <a:t>Mense</a:t>
            </a:r>
            <a:r>
              <a:rPr lang="en-US" sz="2000" u="sng" dirty="0">
                <a:solidFill>
                  <a:schemeClr val="accent4"/>
                </a:solidFill>
                <a:latin typeface="+mn-lt"/>
              </a:rPr>
              <a:t> wat </a:t>
            </a:r>
            <a:r>
              <a:rPr lang="en-US" sz="2000" u="sng" dirty="0" err="1">
                <a:solidFill>
                  <a:schemeClr val="accent4"/>
                </a:solidFill>
                <a:latin typeface="+mn-lt"/>
              </a:rPr>
              <a:t>verder</a:t>
            </a:r>
            <a:r>
              <a:rPr lang="en-US" sz="2000" u="sng" dirty="0">
                <a:solidFill>
                  <a:schemeClr val="accent4"/>
                </a:solidFill>
                <a:latin typeface="+mn-lt"/>
              </a:rPr>
              <a:t> </a:t>
            </a:r>
            <a:r>
              <a:rPr lang="en-US" sz="2000" u="sng" dirty="0" err="1">
                <a:solidFill>
                  <a:schemeClr val="accent4"/>
                </a:solidFill>
                <a:latin typeface="+mn-lt"/>
              </a:rPr>
              <a:t>studeer</a:t>
            </a:r>
            <a:r>
              <a:rPr lang="en-US" sz="2000" u="sng" dirty="0">
                <a:solidFill>
                  <a:schemeClr val="accent4"/>
                </a:solidFill>
                <a:latin typeface="+mn-lt"/>
              </a:rPr>
              <a:t> </a:t>
            </a:r>
            <a:r>
              <a:rPr lang="en-US" sz="2000" u="sng" dirty="0" err="1">
                <a:solidFill>
                  <a:schemeClr val="accent4"/>
                </a:solidFill>
                <a:latin typeface="+mn-lt"/>
              </a:rPr>
              <a:t>nadat</a:t>
            </a:r>
            <a:r>
              <a:rPr lang="en-US" sz="2000" u="sng" dirty="0">
                <a:solidFill>
                  <a:schemeClr val="accent4"/>
                </a:solidFill>
                <a:latin typeface="+mn-lt"/>
              </a:rPr>
              <a:t> </a:t>
            </a:r>
            <a:r>
              <a:rPr lang="en-US" sz="2000" u="sng" dirty="0" err="1">
                <a:solidFill>
                  <a:schemeClr val="accent4"/>
                </a:solidFill>
                <a:latin typeface="+mn-lt"/>
              </a:rPr>
              <a:t>hulle</a:t>
            </a:r>
            <a:r>
              <a:rPr lang="en-US" sz="2000" u="sng" dirty="0">
                <a:solidFill>
                  <a:schemeClr val="accent4"/>
                </a:solidFill>
                <a:latin typeface="+mn-lt"/>
              </a:rPr>
              <a:t> reeds 'n </a:t>
            </a:r>
            <a:r>
              <a:rPr lang="en-US" sz="2000" u="sng" dirty="0" err="1">
                <a:solidFill>
                  <a:schemeClr val="accent4"/>
                </a:solidFill>
                <a:latin typeface="+mn-lt"/>
              </a:rPr>
              <a:t>graad</a:t>
            </a:r>
            <a:r>
              <a:rPr lang="en-US" sz="2000" u="sng" dirty="0">
                <a:solidFill>
                  <a:schemeClr val="accent4"/>
                </a:solidFill>
                <a:latin typeface="+mn-lt"/>
              </a:rPr>
              <a:t> </a:t>
            </a:r>
            <a:r>
              <a:rPr lang="en-US" sz="2000" u="sng" dirty="0" err="1">
                <a:solidFill>
                  <a:schemeClr val="accent4"/>
                </a:solidFill>
                <a:latin typeface="+mn-lt"/>
              </a:rPr>
              <a:t>verwerf</a:t>
            </a:r>
            <a:r>
              <a:rPr lang="en-US" sz="2000" u="sng" dirty="0">
                <a:solidFill>
                  <a:schemeClr val="accent4"/>
                </a:solidFill>
                <a:latin typeface="+mn-lt"/>
              </a:rPr>
              <a:t> het – </a:t>
            </a:r>
            <a:r>
              <a:rPr lang="en-US" sz="2000" u="sng" dirty="0" err="1">
                <a:solidFill>
                  <a:schemeClr val="accent4"/>
                </a:solidFill>
                <a:latin typeface="+mn-lt"/>
              </a:rPr>
              <a:t>byvoorbeeld</a:t>
            </a:r>
            <a:r>
              <a:rPr lang="en-US" sz="2000" u="sng" dirty="0">
                <a:solidFill>
                  <a:schemeClr val="accent4"/>
                </a:solidFill>
                <a:latin typeface="+mn-lt"/>
              </a:rPr>
              <a:t>: </a:t>
            </a:r>
            <a:r>
              <a:rPr lang="en-US" sz="2000" u="sng" dirty="0" err="1">
                <a:solidFill>
                  <a:schemeClr val="accent4"/>
                </a:solidFill>
                <a:latin typeface="+mn-lt"/>
              </a:rPr>
              <a:t>Honneurs</a:t>
            </a:r>
            <a:r>
              <a:rPr lang="en-US" sz="2000" u="sng" dirty="0">
                <a:solidFill>
                  <a:schemeClr val="accent4"/>
                </a:solidFill>
                <a:latin typeface="+mn-lt"/>
              </a:rPr>
              <a:t>-, </a:t>
            </a:r>
            <a:r>
              <a:rPr lang="en-US" sz="2000" u="sng" dirty="0" err="1">
                <a:solidFill>
                  <a:schemeClr val="accent4"/>
                </a:solidFill>
                <a:latin typeface="+mn-lt"/>
              </a:rPr>
              <a:t>Meesters</a:t>
            </a:r>
            <a:r>
              <a:rPr lang="en-US" sz="2000" u="sng" dirty="0">
                <a:solidFill>
                  <a:schemeClr val="accent4"/>
                </a:solidFill>
                <a:latin typeface="+mn-lt"/>
              </a:rPr>
              <a:t>-, PHD- of </a:t>
            </a:r>
            <a:r>
              <a:rPr lang="en-US" sz="2000" u="sng" dirty="0" err="1">
                <a:solidFill>
                  <a:schemeClr val="accent4"/>
                </a:solidFill>
                <a:latin typeface="+mn-lt"/>
              </a:rPr>
              <a:t>Doktorsgrade</a:t>
            </a:r>
            <a:r>
              <a:rPr lang="en-US" sz="2000" u="sng" dirty="0">
                <a:solidFill>
                  <a:schemeClr val="accent4"/>
                </a:solidFill>
                <a:latin typeface="+mn-lt"/>
              </a:rPr>
              <a:t>.</a:t>
            </a:r>
            <a:br>
              <a:rPr lang="en-US" sz="2000" u="sng" dirty="0">
                <a:solidFill>
                  <a:schemeClr val="accent4"/>
                </a:solidFill>
                <a:latin typeface="+mn-lt"/>
              </a:rPr>
            </a:br>
            <a:endParaRPr lang="en-ZA" sz="1800" b="0" i="0" u="none" strike="noStrike" baseline="0" dirty="0">
              <a:solidFill>
                <a:schemeClr val="bg1"/>
              </a:solidFill>
              <a:latin typeface="+mn-lt"/>
            </a:endParaRPr>
          </a:p>
        </p:txBody>
      </p:sp>
      <p:pic>
        <p:nvPicPr>
          <p:cNvPr id="4" name="Picture 3">
            <a:extLst>
              <a:ext uri="{FF2B5EF4-FFF2-40B4-BE49-F238E27FC236}">
                <a16:creationId xmlns:a16="http://schemas.microsoft.com/office/drawing/2014/main" id="{98B996A4-3F12-D7E8-3BE9-EBF45FCBF3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5566" y="466977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64"/>
        <p:cNvGrpSpPr/>
        <p:nvPr/>
      </p:nvGrpSpPr>
      <p:grpSpPr>
        <a:xfrm>
          <a:off x="0" y="0"/>
          <a:ext cx="0" cy="0"/>
          <a:chOff x="0" y="0"/>
          <a:chExt cx="0" cy="0"/>
        </a:xfrm>
      </p:grpSpPr>
      <p:sp>
        <p:nvSpPr>
          <p:cNvPr id="765" name="Google Shape;765;p36"/>
          <p:cNvSpPr/>
          <p:nvPr/>
        </p:nvSpPr>
        <p:spPr>
          <a:xfrm>
            <a:off x="2771022" y="535050"/>
            <a:ext cx="6047700" cy="4073400"/>
          </a:xfrm>
          <a:prstGeom prst="rect">
            <a:avLst/>
          </a:prstGeom>
          <a:noFill/>
          <a:ln w="19050" cap="flat" cmpd="sng">
            <a:solidFill>
              <a:schemeClr val="lt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36"/>
          <p:cNvSpPr txBox="1">
            <a:spLocks noGrp="1"/>
          </p:cNvSpPr>
          <p:nvPr>
            <p:ph type="title"/>
          </p:nvPr>
        </p:nvSpPr>
        <p:spPr>
          <a:xfrm>
            <a:off x="3316076" y="608975"/>
            <a:ext cx="5420299" cy="392555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nl-NL" sz="2000" dirty="0">
                <a:solidFill>
                  <a:schemeClr val="accent4">
                    <a:lumMod val="60000"/>
                    <a:lumOff val="40000"/>
                  </a:schemeClr>
                </a:solidFill>
                <a:latin typeface="+mn-lt"/>
              </a:rPr>
              <a:t>Jy het onlangs baie belangrike besluite geneem – jy het jou vakke gekies en moontlik selfs met loopbaanbeplanning begin. </a:t>
            </a:r>
            <a:br>
              <a:rPr lang="en-ZA" sz="2000" dirty="0">
                <a:solidFill>
                  <a:schemeClr val="accent4">
                    <a:lumMod val="60000"/>
                    <a:lumOff val="40000"/>
                  </a:schemeClr>
                </a:solidFill>
                <a:latin typeface="+mn-lt"/>
              </a:rPr>
            </a:br>
            <a:br>
              <a:rPr lang="en-ZA" sz="2000" dirty="0">
                <a:solidFill>
                  <a:schemeClr val="accent4">
                    <a:lumMod val="60000"/>
                    <a:lumOff val="40000"/>
                  </a:schemeClr>
                </a:solidFill>
                <a:latin typeface="+mn-lt"/>
              </a:rPr>
            </a:br>
            <a:br>
              <a:rPr lang="en-ZA" sz="2000" dirty="0">
                <a:solidFill>
                  <a:schemeClr val="accent4">
                    <a:lumMod val="60000"/>
                    <a:lumOff val="40000"/>
                  </a:schemeClr>
                </a:solidFill>
                <a:latin typeface="+mn-lt"/>
              </a:rPr>
            </a:br>
            <a:r>
              <a:rPr lang="nl-NL" sz="2000" dirty="0">
                <a:solidFill>
                  <a:schemeClr val="accent4">
                    <a:lumMod val="60000"/>
                    <a:lumOff val="40000"/>
                  </a:schemeClr>
                </a:solidFill>
                <a:latin typeface="+mn-lt"/>
              </a:rPr>
              <a:t>Die trapklippe waarna ons vroeër verwys het, vorm alles deel daarvan. </a:t>
            </a:r>
            <a:br>
              <a:rPr lang="en-ZA" sz="2000" dirty="0">
                <a:solidFill>
                  <a:schemeClr val="accent4">
                    <a:lumMod val="60000"/>
                    <a:lumOff val="40000"/>
                  </a:schemeClr>
                </a:solidFill>
                <a:latin typeface="+mn-lt"/>
              </a:rPr>
            </a:br>
            <a:br>
              <a:rPr lang="en-ZA" sz="2000" dirty="0">
                <a:solidFill>
                  <a:schemeClr val="accent4">
                    <a:lumMod val="60000"/>
                    <a:lumOff val="40000"/>
                  </a:schemeClr>
                </a:solidFill>
                <a:latin typeface="+mn-lt"/>
              </a:rPr>
            </a:br>
            <a:endParaRPr sz="2000" dirty="0">
              <a:solidFill>
                <a:schemeClr val="accent4">
                  <a:lumMod val="60000"/>
                  <a:lumOff val="40000"/>
                </a:schemeClr>
              </a:solidFill>
              <a:latin typeface="+mn-lt"/>
            </a:endParaRPr>
          </a:p>
        </p:txBody>
      </p:sp>
      <p:pic>
        <p:nvPicPr>
          <p:cNvPr id="4" name="Picture 3" descr="A picture containing water, outdoor, rock, pond">
            <a:extLst>
              <a:ext uri="{FF2B5EF4-FFF2-40B4-BE49-F238E27FC236}">
                <a16:creationId xmlns:a16="http://schemas.microsoft.com/office/drawing/2014/main" id="{68F663DA-0CBE-A18F-ADB8-59608293F2EE}"/>
              </a:ext>
            </a:extLst>
          </p:cNvPr>
          <p:cNvPicPr>
            <a:picLocks noChangeAspect="1"/>
          </p:cNvPicPr>
          <p:nvPr/>
        </p:nvPicPr>
        <p:blipFill>
          <a:blip r:embed="rId3"/>
          <a:stretch>
            <a:fillRect/>
          </a:stretch>
        </p:blipFill>
        <p:spPr>
          <a:xfrm>
            <a:off x="0" y="1660039"/>
            <a:ext cx="3413745" cy="2107729"/>
          </a:xfrm>
          <a:prstGeom prst="rect">
            <a:avLst/>
          </a:prstGeom>
        </p:spPr>
      </p:pic>
      <p:pic>
        <p:nvPicPr>
          <p:cNvPr id="5" name="Picture 4">
            <a:extLst>
              <a:ext uri="{FF2B5EF4-FFF2-40B4-BE49-F238E27FC236}">
                <a16:creationId xmlns:a16="http://schemas.microsoft.com/office/drawing/2014/main" id="{FFEFABF8-F34D-95DD-F7B0-0E4FA8B740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85566" y="466977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82"/>
        <p:cNvGrpSpPr/>
        <p:nvPr/>
      </p:nvGrpSpPr>
      <p:grpSpPr>
        <a:xfrm>
          <a:off x="0" y="0"/>
          <a:ext cx="0" cy="0"/>
          <a:chOff x="0" y="0"/>
          <a:chExt cx="0" cy="0"/>
        </a:xfrm>
      </p:grpSpPr>
      <p:sp>
        <p:nvSpPr>
          <p:cNvPr id="783" name="Google Shape;783;p38"/>
          <p:cNvSpPr txBox="1">
            <a:spLocks noGrp="1"/>
          </p:cNvSpPr>
          <p:nvPr>
            <p:ph type="subTitle" idx="1"/>
          </p:nvPr>
        </p:nvSpPr>
        <p:spPr>
          <a:xfrm>
            <a:off x="320040" y="337225"/>
            <a:ext cx="8412480" cy="1272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ZA" sz="2000" b="1" dirty="0" err="1">
                <a:latin typeface="+mn-lt"/>
              </a:rPr>
              <a:t>Aan</a:t>
            </a:r>
            <a:r>
              <a:rPr lang="en-ZA" sz="2000" b="1" dirty="0">
                <a:latin typeface="+mn-lt"/>
              </a:rPr>
              <a:t> die </a:t>
            </a:r>
            <a:r>
              <a:rPr lang="en-ZA" sz="2000" b="1" dirty="0" err="1">
                <a:latin typeface="+mn-lt"/>
              </a:rPr>
              <a:t>einde</a:t>
            </a:r>
            <a:r>
              <a:rPr lang="en-ZA" sz="2000" b="1" dirty="0">
                <a:latin typeface="+mn-lt"/>
              </a:rPr>
              <a:t> van </a:t>
            </a:r>
            <a:r>
              <a:rPr lang="en-ZA" sz="2000" b="1" dirty="0" err="1">
                <a:latin typeface="+mn-lt"/>
              </a:rPr>
              <a:t>matriek</a:t>
            </a:r>
            <a:r>
              <a:rPr lang="en-ZA" sz="2000" b="1" dirty="0">
                <a:latin typeface="+mn-lt"/>
              </a:rPr>
              <a:t> (</a:t>
            </a:r>
            <a:r>
              <a:rPr lang="en-ZA" sz="2000" b="1" dirty="0" err="1">
                <a:latin typeface="+mn-lt"/>
              </a:rPr>
              <a:t>d.w.s</a:t>
            </a:r>
            <a:r>
              <a:rPr lang="en-ZA" sz="2000" b="1" dirty="0">
                <a:latin typeface="+mn-lt"/>
              </a:rPr>
              <a:t>. </a:t>
            </a:r>
            <a:r>
              <a:rPr lang="en-ZA" sz="2000" b="1" dirty="0" err="1">
                <a:latin typeface="+mn-lt"/>
              </a:rPr>
              <a:t>volgende</a:t>
            </a:r>
            <a:r>
              <a:rPr lang="en-ZA" sz="2000" b="1" dirty="0">
                <a:latin typeface="+mn-lt"/>
              </a:rPr>
              <a:t> </a:t>
            </a:r>
            <a:r>
              <a:rPr lang="en-ZA" sz="2000" b="1" dirty="0" err="1">
                <a:latin typeface="+mn-lt"/>
              </a:rPr>
              <a:t>jaar</a:t>
            </a:r>
            <a:r>
              <a:rPr lang="en-ZA" sz="2000" b="1" dirty="0">
                <a:latin typeface="+mn-lt"/>
              </a:rPr>
              <a:t>) </a:t>
            </a:r>
            <a:r>
              <a:rPr lang="en-ZA" sz="2000" b="1" dirty="0" err="1">
                <a:latin typeface="+mn-lt"/>
              </a:rPr>
              <a:t>skryf</a:t>
            </a:r>
            <a:r>
              <a:rPr lang="en-ZA" sz="2000" b="1" dirty="0">
                <a:latin typeface="+mn-lt"/>
              </a:rPr>
              <a:t> </a:t>
            </a:r>
            <a:r>
              <a:rPr lang="en-ZA" sz="2000" b="1" dirty="0" err="1">
                <a:latin typeface="+mn-lt"/>
              </a:rPr>
              <a:t>jy</a:t>
            </a:r>
            <a:r>
              <a:rPr lang="en-ZA" sz="2000" b="1" dirty="0">
                <a:latin typeface="+mn-lt"/>
              </a:rPr>
              <a:t> </a:t>
            </a:r>
            <a:r>
              <a:rPr lang="en-ZA" sz="2000" b="1" dirty="0" err="1">
                <a:latin typeface="+mn-lt"/>
              </a:rPr>
              <a:t>jou</a:t>
            </a:r>
            <a:r>
              <a:rPr lang="en-ZA" sz="2000" b="1" dirty="0">
                <a:latin typeface="+mn-lt"/>
              </a:rPr>
              <a:t> finale </a:t>
            </a:r>
            <a:r>
              <a:rPr lang="en-ZA" sz="2000" b="1" dirty="0" err="1">
                <a:latin typeface="+mn-lt"/>
              </a:rPr>
              <a:t>Nasionale</a:t>
            </a:r>
            <a:r>
              <a:rPr lang="en-ZA" sz="2000" b="1" dirty="0">
                <a:latin typeface="+mn-lt"/>
              </a:rPr>
              <a:t> Senior </a:t>
            </a:r>
            <a:r>
              <a:rPr lang="en-ZA" sz="2000" b="1" dirty="0" err="1">
                <a:latin typeface="+mn-lt"/>
              </a:rPr>
              <a:t>Sertifikaat-eksamen</a:t>
            </a:r>
            <a:r>
              <a:rPr lang="en-ZA" sz="2000" b="1" dirty="0">
                <a:latin typeface="+mn-lt"/>
              </a:rPr>
              <a:t>. (NSS) </a:t>
            </a:r>
            <a:br>
              <a:rPr lang="en" sz="2000" b="1" dirty="0">
                <a:latin typeface="+mn-lt"/>
              </a:rPr>
            </a:br>
            <a:r>
              <a:rPr lang="nl-NL" sz="2000" b="1" dirty="0">
                <a:latin typeface="+mn-lt"/>
              </a:rPr>
              <a:t>Die resultate wat jy kry, sal uiteindelik jou pad ná skool bepaal.</a:t>
            </a:r>
            <a:endParaRPr sz="2000" b="1" dirty="0">
              <a:latin typeface="+mn-lt"/>
            </a:endParaRPr>
          </a:p>
        </p:txBody>
      </p:sp>
      <p:pic>
        <p:nvPicPr>
          <p:cNvPr id="6" name="Picture 5" descr="Text&#10;&#10;Description automatically generated">
            <a:extLst>
              <a:ext uri="{FF2B5EF4-FFF2-40B4-BE49-F238E27FC236}">
                <a16:creationId xmlns:a16="http://schemas.microsoft.com/office/drawing/2014/main" id="{1DB88892-8DEE-7755-B88B-6002A448B922}"/>
              </a:ext>
            </a:extLst>
          </p:cNvPr>
          <p:cNvPicPr>
            <a:picLocks noChangeAspect="1"/>
          </p:cNvPicPr>
          <p:nvPr/>
        </p:nvPicPr>
        <p:blipFill>
          <a:blip r:embed="rId3"/>
          <a:stretch>
            <a:fillRect/>
          </a:stretch>
        </p:blipFill>
        <p:spPr>
          <a:xfrm>
            <a:off x="2198345" y="1746323"/>
            <a:ext cx="4747260" cy="3162862"/>
          </a:xfrm>
          <a:prstGeom prst="rect">
            <a:avLst/>
          </a:prstGeom>
        </p:spPr>
      </p:pic>
      <p:pic>
        <p:nvPicPr>
          <p:cNvPr id="4" name="Picture 3">
            <a:extLst>
              <a:ext uri="{FF2B5EF4-FFF2-40B4-BE49-F238E27FC236}">
                <a16:creationId xmlns:a16="http://schemas.microsoft.com/office/drawing/2014/main" id="{0B2578FD-1D6F-845A-6568-A818551B01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85566" y="466977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6F73F-A0D2-C4D9-BB69-E2DF10F6D9B2}"/>
              </a:ext>
            </a:extLst>
          </p:cNvPr>
          <p:cNvSpPr>
            <a:spLocks noGrp="1"/>
          </p:cNvSpPr>
          <p:nvPr>
            <p:ph type="title"/>
          </p:nvPr>
        </p:nvSpPr>
        <p:spPr>
          <a:xfrm>
            <a:off x="210653" y="420306"/>
            <a:ext cx="7704000" cy="482700"/>
          </a:xfrm>
        </p:spPr>
        <p:txBody>
          <a:bodyPr/>
          <a:lstStyle/>
          <a:p>
            <a:pPr algn="ctr"/>
            <a:r>
              <a:rPr lang="en-ZA" sz="1800" u="sng" dirty="0">
                <a:ln>
                  <a:noFill/>
                </a:ln>
                <a:solidFill>
                  <a:schemeClr val="bg1"/>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https://www.youtube.com/watch?v=R-PFztLktNs</a:t>
            </a:r>
            <a:endParaRPr lang="en-ZA" dirty="0">
              <a:solidFill>
                <a:schemeClr val="bg1"/>
              </a:solidFill>
            </a:endParaRPr>
          </a:p>
        </p:txBody>
      </p:sp>
      <p:pic>
        <p:nvPicPr>
          <p:cNvPr id="4" name="Picture 3">
            <a:extLst>
              <a:ext uri="{FF2B5EF4-FFF2-40B4-BE49-F238E27FC236}">
                <a16:creationId xmlns:a16="http://schemas.microsoft.com/office/drawing/2014/main" id="{FD51DF3D-D469-24EA-54B7-BBC91964B4EA}"/>
              </a:ext>
            </a:extLst>
          </p:cNvPr>
          <p:cNvPicPr>
            <a:picLocks noChangeAspect="1"/>
          </p:cNvPicPr>
          <p:nvPr/>
        </p:nvPicPr>
        <p:blipFill rotWithShape="1">
          <a:blip r:embed="rId3"/>
          <a:srcRect l="7209" t="24084" r="39505" b="21509"/>
          <a:stretch/>
        </p:blipFill>
        <p:spPr bwMode="auto">
          <a:xfrm>
            <a:off x="1157655" y="1388431"/>
            <a:ext cx="5868989" cy="3367896"/>
          </a:xfrm>
          <a:prstGeom prst="rect">
            <a:avLst/>
          </a:prstGeom>
          <a:ln>
            <a:noFill/>
          </a:ln>
          <a:extLst>
            <a:ext uri="{53640926-AAD7-44D8-BBD7-CCE9431645EC}">
              <a14:shadowObscured xmlns:a14="http://schemas.microsoft.com/office/drawing/2010/main"/>
            </a:ext>
          </a:extLst>
        </p:spPr>
      </p:pic>
      <p:pic>
        <p:nvPicPr>
          <p:cNvPr id="3" name="Picture 2">
            <a:extLst>
              <a:ext uri="{FF2B5EF4-FFF2-40B4-BE49-F238E27FC236}">
                <a16:creationId xmlns:a16="http://schemas.microsoft.com/office/drawing/2014/main" id="{BCF1E09A-EC00-461A-EAF1-84998C7D45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85566" y="466977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1474839" y="2110085"/>
            <a:ext cx="5363166" cy="1754326"/>
          </a:xfrm>
          <a:prstGeom prst="rect">
            <a:avLst/>
          </a:prstGeom>
          <a:noFill/>
        </p:spPr>
        <p:txBody>
          <a:bodyPr wrap="square" lIns="91440" tIns="45720" rIns="91440" bIns="45720">
            <a:spAutoFit/>
          </a:bodyPr>
          <a:lstStyle/>
          <a:p>
            <a:pPr algn="ctr"/>
            <a:r>
              <a:rPr lang="en-US" sz="5400" dirty="0">
                <a:ln w="0"/>
                <a:solidFill>
                  <a:schemeClr val="tx1"/>
                </a:solidFill>
                <a:effectLst>
                  <a:outerShdw blurRad="38100" dist="19050" dir="2700000" algn="tl" rotWithShape="0">
                    <a:schemeClr val="dk1">
                      <a:alpha val="40000"/>
                    </a:schemeClr>
                  </a:outerShdw>
                </a:effectLst>
              </a:rPr>
              <a:t>Gr.12-Slaagvlakke</a:t>
            </a:r>
            <a:endParaRPr lang="en-US" sz="5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9214573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29"/>
        <p:cNvGrpSpPr/>
        <p:nvPr/>
      </p:nvGrpSpPr>
      <p:grpSpPr>
        <a:xfrm>
          <a:off x="0" y="0"/>
          <a:ext cx="0" cy="0"/>
          <a:chOff x="0" y="0"/>
          <a:chExt cx="0" cy="0"/>
        </a:xfrm>
      </p:grpSpPr>
      <p:sp>
        <p:nvSpPr>
          <p:cNvPr id="730" name="Google Shape;730;p35"/>
          <p:cNvSpPr/>
          <p:nvPr/>
        </p:nvSpPr>
        <p:spPr>
          <a:xfrm>
            <a:off x="1371600" y="2919374"/>
            <a:ext cx="3057300" cy="1667151"/>
          </a:xfrm>
          <a:prstGeom prst="rect">
            <a:avLst/>
          </a:prstGeom>
          <a:noFill/>
          <a:ln w="19050" cap="flat" cmpd="sng">
            <a:solidFill>
              <a:schemeClr val="lt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5"/>
          <p:cNvSpPr/>
          <p:nvPr/>
        </p:nvSpPr>
        <p:spPr>
          <a:xfrm>
            <a:off x="1371600" y="1234625"/>
            <a:ext cx="3057300" cy="1538400"/>
          </a:xfrm>
          <a:prstGeom prst="rect">
            <a:avLst/>
          </a:prstGeom>
          <a:noFill/>
          <a:ln w="19050" cap="flat" cmpd="sng">
            <a:solidFill>
              <a:schemeClr val="lt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5"/>
          <p:cNvSpPr/>
          <p:nvPr/>
        </p:nvSpPr>
        <p:spPr>
          <a:xfrm>
            <a:off x="4715100" y="2919374"/>
            <a:ext cx="3142838" cy="1687518"/>
          </a:xfrm>
          <a:prstGeom prst="rect">
            <a:avLst/>
          </a:prstGeom>
          <a:noFill/>
          <a:ln w="19050" cap="flat" cmpd="sng">
            <a:solidFill>
              <a:schemeClr val="lt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5"/>
          <p:cNvSpPr/>
          <p:nvPr/>
        </p:nvSpPr>
        <p:spPr>
          <a:xfrm>
            <a:off x="4715099" y="1234625"/>
            <a:ext cx="3142839" cy="1558768"/>
          </a:xfrm>
          <a:prstGeom prst="rect">
            <a:avLst/>
          </a:prstGeom>
          <a:noFill/>
          <a:ln w="19050" cap="flat" cmpd="sng">
            <a:solidFill>
              <a:schemeClr val="lt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5"/>
          <p:cNvSpPr txBox="1">
            <a:spLocks noGrp="1"/>
          </p:cNvSpPr>
          <p:nvPr>
            <p:ph type="title"/>
          </p:nvPr>
        </p:nvSpPr>
        <p:spPr>
          <a:xfrm>
            <a:off x="1705762" y="1437375"/>
            <a:ext cx="2564578" cy="527700"/>
          </a:xfrm>
          <a:prstGeom prst="rect">
            <a:avLst/>
          </a:prstGeom>
        </p:spPr>
        <p:txBody>
          <a:bodyPr spcFirstLastPara="1" wrap="square" lIns="91425" tIns="91425" rIns="91425" bIns="91425" anchor="ctr" anchorCtr="0">
            <a:noAutofit/>
          </a:bodyPr>
          <a:lstStyle/>
          <a:p>
            <a:pPr lvl="0"/>
            <a:r>
              <a:rPr lang="en-ZA" dirty="0"/>
              <a:t>BACCALAUREUS-GRAADSLAAG
</a:t>
            </a:r>
            <a:endParaRPr dirty="0"/>
          </a:p>
        </p:txBody>
      </p:sp>
      <p:sp>
        <p:nvSpPr>
          <p:cNvPr id="735" name="Google Shape;735;p35"/>
          <p:cNvSpPr txBox="1">
            <a:spLocks noGrp="1"/>
          </p:cNvSpPr>
          <p:nvPr>
            <p:ph type="subTitle" idx="1"/>
          </p:nvPr>
        </p:nvSpPr>
        <p:spPr>
          <a:xfrm>
            <a:off x="1371600" y="1852832"/>
            <a:ext cx="3142839" cy="870886"/>
          </a:xfrm>
          <a:prstGeom prst="rect">
            <a:avLst/>
          </a:prstGeom>
        </p:spPr>
        <p:txBody>
          <a:bodyPr spcFirstLastPara="1" wrap="square" lIns="91425" tIns="91425" rIns="91425" bIns="91425" anchor="ctr" anchorCtr="0">
            <a:noAutofit/>
          </a:bodyPr>
          <a:lstStyle/>
          <a:p>
            <a:pPr marL="0" lvl="0" indent="0"/>
            <a:r>
              <a:rPr lang="nl-NL" dirty="0">
                <a:latin typeface="+mn-lt"/>
              </a:rPr>
              <a:t>Jy kan by enige tersiêre instelling studeer, mits jy aan die vereistes vir jou gekose studierigting voldoen
</a:t>
            </a:r>
            <a:endParaRPr dirty="0">
              <a:latin typeface="+mn-lt"/>
            </a:endParaRPr>
          </a:p>
        </p:txBody>
      </p:sp>
      <p:sp>
        <p:nvSpPr>
          <p:cNvPr id="736" name="Google Shape;736;p35"/>
          <p:cNvSpPr txBox="1">
            <a:spLocks noGrp="1"/>
          </p:cNvSpPr>
          <p:nvPr>
            <p:ph type="title" idx="2"/>
          </p:nvPr>
        </p:nvSpPr>
        <p:spPr>
          <a:xfrm>
            <a:off x="5251556" y="1386535"/>
            <a:ext cx="2717783" cy="527700"/>
          </a:xfrm>
          <a:prstGeom prst="rect">
            <a:avLst/>
          </a:prstGeom>
        </p:spPr>
        <p:txBody>
          <a:bodyPr spcFirstLastPara="1" wrap="square" lIns="91425" tIns="91425" rIns="91425" bIns="91425" anchor="ctr" anchorCtr="0">
            <a:noAutofit/>
          </a:bodyPr>
          <a:lstStyle/>
          <a:p>
            <a:pPr lvl="0"/>
            <a:r>
              <a:rPr lang="en-ZA" dirty="0"/>
              <a:t>DIPLOMA-SLAAG
</a:t>
            </a:r>
            <a:endParaRPr dirty="0"/>
          </a:p>
        </p:txBody>
      </p:sp>
      <p:sp>
        <p:nvSpPr>
          <p:cNvPr id="737" name="Google Shape;737;p35"/>
          <p:cNvSpPr txBox="1">
            <a:spLocks noGrp="1"/>
          </p:cNvSpPr>
          <p:nvPr>
            <p:ph type="subTitle" idx="3"/>
          </p:nvPr>
        </p:nvSpPr>
        <p:spPr>
          <a:xfrm>
            <a:off x="4724169" y="1973025"/>
            <a:ext cx="3133769" cy="721197"/>
          </a:xfrm>
          <a:prstGeom prst="rect">
            <a:avLst/>
          </a:prstGeom>
        </p:spPr>
        <p:txBody>
          <a:bodyPr spcFirstLastPara="1" wrap="square" lIns="91425" tIns="91425" rIns="91425" bIns="91425" anchor="ctr" anchorCtr="0">
            <a:noAutofit/>
          </a:bodyPr>
          <a:lstStyle/>
          <a:p>
            <a:pPr marL="0" lvl="0" indent="0"/>
            <a:r>
              <a:rPr lang="nl-NL" dirty="0">
                <a:latin typeface="+mn-lt"/>
              </a:rPr>
              <a:t>Jy kan by 'n tersiêre instelling studeer vir 'n diplomakwalifikasie
Jy kan by</a:t>
            </a:r>
            <a:endParaRPr dirty="0">
              <a:latin typeface="+mn-lt"/>
            </a:endParaRPr>
          </a:p>
        </p:txBody>
      </p:sp>
      <p:sp>
        <p:nvSpPr>
          <p:cNvPr id="738" name="Google Shape;738;p35"/>
          <p:cNvSpPr txBox="1">
            <a:spLocks noGrp="1"/>
          </p:cNvSpPr>
          <p:nvPr>
            <p:ph type="title" idx="4"/>
          </p:nvPr>
        </p:nvSpPr>
        <p:spPr>
          <a:xfrm>
            <a:off x="1827320" y="3176725"/>
            <a:ext cx="2400893" cy="527700"/>
          </a:xfrm>
          <a:prstGeom prst="rect">
            <a:avLst/>
          </a:prstGeom>
        </p:spPr>
        <p:txBody>
          <a:bodyPr spcFirstLastPara="1" wrap="square" lIns="91425" tIns="91425" rIns="91425" bIns="91425" anchor="ctr" anchorCtr="0">
            <a:noAutofit/>
          </a:bodyPr>
          <a:lstStyle/>
          <a:p>
            <a:pPr lvl="0"/>
            <a:r>
              <a:rPr lang="en-ZA" dirty="0"/>
              <a:t>SERTIFIKAAT- SLAAG
</a:t>
            </a:r>
            <a:endParaRPr dirty="0"/>
          </a:p>
        </p:txBody>
      </p:sp>
      <p:sp>
        <p:nvSpPr>
          <p:cNvPr id="739" name="Google Shape;739;p35"/>
          <p:cNvSpPr txBox="1">
            <a:spLocks noGrp="1"/>
          </p:cNvSpPr>
          <p:nvPr>
            <p:ph type="subTitle" idx="5"/>
          </p:nvPr>
        </p:nvSpPr>
        <p:spPr>
          <a:xfrm>
            <a:off x="1328830" y="3704425"/>
            <a:ext cx="3142839" cy="785051"/>
          </a:xfrm>
          <a:prstGeom prst="rect">
            <a:avLst/>
          </a:prstGeom>
        </p:spPr>
        <p:txBody>
          <a:bodyPr spcFirstLastPara="1" wrap="square" lIns="91425" tIns="91425" rIns="91425" bIns="91425" anchor="ctr" anchorCtr="0">
            <a:noAutofit/>
          </a:bodyPr>
          <a:lstStyle/>
          <a:p>
            <a:pPr marL="0" lvl="0" indent="0"/>
            <a:r>
              <a:rPr lang="en-ZA" dirty="0" err="1">
                <a:latin typeface="+mn-lt"/>
              </a:rPr>
              <a:t>Jy</a:t>
            </a:r>
            <a:r>
              <a:rPr lang="en-ZA" dirty="0">
                <a:latin typeface="+mn-lt"/>
              </a:rPr>
              <a:t> </a:t>
            </a:r>
            <a:r>
              <a:rPr lang="en-ZA" dirty="0" err="1">
                <a:latin typeface="+mn-lt"/>
              </a:rPr>
              <a:t>kan</a:t>
            </a:r>
            <a:r>
              <a:rPr lang="en-ZA" dirty="0">
                <a:latin typeface="+mn-lt"/>
              </a:rPr>
              <a:t> by ‘n  </a:t>
            </a:r>
            <a:r>
              <a:rPr lang="en-ZA" dirty="0" err="1">
                <a:latin typeface="+mn-lt"/>
              </a:rPr>
              <a:t>tersiêre</a:t>
            </a:r>
            <a:r>
              <a:rPr lang="en-ZA" dirty="0">
                <a:latin typeface="+mn-lt"/>
              </a:rPr>
              <a:t> </a:t>
            </a:r>
            <a:r>
              <a:rPr lang="en-ZA" dirty="0" err="1">
                <a:latin typeface="+mn-lt"/>
              </a:rPr>
              <a:t>leerinstelling</a:t>
            </a:r>
            <a:r>
              <a:rPr lang="en-ZA" dirty="0">
                <a:latin typeface="+mn-lt"/>
              </a:rPr>
              <a:t> </a:t>
            </a:r>
            <a:r>
              <a:rPr lang="en-ZA" dirty="0" err="1">
                <a:latin typeface="+mn-lt"/>
              </a:rPr>
              <a:t>studeer</a:t>
            </a:r>
            <a:r>
              <a:rPr lang="en-ZA" dirty="0">
                <a:latin typeface="+mn-lt"/>
              </a:rPr>
              <a:t> om ‘n </a:t>
            </a:r>
            <a:r>
              <a:rPr lang="en-ZA" dirty="0" err="1">
                <a:latin typeface="+mn-lt"/>
              </a:rPr>
              <a:t>Hoër</a:t>
            </a:r>
            <a:r>
              <a:rPr lang="en-ZA" dirty="0">
                <a:latin typeface="+mn-lt"/>
              </a:rPr>
              <a:t> </a:t>
            </a:r>
            <a:r>
              <a:rPr lang="en-ZA" dirty="0" err="1">
                <a:latin typeface="+mn-lt"/>
              </a:rPr>
              <a:t>Sertifikaat</a:t>
            </a:r>
            <a:r>
              <a:rPr lang="en-ZA" dirty="0">
                <a:latin typeface="+mn-lt"/>
              </a:rPr>
              <a:t> </a:t>
            </a:r>
            <a:r>
              <a:rPr lang="en-ZA" dirty="0" err="1">
                <a:latin typeface="+mn-lt"/>
              </a:rPr>
              <a:t>te</a:t>
            </a:r>
            <a:r>
              <a:rPr lang="en-ZA" dirty="0">
                <a:latin typeface="+mn-lt"/>
              </a:rPr>
              <a:t> </a:t>
            </a:r>
            <a:r>
              <a:rPr lang="en-ZA" dirty="0" err="1">
                <a:latin typeface="+mn-lt"/>
              </a:rPr>
              <a:t>verwerf</a:t>
            </a:r>
            <a:r>
              <a:rPr lang="en-ZA" dirty="0">
                <a:latin typeface="+mn-lt"/>
              </a:rPr>
              <a:t>.
</a:t>
            </a:r>
            <a:endParaRPr dirty="0">
              <a:latin typeface="+mn-lt"/>
            </a:endParaRPr>
          </a:p>
        </p:txBody>
      </p:sp>
      <p:sp>
        <p:nvSpPr>
          <p:cNvPr id="740" name="Google Shape;740;p35"/>
          <p:cNvSpPr txBox="1">
            <a:spLocks noGrp="1"/>
          </p:cNvSpPr>
          <p:nvPr>
            <p:ph type="title" idx="6"/>
          </p:nvPr>
        </p:nvSpPr>
        <p:spPr>
          <a:xfrm>
            <a:off x="5278920" y="3171389"/>
            <a:ext cx="2822449" cy="607925"/>
          </a:xfrm>
          <a:prstGeom prst="rect">
            <a:avLst/>
          </a:prstGeom>
        </p:spPr>
        <p:txBody>
          <a:bodyPr spcFirstLastPara="1" wrap="square" lIns="91425" tIns="91425" rIns="91425" bIns="91425" anchor="ctr" anchorCtr="0">
            <a:noAutofit/>
          </a:bodyPr>
          <a:lstStyle/>
          <a:p>
            <a:pPr lvl="0"/>
            <a:r>
              <a:rPr lang="en-ZA" dirty="0"/>
              <a:t>SENIOR SERTIFIKAAT- SLAAG
</a:t>
            </a:r>
            <a:endParaRPr dirty="0"/>
          </a:p>
        </p:txBody>
      </p:sp>
      <p:sp>
        <p:nvSpPr>
          <p:cNvPr id="741" name="Google Shape;741;p35"/>
          <p:cNvSpPr txBox="1">
            <a:spLocks noGrp="1"/>
          </p:cNvSpPr>
          <p:nvPr>
            <p:ph type="subTitle" idx="7"/>
          </p:nvPr>
        </p:nvSpPr>
        <p:spPr>
          <a:xfrm>
            <a:off x="4728385" y="3973391"/>
            <a:ext cx="3064513" cy="520987"/>
          </a:xfrm>
          <a:prstGeom prst="rect">
            <a:avLst/>
          </a:prstGeom>
        </p:spPr>
        <p:txBody>
          <a:bodyPr spcFirstLastPara="1" wrap="square" lIns="91425" tIns="91425" rIns="91425" bIns="91425" anchor="ctr" anchorCtr="0">
            <a:noAutofit/>
          </a:bodyPr>
          <a:lstStyle/>
          <a:p>
            <a:pPr marL="0" lvl="0" indent="0"/>
            <a:r>
              <a:rPr lang="nl-NL" dirty="0">
                <a:latin typeface="+mn-lt"/>
              </a:rPr>
              <a:t>Dit is 'n basiese slaag in matriek. Jy kan  enige kursus volgs wat slegs 'n  matrieksertifikaat vereis.
</a:t>
            </a:r>
            <a:endParaRPr dirty="0">
              <a:latin typeface="+mn-lt"/>
            </a:endParaRPr>
          </a:p>
        </p:txBody>
      </p:sp>
      <p:sp>
        <p:nvSpPr>
          <p:cNvPr id="742" name="Google Shape;742;p35"/>
          <p:cNvSpPr txBox="1">
            <a:spLocks noGrp="1"/>
          </p:cNvSpPr>
          <p:nvPr>
            <p:ph type="title" idx="8"/>
          </p:nvPr>
        </p:nvSpPr>
        <p:spPr>
          <a:xfrm>
            <a:off x="720000" y="532925"/>
            <a:ext cx="7704000" cy="484800"/>
          </a:xfrm>
          <a:prstGeom prst="rect">
            <a:avLst/>
          </a:prstGeom>
        </p:spPr>
        <p:txBody>
          <a:bodyPr spcFirstLastPara="1" wrap="square" lIns="91425" tIns="91425" rIns="91425" bIns="91425" anchor="ctr" anchorCtr="0">
            <a:noAutofit/>
          </a:bodyPr>
          <a:lstStyle/>
          <a:p>
            <a:pPr lvl="0"/>
            <a:r>
              <a:rPr lang="en-ZA" dirty="0"/>
              <a:t>MATRIEKSLAAGVLAKKE:</a:t>
            </a:r>
          </a:p>
        </p:txBody>
      </p:sp>
      <p:grpSp>
        <p:nvGrpSpPr>
          <p:cNvPr id="743" name="Google Shape;743;p35"/>
          <p:cNvGrpSpPr/>
          <p:nvPr/>
        </p:nvGrpSpPr>
        <p:grpSpPr>
          <a:xfrm>
            <a:off x="1478544" y="1365633"/>
            <a:ext cx="281039" cy="286152"/>
            <a:chOff x="-62148800" y="3377700"/>
            <a:chExt cx="311125" cy="316750"/>
          </a:xfrm>
        </p:grpSpPr>
        <p:sp>
          <p:nvSpPr>
            <p:cNvPr id="744" name="Google Shape;744;p35"/>
            <p:cNvSpPr/>
            <p:nvPr/>
          </p:nvSpPr>
          <p:spPr>
            <a:xfrm>
              <a:off x="-62085775" y="3653375"/>
              <a:ext cx="185875" cy="41075"/>
            </a:xfrm>
            <a:custGeom>
              <a:avLst/>
              <a:gdLst/>
              <a:ahLst/>
              <a:cxnLst/>
              <a:rect l="l" t="t" r="r" b="b"/>
              <a:pathLst>
                <a:path w="7435" h="1643" extrusionOk="0">
                  <a:moveTo>
                    <a:pt x="819" y="1"/>
                  </a:moveTo>
                  <a:cubicBezTo>
                    <a:pt x="347" y="1"/>
                    <a:pt x="0" y="347"/>
                    <a:pt x="0" y="851"/>
                  </a:cubicBezTo>
                  <a:lnTo>
                    <a:pt x="0" y="1229"/>
                  </a:lnTo>
                  <a:cubicBezTo>
                    <a:pt x="0" y="1481"/>
                    <a:pt x="189" y="1639"/>
                    <a:pt x="410" y="1639"/>
                  </a:cubicBezTo>
                  <a:lnTo>
                    <a:pt x="7026" y="1639"/>
                  </a:lnTo>
                  <a:cubicBezTo>
                    <a:pt x="7044" y="1641"/>
                    <a:pt x="7062" y="1642"/>
                    <a:pt x="7080" y="1642"/>
                  </a:cubicBezTo>
                  <a:cubicBezTo>
                    <a:pt x="7300" y="1642"/>
                    <a:pt x="7435" y="1463"/>
                    <a:pt x="7435" y="1229"/>
                  </a:cubicBezTo>
                  <a:lnTo>
                    <a:pt x="7435" y="851"/>
                  </a:lnTo>
                  <a:cubicBezTo>
                    <a:pt x="7435" y="379"/>
                    <a:pt x="7089" y="1"/>
                    <a:pt x="66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35"/>
            <p:cNvSpPr/>
            <p:nvPr/>
          </p:nvSpPr>
          <p:spPr>
            <a:xfrm>
              <a:off x="-62148800" y="3377700"/>
              <a:ext cx="311125" cy="254425"/>
            </a:xfrm>
            <a:custGeom>
              <a:avLst/>
              <a:gdLst/>
              <a:ahLst/>
              <a:cxnLst/>
              <a:rect l="l" t="t" r="r" b="b"/>
              <a:pathLst>
                <a:path w="12445" h="10177" extrusionOk="0">
                  <a:moveTo>
                    <a:pt x="11626" y="1608"/>
                  </a:moveTo>
                  <a:lnTo>
                    <a:pt x="11626" y="2899"/>
                  </a:lnTo>
                  <a:cubicBezTo>
                    <a:pt x="11626" y="3939"/>
                    <a:pt x="10807" y="4853"/>
                    <a:pt x="9767" y="4916"/>
                  </a:cubicBezTo>
                  <a:cubicBezTo>
                    <a:pt x="9893" y="4538"/>
                    <a:pt x="9956" y="4128"/>
                    <a:pt x="9956" y="3718"/>
                  </a:cubicBezTo>
                  <a:lnTo>
                    <a:pt x="9956" y="1608"/>
                  </a:lnTo>
                  <a:close/>
                  <a:moveTo>
                    <a:pt x="2521" y="1639"/>
                  </a:moveTo>
                  <a:lnTo>
                    <a:pt x="2521" y="3718"/>
                  </a:lnTo>
                  <a:cubicBezTo>
                    <a:pt x="2521" y="4160"/>
                    <a:pt x="2616" y="4538"/>
                    <a:pt x="2710" y="4947"/>
                  </a:cubicBezTo>
                  <a:cubicBezTo>
                    <a:pt x="1702" y="4853"/>
                    <a:pt x="883" y="4002"/>
                    <a:pt x="883" y="2899"/>
                  </a:cubicBezTo>
                  <a:lnTo>
                    <a:pt x="883" y="1639"/>
                  </a:lnTo>
                  <a:close/>
                  <a:moveTo>
                    <a:pt x="6176" y="1576"/>
                  </a:moveTo>
                  <a:cubicBezTo>
                    <a:pt x="6333" y="1576"/>
                    <a:pt x="6491" y="1671"/>
                    <a:pt x="6554" y="1828"/>
                  </a:cubicBezTo>
                  <a:lnTo>
                    <a:pt x="6932" y="2647"/>
                  </a:lnTo>
                  <a:lnTo>
                    <a:pt x="7845" y="2773"/>
                  </a:lnTo>
                  <a:cubicBezTo>
                    <a:pt x="8003" y="2805"/>
                    <a:pt x="8129" y="2899"/>
                    <a:pt x="8160" y="3025"/>
                  </a:cubicBezTo>
                  <a:cubicBezTo>
                    <a:pt x="8349" y="3214"/>
                    <a:pt x="8318" y="3403"/>
                    <a:pt x="8192" y="3466"/>
                  </a:cubicBezTo>
                  <a:lnTo>
                    <a:pt x="7530" y="4097"/>
                  </a:lnTo>
                  <a:lnTo>
                    <a:pt x="7688" y="5010"/>
                  </a:lnTo>
                  <a:cubicBezTo>
                    <a:pt x="7719" y="5168"/>
                    <a:pt x="7656" y="5325"/>
                    <a:pt x="7530" y="5420"/>
                  </a:cubicBezTo>
                  <a:cubicBezTo>
                    <a:pt x="7452" y="5459"/>
                    <a:pt x="7363" y="5486"/>
                    <a:pt x="7268" y="5486"/>
                  </a:cubicBezTo>
                  <a:cubicBezTo>
                    <a:pt x="7210" y="5486"/>
                    <a:pt x="7149" y="5475"/>
                    <a:pt x="7089" y="5451"/>
                  </a:cubicBezTo>
                  <a:lnTo>
                    <a:pt x="6270" y="5010"/>
                  </a:lnTo>
                  <a:lnTo>
                    <a:pt x="5451" y="5451"/>
                  </a:lnTo>
                  <a:cubicBezTo>
                    <a:pt x="5380" y="5480"/>
                    <a:pt x="5309" y="5495"/>
                    <a:pt x="5241" y="5495"/>
                  </a:cubicBezTo>
                  <a:cubicBezTo>
                    <a:pt x="5158" y="5495"/>
                    <a:pt x="5079" y="5472"/>
                    <a:pt x="5010" y="5420"/>
                  </a:cubicBezTo>
                  <a:cubicBezTo>
                    <a:pt x="4884" y="5325"/>
                    <a:pt x="4821" y="5168"/>
                    <a:pt x="4852" y="5010"/>
                  </a:cubicBezTo>
                  <a:lnTo>
                    <a:pt x="5010" y="4097"/>
                  </a:lnTo>
                  <a:lnTo>
                    <a:pt x="4348" y="3466"/>
                  </a:lnTo>
                  <a:cubicBezTo>
                    <a:pt x="4222" y="3340"/>
                    <a:pt x="4191" y="3214"/>
                    <a:pt x="4222" y="3025"/>
                  </a:cubicBezTo>
                  <a:cubicBezTo>
                    <a:pt x="4254" y="2899"/>
                    <a:pt x="4411" y="2773"/>
                    <a:pt x="4537" y="2773"/>
                  </a:cubicBezTo>
                  <a:lnTo>
                    <a:pt x="5451" y="2647"/>
                  </a:lnTo>
                  <a:lnTo>
                    <a:pt x="5829" y="1828"/>
                  </a:lnTo>
                  <a:cubicBezTo>
                    <a:pt x="5924" y="1671"/>
                    <a:pt x="6018" y="1576"/>
                    <a:pt x="6176" y="1576"/>
                  </a:cubicBezTo>
                  <a:close/>
                  <a:moveTo>
                    <a:pt x="2931" y="1"/>
                  </a:moveTo>
                  <a:cubicBezTo>
                    <a:pt x="2679" y="1"/>
                    <a:pt x="2521" y="190"/>
                    <a:pt x="2521" y="410"/>
                  </a:cubicBezTo>
                  <a:lnTo>
                    <a:pt x="2521" y="852"/>
                  </a:lnTo>
                  <a:lnTo>
                    <a:pt x="442" y="852"/>
                  </a:lnTo>
                  <a:cubicBezTo>
                    <a:pt x="190" y="852"/>
                    <a:pt x="1" y="1041"/>
                    <a:pt x="1" y="1230"/>
                  </a:cubicBezTo>
                  <a:lnTo>
                    <a:pt x="1" y="2899"/>
                  </a:lnTo>
                  <a:cubicBezTo>
                    <a:pt x="1" y="4506"/>
                    <a:pt x="1292" y="5766"/>
                    <a:pt x="2931" y="5766"/>
                  </a:cubicBezTo>
                  <a:lnTo>
                    <a:pt x="3120" y="5766"/>
                  </a:lnTo>
                  <a:cubicBezTo>
                    <a:pt x="3561" y="6428"/>
                    <a:pt x="4222" y="6932"/>
                    <a:pt x="4978" y="7216"/>
                  </a:cubicBezTo>
                  <a:lnTo>
                    <a:pt x="4978" y="8507"/>
                  </a:lnTo>
                  <a:cubicBezTo>
                    <a:pt x="4506" y="8507"/>
                    <a:pt x="4128" y="8854"/>
                    <a:pt x="4128" y="9358"/>
                  </a:cubicBezTo>
                  <a:lnTo>
                    <a:pt x="4128" y="10177"/>
                  </a:lnTo>
                  <a:lnTo>
                    <a:pt x="8286" y="10177"/>
                  </a:lnTo>
                  <a:lnTo>
                    <a:pt x="8286" y="9358"/>
                  </a:lnTo>
                  <a:cubicBezTo>
                    <a:pt x="8286" y="8885"/>
                    <a:pt x="7908" y="8507"/>
                    <a:pt x="7436" y="8507"/>
                  </a:cubicBezTo>
                  <a:lnTo>
                    <a:pt x="7436" y="7216"/>
                  </a:lnTo>
                  <a:cubicBezTo>
                    <a:pt x="8192" y="6932"/>
                    <a:pt x="8854" y="6428"/>
                    <a:pt x="9295" y="5766"/>
                  </a:cubicBezTo>
                  <a:lnTo>
                    <a:pt x="9484" y="5766"/>
                  </a:lnTo>
                  <a:cubicBezTo>
                    <a:pt x="11122" y="5766"/>
                    <a:pt x="12414" y="4475"/>
                    <a:pt x="12414" y="2899"/>
                  </a:cubicBezTo>
                  <a:lnTo>
                    <a:pt x="12414" y="1230"/>
                  </a:lnTo>
                  <a:cubicBezTo>
                    <a:pt x="12445" y="978"/>
                    <a:pt x="12288" y="852"/>
                    <a:pt x="12067" y="852"/>
                  </a:cubicBezTo>
                  <a:lnTo>
                    <a:pt x="9956" y="852"/>
                  </a:lnTo>
                  <a:lnTo>
                    <a:pt x="9956" y="410"/>
                  </a:lnTo>
                  <a:cubicBezTo>
                    <a:pt x="9956" y="158"/>
                    <a:pt x="9767" y="1"/>
                    <a:pt x="95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746" name="Google Shape;746;p35"/>
          <p:cNvSpPr/>
          <p:nvPr/>
        </p:nvSpPr>
        <p:spPr>
          <a:xfrm>
            <a:off x="1535474" y="3033646"/>
            <a:ext cx="249076" cy="286158"/>
          </a:xfrm>
          <a:custGeom>
            <a:avLst/>
            <a:gdLst/>
            <a:ahLst/>
            <a:cxnLst/>
            <a:rect l="l" t="t" r="r" b="b"/>
            <a:pathLst>
              <a:path w="11059" h="12704" extrusionOk="0">
                <a:moveTo>
                  <a:pt x="5545" y="3449"/>
                </a:moveTo>
                <a:cubicBezTo>
                  <a:pt x="5797" y="3449"/>
                  <a:pt x="5955" y="3638"/>
                  <a:pt x="5955" y="3859"/>
                </a:cubicBezTo>
                <a:lnTo>
                  <a:pt x="5955" y="4111"/>
                </a:lnTo>
                <a:cubicBezTo>
                  <a:pt x="6427" y="4268"/>
                  <a:pt x="6774" y="4741"/>
                  <a:pt x="6774" y="5308"/>
                </a:cubicBezTo>
                <a:cubicBezTo>
                  <a:pt x="6774" y="5528"/>
                  <a:pt x="6585" y="5749"/>
                  <a:pt x="6333" y="5749"/>
                </a:cubicBezTo>
                <a:cubicBezTo>
                  <a:pt x="6081" y="5749"/>
                  <a:pt x="5955" y="5528"/>
                  <a:pt x="5955" y="5308"/>
                </a:cubicBezTo>
                <a:cubicBezTo>
                  <a:pt x="5955" y="5056"/>
                  <a:pt x="5734" y="4898"/>
                  <a:pt x="5545" y="4898"/>
                </a:cubicBezTo>
                <a:cubicBezTo>
                  <a:pt x="5293" y="4898"/>
                  <a:pt x="5104" y="5119"/>
                  <a:pt x="5104" y="5308"/>
                </a:cubicBezTo>
                <a:cubicBezTo>
                  <a:pt x="5104" y="5528"/>
                  <a:pt x="5419" y="5780"/>
                  <a:pt x="5766" y="6001"/>
                </a:cubicBezTo>
                <a:cubicBezTo>
                  <a:pt x="6207" y="6316"/>
                  <a:pt x="6774" y="6725"/>
                  <a:pt x="6774" y="7387"/>
                </a:cubicBezTo>
                <a:cubicBezTo>
                  <a:pt x="6774" y="7954"/>
                  <a:pt x="6427" y="8364"/>
                  <a:pt x="5923" y="8584"/>
                </a:cubicBezTo>
                <a:lnTo>
                  <a:pt x="5923" y="8836"/>
                </a:lnTo>
                <a:cubicBezTo>
                  <a:pt x="5923" y="9088"/>
                  <a:pt x="5734" y="9246"/>
                  <a:pt x="5545" y="9246"/>
                </a:cubicBezTo>
                <a:cubicBezTo>
                  <a:pt x="5293" y="9246"/>
                  <a:pt x="5104" y="9057"/>
                  <a:pt x="5104" y="8836"/>
                </a:cubicBezTo>
                <a:lnTo>
                  <a:pt x="5104" y="8584"/>
                </a:lnTo>
                <a:cubicBezTo>
                  <a:pt x="4632" y="8427"/>
                  <a:pt x="4285" y="7954"/>
                  <a:pt x="4285" y="7387"/>
                </a:cubicBezTo>
                <a:cubicBezTo>
                  <a:pt x="4285" y="7167"/>
                  <a:pt x="4474" y="7009"/>
                  <a:pt x="4726" y="7009"/>
                </a:cubicBezTo>
                <a:cubicBezTo>
                  <a:pt x="4947" y="7009"/>
                  <a:pt x="5104" y="7198"/>
                  <a:pt x="5104" y="7387"/>
                </a:cubicBezTo>
                <a:cubicBezTo>
                  <a:pt x="5104" y="7639"/>
                  <a:pt x="5293" y="7828"/>
                  <a:pt x="5545" y="7828"/>
                </a:cubicBezTo>
                <a:cubicBezTo>
                  <a:pt x="5766" y="7828"/>
                  <a:pt x="5923" y="7639"/>
                  <a:pt x="5923" y="7387"/>
                </a:cubicBezTo>
                <a:cubicBezTo>
                  <a:pt x="5923" y="7167"/>
                  <a:pt x="5608" y="6914"/>
                  <a:pt x="5262" y="6694"/>
                </a:cubicBezTo>
                <a:cubicBezTo>
                  <a:pt x="4821" y="6379"/>
                  <a:pt x="4285" y="5969"/>
                  <a:pt x="4285" y="5308"/>
                </a:cubicBezTo>
                <a:cubicBezTo>
                  <a:pt x="4285" y="4741"/>
                  <a:pt x="4632" y="4331"/>
                  <a:pt x="5104" y="4111"/>
                </a:cubicBezTo>
                <a:lnTo>
                  <a:pt x="5104" y="3859"/>
                </a:lnTo>
                <a:cubicBezTo>
                  <a:pt x="5104" y="3606"/>
                  <a:pt x="5293" y="3449"/>
                  <a:pt x="5545" y="3449"/>
                </a:cubicBezTo>
                <a:close/>
                <a:moveTo>
                  <a:pt x="10651" y="1"/>
                </a:moveTo>
                <a:cubicBezTo>
                  <a:pt x="10562" y="1"/>
                  <a:pt x="10473" y="34"/>
                  <a:pt x="10397" y="109"/>
                </a:cubicBezTo>
                <a:cubicBezTo>
                  <a:pt x="9389" y="834"/>
                  <a:pt x="8538" y="960"/>
                  <a:pt x="8034" y="960"/>
                </a:cubicBezTo>
                <a:cubicBezTo>
                  <a:pt x="7310" y="960"/>
                  <a:pt x="6396" y="645"/>
                  <a:pt x="5766" y="172"/>
                </a:cubicBezTo>
                <a:cubicBezTo>
                  <a:pt x="5703" y="109"/>
                  <a:pt x="5616" y="78"/>
                  <a:pt x="5526" y="78"/>
                </a:cubicBezTo>
                <a:cubicBezTo>
                  <a:pt x="5435" y="78"/>
                  <a:pt x="5341" y="109"/>
                  <a:pt x="5262" y="172"/>
                </a:cubicBezTo>
                <a:cubicBezTo>
                  <a:pt x="4632" y="645"/>
                  <a:pt x="3781" y="960"/>
                  <a:pt x="3025" y="960"/>
                </a:cubicBezTo>
                <a:cubicBezTo>
                  <a:pt x="2237" y="960"/>
                  <a:pt x="1418" y="645"/>
                  <a:pt x="662" y="109"/>
                </a:cubicBezTo>
                <a:cubicBezTo>
                  <a:pt x="582" y="47"/>
                  <a:pt x="495" y="20"/>
                  <a:pt x="411" y="20"/>
                </a:cubicBezTo>
                <a:cubicBezTo>
                  <a:pt x="196" y="20"/>
                  <a:pt x="0" y="198"/>
                  <a:pt x="0" y="424"/>
                </a:cubicBezTo>
                <a:lnTo>
                  <a:pt x="0" y="5276"/>
                </a:lnTo>
                <a:cubicBezTo>
                  <a:pt x="0" y="8616"/>
                  <a:pt x="2143" y="11609"/>
                  <a:pt x="5388" y="12680"/>
                </a:cubicBezTo>
                <a:cubicBezTo>
                  <a:pt x="5419" y="12696"/>
                  <a:pt x="5459" y="12703"/>
                  <a:pt x="5506" y="12703"/>
                </a:cubicBezTo>
                <a:cubicBezTo>
                  <a:pt x="5553" y="12703"/>
                  <a:pt x="5608" y="12696"/>
                  <a:pt x="5671" y="12680"/>
                </a:cubicBezTo>
                <a:cubicBezTo>
                  <a:pt x="8885" y="11609"/>
                  <a:pt x="11059" y="8616"/>
                  <a:pt x="11059" y="5276"/>
                </a:cubicBezTo>
                <a:lnTo>
                  <a:pt x="11059" y="424"/>
                </a:lnTo>
                <a:cubicBezTo>
                  <a:pt x="11059" y="182"/>
                  <a:pt x="10858" y="1"/>
                  <a:pt x="106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47" name="Google Shape;747;p35"/>
          <p:cNvGrpSpPr/>
          <p:nvPr/>
        </p:nvGrpSpPr>
        <p:grpSpPr>
          <a:xfrm>
            <a:off x="4825923" y="3088151"/>
            <a:ext cx="286220" cy="286161"/>
            <a:chOff x="-60255350" y="3733825"/>
            <a:chExt cx="316650" cy="316550"/>
          </a:xfrm>
        </p:grpSpPr>
        <p:sp>
          <p:nvSpPr>
            <p:cNvPr id="748" name="Google Shape;748;p35"/>
            <p:cNvSpPr/>
            <p:nvPr/>
          </p:nvSpPr>
          <p:spPr>
            <a:xfrm>
              <a:off x="-60218325" y="3733825"/>
              <a:ext cx="235525" cy="316550"/>
            </a:xfrm>
            <a:custGeom>
              <a:avLst/>
              <a:gdLst/>
              <a:ahLst/>
              <a:cxnLst/>
              <a:rect l="l" t="t" r="r" b="b"/>
              <a:pathLst>
                <a:path w="9421" h="12662" extrusionOk="0">
                  <a:moveTo>
                    <a:pt x="4821" y="1666"/>
                  </a:moveTo>
                  <a:cubicBezTo>
                    <a:pt x="5073" y="1666"/>
                    <a:pt x="5262" y="1886"/>
                    <a:pt x="5262" y="2075"/>
                  </a:cubicBezTo>
                  <a:lnTo>
                    <a:pt x="5262" y="2359"/>
                  </a:lnTo>
                  <a:cubicBezTo>
                    <a:pt x="5734" y="2485"/>
                    <a:pt x="6081" y="2989"/>
                    <a:pt x="6081" y="3525"/>
                  </a:cubicBezTo>
                  <a:cubicBezTo>
                    <a:pt x="6081" y="3777"/>
                    <a:pt x="5892" y="3934"/>
                    <a:pt x="5640" y="3934"/>
                  </a:cubicBezTo>
                  <a:cubicBezTo>
                    <a:pt x="5419" y="3934"/>
                    <a:pt x="5262" y="3714"/>
                    <a:pt x="5262" y="3525"/>
                  </a:cubicBezTo>
                  <a:cubicBezTo>
                    <a:pt x="5262" y="3273"/>
                    <a:pt x="5073" y="3084"/>
                    <a:pt x="4821" y="3084"/>
                  </a:cubicBezTo>
                  <a:cubicBezTo>
                    <a:pt x="4569" y="3084"/>
                    <a:pt x="4411" y="3273"/>
                    <a:pt x="4411" y="3525"/>
                  </a:cubicBezTo>
                  <a:cubicBezTo>
                    <a:pt x="4411" y="3777"/>
                    <a:pt x="4789" y="3997"/>
                    <a:pt x="5104" y="4249"/>
                  </a:cubicBezTo>
                  <a:cubicBezTo>
                    <a:pt x="5514" y="4564"/>
                    <a:pt x="6081" y="4942"/>
                    <a:pt x="6081" y="5604"/>
                  </a:cubicBezTo>
                  <a:cubicBezTo>
                    <a:pt x="6081" y="6171"/>
                    <a:pt x="5734" y="6612"/>
                    <a:pt x="5262" y="6801"/>
                  </a:cubicBezTo>
                  <a:lnTo>
                    <a:pt x="5262" y="7085"/>
                  </a:lnTo>
                  <a:cubicBezTo>
                    <a:pt x="5262" y="7305"/>
                    <a:pt x="5041" y="7463"/>
                    <a:pt x="4821" y="7463"/>
                  </a:cubicBezTo>
                  <a:cubicBezTo>
                    <a:pt x="4569" y="7463"/>
                    <a:pt x="4411" y="7274"/>
                    <a:pt x="4411" y="7085"/>
                  </a:cubicBezTo>
                  <a:lnTo>
                    <a:pt x="4411" y="6801"/>
                  </a:lnTo>
                  <a:cubicBezTo>
                    <a:pt x="3938" y="6644"/>
                    <a:pt x="3592" y="6171"/>
                    <a:pt x="3592" y="5604"/>
                  </a:cubicBezTo>
                  <a:cubicBezTo>
                    <a:pt x="3592" y="5383"/>
                    <a:pt x="3781" y="5194"/>
                    <a:pt x="4033" y="5194"/>
                  </a:cubicBezTo>
                  <a:cubicBezTo>
                    <a:pt x="4253" y="5194"/>
                    <a:pt x="4411" y="5383"/>
                    <a:pt x="4411" y="5604"/>
                  </a:cubicBezTo>
                  <a:cubicBezTo>
                    <a:pt x="4411" y="5856"/>
                    <a:pt x="4632" y="6014"/>
                    <a:pt x="4821" y="6014"/>
                  </a:cubicBezTo>
                  <a:cubicBezTo>
                    <a:pt x="5041" y="6014"/>
                    <a:pt x="5262" y="5824"/>
                    <a:pt x="5262" y="5604"/>
                  </a:cubicBezTo>
                  <a:cubicBezTo>
                    <a:pt x="5262" y="5383"/>
                    <a:pt x="4947" y="5131"/>
                    <a:pt x="4569" y="4911"/>
                  </a:cubicBezTo>
                  <a:cubicBezTo>
                    <a:pt x="4159" y="4596"/>
                    <a:pt x="3592" y="4186"/>
                    <a:pt x="3592" y="3525"/>
                  </a:cubicBezTo>
                  <a:cubicBezTo>
                    <a:pt x="3592" y="2989"/>
                    <a:pt x="3938" y="2548"/>
                    <a:pt x="4411" y="2359"/>
                  </a:cubicBezTo>
                  <a:lnTo>
                    <a:pt x="4411" y="2075"/>
                  </a:lnTo>
                  <a:cubicBezTo>
                    <a:pt x="4411" y="1823"/>
                    <a:pt x="4632" y="1666"/>
                    <a:pt x="4821" y="1666"/>
                  </a:cubicBezTo>
                  <a:close/>
                  <a:moveTo>
                    <a:pt x="6081" y="9385"/>
                  </a:moveTo>
                  <a:lnTo>
                    <a:pt x="6081" y="10235"/>
                  </a:lnTo>
                  <a:lnTo>
                    <a:pt x="3592" y="10235"/>
                  </a:lnTo>
                  <a:lnTo>
                    <a:pt x="3592" y="9385"/>
                  </a:lnTo>
                  <a:close/>
                  <a:moveTo>
                    <a:pt x="4801" y="0"/>
                  </a:moveTo>
                  <a:cubicBezTo>
                    <a:pt x="4498" y="0"/>
                    <a:pt x="4188" y="29"/>
                    <a:pt x="3875" y="91"/>
                  </a:cubicBezTo>
                  <a:cubicBezTo>
                    <a:pt x="2111" y="500"/>
                    <a:pt x="693" y="1949"/>
                    <a:pt x="378" y="3714"/>
                  </a:cubicBezTo>
                  <a:cubicBezTo>
                    <a:pt x="0" y="5698"/>
                    <a:pt x="1008" y="7652"/>
                    <a:pt x="2773" y="8565"/>
                  </a:cubicBezTo>
                  <a:lnTo>
                    <a:pt x="2773" y="10582"/>
                  </a:lnTo>
                  <a:cubicBezTo>
                    <a:pt x="2773" y="11716"/>
                    <a:pt x="3718" y="12661"/>
                    <a:pt x="4852" y="12661"/>
                  </a:cubicBezTo>
                  <a:cubicBezTo>
                    <a:pt x="5986" y="12661"/>
                    <a:pt x="6963" y="11716"/>
                    <a:pt x="6963" y="10582"/>
                  </a:cubicBezTo>
                  <a:lnTo>
                    <a:pt x="6963" y="8565"/>
                  </a:lnTo>
                  <a:cubicBezTo>
                    <a:pt x="8444" y="7778"/>
                    <a:pt x="9420" y="6234"/>
                    <a:pt x="9420" y="4501"/>
                  </a:cubicBezTo>
                  <a:cubicBezTo>
                    <a:pt x="9392" y="2000"/>
                    <a:pt x="7308" y="0"/>
                    <a:pt x="48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35"/>
            <p:cNvSpPr/>
            <p:nvPr/>
          </p:nvSpPr>
          <p:spPr>
            <a:xfrm>
              <a:off x="-60255350" y="3844775"/>
              <a:ext cx="34675" cy="20500"/>
            </a:xfrm>
            <a:custGeom>
              <a:avLst/>
              <a:gdLst/>
              <a:ahLst/>
              <a:cxnLst/>
              <a:rect l="l" t="t" r="r" b="b"/>
              <a:pathLst>
                <a:path w="1387" h="820" extrusionOk="0">
                  <a:moveTo>
                    <a:pt x="379" y="0"/>
                  </a:moveTo>
                  <a:cubicBezTo>
                    <a:pt x="158" y="0"/>
                    <a:pt x="1" y="189"/>
                    <a:pt x="1" y="378"/>
                  </a:cubicBezTo>
                  <a:cubicBezTo>
                    <a:pt x="1" y="630"/>
                    <a:pt x="190" y="819"/>
                    <a:pt x="379" y="819"/>
                  </a:cubicBezTo>
                  <a:lnTo>
                    <a:pt x="946" y="819"/>
                  </a:lnTo>
                  <a:cubicBezTo>
                    <a:pt x="1166" y="819"/>
                    <a:pt x="1387" y="630"/>
                    <a:pt x="1387" y="378"/>
                  </a:cubicBezTo>
                  <a:cubicBezTo>
                    <a:pt x="1387" y="158"/>
                    <a:pt x="1166" y="0"/>
                    <a:pt x="94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35"/>
            <p:cNvSpPr/>
            <p:nvPr/>
          </p:nvSpPr>
          <p:spPr>
            <a:xfrm>
              <a:off x="-59974175" y="3844775"/>
              <a:ext cx="35475" cy="20500"/>
            </a:xfrm>
            <a:custGeom>
              <a:avLst/>
              <a:gdLst/>
              <a:ahLst/>
              <a:cxnLst/>
              <a:rect l="l" t="t" r="r" b="b"/>
              <a:pathLst>
                <a:path w="1419" h="820" extrusionOk="0">
                  <a:moveTo>
                    <a:pt x="442" y="0"/>
                  </a:moveTo>
                  <a:cubicBezTo>
                    <a:pt x="221" y="0"/>
                    <a:pt x="1" y="189"/>
                    <a:pt x="1" y="378"/>
                  </a:cubicBezTo>
                  <a:cubicBezTo>
                    <a:pt x="1" y="630"/>
                    <a:pt x="221" y="819"/>
                    <a:pt x="442" y="819"/>
                  </a:cubicBezTo>
                  <a:lnTo>
                    <a:pt x="1009" y="819"/>
                  </a:lnTo>
                  <a:cubicBezTo>
                    <a:pt x="1230" y="819"/>
                    <a:pt x="1387" y="630"/>
                    <a:pt x="1387" y="378"/>
                  </a:cubicBezTo>
                  <a:cubicBezTo>
                    <a:pt x="1419" y="158"/>
                    <a:pt x="1230" y="0"/>
                    <a:pt x="100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35"/>
            <p:cNvSpPr/>
            <p:nvPr/>
          </p:nvSpPr>
          <p:spPr>
            <a:xfrm>
              <a:off x="-60212825" y="3939475"/>
              <a:ext cx="32325" cy="30350"/>
            </a:xfrm>
            <a:custGeom>
              <a:avLst/>
              <a:gdLst/>
              <a:ahLst/>
              <a:cxnLst/>
              <a:rect l="l" t="t" r="r" b="b"/>
              <a:pathLst>
                <a:path w="1293" h="1214" extrusionOk="0">
                  <a:moveTo>
                    <a:pt x="836" y="1"/>
                  </a:moveTo>
                  <a:cubicBezTo>
                    <a:pt x="725" y="1"/>
                    <a:pt x="615" y="40"/>
                    <a:pt x="536" y="119"/>
                  </a:cubicBezTo>
                  <a:lnTo>
                    <a:pt x="158" y="497"/>
                  </a:lnTo>
                  <a:cubicBezTo>
                    <a:pt x="1" y="654"/>
                    <a:pt x="1" y="938"/>
                    <a:pt x="158" y="1096"/>
                  </a:cubicBezTo>
                  <a:cubicBezTo>
                    <a:pt x="237" y="1174"/>
                    <a:pt x="340" y="1214"/>
                    <a:pt x="442" y="1214"/>
                  </a:cubicBezTo>
                  <a:cubicBezTo>
                    <a:pt x="544" y="1214"/>
                    <a:pt x="647" y="1174"/>
                    <a:pt x="725" y="1096"/>
                  </a:cubicBezTo>
                  <a:lnTo>
                    <a:pt x="1135" y="686"/>
                  </a:lnTo>
                  <a:cubicBezTo>
                    <a:pt x="1293" y="528"/>
                    <a:pt x="1293" y="245"/>
                    <a:pt x="1135" y="119"/>
                  </a:cubicBezTo>
                  <a:cubicBezTo>
                    <a:pt x="1056" y="40"/>
                    <a:pt x="946" y="1"/>
                    <a:pt x="8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35"/>
            <p:cNvSpPr/>
            <p:nvPr/>
          </p:nvSpPr>
          <p:spPr>
            <a:xfrm>
              <a:off x="-60012750" y="3739425"/>
              <a:ext cx="32300" cy="30350"/>
            </a:xfrm>
            <a:custGeom>
              <a:avLst/>
              <a:gdLst/>
              <a:ahLst/>
              <a:cxnLst/>
              <a:rect l="l" t="t" r="r" b="b"/>
              <a:pathLst>
                <a:path w="1292" h="1214" extrusionOk="0">
                  <a:moveTo>
                    <a:pt x="835" y="1"/>
                  </a:moveTo>
                  <a:cubicBezTo>
                    <a:pt x="725" y="1"/>
                    <a:pt x="614" y="40"/>
                    <a:pt x="536" y="119"/>
                  </a:cubicBezTo>
                  <a:lnTo>
                    <a:pt x="126" y="497"/>
                  </a:lnTo>
                  <a:cubicBezTo>
                    <a:pt x="0" y="654"/>
                    <a:pt x="0" y="938"/>
                    <a:pt x="126" y="1095"/>
                  </a:cubicBezTo>
                  <a:cubicBezTo>
                    <a:pt x="205" y="1174"/>
                    <a:pt x="315" y="1213"/>
                    <a:pt x="425" y="1213"/>
                  </a:cubicBezTo>
                  <a:cubicBezTo>
                    <a:pt x="536" y="1213"/>
                    <a:pt x="646" y="1174"/>
                    <a:pt x="725" y="1095"/>
                  </a:cubicBezTo>
                  <a:lnTo>
                    <a:pt x="1134" y="686"/>
                  </a:lnTo>
                  <a:cubicBezTo>
                    <a:pt x="1292" y="560"/>
                    <a:pt x="1292" y="276"/>
                    <a:pt x="1134" y="119"/>
                  </a:cubicBezTo>
                  <a:cubicBezTo>
                    <a:pt x="1056" y="40"/>
                    <a:pt x="945" y="1"/>
                    <a:pt x="83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35"/>
            <p:cNvSpPr/>
            <p:nvPr/>
          </p:nvSpPr>
          <p:spPr>
            <a:xfrm>
              <a:off x="-60012750" y="3939475"/>
              <a:ext cx="32300" cy="30350"/>
            </a:xfrm>
            <a:custGeom>
              <a:avLst/>
              <a:gdLst/>
              <a:ahLst/>
              <a:cxnLst/>
              <a:rect l="l" t="t" r="r" b="b"/>
              <a:pathLst>
                <a:path w="1292" h="1214" extrusionOk="0">
                  <a:moveTo>
                    <a:pt x="425" y="1"/>
                  </a:moveTo>
                  <a:cubicBezTo>
                    <a:pt x="315" y="1"/>
                    <a:pt x="205" y="40"/>
                    <a:pt x="126" y="119"/>
                  </a:cubicBezTo>
                  <a:cubicBezTo>
                    <a:pt x="0" y="245"/>
                    <a:pt x="0" y="528"/>
                    <a:pt x="126" y="686"/>
                  </a:cubicBezTo>
                  <a:lnTo>
                    <a:pt x="536" y="1096"/>
                  </a:lnTo>
                  <a:cubicBezTo>
                    <a:pt x="614" y="1174"/>
                    <a:pt x="725" y="1214"/>
                    <a:pt x="835" y="1214"/>
                  </a:cubicBezTo>
                  <a:cubicBezTo>
                    <a:pt x="945" y="1214"/>
                    <a:pt x="1056" y="1174"/>
                    <a:pt x="1134" y="1096"/>
                  </a:cubicBezTo>
                  <a:cubicBezTo>
                    <a:pt x="1292" y="938"/>
                    <a:pt x="1292" y="654"/>
                    <a:pt x="1134" y="497"/>
                  </a:cubicBezTo>
                  <a:lnTo>
                    <a:pt x="725" y="119"/>
                  </a:lnTo>
                  <a:cubicBezTo>
                    <a:pt x="646" y="40"/>
                    <a:pt x="536" y="1"/>
                    <a:pt x="4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35"/>
            <p:cNvSpPr/>
            <p:nvPr/>
          </p:nvSpPr>
          <p:spPr>
            <a:xfrm>
              <a:off x="-60212825" y="3739425"/>
              <a:ext cx="32325" cy="30350"/>
            </a:xfrm>
            <a:custGeom>
              <a:avLst/>
              <a:gdLst/>
              <a:ahLst/>
              <a:cxnLst/>
              <a:rect l="l" t="t" r="r" b="b"/>
              <a:pathLst>
                <a:path w="1293" h="1214" extrusionOk="0">
                  <a:moveTo>
                    <a:pt x="442" y="1"/>
                  </a:moveTo>
                  <a:cubicBezTo>
                    <a:pt x="340" y="1"/>
                    <a:pt x="237" y="40"/>
                    <a:pt x="158" y="119"/>
                  </a:cubicBezTo>
                  <a:cubicBezTo>
                    <a:pt x="1" y="276"/>
                    <a:pt x="1" y="560"/>
                    <a:pt x="158" y="686"/>
                  </a:cubicBezTo>
                  <a:lnTo>
                    <a:pt x="536" y="1095"/>
                  </a:lnTo>
                  <a:cubicBezTo>
                    <a:pt x="615" y="1174"/>
                    <a:pt x="725" y="1213"/>
                    <a:pt x="836" y="1213"/>
                  </a:cubicBezTo>
                  <a:cubicBezTo>
                    <a:pt x="946" y="1213"/>
                    <a:pt x="1056" y="1174"/>
                    <a:pt x="1135" y="1095"/>
                  </a:cubicBezTo>
                  <a:cubicBezTo>
                    <a:pt x="1293" y="938"/>
                    <a:pt x="1293" y="654"/>
                    <a:pt x="1135" y="497"/>
                  </a:cubicBezTo>
                  <a:lnTo>
                    <a:pt x="725" y="119"/>
                  </a:lnTo>
                  <a:cubicBezTo>
                    <a:pt x="647" y="40"/>
                    <a:pt x="544" y="1"/>
                    <a:pt x="4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5" name="Google Shape;755;p35"/>
          <p:cNvGrpSpPr/>
          <p:nvPr/>
        </p:nvGrpSpPr>
        <p:grpSpPr>
          <a:xfrm>
            <a:off x="4853924" y="1400692"/>
            <a:ext cx="286231" cy="286944"/>
            <a:chOff x="-3771675" y="3971775"/>
            <a:chExt cx="291300" cy="292025"/>
          </a:xfrm>
        </p:grpSpPr>
        <p:sp>
          <p:nvSpPr>
            <p:cNvPr id="756" name="Google Shape;756;p35"/>
            <p:cNvSpPr/>
            <p:nvPr/>
          </p:nvSpPr>
          <p:spPr>
            <a:xfrm>
              <a:off x="-3770100" y="3971775"/>
              <a:ext cx="218975" cy="66775"/>
            </a:xfrm>
            <a:custGeom>
              <a:avLst/>
              <a:gdLst/>
              <a:ahLst/>
              <a:cxnLst/>
              <a:rect l="l" t="t" r="r" b="b"/>
              <a:pathLst>
                <a:path w="8759" h="2671" extrusionOk="0">
                  <a:moveTo>
                    <a:pt x="4391" y="0"/>
                  </a:moveTo>
                  <a:cubicBezTo>
                    <a:pt x="2410" y="0"/>
                    <a:pt x="426" y="449"/>
                    <a:pt x="0" y="1347"/>
                  </a:cubicBezTo>
                  <a:cubicBezTo>
                    <a:pt x="426" y="2229"/>
                    <a:pt x="2410" y="2670"/>
                    <a:pt x="4391" y="2670"/>
                  </a:cubicBezTo>
                  <a:cubicBezTo>
                    <a:pt x="6372" y="2670"/>
                    <a:pt x="8349" y="2229"/>
                    <a:pt x="8759" y="1347"/>
                  </a:cubicBezTo>
                  <a:cubicBezTo>
                    <a:pt x="8349" y="449"/>
                    <a:pt x="6372" y="0"/>
                    <a:pt x="43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35"/>
            <p:cNvSpPr/>
            <p:nvPr/>
          </p:nvSpPr>
          <p:spPr>
            <a:xfrm>
              <a:off x="-3771675" y="4030650"/>
              <a:ext cx="222125" cy="78000"/>
            </a:xfrm>
            <a:custGeom>
              <a:avLst/>
              <a:gdLst/>
              <a:ahLst/>
              <a:cxnLst/>
              <a:rect l="l" t="t" r="r" b="b"/>
              <a:pathLst>
                <a:path w="8885" h="3120" extrusionOk="0">
                  <a:moveTo>
                    <a:pt x="0" y="0"/>
                  </a:moveTo>
                  <a:lnTo>
                    <a:pt x="0" y="1418"/>
                  </a:lnTo>
                  <a:cubicBezTo>
                    <a:pt x="0" y="2521"/>
                    <a:pt x="2048" y="3088"/>
                    <a:pt x="4127" y="3119"/>
                  </a:cubicBezTo>
                  <a:cubicBezTo>
                    <a:pt x="4915" y="1891"/>
                    <a:pt x="6301" y="1103"/>
                    <a:pt x="7877" y="1103"/>
                  </a:cubicBezTo>
                  <a:cubicBezTo>
                    <a:pt x="8223" y="1103"/>
                    <a:pt x="8570" y="1135"/>
                    <a:pt x="8885" y="1229"/>
                  </a:cubicBezTo>
                  <a:lnTo>
                    <a:pt x="8885" y="0"/>
                  </a:lnTo>
                  <a:cubicBezTo>
                    <a:pt x="7908" y="788"/>
                    <a:pt x="6112" y="1072"/>
                    <a:pt x="4443" y="1072"/>
                  </a:cubicBezTo>
                  <a:cubicBezTo>
                    <a:pt x="2804" y="1072"/>
                    <a:pt x="977" y="757"/>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35"/>
            <p:cNvSpPr/>
            <p:nvPr/>
          </p:nvSpPr>
          <p:spPr>
            <a:xfrm>
              <a:off x="-3669425" y="4074750"/>
              <a:ext cx="189050" cy="189050"/>
            </a:xfrm>
            <a:custGeom>
              <a:avLst/>
              <a:gdLst/>
              <a:ahLst/>
              <a:cxnLst/>
              <a:rect l="l" t="t" r="r" b="b"/>
              <a:pathLst>
                <a:path w="7562" h="7562" extrusionOk="0">
                  <a:moveTo>
                    <a:pt x="5501" y="2732"/>
                  </a:moveTo>
                  <a:cubicBezTo>
                    <a:pt x="5748" y="2732"/>
                    <a:pt x="6008" y="3067"/>
                    <a:pt x="5766" y="3309"/>
                  </a:cubicBezTo>
                  <a:lnTo>
                    <a:pt x="3718" y="5356"/>
                  </a:lnTo>
                  <a:cubicBezTo>
                    <a:pt x="3655" y="5420"/>
                    <a:pt x="3568" y="5451"/>
                    <a:pt x="3482" y="5451"/>
                  </a:cubicBezTo>
                  <a:cubicBezTo>
                    <a:pt x="3395" y="5451"/>
                    <a:pt x="3308" y="5420"/>
                    <a:pt x="3245" y="5356"/>
                  </a:cubicBezTo>
                  <a:lnTo>
                    <a:pt x="1859" y="4002"/>
                  </a:lnTo>
                  <a:cubicBezTo>
                    <a:pt x="1617" y="3760"/>
                    <a:pt x="1840" y="3425"/>
                    <a:pt x="2099" y="3425"/>
                  </a:cubicBezTo>
                  <a:cubicBezTo>
                    <a:pt x="2177" y="3425"/>
                    <a:pt x="2259" y="3456"/>
                    <a:pt x="2332" y="3529"/>
                  </a:cubicBezTo>
                  <a:lnTo>
                    <a:pt x="3466" y="4663"/>
                  </a:lnTo>
                  <a:lnTo>
                    <a:pt x="5293" y="2836"/>
                  </a:lnTo>
                  <a:cubicBezTo>
                    <a:pt x="5352" y="2763"/>
                    <a:pt x="5426" y="2732"/>
                    <a:pt x="5501" y="2732"/>
                  </a:cubicBezTo>
                  <a:close/>
                  <a:moveTo>
                    <a:pt x="3781" y="1"/>
                  </a:moveTo>
                  <a:cubicBezTo>
                    <a:pt x="1702" y="1"/>
                    <a:pt x="0" y="1702"/>
                    <a:pt x="0" y="3781"/>
                  </a:cubicBezTo>
                  <a:cubicBezTo>
                    <a:pt x="0" y="5892"/>
                    <a:pt x="1702" y="7562"/>
                    <a:pt x="3781" y="7562"/>
                  </a:cubicBezTo>
                  <a:cubicBezTo>
                    <a:pt x="5860" y="7562"/>
                    <a:pt x="7562" y="5892"/>
                    <a:pt x="7562" y="3781"/>
                  </a:cubicBezTo>
                  <a:cubicBezTo>
                    <a:pt x="7562" y="1702"/>
                    <a:pt x="5860" y="1"/>
                    <a:pt x="378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35"/>
            <p:cNvSpPr/>
            <p:nvPr/>
          </p:nvSpPr>
          <p:spPr>
            <a:xfrm>
              <a:off x="-3771675" y="4099950"/>
              <a:ext cx="94525" cy="76425"/>
            </a:xfrm>
            <a:custGeom>
              <a:avLst/>
              <a:gdLst/>
              <a:ahLst/>
              <a:cxnLst/>
              <a:rect l="l" t="t" r="r" b="b"/>
              <a:pathLst>
                <a:path w="3781" h="3057" extrusionOk="0">
                  <a:moveTo>
                    <a:pt x="0" y="1"/>
                  </a:moveTo>
                  <a:lnTo>
                    <a:pt x="0" y="1419"/>
                  </a:lnTo>
                  <a:cubicBezTo>
                    <a:pt x="0" y="2364"/>
                    <a:pt x="1607" y="2899"/>
                    <a:pt x="3434" y="3057"/>
                  </a:cubicBezTo>
                  <a:cubicBezTo>
                    <a:pt x="3371" y="2364"/>
                    <a:pt x="3497" y="1671"/>
                    <a:pt x="3781" y="1040"/>
                  </a:cubicBezTo>
                  <a:cubicBezTo>
                    <a:pt x="2332" y="977"/>
                    <a:pt x="819" y="662"/>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35"/>
            <p:cNvSpPr/>
            <p:nvPr/>
          </p:nvSpPr>
          <p:spPr>
            <a:xfrm>
              <a:off x="-3771675" y="4167700"/>
              <a:ext cx="135500" cy="95325"/>
            </a:xfrm>
            <a:custGeom>
              <a:avLst/>
              <a:gdLst/>
              <a:ahLst/>
              <a:cxnLst/>
              <a:rect l="l" t="t" r="r" b="b"/>
              <a:pathLst>
                <a:path w="5420" h="3813" extrusionOk="0">
                  <a:moveTo>
                    <a:pt x="0" y="0"/>
                  </a:moveTo>
                  <a:lnTo>
                    <a:pt x="0" y="2111"/>
                  </a:lnTo>
                  <a:cubicBezTo>
                    <a:pt x="0" y="3277"/>
                    <a:pt x="2237" y="3812"/>
                    <a:pt x="4443" y="3812"/>
                  </a:cubicBezTo>
                  <a:cubicBezTo>
                    <a:pt x="4789" y="3812"/>
                    <a:pt x="5104" y="3812"/>
                    <a:pt x="5419" y="3781"/>
                  </a:cubicBezTo>
                  <a:cubicBezTo>
                    <a:pt x="4474" y="3151"/>
                    <a:pt x="3781" y="2206"/>
                    <a:pt x="3529" y="1071"/>
                  </a:cubicBezTo>
                  <a:cubicBezTo>
                    <a:pt x="2174" y="977"/>
                    <a:pt x="788" y="662"/>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 name="Picture 2">
            <a:extLst>
              <a:ext uri="{FF2B5EF4-FFF2-40B4-BE49-F238E27FC236}">
                <a16:creationId xmlns:a16="http://schemas.microsoft.com/office/drawing/2014/main" id="{48CBA107-1691-6EC2-3D9E-979CAB5E1B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5566" y="466977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75"/>
        <p:cNvGrpSpPr/>
        <p:nvPr/>
      </p:nvGrpSpPr>
      <p:grpSpPr>
        <a:xfrm>
          <a:off x="0" y="0"/>
          <a:ext cx="0" cy="0"/>
          <a:chOff x="0" y="0"/>
          <a:chExt cx="0" cy="0"/>
        </a:xfrm>
      </p:grpSpPr>
      <p:sp>
        <p:nvSpPr>
          <p:cNvPr id="776" name="Google Shape;776;p37"/>
          <p:cNvSpPr txBox="1">
            <a:spLocks noGrp="1"/>
          </p:cNvSpPr>
          <p:nvPr>
            <p:ph type="title"/>
          </p:nvPr>
        </p:nvSpPr>
        <p:spPr>
          <a:xfrm>
            <a:off x="356443" y="215511"/>
            <a:ext cx="7704000" cy="482700"/>
          </a:xfrm>
          <a:prstGeom prst="rect">
            <a:avLst/>
          </a:prstGeom>
        </p:spPr>
        <p:txBody>
          <a:bodyPr spcFirstLastPara="1" wrap="square" lIns="91425" tIns="91425" rIns="91425" bIns="91425" anchor="ctr" anchorCtr="0">
            <a:noAutofit/>
          </a:bodyPr>
          <a:lstStyle/>
          <a:p>
            <a:pPr lvl="0"/>
            <a:r>
              <a:rPr lang="en-ZA" dirty="0"/>
              <a:t>VERDERE STUDIES
</a:t>
            </a:r>
            <a:endParaRPr dirty="0"/>
          </a:p>
        </p:txBody>
      </p:sp>
      <p:sp>
        <p:nvSpPr>
          <p:cNvPr id="777" name="Google Shape;777;p37"/>
          <p:cNvSpPr txBox="1">
            <a:spLocks noGrp="1"/>
          </p:cNvSpPr>
          <p:nvPr>
            <p:ph type="body" idx="1"/>
          </p:nvPr>
        </p:nvSpPr>
        <p:spPr>
          <a:xfrm flipH="1">
            <a:off x="3446316" y="698211"/>
            <a:ext cx="4111255" cy="4314464"/>
          </a:xfrm>
          <a:prstGeom prst="rect">
            <a:avLst/>
          </a:prstGeom>
        </p:spPr>
        <p:txBody>
          <a:bodyPr spcFirstLastPara="1" wrap="square" lIns="91425" tIns="91425" rIns="91425" bIns="91425" anchor="ctr" anchorCtr="0">
            <a:noAutofit/>
          </a:bodyPr>
          <a:lstStyle/>
          <a:p>
            <a:pPr marL="139700" indent="0">
              <a:buNone/>
            </a:pPr>
            <a:r>
              <a:rPr lang="nl-NL" sz="1800" b="0" i="0" u="none" strike="noStrike" baseline="0" dirty="0">
                <a:solidFill>
                  <a:schemeClr val="bg1"/>
                </a:solidFill>
                <a:latin typeface="+mn-lt"/>
              </a:rPr>
              <a:t>Vereistes vir toelating tot verdere studies hang gewoonlik af van:</a:t>
            </a:r>
          </a:p>
          <a:p>
            <a:pPr>
              <a:buFontTx/>
              <a:buChar char="-"/>
            </a:pPr>
            <a:r>
              <a:rPr lang="nl-NL" sz="1800" b="0" i="0" u="none" strike="noStrike" baseline="0" dirty="0">
                <a:solidFill>
                  <a:schemeClr val="bg1"/>
                </a:solidFill>
                <a:latin typeface="+mn-lt"/>
              </a:rPr>
              <a:t>die tipe kwalifikasie wat jy kan verwerf </a:t>
            </a:r>
          </a:p>
          <a:p>
            <a:pPr>
              <a:buFontTx/>
              <a:buChar char="-"/>
            </a:pPr>
            <a:r>
              <a:rPr lang="nl-NL" sz="1800" b="0" i="0" u="none" strike="noStrike" baseline="0" dirty="0">
                <a:solidFill>
                  <a:schemeClr val="bg1"/>
                </a:solidFill>
                <a:latin typeface="+mn-lt"/>
              </a:rPr>
              <a:t>die opvoedkundige instelling  </a:t>
            </a:r>
          </a:p>
          <a:p>
            <a:pPr marL="139700" indent="0">
              <a:buNone/>
            </a:pPr>
            <a:r>
              <a:rPr lang="nl-NL" sz="1800" dirty="0">
                <a:solidFill>
                  <a:schemeClr val="bg1"/>
                </a:solidFill>
                <a:latin typeface="+mn-lt"/>
              </a:rPr>
              <a:t>     </a:t>
            </a:r>
            <a:r>
              <a:rPr lang="nl-NL" sz="1800" b="0" i="0" u="none" strike="noStrike" baseline="0" dirty="0">
                <a:solidFill>
                  <a:schemeClr val="bg1"/>
                </a:solidFill>
                <a:latin typeface="+mn-lt"/>
              </a:rPr>
              <a:t>waarby jy kies om te studeer,</a:t>
            </a:r>
          </a:p>
          <a:p>
            <a:pPr>
              <a:buFontTx/>
              <a:buChar char="-"/>
            </a:pPr>
            <a:r>
              <a:rPr lang="nl-NL" sz="1800" b="0" i="0" u="none" strike="noStrike" baseline="0" dirty="0">
                <a:solidFill>
                  <a:schemeClr val="bg1"/>
                </a:solidFill>
                <a:latin typeface="+mn-lt"/>
              </a:rPr>
              <a:t>die kursus wat jy kies om te </a:t>
            </a:r>
          </a:p>
          <a:p>
            <a:pPr marL="139700" indent="0">
              <a:buNone/>
            </a:pPr>
            <a:r>
              <a:rPr lang="nl-NL" sz="1800" dirty="0">
                <a:solidFill>
                  <a:schemeClr val="bg1"/>
                </a:solidFill>
                <a:latin typeface="+mn-lt"/>
              </a:rPr>
              <a:t>     </a:t>
            </a:r>
            <a:r>
              <a:rPr lang="nl-NL" sz="1800" b="0" i="0" u="none" strike="noStrike" baseline="0" dirty="0">
                <a:solidFill>
                  <a:schemeClr val="bg1"/>
                </a:solidFill>
                <a:latin typeface="+mn-lt"/>
              </a:rPr>
              <a:t>studeer</a:t>
            </a:r>
            <a:r>
              <a:rPr lang="en-US" sz="1800" b="0" i="0" u="none" strike="noStrike" baseline="0" dirty="0">
                <a:solidFill>
                  <a:schemeClr val="bg1"/>
                </a:solidFill>
                <a:latin typeface="+mn-lt"/>
              </a:rPr>
              <a:t>. </a:t>
            </a:r>
          </a:p>
          <a:p>
            <a:pPr marL="139700" indent="0">
              <a:buNone/>
            </a:pPr>
            <a:r>
              <a:rPr lang="nl-NL" sz="1800" b="0" i="0" u="none" strike="noStrike" baseline="0" dirty="0">
                <a:solidFill>
                  <a:schemeClr val="bg1"/>
                </a:solidFill>
                <a:latin typeface="+mn-lt"/>
              </a:rPr>
              <a:t>Elke instelling het hul eie vereistes, afhangende van die kwalifikasie.</a:t>
            </a:r>
            <a:r>
              <a:rPr lang="en-US" sz="1800" b="0" i="0" u="none" strike="noStrike" baseline="0" dirty="0">
                <a:solidFill>
                  <a:schemeClr val="bg1"/>
                </a:solidFill>
                <a:latin typeface="+mn-lt"/>
              </a:rPr>
              <a:t>	</a:t>
            </a:r>
          </a:p>
          <a:p>
            <a:pPr marL="139700" indent="0">
              <a:buNone/>
            </a:pPr>
            <a:endParaRPr lang="en-US" sz="1800" b="0" i="0" u="none" strike="noStrike" baseline="0" dirty="0">
              <a:solidFill>
                <a:schemeClr val="bg1"/>
              </a:solidFill>
              <a:latin typeface="+mn-lt"/>
            </a:endParaRPr>
          </a:p>
          <a:p>
            <a:pPr marL="139700" indent="0">
              <a:buNone/>
            </a:pPr>
            <a:r>
              <a:rPr lang="nl-NL" sz="1800" b="1" dirty="0">
                <a:solidFill>
                  <a:schemeClr val="bg1"/>
                </a:solidFill>
                <a:latin typeface="+mn-lt"/>
              </a:rPr>
              <a:t>MAAR – HOËRONDERWYSINSTELLINGS WAARBORG  NIE TOELATING EN KEURING  SLEGS O.G.V. JOU  MATRIEKSERTIFIKAAT NIE. </a:t>
            </a:r>
            <a:endParaRPr lang="en-US" sz="1800" b="1" i="0" u="none" strike="noStrike" baseline="0" dirty="0">
              <a:solidFill>
                <a:schemeClr val="bg1"/>
              </a:solidFill>
              <a:latin typeface="+mn-lt"/>
            </a:endParaRPr>
          </a:p>
        </p:txBody>
      </p:sp>
      <p:pic>
        <p:nvPicPr>
          <p:cNvPr id="778" name="Google Shape;778;p37"/>
          <p:cNvPicPr preferRelativeResize="0"/>
          <p:nvPr/>
        </p:nvPicPr>
        <p:blipFill rotWithShape="1">
          <a:blip r:embed="rId3">
            <a:alphaModFix/>
          </a:blip>
          <a:srcRect l="30044" r="18840"/>
          <a:stretch/>
        </p:blipFill>
        <p:spPr>
          <a:xfrm flipH="1">
            <a:off x="521696" y="698211"/>
            <a:ext cx="2779200" cy="3058500"/>
          </a:xfrm>
          <a:prstGeom prst="rect">
            <a:avLst/>
          </a:prstGeom>
          <a:noFill/>
          <a:ln w="19050" cap="flat" cmpd="sng">
            <a:solidFill>
              <a:schemeClr val="lt1"/>
            </a:solidFill>
            <a:prstDash val="solid"/>
            <a:miter lim="8000"/>
            <a:headEnd type="none" w="sm" len="sm"/>
            <a:tailEnd type="none" w="sm" len="sm"/>
          </a:ln>
        </p:spPr>
      </p:pic>
      <p:pic>
        <p:nvPicPr>
          <p:cNvPr id="3" name="Picture 2">
            <a:extLst>
              <a:ext uri="{FF2B5EF4-FFF2-40B4-BE49-F238E27FC236}">
                <a16:creationId xmlns:a16="http://schemas.microsoft.com/office/drawing/2014/main" id="{998B9FF4-1697-24F6-8233-5836C9FD20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85566" y="466977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Gradient Style Job Descriptions by Slidesgo">
  <a:themeElements>
    <a:clrScheme name="Simple Light">
      <a:dk1>
        <a:srgbClr val="434343"/>
      </a:dk1>
      <a:lt1>
        <a:srgbClr val="FFFFFF"/>
      </a:lt1>
      <a:dk2>
        <a:srgbClr val="F24472"/>
      </a:dk2>
      <a:lt2>
        <a:srgbClr val="BF3FAA"/>
      </a:lt2>
      <a:accent1>
        <a:srgbClr val="5234BF"/>
      </a:accent1>
      <a:accent2>
        <a:srgbClr val="3673FF"/>
      </a:accent2>
      <a:accent3>
        <a:srgbClr val="18298C"/>
      </a:accent3>
      <a:accent4>
        <a:srgbClr val="F27E63"/>
      </a:accent4>
      <a:accent5>
        <a:srgbClr val="FFFFFF"/>
      </a:accent5>
      <a:accent6>
        <a:srgbClr val="FFFFFF"/>
      </a:accent6>
      <a:hlink>
        <a:srgbClr val="43434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511</TotalTime>
  <Words>783</Words>
  <Application>Microsoft Office PowerPoint</Application>
  <PresentationFormat>On-screen Show (16:9)</PresentationFormat>
  <Paragraphs>57</Paragraphs>
  <Slides>12</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Calibri</vt:lpstr>
      <vt:lpstr>Montserrat</vt:lpstr>
      <vt:lpstr>Bebas Neue</vt:lpstr>
      <vt:lpstr>Open Sans</vt:lpstr>
      <vt:lpstr>Wingdings</vt:lpstr>
      <vt:lpstr>Britannic Bold</vt:lpstr>
      <vt:lpstr>Arial</vt:lpstr>
      <vt:lpstr>Gradient Style Job Descriptions by Slidesgo</vt:lpstr>
      <vt:lpstr>PowerPoint Presentation</vt:lpstr>
      <vt:lpstr>PowerPoint Presentation</vt:lpstr>
      <vt:lpstr>Die vlakke: </vt:lpstr>
      <vt:lpstr>DINGE OM TE WEET:  Die Nasionale Senior Sertifikaat (NSS): is die skoolverlatingsertifikaat in Suid-Afrika. Hierdie sertifikaat staan algemeen bekend as die matrieksertifikaat.  Verdere Onderwys en Opleiding (VOO): verwys na onderwys en opleiding wat van graad 10 tot 12 aangebied word. Dit sluit ook opleiding in wat by TVET-, gemeenskapskolleges en private kolleges aangebied word.   Hoëronderwys: studies wat onderneem word nadat jy die NSS suksesvol voltooi het en jou laat kwalifiseer vir verdere studies.   Tersiêre studies: verwys na alle formele naskoolse onderwys. Dit sluit beide openbare en private universiteite, kolleges, tegniese opleidingsinstellings en beroepskole in.  Nagraads: Mense wat verder studeer nadat hulle reeds 'n graad verwerf het – byvoorbeeld: Honneurs-, Meesters-, PHD- of Doktorsgrade. </vt:lpstr>
      <vt:lpstr>Jy het onlangs baie belangrike besluite geneem – jy het jou vakke gekies en moontlik selfs met loopbaanbeplanning begin.    Die trapklippe waarna ons vroeër verwys het, vorm alles deel daarvan.   </vt:lpstr>
      <vt:lpstr>PowerPoint Presentation</vt:lpstr>
      <vt:lpstr>https://www.youtube.com/watch?v=R-PFztLktNs</vt:lpstr>
      <vt:lpstr>BACCALAUREUS-GRAADSLAAG
</vt:lpstr>
      <vt:lpstr>VERDERE STUDIES
</vt:lpstr>
      <vt:lpstr>HOËRONDERWYSOPSIES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GRADIENT STYLE JOB DESCRIPTIONS</dc:title>
  <dc:creator>user</dc:creator>
  <cp:lastModifiedBy>Carsten Gertz</cp:lastModifiedBy>
  <cp:revision>31</cp:revision>
  <dcterms:modified xsi:type="dcterms:W3CDTF">2023-01-17T05:43:38Z</dcterms:modified>
</cp:coreProperties>
</file>