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2" r:id="rId1"/>
  </p:sldMasterIdLst>
  <p:notesMasterIdLst>
    <p:notesMasterId r:id="rId18"/>
  </p:notesMasterIdLst>
  <p:sldIdLst>
    <p:sldId id="256" r:id="rId2"/>
    <p:sldId id="259" r:id="rId3"/>
    <p:sldId id="264" r:id="rId4"/>
    <p:sldId id="266" r:id="rId5"/>
    <p:sldId id="257" r:id="rId6"/>
    <p:sldId id="263" r:id="rId7"/>
    <p:sldId id="286" r:id="rId8"/>
    <p:sldId id="261" r:id="rId9"/>
    <p:sldId id="269" r:id="rId10"/>
    <p:sldId id="287" r:id="rId11"/>
    <p:sldId id="294" r:id="rId12"/>
    <p:sldId id="289" r:id="rId13"/>
    <p:sldId id="291" r:id="rId14"/>
    <p:sldId id="292" r:id="rId15"/>
    <p:sldId id="271" r:id="rId16"/>
    <p:sldId id="275" r:id="rId17"/>
  </p:sldIdLst>
  <p:sldSz cx="9144000" cy="5143500" type="screen16x9"/>
  <p:notesSz cx="6858000" cy="9144000"/>
  <p:embeddedFontLst>
    <p:embeddedFont>
      <p:font typeface="Britannic Bold" panose="020B0903060703020204" pitchFamily="34" charset="0"/>
      <p:regular r:id="rId19"/>
    </p:embeddedFont>
    <p:embeddedFont>
      <p:font typeface="Calibri" panose="020F0502020204030204" pitchFamily="34" charset="0"/>
      <p:regular r:id="rId20"/>
      <p:bold r:id="rId21"/>
      <p:italic r:id="rId22"/>
      <p:boldItalic r:id="rId23"/>
    </p:embeddedFont>
    <p:embeddedFont>
      <p:font typeface="Exo" panose="020B0604020202020204" charset="0"/>
      <p:regular r:id="rId24"/>
      <p:bold r:id="rId25"/>
      <p:italic r:id="rId26"/>
      <p:boldItalic r:id="rId27"/>
    </p:embeddedFont>
    <p:embeddedFont>
      <p:font typeface="Krona One" panose="020B0604020202020204" charset="0"/>
      <p:regular r:id="rId28"/>
    </p:embeddedFont>
    <p:embeddedFont>
      <p:font typeface="Roboto" panose="02000000000000000000" pitchFamily="2" charset="0"/>
      <p:regular r:id="rId29"/>
      <p:bold r:id="rId30"/>
      <p:italic r:id="rId31"/>
      <p:boldItalic r:id="rId32"/>
    </p:embeddedFont>
    <p:embeddedFont>
      <p:font typeface="Roboto Condensed Light" panose="02000000000000000000" pitchFamily="2" charset="0"/>
      <p:regular r:id="rId33"/>
      <p:italic r:id="rId3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5311">
          <p15:clr>
            <a:srgbClr val="9AA0A6"/>
          </p15:clr>
        </p15:guide>
        <p15:guide id="2"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2EAF7C1-8B05-441C-95E1-61A658BEDFEB}">
  <a:tblStyle styleId="{F2EAF7C1-8B05-441C-95E1-61A658BEDFE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9" d="100"/>
          <a:sy n="139" d="100"/>
        </p:scale>
        <p:origin x="804" y="126"/>
      </p:cViewPr>
      <p:guideLst>
        <p:guide pos="5311"/>
        <p:guide orient="horz" pos="162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microsoft.com/office/2016/11/relationships/changesInfo" Target="changesInfos/changesInfo1.xml"/><Relationship Id="rId21" Type="http://schemas.openxmlformats.org/officeDocument/2006/relationships/font" Target="fonts/font3.fntdata"/><Relationship Id="rId34" Type="http://schemas.openxmlformats.org/officeDocument/2006/relationships/font" Target="fonts/font16.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font" Target="fonts/font15.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font" Target="fonts/font14.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ndre Botes" userId="ffbe4790-9369-4ba3-9a01-6e1d80d8d5ca" providerId="ADAL" clId="{C8F3A529-63BE-44EF-BD55-54CBD956AE0F}"/>
    <pc:docChg chg="undo custSel modSld">
      <pc:chgData name="Jandre Botes" userId="ffbe4790-9369-4ba3-9a01-6e1d80d8d5ca" providerId="ADAL" clId="{C8F3A529-63BE-44EF-BD55-54CBD956AE0F}" dt="2022-11-21T13:58:02.405" v="94" actId="20577"/>
      <pc:docMkLst>
        <pc:docMk/>
      </pc:docMkLst>
      <pc:sldChg chg="modSp mod">
        <pc:chgData name="Jandre Botes" userId="ffbe4790-9369-4ba3-9a01-6e1d80d8d5ca" providerId="ADAL" clId="{C8F3A529-63BE-44EF-BD55-54CBD956AE0F}" dt="2022-11-21T13:54:02.925" v="71" actId="20577"/>
        <pc:sldMkLst>
          <pc:docMk/>
          <pc:sldMk cId="0" sldId="263"/>
        </pc:sldMkLst>
        <pc:graphicFrameChg chg="modGraphic">
          <ac:chgData name="Jandre Botes" userId="ffbe4790-9369-4ba3-9a01-6e1d80d8d5ca" providerId="ADAL" clId="{C8F3A529-63BE-44EF-BD55-54CBD956AE0F}" dt="2022-11-21T13:54:02.925" v="71" actId="20577"/>
          <ac:graphicFrameMkLst>
            <pc:docMk/>
            <pc:sldMk cId="0" sldId="263"/>
            <ac:graphicFrameMk id="3" creationId="{DBE23AF3-BF99-7147-800E-20CA57C7345D}"/>
          </ac:graphicFrameMkLst>
        </pc:graphicFrameChg>
      </pc:sldChg>
      <pc:sldChg chg="modSp mod">
        <pc:chgData name="Jandre Botes" userId="ffbe4790-9369-4ba3-9a01-6e1d80d8d5ca" providerId="ADAL" clId="{C8F3A529-63BE-44EF-BD55-54CBD956AE0F}" dt="2022-11-21T13:53:49.176" v="65" actId="1076"/>
        <pc:sldMkLst>
          <pc:docMk/>
          <pc:sldMk cId="0" sldId="264"/>
        </pc:sldMkLst>
        <pc:spChg chg="mod">
          <ac:chgData name="Jandre Botes" userId="ffbe4790-9369-4ba3-9a01-6e1d80d8d5ca" providerId="ADAL" clId="{C8F3A529-63BE-44EF-BD55-54CBD956AE0F}" dt="2022-11-21T13:53:49.176" v="65" actId="1076"/>
          <ac:spMkLst>
            <pc:docMk/>
            <pc:sldMk cId="0" sldId="264"/>
            <ac:spMk id="1147" creationId="{00000000-0000-0000-0000-000000000000}"/>
          </ac:spMkLst>
        </pc:spChg>
      </pc:sldChg>
      <pc:sldChg chg="modSp mod">
        <pc:chgData name="Jandre Botes" userId="ffbe4790-9369-4ba3-9a01-6e1d80d8d5ca" providerId="ADAL" clId="{C8F3A529-63BE-44EF-BD55-54CBD956AE0F}" dt="2022-11-21T10:48:03.047" v="16" actId="20577"/>
        <pc:sldMkLst>
          <pc:docMk/>
          <pc:sldMk cId="0" sldId="269"/>
        </pc:sldMkLst>
        <pc:spChg chg="mod">
          <ac:chgData name="Jandre Botes" userId="ffbe4790-9369-4ba3-9a01-6e1d80d8d5ca" providerId="ADAL" clId="{C8F3A529-63BE-44EF-BD55-54CBD956AE0F}" dt="2022-11-21T10:48:03.047" v="16" actId="20577"/>
          <ac:spMkLst>
            <pc:docMk/>
            <pc:sldMk cId="0" sldId="269"/>
            <ac:spMk id="1213" creationId="{00000000-0000-0000-0000-000000000000}"/>
          </ac:spMkLst>
        </pc:spChg>
      </pc:sldChg>
      <pc:sldChg chg="modSp mod">
        <pc:chgData name="Jandre Botes" userId="ffbe4790-9369-4ba3-9a01-6e1d80d8d5ca" providerId="ADAL" clId="{C8F3A529-63BE-44EF-BD55-54CBD956AE0F}" dt="2022-11-21T10:48:27.063" v="48" actId="20577"/>
        <pc:sldMkLst>
          <pc:docMk/>
          <pc:sldMk cId="3725365133" sldId="287"/>
        </pc:sldMkLst>
        <pc:spChg chg="mod">
          <ac:chgData name="Jandre Botes" userId="ffbe4790-9369-4ba3-9a01-6e1d80d8d5ca" providerId="ADAL" clId="{C8F3A529-63BE-44EF-BD55-54CBD956AE0F}" dt="2022-11-21T10:48:27.063" v="48" actId="20577"/>
          <ac:spMkLst>
            <pc:docMk/>
            <pc:sldMk cId="3725365133" sldId="287"/>
            <ac:spMk id="2" creationId="{449F88AD-7F55-0C29-B184-C20675F202FB}"/>
          </ac:spMkLst>
        </pc:spChg>
        <pc:spChg chg="mod">
          <ac:chgData name="Jandre Botes" userId="ffbe4790-9369-4ba3-9a01-6e1d80d8d5ca" providerId="ADAL" clId="{C8F3A529-63BE-44EF-BD55-54CBD956AE0F}" dt="2022-11-21T10:48:09.218" v="28" actId="20577"/>
          <ac:spMkLst>
            <pc:docMk/>
            <pc:sldMk cId="3725365133" sldId="287"/>
            <ac:spMk id="3" creationId="{D976B4ED-68A8-04C4-C0DE-D85CC98B15E9}"/>
          </ac:spMkLst>
        </pc:spChg>
      </pc:sldChg>
      <pc:sldChg chg="modSp mod">
        <pc:chgData name="Jandre Botes" userId="ffbe4790-9369-4ba3-9a01-6e1d80d8d5ca" providerId="ADAL" clId="{C8F3A529-63BE-44EF-BD55-54CBD956AE0F}" dt="2022-11-21T13:56:26.184" v="86" actId="5793"/>
        <pc:sldMkLst>
          <pc:docMk/>
          <pc:sldMk cId="2851728582" sldId="289"/>
        </pc:sldMkLst>
        <pc:spChg chg="mod">
          <ac:chgData name="Jandre Botes" userId="ffbe4790-9369-4ba3-9a01-6e1d80d8d5ca" providerId="ADAL" clId="{C8F3A529-63BE-44EF-BD55-54CBD956AE0F}" dt="2022-11-21T13:56:26.184" v="86" actId="5793"/>
          <ac:spMkLst>
            <pc:docMk/>
            <pc:sldMk cId="2851728582" sldId="289"/>
            <ac:spMk id="2" creationId="{EB16FAD2-58BC-E307-E5E4-D4F6437CC9AA}"/>
          </ac:spMkLst>
        </pc:spChg>
        <pc:spChg chg="mod">
          <ac:chgData name="Jandre Botes" userId="ffbe4790-9369-4ba3-9a01-6e1d80d8d5ca" providerId="ADAL" clId="{C8F3A529-63BE-44EF-BD55-54CBD956AE0F}" dt="2022-11-21T10:48:54.620" v="62" actId="20577"/>
          <ac:spMkLst>
            <pc:docMk/>
            <pc:sldMk cId="2851728582" sldId="289"/>
            <ac:spMk id="3" creationId="{9F3166A8-2B5A-7EB1-964B-702F8CEED410}"/>
          </ac:spMkLst>
        </pc:spChg>
      </pc:sldChg>
      <pc:sldChg chg="modSp mod">
        <pc:chgData name="Jandre Botes" userId="ffbe4790-9369-4ba3-9a01-6e1d80d8d5ca" providerId="ADAL" clId="{C8F3A529-63BE-44EF-BD55-54CBD956AE0F}" dt="2022-11-21T13:58:02.405" v="94" actId="20577"/>
        <pc:sldMkLst>
          <pc:docMk/>
          <pc:sldMk cId="3263752042" sldId="291"/>
        </pc:sldMkLst>
        <pc:spChg chg="mod">
          <ac:chgData name="Jandre Botes" userId="ffbe4790-9369-4ba3-9a01-6e1d80d8d5ca" providerId="ADAL" clId="{C8F3A529-63BE-44EF-BD55-54CBD956AE0F}" dt="2022-11-21T13:58:02.405" v="94" actId="20577"/>
          <ac:spMkLst>
            <pc:docMk/>
            <pc:sldMk cId="3263752042" sldId="291"/>
            <ac:spMk id="2" creationId="{B564B7B9-61A3-3A98-CD5D-16C381606221}"/>
          </ac:spMkLst>
        </pc:spChg>
      </pc:sldChg>
      <pc:sldChg chg="modSp mod">
        <pc:chgData name="Jandre Botes" userId="ffbe4790-9369-4ba3-9a01-6e1d80d8d5ca" providerId="ADAL" clId="{C8F3A529-63BE-44EF-BD55-54CBD956AE0F}" dt="2022-11-21T13:55:25.323" v="72" actId="404"/>
        <pc:sldMkLst>
          <pc:docMk/>
          <pc:sldMk cId="1887866507" sldId="294"/>
        </pc:sldMkLst>
        <pc:spChg chg="mod">
          <ac:chgData name="Jandre Botes" userId="ffbe4790-9369-4ba3-9a01-6e1d80d8d5ca" providerId="ADAL" clId="{C8F3A529-63BE-44EF-BD55-54CBD956AE0F}" dt="2022-11-21T13:55:25.323" v="72" actId="404"/>
          <ac:spMkLst>
            <pc:docMk/>
            <pc:sldMk cId="1887866507" sldId="294"/>
            <ac:spMk id="3" creationId="{076D7622-6A0A-56BB-2ECA-FBCD4390B621}"/>
          </ac:spMkLst>
        </pc:spChg>
        <pc:spChg chg="mod">
          <ac:chgData name="Jandre Botes" userId="ffbe4790-9369-4ba3-9a01-6e1d80d8d5ca" providerId="ADAL" clId="{C8F3A529-63BE-44EF-BD55-54CBD956AE0F}" dt="2022-11-21T10:48:44.227" v="60" actId="20577"/>
          <ac:spMkLst>
            <pc:docMk/>
            <pc:sldMk cId="1887866507" sldId="294"/>
            <ac:spMk id="8" creationId="{1554FB0E-780E-BA4C-DC0C-0993AC6CEC21}"/>
          </ac:spMkLst>
        </pc:spChg>
      </pc:sldChg>
    </pc:docChg>
  </pc:docChgLst>
  <pc:docChgLst>
    <pc:chgData name="Jandre Botes" userId="ffbe4790-9369-4ba3-9a01-6e1d80d8d5ca" providerId="ADAL" clId="{19B12860-6394-4E71-B8F4-74DC310E018C}"/>
    <pc:docChg chg="modSld">
      <pc:chgData name="Jandre Botes" userId="ffbe4790-9369-4ba3-9a01-6e1d80d8d5ca" providerId="ADAL" clId="{19B12860-6394-4E71-B8F4-74DC310E018C}" dt="2022-11-21T14:03:22.386" v="3" actId="20577"/>
      <pc:docMkLst>
        <pc:docMk/>
      </pc:docMkLst>
      <pc:sldChg chg="modSp mod">
        <pc:chgData name="Jandre Botes" userId="ffbe4790-9369-4ba3-9a01-6e1d80d8d5ca" providerId="ADAL" clId="{19B12860-6394-4E71-B8F4-74DC310E018C}" dt="2022-11-21T14:03:22.386" v="3" actId="20577"/>
        <pc:sldMkLst>
          <pc:docMk/>
          <pc:sldMk cId="0" sldId="263"/>
        </pc:sldMkLst>
        <pc:graphicFrameChg chg="modGraphic">
          <ac:chgData name="Jandre Botes" userId="ffbe4790-9369-4ba3-9a01-6e1d80d8d5ca" providerId="ADAL" clId="{19B12860-6394-4E71-B8F4-74DC310E018C}" dt="2022-11-21T14:03:22.386" v="3" actId="20577"/>
          <ac:graphicFrameMkLst>
            <pc:docMk/>
            <pc:sldMk cId="0" sldId="263"/>
            <ac:graphicFrameMk id="3" creationId="{DBE23AF3-BF99-7147-800E-20CA57C7345D}"/>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1"/>
        <p:cNvGrpSpPr/>
        <p:nvPr/>
      </p:nvGrpSpPr>
      <p:grpSpPr>
        <a:xfrm>
          <a:off x="0" y="0"/>
          <a:ext cx="0" cy="0"/>
          <a:chOff x="0" y="0"/>
          <a:chExt cx="0" cy="0"/>
        </a:xfrm>
      </p:grpSpPr>
      <p:sp>
        <p:nvSpPr>
          <p:cNvPr id="972" name="Google Shape;97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3" name="Google Shape;97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nl-NL" b="0" dirty="0"/>
              <a:t>Let op na die gedetailleerde notas, ten opsigte van die skyfies, in die Lesvoorbereidings – document.</a:t>
            </a:r>
          </a:p>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7"/>
        <p:cNvGrpSpPr/>
        <p:nvPr/>
      </p:nvGrpSpPr>
      <p:grpSpPr>
        <a:xfrm>
          <a:off x="0" y="0"/>
          <a:ext cx="0" cy="0"/>
          <a:chOff x="0" y="0"/>
          <a:chExt cx="0" cy="0"/>
        </a:xfrm>
      </p:grpSpPr>
      <p:sp>
        <p:nvSpPr>
          <p:cNvPr id="1398" name="Google Shape;1398;gc8891fa4ce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9" name="Google Shape;1399;gc8891fa4ce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5"/>
        <p:cNvGrpSpPr/>
        <p:nvPr/>
      </p:nvGrpSpPr>
      <p:grpSpPr>
        <a:xfrm>
          <a:off x="0" y="0"/>
          <a:ext cx="0" cy="0"/>
          <a:chOff x="0" y="0"/>
          <a:chExt cx="0" cy="0"/>
        </a:xfrm>
      </p:grpSpPr>
      <p:sp>
        <p:nvSpPr>
          <p:cNvPr id="1016" name="Google Shape;1016;gc6190cabb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7" name="Google Shape;1017;gc6190cabb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3"/>
        <p:cNvGrpSpPr/>
        <p:nvPr/>
      </p:nvGrpSpPr>
      <p:grpSpPr>
        <a:xfrm>
          <a:off x="0" y="0"/>
          <a:ext cx="0" cy="0"/>
          <a:chOff x="0" y="0"/>
          <a:chExt cx="0" cy="0"/>
        </a:xfrm>
      </p:grpSpPr>
      <p:sp>
        <p:nvSpPr>
          <p:cNvPr id="1144" name="Google Shape;1144;gc65ccf2d57_0_1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5" name="Google Shape;1145;gc65ccf2d57_0_1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2"/>
        <p:cNvGrpSpPr/>
        <p:nvPr/>
      </p:nvGrpSpPr>
      <p:grpSpPr>
        <a:xfrm>
          <a:off x="0" y="0"/>
          <a:ext cx="0" cy="0"/>
          <a:chOff x="0" y="0"/>
          <a:chExt cx="0" cy="0"/>
        </a:xfrm>
      </p:grpSpPr>
      <p:sp>
        <p:nvSpPr>
          <p:cNvPr id="1173" name="Google Shape;1173;gc9c8ac8721_2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74" name="Google Shape;1174;gc9c8ac8721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p:cNvGrpSpPr/>
        <p:nvPr/>
      </p:nvGrpSpPr>
      <p:grpSpPr>
        <a:xfrm>
          <a:off x="0" y="0"/>
          <a:ext cx="0" cy="0"/>
          <a:chOff x="0" y="0"/>
          <a:chExt cx="0" cy="0"/>
        </a:xfrm>
      </p:grpSpPr>
      <p:sp>
        <p:nvSpPr>
          <p:cNvPr id="989" name="Google Shape;989;gc88fbb9b92_1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90" name="Google Shape;990;gc88fbb9b92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5"/>
        <p:cNvGrpSpPr/>
        <p:nvPr/>
      </p:nvGrpSpPr>
      <p:grpSpPr>
        <a:xfrm>
          <a:off x="0" y="0"/>
          <a:ext cx="0" cy="0"/>
          <a:chOff x="0" y="0"/>
          <a:chExt cx="0" cy="0"/>
        </a:xfrm>
      </p:grpSpPr>
      <p:sp>
        <p:nvSpPr>
          <p:cNvPr id="1136" name="Google Shape;1136;gc8891fa4ce_0_2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7" name="Google Shape;1137;gc8891fa4ce_0_2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7"/>
        <p:cNvGrpSpPr/>
        <p:nvPr/>
      </p:nvGrpSpPr>
      <p:grpSpPr>
        <a:xfrm>
          <a:off x="0" y="0"/>
          <a:ext cx="0" cy="0"/>
          <a:chOff x="0" y="0"/>
          <a:chExt cx="0" cy="0"/>
        </a:xfrm>
      </p:grpSpPr>
      <p:sp>
        <p:nvSpPr>
          <p:cNvPr id="1058" name="Google Shape;1058;gc6190cabb3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59" name="Google Shape;1059;gc6190cabb3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9"/>
        <p:cNvGrpSpPr/>
        <p:nvPr/>
      </p:nvGrpSpPr>
      <p:grpSpPr>
        <a:xfrm>
          <a:off x="0" y="0"/>
          <a:ext cx="0" cy="0"/>
          <a:chOff x="0" y="0"/>
          <a:chExt cx="0" cy="0"/>
        </a:xfrm>
      </p:grpSpPr>
      <p:sp>
        <p:nvSpPr>
          <p:cNvPr id="1210" name="Google Shape;1210;gc65ccf2d57_0_1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1" name="Google Shape;1211;gc65ccf2d57_0_1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7"/>
        <p:cNvGrpSpPr/>
        <p:nvPr/>
      </p:nvGrpSpPr>
      <p:grpSpPr>
        <a:xfrm>
          <a:off x="0" y="0"/>
          <a:ext cx="0" cy="0"/>
          <a:chOff x="0" y="0"/>
          <a:chExt cx="0" cy="0"/>
        </a:xfrm>
      </p:grpSpPr>
      <p:sp>
        <p:nvSpPr>
          <p:cNvPr id="1358" name="Google Shape;1358;gc8891fa4ce_0_18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9" name="Google Shape;1359;gc8891fa4ce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blipFill>
          <a:blip r:embed="rId2">
            <a:alphaModFix/>
          </a:blip>
          <a:stretch>
            <a:fillRect/>
          </a:stretch>
        </a:blipFill>
        <a:effectLst/>
      </p:bgPr>
    </p:bg>
    <p:spTree>
      <p:nvGrpSpPr>
        <p:cNvPr id="1" name="Shape 7"/>
        <p:cNvGrpSpPr/>
        <p:nvPr/>
      </p:nvGrpSpPr>
      <p:grpSpPr>
        <a:xfrm>
          <a:off x="0" y="0"/>
          <a:ext cx="0" cy="0"/>
          <a:chOff x="0" y="0"/>
          <a:chExt cx="0" cy="0"/>
        </a:xfrm>
      </p:grpSpPr>
      <p:sp>
        <p:nvSpPr>
          <p:cNvPr id="8" name="Google Shape;8;p2"/>
          <p:cNvSpPr/>
          <p:nvPr/>
        </p:nvSpPr>
        <p:spPr>
          <a:xfrm rot="4171007" flipH="1">
            <a:off x="9839875" y="5600949"/>
            <a:ext cx="13826" cy="33720"/>
          </a:xfrm>
          <a:custGeom>
            <a:avLst/>
            <a:gdLst/>
            <a:ahLst/>
            <a:cxnLst/>
            <a:rect l="l" t="t" r="r" b="b"/>
            <a:pathLst>
              <a:path w="180" h="439" extrusionOk="0">
                <a:moveTo>
                  <a:pt x="180" y="1"/>
                </a:moveTo>
                <a:lnTo>
                  <a:pt x="180" y="1"/>
                </a:lnTo>
                <a:cubicBezTo>
                  <a:pt x="40" y="100"/>
                  <a:pt x="40" y="259"/>
                  <a:pt x="1" y="438"/>
                </a:cubicBezTo>
                <a:cubicBezTo>
                  <a:pt x="160" y="339"/>
                  <a:pt x="160" y="160"/>
                  <a:pt x="180" y="1"/>
                </a:cubicBezTo>
                <a:close/>
              </a:path>
            </a:pathLst>
          </a:custGeom>
          <a:solidFill>
            <a:srgbClr val="F8F8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9;p2"/>
          <p:cNvSpPr/>
          <p:nvPr/>
        </p:nvSpPr>
        <p:spPr>
          <a:xfrm rot="4171007" flipH="1">
            <a:off x="10995390" y="5227298"/>
            <a:ext cx="24503" cy="23043"/>
          </a:xfrm>
          <a:custGeom>
            <a:avLst/>
            <a:gdLst/>
            <a:ahLst/>
            <a:cxnLst/>
            <a:rect l="l" t="t" r="r" b="b"/>
            <a:pathLst>
              <a:path w="319" h="300" extrusionOk="0">
                <a:moveTo>
                  <a:pt x="319" y="1"/>
                </a:moveTo>
                <a:lnTo>
                  <a:pt x="319" y="1"/>
                </a:lnTo>
                <a:cubicBezTo>
                  <a:pt x="200" y="100"/>
                  <a:pt x="100" y="200"/>
                  <a:pt x="1" y="299"/>
                </a:cubicBezTo>
                <a:cubicBezTo>
                  <a:pt x="180" y="260"/>
                  <a:pt x="319" y="200"/>
                  <a:pt x="319" y="1"/>
                </a:cubicBezTo>
                <a:close/>
              </a:path>
            </a:pathLst>
          </a:custGeom>
          <a:solidFill>
            <a:srgbClr val="BE27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rot="4171007" flipH="1">
            <a:off x="10923412" y="5293721"/>
            <a:ext cx="19971" cy="19049"/>
          </a:xfrm>
          <a:custGeom>
            <a:avLst/>
            <a:gdLst/>
            <a:ahLst/>
            <a:cxnLst/>
            <a:rect l="l" t="t" r="r" b="b"/>
            <a:pathLst>
              <a:path w="260" h="248" extrusionOk="0">
                <a:moveTo>
                  <a:pt x="162" y="1"/>
                </a:moveTo>
                <a:cubicBezTo>
                  <a:pt x="30" y="1"/>
                  <a:pt x="1" y="95"/>
                  <a:pt x="1" y="248"/>
                </a:cubicBezTo>
                <a:cubicBezTo>
                  <a:pt x="140" y="248"/>
                  <a:pt x="260" y="208"/>
                  <a:pt x="240" y="9"/>
                </a:cubicBezTo>
                <a:cubicBezTo>
                  <a:pt x="210" y="3"/>
                  <a:pt x="184" y="1"/>
                  <a:pt x="162" y="1"/>
                </a:cubicBezTo>
                <a:close/>
              </a:path>
            </a:pathLst>
          </a:custGeom>
          <a:solidFill>
            <a:srgbClr val="A6C2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rot="4171007" flipH="1">
            <a:off x="10913821" y="5309855"/>
            <a:ext cx="15362" cy="16822"/>
          </a:xfrm>
          <a:custGeom>
            <a:avLst/>
            <a:gdLst/>
            <a:ahLst/>
            <a:cxnLst/>
            <a:rect l="l" t="t" r="r" b="b"/>
            <a:pathLst>
              <a:path w="200" h="219" extrusionOk="0">
                <a:moveTo>
                  <a:pt x="120" y="0"/>
                </a:moveTo>
                <a:lnTo>
                  <a:pt x="120" y="0"/>
                </a:lnTo>
                <a:cubicBezTo>
                  <a:pt x="60" y="80"/>
                  <a:pt x="20" y="139"/>
                  <a:pt x="0" y="219"/>
                </a:cubicBezTo>
                <a:cubicBezTo>
                  <a:pt x="60" y="179"/>
                  <a:pt x="199" y="139"/>
                  <a:pt x="120" y="0"/>
                </a:cubicBezTo>
                <a:close/>
              </a:path>
            </a:pathLst>
          </a:custGeom>
          <a:solidFill>
            <a:srgbClr val="A6C2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 name="Google Shape;12;p2"/>
          <p:cNvGrpSpPr/>
          <p:nvPr/>
        </p:nvGrpSpPr>
        <p:grpSpPr>
          <a:xfrm>
            <a:off x="7735006" y="-1155338"/>
            <a:ext cx="3897564" cy="8305782"/>
            <a:chOff x="7735006" y="-1155338"/>
            <a:chExt cx="3897564" cy="8305782"/>
          </a:xfrm>
        </p:grpSpPr>
        <p:sp>
          <p:nvSpPr>
            <p:cNvPr id="13" name="Google Shape;13;p2"/>
            <p:cNvSpPr/>
            <p:nvPr/>
          </p:nvSpPr>
          <p:spPr>
            <a:xfrm rot="4171007" flipH="1">
              <a:off x="6752930" y="1248950"/>
              <a:ext cx="6150143" cy="1555337"/>
            </a:xfrm>
            <a:custGeom>
              <a:avLst/>
              <a:gdLst/>
              <a:ahLst/>
              <a:cxnLst/>
              <a:rect l="l" t="t" r="r" b="b"/>
              <a:pathLst>
                <a:path w="80069" h="20249" extrusionOk="0">
                  <a:moveTo>
                    <a:pt x="6200" y="3800"/>
                  </a:moveTo>
                  <a:lnTo>
                    <a:pt x="6200" y="3800"/>
                  </a:lnTo>
                  <a:cubicBezTo>
                    <a:pt x="6129" y="3819"/>
                    <a:pt x="6059" y="3838"/>
                    <a:pt x="5988" y="3857"/>
                  </a:cubicBezTo>
                  <a:cubicBezTo>
                    <a:pt x="4914" y="4156"/>
                    <a:pt x="3919" y="4593"/>
                    <a:pt x="2885" y="4991"/>
                  </a:cubicBezTo>
                  <a:cubicBezTo>
                    <a:pt x="2865" y="4991"/>
                    <a:pt x="2865" y="5051"/>
                    <a:pt x="2825" y="5111"/>
                  </a:cubicBezTo>
                  <a:lnTo>
                    <a:pt x="2885" y="5130"/>
                  </a:lnTo>
                  <a:cubicBezTo>
                    <a:pt x="2964" y="5130"/>
                    <a:pt x="3024" y="5130"/>
                    <a:pt x="3104" y="5111"/>
                  </a:cubicBezTo>
                  <a:cubicBezTo>
                    <a:pt x="3507" y="4961"/>
                    <a:pt x="3913" y="4822"/>
                    <a:pt x="4323" y="4695"/>
                  </a:cubicBezTo>
                  <a:lnTo>
                    <a:pt x="4323" y="4695"/>
                  </a:lnTo>
                  <a:cubicBezTo>
                    <a:pt x="4447" y="4643"/>
                    <a:pt x="4571" y="4590"/>
                    <a:pt x="4695" y="4534"/>
                  </a:cubicBezTo>
                  <a:cubicBezTo>
                    <a:pt x="4775" y="4514"/>
                    <a:pt x="4834" y="4474"/>
                    <a:pt x="4894" y="4434"/>
                  </a:cubicBezTo>
                  <a:cubicBezTo>
                    <a:pt x="5390" y="4175"/>
                    <a:pt x="5813" y="3970"/>
                    <a:pt x="6200" y="3800"/>
                  </a:cubicBezTo>
                  <a:close/>
                  <a:moveTo>
                    <a:pt x="28704" y="1"/>
                  </a:moveTo>
                  <a:cubicBezTo>
                    <a:pt x="26564" y="1"/>
                    <a:pt x="24422" y="94"/>
                    <a:pt x="22280" y="296"/>
                  </a:cubicBezTo>
                  <a:cubicBezTo>
                    <a:pt x="20928" y="436"/>
                    <a:pt x="19595" y="575"/>
                    <a:pt x="18242" y="794"/>
                  </a:cubicBezTo>
                  <a:cubicBezTo>
                    <a:pt x="18192" y="814"/>
                    <a:pt x="18143" y="829"/>
                    <a:pt x="18098" y="829"/>
                  </a:cubicBezTo>
                  <a:cubicBezTo>
                    <a:pt x="18053" y="829"/>
                    <a:pt x="18013" y="814"/>
                    <a:pt x="17983" y="774"/>
                  </a:cubicBezTo>
                  <a:cubicBezTo>
                    <a:pt x="17745" y="993"/>
                    <a:pt x="17486" y="973"/>
                    <a:pt x="17208" y="1033"/>
                  </a:cubicBezTo>
                  <a:cubicBezTo>
                    <a:pt x="15696" y="1291"/>
                    <a:pt x="14164" y="1530"/>
                    <a:pt x="12712" y="2067"/>
                  </a:cubicBezTo>
                  <a:cubicBezTo>
                    <a:pt x="12533" y="2127"/>
                    <a:pt x="12334" y="2206"/>
                    <a:pt x="12135" y="2206"/>
                  </a:cubicBezTo>
                  <a:cubicBezTo>
                    <a:pt x="11677" y="2206"/>
                    <a:pt x="11260" y="2286"/>
                    <a:pt x="10822" y="2425"/>
                  </a:cubicBezTo>
                  <a:cubicBezTo>
                    <a:pt x="10245" y="2564"/>
                    <a:pt x="9648" y="2723"/>
                    <a:pt x="9071" y="2863"/>
                  </a:cubicBezTo>
                  <a:cubicBezTo>
                    <a:pt x="7931" y="3162"/>
                    <a:pt x="7179" y="3369"/>
                    <a:pt x="6200" y="3800"/>
                  </a:cubicBezTo>
                  <a:lnTo>
                    <a:pt x="6200" y="3800"/>
                  </a:lnTo>
                  <a:cubicBezTo>
                    <a:pt x="8376" y="3213"/>
                    <a:pt x="10536" y="2795"/>
                    <a:pt x="12772" y="2564"/>
                  </a:cubicBezTo>
                  <a:cubicBezTo>
                    <a:pt x="14446" y="2401"/>
                    <a:pt x="16115" y="2339"/>
                    <a:pt x="17781" y="2339"/>
                  </a:cubicBezTo>
                  <a:cubicBezTo>
                    <a:pt x="19163" y="2339"/>
                    <a:pt x="20542" y="2382"/>
                    <a:pt x="21922" y="2445"/>
                  </a:cubicBezTo>
                  <a:cubicBezTo>
                    <a:pt x="25682" y="2644"/>
                    <a:pt x="29462" y="3002"/>
                    <a:pt x="33221" y="3400"/>
                  </a:cubicBezTo>
                  <a:cubicBezTo>
                    <a:pt x="37080" y="3798"/>
                    <a:pt x="40860" y="4593"/>
                    <a:pt x="44580" y="5548"/>
                  </a:cubicBezTo>
                  <a:cubicBezTo>
                    <a:pt x="52915" y="7776"/>
                    <a:pt x="61151" y="10303"/>
                    <a:pt x="69247" y="13286"/>
                  </a:cubicBezTo>
                  <a:cubicBezTo>
                    <a:pt x="72111" y="14341"/>
                    <a:pt x="74936" y="15475"/>
                    <a:pt x="77761" y="16688"/>
                  </a:cubicBezTo>
                  <a:cubicBezTo>
                    <a:pt x="78000" y="16788"/>
                    <a:pt x="78278" y="16887"/>
                    <a:pt x="78517" y="16986"/>
                  </a:cubicBezTo>
                  <a:cubicBezTo>
                    <a:pt x="78795" y="16529"/>
                    <a:pt x="78994" y="16032"/>
                    <a:pt x="79173" y="15495"/>
                  </a:cubicBezTo>
                  <a:cubicBezTo>
                    <a:pt x="78000" y="15037"/>
                    <a:pt x="76866" y="14560"/>
                    <a:pt x="75692" y="14082"/>
                  </a:cubicBezTo>
                  <a:cubicBezTo>
                    <a:pt x="72310" y="12690"/>
                    <a:pt x="68869" y="11456"/>
                    <a:pt x="65427" y="10263"/>
                  </a:cubicBezTo>
                  <a:cubicBezTo>
                    <a:pt x="59201" y="8134"/>
                    <a:pt x="52915" y="6244"/>
                    <a:pt x="46549" y="4613"/>
                  </a:cubicBezTo>
                  <a:cubicBezTo>
                    <a:pt x="42650" y="3619"/>
                    <a:pt x="38731" y="2803"/>
                    <a:pt x="34733" y="2345"/>
                  </a:cubicBezTo>
                  <a:cubicBezTo>
                    <a:pt x="32664" y="2127"/>
                    <a:pt x="30575" y="2047"/>
                    <a:pt x="28527" y="1928"/>
                  </a:cubicBezTo>
                  <a:cubicBezTo>
                    <a:pt x="25841" y="1754"/>
                    <a:pt x="23126" y="1642"/>
                    <a:pt x="20420" y="1642"/>
                  </a:cubicBezTo>
                  <a:cubicBezTo>
                    <a:pt x="20019" y="1642"/>
                    <a:pt x="19618" y="1644"/>
                    <a:pt x="19217" y="1649"/>
                  </a:cubicBezTo>
                  <a:cubicBezTo>
                    <a:pt x="18381" y="1669"/>
                    <a:pt x="17546" y="1729"/>
                    <a:pt x="16730" y="1749"/>
                  </a:cubicBezTo>
                  <a:cubicBezTo>
                    <a:pt x="15954" y="1828"/>
                    <a:pt x="15218" y="1928"/>
                    <a:pt x="14443" y="2007"/>
                  </a:cubicBezTo>
                  <a:cubicBezTo>
                    <a:pt x="14045" y="2047"/>
                    <a:pt x="13667" y="2067"/>
                    <a:pt x="13249" y="2127"/>
                  </a:cubicBezTo>
                  <a:cubicBezTo>
                    <a:pt x="13309" y="1828"/>
                    <a:pt x="13607" y="1828"/>
                    <a:pt x="13746" y="1808"/>
                  </a:cubicBezTo>
                  <a:cubicBezTo>
                    <a:pt x="14661" y="1649"/>
                    <a:pt x="15616" y="1550"/>
                    <a:pt x="16531" y="1450"/>
                  </a:cubicBezTo>
                  <a:cubicBezTo>
                    <a:pt x="16551" y="1450"/>
                    <a:pt x="16591" y="1470"/>
                    <a:pt x="16611" y="1470"/>
                  </a:cubicBezTo>
                  <a:cubicBezTo>
                    <a:pt x="18719" y="1212"/>
                    <a:pt x="20828" y="1072"/>
                    <a:pt x="22976" y="1052"/>
                  </a:cubicBezTo>
                  <a:cubicBezTo>
                    <a:pt x="24033" y="1031"/>
                    <a:pt x="25090" y="1020"/>
                    <a:pt x="26146" y="1020"/>
                  </a:cubicBezTo>
                  <a:cubicBezTo>
                    <a:pt x="29068" y="1020"/>
                    <a:pt x="31990" y="1106"/>
                    <a:pt x="34912" y="1311"/>
                  </a:cubicBezTo>
                  <a:cubicBezTo>
                    <a:pt x="38194" y="1550"/>
                    <a:pt x="41417" y="2027"/>
                    <a:pt x="44660" y="2644"/>
                  </a:cubicBezTo>
                  <a:cubicBezTo>
                    <a:pt x="50508" y="3758"/>
                    <a:pt x="56217" y="5409"/>
                    <a:pt x="61847" y="7319"/>
                  </a:cubicBezTo>
                  <a:cubicBezTo>
                    <a:pt x="66164" y="8791"/>
                    <a:pt x="70421" y="10402"/>
                    <a:pt x="74638" y="12113"/>
                  </a:cubicBezTo>
                  <a:cubicBezTo>
                    <a:pt x="76329" y="12809"/>
                    <a:pt x="78000" y="13485"/>
                    <a:pt x="79671" y="14162"/>
                  </a:cubicBezTo>
                  <a:cubicBezTo>
                    <a:pt x="79909" y="13744"/>
                    <a:pt x="80068" y="13267"/>
                    <a:pt x="79909" y="12769"/>
                  </a:cubicBezTo>
                  <a:cubicBezTo>
                    <a:pt x="77204" y="11695"/>
                    <a:pt x="74518" y="10601"/>
                    <a:pt x="71813" y="9566"/>
                  </a:cubicBezTo>
                  <a:cubicBezTo>
                    <a:pt x="66442" y="7498"/>
                    <a:pt x="61011" y="5628"/>
                    <a:pt x="55501" y="4096"/>
                  </a:cubicBezTo>
                  <a:cubicBezTo>
                    <a:pt x="49772" y="2485"/>
                    <a:pt x="43983" y="1231"/>
                    <a:pt x="38075" y="555"/>
                  </a:cubicBezTo>
                  <a:cubicBezTo>
                    <a:pt x="34957" y="201"/>
                    <a:pt x="31832" y="1"/>
                    <a:pt x="28704" y="1"/>
                  </a:cubicBezTo>
                  <a:close/>
                  <a:moveTo>
                    <a:pt x="16138" y="3187"/>
                  </a:moveTo>
                  <a:cubicBezTo>
                    <a:pt x="14272" y="3187"/>
                    <a:pt x="12414" y="3262"/>
                    <a:pt x="10563" y="3459"/>
                  </a:cubicBezTo>
                  <a:cubicBezTo>
                    <a:pt x="8460" y="3691"/>
                    <a:pt x="6357" y="4061"/>
                    <a:pt x="4323" y="4695"/>
                  </a:cubicBezTo>
                  <a:lnTo>
                    <a:pt x="4323" y="4695"/>
                  </a:lnTo>
                  <a:cubicBezTo>
                    <a:pt x="3385" y="5084"/>
                    <a:pt x="2425" y="5368"/>
                    <a:pt x="1512" y="5807"/>
                  </a:cubicBezTo>
                  <a:cubicBezTo>
                    <a:pt x="1055" y="6026"/>
                    <a:pt x="557" y="6244"/>
                    <a:pt x="100" y="6443"/>
                  </a:cubicBezTo>
                  <a:cubicBezTo>
                    <a:pt x="20" y="6463"/>
                    <a:pt x="0" y="6543"/>
                    <a:pt x="20" y="6622"/>
                  </a:cubicBezTo>
                  <a:cubicBezTo>
                    <a:pt x="2606" y="5349"/>
                    <a:pt x="5332" y="4613"/>
                    <a:pt x="8196" y="4235"/>
                  </a:cubicBezTo>
                  <a:cubicBezTo>
                    <a:pt x="10139" y="3995"/>
                    <a:pt x="12060" y="3893"/>
                    <a:pt x="13985" y="3893"/>
                  </a:cubicBezTo>
                  <a:cubicBezTo>
                    <a:pt x="15254" y="3893"/>
                    <a:pt x="16524" y="3937"/>
                    <a:pt x="17804" y="4016"/>
                  </a:cubicBezTo>
                  <a:cubicBezTo>
                    <a:pt x="21266" y="4215"/>
                    <a:pt x="24667" y="4653"/>
                    <a:pt x="28089" y="5150"/>
                  </a:cubicBezTo>
                  <a:cubicBezTo>
                    <a:pt x="31849" y="5707"/>
                    <a:pt x="35628" y="6284"/>
                    <a:pt x="39328" y="7120"/>
                  </a:cubicBezTo>
                  <a:cubicBezTo>
                    <a:pt x="44222" y="8214"/>
                    <a:pt x="49036" y="9586"/>
                    <a:pt x="53810" y="11158"/>
                  </a:cubicBezTo>
                  <a:cubicBezTo>
                    <a:pt x="58385" y="12670"/>
                    <a:pt x="62901" y="14301"/>
                    <a:pt x="67357" y="16131"/>
                  </a:cubicBezTo>
                  <a:cubicBezTo>
                    <a:pt x="69565" y="17026"/>
                    <a:pt x="71813" y="17941"/>
                    <a:pt x="74021" y="18856"/>
                  </a:cubicBezTo>
                  <a:cubicBezTo>
                    <a:pt x="75115" y="19314"/>
                    <a:pt x="76189" y="19771"/>
                    <a:pt x="77284" y="20249"/>
                  </a:cubicBezTo>
                  <a:cubicBezTo>
                    <a:pt x="77323" y="20209"/>
                    <a:pt x="77423" y="20169"/>
                    <a:pt x="77463" y="20130"/>
                  </a:cubicBezTo>
                  <a:cubicBezTo>
                    <a:pt x="77622" y="19612"/>
                    <a:pt x="77880" y="19115"/>
                    <a:pt x="77900" y="18538"/>
                  </a:cubicBezTo>
                  <a:cubicBezTo>
                    <a:pt x="70560" y="15276"/>
                    <a:pt x="63040" y="12650"/>
                    <a:pt x="55382" y="10263"/>
                  </a:cubicBezTo>
                  <a:cubicBezTo>
                    <a:pt x="51503" y="9029"/>
                    <a:pt x="47624" y="7836"/>
                    <a:pt x="43685" y="6782"/>
                  </a:cubicBezTo>
                  <a:cubicBezTo>
                    <a:pt x="39905" y="5747"/>
                    <a:pt x="36106" y="4892"/>
                    <a:pt x="32207" y="4434"/>
                  </a:cubicBezTo>
                  <a:cubicBezTo>
                    <a:pt x="27989" y="3957"/>
                    <a:pt x="23792" y="3459"/>
                    <a:pt x="19575" y="3260"/>
                  </a:cubicBezTo>
                  <a:cubicBezTo>
                    <a:pt x="18426" y="3215"/>
                    <a:pt x="17281" y="3187"/>
                    <a:pt x="16138" y="318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4171007" flipH="1">
              <a:off x="6303997" y="1915796"/>
              <a:ext cx="6367132" cy="1363233"/>
            </a:xfrm>
            <a:custGeom>
              <a:avLst/>
              <a:gdLst/>
              <a:ahLst/>
              <a:cxnLst/>
              <a:rect l="l" t="t" r="r" b="b"/>
              <a:pathLst>
                <a:path w="82894" h="17748" extrusionOk="0">
                  <a:moveTo>
                    <a:pt x="1592" y="3593"/>
                  </a:moveTo>
                  <a:lnTo>
                    <a:pt x="1592" y="3612"/>
                  </a:lnTo>
                  <a:cubicBezTo>
                    <a:pt x="1596" y="3612"/>
                    <a:pt x="1599" y="3612"/>
                    <a:pt x="1603" y="3612"/>
                  </a:cubicBezTo>
                  <a:lnTo>
                    <a:pt x="1603" y="3612"/>
                  </a:lnTo>
                  <a:cubicBezTo>
                    <a:pt x="1600" y="3606"/>
                    <a:pt x="1596" y="3599"/>
                    <a:pt x="1592" y="3593"/>
                  </a:cubicBezTo>
                  <a:close/>
                  <a:moveTo>
                    <a:pt x="17199" y="1"/>
                  </a:moveTo>
                  <a:cubicBezTo>
                    <a:pt x="16030" y="1"/>
                    <a:pt x="14860" y="24"/>
                    <a:pt x="13686" y="72"/>
                  </a:cubicBezTo>
                  <a:cubicBezTo>
                    <a:pt x="11717" y="131"/>
                    <a:pt x="9768" y="290"/>
                    <a:pt x="7858" y="708"/>
                  </a:cubicBezTo>
                  <a:cubicBezTo>
                    <a:pt x="6227" y="1066"/>
                    <a:pt x="4635" y="1583"/>
                    <a:pt x="3183" y="2479"/>
                  </a:cubicBezTo>
                  <a:cubicBezTo>
                    <a:pt x="2865" y="2697"/>
                    <a:pt x="2547" y="2956"/>
                    <a:pt x="2208" y="3175"/>
                  </a:cubicBezTo>
                  <a:cubicBezTo>
                    <a:pt x="2097" y="3249"/>
                    <a:pt x="2020" y="3376"/>
                    <a:pt x="1881" y="3376"/>
                  </a:cubicBezTo>
                  <a:cubicBezTo>
                    <a:pt x="1871" y="3376"/>
                    <a:pt x="1861" y="3375"/>
                    <a:pt x="1850" y="3374"/>
                  </a:cubicBezTo>
                  <a:lnTo>
                    <a:pt x="1850" y="3374"/>
                  </a:lnTo>
                  <a:cubicBezTo>
                    <a:pt x="1870" y="3548"/>
                    <a:pt x="1757" y="3609"/>
                    <a:pt x="1603" y="3612"/>
                  </a:cubicBezTo>
                  <a:lnTo>
                    <a:pt x="1603" y="3612"/>
                  </a:lnTo>
                  <a:cubicBezTo>
                    <a:pt x="1658" y="3719"/>
                    <a:pt x="1547" y="3774"/>
                    <a:pt x="1472" y="3811"/>
                  </a:cubicBezTo>
                  <a:cubicBezTo>
                    <a:pt x="1452" y="3851"/>
                    <a:pt x="1452" y="3911"/>
                    <a:pt x="1413" y="3951"/>
                  </a:cubicBezTo>
                  <a:cubicBezTo>
                    <a:pt x="856" y="4448"/>
                    <a:pt x="597" y="5084"/>
                    <a:pt x="478" y="5781"/>
                  </a:cubicBezTo>
                  <a:cubicBezTo>
                    <a:pt x="259" y="6974"/>
                    <a:pt x="0" y="8148"/>
                    <a:pt x="20" y="9361"/>
                  </a:cubicBezTo>
                  <a:cubicBezTo>
                    <a:pt x="20" y="9998"/>
                    <a:pt x="80" y="10654"/>
                    <a:pt x="100" y="11311"/>
                  </a:cubicBezTo>
                  <a:cubicBezTo>
                    <a:pt x="132" y="11313"/>
                    <a:pt x="164" y="11314"/>
                    <a:pt x="196" y="11314"/>
                  </a:cubicBezTo>
                  <a:cubicBezTo>
                    <a:pt x="708" y="11314"/>
                    <a:pt x="1125" y="11028"/>
                    <a:pt x="1612" y="10953"/>
                  </a:cubicBezTo>
                  <a:cubicBezTo>
                    <a:pt x="1711" y="10953"/>
                    <a:pt x="1791" y="10853"/>
                    <a:pt x="1771" y="10734"/>
                  </a:cubicBezTo>
                  <a:lnTo>
                    <a:pt x="1691" y="10058"/>
                  </a:lnTo>
                  <a:cubicBezTo>
                    <a:pt x="1512" y="8546"/>
                    <a:pt x="1512" y="7054"/>
                    <a:pt x="1711" y="5562"/>
                  </a:cubicBezTo>
                  <a:cubicBezTo>
                    <a:pt x="1771" y="5164"/>
                    <a:pt x="1950" y="4866"/>
                    <a:pt x="2268" y="4627"/>
                  </a:cubicBezTo>
                  <a:cubicBezTo>
                    <a:pt x="2487" y="4488"/>
                    <a:pt x="2666" y="4269"/>
                    <a:pt x="2964" y="4209"/>
                  </a:cubicBezTo>
                  <a:cubicBezTo>
                    <a:pt x="3103" y="4329"/>
                    <a:pt x="3044" y="4488"/>
                    <a:pt x="3044" y="4607"/>
                  </a:cubicBezTo>
                  <a:cubicBezTo>
                    <a:pt x="3044" y="4726"/>
                    <a:pt x="3044" y="4866"/>
                    <a:pt x="3004" y="4985"/>
                  </a:cubicBezTo>
                  <a:cubicBezTo>
                    <a:pt x="2845" y="6656"/>
                    <a:pt x="2944" y="8287"/>
                    <a:pt x="3183" y="9938"/>
                  </a:cubicBezTo>
                  <a:cubicBezTo>
                    <a:pt x="3203" y="10137"/>
                    <a:pt x="3203" y="10336"/>
                    <a:pt x="3362" y="10495"/>
                  </a:cubicBezTo>
                  <a:cubicBezTo>
                    <a:pt x="3413" y="10511"/>
                    <a:pt x="3464" y="10517"/>
                    <a:pt x="3515" y="10517"/>
                  </a:cubicBezTo>
                  <a:cubicBezTo>
                    <a:pt x="3662" y="10517"/>
                    <a:pt x="3806" y="10465"/>
                    <a:pt x="3939" y="10436"/>
                  </a:cubicBezTo>
                  <a:cubicBezTo>
                    <a:pt x="4755" y="10237"/>
                    <a:pt x="4755" y="10356"/>
                    <a:pt x="4595" y="9481"/>
                  </a:cubicBezTo>
                  <a:cubicBezTo>
                    <a:pt x="4277" y="7591"/>
                    <a:pt x="4198" y="5701"/>
                    <a:pt x="4397" y="3791"/>
                  </a:cubicBezTo>
                  <a:cubicBezTo>
                    <a:pt x="4456" y="3493"/>
                    <a:pt x="4536" y="3274"/>
                    <a:pt x="4854" y="3195"/>
                  </a:cubicBezTo>
                  <a:cubicBezTo>
                    <a:pt x="5093" y="3155"/>
                    <a:pt x="5292" y="2976"/>
                    <a:pt x="5590" y="2976"/>
                  </a:cubicBezTo>
                  <a:cubicBezTo>
                    <a:pt x="5670" y="3533"/>
                    <a:pt x="5530" y="4110"/>
                    <a:pt x="5550" y="4687"/>
                  </a:cubicBezTo>
                  <a:cubicBezTo>
                    <a:pt x="5570" y="5283"/>
                    <a:pt x="5550" y="5880"/>
                    <a:pt x="5570" y="6477"/>
                  </a:cubicBezTo>
                  <a:cubicBezTo>
                    <a:pt x="5630" y="7054"/>
                    <a:pt x="5670" y="7631"/>
                    <a:pt x="5749" y="8188"/>
                  </a:cubicBezTo>
                  <a:cubicBezTo>
                    <a:pt x="5829" y="8745"/>
                    <a:pt x="5948" y="9322"/>
                    <a:pt x="6048" y="9879"/>
                  </a:cubicBezTo>
                  <a:cubicBezTo>
                    <a:pt x="6132" y="9891"/>
                    <a:pt x="6214" y="9897"/>
                    <a:pt x="6292" y="9897"/>
                  </a:cubicBezTo>
                  <a:cubicBezTo>
                    <a:pt x="6583" y="9897"/>
                    <a:pt x="6840" y="9822"/>
                    <a:pt x="7122" y="9759"/>
                  </a:cubicBezTo>
                  <a:cubicBezTo>
                    <a:pt x="7321" y="9739"/>
                    <a:pt x="7341" y="9620"/>
                    <a:pt x="7321" y="9441"/>
                  </a:cubicBezTo>
                  <a:cubicBezTo>
                    <a:pt x="7181" y="8725"/>
                    <a:pt x="7042" y="7969"/>
                    <a:pt x="6963" y="7233"/>
                  </a:cubicBezTo>
                  <a:cubicBezTo>
                    <a:pt x="6784" y="5781"/>
                    <a:pt x="6764" y="4309"/>
                    <a:pt x="6923" y="2876"/>
                  </a:cubicBezTo>
                  <a:cubicBezTo>
                    <a:pt x="6963" y="2518"/>
                    <a:pt x="6983" y="2498"/>
                    <a:pt x="7321" y="2419"/>
                  </a:cubicBezTo>
                  <a:cubicBezTo>
                    <a:pt x="7619" y="2359"/>
                    <a:pt x="7878" y="2300"/>
                    <a:pt x="8176" y="2260"/>
                  </a:cubicBezTo>
                  <a:cubicBezTo>
                    <a:pt x="8335" y="2379"/>
                    <a:pt x="8276" y="2518"/>
                    <a:pt x="8276" y="2677"/>
                  </a:cubicBezTo>
                  <a:cubicBezTo>
                    <a:pt x="8156" y="4408"/>
                    <a:pt x="8236" y="6139"/>
                    <a:pt x="8534" y="7850"/>
                  </a:cubicBezTo>
                  <a:cubicBezTo>
                    <a:pt x="8634" y="8347"/>
                    <a:pt x="8713" y="8844"/>
                    <a:pt x="8872" y="9322"/>
                  </a:cubicBezTo>
                  <a:cubicBezTo>
                    <a:pt x="8927" y="9376"/>
                    <a:pt x="8965" y="9463"/>
                    <a:pt x="9076" y="9463"/>
                  </a:cubicBezTo>
                  <a:cubicBezTo>
                    <a:pt x="9087" y="9463"/>
                    <a:pt x="9099" y="9463"/>
                    <a:pt x="9111" y="9461"/>
                  </a:cubicBezTo>
                  <a:cubicBezTo>
                    <a:pt x="9549" y="9421"/>
                    <a:pt x="10006" y="9441"/>
                    <a:pt x="10424" y="9262"/>
                  </a:cubicBezTo>
                  <a:cubicBezTo>
                    <a:pt x="10265" y="8566"/>
                    <a:pt x="10126" y="7889"/>
                    <a:pt x="10006" y="7193"/>
                  </a:cubicBezTo>
                  <a:cubicBezTo>
                    <a:pt x="9708" y="5582"/>
                    <a:pt x="9708" y="3951"/>
                    <a:pt x="9807" y="2319"/>
                  </a:cubicBezTo>
                  <a:cubicBezTo>
                    <a:pt x="9827" y="2021"/>
                    <a:pt x="9867" y="1961"/>
                    <a:pt x="10146" y="1922"/>
                  </a:cubicBezTo>
                  <a:cubicBezTo>
                    <a:pt x="10416" y="1907"/>
                    <a:pt x="10675" y="1835"/>
                    <a:pt x="10940" y="1835"/>
                  </a:cubicBezTo>
                  <a:cubicBezTo>
                    <a:pt x="11026" y="1835"/>
                    <a:pt x="11112" y="1842"/>
                    <a:pt x="11200" y="1862"/>
                  </a:cubicBezTo>
                  <a:cubicBezTo>
                    <a:pt x="11299" y="2021"/>
                    <a:pt x="11220" y="2200"/>
                    <a:pt x="11220" y="2379"/>
                  </a:cubicBezTo>
                  <a:cubicBezTo>
                    <a:pt x="11120" y="4050"/>
                    <a:pt x="11140" y="5701"/>
                    <a:pt x="11458" y="7372"/>
                  </a:cubicBezTo>
                  <a:cubicBezTo>
                    <a:pt x="11558" y="7869"/>
                    <a:pt x="11717" y="8387"/>
                    <a:pt x="11836" y="8884"/>
                  </a:cubicBezTo>
                  <a:cubicBezTo>
                    <a:pt x="11891" y="9066"/>
                    <a:pt x="12013" y="9165"/>
                    <a:pt x="12185" y="9165"/>
                  </a:cubicBezTo>
                  <a:cubicBezTo>
                    <a:pt x="12201" y="9165"/>
                    <a:pt x="12218" y="9164"/>
                    <a:pt x="12234" y="9163"/>
                  </a:cubicBezTo>
                  <a:cubicBezTo>
                    <a:pt x="12320" y="9154"/>
                    <a:pt x="12407" y="9152"/>
                    <a:pt x="12493" y="9152"/>
                  </a:cubicBezTo>
                  <a:cubicBezTo>
                    <a:pt x="12574" y="9152"/>
                    <a:pt x="12654" y="9154"/>
                    <a:pt x="12735" y="9154"/>
                  </a:cubicBezTo>
                  <a:cubicBezTo>
                    <a:pt x="12966" y="9154"/>
                    <a:pt x="13197" y="9139"/>
                    <a:pt x="13428" y="9023"/>
                  </a:cubicBezTo>
                  <a:cubicBezTo>
                    <a:pt x="13308" y="8486"/>
                    <a:pt x="13110" y="8029"/>
                    <a:pt x="13010" y="7492"/>
                  </a:cubicBezTo>
                  <a:cubicBezTo>
                    <a:pt x="12612" y="5681"/>
                    <a:pt x="12652" y="3811"/>
                    <a:pt x="12831" y="1981"/>
                  </a:cubicBezTo>
                  <a:cubicBezTo>
                    <a:pt x="12871" y="1703"/>
                    <a:pt x="12911" y="1663"/>
                    <a:pt x="13149" y="1663"/>
                  </a:cubicBezTo>
                  <a:cubicBezTo>
                    <a:pt x="13468" y="1635"/>
                    <a:pt x="13777" y="1598"/>
                    <a:pt x="14089" y="1598"/>
                  </a:cubicBezTo>
                  <a:cubicBezTo>
                    <a:pt x="14226" y="1598"/>
                    <a:pt x="14363" y="1605"/>
                    <a:pt x="14502" y="1623"/>
                  </a:cubicBezTo>
                  <a:cubicBezTo>
                    <a:pt x="14661" y="1603"/>
                    <a:pt x="14800" y="1583"/>
                    <a:pt x="14960" y="1583"/>
                  </a:cubicBezTo>
                  <a:cubicBezTo>
                    <a:pt x="16239" y="1522"/>
                    <a:pt x="17515" y="1491"/>
                    <a:pt x="18788" y="1491"/>
                  </a:cubicBezTo>
                  <a:cubicBezTo>
                    <a:pt x="23252" y="1491"/>
                    <a:pt x="27680" y="1866"/>
                    <a:pt x="32107" y="2578"/>
                  </a:cubicBezTo>
                  <a:cubicBezTo>
                    <a:pt x="36901" y="3354"/>
                    <a:pt x="41636" y="4508"/>
                    <a:pt x="46310" y="5840"/>
                  </a:cubicBezTo>
                  <a:cubicBezTo>
                    <a:pt x="52716" y="7631"/>
                    <a:pt x="59022" y="9739"/>
                    <a:pt x="65288" y="11928"/>
                  </a:cubicBezTo>
                  <a:lnTo>
                    <a:pt x="81242" y="17517"/>
                  </a:lnTo>
                  <a:cubicBezTo>
                    <a:pt x="81441" y="17597"/>
                    <a:pt x="81620" y="17677"/>
                    <a:pt x="81819" y="17716"/>
                  </a:cubicBezTo>
                  <a:cubicBezTo>
                    <a:pt x="81868" y="17738"/>
                    <a:pt x="81912" y="17748"/>
                    <a:pt x="81953" y="17748"/>
                  </a:cubicBezTo>
                  <a:cubicBezTo>
                    <a:pt x="82060" y="17748"/>
                    <a:pt x="82139" y="17678"/>
                    <a:pt x="82197" y="17577"/>
                  </a:cubicBezTo>
                  <a:cubicBezTo>
                    <a:pt x="82416" y="17179"/>
                    <a:pt x="82615" y="16781"/>
                    <a:pt x="82813" y="16384"/>
                  </a:cubicBezTo>
                  <a:cubicBezTo>
                    <a:pt x="82893" y="16205"/>
                    <a:pt x="82734" y="16145"/>
                    <a:pt x="82654" y="16085"/>
                  </a:cubicBezTo>
                  <a:cubicBezTo>
                    <a:pt x="78377" y="14553"/>
                    <a:pt x="74100" y="13061"/>
                    <a:pt x="69664" y="11530"/>
                  </a:cubicBezTo>
                  <a:cubicBezTo>
                    <a:pt x="63498" y="9361"/>
                    <a:pt x="57271" y="7293"/>
                    <a:pt x="50985" y="5502"/>
                  </a:cubicBezTo>
                  <a:cubicBezTo>
                    <a:pt x="44938" y="3772"/>
                    <a:pt x="38811" y="2300"/>
                    <a:pt x="32604" y="1285"/>
                  </a:cubicBezTo>
                  <a:cubicBezTo>
                    <a:pt x="27493" y="457"/>
                    <a:pt x="22369" y="1"/>
                    <a:pt x="171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rot="4171007" flipH="1">
              <a:off x="8242988" y="4256778"/>
              <a:ext cx="4006361" cy="1303014"/>
            </a:xfrm>
            <a:custGeom>
              <a:avLst/>
              <a:gdLst/>
              <a:ahLst/>
              <a:cxnLst/>
              <a:rect l="l" t="t" r="r" b="b"/>
              <a:pathLst>
                <a:path w="52159" h="16964" extrusionOk="0">
                  <a:moveTo>
                    <a:pt x="30498" y="0"/>
                  </a:moveTo>
                  <a:cubicBezTo>
                    <a:pt x="30193" y="0"/>
                    <a:pt x="29891" y="41"/>
                    <a:pt x="29580" y="55"/>
                  </a:cubicBezTo>
                  <a:cubicBezTo>
                    <a:pt x="29342" y="94"/>
                    <a:pt x="29282" y="134"/>
                    <a:pt x="29262" y="393"/>
                  </a:cubicBezTo>
                  <a:cubicBezTo>
                    <a:pt x="29083" y="2223"/>
                    <a:pt x="29043" y="4073"/>
                    <a:pt x="29421" y="5903"/>
                  </a:cubicBezTo>
                  <a:cubicBezTo>
                    <a:pt x="29561" y="6400"/>
                    <a:pt x="29720" y="6898"/>
                    <a:pt x="29859" y="7415"/>
                  </a:cubicBezTo>
                  <a:cubicBezTo>
                    <a:pt x="29461" y="7614"/>
                    <a:pt x="29063" y="7514"/>
                    <a:pt x="28665" y="7574"/>
                  </a:cubicBezTo>
                  <a:cubicBezTo>
                    <a:pt x="28645" y="7576"/>
                    <a:pt x="28626" y="7577"/>
                    <a:pt x="28608" y="7577"/>
                  </a:cubicBezTo>
                  <a:cubicBezTo>
                    <a:pt x="28407" y="7577"/>
                    <a:pt x="28304" y="7478"/>
                    <a:pt x="28268" y="7296"/>
                  </a:cubicBezTo>
                  <a:cubicBezTo>
                    <a:pt x="28128" y="6798"/>
                    <a:pt x="27989" y="6301"/>
                    <a:pt x="27890" y="5784"/>
                  </a:cubicBezTo>
                  <a:cubicBezTo>
                    <a:pt x="27531" y="4133"/>
                    <a:pt x="27512" y="2482"/>
                    <a:pt x="27631" y="791"/>
                  </a:cubicBezTo>
                  <a:cubicBezTo>
                    <a:pt x="27631" y="612"/>
                    <a:pt x="27691" y="433"/>
                    <a:pt x="27611" y="254"/>
                  </a:cubicBezTo>
                  <a:cubicBezTo>
                    <a:pt x="27545" y="242"/>
                    <a:pt x="27477" y="237"/>
                    <a:pt x="27409" y="237"/>
                  </a:cubicBezTo>
                  <a:cubicBezTo>
                    <a:pt x="27133" y="237"/>
                    <a:pt x="26848" y="317"/>
                    <a:pt x="26577" y="333"/>
                  </a:cubicBezTo>
                  <a:cubicBezTo>
                    <a:pt x="26298" y="353"/>
                    <a:pt x="26238" y="433"/>
                    <a:pt x="26219" y="731"/>
                  </a:cubicBezTo>
                  <a:cubicBezTo>
                    <a:pt x="26119" y="2382"/>
                    <a:pt x="26119" y="3993"/>
                    <a:pt x="26418" y="5605"/>
                  </a:cubicBezTo>
                  <a:cubicBezTo>
                    <a:pt x="26557" y="6281"/>
                    <a:pt x="26696" y="6977"/>
                    <a:pt x="26835" y="7674"/>
                  </a:cubicBezTo>
                  <a:cubicBezTo>
                    <a:pt x="26418" y="7813"/>
                    <a:pt x="25980" y="7813"/>
                    <a:pt x="25522" y="7872"/>
                  </a:cubicBezTo>
                  <a:cubicBezTo>
                    <a:pt x="25510" y="7875"/>
                    <a:pt x="25498" y="7876"/>
                    <a:pt x="25487" y="7876"/>
                  </a:cubicBezTo>
                  <a:cubicBezTo>
                    <a:pt x="25391" y="7876"/>
                    <a:pt x="25339" y="7802"/>
                    <a:pt x="25304" y="7713"/>
                  </a:cubicBezTo>
                  <a:cubicBezTo>
                    <a:pt x="25105" y="7256"/>
                    <a:pt x="25045" y="6758"/>
                    <a:pt x="24945" y="6261"/>
                  </a:cubicBezTo>
                  <a:cubicBezTo>
                    <a:pt x="24647" y="4530"/>
                    <a:pt x="24607" y="2820"/>
                    <a:pt x="24707" y="1089"/>
                  </a:cubicBezTo>
                  <a:cubicBezTo>
                    <a:pt x="24707" y="930"/>
                    <a:pt x="24747" y="791"/>
                    <a:pt x="24607" y="651"/>
                  </a:cubicBezTo>
                  <a:cubicBezTo>
                    <a:pt x="24329" y="711"/>
                    <a:pt x="24030" y="751"/>
                    <a:pt x="23732" y="830"/>
                  </a:cubicBezTo>
                  <a:cubicBezTo>
                    <a:pt x="23394" y="910"/>
                    <a:pt x="23354" y="930"/>
                    <a:pt x="23334" y="1288"/>
                  </a:cubicBezTo>
                  <a:cubicBezTo>
                    <a:pt x="23215" y="2740"/>
                    <a:pt x="23215" y="4192"/>
                    <a:pt x="23394" y="5625"/>
                  </a:cubicBezTo>
                  <a:cubicBezTo>
                    <a:pt x="23453" y="6381"/>
                    <a:pt x="23613" y="7097"/>
                    <a:pt x="23732" y="7853"/>
                  </a:cubicBezTo>
                  <a:cubicBezTo>
                    <a:pt x="23772" y="8012"/>
                    <a:pt x="23712" y="8111"/>
                    <a:pt x="23533" y="8171"/>
                  </a:cubicBezTo>
                  <a:cubicBezTo>
                    <a:pt x="23259" y="8219"/>
                    <a:pt x="22986" y="8306"/>
                    <a:pt x="22681" y="8306"/>
                  </a:cubicBezTo>
                  <a:cubicBezTo>
                    <a:pt x="22609" y="8306"/>
                    <a:pt x="22535" y="8302"/>
                    <a:pt x="22459" y="8290"/>
                  </a:cubicBezTo>
                  <a:cubicBezTo>
                    <a:pt x="22359" y="7713"/>
                    <a:pt x="22240" y="7176"/>
                    <a:pt x="22160" y="6599"/>
                  </a:cubicBezTo>
                  <a:cubicBezTo>
                    <a:pt x="22101" y="6022"/>
                    <a:pt x="22021" y="5465"/>
                    <a:pt x="22001" y="4889"/>
                  </a:cubicBezTo>
                  <a:cubicBezTo>
                    <a:pt x="21962" y="4292"/>
                    <a:pt x="22001" y="3695"/>
                    <a:pt x="21962" y="3098"/>
                  </a:cubicBezTo>
                  <a:cubicBezTo>
                    <a:pt x="21962" y="2521"/>
                    <a:pt x="22101" y="1984"/>
                    <a:pt x="22021" y="1387"/>
                  </a:cubicBezTo>
                  <a:cubicBezTo>
                    <a:pt x="21723" y="1387"/>
                    <a:pt x="21504" y="1547"/>
                    <a:pt x="21285" y="1606"/>
                  </a:cubicBezTo>
                  <a:cubicBezTo>
                    <a:pt x="20927" y="1686"/>
                    <a:pt x="20848" y="1905"/>
                    <a:pt x="20828" y="2203"/>
                  </a:cubicBezTo>
                  <a:cubicBezTo>
                    <a:pt x="20629" y="4113"/>
                    <a:pt x="20669" y="6003"/>
                    <a:pt x="21027" y="7892"/>
                  </a:cubicBezTo>
                  <a:cubicBezTo>
                    <a:pt x="21166" y="8768"/>
                    <a:pt x="21166" y="8609"/>
                    <a:pt x="20350" y="8827"/>
                  </a:cubicBezTo>
                  <a:cubicBezTo>
                    <a:pt x="20216" y="8872"/>
                    <a:pt x="20070" y="8928"/>
                    <a:pt x="19931" y="8928"/>
                  </a:cubicBezTo>
                  <a:cubicBezTo>
                    <a:pt x="19884" y="8928"/>
                    <a:pt x="19838" y="8922"/>
                    <a:pt x="19793" y="8907"/>
                  </a:cubicBezTo>
                  <a:cubicBezTo>
                    <a:pt x="19634" y="8728"/>
                    <a:pt x="19634" y="8529"/>
                    <a:pt x="19614" y="8330"/>
                  </a:cubicBezTo>
                  <a:cubicBezTo>
                    <a:pt x="19356" y="6699"/>
                    <a:pt x="19256" y="5028"/>
                    <a:pt x="19435" y="3397"/>
                  </a:cubicBezTo>
                  <a:cubicBezTo>
                    <a:pt x="19435" y="3257"/>
                    <a:pt x="19455" y="3138"/>
                    <a:pt x="19455" y="3019"/>
                  </a:cubicBezTo>
                  <a:cubicBezTo>
                    <a:pt x="19455" y="2899"/>
                    <a:pt x="19535" y="2740"/>
                    <a:pt x="19375" y="2621"/>
                  </a:cubicBezTo>
                  <a:cubicBezTo>
                    <a:pt x="19077" y="2680"/>
                    <a:pt x="18918" y="2899"/>
                    <a:pt x="18679" y="3039"/>
                  </a:cubicBezTo>
                  <a:cubicBezTo>
                    <a:pt x="18341" y="3237"/>
                    <a:pt x="18182" y="3576"/>
                    <a:pt x="18142" y="3973"/>
                  </a:cubicBezTo>
                  <a:cubicBezTo>
                    <a:pt x="17943" y="5485"/>
                    <a:pt x="17943" y="6977"/>
                    <a:pt x="18122" y="8469"/>
                  </a:cubicBezTo>
                  <a:lnTo>
                    <a:pt x="18182" y="9146"/>
                  </a:lnTo>
                  <a:cubicBezTo>
                    <a:pt x="18182" y="9245"/>
                    <a:pt x="18142" y="9345"/>
                    <a:pt x="18043" y="9364"/>
                  </a:cubicBezTo>
                  <a:cubicBezTo>
                    <a:pt x="17558" y="9439"/>
                    <a:pt x="17125" y="9706"/>
                    <a:pt x="16630" y="9706"/>
                  </a:cubicBezTo>
                  <a:cubicBezTo>
                    <a:pt x="16597" y="9706"/>
                    <a:pt x="16564" y="9705"/>
                    <a:pt x="16531" y="9703"/>
                  </a:cubicBezTo>
                  <a:cubicBezTo>
                    <a:pt x="16153" y="9862"/>
                    <a:pt x="15775" y="10001"/>
                    <a:pt x="15477" y="10240"/>
                  </a:cubicBezTo>
                  <a:cubicBezTo>
                    <a:pt x="14542" y="10538"/>
                    <a:pt x="13567" y="10777"/>
                    <a:pt x="12612" y="11095"/>
                  </a:cubicBezTo>
                  <a:cubicBezTo>
                    <a:pt x="10702" y="11752"/>
                    <a:pt x="8793" y="12388"/>
                    <a:pt x="6883" y="13064"/>
                  </a:cubicBezTo>
                  <a:cubicBezTo>
                    <a:pt x="4834" y="13781"/>
                    <a:pt x="2805" y="14517"/>
                    <a:pt x="716" y="15153"/>
                  </a:cubicBezTo>
                  <a:cubicBezTo>
                    <a:pt x="557" y="15213"/>
                    <a:pt x="438" y="15253"/>
                    <a:pt x="298" y="15312"/>
                  </a:cubicBezTo>
                  <a:cubicBezTo>
                    <a:pt x="40" y="15412"/>
                    <a:pt x="0" y="15471"/>
                    <a:pt x="60" y="15750"/>
                  </a:cubicBezTo>
                  <a:cubicBezTo>
                    <a:pt x="159" y="16148"/>
                    <a:pt x="298" y="16566"/>
                    <a:pt x="398" y="16963"/>
                  </a:cubicBezTo>
                  <a:cubicBezTo>
                    <a:pt x="1293" y="16665"/>
                    <a:pt x="2188" y="16347"/>
                    <a:pt x="3083" y="16048"/>
                  </a:cubicBezTo>
                  <a:cubicBezTo>
                    <a:pt x="4794" y="15452"/>
                    <a:pt x="6505" y="14835"/>
                    <a:pt x="8255" y="14258"/>
                  </a:cubicBezTo>
                  <a:cubicBezTo>
                    <a:pt x="10563" y="13482"/>
                    <a:pt x="12890" y="12687"/>
                    <a:pt x="15238" y="11970"/>
                  </a:cubicBezTo>
                  <a:cubicBezTo>
                    <a:pt x="18401" y="11035"/>
                    <a:pt x="21603" y="10240"/>
                    <a:pt x="24886" y="9742"/>
                  </a:cubicBezTo>
                  <a:cubicBezTo>
                    <a:pt x="26886" y="9427"/>
                    <a:pt x="28883" y="9274"/>
                    <a:pt x="30876" y="9274"/>
                  </a:cubicBezTo>
                  <a:cubicBezTo>
                    <a:pt x="33660" y="9274"/>
                    <a:pt x="36438" y="9572"/>
                    <a:pt x="39209" y="10140"/>
                  </a:cubicBezTo>
                  <a:cubicBezTo>
                    <a:pt x="41576" y="10638"/>
                    <a:pt x="43883" y="11294"/>
                    <a:pt x="46151" y="12130"/>
                  </a:cubicBezTo>
                  <a:cubicBezTo>
                    <a:pt x="46867" y="12368"/>
                    <a:pt x="47563" y="12687"/>
                    <a:pt x="48260" y="13064"/>
                  </a:cubicBezTo>
                  <a:cubicBezTo>
                    <a:pt x="49692" y="13840"/>
                    <a:pt x="50945" y="14835"/>
                    <a:pt x="51721" y="16307"/>
                  </a:cubicBezTo>
                  <a:cubicBezTo>
                    <a:pt x="51940" y="16048"/>
                    <a:pt x="51960" y="15710"/>
                    <a:pt x="52059" y="15412"/>
                  </a:cubicBezTo>
                  <a:cubicBezTo>
                    <a:pt x="52159" y="15133"/>
                    <a:pt x="52139" y="14875"/>
                    <a:pt x="52019" y="14616"/>
                  </a:cubicBezTo>
                  <a:cubicBezTo>
                    <a:pt x="51661" y="13781"/>
                    <a:pt x="51065" y="13144"/>
                    <a:pt x="50388" y="12567"/>
                  </a:cubicBezTo>
                  <a:cubicBezTo>
                    <a:pt x="49374" y="11732"/>
                    <a:pt x="48200" y="11095"/>
                    <a:pt x="46967" y="10598"/>
                  </a:cubicBezTo>
                  <a:cubicBezTo>
                    <a:pt x="44699" y="9703"/>
                    <a:pt x="42391" y="9006"/>
                    <a:pt x="40004" y="8489"/>
                  </a:cubicBezTo>
                  <a:cubicBezTo>
                    <a:pt x="37438" y="7912"/>
                    <a:pt x="34832" y="7594"/>
                    <a:pt x="32186" y="7514"/>
                  </a:cubicBezTo>
                  <a:cubicBezTo>
                    <a:pt x="32018" y="7514"/>
                    <a:pt x="31897" y="7524"/>
                    <a:pt x="31805" y="7524"/>
                  </a:cubicBezTo>
                  <a:cubicBezTo>
                    <a:pt x="31547" y="7524"/>
                    <a:pt x="31511" y="7449"/>
                    <a:pt x="31291" y="6878"/>
                  </a:cubicBezTo>
                  <a:lnTo>
                    <a:pt x="31232" y="6659"/>
                  </a:lnTo>
                  <a:cubicBezTo>
                    <a:pt x="30834" y="5465"/>
                    <a:pt x="30694" y="4272"/>
                    <a:pt x="30694" y="3019"/>
                  </a:cubicBezTo>
                  <a:cubicBezTo>
                    <a:pt x="30675" y="2024"/>
                    <a:pt x="30834" y="1029"/>
                    <a:pt x="30933" y="35"/>
                  </a:cubicBezTo>
                  <a:cubicBezTo>
                    <a:pt x="30786" y="9"/>
                    <a:pt x="30642" y="0"/>
                    <a:pt x="304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rot="4171007" flipH="1">
              <a:off x="6517566" y="1726418"/>
              <a:ext cx="6252454" cy="1346412"/>
            </a:xfrm>
            <a:custGeom>
              <a:avLst/>
              <a:gdLst/>
              <a:ahLst/>
              <a:cxnLst/>
              <a:rect l="l" t="t" r="r" b="b"/>
              <a:pathLst>
                <a:path w="81401" h="17529" extrusionOk="0">
                  <a:moveTo>
                    <a:pt x="16598" y="0"/>
                  </a:moveTo>
                  <a:cubicBezTo>
                    <a:pt x="15348" y="0"/>
                    <a:pt x="14098" y="27"/>
                    <a:pt x="12851" y="83"/>
                  </a:cubicBezTo>
                  <a:cubicBezTo>
                    <a:pt x="11040" y="143"/>
                    <a:pt x="9250" y="342"/>
                    <a:pt x="7480" y="739"/>
                  </a:cubicBezTo>
                  <a:cubicBezTo>
                    <a:pt x="5789" y="1117"/>
                    <a:pt x="4178" y="1694"/>
                    <a:pt x="2666" y="2570"/>
                  </a:cubicBezTo>
                  <a:cubicBezTo>
                    <a:pt x="2507" y="2629"/>
                    <a:pt x="2387" y="2689"/>
                    <a:pt x="2228" y="2729"/>
                  </a:cubicBezTo>
                  <a:cubicBezTo>
                    <a:pt x="2109" y="2928"/>
                    <a:pt x="1890" y="3007"/>
                    <a:pt x="1711" y="3127"/>
                  </a:cubicBezTo>
                  <a:cubicBezTo>
                    <a:pt x="1034" y="3644"/>
                    <a:pt x="378" y="4141"/>
                    <a:pt x="0" y="4957"/>
                  </a:cubicBezTo>
                  <a:cubicBezTo>
                    <a:pt x="199" y="4897"/>
                    <a:pt x="298" y="4778"/>
                    <a:pt x="458" y="4678"/>
                  </a:cubicBezTo>
                  <a:cubicBezTo>
                    <a:pt x="1850" y="3564"/>
                    <a:pt x="3402" y="2868"/>
                    <a:pt x="5093" y="2391"/>
                  </a:cubicBezTo>
                  <a:cubicBezTo>
                    <a:pt x="7659" y="1674"/>
                    <a:pt x="10265" y="1476"/>
                    <a:pt x="12891" y="1396"/>
                  </a:cubicBezTo>
                  <a:cubicBezTo>
                    <a:pt x="13699" y="1372"/>
                    <a:pt x="14507" y="1360"/>
                    <a:pt x="15314" y="1360"/>
                  </a:cubicBezTo>
                  <a:cubicBezTo>
                    <a:pt x="20448" y="1360"/>
                    <a:pt x="25564" y="1839"/>
                    <a:pt x="30635" y="2629"/>
                  </a:cubicBezTo>
                  <a:cubicBezTo>
                    <a:pt x="38333" y="3823"/>
                    <a:pt x="45892" y="5673"/>
                    <a:pt x="53352" y="7941"/>
                  </a:cubicBezTo>
                  <a:cubicBezTo>
                    <a:pt x="60116" y="9990"/>
                    <a:pt x="66800" y="12357"/>
                    <a:pt x="73484" y="14804"/>
                  </a:cubicBezTo>
                  <a:cubicBezTo>
                    <a:pt x="75911" y="15719"/>
                    <a:pt x="78337" y="16614"/>
                    <a:pt x="80784" y="17529"/>
                  </a:cubicBezTo>
                  <a:cubicBezTo>
                    <a:pt x="80864" y="17509"/>
                    <a:pt x="80963" y="17529"/>
                    <a:pt x="80983" y="17489"/>
                  </a:cubicBezTo>
                  <a:cubicBezTo>
                    <a:pt x="81182" y="17111"/>
                    <a:pt x="81401" y="16713"/>
                    <a:pt x="81301" y="16236"/>
                  </a:cubicBezTo>
                  <a:cubicBezTo>
                    <a:pt x="80148" y="15758"/>
                    <a:pt x="78954" y="15321"/>
                    <a:pt x="77741" y="14843"/>
                  </a:cubicBezTo>
                  <a:cubicBezTo>
                    <a:pt x="70022" y="11760"/>
                    <a:pt x="62244" y="8836"/>
                    <a:pt x="54267" y="6369"/>
                  </a:cubicBezTo>
                  <a:cubicBezTo>
                    <a:pt x="48359" y="4519"/>
                    <a:pt x="42371" y="2987"/>
                    <a:pt x="36245" y="1913"/>
                  </a:cubicBezTo>
                  <a:cubicBezTo>
                    <a:pt x="32007" y="1177"/>
                    <a:pt x="27750" y="580"/>
                    <a:pt x="23434" y="242"/>
                  </a:cubicBezTo>
                  <a:cubicBezTo>
                    <a:pt x="21160" y="88"/>
                    <a:pt x="18878" y="0"/>
                    <a:pt x="165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rot="4171007" flipH="1">
              <a:off x="7248694" y="5164557"/>
              <a:ext cx="3324898" cy="634916"/>
            </a:xfrm>
            <a:custGeom>
              <a:avLst/>
              <a:gdLst/>
              <a:ahLst/>
              <a:cxnLst/>
              <a:rect l="l" t="t" r="r" b="b"/>
              <a:pathLst>
                <a:path w="43287" h="8266" extrusionOk="0">
                  <a:moveTo>
                    <a:pt x="25474" y="1667"/>
                  </a:moveTo>
                  <a:cubicBezTo>
                    <a:pt x="25579" y="1667"/>
                    <a:pt x="25674" y="1689"/>
                    <a:pt x="25761" y="1715"/>
                  </a:cubicBezTo>
                  <a:cubicBezTo>
                    <a:pt x="26756" y="1735"/>
                    <a:pt x="27730" y="1755"/>
                    <a:pt x="28685" y="1775"/>
                  </a:cubicBezTo>
                  <a:cubicBezTo>
                    <a:pt x="28964" y="1775"/>
                    <a:pt x="29242" y="1855"/>
                    <a:pt x="29481" y="1954"/>
                  </a:cubicBezTo>
                  <a:cubicBezTo>
                    <a:pt x="30754" y="2451"/>
                    <a:pt x="32007" y="2949"/>
                    <a:pt x="33300" y="3366"/>
                  </a:cubicBezTo>
                  <a:cubicBezTo>
                    <a:pt x="35608" y="4102"/>
                    <a:pt x="37955" y="4659"/>
                    <a:pt x="40362" y="4759"/>
                  </a:cubicBezTo>
                  <a:cubicBezTo>
                    <a:pt x="40521" y="4799"/>
                    <a:pt x="40700" y="4819"/>
                    <a:pt x="40860" y="4918"/>
                  </a:cubicBezTo>
                  <a:cubicBezTo>
                    <a:pt x="41297" y="5216"/>
                    <a:pt x="41775" y="5535"/>
                    <a:pt x="42113" y="5933"/>
                  </a:cubicBezTo>
                  <a:cubicBezTo>
                    <a:pt x="42073" y="6151"/>
                    <a:pt x="41894" y="6132"/>
                    <a:pt x="41775" y="6151"/>
                  </a:cubicBezTo>
                  <a:cubicBezTo>
                    <a:pt x="41356" y="6219"/>
                    <a:pt x="40927" y="6259"/>
                    <a:pt x="40503" y="6259"/>
                  </a:cubicBezTo>
                  <a:cubicBezTo>
                    <a:pt x="40302" y="6259"/>
                    <a:pt x="40102" y="6250"/>
                    <a:pt x="39905" y="6231"/>
                  </a:cubicBezTo>
                  <a:cubicBezTo>
                    <a:pt x="39089" y="6191"/>
                    <a:pt x="38313" y="6092"/>
                    <a:pt x="37518" y="5913"/>
                  </a:cubicBezTo>
                  <a:cubicBezTo>
                    <a:pt x="35190" y="5395"/>
                    <a:pt x="32863" y="4898"/>
                    <a:pt x="30575" y="4202"/>
                  </a:cubicBezTo>
                  <a:cubicBezTo>
                    <a:pt x="29063" y="3724"/>
                    <a:pt x="27571" y="3207"/>
                    <a:pt x="26179" y="2451"/>
                  </a:cubicBezTo>
                  <a:cubicBezTo>
                    <a:pt x="25801" y="2252"/>
                    <a:pt x="25443" y="2053"/>
                    <a:pt x="25025" y="1815"/>
                  </a:cubicBezTo>
                  <a:cubicBezTo>
                    <a:pt x="25192" y="1703"/>
                    <a:pt x="25341" y="1667"/>
                    <a:pt x="25474" y="1667"/>
                  </a:cubicBezTo>
                  <a:close/>
                  <a:moveTo>
                    <a:pt x="25784" y="0"/>
                  </a:moveTo>
                  <a:cubicBezTo>
                    <a:pt x="23408" y="0"/>
                    <a:pt x="21040" y="233"/>
                    <a:pt x="18679" y="661"/>
                  </a:cubicBezTo>
                  <a:cubicBezTo>
                    <a:pt x="16252" y="1099"/>
                    <a:pt x="13865" y="1676"/>
                    <a:pt x="11518" y="2352"/>
                  </a:cubicBezTo>
                  <a:cubicBezTo>
                    <a:pt x="9369" y="2949"/>
                    <a:pt x="7281" y="3625"/>
                    <a:pt x="5192" y="4341"/>
                  </a:cubicBezTo>
                  <a:cubicBezTo>
                    <a:pt x="3461" y="4938"/>
                    <a:pt x="1731" y="5515"/>
                    <a:pt x="0" y="6112"/>
                  </a:cubicBezTo>
                  <a:cubicBezTo>
                    <a:pt x="40" y="6728"/>
                    <a:pt x="279" y="7325"/>
                    <a:pt x="418" y="7922"/>
                  </a:cubicBezTo>
                  <a:cubicBezTo>
                    <a:pt x="434" y="8037"/>
                    <a:pt x="505" y="8111"/>
                    <a:pt x="619" y="8111"/>
                  </a:cubicBezTo>
                  <a:cubicBezTo>
                    <a:pt x="643" y="8111"/>
                    <a:pt x="669" y="8108"/>
                    <a:pt x="696" y="8101"/>
                  </a:cubicBezTo>
                  <a:lnTo>
                    <a:pt x="915" y="8021"/>
                  </a:lnTo>
                  <a:cubicBezTo>
                    <a:pt x="2725" y="7345"/>
                    <a:pt x="4516" y="6689"/>
                    <a:pt x="6346" y="6012"/>
                  </a:cubicBezTo>
                  <a:cubicBezTo>
                    <a:pt x="7062" y="5734"/>
                    <a:pt x="7778" y="5455"/>
                    <a:pt x="8534" y="5216"/>
                  </a:cubicBezTo>
                  <a:cubicBezTo>
                    <a:pt x="11060" y="4381"/>
                    <a:pt x="13567" y="3565"/>
                    <a:pt x="16153" y="2969"/>
                  </a:cubicBezTo>
                  <a:cubicBezTo>
                    <a:pt x="17983" y="2551"/>
                    <a:pt x="19793" y="2193"/>
                    <a:pt x="21623" y="1954"/>
                  </a:cubicBezTo>
                  <a:cubicBezTo>
                    <a:pt x="21702" y="1942"/>
                    <a:pt x="21777" y="1935"/>
                    <a:pt x="21850" y="1935"/>
                  </a:cubicBezTo>
                  <a:cubicBezTo>
                    <a:pt x="22126" y="1935"/>
                    <a:pt x="22362" y="2028"/>
                    <a:pt x="22598" y="2233"/>
                  </a:cubicBezTo>
                  <a:cubicBezTo>
                    <a:pt x="23672" y="3068"/>
                    <a:pt x="24806" y="3804"/>
                    <a:pt x="26040" y="4381"/>
                  </a:cubicBezTo>
                  <a:cubicBezTo>
                    <a:pt x="27512" y="5097"/>
                    <a:pt x="29004" y="5734"/>
                    <a:pt x="30535" y="6291"/>
                  </a:cubicBezTo>
                  <a:cubicBezTo>
                    <a:pt x="32525" y="7007"/>
                    <a:pt x="34514" y="7623"/>
                    <a:pt x="36603" y="8001"/>
                  </a:cubicBezTo>
                  <a:cubicBezTo>
                    <a:pt x="37478" y="8158"/>
                    <a:pt x="38342" y="8265"/>
                    <a:pt x="39232" y="8265"/>
                  </a:cubicBezTo>
                  <a:cubicBezTo>
                    <a:pt x="39474" y="8265"/>
                    <a:pt x="39718" y="8257"/>
                    <a:pt x="39964" y="8240"/>
                  </a:cubicBezTo>
                  <a:cubicBezTo>
                    <a:pt x="40661" y="8200"/>
                    <a:pt x="41297" y="8081"/>
                    <a:pt x="41934" y="7783"/>
                  </a:cubicBezTo>
                  <a:cubicBezTo>
                    <a:pt x="42630" y="7444"/>
                    <a:pt x="43147" y="6987"/>
                    <a:pt x="43287" y="6191"/>
                  </a:cubicBezTo>
                  <a:cubicBezTo>
                    <a:pt x="42053" y="4421"/>
                    <a:pt x="40362" y="3247"/>
                    <a:pt x="38393" y="2372"/>
                  </a:cubicBezTo>
                  <a:cubicBezTo>
                    <a:pt x="35787" y="1238"/>
                    <a:pt x="33042" y="661"/>
                    <a:pt x="30257" y="283"/>
                  </a:cubicBezTo>
                  <a:cubicBezTo>
                    <a:pt x="28763" y="92"/>
                    <a:pt x="27272" y="0"/>
                    <a:pt x="257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rot="4171007" flipH="1">
              <a:off x="6444753" y="1808494"/>
              <a:ext cx="6247922" cy="1337809"/>
            </a:xfrm>
            <a:custGeom>
              <a:avLst/>
              <a:gdLst/>
              <a:ahLst/>
              <a:cxnLst/>
              <a:rect l="l" t="t" r="r" b="b"/>
              <a:pathLst>
                <a:path w="81342" h="17417" extrusionOk="0">
                  <a:moveTo>
                    <a:pt x="15639" y="1"/>
                  </a:moveTo>
                  <a:cubicBezTo>
                    <a:pt x="14902" y="1"/>
                    <a:pt x="14165" y="10"/>
                    <a:pt x="13428" y="30"/>
                  </a:cubicBezTo>
                  <a:cubicBezTo>
                    <a:pt x="10802" y="110"/>
                    <a:pt x="8176" y="309"/>
                    <a:pt x="5630" y="1025"/>
                  </a:cubicBezTo>
                  <a:cubicBezTo>
                    <a:pt x="3939" y="1502"/>
                    <a:pt x="2367" y="2238"/>
                    <a:pt x="995" y="3312"/>
                  </a:cubicBezTo>
                  <a:cubicBezTo>
                    <a:pt x="875" y="3452"/>
                    <a:pt x="756" y="3571"/>
                    <a:pt x="577" y="3631"/>
                  </a:cubicBezTo>
                  <a:cubicBezTo>
                    <a:pt x="577" y="3790"/>
                    <a:pt x="418" y="3850"/>
                    <a:pt x="279" y="3869"/>
                  </a:cubicBezTo>
                  <a:cubicBezTo>
                    <a:pt x="318" y="3909"/>
                    <a:pt x="378" y="3969"/>
                    <a:pt x="318" y="4048"/>
                  </a:cubicBezTo>
                  <a:cubicBezTo>
                    <a:pt x="239" y="4208"/>
                    <a:pt x="139" y="4367"/>
                    <a:pt x="40" y="4546"/>
                  </a:cubicBezTo>
                  <a:cubicBezTo>
                    <a:pt x="0" y="4645"/>
                    <a:pt x="0" y="4705"/>
                    <a:pt x="100" y="4785"/>
                  </a:cubicBezTo>
                  <a:cubicBezTo>
                    <a:pt x="124" y="4793"/>
                    <a:pt x="147" y="4796"/>
                    <a:pt x="168" y="4796"/>
                  </a:cubicBezTo>
                  <a:cubicBezTo>
                    <a:pt x="297" y="4796"/>
                    <a:pt x="358" y="4654"/>
                    <a:pt x="478" y="4586"/>
                  </a:cubicBezTo>
                  <a:cubicBezTo>
                    <a:pt x="796" y="4367"/>
                    <a:pt x="1094" y="4108"/>
                    <a:pt x="1432" y="3889"/>
                  </a:cubicBezTo>
                  <a:cubicBezTo>
                    <a:pt x="2885" y="2994"/>
                    <a:pt x="4476" y="2477"/>
                    <a:pt x="6107" y="2119"/>
                  </a:cubicBezTo>
                  <a:cubicBezTo>
                    <a:pt x="8037" y="1721"/>
                    <a:pt x="9966" y="1562"/>
                    <a:pt x="11936" y="1482"/>
                  </a:cubicBezTo>
                  <a:cubicBezTo>
                    <a:pt x="13162" y="1429"/>
                    <a:pt x="14387" y="1402"/>
                    <a:pt x="15610" y="1402"/>
                  </a:cubicBezTo>
                  <a:cubicBezTo>
                    <a:pt x="20717" y="1402"/>
                    <a:pt x="25798" y="1861"/>
                    <a:pt x="30854" y="2696"/>
                  </a:cubicBezTo>
                  <a:cubicBezTo>
                    <a:pt x="37080" y="3710"/>
                    <a:pt x="43187" y="5182"/>
                    <a:pt x="49235" y="6933"/>
                  </a:cubicBezTo>
                  <a:cubicBezTo>
                    <a:pt x="55521" y="8743"/>
                    <a:pt x="61727" y="10812"/>
                    <a:pt x="67914" y="12941"/>
                  </a:cubicBezTo>
                  <a:cubicBezTo>
                    <a:pt x="72211" y="14413"/>
                    <a:pt x="76488" y="15924"/>
                    <a:pt x="80764" y="17416"/>
                  </a:cubicBezTo>
                  <a:cubicBezTo>
                    <a:pt x="81242" y="17118"/>
                    <a:pt x="81341" y="16680"/>
                    <a:pt x="81302" y="16183"/>
                  </a:cubicBezTo>
                  <a:cubicBezTo>
                    <a:pt x="78875" y="15248"/>
                    <a:pt x="76448" y="14333"/>
                    <a:pt x="74001" y="13438"/>
                  </a:cubicBezTo>
                  <a:cubicBezTo>
                    <a:pt x="67357" y="11011"/>
                    <a:pt x="60673" y="8644"/>
                    <a:pt x="53889" y="6575"/>
                  </a:cubicBezTo>
                  <a:cubicBezTo>
                    <a:pt x="46430" y="4307"/>
                    <a:pt x="38870" y="2477"/>
                    <a:pt x="31152" y="1283"/>
                  </a:cubicBezTo>
                  <a:cubicBezTo>
                    <a:pt x="26011" y="482"/>
                    <a:pt x="20840" y="1"/>
                    <a:pt x="156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rot="4171007" flipH="1">
              <a:off x="6658638" y="1593100"/>
              <a:ext cx="6104287" cy="1359086"/>
            </a:xfrm>
            <a:custGeom>
              <a:avLst/>
              <a:gdLst/>
              <a:ahLst/>
              <a:cxnLst/>
              <a:rect l="l" t="t" r="r" b="b"/>
              <a:pathLst>
                <a:path w="79472" h="17694" extrusionOk="0">
                  <a:moveTo>
                    <a:pt x="16045" y="1"/>
                  </a:moveTo>
                  <a:cubicBezTo>
                    <a:pt x="14134" y="1"/>
                    <a:pt x="12226" y="106"/>
                    <a:pt x="10324" y="367"/>
                  </a:cubicBezTo>
                  <a:cubicBezTo>
                    <a:pt x="7480" y="726"/>
                    <a:pt x="4715" y="1501"/>
                    <a:pt x="2129" y="2755"/>
                  </a:cubicBezTo>
                  <a:cubicBezTo>
                    <a:pt x="2069" y="2973"/>
                    <a:pt x="1830" y="2993"/>
                    <a:pt x="1671" y="3093"/>
                  </a:cubicBezTo>
                  <a:cubicBezTo>
                    <a:pt x="1094" y="3411"/>
                    <a:pt x="478" y="3690"/>
                    <a:pt x="0" y="4187"/>
                  </a:cubicBezTo>
                  <a:cubicBezTo>
                    <a:pt x="139" y="4127"/>
                    <a:pt x="299" y="4087"/>
                    <a:pt x="418" y="4008"/>
                  </a:cubicBezTo>
                  <a:cubicBezTo>
                    <a:pt x="1910" y="3133"/>
                    <a:pt x="3561" y="2576"/>
                    <a:pt x="5252" y="2198"/>
                  </a:cubicBezTo>
                  <a:cubicBezTo>
                    <a:pt x="7002" y="1800"/>
                    <a:pt x="8793" y="1601"/>
                    <a:pt x="10623" y="1521"/>
                  </a:cubicBezTo>
                  <a:cubicBezTo>
                    <a:pt x="11903" y="1463"/>
                    <a:pt x="13186" y="1434"/>
                    <a:pt x="14470" y="1434"/>
                  </a:cubicBezTo>
                  <a:cubicBezTo>
                    <a:pt x="16716" y="1434"/>
                    <a:pt x="18965" y="1523"/>
                    <a:pt x="21206" y="1700"/>
                  </a:cubicBezTo>
                  <a:cubicBezTo>
                    <a:pt x="25503" y="2019"/>
                    <a:pt x="29760" y="2615"/>
                    <a:pt x="34017" y="3371"/>
                  </a:cubicBezTo>
                  <a:cubicBezTo>
                    <a:pt x="40124" y="4445"/>
                    <a:pt x="46131" y="5997"/>
                    <a:pt x="52039" y="7827"/>
                  </a:cubicBezTo>
                  <a:cubicBezTo>
                    <a:pt x="59996" y="10274"/>
                    <a:pt x="67794" y="13218"/>
                    <a:pt x="75513" y="16302"/>
                  </a:cubicBezTo>
                  <a:cubicBezTo>
                    <a:pt x="76686" y="16779"/>
                    <a:pt x="77880" y="17217"/>
                    <a:pt x="79074" y="17694"/>
                  </a:cubicBezTo>
                  <a:cubicBezTo>
                    <a:pt x="79272" y="17435"/>
                    <a:pt x="79352" y="17117"/>
                    <a:pt x="79432" y="16799"/>
                  </a:cubicBezTo>
                  <a:cubicBezTo>
                    <a:pt x="79471" y="16640"/>
                    <a:pt x="79452" y="16520"/>
                    <a:pt x="79392" y="16381"/>
                  </a:cubicBezTo>
                  <a:cubicBezTo>
                    <a:pt x="78298" y="15904"/>
                    <a:pt x="77243" y="15426"/>
                    <a:pt x="76149" y="14989"/>
                  </a:cubicBezTo>
                  <a:cubicBezTo>
                    <a:pt x="73921" y="14054"/>
                    <a:pt x="71713" y="13139"/>
                    <a:pt x="69485" y="12243"/>
                  </a:cubicBezTo>
                  <a:cubicBezTo>
                    <a:pt x="65009" y="10433"/>
                    <a:pt x="60494" y="8762"/>
                    <a:pt x="55918" y="7270"/>
                  </a:cubicBezTo>
                  <a:cubicBezTo>
                    <a:pt x="51184" y="5699"/>
                    <a:pt x="46350" y="4346"/>
                    <a:pt x="41456" y="3252"/>
                  </a:cubicBezTo>
                  <a:cubicBezTo>
                    <a:pt x="37737" y="2397"/>
                    <a:pt x="33997" y="1820"/>
                    <a:pt x="30217" y="1283"/>
                  </a:cubicBezTo>
                  <a:cubicBezTo>
                    <a:pt x="26796" y="785"/>
                    <a:pt x="23374" y="328"/>
                    <a:pt x="19913" y="129"/>
                  </a:cubicBezTo>
                  <a:cubicBezTo>
                    <a:pt x="18623" y="49"/>
                    <a:pt x="17333" y="1"/>
                    <a:pt x="160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rot="4171007" flipH="1">
              <a:off x="6879044" y="1365926"/>
              <a:ext cx="5814020" cy="1241873"/>
            </a:xfrm>
            <a:custGeom>
              <a:avLst/>
              <a:gdLst/>
              <a:ahLst/>
              <a:cxnLst/>
              <a:rect l="l" t="t" r="r" b="b"/>
              <a:pathLst>
                <a:path w="75693" h="16168" extrusionOk="0">
                  <a:moveTo>
                    <a:pt x="15217" y="1"/>
                  </a:moveTo>
                  <a:cubicBezTo>
                    <a:pt x="13458" y="1"/>
                    <a:pt x="11703" y="64"/>
                    <a:pt x="9947" y="213"/>
                  </a:cubicBezTo>
                  <a:cubicBezTo>
                    <a:pt x="7620" y="452"/>
                    <a:pt x="5372" y="889"/>
                    <a:pt x="3144" y="1526"/>
                  </a:cubicBezTo>
                  <a:cubicBezTo>
                    <a:pt x="2090" y="1824"/>
                    <a:pt x="1095" y="2262"/>
                    <a:pt x="41" y="2640"/>
                  </a:cubicBezTo>
                  <a:cubicBezTo>
                    <a:pt x="21" y="2640"/>
                    <a:pt x="1" y="2700"/>
                    <a:pt x="1" y="2759"/>
                  </a:cubicBezTo>
                  <a:cubicBezTo>
                    <a:pt x="1" y="2759"/>
                    <a:pt x="21" y="2779"/>
                    <a:pt x="41" y="2779"/>
                  </a:cubicBezTo>
                  <a:cubicBezTo>
                    <a:pt x="120" y="2779"/>
                    <a:pt x="200" y="2779"/>
                    <a:pt x="260" y="2759"/>
                  </a:cubicBezTo>
                  <a:cubicBezTo>
                    <a:pt x="2686" y="1864"/>
                    <a:pt x="5193" y="1387"/>
                    <a:pt x="7719" y="1108"/>
                  </a:cubicBezTo>
                  <a:cubicBezTo>
                    <a:pt x="9561" y="902"/>
                    <a:pt x="11388" y="822"/>
                    <a:pt x="13214" y="822"/>
                  </a:cubicBezTo>
                  <a:cubicBezTo>
                    <a:pt x="14386" y="822"/>
                    <a:pt x="15557" y="855"/>
                    <a:pt x="16731" y="909"/>
                  </a:cubicBezTo>
                  <a:cubicBezTo>
                    <a:pt x="20948" y="1128"/>
                    <a:pt x="25165" y="1626"/>
                    <a:pt x="29363" y="2083"/>
                  </a:cubicBezTo>
                  <a:cubicBezTo>
                    <a:pt x="33262" y="2541"/>
                    <a:pt x="37061" y="3416"/>
                    <a:pt x="40841" y="4430"/>
                  </a:cubicBezTo>
                  <a:cubicBezTo>
                    <a:pt x="44779" y="5505"/>
                    <a:pt x="48658" y="6698"/>
                    <a:pt x="52538" y="7912"/>
                  </a:cubicBezTo>
                  <a:cubicBezTo>
                    <a:pt x="60176" y="10279"/>
                    <a:pt x="67736" y="12905"/>
                    <a:pt x="75036" y="16167"/>
                  </a:cubicBezTo>
                  <a:cubicBezTo>
                    <a:pt x="75434" y="15710"/>
                    <a:pt x="75653" y="15192"/>
                    <a:pt x="75693" y="14655"/>
                  </a:cubicBezTo>
                  <a:cubicBezTo>
                    <a:pt x="75434" y="14536"/>
                    <a:pt x="75156" y="14456"/>
                    <a:pt x="74917" y="14357"/>
                  </a:cubicBezTo>
                  <a:cubicBezTo>
                    <a:pt x="72132" y="13124"/>
                    <a:pt x="69267" y="12010"/>
                    <a:pt x="66403" y="10935"/>
                  </a:cubicBezTo>
                  <a:cubicBezTo>
                    <a:pt x="58326" y="7932"/>
                    <a:pt x="50091" y="5385"/>
                    <a:pt x="41736" y="3197"/>
                  </a:cubicBezTo>
                  <a:cubicBezTo>
                    <a:pt x="38016" y="2242"/>
                    <a:pt x="34236" y="1446"/>
                    <a:pt x="30377" y="1049"/>
                  </a:cubicBezTo>
                  <a:cubicBezTo>
                    <a:pt x="26617" y="651"/>
                    <a:pt x="22878" y="293"/>
                    <a:pt x="19098" y="94"/>
                  </a:cubicBezTo>
                  <a:cubicBezTo>
                    <a:pt x="17801" y="35"/>
                    <a:pt x="16508" y="1"/>
                    <a:pt x="152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rot="4171007" flipH="1">
              <a:off x="7712645" y="4822752"/>
              <a:ext cx="3835304" cy="657345"/>
            </a:xfrm>
            <a:custGeom>
              <a:avLst/>
              <a:gdLst/>
              <a:ahLst/>
              <a:cxnLst/>
              <a:rect l="l" t="t" r="r" b="b"/>
              <a:pathLst>
                <a:path w="49932" h="8558" extrusionOk="0">
                  <a:moveTo>
                    <a:pt x="30351" y="1"/>
                  </a:moveTo>
                  <a:cubicBezTo>
                    <a:pt x="27877" y="1"/>
                    <a:pt x="25399" y="198"/>
                    <a:pt x="22917" y="601"/>
                  </a:cubicBezTo>
                  <a:cubicBezTo>
                    <a:pt x="20470" y="998"/>
                    <a:pt x="18024" y="1516"/>
                    <a:pt x="15656" y="2152"/>
                  </a:cubicBezTo>
                  <a:cubicBezTo>
                    <a:pt x="13588" y="2709"/>
                    <a:pt x="11499" y="3306"/>
                    <a:pt x="9450" y="3982"/>
                  </a:cubicBezTo>
                  <a:cubicBezTo>
                    <a:pt x="7262" y="4679"/>
                    <a:pt x="5074" y="5395"/>
                    <a:pt x="2885" y="6091"/>
                  </a:cubicBezTo>
                  <a:cubicBezTo>
                    <a:pt x="2149" y="6310"/>
                    <a:pt x="1433" y="6529"/>
                    <a:pt x="677" y="6787"/>
                  </a:cubicBezTo>
                  <a:cubicBezTo>
                    <a:pt x="517" y="6840"/>
                    <a:pt x="342" y="6910"/>
                    <a:pt x="164" y="6910"/>
                  </a:cubicBezTo>
                  <a:cubicBezTo>
                    <a:pt x="143" y="6910"/>
                    <a:pt x="122" y="6909"/>
                    <a:pt x="100" y="6907"/>
                  </a:cubicBezTo>
                  <a:lnTo>
                    <a:pt x="100" y="6907"/>
                  </a:lnTo>
                  <a:cubicBezTo>
                    <a:pt x="1" y="7503"/>
                    <a:pt x="160" y="8060"/>
                    <a:pt x="458" y="8558"/>
                  </a:cubicBezTo>
                  <a:cubicBezTo>
                    <a:pt x="956" y="8219"/>
                    <a:pt x="1513" y="8120"/>
                    <a:pt x="2070" y="7961"/>
                  </a:cubicBezTo>
                  <a:cubicBezTo>
                    <a:pt x="2945" y="7662"/>
                    <a:pt x="3840" y="7404"/>
                    <a:pt x="4735" y="7125"/>
                  </a:cubicBezTo>
                  <a:cubicBezTo>
                    <a:pt x="6764" y="6509"/>
                    <a:pt x="8833" y="5832"/>
                    <a:pt x="10902" y="5236"/>
                  </a:cubicBezTo>
                  <a:cubicBezTo>
                    <a:pt x="13826" y="4380"/>
                    <a:pt x="16770" y="3604"/>
                    <a:pt x="19774" y="3008"/>
                  </a:cubicBezTo>
                  <a:cubicBezTo>
                    <a:pt x="23236" y="2324"/>
                    <a:pt x="26698" y="1933"/>
                    <a:pt x="30188" y="1933"/>
                  </a:cubicBezTo>
                  <a:cubicBezTo>
                    <a:pt x="31671" y="1933"/>
                    <a:pt x="33159" y="2004"/>
                    <a:pt x="34654" y="2152"/>
                  </a:cubicBezTo>
                  <a:cubicBezTo>
                    <a:pt x="37359" y="2431"/>
                    <a:pt x="40065" y="2848"/>
                    <a:pt x="42671" y="3684"/>
                  </a:cubicBezTo>
                  <a:cubicBezTo>
                    <a:pt x="44322" y="4181"/>
                    <a:pt x="45893" y="4818"/>
                    <a:pt x="47286" y="5832"/>
                  </a:cubicBezTo>
                  <a:cubicBezTo>
                    <a:pt x="48062" y="6409"/>
                    <a:pt x="48798" y="7066"/>
                    <a:pt x="49295" y="7921"/>
                  </a:cubicBezTo>
                  <a:cubicBezTo>
                    <a:pt x="49414" y="7901"/>
                    <a:pt x="49494" y="7861"/>
                    <a:pt x="49514" y="7762"/>
                  </a:cubicBezTo>
                  <a:cubicBezTo>
                    <a:pt x="49633" y="7384"/>
                    <a:pt x="49733" y="7006"/>
                    <a:pt x="49872" y="6628"/>
                  </a:cubicBezTo>
                  <a:cubicBezTo>
                    <a:pt x="49932" y="6469"/>
                    <a:pt x="49872" y="6310"/>
                    <a:pt x="49812" y="6131"/>
                  </a:cubicBezTo>
                  <a:cubicBezTo>
                    <a:pt x="49414" y="5673"/>
                    <a:pt x="49036" y="5136"/>
                    <a:pt x="48579" y="4738"/>
                  </a:cubicBezTo>
                  <a:cubicBezTo>
                    <a:pt x="47723" y="3943"/>
                    <a:pt x="46749" y="3326"/>
                    <a:pt x="45714" y="2829"/>
                  </a:cubicBezTo>
                  <a:cubicBezTo>
                    <a:pt x="44043" y="2013"/>
                    <a:pt x="42313" y="1456"/>
                    <a:pt x="40522" y="1098"/>
                  </a:cubicBezTo>
                  <a:cubicBezTo>
                    <a:pt x="37139" y="373"/>
                    <a:pt x="33748" y="1"/>
                    <a:pt x="303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rot="4171007" flipH="1">
              <a:off x="7897101" y="4707746"/>
              <a:ext cx="3942224" cy="703047"/>
            </a:xfrm>
            <a:custGeom>
              <a:avLst/>
              <a:gdLst/>
              <a:ahLst/>
              <a:cxnLst/>
              <a:rect l="l" t="t" r="r" b="b"/>
              <a:pathLst>
                <a:path w="51324" h="9153" extrusionOk="0">
                  <a:moveTo>
                    <a:pt x="30503" y="0"/>
                  </a:moveTo>
                  <a:cubicBezTo>
                    <a:pt x="28501" y="0"/>
                    <a:pt x="26497" y="151"/>
                    <a:pt x="24488" y="460"/>
                  </a:cubicBezTo>
                  <a:cubicBezTo>
                    <a:pt x="21206" y="957"/>
                    <a:pt x="18003" y="1713"/>
                    <a:pt x="14840" y="2688"/>
                  </a:cubicBezTo>
                  <a:cubicBezTo>
                    <a:pt x="12493" y="3384"/>
                    <a:pt x="10166" y="4200"/>
                    <a:pt x="7838" y="4975"/>
                  </a:cubicBezTo>
                  <a:cubicBezTo>
                    <a:pt x="6127" y="5552"/>
                    <a:pt x="4397" y="6169"/>
                    <a:pt x="2666" y="6766"/>
                  </a:cubicBezTo>
                  <a:cubicBezTo>
                    <a:pt x="1791" y="7064"/>
                    <a:pt x="896" y="7402"/>
                    <a:pt x="0" y="7701"/>
                  </a:cubicBezTo>
                  <a:cubicBezTo>
                    <a:pt x="120" y="8198"/>
                    <a:pt x="259" y="8695"/>
                    <a:pt x="418" y="9153"/>
                  </a:cubicBezTo>
                  <a:cubicBezTo>
                    <a:pt x="1930" y="8656"/>
                    <a:pt x="3442" y="8158"/>
                    <a:pt x="4974" y="7641"/>
                  </a:cubicBezTo>
                  <a:cubicBezTo>
                    <a:pt x="6287" y="7203"/>
                    <a:pt x="7599" y="6726"/>
                    <a:pt x="8952" y="6308"/>
                  </a:cubicBezTo>
                  <a:cubicBezTo>
                    <a:pt x="11180" y="5572"/>
                    <a:pt x="13428" y="4856"/>
                    <a:pt x="15716" y="4200"/>
                  </a:cubicBezTo>
                  <a:cubicBezTo>
                    <a:pt x="17844" y="3583"/>
                    <a:pt x="20012" y="3066"/>
                    <a:pt x="22201" y="2648"/>
                  </a:cubicBezTo>
                  <a:cubicBezTo>
                    <a:pt x="25086" y="2088"/>
                    <a:pt x="27990" y="1794"/>
                    <a:pt x="30915" y="1794"/>
                  </a:cubicBezTo>
                  <a:cubicBezTo>
                    <a:pt x="32144" y="1794"/>
                    <a:pt x="33377" y="1846"/>
                    <a:pt x="34614" y="1952"/>
                  </a:cubicBezTo>
                  <a:cubicBezTo>
                    <a:pt x="37259" y="2171"/>
                    <a:pt x="39885" y="2509"/>
                    <a:pt x="42471" y="3205"/>
                  </a:cubicBezTo>
                  <a:cubicBezTo>
                    <a:pt x="44122" y="3663"/>
                    <a:pt x="45773" y="4239"/>
                    <a:pt x="47285" y="5075"/>
                  </a:cubicBezTo>
                  <a:cubicBezTo>
                    <a:pt x="48439" y="5731"/>
                    <a:pt x="49474" y="6467"/>
                    <a:pt x="50269" y="7542"/>
                  </a:cubicBezTo>
                  <a:cubicBezTo>
                    <a:pt x="50488" y="7860"/>
                    <a:pt x="50687" y="8158"/>
                    <a:pt x="50886" y="8477"/>
                  </a:cubicBezTo>
                  <a:cubicBezTo>
                    <a:pt x="51184" y="8039"/>
                    <a:pt x="51264" y="7542"/>
                    <a:pt x="51324" y="7024"/>
                  </a:cubicBezTo>
                  <a:cubicBezTo>
                    <a:pt x="50528" y="5552"/>
                    <a:pt x="49294" y="4558"/>
                    <a:pt x="47862" y="3782"/>
                  </a:cubicBezTo>
                  <a:cubicBezTo>
                    <a:pt x="47186" y="3444"/>
                    <a:pt x="46470" y="3106"/>
                    <a:pt x="45754" y="2847"/>
                  </a:cubicBezTo>
                  <a:cubicBezTo>
                    <a:pt x="43486" y="1992"/>
                    <a:pt x="41178" y="1315"/>
                    <a:pt x="38811" y="858"/>
                  </a:cubicBezTo>
                  <a:cubicBezTo>
                    <a:pt x="36048" y="291"/>
                    <a:pt x="33279" y="0"/>
                    <a:pt x="305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rot="4171007" flipH="1">
              <a:off x="7816715" y="4770696"/>
              <a:ext cx="3875015" cy="668789"/>
            </a:xfrm>
            <a:custGeom>
              <a:avLst/>
              <a:gdLst/>
              <a:ahLst/>
              <a:cxnLst/>
              <a:rect l="l" t="t" r="r" b="b"/>
              <a:pathLst>
                <a:path w="50449" h="8707" extrusionOk="0">
                  <a:moveTo>
                    <a:pt x="30478" y="0"/>
                  </a:moveTo>
                  <a:cubicBezTo>
                    <a:pt x="27552" y="0"/>
                    <a:pt x="24648" y="285"/>
                    <a:pt x="21743" y="846"/>
                  </a:cubicBezTo>
                  <a:cubicBezTo>
                    <a:pt x="19555" y="1264"/>
                    <a:pt x="17406" y="1821"/>
                    <a:pt x="15258" y="2417"/>
                  </a:cubicBezTo>
                  <a:cubicBezTo>
                    <a:pt x="12990" y="3054"/>
                    <a:pt x="10762" y="3790"/>
                    <a:pt x="8514" y="4506"/>
                  </a:cubicBezTo>
                  <a:cubicBezTo>
                    <a:pt x="7201" y="4924"/>
                    <a:pt x="5869" y="5401"/>
                    <a:pt x="4536" y="5839"/>
                  </a:cubicBezTo>
                  <a:cubicBezTo>
                    <a:pt x="3024" y="6376"/>
                    <a:pt x="1512" y="6873"/>
                    <a:pt x="0" y="7371"/>
                  </a:cubicBezTo>
                  <a:cubicBezTo>
                    <a:pt x="120" y="7788"/>
                    <a:pt x="239" y="8226"/>
                    <a:pt x="319" y="8704"/>
                  </a:cubicBezTo>
                  <a:cubicBezTo>
                    <a:pt x="336" y="8705"/>
                    <a:pt x="354" y="8706"/>
                    <a:pt x="371" y="8706"/>
                  </a:cubicBezTo>
                  <a:cubicBezTo>
                    <a:pt x="546" y="8706"/>
                    <a:pt x="694" y="8620"/>
                    <a:pt x="876" y="8584"/>
                  </a:cubicBezTo>
                  <a:cubicBezTo>
                    <a:pt x="1631" y="8345"/>
                    <a:pt x="2348" y="8127"/>
                    <a:pt x="3104" y="7888"/>
                  </a:cubicBezTo>
                  <a:cubicBezTo>
                    <a:pt x="5292" y="7192"/>
                    <a:pt x="7480" y="6456"/>
                    <a:pt x="9668" y="5759"/>
                  </a:cubicBezTo>
                  <a:cubicBezTo>
                    <a:pt x="11697" y="5103"/>
                    <a:pt x="13766" y="4506"/>
                    <a:pt x="15855" y="3949"/>
                  </a:cubicBezTo>
                  <a:cubicBezTo>
                    <a:pt x="18242" y="3313"/>
                    <a:pt x="20669" y="2795"/>
                    <a:pt x="23116" y="2398"/>
                  </a:cubicBezTo>
                  <a:cubicBezTo>
                    <a:pt x="25597" y="1995"/>
                    <a:pt x="28075" y="1798"/>
                    <a:pt x="30550" y="1798"/>
                  </a:cubicBezTo>
                  <a:cubicBezTo>
                    <a:pt x="33947" y="1798"/>
                    <a:pt x="37337" y="2170"/>
                    <a:pt x="40721" y="2895"/>
                  </a:cubicBezTo>
                  <a:cubicBezTo>
                    <a:pt x="42511" y="3293"/>
                    <a:pt x="44261" y="3830"/>
                    <a:pt x="45913" y="4626"/>
                  </a:cubicBezTo>
                  <a:cubicBezTo>
                    <a:pt x="46967" y="5143"/>
                    <a:pt x="47902" y="5740"/>
                    <a:pt x="48777" y="6535"/>
                  </a:cubicBezTo>
                  <a:cubicBezTo>
                    <a:pt x="49255" y="6973"/>
                    <a:pt x="49593" y="7490"/>
                    <a:pt x="49991" y="7968"/>
                  </a:cubicBezTo>
                  <a:cubicBezTo>
                    <a:pt x="50249" y="7590"/>
                    <a:pt x="50329" y="7112"/>
                    <a:pt x="50448" y="6694"/>
                  </a:cubicBezTo>
                  <a:cubicBezTo>
                    <a:pt x="50249" y="6376"/>
                    <a:pt x="50050" y="6038"/>
                    <a:pt x="49831" y="5740"/>
                  </a:cubicBezTo>
                  <a:cubicBezTo>
                    <a:pt x="49036" y="4685"/>
                    <a:pt x="47981" y="3929"/>
                    <a:pt x="46848" y="3293"/>
                  </a:cubicBezTo>
                  <a:cubicBezTo>
                    <a:pt x="45316" y="2437"/>
                    <a:pt x="43685" y="1860"/>
                    <a:pt x="42014" y="1423"/>
                  </a:cubicBezTo>
                  <a:cubicBezTo>
                    <a:pt x="39428" y="727"/>
                    <a:pt x="36822" y="368"/>
                    <a:pt x="34156" y="150"/>
                  </a:cubicBezTo>
                  <a:cubicBezTo>
                    <a:pt x="32925" y="50"/>
                    <a:pt x="31700" y="0"/>
                    <a:pt x="3047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rot="4171007" flipH="1">
              <a:off x="7643347" y="4896880"/>
              <a:ext cx="3751196" cy="606957"/>
            </a:xfrm>
            <a:custGeom>
              <a:avLst/>
              <a:gdLst/>
              <a:ahLst/>
              <a:cxnLst/>
              <a:rect l="l" t="t" r="r" b="b"/>
              <a:pathLst>
                <a:path w="48837" h="7902" extrusionOk="0">
                  <a:moveTo>
                    <a:pt x="29668" y="1"/>
                  </a:moveTo>
                  <a:cubicBezTo>
                    <a:pt x="26199" y="1"/>
                    <a:pt x="22758" y="385"/>
                    <a:pt x="19316" y="1079"/>
                  </a:cubicBezTo>
                  <a:cubicBezTo>
                    <a:pt x="16332" y="1695"/>
                    <a:pt x="13368" y="2471"/>
                    <a:pt x="10444" y="3307"/>
                  </a:cubicBezTo>
                  <a:cubicBezTo>
                    <a:pt x="8375" y="3903"/>
                    <a:pt x="6346" y="4580"/>
                    <a:pt x="4277" y="5196"/>
                  </a:cubicBezTo>
                  <a:cubicBezTo>
                    <a:pt x="3382" y="5475"/>
                    <a:pt x="2487" y="5714"/>
                    <a:pt x="1612" y="6012"/>
                  </a:cubicBezTo>
                  <a:cubicBezTo>
                    <a:pt x="1055" y="6191"/>
                    <a:pt x="498" y="6291"/>
                    <a:pt x="0" y="6609"/>
                  </a:cubicBezTo>
                  <a:cubicBezTo>
                    <a:pt x="140" y="7046"/>
                    <a:pt x="299" y="7464"/>
                    <a:pt x="438" y="7902"/>
                  </a:cubicBezTo>
                  <a:cubicBezTo>
                    <a:pt x="597" y="7882"/>
                    <a:pt x="736" y="7882"/>
                    <a:pt x="896" y="7842"/>
                  </a:cubicBezTo>
                  <a:cubicBezTo>
                    <a:pt x="2288" y="7405"/>
                    <a:pt x="3700" y="6967"/>
                    <a:pt x="5113" y="6549"/>
                  </a:cubicBezTo>
                  <a:cubicBezTo>
                    <a:pt x="7003" y="5972"/>
                    <a:pt x="8932" y="5415"/>
                    <a:pt x="10822" y="4878"/>
                  </a:cubicBezTo>
                  <a:cubicBezTo>
                    <a:pt x="12513" y="4381"/>
                    <a:pt x="14204" y="3963"/>
                    <a:pt x="15915" y="3565"/>
                  </a:cubicBezTo>
                  <a:cubicBezTo>
                    <a:pt x="20191" y="2571"/>
                    <a:pt x="24508" y="1835"/>
                    <a:pt x="28924" y="1835"/>
                  </a:cubicBezTo>
                  <a:cubicBezTo>
                    <a:pt x="29015" y="1834"/>
                    <a:pt x="29106" y="1834"/>
                    <a:pt x="29197" y="1834"/>
                  </a:cubicBezTo>
                  <a:cubicBezTo>
                    <a:pt x="33122" y="1834"/>
                    <a:pt x="37009" y="2257"/>
                    <a:pt x="40800" y="3307"/>
                  </a:cubicBezTo>
                  <a:cubicBezTo>
                    <a:pt x="41695" y="3565"/>
                    <a:pt x="42591" y="3864"/>
                    <a:pt x="43446" y="4202"/>
                  </a:cubicBezTo>
                  <a:cubicBezTo>
                    <a:pt x="45256" y="4958"/>
                    <a:pt x="46927" y="5972"/>
                    <a:pt x="48180" y="7504"/>
                  </a:cubicBezTo>
                  <a:cubicBezTo>
                    <a:pt x="48340" y="7365"/>
                    <a:pt x="48379" y="7146"/>
                    <a:pt x="48459" y="6947"/>
                  </a:cubicBezTo>
                  <a:cubicBezTo>
                    <a:pt x="48578" y="6609"/>
                    <a:pt x="48718" y="6310"/>
                    <a:pt x="48837" y="5992"/>
                  </a:cubicBezTo>
                  <a:cubicBezTo>
                    <a:pt x="48360" y="5117"/>
                    <a:pt x="47623" y="4480"/>
                    <a:pt x="46828" y="3903"/>
                  </a:cubicBezTo>
                  <a:cubicBezTo>
                    <a:pt x="45435" y="2909"/>
                    <a:pt x="43864" y="2272"/>
                    <a:pt x="42213" y="1735"/>
                  </a:cubicBezTo>
                  <a:cubicBezTo>
                    <a:pt x="39607" y="920"/>
                    <a:pt x="36901" y="502"/>
                    <a:pt x="34196" y="223"/>
                  </a:cubicBezTo>
                  <a:cubicBezTo>
                    <a:pt x="32680" y="73"/>
                    <a:pt x="31171" y="1"/>
                    <a:pt x="296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rot="4171007" flipH="1">
              <a:off x="7402553" y="5059094"/>
              <a:ext cx="3503713" cy="616865"/>
            </a:xfrm>
            <a:custGeom>
              <a:avLst/>
              <a:gdLst/>
              <a:ahLst/>
              <a:cxnLst/>
              <a:rect l="l" t="t" r="r" b="b"/>
              <a:pathLst>
                <a:path w="45615" h="8031" extrusionOk="0">
                  <a:moveTo>
                    <a:pt x="27263" y="1"/>
                  </a:moveTo>
                  <a:cubicBezTo>
                    <a:pt x="24647" y="1"/>
                    <a:pt x="22038" y="244"/>
                    <a:pt x="19436" y="710"/>
                  </a:cubicBezTo>
                  <a:cubicBezTo>
                    <a:pt x="16750" y="1167"/>
                    <a:pt x="14125" y="1804"/>
                    <a:pt x="11519" y="2520"/>
                  </a:cubicBezTo>
                  <a:cubicBezTo>
                    <a:pt x="9231" y="3157"/>
                    <a:pt x="6963" y="3833"/>
                    <a:pt x="4715" y="4589"/>
                  </a:cubicBezTo>
                  <a:cubicBezTo>
                    <a:pt x="3164" y="5086"/>
                    <a:pt x="1592" y="5544"/>
                    <a:pt x="60" y="6041"/>
                  </a:cubicBezTo>
                  <a:cubicBezTo>
                    <a:pt x="1" y="6260"/>
                    <a:pt x="80" y="6499"/>
                    <a:pt x="140" y="6698"/>
                  </a:cubicBezTo>
                  <a:cubicBezTo>
                    <a:pt x="239" y="7036"/>
                    <a:pt x="299" y="7394"/>
                    <a:pt x="399" y="7732"/>
                  </a:cubicBezTo>
                  <a:cubicBezTo>
                    <a:pt x="2885" y="6936"/>
                    <a:pt x="5372" y="6121"/>
                    <a:pt x="7898" y="5325"/>
                  </a:cubicBezTo>
                  <a:cubicBezTo>
                    <a:pt x="10126" y="4629"/>
                    <a:pt x="12394" y="3952"/>
                    <a:pt x="14682" y="3415"/>
                  </a:cubicBezTo>
                  <a:cubicBezTo>
                    <a:pt x="18461" y="2480"/>
                    <a:pt x="22261" y="1784"/>
                    <a:pt x="26160" y="1764"/>
                  </a:cubicBezTo>
                  <a:cubicBezTo>
                    <a:pt x="26303" y="1763"/>
                    <a:pt x="26446" y="1762"/>
                    <a:pt x="26589" y="1762"/>
                  </a:cubicBezTo>
                  <a:cubicBezTo>
                    <a:pt x="30320" y="1762"/>
                    <a:pt x="33995" y="2264"/>
                    <a:pt x="37558" y="3356"/>
                  </a:cubicBezTo>
                  <a:cubicBezTo>
                    <a:pt x="39050" y="3833"/>
                    <a:pt x="40482" y="4410"/>
                    <a:pt x="41815" y="5245"/>
                  </a:cubicBezTo>
                  <a:cubicBezTo>
                    <a:pt x="42969" y="6001"/>
                    <a:pt x="44003" y="6857"/>
                    <a:pt x="44720" y="8030"/>
                  </a:cubicBezTo>
                  <a:cubicBezTo>
                    <a:pt x="44799" y="7971"/>
                    <a:pt x="44859" y="7891"/>
                    <a:pt x="44918" y="7812"/>
                  </a:cubicBezTo>
                  <a:cubicBezTo>
                    <a:pt x="45137" y="7314"/>
                    <a:pt x="45356" y="6817"/>
                    <a:pt x="45555" y="6320"/>
                  </a:cubicBezTo>
                  <a:cubicBezTo>
                    <a:pt x="45615" y="6220"/>
                    <a:pt x="45615" y="6101"/>
                    <a:pt x="45615" y="5981"/>
                  </a:cubicBezTo>
                  <a:cubicBezTo>
                    <a:pt x="45197" y="5524"/>
                    <a:pt x="44859" y="5047"/>
                    <a:pt x="44421" y="4629"/>
                  </a:cubicBezTo>
                  <a:cubicBezTo>
                    <a:pt x="43168" y="3495"/>
                    <a:pt x="41716" y="2719"/>
                    <a:pt x="40164" y="2122"/>
                  </a:cubicBezTo>
                  <a:cubicBezTo>
                    <a:pt x="37697" y="1167"/>
                    <a:pt x="35111" y="650"/>
                    <a:pt x="32505" y="332"/>
                  </a:cubicBezTo>
                  <a:cubicBezTo>
                    <a:pt x="30755" y="109"/>
                    <a:pt x="29007" y="1"/>
                    <a:pt x="272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rot="4171007" flipH="1">
              <a:off x="7321029" y="832214"/>
              <a:ext cx="4846822" cy="1112140"/>
            </a:xfrm>
            <a:custGeom>
              <a:avLst/>
              <a:gdLst/>
              <a:ahLst/>
              <a:cxnLst/>
              <a:rect l="l" t="t" r="r" b="b"/>
              <a:pathLst>
                <a:path w="63101" h="14479" extrusionOk="0">
                  <a:moveTo>
                    <a:pt x="9839" y="0"/>
                  </a:moveTo>
                  <a:cubicBezTo>
                    <a:pt x="8682" y="0"/>
                    <a:pt x="7524" y="13"/>
                    <a:pt x="6366" y="37"/>
                  </a:cubicBezTo>
                  <a:cubicBezTo>
                    <a:pt x="4238" y="76"/>
                    <a:pt x="2129" y="176"/>
                    <a:pt x="1" y="454"/>
                  </a:cubicBezTo>
                  <a:cubicBezTo>
                    <a:pt x="40" y="534"/>
                    <a:pt x="80" y="633"/>
                    <a:pt x="140" y="733"/>
                  </a:cubicBezTo>
                  <a:cubicBezTo>
                    <a:pt x="975" y="673"/>
                    <a:pt x="1791" y="653"/>
                    <a:pt x="2626" y="633"/>
                  </a:cubicBezTo>
                  <a:cubicBezTo>
                    <a:pt x="3083" y="625"/>
                    <a:pt x="3540" y="620"/>
                    <a:pt x="3996" y="620"/>
                  </a:cubicBezTo>
                  <a:cubicBezTo>
                    <a:pt x="6638" y="620"/>
                    <a:pt x="9270" y="756"/>
                    <a:pt x="11916" y="892"/>
                  </a:cubicBezTo>
                  <a:cubicBezTo>
                    <a:pt x="13985" y="1031"/>
                    <a:pt x="16074" y="1091"/>
                    <a:pt x="18143" y="1330"/>
                  </a:cubicBezTo>
                  <a:cubicBezTo>
                    <a:pt x="22141" y="1767"/>
                    <a:pt x="26060" y="2583"/>
                    <a:pt x="29939" y="3577"/>
                  </a:cubicBezTo>
                  <a:cubicBezTo>
                    <a:pt x="36305" y="5229"/>
                    <a:pt x="42611" y="7098"/>
                    <a:pt x="48817" y="9227"/>
                  </a:cubicBezTo>
                  <a:cubicBezTo>
                    <a:pt x="52279" y="10401"/>
                    <a:pt x="55700" y="11674"/>
                    <a:pt x="59082" y="13066"/>
                  </a:cubicBezTo>
                  <a:cubicBezTo>
                    <a:pt x="60256" y="13544"/>
                    <a:pt x="61409" y="14001"/>
                    <a:pt x="62563" y="14479"/>
                  </a:cubicBezTo>
                  <a:cubicBezTo>
                    <a:pt x="62921" y="14101"/>
                    <a:pt x="63100" y="13663"/>
                    <a:pt x="63060" y="13126"/>
                  </a:cubicBezTo>
                  <a:cubicBezTo>
                    <a:pt x="61370" y="12469"/>
                    <a:pt x="59718" y="11773"/>
                    <a:pt x="58047" y="11097"/>
                  </a:cubicBezTo>
                  <a:cubicBezTo>
                    <a:pt x="53810" y="9386"/>
                    <a:pt x="49573" y="7755"/>
                    <a:pt x="45237" y="6303"/>
                  </a:cubicBezTo>
                  <a:cubicBezTo>
                    <a:pt x="39587" y="4373"/>
                    <a:pt x="33898" y="2762"/>
                    <a:pt x="28049" y="1628"/>
                  </a:cubicBezTo>
                  <a:cubicBezTo>
                    <a:pt x="24827" y="971"/>
                    <a:pt x="21584" y="494"/>
                    <a:pt x="18302" y="275"/>
                  </a:cubicBezTo>
                  <a:cubicBezTo>
                    <a:pt x="15481" y="78"/>
                    <a:pt x="12660" y="0"/>
                    <a:pt x="98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rot="4171007" flipH="1">
              <a:off x="7550054" y="4955589"/>
              <a:ext cx="3688595" cy="600582"/>
            </a:xfrm>
            <a:custGeom>
              <a:avLst/>
              <a:gdLst/>
              <a:ahLst/>
              <a:cxnLst/>
              <a:rect l="l" t="t" r="r" b="b"/>
              <a:pathLst>
                <a:path w="48022" h="7819" extrusionOk="0">
                  <a:moveTo>
                    <a:pt x="28626" y="1"/>
                  </a:moveTo>
                  <a:cubicBezTo>
                    <a:pt x="24190" y="1"/>
                    <a:pt x="19893" y="717"/>
                    <a:pt x="15617" y="1711"/>
                  </a:cubicBezTo>
                  <a:cubicBezTo>
                    <a:pt x="13906" y="2109"/>
                    <a:pt x="12215" y="2547"/>
                    <a:pt x="10524" y="3044"/>
                  </a:cubicBezTo>
                  <a:cubicBezTo>
                    <a:pt x="8634" y="3601"/>
                    <a:pt x="6705" y="4138"/>
                    <a:pt x="4815" y="4695"/>
                  </a:cubicBezTo>
                  <a:cubicBezTo>
                    <a:pt x="3422" y="5133"/>
                    <a:pt x="2010" y="5571"/>
                    <a:pt x="598" y="5988"/>
                  </a:cubicBezTo>
                  <a:cubicBezTo>
                    <a:pt x="438" y="6048"/>
                    <a:pt x="299" y="6048"/>
                    <a:pt x="140" y="6068"/>
                  </a:cubicBezTo>
                  <a:cubicBezTo>
                    <a:pt x="1" y="6267"/>
                    <a:pt x="41" y="6466"/>
                    <a:pt x="100" y="6625"/>
                  </a:cubicBezTo>
                  <a:lnTo>
                    <a:pt x="538" y="7819"/>
                  </a:lnTo>
                  <a:cubicBezTo>
                    <a:pt x="1632" y="7460"/>
                    <a:pt x="2706" y="7142"/>
                    <a:pt x="3780" y="6784"/>
                  </a:cubicBezTo>
                  <a:cubicBezTo>
                    <a:pt x="4516" y="6545"/>
                    <a:pt x="5292" y="6327"/>
                    <a:pt x="6068" y="6068"/>
                  </a:cubicBezTo>
                  <a:cubicBezTo>
                    <a:pt x="8376" y="5352"/>
                    <a:pt x="10723" y="4656"/>
                    <a:pt x="13050" y="4039"/>
                  </a:cubicBezTo>
                  <a:cubicBezTo>
                    <a:pt x="16711" y="3064"/>
                    <a:pt x="20391" y="2229"/>
                    <a:pt x="24170" y="1871"/>
                  </a:cubicBezTo>
                  <a:cubicBezTo>
                    <a:pt x="25719" y="1716"/>
                    <a:pt x="27263" y="1639"/>
                    <a:pt x="28803" y="1639"/>
                  </a:cubicBezTo>
                  <a:cubicBezTo>
                    <a:pt x="32230" y="1639"/>
                    <a:pt x="35634" y="2023"/>
                    <a:pt x="39010" y="2806"/>
                  </a:cubicBezTo>
                  <a:cubicBezTo>
                    <a:pt x="40920" y="3263"/>
                    <a:pt x="42790" y="3900"/>
                    <a:pt x="44481" y="4894"/>
                  </a:cubicBezTo>
                  <a:cubicBezTo>
                    <a:pt x="45475" y="5471"/>
                    <a:pt x="46351" y="6167"/>
                    <a:pt x="47067" y="7063"/>
                  </a:cubicBezTo>
                  <a:cubicBezTo>
                    <a:pt x="47166" y="7182"/>
                    <a:pt x="47246" y="7301"/>
                    <a:pt x="47325" y="7441"/>
                  </a:cubicBezTo>
                  <a:cubicBezTo>
                    <a:pt x="47723" y="7043"/>
                    <a:pt x="47843" y="6486"/>
                    <a:pt x="47982" y="5988"/>
                  </a:cubicBezTo>
                  <a:cubicBezTo>
                    <a:pt x="48022" y="5929"/>
                    <a:pt x="47942" y="5789"/>
                    <a:pt x="47882" y="5670"/>
                  </a:cubicBezTo>
                  <a:cubicBezTo>
                    <a:pt x="46629" y="4138"/>
                    <a:pt x="44958" y="3104"/>
                    <a:pt x="43148" y="2368"/>
                  </a:cubicBezTo>
                  <a:cubicBezTo>
                    <a:pt x="42273" y="2010"/>
                    <a:pt x="41397" y="1711"/>
                    <a:pt x="40502" y="1473"/>
                  </a:cubicBezTo>
                  <a:cubicBezTo>
                    <a:pt x="36623" y="418"/>
                    <a:pt x="32645" y="1"/>
                    <a:pt x="286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rot="4171007" flipH="1">
              <a:off x="7483340" y="5008021"/>
              <a:ext cx="3593888" cy="593976"/>
            </a:xfrm>
            <a:custGeom>
              <a:avLst/>
              <a:gdLst/>
              <a:ahLst/>
              <a:cxnLst/>
              <a:rect l="l" t="t" r="r" b="b"/>
              <a:pathLst>
                <a:path w="46789" h="7733" extrusionOk="0">
                  <a:moveTo>
                    <a:pt x="28266" y="1"/>
                  </a:moveTo>
                  <a:cubicBezTo>
                    <a:pt x="26726" y="1"/>
                    <a:pt x="25182" y="78"/>
                    <a:pt x="23633" y="233"/>
                  </a:cubicBezTo>
                  <a:cubicBezTo>
                    <a:pt x="19874" y="630"/>
                    <a:pt x="16174" y="1426"/>
                    <a:pt x="12513" y="2401"/>
                  </a:cubicBezTo>
                  <a:cubicBezTo>
                    <a:pt x="10186" y="3017"/>
                    <a:pt x="7839" y="3694"/>
                    <a:pt x="5531" y="4430"/>
                  </a:cubicBezTo>
                  <a:cubicBezTo>
                    <a:pt x="4775" y="4688"/>
                    <a:pt x="4019" y="4907"/>
                    <a:pt x="3243" y="5166"/>
                  </a:cubicBezTo>
                  <a:cubicBezTo>
                    <a:pt x="2149" y="5504"/>
                    <a:pt x="1075" y="5822"/>
                    <a:pt x="1" y="6180"/>
                  </a:cubicBezTo>
                  <a:cubicBezTo>
                    <a:pt x="200" y="6698"/>
                    <a:pt x="200" y="7255"/>
                    <a:pt x="458" y="7732"/>
                  </a:cubicBezTo>
                  <a:cubicBezTo>
                    <a:pt x="1990" y="7275"/>
                    <a:pt x="3562" y="6777"/>
                    <a:pt x="5113" y="6280"/>
                  </a:cubicBezTo>
                  <a:cubicBezTo>
                    <a:pt x="7341" y="5524"/>
                    <a:pt x="9629" y="4848"/>
                    <a:pt x="11917" y="4211"/>
                  </a:cubicBezTo>
                  <a:cubicBezTo>
                    <a:pt x="14523" y="3495"/>
                    <a:pt x="17168" y="2858"/>
                    <a:pt x="19834" y="2401"/>
                  </a:cubicBezTo>
                  <a:cubicBezTo>
                    <a:pt x="22436" y="1935"/>
                    <a:pt x="25045" y="1692"/>
                    <a:pt x="27661" y="1692"/>
                  </a:cubicBezTo>
                  <a:cubicBezTo>
                    <a:pt x="29405" y="1692"/>
                    <a:pt x="31153" y="1800"/>
                    <a:pt x="32903" y="2023"/>
                  </a:cubicBezTo>
                  <a:cubicBezTo>
                    <a:pt x="35509" y="2341"/>
                    <a:pt x="38095" y="2878"/>
                    <a:pt x="40562" y="3813"/>
                  </a:cubicBezTo>
                  <a:cubicBezTo>
                    <a:pt x="42134" y="4430"/>
                    <a:pt x="43566" y="5186"/>
                    <a:pt x="44819" y="6320"/>
                  </a:cubicBezTo>
                  <a:cubicBezTo>
                    <a:pt x="45257" y="6718"/>
                    <a:pt x="45595" y="7215"/>
                    <a:pt x="46013" y="7633"/>
                  </a:cubicBezTo>
                  <a:cubicBezTo>
                    <a:pt x="46331" y="7036"/>
                    <a:pt x="46510" y="6399"/>
                    <a:pt x="46788" y="5802"/>
                  </a:cubicBezTo>
                  <a:cubicBezTo>
                    <a:pt x="46709" y="5683"/>
                    <a:pt x="46629" y="5544"/>
                    <a:pt x="46530" y="5425"/>
                  </a:cubicBezTo>
                  <a:cubicBezTo>
                    <a:pt x="45814" y="4529"/>
                    <a:pt x="44919" y="3833"/>
                    <a:pt x="43944" y="3256"/>
                  </a:cubicBezTo>
                  <a:cubicBezTo>
                    <a:pt x="42233" y="2262"/>
                    <a:pt x="40383" y="1625"/>
                    <a:pt x="38473" y="1167"/>
                  </a:cubicBezTo>
                  <a:cubicBezTo>
                    <a:pt x="35097" y="385"/>
                    <a:pt x="31693" y="1"/>
                    <a:pt x="282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rot="4171007" flipH="1">
              <a:off x="7338871" y="5128508"/>
              <a:ext cx="3402860" cy="599122"/>
            </a:xfrm>
            <a:custGeom>
              <a:avLst/>
              <a:gdLst/>
              <a:ahLst/>
              <a:cxnLst/>
              <a:rect l="l" t="t" r="r" b="b"/>
              <a:pathLst>
                <a:path w="44302" h="7800" extrusionOk="0">
                  <a:moveTo>
                    <a:pt x="25985" y="1"/>
                  </a:moveTo>
                  <a:cubicBezTo>
                    <a:pt x="25910" y="1"/>
                    <a:pt x="25836" y="1"/>
                    <a:pt x="25761" y="1"/>
                  </a:cubicBezTo>
                  <a:cubicBezTo>
                    <a:pt x="21843" y="61"/>
                    <a:pt x="18043" y="737"/>
                    <a:pt x="14263" y="1652"/>
                  </a:cubicBezTo>
                  <a:cubicBezTo>
                    <a:pt x="11976" y="2209"/>
                    <a:pt x="9708" y="2866"/>
                    <a:pt x="7480" y="3562"/>
                  </a:cubicBezTo>
                  <a:cubicBezTo>
                    <a:pt x="4993" y="4338"/>
                    <a:pt x="2487" y="5153"/>
                    <a:pt x="0" y="5989"/>
                  </a:cubicBezTo>
                  <a:cubicBezTo>
                    <a:pt x="160" y="6546"/>
                    <a:pt x="219" y="7143"/>
                    <a:pt x="458" y="7739"/>
                  </a:cubicBezTo>
                  <a:cubicBezTo>
                    <a:pt x="2208" y="7143"/>
                    <a:pt x="3919" y="6566"/>
                    <a:pt x="5670" y="5969"/>
                  </a:cubicBezTo>
                  <a:cubicBezTo>
                    <a:pt x="7759" y="5253"/>
                    <a:pt x="9867" y="4576"/>
                    <a:pt x="11976" y="3980"/>
                  </a:cubicBezTo>
                  <a:cubicBezTo>
                    <a:pt x="14343" y="3323"/>
                    <a:pt x="16730" y="2726"/>
                    <a:pt x="19137" y="2309"/>
                  </a:cubicBezTo>
                  <a:cubicBezTo>
                    <a:pt x="21510" y="1881"/>
                    <a:pt x="23883" y="1648"/>
                    <a:pt x="26261" y="1648"/>
                  </a:cubicBezTo>
                  <a:cubicBezTo>
                    <a:pt x="27750" y="1648"/>
                    <a:pt x="29241" y="1739"/>
                    <a:pt x="30735" y="1931"/>
                  </a:cubicBezTo>
                  <a:cubicBezTo>
                    <a:pt x="33539" y="2309"/>
                    <a:pt x="36265" y="2866"/>
                    <a:pt x="38851" y="4019"/>
                  </a:cubicBezTo>
                  <a:cubicBezTo>
                    <a:pt x="40800" y="4895"/>
                    <a:pt x="42511" y="6029"/>
                    <a:pt x="43725" y="7799"/>
                  </a:cubicBezTo>
                  <a:cubicBezTo>
                    <a:pt x="43983" y="7302"/>
                    <a:pt x="44262" y="6824"/>
                    <a:pt x="44301" y="6287"/>
                  </a:cubicBezTo>
                  <a:cubicBezTo>
                    <a:pt x="43565" y="5114"/>
                    <a:pt x="42531" y="4218"/>
                    <a:pt x="41397" y="3482"/>
                  </a:cubicBezTo>
                  <a:cubicBezTo>
                    <a:pt x="40044" y="2647"/>
                    <a:pt x="38632" y="2050"/>
                    <a:pt x="37140" y="1593"/>
                  </a:cubicBezTo>
                  <a:cubicBezTo>
                    <a:pt x="33511" y="500"/>
                    <a:pt x="29786" y="1"/>
                    <a:pt x="259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rot="4171007" flipH="1">
              <a:off x="7500854" y="741406"/>
              <a:ext cx="4773467" cy="1043241"/>
            </a:xfrm>
            <a:custGeom>
              <a:avLst/>
              <a:gdLst/>
              <a:ahLst/>
              <a:cxnLst/>
              <a:rect l="l" t="t" r="r" b="b"/>
              <a:pathLst>
                <a:path w="62146" h="13582" extrusionOk="0">
                  <a:moveTo>
                    <a:pt x="15419" y="0"/>
                  </a:moveTo>
                  <a:cubicBezTo>
                    <a:pt x="15067" y="0"/>
                    <a:pt x="14715" y="5"/>
                    <a:pt x="14363" y="15"/>
                  </a:cubicBezTo>
                  <a:cubicBezTo>
                    <a:pt x="10722" y="114"/>
                    <a:pt x="7082" y="432"/>
                    <a:pt x="3462" y="950"/>
                  </a:cubicBezTo>
                  <a:cubicBezTo>
                    <a:pt x="2308" y="1129"/>
                    <a:pt x="1114" y="1248"/>
                    <a:pt x="0" y="1606"/>
                  </a:cubicBezTo>
                  <a:cubicBezTo>
                    <a:pt x="35" y="1629"/>
                    <a:pt x="91" y="1639"/>
                    <a:pt x="151" y="1639"/>
                  </a:cubicBezTo>
                  <a:cubicBezTo>
                    <a:pt x="193" y="1639"/>
                    <a:pt x="238" y="1634"/>
                    <a:pt x="279" y="1626"/>
                  </a:cubicBezTo>
                  <a:cubicBezTo>
                    <a:pt x="1612" y="1427"/>
                    <a:pt x="2944" y="1248"/>
                    <a:pt x="4297" y="1129"/>
                  </a:cubicBezTo>
                  <a:cubicBezTo>
                    <a:pt x="6439" y="927"/>
                    <a:pt x="8581" y="833"/>
                    <a:pt x="10721" y="833"/>
                  </a:cubicBezTo>
                  <a:cubicBezTo>
                    <a:pt x="13849" y="833"/>
                    <a:pt x="16974" y="1033"/>
                    <a:pt x="20092" y="1387"/>
                  </a:cubicBezTo>
                  <a:cubicBezTo>
                    <a:pt x="26000" y="2044"/>
                    <a:pt x="31809" y="3317"/>
                    <a:pt x="37518" y="4908"/>
                  </a:cubicBezTo>
                  <a:cubicBezTo>
                    <a:pt x="43048" y="6480"/>
                    <a:pt x="48479" y="8310"/>
                    <a:pt x="53830" y="10379"/>
                  </a:cubicBezTo>
                  <a:cubicBezTo>
                    <a:pt x="56535" y="11433"/>
                    <a:pt x="59221" y="12527"/>
                    <a:pt x="61946" y="13582"/>
                  </a:cubicBezTo>
                  <a:cubicBezTo>
                    <a:pt x="62145" y="13363"/>
                    <a:pt x="62065" y="13064"/>
                    <a:pt x="61986" y="12766"/>
                  </a:cubicBezTo>
                  <a:cubicBezTo>
                    <a:pt x="61986" y="12448"/>
                    <a:pt x="61827" y="12269"/>
                    <a:pt x="61548" y="12149"/>
                  </a:cubicBezTo>
                  <a:cubicBezTo>
                    <a:pt x="60772" y="11851"/>
                    <a:pt x="60017" y="11493"/>
                    <a:pt x="59261" y="11194"/>
                  </a:cubicBezTo>
                  <a:cubicBezTo>
                    <a:pt x="56714" y="10200"/>
                    <a:pt x="54168" y="9245"/>
                    <a:pt x="51602" y="8310"/>
                  </a:cubicBezTo>
                  <a:cubicBezTo>
                    <a:pt x="49334" y="7514"/>
                    <a:pt x="47047" y="6719"/>
                    <a:pt x="44759" y="6002"/>
                  </a:cubicBezTo>
                  <a:cubicBezTo>
                    <a:pt x="41656" y="5008"/>
                    <a:pt x="38532" y="4093"/>
                    <a:pt x="35389" y="3257"/>
                  </a:cubicBezTo>
                  <a:cubicBezTo>
                    <a:pt x="31272" y="2203"/>
                    <a:pt x="27174" y="1168"/>
                    <a:pt x="22976" y="592"/>
                  </a:cubicBezTo>
                  <a:cubicBezTo>
                    <a:pt x="20479" y="242"/>
                    <a:pt x="17951" y="0"/>
                    <a:pt x="154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rot="4171007" flipH="1">
              <a:off x="7946872" y="4442539"/>
              <a:ext cx="1314075" cy="351255"/>
            </a:xfrm>
            <a:custGeom>
              <a:avLst/>
              <a:gdLst/>
              <a:ahLst/>
              <a:cxnLst/>
              <a:rect l="l" t="t" r="r" b="b"/>
              <a:pathLst>
                <a:path w="17108" h="4573" extrusionOk="0">
                  <a:moveTo>
                    <a:pt x="496" y="0"/>
                  </a:moveTo>
                  <a:cubicBezTo>
                    <a:pt x="346" y="0"/>
                    <a:pt x="177" y="30"/>
                    <a:pt x="0" y="157"/>
                  </a:cubicBezTo>
                  <a:cubicBezTo>
                    <a:pt x="418" y="376"/>
                    <a:pt x="796" y="594"/>
                    <a:pt x="1154" y="773"/>
                  </a:cubicBezTo>
                  <a:cubicBezTo>
                    <a:pt x="2546" y="1509"/>
                    <a:pt x="4038" y="2066"/>
                    <a:pt x="5570" y="2504"/>
                  </a:cubicBezTo>
                  <a:cubicBezTo>
                    <a:pt x="7858" y="3200"/>
                    <a:pt x="10165" y="3737"/>
                    <a:pt x="12493" y="4235"/>
                  </a:cubicBezTo>
                  <a:cubicBezTo>
                    <a:pt x="13288" y="4394"/>
                    <a:pt x="14084" y="4493"/>
                    <a:pt x="14880" y="4553"/>
                  </a:cubicBezTo>
                  <a:cubicBezTo>
                    <a:pt x="15081" y="4566"/>
                    <a:pt x="15281" y="4572"/>
                    <a:pt x="15479" y="4572"/>
                  </a:cubicBezTo>
                  <a:cubicBezTo>
                    <a:pt x="15907" y="4572"/>
                    <a:pt x="16328" y="4541"/>
                    <a:pt x="16750" y="4474"/>
                  </a:cubicBezTo>
                  <a:cubicBezTo>
                    <a:pt x="16869" y="4454"/>
                    <a:pt x="17048" y="4474"/>
                    <a:pt x="17108" y="4255"/>
                  </a:cubicBezTo>
                  <a:cubicBezTo>
                    <a:pt x="16730" y="3857"/>
                    <a:pt x="16272" y="3558"/>
                    <a:pt x="15835" y="3240"/>
                  </a:cubicBezTo>
                  <a:cubicBezTo>
                    <a:pt x="15675" y="3101"/>
                    <a:pt x="15516" y="3081"/>
                    <a:pt x="15337" y="3081"/>
                  </a:cubicBezTo>
                  <a:cubicBezTo>
                    <a:pt x="12890" y="3001"/>
                    <a:pt x="10563" y="2444"/>
                    <a:pt x="8275" y="1689"/>
                  </a:cubicBezTo>
                  <a:cubicBezTo>
                    <a:pt x="6982" y="1291"/>
                    <a:pt x="5709" y="793"/>
                    <a:pt x="4476" y="276"/>
                  </a:cubicBezTo>
                  <a:cubicBezTo>
                    <a:pt x="4217" y="177"/>
                    <a:pt x="3939" y="97"/>
                    <a:pt x="3680" y="97"/>
                  </a:cubicBezTo>
                  <a:cubicBezTo>
                    <a:pt x="2686" y="77"/>
                    <a:pt x="1711" y="18"/>
                    <a:pt x="736" y="18"/>
                  </a:cubicBezTo>
                  <a:cubicBezTo>
                    <a:pt x="663" y="10"/>
                    <a:pt x="583" y="0"/>
                    <a:pt x="4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 name="Google Shape;32;p2"/>
          <p:cNvGrpSpPr/>
          <p:nvPr/>
        </p:nvGrpSpPr>
        <p:grpSpPr>
          <a:xfrm>
            <a:off x="-3258110" y="-899088"/>
            <a:ext cx="4303359" cy="7506008"/>
            <a:chOff x="-3258110" y="-832784"/>
            <a:chExt cx="4303359" cy="7506008"/>
          </a:xfrm>
        </p:grpSpPr>
        <p:sp>
          <p:nvSpPr>
            <p:cNvPr id="33" name="Google Shape;33;p2"/>
            <p:cNvSpPr/>
            <p:nvPr/>
          </p:nvSpPr>
          <p:spPr>
            <a:xfrm rot="-10560274" flipH="1">
              <a:off x="-3141609" y="-726827"/>
              <a:ext cx="3161867" cy="3454321"/>
            </a:xfrm>
            <a:custGeom>
              <a:avLst/>
              <a:gdLst/>
              <a:ahLst/>
              <a:cxnLst/>
              <a:rect l="l" t="t" r="r" b="b"/>
              <a:pathLst>
                <a:path w="37797" h="41293" extrusionOk="0">
                  <a:moveTo>
                    <a:pt x="16193" y="10339"/>
                  </a:moveTo>
                  <a:lnTo>
                    <a:pt x="16193" y="10339"/>
                  </a:lnTo>
                  <a:cubicBezTo>
                    <a:pt x="16193" y="10354"/>
                    <a:pt x="16172" y="10388"/>
                    <a:pt x="16154" y="10414"/>
                  </a:cubicBezTo>
                  <a:lnTo>
                    <a:pt x="16154" y="10414"/>
                  </a:lnTo>
                  <a:cubicBezTo>
                    <a:pt x="16156" y="10377"/>
                    <a:pt x="16193" y="10358"/>
                    <a:pt x="16193" y="10339"/>
                  </a:cubicBezTo>
                  <a:close/>
                  <a:moveTo>
                    <a:pt x="4667" y="2139"/>
                  </a:moveTo>
                  <a:cubicBezTo>
                    <a:pt x="4740" y="2139"/>
                    <a:pt x="4804" y="2171"/>
                    <a:pt x="4874" y="2183"/>
                  </a:cubicBezTo>
                  <a:cubicBezTo>
                    <a:pt x="5570" y="2402"/>
                    <a:pt x="6267" y="2720"/>
                    <a:pt x="6943" y="3058"/>
                  </a:cubicBezTo>
                  <a:cubicBezTo>
                    <a:pt x="7142" y="3158"/>
                    <a:pt x="7301" y="3277"/>
                    <a:pt x="7480" y="3456"/>
                  </a:cubicBezTo>
                  <a:cubicBezTo>
                    <a:pt x="9052" y="5008"/>
                    <a:pt x="10842" y="6281"/>
                    <a:pt x="12811" y="7295"/>
                  </a:cubicBezTo>
                  <a:cubicBezTo>
                    <a:pt x="13050" y="7435"/>
                    <a:pt x="13249" y="7594"/>
                    <a:pt x="13448" y="7793"/>
                  </a:cubicBezTo>
                  <a:cubicBezTo>
                    <a:pt x="14204" y="8489"/>
                    <a:pt x="14940" y="9225"/>
                    <a:pt x="15696" y="9921"/>
                  </a:cubicBezTo>
                  <a:cubicBezTo>
                    <a:pt x="15835" y="10060"/>
                    <a:pt x="15954" y="10259"/>
                    <a:pt x="16193" y="10339"/>
                  </a:cubicBezTo>
                  <a:cubicBezTo>
                    <a:pt x="16116" y="10416"/>
                    <a:pt x="16035" y="10445"/>
                    <a:pt x="15953" y="10445"/>
                  </a:cubicBezTo>
                  <a:cubicBezTo>
                    <a:pt x="15846" y="10445"/>
                    <a:pt x="15738" y="10395"/>
                    <a:pt x="15636" y="10339"/>
                  </a:cubicBezTo>
                  <a:cubicBezTo>
                    <a:pt x="14821" y="9981"/>
                    <a:pt x="13965" y="9663"/>
                    <a:pt x="13150" y="9285"/>
                  </a:cubicBezTo>
                  <a:cubicBezTo>
                    <a:pt x="11061" y="8290"/>
                    <a:pt x="9131" y="7057"/>
                    <a:pt x="7401" y="5505"/>
                  </a:cubicBezTo>
                  <a:cubicBezTo>
                    <a:pt x="6386" y="4590"/>
                    <a:pt x="5471" y="3575"/>
                    <a:pt x="4655" y="2461"/>
                  </a:cubicBezTo>
                  <a:cubicBezTo>
                    <a:pt x="4576" y="2382"/>
                    <a:pt x="4556" y="2282"/>
                    <a:pt x="4496" y="2203"/>
                  </a:cubicBezTo>
                  <a:cubicBezTo>
                    <a:pt x="4561" y="2154"/>
                    <a:pt x="4616" y="2139"/>
                    <a:pt x="4667" y="2139"/>
                  </a:cubicBezTo>
                  <a:close/>
                  <a:moveTo>
                    <a:pt x="2288" y="1805"/>
                  </a:moveTo>
                  <a:cubicBezTo>
                    <a:pt x="2427" y="1805"/>
                    <a:pt x="2507" y="1885"/>
                    <a:pt x="2587" y="2004"/>
                  </a:cubicBezTo>
                  <a:cubicBezTo>
                    <a:pt x="2785" y="2382"/>
                    <a:pt x="3004" y="2760"/>
                    <a:pt x="3223" y="3098"/>
                  </a:cubicBezTo>
                  <a:cubicBezTo>
                    <a:pt x="4655" y="5286"/>
                    <a:pt x="6486" y="7077"/>
                    <a:pt x="8634" y="8628"/>
                  </a:cubicBezTo>
                  <a:cubicBezTo>
                    <a:pt x="11379" y="10617"/>
                    <a:pt x="14443" y="11970"/>
                    <a:pt x="17645" y="13005"/>
                  </a:cubicBezTo>
                  <a:cubicBezTo>
                    <a:pt x="17884" y="13044"/>
                    <a:pt x="18083" y="13144"/>
                    <a:pt x="18302" y="13164"/>
                  </a:cubicBezTo>
                  <a:cubicBezTo>
                    <a:pt x="18879" y="13243"/>
                    <a:pt x="19296" y="13601"/>
                    <a:pt x="19635" y="14039"/>
                  </a:cubicBezTo>
                  <a:cubicBezTo>
                    <a:pt x="19973" y="14437"/>
                    <a:pt x="20311" y="14835"/>
                    <a:pt x="20669" y="15233"/>
                  </a:cubicBezTo>
                  <a:cubicBezTo>
                    <a:pt x="20729" y="15332"/>
                    <a:pt x="20828" y="15412"/>
                    <a:pt x="20788" y="15551"/>
                  </a:cubicBezTo>
                  <a:cubicBezTo>
                    <a:pt x="20729" y="15567"/>
                    <a:pt x="20668" y="15573"/>
                    <a:pt x="20606" y="15573"/>
                  </a:cubicBezTo>
                  <a:cubicBezTo>
                    <a:pt x="20441" y="15573"/>
                    <a:pt x="20271" y="15531"/>
                    <a:pt x="20112" y="15531"/>
                  </a:cubicBezTo>
                  <a:cubicBezTo>
                    <a:pt x="15397" y="14357"/>
                    <a:pt x="11021" y="12448"/>
                    <a:pt x="7142" y="9484"/>
                  </a:cubicBezTo>
                  <a:cubicBezTo>
                    <a:pt x="5272" y="8071"/>
                    <a:pt x="3641" y="6400"/>
                    <a:pt x="2388" y="4411"/>
                  </a:cubicBezTo>
                  <a:cubicBezTo>
                    <a:pt x="1970" y="3715"/>
                    <a:pt x="1592" y="3018"/>
                    <a:pt x="1294" y="2282"/>
                  </a:cubicBezTo>
                  <a:cubicBezTo>
                    <a:pt x="1234" y="2183"/>
                    <a:pt x="1234" y="2083"/>
                    <a:pt x="1194" y="1964"/>
                  </a:cubicBezTo>
                  <a:cubicBezTo>
                    <a:pt x="1353" y="1825"/>
                    <a:pt x="1552" y="1865"/>
                    <a:pt x="1751" y="1825"/>
                  </a:cubicBezTo>
                  <a:cubicBezTo>
                    <a:pt x="1930" y="1805"/>
                    <a:pt x="2109" y="1805"/>
                    <a:pt x="2288" y="1805"/>
                  </a:cubicBezTo>
                  <a:close/>
                  <a:moveTo>
                    <a:pt x="2628" y="0"/>
                  </a:moveTo>
                  <a:cubicBezTo>
                    <a:pt x="2155" y="0"/>
                    <a:pt x="1678" y="38"/>
                    <a:pt x="1194" y="114"/>
                  </a:cubicBezTo>
                  <a:cubicBezTo>
                    <a:pt x="995" y="194"/>
                    <a:pt x="796" y="273"/>
                    <a:pt x="697" y="512"/>
                  </a:cubicBezTo>
                  <a:cubicBezTo>
                    <a:pt x="538" y="910"/>
                    <a:pt x="339" y="1308"/>
                    <a:pt x="180" y="1686"/>
                  </a:cubicBezTo>
                  <a:cubicBezTo>
                    <a:pt x="1" y="2064"/>
                    <a:pt x="1" y="2461"/>
                    <a:pt x="80" y="2859"/>
                  </a:cubicBezTo>
                  <a:cubicBezTo>
                    <a:pt x="378" y="4311"/>
                    <a:pt x="1035" y="5644"/>
                    <a:pt x="1930" y="6838"/>
                  </a:cubicBezTo>
                  <a:cubicBezTo>
                    <a:pt x="3163" y="8469"/>
                    <a:pt x="4675" y="9822"/>
                    <a:pt x="6306" y="10956"/>
                  </a:cubicBezTo>
                  <a:cubicBezTo>
                    <a:pt x="9131" y="12965"/>
                    <a:pt x="12215" y="14536"/>
                    <a:pt x="15437" y="15809"/>
                  </a:cubicBezTo>
                  <a:cubicBezTo>
                    <a:pt x="17566" y="16645"/>
                    <a:pt x="19754" y="17381"/>
                    <a:pt x="22101" y="17500"/>
                  </a:cubicBezTo>
                  <a:cubicBezTo>
                    <a:pt x="22400" y="17520"/>
                    <a:pt x="22579" y="17640"/>
                    <a:pt x="22718" y="17878"/>
                  </a:cubicBezTo>
                  <a:cubicBezTo>
                    <a:pt x="23315" y="18734"/>
                    <a:pt x="23951" y="19589"/>
                    <a:pt x="24548" y="20464"/>
                  </a:cubicBezTo>
                  <a:cubicBezTo>
                    <a:pt x="27055" y="24184"/>
                    <a:pt x="29223" y="28123"/>
                    <a:pt x="31331" y="32062"/>
                  </a:cubicBezTo>
                  <a:cubicBezTo>
                    <a:pt x="32764" y="34747"/>
                    <a:pt x="34156" y="37433"/>
                    <a:pt x="35608" y="40098"/>
                  </a:cubicBezTo>
                  <a:cubicBezTo>
                    <a:pt x="35827" y="40516"/>
                    <a:pt x="35947" y="40994"/>
                    <a:pt x="36344" y="41292"/>
                  </a:cubicBezTo>
                  <a:cubicBezTo>
                    <a:pt x="36822" y="41153"/>
                    <a:pt x="37180" y="40815"/>
                    <a:pt x="37598" y="40596"/>
                  </a:cubicBezTo>
                  <a:cubicBezTo>
                    <a:pt x="37677" y="40556"/>
                    <a:pt x="37717" y="40437"/>
                    <a:pt x="37797" y="40377"/>
                  </a:cubicBezTo>
                  <a:cubicBezTo>
                    <a:pt x="36782" y="38487"/>
                    <a:pt x="35787" y="36597"/>
                    <a:pt x="34713" y="34708"/>
                  </a:cubicBezTo>
                  <a:cubicBezTo>
                    <a:pt x="33201" y="32042"/>
                    <a:pt x="31650" y="29356"/>
                    <a:pt x="30078" y="26731"/>
                  </a:cubicBezTo>
                  <a:cubicBezTo>
                    <a:pt x="28328" y="23747"/>
                    <a:pt x="26537" y="20763"/>
                    <a:pt x="24608" y="17839"/>
                  </a:cubicBezTo>
                  <a:cubicBezTo>
                    <a:pt x="22917" y="15233"/>
                    <a:pt x="21027" y="12806"/>
                    <a:pt x="18839" y="10558"/>
                  </a:cubicBezTo>
                  <a:cubicBezTo>
                    <a:pt x="16850" y="8529"/>
                    <a:pt x="14860" y="6500"/>
                    <a:pt x="12672" y="4709"/>
                  </a:cubicBezTo>
                  <a:cubicBezTo>
                    <a:pt x="11081" y="3416"/>
                    <a:pt x="9390" y="2223"/>
                    <a:pt x="7560" y="1308"/>
                  </a:cubicBezTo>
                  <a:cubicBezTo>
                    <a:pt x="6844" y="930"/>
                    <a:pt x="6068" y="631"/>
                    <a:pt x="5272" y="393"/>
                  </a:cubicBezTo>
                  <a:cubicBezTo>
                    <a:pt x="4389" y="133"/>
                    <a:pt x="3515" y="0"/>
                    <a:pt x="26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rot="-10560274" flipH="1">
              <a:off x="-2830618" y="-421511"/>
              <a:ext cx="3296717" cy="3639447"/>
            </a:xfrm>
            <a:custGeom>
              <a:avLst/>
              <a:gdLst/>
              <a:ahLst/>
              <a:cxnLst/>
              <a:rect l="l" t="t" r="r" b="b"/>
              <a:pathLst>
                <a:path w="39409" h="43506" extrusionOk="0">
                  <a:moveTo>
                    <a:pt x="1055" y="1"/>
                  </a:moveTo>
                  <a:cubicBezTo>
                    <a:pt x="677" y="299"/>
                    <a:pt x="399" y="697"/>
                    <a:pt x="100" y="1055"/>
                  </a:cubicBezTo>
                  <a:cubicBezTo>
                    <a:pt x="41" y="1134"/>
                    <a:pt x="41" y="1234"/>
                    <a:pt x="1" y="1333"/>
                  </a:cubicBezTo>
                  <a:cubicBezTo>
                    <a:pt x="2169" y="1592"/>
                    <a:pt x="4178" y="2368"/>
                    <a:pt x="6108" y="3382"/>
                  </a:cubicBezTo>
                  <a:cubicBezTo>
                    <a:pt x="8137" y="4476"/>
                    <a:pt x="10007" y="5849"/>
                    <a:pt x="11737" y="7361"/>
                  </a:cubicBezTo>
                  <a:cubicBezTo>
                    <a:pt x="16611" y="11638"/>
                    <a:pt x="20928" y="16392"/>
                    <a:pt x="24528" y="21783"/>
                  </a:cubicBezTo>
                  <a:cubicBezTo>
                    <a:pt x="27512" y="26259"/>
                    <a:pt x="30516" y="30735"/>
                    <a:pt x="33341" y="35350"/>
                  </a:cubicBezTo>
                  <a:cubicBezTo>
                    <a:pt x="34972" y="38035"/>
                    <a:pt x="36544" y="40741"/>
                    <a:pt x="38016" y="43506"/>
                  </a:cubicBezTo>
                  <a:cubicBezTo>
                    <a:pt x="38473" y="43247"/>
                    <a:pt x="38931" y="43009"/>
                    <a:pt x="39408" y="42750"/>
                  </a:cubicBezTo>
                  <a:lnTo>
                    <a:pt x="39408" y="42571"/>
                  </a:lnTo>
                  <a:cubicBezTo>
                    <a:pt x="39329" y="42571"/>
                    <a:pt x="39329" y="42531"/>
                    <a:pt x="39348" y="42432"/>
                  </a:cubicBezTo>
                  <a:cubicBezTo>
                    <a:pt x="37479" y="38951"/>
                    <a:pt x="35469" y="35549"/>
                    <a:pt x="33341" y="32207"/>
                  </a:cubicBezTo>
                  <a:cubicBezTo>
                    <a:pt x="30854" y="28387"/>
                    <a:pt x="28288" y="24628"/>
                    <a:pt x="25722" y="20848"/>
                  </a:cubicBezTo>
                  <a:cubicBezTo>
                    <a:pt x="23156" y="17069"/>
                    <a:pt x="20331" y="13508"/>
                    <a:pt x="17069" y="10285"/>
                  </a:cubicBezTo>
                  <a:cubicBezTo>
                    <a:pt x="15099" y="8316"/>
                    <a:pt x="13090" y="6406"/>
                    <a:pt x="10842" y="4735"/>
                  </a:cubicBezTo>
                  <a:cubicBezTo>
                    <a:pt x="8694" y="3124"/>
                    <a:pt x="6406" y="1771"/>
                    <a:pt x="3860" y="836"/>
                  </a:cubicBezTo>
                  <a:cubicBezTo>
                    <a:pt x="2945" y="498"/>
                    <a:pt x="1990" y="259"/>
                    <a:pt x="10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rot="-10560274" flipH="1">
              <a:off x="-2996078" y="-568472"/>
              <a:ext cx="3245019" cy="3559642"/>
            </a:xfrm>
            <a:custGeom>
              <a:avLst/>
              <a:gdLst/>
              <a:ahLst/>
              <a:cxnLst/>
              <a:rect l="l" t="t" r="r" b="b"/>
              <a:pathLst>
                <a:path w="38791" h="42552" extrusionOk="0">
                  <a:moveTo>
                    <a:pt x="1114" y="1"/>
                  </a:moveTo>
                  <a:cubicBezTo>
                    <a:pt x="637" y="299"/>
                    <a:pt x="418" y="777"/>
                    <a:pt x="120" y="1194"/>
                  </a:cubicBezTo>
                  <a:cubicBezTo>
                    <a:pt x="40" y="1294"/>
                    <a:pt x="0" y="1413"/>
                    <a:pt x="20" y="1533"/>
                  </a:cubicBezTo>
                  <a:cubicBezTo>
                    <a:pt x="282" y="1517"/>
                    <a:pt x="544" y="1508"/>
                    <a:pt x="805" y="1508"/>
                  </a:cubicBezTo>
                  <a:cubicBezTo>
                    <a:pt x="1218" y="1508"/>
                    <a:pt x="1627" y="1531"/>
                    <a:pt x="2029" y="1592"/>
                  </a:cubicBezTo>
                  <a:cubicBezTo>
                    <a:pt x="3422" y="1791"/>
                    <a:pt x="4774" y="2229"/>
                    <a:pt x="6048" y="2826"/>
                  </a:cubicBezTo>
                  <a:cubicBezTo>
                    <a:pt x="7997" y="3780"/>
                    <a:pt x="9768" y="4994"/>
                    <a:pt x="11438" y="6367"/>
                  </a:cubicBezTo>
                  <a:cubicBezTo>
                    <a:pt x="13428" y="7978"/>
                    <a:pt x="15238" y="9788"/>
                    <a:pt x="17028" y="11618"/>
                  </a:cubicBezTo>
                  <a:cubicBezTo>
                    <a:pt x="19614" y="14224"/>
                    <a:pt x="21922" y="17029"/>
                    <a:pt x="23951" y="20112"/>
                  </a:cubicBezTo>
                  <a:cubicBezTo>
                    <a:pt x="25125" y="21903"/>
                    <a:pt x="26259" y="23733"/>
                    <a:pt x="27412" y="25563"/>
                  </a:cubicBezTo>
                  <a:cubicBezTo>
                    <a:pt x="30615" y="30715"/>
                    <a:pt x="33718" y="35927"/>
                    <a:pt x="36603" y="41258"/>
                  </a:cubicBezTo>
                  <a:cubicBezTo>
                    <a:pt x="36861" y="41676"/>
                    <a:pt x="37020" y="42154"/>
                    <a:pt x="37359" y="42551"/>
                  </a:cubicBezTo>
                  <a:cubicBezTo>
                    <a:pt x="37856" y="42313"/>
                    <a:pt x="38353" y="42074"/>
                    <a:pt x="38791" y="41696"/>
                  </a:cubicBezTo>
                  <a:cubicBezTo>
                    <a:pt x="37896" y="39886"/>
                    <a:pt x="36881" y="38115"/>
                    <a:pt x="35867" y="36365"/>
                  </a:cubicBezTo>
                  <a:cubicBezTo>
                    <a:pt x="32604" y="30755"/>
                    <a:pt x="29123" y="25304"/>
                    <a:pt x="25542" y="19894"/>
                  </a:cubicBezTo>
                  <a:cubicBezTo>
                    <a:pt x="23971" y="17526"/>
                    <a:pt x="22320" y="15219"/>
                    <a:pt x="20410" y="13130"/>
                  </a:cubicBezTo>
                  <a:cubicBezTo>
                    <a:pt x="17824" y="10265"/>
                    <a:pt x="15158" y="7481"/>
                    <a:pt x="12155" y="5054"/>
                  </a:cubicBezTo>
                  <a:cubicBezTo>
                    <a:pt x="10762" y="3900"/>
                    <a:pt x="9330" y="2885"/>
                    <a:pt x="7758" y="2030"/>
                  </a:cubicBezTo>
                  <a:cubicBezTo>
                    <a:pt x="6207" y="1214"/>
                    <a:pt x="4615" y="538"/>
                    <a:pt x="2905" y="240"/>
                  </a:cubicBezTo>
                  <a:cubicBezTo>
                    <a:pt x="2308" y="140"/>
                    <a:pt x="1711" y="80"/>
                    <a:pt x="1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rot="-10560274" flipH="1">
              <a:off x="-2669255" y="-262001"/>
              <a:ext cx="3338293" cy="3669479"/>
            </a:xfrm>
            <a:custGeom>
              <a:avLst/>
              <a:gdLst/>
              <a:ahLst/>
              <a:cxnLst/>
              <a:rect l="l" t="t" r="r" b="b"/>
              <a:pathLst>
                <a:path w="39906" h="43865" extrusionOk="0">
                  <a:moveTo>
                    <a:pt x="1055" y="1"/>
                  </a:moveTo>
                  <a:cubicBezTo>
                    <a:pt x="597" y="220"/>
                    <a:pt x="199" y="518"/>
                    <a:pt x="1" y="1015"/>
                  </a:cubicBezTo>
                  <a:cubicBezTo>
                    <a:pt x="1035" y="1254"/>
                    <a:pt x="2050" y="1513"/>
                    <a:pt x="3044" y="1871"/>
                  </a:cubicBezTo>
                  <a:cubicBezTo>
                    <a:pt x="5471" y="2746"/>
                    <a:pt x="7659" y="4059"/>
                    <a:pt x="9708" y="5591"/>
                  </a:cubicBezTo>
                  <a:cubicBezTo>
                    <a:pt x="11399" y="6864"/>
                    <a:pt x="12971" y="8276"/>
                    <a:pt x="14463" y="9748"/>
                  </a:cubicBezTo>
                  <a:cubicBezTo>
                    <a:pt x="16193" y="11459"/>
                    <a:pt x="17884" y="13210"/>
                    <a:pt x="19495" y="15020"/>
                  </a:cubicBezTo>
                  <a:cubicBezTo>
                    <a:pt x="21624" y="17427"/>
                    <a:pt x="23514" y="20013"/>
                    <a:pt x="25344" y="22659"/>
                  </a:cubicBezTo>
                  <a:cubicBezTo>
                    <a:pt x="27532" y="25822"/>
                    <a:pt x="29720" y="29005"/>
                    <a:pt x="31829" y="32227"/>
                  </a:cubicBezTo>
                  <a:cubicBezTo>
                    <a:pt x="34017" y="35589"/>
                    <a:pt x="36146" y="38991"/>
                    <a:pt x="38075" y="42492"/>
                  </a:cubicBezTo>
                  <a:cubicBezTo>
                    <a:pt x="38334" y="42969"/>
                    <a:pt x="38592" y="43427"/>
                    <a:pt x="38871" y="43864"/>
                  </a:cubicBezTo>
                  <a:cubicBezTo>
                    <a:pt x="39229" y="43685"/>
                    <a:pt x="39587" y="43506"/>
                    <a:pt x="39905" y="43327"/>
                  </a:cubicBezTo>
                  <a:cubicBezTo>
                    <a:pt x="39786" y="42870"/>
                    <a:pt x="39527" y="42472"/>
                    <a:pt x="39289" y="42054"/>
                  </a:cubicBezTo>
                  <a:cubicBezTo>
                    <a:pt x="37777" y="39210"/>
                    <a:pt x="36146" y="36425"/>
                    <a:pt x="34395" y="33699"/>
                  </a:cubicBezTo>
                  <a:cubicBezTo>
                    <a:pt x="31590" y="29263"/>
                    <a:pt x="28606" y="24946"/>
                    <a:pt x="25642" y="20650"/>
                  </a:cubicBezTo>
                  <a:cubicBezTo>
                    <a:pt x="22778" y="16492"/>
                    <a:pt x="19495" y="12653"/>
                    <a:pt x="15895" y="9132"/>
                  </a:cubicBezTo>
                  <a:cubicBezTo>
                    <a:pt x="14303" y="7560"/>
                    <a:pt x="12672" y="5989"/>
                    <a:pt x="10882" y="4636"/>
                  </a:cubicBezTo>
                  <a:cubicBezTo>
                    <a:pt x="8912" y="3104"/>
                    <a:pt x="6824" y="1851"/>
                    <a:pt x="4516" y="976"/>
                  </a:cubicBezTo>
                  <a:cubicBezTo>
                    <a:pt x="3462" y="578"/>
                    <a:pt x="2427" y="279"/>
                    <a:pt x="1333" y="100"/>
                  </a:cubicBezTo>
                  <a:cubicBezTo>
                    <a:pt x="1234" y="81"/>
                    <a:pt x="1154" y="21"/>
                    <a:pt x="10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 name="Google Shape;37;p2"/>
            <p:cNvGrpSpPr/>
            <p:nvPr/>
          </p:nvGrpSpPr>
          <p:grpSpPr>
            <a:xfrm>
              <a:off x="-3172121" y="-749733"/>
              <a:ext cx="4217370" cy="7422958"/>
              <a:chOff x="-3172121" y="-749733"/>
              <a:chExt cx="4217370" cy="7422958"/>
            </a:xfrm>
          </p:grpSpPr>
          <p:sp>
            <p:nvSpPr>
              <p:cNvPr id="38" name="Google Shape;38;p2"/>
              <p:cNvSpPr/>
              <p:nvPr/>
            </p:nvSpPr>
            <p:spPr>
              <a:xfrm rot="-10560274" flipH="1">
                <a:off x="-2055700" y="1793531"/>
                <a:ext cx="2205034" cy="4017229"/>
              </a:xfrm>
              <a:custGeom>
                <a:avLst/>
                <a:gdLst/>
                <a:ahLst/>
                <a:cxnLst/>
                <a:rect l="l" t="t" r="r" b="b"/>
                <a:pathLst>
                  <a:path w="26359" h="48022" extrusionOk="0">
                    <a:moveTo>
                      <a:pt x="1314" y="0"/>
                    </a:moveTo>
                    <a:cubicBezTo>
                      <a:pt x="936" y="199"/>
                      <a:pt x="697" y="518"/>
                      <a:pt x="419" y="796"/>
                    </a:cubicBezTo>
                    <a:cubicBezTo>
                      <a:pt x="1" y="1214"/>
                      <a:pt x="1" y="1214"/>
                      <a:pt x="498" y="1552"/>
                    </a:cubicBezTo>
                    <a:cubicBezTo>
                      <a:pt x="1493" y="2169"/>
                      <a:pt x="2507" y="2765"/>
                      <a:pt x="3482" y="3442"/>
                    </a:cubicBezTo>
                    <a:cubicBezTo>
                      <a:pt x="6207" y="5292"/>
                      <a:pt x="8774" y="7381"/>
                      <a:pt x="11161" y="9668"/>
                    </a:cubicBezTo>
                    <a:cubicBezTo>
                      <a:pt x="13627" y="12035"/>
                      <a:pt x="15875" y="14562"/>
                      <a:pt x="17904" y="17267"/>
                    </a:cubicBezTo>
                    <a:cubicBezTo>
                      <a:pt x="20292" y="20470"/>
                      <a:pt x="22042" y="24051"/>
                      <a:pt x="23295" y="27850"/>
                    </a:cubicBezTo>
                    <a:cubicBezTo>
                      <a:pt x="24509" y="31530"/>
                      <a:pt x="25165" y="35290"/>
                      <a:pt x="24927" y="39169"/>
                    </a:cubicBezTo>
                    <a:cubicBezTo>
                      <a:pt x="24907" y="39467"/>
                      <a:pt x="24927" y="39786"/>
                      <a:pt x="24807" y="40064"/>
                    </a:cubicBezTo>
                    <a:cubicBezTo>
                      <a:pt x="24827" y="40184"/>
                      <a:pt x="24827" y="40323"/>
                      <a:pt x="24708" y="40383"/>
                    </a:cubicBezTo>
                    <a:cubicBezTo>
                      <a:pt x="24608" y="40462"/>
                      <a:pt x="24489" y="40482"/>
                      <a:pt x="24370" y="40542"/>
                    </a:cubicBezTo>
                    <a:cubicBezTo>
                      <a:pt x="22917" y="41019"/>
                      <a:pt x="21406" y="41278"/>
                      <a:pt x="19894" y="41417"/>
                    </a:cubicBezTo>
                    <a:cubicBezTo>
                      <a:pt x="19402" y="41459"/>
                      <a:pt x="18907" y="41473"/>
                      <a:pt x="18413" y="41473"/>
                    </a:cubicBezTo>
                    <a:cubicBezTo>
                      <a:pt x="17748" y="41473"/>
                      <a:pt x="17083" y="41448"/>
                      <a:pt x="16432" y="41437"/>
                    </a:cubicBezTo>
                    <a:cubicBezTo>
                      <a:pt x="16379" y="41437"/>
                      <a:pt x="16322" y="41421"/>
                      <a:pt x="16267" y="41421"/>
                    </a:cubicBezTo>
                    <a:cubicBezTo>
                      <a:pt x="16197" y="41421"/>
                      <a:pt x="16130" y="41446"/>
                      <a:pt x="16074" y="41556"/>
                    </a:cubicBezTo>
                    <a:cubicBezTo>
                      <a:pt x="16273" y="41775"/>
                      <a:pt x="16472" y="42054"/>
                      <a:pt x="16651" y="42312"/>
                    </a:cubicBezTo>
                    <a:cubicBezTo>
                      <a:pt x="16771" y="42451"/>
                      <a:pt x="16910" y="42531"/>
                      <a:pt x="17109" y="42531"/>
                    </a:cubicBezTo>
                    <a:cubicBezTo>
                      <a:pt x="17546" y="42531"/>
                      <a:pt x="18004" y="42511"/>
                      <a:pt x="18441" y="42511"/>
                    </a:cubicBezTo>
                    <a:cubicBezTo>
                      <a:pt x="20411" y="42451"/>
                      <a:pt x="22301" y="42054"/>
                      <a:pt x="24171" y="41417"/>
                    </a:cubicBezTo>
                    <a:cubicBezTo>
                      <a:pt x="24277" y="41371"/>
                      <a:pt x="24372" y="41291"/>
                      <a:pt x="24481" y="41291"/>
                    </a:cubicBezTo>
                    <a:cubicBezTo>
                      <a:pt x="24515" y="41291"/>
                      <a:pt x="24551" y="41299"/>
                      <a:pt x="24588" y="41317"/>
                    </a:cubicBezTo>
                    <a:cubicBezTo>
                      <a:pt x="24608" y="42014"/>
                      <a:pt x="24608" y="42014"/>
                      <a:pt x="24031" y="42252"/>
                    </a:cubicBezTo>
                    <a:cubicBezTo>
                      <a:pt x="23832" y="42332"/>
                      <a:pt x="23673" y="42412"/>
                      <a:pt x="23474" y="42471"/>
                    </a:cubicBezTo>
                    <a:cubicBezTo>
                      <a:pt x="21724" y="43128"/>
                      <a:pt x="19914" y="43446"/>
                      <a:pt x="18044" y="43545"/>
                    </a:cubicBezTo>
                    <a:cubicBezTo>
                      <a:pt x="18007" y="43545"/>
                      <a:pt x="17966" y="43540"/>
                      <a:pt x="17924" y="43540"/>
                    </a:cubicBezTo>
                    <a:cubicBezTo>
                      <a:pt x="17851" y="43540"/>
                      <a:pt x="17776" y="43556"/>
                      <a:pt x="17725" y="43645"/>
                    </a:cubicBezTo>
                    <a:lnTo>
                      <a:pt x="17725" y="43725"/>
                    </a:lnTo>
                    <a:cubicBezTo>
                      <a:pt x="18209" y="44409"/>
                      <a:pt x="18239" y="44595"/>
                      <a:pt x="18586" y="44595"/>
                    </a:cubicBezTo>
                    <a:cubicBezTo>
                      <a:pt x="18754" y="44595"/>
                      <a:pt x="18995" y="44552"/>
                      <a:pt x="19396" y="44500"/>
                    </a:cubicBezTo>
                    <a:cubicBezTo>
                      <a:pt x="20908" y="44301"/>
                      <a:pt x="22380" y="43904"/>
                      <a:pt x="23793" y="43307"/>
                    </a:cubicBezTo>
                    <a:cubicBezTo>
                      <a:pt x="23871" y="43267"/>
                      <a:pt x="23950" y="43211"/>
                      <a:pt x="24040" y="43211"/>
                    </a:cubicBezTo>
                    <a:cubicBezTo>
                      <a:pt x="24086" y="43211"/>
                      <a:pt x="24136" y="43226"/>
                      <a:pt x="24190" y="43267"/>
                    </a:cubicBezTo>
                    <a:cubicBezTo>
                      <a:pt x="24210" y="43744"/>
                      <a:pt x="23992" y="44003"/>
                      <a:pt x="23574" y="44162"/>
                    </a:cubicBezTo>
                    <a:cubicBezTo>
                      <a:pt x="22301" y="44659"/>
                      <a:pt x="21008" y="45097"/>
                      <a:pt x="19695" y="45356"/>
                    </a:cubicBezTo>
                    <a:cubicBezTo>
                      <a:pt x="19456" y="45415"/>
                      <a:pt x="19237" y="45415"/>
                      <a:pt x="19018" y="45594"/>
                    </a:cubicBezTo>
                    <a:lnTo>
                      <a:pt x="19456" y="46251"/>
                    </a:lnTo>
                    <a:cubicBezTo>
                      <a:pt x="19582" y="46440"/>
                      <a:pt x="19628" y="46509"/>
                      <a:pt x="19736" y="46509"/>
                    </a:cubicBezTo>
                    <a:cubicBezTo>
                      <a:pt x="19799" y="46509"/>
                      <a:pt x="19882" y="46486"/>
                      <a:pt x="20013" y="46450"/>
                    </a:cubicBezTo>
                    <a:cubicBezTo>
                      <a:pt x="21047" y="46151"/>
                      <a:pt x="22082" y="45754"/>
                      <a:pt x="23096" y="45316"/>
                    </a:cubicBezTo>
                    <a:cubicBezTo>
                      <a:pt x="23179" y="45275"/>
                      <a:pt x="23261" y="45205"/>
                      <a:pt x="23363" y="45205"/>
                    </a:cubicBezTo>
                    <a:cubicBezTo>
                      <a:pt x="23409" y="45205"/>
                      <a:pt x="23459" y="45219"/>
                      <a:pt x="23514" y="45256"/>
                    </a:cubicBezTo>
                    <a:cubicBezTo>
                      <a:pt x="23415" y="45734"/>
                      <a:pt x="23196" y="46052"/>
                      <a:pt x="22718" y="46251"/>
                    </a:cubicBezTo>
                    <a:cubicBezTo>
                      <a:pt x="22221" y="46450"/>
                      <a:pt x="21724" y="46728"/>
                      <a:pt x="21226" y="46947"/>
                    </a:cubicBezTo>
                    <a:cubicBezTo>
                      <a:pt x="20908" y="47106"/>
                      <a:pt x="20610" y="47226"/>
                      <a:pt x="20252" y="47385"/>
                    </a:cubicBezTo>
                    <a:cubicBezTo>
                      <a:pt x="20331" y="47504"/>
                      <a:pt x="20391" y="47623"/>
                      <a:pt x="20451" y="47723"/>
                    </a:cubicBezTo>
                    <a:cubicBezTo>
                      <a:pt x="20530" y="47822"/>
                      <a:pt x="20590" y="48001"/>
                      <a:pt x="20749" y="48021"/>
                    </a:cubicBezTo>
                    <a:cubicBezTo>
                      <a:pt x="21286" y="47783"/>
                      <a:pt x="21783" y="47524"/>
                      <a:pt x="22301" y="47285"/>
                    </a:cubicBezTo>
                    <a:cubicBezTo>
                      <a:pt x="22321" y="47206"/>
                      <a:pt x="22400" y="47146"/>
                      <a:pt x="22519" y="47146"/>
                    </a:cubicBezTo>
                    <a:cubicBezTo>
                      <a:pt x="22599" y="47206"/>
                      <a:pt x="22519" y="47265"/>
                      <a:pt x="22500" y="47325"/>
                    </a:cubicBezTo>
                    <a:cubicBezTo>
                      <a:pt x="22400" y="47504"/>
                      <a:pt x="22321" y="47663"/>
                      <a:pt x="22221" y="47842"/>
                    </a:cubicBezTo>
                    <a:cubicBezTo>
                      <a:pt x="22269" y="47872"/>
                      <a:pt x="22307" y="47884"/>
                      <a:pt x="22341" y="47884"/>
                    </a:cubicBezTo>
                    <a:cubicBezTo>
                      <a:pt x="22420" y="47884"/>
                      <a:pt x="22470" y="47818"/>
                      <a:pt x="22539" y="47763"/>
                    </a:cubicBezTo>
                    <a:cubicBezTo>
                      <a:pt x="22997" y="47365"/>
                      <a:pt x="23435" y="46967"/>
                      <a:pt x="23832" y="46509"/>
                    </a:cubicBezTo>
                    <a:cubicBezTo>
                      <a:pt x="23892" y="46410"/>
                      <a:pt x="23872" y="46251"/>
                      <a:pt x="24031" y="46211"/>
                    </a:cubicBezTo>
                    <a:lnTo>
                      <a:pt x="24011" y="46211"/>
                    </a:lnTo>
                    <a:cubicBezTo>
                      <a:pt x="23992" y="45972"/>
                      <a:pt x="24131" y="45833"/>
                      <a:pt x="24210" y="45654"/>
                    </a:cubicBezTo>
                    <a:cubicBezTo>
                      <a:pt x="25205" y="43565"/>
                      <a:pt x="25782" y="41377"/>
                      <a:pt x="26001" y="39090"/>
                    </a:cubicBezTo>
                    <a:cubicBezTo>
                      <a:pt x="26359" y="35628"/>
                      <a:pt x="25901" y="32227"/>
                      <a:pt x="25006" y="28904"/>
                    </a:cubicBezTo>
                    <a:cubicBezTo>
                      <a:pt x="23614" y="23693"/>
                      <a:pt x="21226" y="18998"/>
                      <a:pt x="17924" y="14741"/>
                    </a:cubicBezTo>
                    <a:cubicBezTo>
                      <a:pt x="16154" y="12513"/>
                      <a:pt x="14244" y="10404"/>
                      <a:pt x="12175" y="8415"/>
                    </a:cubicBezTo>
                    <a:cubicBezTo>
                      <a:pt x="8853" y="5232"/>
                      <a:pt x="5213" y="2447"/>
                      <a:pt x="13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rot="-10560274" flipH="1">
                <a:off x="-2508556" y="-169087"/>
                <a:ext cx="3334947" cy="3706036"/>
              </a:xfrm>
              <a:custGeom>
                <a:avLst/>
                <a:gdLst/>
                <a:ahLst/>
                <a:cxnLst/>
                <a:rect l="l" t="t" r="r" b="b"/>
                <a:pathLst>
                  <a:path w="39866" h="44302" extrusionOk="0">
                    <a:moveTo>
                      <a:pt x="936" y="1"/>
                    </a:moveTo>
                    <a:cubicBezTo>
                      <a:pt x="518" y="100"/>
                      <a:pt x="180" y="319"/>
                      <a:pt x="1" y="737"/>
                    </a:cubicBezTo>
                    <a:cubicBezTo>
                      <a:pt x="637" y="876"/>
                      <a:pt x="1254" y="955"/>
                      <a:pt x="1851" y="1115"/>
                    </a:cubicBezTo>
                    <a:cubicBezTo>
                      <a:pt x="3860" y="1592"/>
                      <a:pt x="5730" y="2427"/>
                      <a:pt x="7500" y="3502"/>
                    </a:cubicBezTo>
                    <a:cubicBezTo>
                      <a:pt x="8992" y="4417"/>
                      <a:pt x="10385" y="5471"/>
                      <a:pt x="11698" y="6645"/>
                    </a:cubicBezTo>
                    <a:cubicBezTo>
                      <a:pt x="14662" y="9271"/>
                      <a:pt x="17387" y="12115"/>
                      <a:pt x="19973" y="15119"/>
                    </a:cubicBezTo>
                    <a:cubicBezTo>
                      <a:pt x="21644" y="17049"/>
                      <a:pt x="23136" y="19117"/>
                      <a:pt x="24588" y="21226"/>
                    </a:cubicBezTo>
                    <a:cubicBezTo>
                      <a:pt x="27313" y="25244"/>
                      <a:pt x="30019" y="29263"/>
                      <a:pt x="32605" y="33361"/>
                    </a:cubicBezTo>
                    <a:cubicBezTo>
                      <a:pt x="34853" y="36921"/>
                      <a:pt x="36961" y="40562"/>
                      <a:pt x="38851" y="44302"/>
                    </a:cubicBezTo>
                    <a:cubicBezTo>
                      <a:pt x="39229" y="44143"/>
                      <a:pt x="39627" y="44003"/>
                      <a:pt x="39866" y="43645"/>
                    </a:cubicBezTo>
                    <a:cubicBezTo>
                      <a:pt x="39786" y="43486"/>
                      <a:pt x="39726" y="43367"/>
                      <a:pt x="39647" y="43247"/>
                    </a:cubicBezTo>
                    <a:cubicBezTo>
                      <a:pt x="37976" y="39866"/>
                      <a:pt x="36126" y="36543"/>
                      <a:pt x="34137" y="33341"/>
                    </a:cubicBezTo>
                    <a:cubicBezTo>
                      <a:pt x="31252" y="28666"/>
                      <a:pt x="28209" y="24111"/>
                      <a:pt x="25125" y="19575"/>
                    </a:cubicBezTo>
                    <a:cubicBezTo>
                      <a:pt x="21644" y="14423"/>
                      <a:pt x="17486" y="9847"/>
                      <a:pt x="12851" y="5710"/>
                    </a:cubicBezTo>
                    <a:cubicBezTo>
                      <a:pt x="11220" y="4297"/>
                      <a:pt x="9490" y="3024"/>
                      <a:pt x="7580" y="2010"/>
                    </a:cubicBezTo>
                    <a:cubicBezTo>
                      <a:pt x="5491" y="896"/>
                      <a:pt x="3303" y="140"/>
                      <a:pt x="9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rot="-10560274" flipH="1">
                <a:off x="-1699012" y="2408472"/>
                <a:ext cx="2198341" cy="3799226"/>
              </a:xfrm>
              <a:custGeom>
                <a:avLst/>
                <a:gdLst/>
                <a:ahLst/>
                <a:cxnLst/>
                <a:rect l="l" t="t" r="r" b="b"/>
                <a:pathLst>
                  <a:path w="26279" h="45416" extrusionOk="0">
                    <a:moveTo>
                      <a:pt x="1234" y="0"/>
                    </a:moveTo>
                    <a:cubicBezTo>
                      <a:pt x="737" y="299"/>
                      <a:pt x="319" y="696"/>
                      <a:pt x="1" y="1194"/>
                    </a:cubicBezTo>
                    <a:cubicBezTo>
                      <a:pt x="1294" y="2228"/>
                      <a:pt x="2627" y="3243"/>
                      <a:pt x="3920" y="4317"/>
                    </a:cubicBezTo>
                    <a:cubicBezTo>
                      <a:pt x="7381" y="7122"/>
                      <a:pt x="10604" y="10185"/>
                      <a:pt x="13568" y="13547"/>
                    </a:cubicBezTo>
                    <a:cubicBezTo>
                      <a:pt x="16174" y="16471"/>
                      <a:pt x="18501" y="19614"/>
                      <a:pt x="20411" y="23036"/>
                    </a:cubicBezTo>
                    <a:cubicBezTo>
                      <a:pt x="22102" y="26099"/>
                      <a:pt x="23414" y="29302"/>
                      <a:pt x="24190" y="32724"/>
                    </a:cubicBezTo>
                    <a:cubicBezTo>
                      <a:pt x="24867" y="35708"/>
                      <a:pt x="25066" y="38711"/>
                      <a:pt x="24767" y="41735"/>
                    </a:cubicBezTo>
                    <a:cubicBezTo>
                      <a:pt x="24668" y="42869"/>
                      <a:pt x="24469" y="43983"/>
                      <a:pt x="24230" y="45077"/>
                    </a:cubicBezTo>
                    <a:cubicBezTo>
                      <a:pt x="24210" y="45197"/>
                      <a:pt x="24131" y="45316"/>
                      <a:pt x="24270" y="45415"/>
                    </a:cubicBezTo>
                    <a:cubicBezTo>
                      <a:pt x="24906" y="44819"/>
                      <a:pt x="25424" y="44122"/>
                      <a:pt x="25921" y="43426"/>
                    </a:cubicBezTo>
                    <a:cubicBezTo>
                      <a:pt x="25881" y="42710"/>
                      <a:pt x="26060" y="41994"/>
                      <a:pt x="26120" y="41278"/>
                    </a:cubicBezTo>
                    <a:cubicBezTo>
                      <a:pt x="26279" y="39587"/>
                      <a:pt x="26259" y="37856"/>
                      <a:pt x="26100" y="36165"/>
                    </a:cubicBezTo>
                    <a:cubicBezTo>
                      <a:pt x="25802" y="32465"/>
                      <a:pt x="24807" y="28944"/>
                      <a:pt x="23315" y="25562"/>
                    </a:cubicBezTo>
                    <a:cubicBezTo>
                      <a:pt x="21843" y="22220"/>
                      <a:pt x="19933" y="19137"/>
                      <a:pt x="17745" y="16233"/>
                    </a:cubicBezTo>
                    <a:cubicBezTo>
                      <a:pt x="15537" y="13289"/>
                      <a:pt x="13070" y="10583"/>
                      <a:pt x="10464" y="8017"/>
                    </a:cubicBezTo>
                    <a:cubicBezTo>
                      <a:pt x="7620" y="5232"/>
                      <a:pt x="4596" y="2646"/>
                      <a:pt x="1453" y="199"/>
                    </a:cubicBezTo>
                    <a:cubicBezTo>
                      <a:pt x="1393" y="139"/>
                      <a:pt x="1314" y="60"/>
                      <a:pt x="1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rot="-10560274" flipH="1">
                <a:off x="-1868969" y="2077714"/>
                <a:ext cx="2180105" cy="3928806"/>
              </a:xfrm>
              <a:custGeom>
                <a:avLst/>
                <a:gdLst/>
                <a:ahLst/>
                <a:cxnLst/>
                <a:rect l="l" t="t" r="r" b="b"/>
                <a:pathLst>
                  <a:path w="26061" h="46965" extrusionOk="0">
                    <a:moveTo>
                      <a:pt x="24799" y="45104"/>
                    </a:moveTo>
                    <a:cubicBezTo>
                      <a:pt x="24807" y="45115"/>
                      <a:pt x="24816" y="45126"/>
                      <a:pt x="24827" y="45137"/>
                    </a:cubicBezTo>
                    <a:lnTo>
                      <a:pt x="24847" y="45117"/>
                    </a:lnTo>
                    <a:cubicBezTo>
                      <a:pt x="24829" y="45111"/>
                      <a:pt x="24813" y="45107"/>
                      <a:pt x="24799" y="45104"/>
                    </a:cubicBezTo>
                    <a:close/>
                    <a:moveTo>
                      <a:pt x="1135" y="0"/>
                    </a:moveTo>
                    <a:cubicBezTo>
                      <a:pt x="637" y="259"/>
                      <a:pt x="299" y="637"/>
                      <a:pt x="1" y="1094"/>
                    </a:cubicBezTo>
                    <a:lnTo>
                      <a:pt x="1" y="1174"/>
                    </a:lnTo>
                    <a:cubicBezTo>
                      <a:pt x="3064" y="3243"/>
                      <a:pt x="5969" y="5451"/>
                      <a:pt x="8754" y="7917"/>
                    </a:cubicBezTo>
                    <a:cubicBezTo>
                      <a:pt x="10942" y="9887"/>
                      <a:pt x="13011" y="11936"/>
                      <a:pt x="14901" y="14204"/>
                    </a:cubicBezTo>
                    <a:cubicBezTo>
                      <a:pt x="18680" y="18699"/>
                      <a:pt x="21545" y="23732"/>
                      <a:pt x="23275" y="29342"/>
                    </a:cubicBezTo>
                    <a:cubicBezTo>
                      <a:pt x="23872" y="31232"/>
                      <a:pt x="24290" y="33181"/>
                      <a:pt x="24529" y="35151"/>
                    </a:cubicBezTo>
                    <a:cubicBezTo>
                      <a:pt x="24966" y="39089"/>
                      <a:pt x="24648" y="42949"/>
                      <a:pt x="23096" y="46649"/>
                    </a:cubicBezTo>
                    <a:cubicBezTo>
                      <a:pt x="23076" y="46748"/>
                      <a:pt x="23076" y="46847"/>
                      <a:pt x="23057" y="46947"/>
                    </a:cubicBezTo>
                    <a:cubicBezTo>
                      <a:pt x="23086" y="46959"/>
                      <a:pt x="23112" y="46965"/>
                      <a:pt x="23137" y="46965"/>
                    </a:cubicBezTo>
                    <a:cubicBezTo>
                      <a:pt x="23229" y="46965"/>
                      <a:pt x="23292" y="46886"/>
                      <a:pt x="23355" y="46808"/>
                    </a:cubicBezTo>
                    <a:cubicBezTo>
                      <a:pt x="23793" y="46290"/>
                      <a:pt x="24270" y="45793"/>
                      <a:pt x="24727" y="45256"/>
                    </a:cubicBezTo>
                    <a:cubicBezTo>
                      <a:pt x="24727" y="45207"/>
                      <a:pt x="24686" y="45102"/>
                      <a:pt x="24775" y="45102"/>
                    </a:cubicBezTo>
                    <a:cubicBezTo>
                      <a:pt x="24782" y="45102"/>
                      <a:pt x="24790" y="45103"/>
                      <a:pt x="24799" y="45104"/>
                    </a:cubicBezTo>
                    <a:lnTo>
                      <a:pt x="24799" y="45104"/>
                    </a:lnTo>
                    <a:cubicBezTo>
                      <a:pt x="24703" y="44973"/>
                      <a:pt x="24792" y="44829"/>
                      <a:pt x="24847" y="44719"/>
                    </a:cubicBezTo>
                    <a:cubicBezTo>
                      <a:pt x="25324" y="43227"/>
                      <a:pt x="25662" y="41715"/>
                      <a:pt x="25841" y="40164"/>
                    </a:cubicBezTo>
                    <a:cubicBezTo>
                      <a:pt x="26040" y="38473"/>
                      <a:pt x="26060" y="36782"/>
                      <a:pt x="25941" y="35071"/>
                    </a:cubicBezTo>
                    <a:cubicBezTo>
                      <a:pt x="25563" y="30516"/>
                      <a:pt x="24131" y="26338"/>
                      <a:pt x="21982" y="22340"/>
                    </a:cubicBezTo>
                    <a:cubicBezTo>
                      <a:pt x="19834" y="18341"/>
                      <a:pt x="17128" y="14761"/>
                      <a:pt x="14085" y="11419"/>
                    </a:cubicBezTo>
                    <a:cubicBezTo>
                      <a:pt x="10345" y="7321"/>
                      <a:pt x="6148" y="3720"/>
                      <a:pt x="1672" y="438"/>
                    </a:cubicBezTo>
                    <a:cubicBezTo>
                      <a:pt x="1493" y="298"/>
                      <a:pt x="1314" y="159"/>
                      <a:pt x="11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rot="-10560274" flipH="1">
                <a:off x="-1304549" y="3043806"/>
                <a:ext cx="2175002" cy="3557968"/>
              </a:xfrm>
              <a:custGeom>
                <a:avLst/>
                <a:gdLst/>
                <a:ahLst/>
                <a:cxnLst/>
                <a:rect l="l" t="t" r="r" b="b"/>
                <a:pathLst>
                  <a:path w="26000" h="42532" extrusionOk="0">
                    <a:moveTo>
                      <a:pt x="1373" y="1"/>
                    </a:moveTo>
                    <a:cubicBezTo>
                      <a:pt x="895" y="200"/>
                      <a:pt x="557" y="558"/>
                      <a:pt x="159" y="856"/>
                    </a:cubicBezTo>
                    <a:cubicBezTo>
                      <a:pt x="80" y="916"/>
                      <a:pt x="60" y="995"/>
                      <a:pt x="0" y="1035"/>
                    </a:cubicBezTo>
                    <a:cubicBezTo>
                      <a:pt x="855" y="1692"/>
                      <a:pt x="1671" y="2328"/>
                      <a:pt x="2487" y="2925"/>
                    </a:cubicBezTo>
                    <a:cubicBezTo>
                      <a:pt x="5212" y="5014"/>
                      <a:pt x="7818" y="7202"/>
                      <a:pt x="10285" y="9569"/>
                    </a:cubicBezTo>
                    <a:cubicBezTo>
                      <a:pt x="13328" y="12474"/>
                      <a:pt x="16173" y="15577"/>
                      <a:pt x="18600" y="19038"/>
                    </a:cubicBezTo>
                    <a:cubicBezTo>
                      <a:pt x="20688" y="22002"/>
                      <a:pt x="22419" y="25165"/>
                      <a:pt x="23553" y="28607"/>
                    </a:cubicBezTo>
                    <a:cubicBezTo>
                      <a:pt x="24150" y="30457"/>
                      <a:pt x="24548" y="32307"/>
                      <a:pt x="24747" y="34256"/>
                    </a:cubicBezTo>
                    <a:cubicBezTo>
                      <a:pt x="25005" y="36882"/>
                      <a:pt x="24766" y="39468"/>
                      <a:pt x="24130" y="42014"/>
                    </a:cubicBezTo>
                    <a:cubicBezTo>
                      <a:pt x="24070" y="42193"/>
                      <a:pt x="24011" y="42372"/>
                      <a:pt x="24050" y="42531"/>
                    </a:cubicBezTo>
                    <a:cubicBezTo>
                      <a:pt x="24369" y="42452"/>
                      <a:pt x="24408" y="42134"/>
                      <a:pt x="24528" y="41915"/>
                    </a:cubicBezTo>
                    <a:cubicBezTo>
                      <a:pt x="24826" y="41318"/>
                      <a:pt x="24965" y="40642"/>
                      <a:pt x="25144" y="40005"/>
                    </a:cubicBezTo>
                    <a:cubicBezTo>
                      <a:pt x="25721" y="37658"/>
                      <a:pt x="26000" y="35330"/>
                      <a:pt x="25761" y="32923"/>
                    </a:cubicBezTo>
                    <a:cubicBezTo>
                      <a:pt x="25602" y="30994"/>
                      <a:pt x="25204" y="29104"/>
                      <a:pt x="24607" y="27274"/>
                    </a:cubicBezTo>
                    <a:cubicBezTo>
                      <a:pt x="23553" y="24091"/>
                      <a:pt x="21981" y="21206"/>
                      <a:pt x="20131" y="18441"/>
                    </a:cubicBezTo>
                    <a:cubicBezTo>
                      <a:pt x="18182" y="15617"/>
                      <a:pt x="15974" y="12991"/>
                      <a:pt x="13587" y="10504"/>
                    </a:cubicBezTo>
                    <a:cubicBezTo>
                      <a:pt x="12433" y="9311"/>
                      <a:pt x="11239" y="8177"/>
                      <a:pt x="10026" y="7063"/>
                    </a:cubicBezTo>
                    <a:cubicBezTo>
                      <a:pt x="7639" y="4835"/>
                      <a:pt x="5132" y="2746"/>
                      <a:pt x="2546" y="757"/>
                    </a:cubicBezTo>
                    <a:cubicBezTo>
                      <a:pt x="2168" y="498"/>
                      <a:pt x="1850" y="120"/>
                      <a:pt x="13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 name="Google Shape;43;p2"/>
              <p:cNvGrpSpPr/>
              <p:nvPr/>
            </p:nvGrpSpPr>
            <p:grpSpPr>
              <a:xfrm>
                <a:off x="-3172121" y="-749733"/>
                <a:ext cx="4217370" cy="4461785"/>
                <a:chOff x="-3172121" y="-749733"/>
                <a:chExt cx="4217370" cy="4461785"/>
              </a:xfrm>
            </p:grpSpPr>
            <p:sp>
              <p:nvSpPr>
                <p:cNvPr id="44" name="Google Shape;44;p2"/>
                <p:cNvSpPr/>
                <p:nvPr/>
              </p:nvSpPr>
              <p:spPr>
                <a:xfrm rot="-10560274" flipH="1">
                  <a:off x="-2434616" y="-103186"/>
                  <a:ext cx="3354940" cy="3702857"/>
                </a:xfrm>
                <a:custGeom>
                  <a:avLst/>
                  <a:gdLst/>
                  <a:ahLst/>
                  <a:cxnLst/>
                  <a:rect l="l" t="t" r="r" b="b"/>
                  <a:pathLst>
                    <a:path w="40105" h="44264" extrusionOk="0">
                      <a:moveTo>
                        <a:pt x="1148" y="1"/>
                      </a:moveTo>
                      <a:cubicBezTo>
                        <a:pt x="644" y="1"/>
                        <a:pt x="268" y="221"/>
                        <a:pt x="1" y="679"/>
                      </a:cubicBezTo>
                      <a:cubicBezTo>
                        <a:pt x="2368" y="818"/>
                        <a:pt x="4556" y="1574"/>
                        <a:pt x="6525" y="2648"/>
                      </a:cubicBezTo>
                      <a:cubicBezTo>
                        <a:pt x="8455" y="3662"/>
                        <a:pt x="10186" y="4896"/>
                        <a:pt x="11797" y="6348"/>
                      </a:cubicBezTo>
                      <a:cubicBezTo>
                        <a:pt x="16452" y="10466"/>
                        <a:pt x="20609" y="15041"/>
                        <a:pt x="24091" y="20193"/>
                      </a:cubicBezTo>
                      <a:cubicBezTo>
                        <a:pt x="27174" y="24749"/>
                        <a:pt x="30198" y="29304"/>
                        <a:pt x="33082" y="33979"/>
                      </a:cubicBezTo>
                      <a:cubicBezTo>
                        <a:pt x="35071" y="37182"/>
                        <a:pt x="36941" y="40464"/>
                        <a:pt x="38612" y="43866"/>
                      </a:cubicBezTo>
                      <a:cubicBezTo>
                        <a:pt x="38692" y="44025"/>
                        <a:pt x="38752" y="44144"/>
                        <a:pt x="38831" y="44264"/>
                      </a:cubicBezTo>
                      <a:cubicBezTo>
                        <a:pt x="39289" y="44184"/>
                        <a:pt x="39607" y="43886"/>
                        <a:pt x="39945" y="43667"/>
                      </a:cubicBezTo>
                      <a:cubicBezTo>
                        <a:pt x="40045" y="43587"/>
                        <a:pt x="40104" y="43468"/>
                        <a:pt x="40045" y="43348"/>
                      </a:cubicBezTo>
                      <a:cubicBezTo>
                        <a:pt x="39985" y="43150"/>
                        <a:pt x="39905" y="42970"/>
                        <a:pt x="39806" y="42791"/>
                      </a:cubicBezTo>
                      <a:cubicBezTo>
                        <a:pt x="38513" y="40106"/>
                        <a:pt x="37041" y="37520"/>
                        <a:pt x="35529" y="34974"/>
                      </a:cubicBezTo>
                      <a:cubicBezTo>
                        <a:pt x="33440" y="31453"/>
                        <a:pt x="31232" y="28051"/>
                        <a:pt x="28964" y="24649"/>
                      </a:cubicBezTo>
                      <a:cubicBezTo>
                        <a:pt x="28447" y="23854"/>
                        <a:pt x="27950" y="23058"/>
                        <a:pt x="27413" y="22262"/>
                      </a:cubicBezTo>
                      <a:cubicBezTo>
                        <a:pt x="27293" y="22163"/>
                        <a:pt x="27174" y="22043"/>
                        <a:pt x="27353" y="21904"/>
                      </a:cubicBezTo>
                      <a:cubicBezTo>
                        <a:pt x="27652" y="21685"/>
                        <a:pt x="27950" y="21407"/>
                        <a:pt x="28308" y="21307"/>
                      </a:cubicBezTo>
                      <a:cubicBezTo>
                        <a:pt x="28407" y="21148"/>
                        <a:pt x="28487" y="20969"/>
                        <a:pt x="28586" y="20790"/>
                      </a:cubicBezTo>
                      <a:cubicBezTo>
                        <a:pt x="28547" y="20770"/>
                        <a:pt x="28487" y="20711"/>
                        <a:pt x="28467" y="20691"/>
                      </a:cubicBezTo>
                      <a:cubicBezTo>
                        <a:pt x="27950" y="20949"/>
                        <a:pt x="27453" y="21188"/>
                        <a:pt x="26915" y="21447"/>
                      </a:cubicBezTo>
                      <a:cubicBezTo>
                        <a:pt x="26756" y="21407"/>
                        <a:pt x="26697" y="21268"/>
                        <a:pt x="26637" y="21148"/>
                      </a:cubicBezTo>
                      <a:cubicBezTo>
                        <a:pt x="26557" y="21049"/>
                        <a:pt x="26498" y="20949"/>
                        <a:pt x="26418" y="20790"/>
                      </a:cubicBezTo>
                      <a:cubicBezTo>
                        <a:pt x="26776" y="20651"/>
                        <a:pt x="27075" y="20512"/>
                        <a:pt x="27393" y="20372"/>
                      </a:cubicBezTo>
                      <a:cubicBezTo>
                        <a:pt x="27890" y="20154"/>
                        <a:pt x="28368" y="19875"/>
                        <a:pt x="28885" y="19676"/>
                      </a:cubicBezTo>
                      <a:cubicBezTo>
                        <a:pt x="29362" y="19477"/>
                        <a:pt x="29581" y="19119"/>
                        <a:pt x="29681" y="18681"/>
                      </a:cubicBezTo>
                      <a:cubicBezTo>
                        <a:pt x="29624" y="18644"/>
                        <a:pt x="29573" y="18630"/>
                        <a:pt x="29526" y="18630"/>
                      </a:cubicBezTo>
                      <a:cubicBezTo>
                        <a:pt x="29426" y="18630"/>
                        <a:pt x="29344" y="18694"/>
                        <a:pt x="29263" y="18721"/>
                      </a:cubicBezTo>
                      <a:cubicBezTo>
                        <a:pt x="28268" y="19179"/>
                        <a:pt x="27254" y="19577"/>
                        <a:pt x="26179" y="19875"/>
                      </a:cubicBezTo>
                      <a:cubicBezTo>
                        <a:pt x="26063" y="19911"/>
                        <a:pt x="25986" y="19935"/>
                        <a:pt x="25926" y="19935"/>
                      </a:cubicBezTo>
                      <a:cubicBezTo>
                        <a:pt x="25823" y="19935"/>
                        <a:pt x="25768" y="19865"/>
                        <a:pt x="25642" y="19676"/>
                      </a:cubicBezTo>
                      <a:lnTo>
                        <a:pt x="25185" y="19000"/>
                      </a:lnTo>
                      <a:cubicBezTo>
                        <a:pt x="25404" y="18821"/>
                        <a:pt x="25622" y="18821"/>
                        <a:pt x="25861" y="18781"/>
                      </a:cubicBezTo>
                      <a:cubicBezTo>
                        <a:pt x="27194" y="18502"/>
                        <a:pt x="28467" y="18085"/>
                        <a:pt x="29740" y="17587"/>
                      </a:cubicBezTo>
                      <a:cubicBezTo>
                        <a:pt x="30158" y="17408"/>
                        <a:pt x="30377" y="17170"/>
                        <a:pt x="30357" y="16692"/>
                      </a:cubicBezTo>
                      <a:cubicBezTo>
                        <a:pt x="30316" y="16637"/>
                        <a:pt x="30269" y="16618"/>
                        <a:pt x="30222" y="16618"/>
                      </a:cubicBezTo>
                      <a:cubicBezTo>
                        <a:pt x="30132" y="16618"/>
                        <a:pt x="30037" y="16686"/>
                        <a:pt x="29959" y="16712"/>
                      </a:cubicBezTo>
                      <a:cubicBezTo>
                        <a:pt x="28547" y="17289"/>
                        <a:pt x="27075" y="17707"/>
                        <a:pt x="25563" y="17906"/>
                      </a:cubicBezTo>
                      <a:cubicBezTo>
                        <a:pt x="25158" y="17965"/>
                        <a:pt x="24915" y="18014"/>
                        <a:pt x="24745" y="18014"/>
                      </a:cubicBezTo>
                      <a:cubicBezTo>
                        <a:pt x="24405" y="18014"/>
                        <a:pt x="24356" y="17819"/>
                        <a:pt x="23892" y="17130"/>
                      </a:cubicBezTo>
                      <a:lnTo>
                        <a:pt x="23892" y="17070"/>
                      </a:lnTo>
                      <a:cubicBezTo>
                        <a:pt x="23937" y="16979"/>
                        <a:pt x="24002" y="16960"/>
                        <a:pt x="24068" y="16960"/>
                      </a:cubicBezTo>
                      <a:cubicBezTo>
                        <a:pt x="24118" y="16960"/>
                        <a:pt x="24167" y="16971"/>
                        <a:pt x="24210" y="16971"/>
                      </a:cubicBezTo>
                      <a:cubicBezTo>
                        <a:pt x="26060" y="16871"/>
                        <a:pt x="27870" y="16533"/>
                        <a:pt x="29641" y="15896"/>
                      </a:cubicBezTo>
                      <a:cubicBezTo>
                        <a:pt x="29840" y="15817"/>
                        <a:pt x="30039" y="15737"/>
                        <a:pt x="30218" y="15678"/>
                      </a:cubicBezTo>
                      <a:cubicBezTo>
                        <a:pt x="30775" y="15439"/>
                        <a:pt x="30775" y="15419"/>
                        <a:pt x="30755" y="14723"/>
                      </a:cubicBezTo>
                      <a:cubicBezTo>
                        <a:pt x="30716" y="14706"/>
                        <a:pt x="30680" y="14699"/>
                        <a:pt x="30647" y="14699"/>
                      </a:cubicBezTo>
                      <a:cubicBezTo>
                        <a:pt x="30524" y="14699"/>
                        <a:pt x="30431" y="14791"/>
                        <a:pt x="30337" y="14822"/>
                      </a:cubicBezTo>
                      <a:cubicBezTo>
                        <a:pt x="28487" y="15479"/>
                        <a:pt x="26577" y="15877"/>
                        <a:pt x="24608" y="15916"/>
                      </a:cubicBezTo>
                      <a:cubicBezTo>
                        <a:pt x="24170" y="15916"/>
                        <a:pt x="23713" y="15936"/>
                        <a:pt x="23275" y="15936"/>
                      </a:cubicBezTo>
                      <a:cubicBezTo>
                        <a:pt x="23076" y="15936"/>
                        <a:pt x="22957" y="15877"/>
                        <a:pt x="22818" y="15717"/>
                      </a:cubicBezTo>
                      <a:cubicBezTo>
                        <a:pt x="22619" y="15479"/>
                        <a:pt x="22420" y="15220"/>
                        <a:pt x="22261" y="14981"/>
                      </a:cubicBezTo>
                      <a:cubicBezTo>
                        <a:pt x="22323" y="14857"/>
                        <a:pt x="22400" y="14834"/>
                        <a:pt x="22474" y="14834"/>
                      </a:cubicBezTo>
                      <a:cubicBezTo>
                        <a:pt x="22519" y="14834"/>
                        <a:pt x="22561" y="14842"/>
                        <a:pt x="22599" y="14842"/>
                      </a:cubicBezTo>
                      <a:cubicBezTo>
                        <a:pt x="23215" y="14863"/>
                        <a:pt x="23832" y="14885"/>
                        <a:pt x="24449" y="14885"/>
                      </a:cubicBezTo>
                      <a:cubicBezTo>
                        <a:pt x="24986" y="14885"/>
                        <a:pt x="25523" y="14869"/>
                        <a:pt x="26060" y="14822"/>
                      </a:cubicBezTo>
                      <a:cubicBezTo>
                        <a:pt x="27572" y="14703"/>
                        <a:pt x="29064" y="14424"/>
                        <a:pt x="30536" y="13947"/>
                      </a:cubicBezTo>
                      <a:cubicBezTo>
                        <a:pt x="30655" y="13907"/>
                        <a:pt x="30775" y="13887"/>
                        <a:pt x="30874" y="13808"/>
                      </a:cubicBezTo>
                      <a:cubicBezTo>
                        <a:pt x="31013" y="13728"/>
                        <a:pt x="31013" y="13609"/>
                        <a:pt x="30974" y="13489"/>
                      </a:cubicBezTo>
                      <a:lnTo>
                        <a:pt x="30974" y="13489"/>
                      </a:lnTo>
                      <a:cubicBezTo>
                        <a:pt x="29919" y="13728"/>
                        <a:pt x="28825" y="13927"/>
                        <a:pt x="27731" y="13987"/>
                      </a:cubicBezTo>
                      <a:cubicBezTo>
                        <a:pt x="27341" y="14005"/>
                        <a:pt x="26953" y="14014"/>
                        <a:pt x="26567" y="14014"/>
                      </a:cubicBezTo>
                      <a:cubicBezTo>
                        <a:pt x="24850" y="14014"/>
                        <a:pt x="23171" y="13838"/>
                        <a:pt x="21465" y="13529"/>
                      </a:cubicBezTo>
                      <a:cubicBezTo>
                        <a:pt x="21166" y="13489"/>
                        <a:pt x="20968" y="13390"/>
                        <a:pt x="20769" y="13151"/>
                      </a:cubicBezTo>
                      <a:cubicBezTo>
                        <a:pt x="19993" y="12316"/>
                        <a:pt x="19217" y="11441"/>
                        <a:pt x="18421" y="10625"/>
                      </a:cubicBezTo>
                      <a:cubicBezTo>
                        <a:pt x="16452" y="8576"/>
                        <a:pt x="14443" y="6587"/>
                        <a:pt x="12235" y="4836"/>
                      </a:cubicBezTo>
                      <a:cubicBezTo>
                        <a:pt x="10345" y="3344"/>
                        <a:pt x="8356" y="2011"/>
                        <a:pt x="6088" y="1116"/>
                      </a:cubicBezTo>
                      <a:cubicBezTo>
                        <a:pt x="4516" y="500"/>
                        <a:pt x="2905" y="122"/>
                        <a:pt x="1214" y="2"/>
                      </a:cubicBezTo>
                      <a:cubicBezTo>
                        <a:pt x="1192" y="1"/>
                        <a:pt x="1170" y="1"/>
                        <a:pt x="11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2"/>
                <p:cNvSpPr/>
                <p:nvPr/>
              </p:nvSpPr>
              <p:spPr>
                <a:xfrm rot="-10560274" flipH="1">
                  <a:off x="-2747898" y="-351000"/>
                  <a:ext cx="3336537" cy="3664460"/>
                </a:xfrm>
                <a:custGeom>
                  <a:avLst/>
                  <a:gdLst/>
                  <a:ahLst/>
                  <a:cxnLst/>
                  <a:rect l="l" t="t" r="r" b="b"/>
                  <a:pathLst>
                    <a:path w="39885" h="43805" extrusionOk="0">
                      <a:moveTo>
                        <a:pt x="1015" y="0"/>
                      </a:moveTo>
                      <a:cubicBezTo>
                        <a:pt x="577" y="259"/>
                        <a:pt x="219" y="597"/>
                        <a:pt x="0" y="1055"/>
                      </a:cubicBezTo>
                      <a:cubicBezTo>
                        <a:pt x="935" y="1333"/>
                        <a:pt x="1890" y="1552"/>
                        <a:pt x="2805" y="1930"/>
                      </a:cubicBezTo>
                      <a:cubicBezTo>
                        <a:pt x="5351" y="2845"/>
                        <a:pt x="7639" y="4218"/>
                        <a:pt x="9787" y="5829"/>
                      </a:cubicBezTo>
                      <a:cubicBezTo>
                        <a:pt x="12035" y="7500"/>
                        <a:pt x="14044" y="9410"/>
                        <a:pt x="16014" y="11379"/>
                      </a:cubicBezTo>
                      <a:cubicBezTo>
                        <a:pt x="19276" y="14602"/>
                        <a:pt x="22101" y="18162"/>
                        <a:pt x="24667" y="21942"/>
                      </a:cubicBezTo>
                      <a:cubicBezTo>
                        <a:pt x="27233" y="25702"/>
                        <a:pt x="29819" y="29481"/>
                        <a:pt x="32266" y="33301"/>
                      </a:cubicBezTo>
                      <a:cubicBezTo>
                        <a:pt x="34414" y="36643"/>
                        <a:pt x="36424" y="40024"/>
                        <a:pt x="38293" y="43526"/>
                      </a:cubicBezTo>
                      <a:cubicBezTo>
                        <a:pt x="38313" y="43526"/>
                        <a:pt x="38333" y="43545"/>
                        <a:pt x="38373" y="43585"/>
                      </a:cubicBezTo>
                      <a:cubicBezTo>
                        <a:pt x="38373" y="43585"/>
                        <a:pt x="38333" y="43605"/>
                        <a:pt x="38333" y="43625"/>
                      </a:cubicBezTo>
                      <a:lnTo>
                        <a:pt x="38333" y="43804"/>
                      </a:lnTo>
                      <a:cubicBezTo>
                        <a:pt x="38890" y="43685"/>
                        <a:pt x="39328" y="43327"/>
                        <a:pt x="39805" y="43028"/>
                      </a:cubicBezTo>
                      <a:cubicBezTo>
                        <a:pt x="39865" y="43008"/>
                        <a:pt x="39865" y="42909"/>
                        <a:pt x="39885" y="42829"/>
                      </a:cubicBezTo>
                      <a:cubicBezTo>
                        <a:pt x="39606" y="42372"/>
                        <a:pt x="39348" y="41914"/>
                        <a:pt x="39089" y="41457"/>
                      </a:cubicBezTo>
                      <a:cubicBezTo>
                        <a:pt x="37179" y="37936"/>
                        <a:pt x="35031" y="34554"/>
                        <a:pt x="32843" y="31192"/>
                      </a:cubicBezTo>
                      <a:cubicBezTo>
                        <a:pt x="30734" y="27969"/>
                        <a:pt x="28566" y="24787"/>
                        <a:pt x="26358" y="21624"/>
                      </a:cubicBezTo>
                      <a:cubicBezTo>
                        <a:pt x="24548" y="18998"/>
                        <a:pt x="22658" y="16392"/>
                        <a:pt x="20509" y="13985"/>
                      </a:cubicBezTo>
                      <a:cubicBezTo>
                        <a:pt x="18898" y="12155"/>
                        <a:pt x="17207" y="10404"/>
                        <a:pt x="15477" y="8713"/>
                      </a:cubicBezTo>
                      <a:cubicBezTo>
                        <a:pt x="13945" y="7261"/>
                        <a:pt x="12413" y="5829"/>
                        <a:pt x="10722" y="4576"/>
                      </a:cubicBezTo>
                      <a:cubicBezTo>
                        <a:pt x="8653" y="3024"/>
                        <a:pt x="6465" y="1711"/>
                        <a:pt x="4058" y="836"/>
                      </a:cubicBezTo>
                      <a:cubicBezTo>
                        <a:pt x="3064" y="458"/>
                        <a:pt x="2029" y="219"/>
                        <a:pt x="10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2"/>
                <p:cNvSpPr/>
                <p:nvPr/>
              </p:nvSpPr>
              <p:spPr>
                <a:xfrm rot="-10560274" flipH="1">
                  <a:off x="-3054002" y="-642849"/>
                  <a:ext cx="3190142" cy="3501753"/>
                </a:xfrm>
                <a:custGeom>
                  <a:avLst/>
                  <a:gdLst/>
                  <a:ahLst/>
                  <a:cxnLst/>
                  <a:rect l="l" t="t" r="r" b="b"/>
                  <a:pathLst>
                    <a:path w="38135" h="41860" extrusionOk="0">
                      <a:moveTo>
                        <a:pt x="1582" y="1"/>
                      </a:moveTo>
                      <a:cubicBezTo>
                        <a:pt x="1320" y="1"/>
                        <a:pt x="1058" y="10"/>
                        <a:pt x="796" y="26"/>
                      </a:cubicBezTo>
                      <a:cubicBezTo>
                        <a:pt x="577" y="384"/>
                        <a:pt x="378" y="762"/>
                        <a:pt x="160" y="1100"/>
                      </a:cubicBezTo>
                      <a:cubicBezTo>
                        <a:pt x="60" y="1259"/>
                        <a:pt x="0" y="1418"/>
                        <a:pt x="60" y="1597"/>
                      </a:cubicBezTo>
                      <a:cubicBezTo>
                        <a:pt x="537" y="1521"/>
                        <a:pt x="1012" y="1483"/>
                        <a:pt x="1485" y="1483"/>
                      </a:cubicBezTo>
                      <a:cubicBezTo>
                        <a:pt x="2373" y="1483"/>
                        <a:pt x="3255" y="1616"/>
                        <a:pt x="4138" y="1876"/>
                      </a:cubicBezTo>
                      <a:cubicBezTo>
                        <a:pt x="4914" y="2114"/>
                        <a:pt x="5670" y="2413"/>
                        <a:pt x="6426" y="2791"/>
                      </a:cubicBezTo>
                      <a:cubicBezTo>
                        <a:pt x="8296" y="3706"/>
                        <a:pt x="9947" y="4899"/>
                        <a:pt x="11538" y="6192"/>
                      </a:cubicBezTo>
                      <a:cubicBezTo>
                        <a:pt x="13766" y="7983"/>
                        <a:pt x="15755" y="10012"/>
                        <a:pt x="17705" y="12041"/>
                      </a:cubicBezTo>
                      <a:cubicBezTo>
                        <a:pt x="19873" y="14289"/>
                        <a:pt x="21763" y="16716"/>
                        <a:pt x="23474" y="19322"/>
                      </a:cubicBezTo>
                      <a:cubicBezTo>
                        <a:pt x="25403" y="22246"/>
                        <a:pt x="27194" y="25230"/>
                        <a:pt x="28944" y="28214"/>
                      </a:cubicBezTo>
                      <a:cubicBezTo>
                        <a:pt x="30516" y="30839"/>
                        <a:pt x="32067" y="33505"/>
                        <a:pt x="33579" y="36191"/>
                      </a:cubicBezTo>
                      <a:cubicBezTo>
                        <a:pt x="34653" y="38060"/>
                        <a:pt x="35648" y="39970"/>
                        <a:pt x="36663" y="41860"/>
                      </a:cubicBezTo>
                      <a:cubicBezTo>
                        <a:pt x="37239" y="41761"/>
                        <a:pt x="37737" y="41462"/>
                        <a:pt x="38135" y="41044"/>
                      </a:cubicBezTo>
                      <a:cubicBezTo>
                        <a:pt x="37796" y="40666"/>
                        <a:pt x="37637" y="40189"/>
                        <a:pt x="37379" y="39751"/>
                      </a:cubicBezTo>
                      <a:cubicBezTo>
                        <a:pt x="34494" y="34400"/>
                        <a:pt x="31391" y="29208"/>
                        <a:pt x="28188" y="24056"/>
                      </a:cubicBezTo>
                      <a:cubicBezTo>
                        <a:pt x="27035" y="22246"/>
                        <a:pt x="25901" y="20416"/>
                        <a:pt x="24727" y="18605"/>
                      </a:cubicBezTo>
                      <a:cubicBezTo>
                        <a:pt x="22718" y="15522"/>
                        <a:pt x="20390" y="12717"/>
                        <a:pt x="17804" y="10111"/>
                      </a:cubicBezTo>
                      <a:cubicBezTo>
                        <a:pt x="15994" y="8281"/>
                        <a:pt x="14204" y="6471"/>
                        <a:pt x="12214" y="4860"/>
                      </a:cubicBezTo>
                      <a:cubicBezTo>
                        <a:pt x="10544" y="3487"/>
                        <a:pt x="8793" y="2254"/>
                        <a:pt x="6824" y="1319"/>
                      </a:cubicBezTo>
                      <a:cubicBezTo>
                        <a:pt x="5550" y="722"/>
                        <a:pt x="4218" y="284"/>
                        <a:pt x="2825" y="85"/>
                      </a:cubicBezTo>
                      <a:cubicBezTo>
                        <a:pt x="2411" y="24"/>
                        <a:pt x="1997" y="1"/>
                        <a:pt x="15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2"/>
                <p:cNvSpPr/>
                <p:nvPr/>
              </p:nvSpPr>
              <p:spPr>
                <a:xfrm rot="-10560274" flipH="1">
                  <a:off x="-2912448" y="-491789"/>
                  <a:ext cx="3265012" cy="3591179"/>
                </a:xfrm>
                <a:custGeom>
                  <a:avLst/>
                  <a:gdLst/>
                  <a:ahLst/>
                  <a:cxnLst/>
                  <a:rect l="l" t="t" r="r" b="b"/>
                  <a:pathLst>
                    <a:path w="39030" h="42929" extrusionOk="0">
                      <a:moveTo>
                        <a:pt x="1035" y="0"/>
                      </a:moveTo>
                      <a:cubicBezTo>
                        <a:pt x="975" y="40"/>
                        <a:pt x="836" y="40"/>
                        <a:pt x="796" y="120"/>
                      </a:cubicBezTo>
                      <a:cubicBezTo>
                        <a:pt x="498" y="458"/>
                        <a:pt x="179" y="816"/>
                        <a:pt x="0" y="1234"/>
                      </a:cubicBezTo>
                      <a:cubicBezTo>
                        <a:pt x="597" y="1313"/>
                        <a:pt x="1194" y="1393"/>
                        <a:pt x="1791" y="1492"/>
                      </a:cubicBezTo>
                      <a:cubicBezTo>
                        <a:pt x="3521" y="1771"/>
                        <a:pt x="5113" y="2447"/>
                        <a:pt x="6645" y="3263"/>
                      </a:cubicBezTo>
                      <a:cubicBezTo>
                        <a:pt x="8196" y="4118"/>
                        <a:pt x="9648" y="5172"/>
                        <a:pt x="11041" y="6286"/>
                      </a:cubicBezTo>
                      <a:cubicBezTo>
                        <a:pt x="14025" y="8713"/>
                        <a:pt x="16710" y="11498"/>
                        <a:pt x="19296" y="14363"/>
                      </a:cubicBezTo>
                      <a:cubicBezTo>
                        <a:pt x="21206" y="16452"/>
                        <a:pt x="22837" y="18759"/>
                        <a:pt x="24409" y="21126"/>
                      </a:cubicBezTo>
                      <a:cubicBezTo>
                        <a:pt x="27989" y="26557"/>
                        <a:pt x="31471" y="31988"/>
                        <a:pt x="34733" y="37618"/>
                      </a:cubicBezTo>
                      <a:cubicBezTo>
                        <a:pt x="35748" y="39348"/>
                        <a:pt x="36782" y="41119"/>
                        <a:pt x="37677" y="42929"/>
                      </a:cubicBezTo>
                      <a:cubicBezTo>
                        <a:pt x="38214" y="42810"/>
                        <a:pt x="38712" y="42611"/>
                        <a:pt x="39030" y="42153"/>
                      </a:cubicBezTo>
                      <a:cubicBezTo>
                        <a:pt x="37578" y="39388"/>
                        <a:pt x="36006" y="36663"/>
                        <a:pt x="34355" y="34017"/>
                      </a:cubicBezTo>
                      <a:cubicBezTo>
                        <a:pt x="31550" y="29402"/>
                        <a:pt x="28546" y="24926"/>
                        <a:pt x="25563" y="20450"/>
                      </a:cubicBezTo>
                      <a:cubicBezTo>
                        <a:pt x="21962" y="15059"/>
                        <a:pt x="17625" y="10305"/>
                        <a:pt x="12772" y="6028"/>
                      </a:cubicBezTo>
                      <a:cubicBezTo>
                        <a:pt x="11041" y="4496"/>
                        <a:pt x="9171" y="3143"/>
                        <a:pt x="7142" y="2049"/>
                      </a:cubicBezTo>
                      <a:cubicBezTo>
                        <a:pt x="5212" y="1035"/>
                        <a:pt x="3203" y="279"/>
                        <a:pt x="10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p:nvPr/>
              </p:nvSpPr>
              <p:spPr>
                <a:xfrm rot="-10560274" flipH="1">
                  <a:off x="-2584936" y="-211468"/>
                  <a:ext cx="3326665" cy="3684453"/>
                </a:xfrm>
                <a:custGeom>
                  <a:avLst/>
                  <a:gdLst/>
                  <a:ahLst/>
                  <a:cxnLst/>
                  <a:rect l="l" t="t" r="r" b="b"/>
                  <a:pathLst>
                    <a:path w="39767" h="44044" extrusionOk="0">
                      <a:moveTo>
                        <a:pt x="916" y="1"/>
                      </a:moveTo>
                      <a:cubicBezTo>
                        <a:pt x="538" y="140"/>
                        <a:pt x="240" y="419"/>
                        <a:pt x="1" y="717"/>
                      </a:cubicBezTo>
                      <a:cubicBezTo>
                        <a:pt x="100" y="737"/>
                        <a:pt x="180" y="797"/>
                        <a:pt x="279" y="816"/>
                      </a:cubicBezTo>
                      <a:cubicBezTo>
                        <a:pt x="1373" y="1015"/>
                        <a:pt x="2408" y="1314"/>
                        <a:pt x="3462" y="1692"/>
                      </a:cubicBezTo>
                      <a:cubicBezTo>
                        <a:pt x="5790" y="2547"/>
                        <a:pt x="7858" y="3840"/>
                        <a:pt x="9828" y="5332"/>
                      </a:cubicBezTo>
                      <a:cubicBezTo>
                        <a:pt x="11618" y="6705"/>
                        <a:pt x="13230" y="8256"/>
                        <a:pt x="14841" y="9848"/>
                      </a:cubicBezTo>
                      <a:cubicBezTo>
                        <a:pt x="18441" y="13369"/>
                        <a:pt x="21724" y="17208"/>
                        <a:pt x="24588" y="21346"/>
                      </a:cubicBezTo>
                      <a:cubicBezTo>
                        <a:pt x="27572" y="25682"/>
                        <a:pt x="30536" y="29979"/>
                        <a:pt x="33341" y="34415"/>
                      </a:cubicBezTo>
                      <a:cubicBezTo>
                        <a:pt x="35052" y="37141"/>
                        <a:pt x="36723" y="39906"/>
                        <a:pt x="38235" y="42770"/>
                      </a:cubicBezTo>
                      <a:cubicBezTo>
                        <a:pt x="38473" y="43188"/>
                        <a:pt x="38732" y="43566"/>
                        <a:pt x="38871" y="44043"/>
                      </a:cubicBezTo>
                      <a:cubicBezTo>
                        <a:pt x="39209" y="43984"/>
                        <a:pt x="39488" y="43785"/>
                        <a:pt x="39766" y="43566"/>
                      </a:cubicBezTo>
                      <a:cubicBezTo>
                        <a:pt x="37877" y="39806"/>
                        <a:pt x="35748" y="36186"/>
                        <a:pt x="33520" y="32625"/>
                      </a:cubicBezTo>
                      <a:cubicBezTo>
                        <a:pt x="30934" y="28527"/>
                        <a:pt x="28229" y="24489"/>
                        <a:pt x="25483" y="20490"/>
                      </a:cubicBezTo>
                      <a:cubicBezTo>
                        <a:pt x="24051" y="18382"/>
                        <a:pt x="22559" y="16313"/>
                        <a:pt x="20888" y="14363"/>
                      </a:cubicBezTo>
                      <a:cubicBezTo>
                        <a:pt x="18322" y="11360"/>
                        <a:pt x="15557" y="8535"/>
                        <a:pt x="12613" y="5889"/>
                      </a:cubicBezTo>
                      <a:cubicBezTo>
                        <a:pt x="11320" y="4715"/>
                        <a:pt x="9888" y="3681"/>
                        <a:pt x="8396" y="2766"/>
                      </a:cubicBezTo>
                      <a:cubicBezTo>
                        <a:pt x="6645" y="1692"/>
                        <a:pt x="4775" y="836"/>
                        <a:pt x="2766" y="379"/>
                      </a:cubicBezTo>
                      <a:cubicBezTo>
                        <a:pt x="2129" y="220"/>
                        <a:pt x="1533" y="120"/>
                        <a:pt x="9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 name="Google Shape;49;p2"/>
              <p:cNvSpPr/>
              <p:nvPr/>
            </p:nvSpPr>
            <p:spPr>
              <a:xfrm rot="-10560274" flipH="1">
                <a:off x="-1604638" y="2580766"/>
                <a:ext cx="2170066" cy="3714401"/>
              </a:xfrm>
              <a:custGeom>
                <a:avLst/>
                <a:gdLst/>
                <a:ahLst/>
                <a:cxnLst/>
                <a:rect l="l" t="t" r="r" b="b"/>
                <a:pathLst>
                  <a:path w="25941" h="44402" extrusionOk="0">
                    <a:moveTo>
                      <a:pt x="1094" y="0"/>
                    </a:moveTo>
                    <a:cubicBezTo>
                      <a:pt x="637" y="219"/>
                      <a:pt x="298" y="597"/>
                      <a:pt x="0" y="975"/>
                    </a:cubicBezTo>
                    <a:cubicBezTo>
                      <a:pt x="80" y="1035"/>
                      <a:pt x="139" y="1114"/>
                      <a:pt x="219" y="1174"/>
                    </a:cubicBezTo>
                    <a:cubicBezTo>
                      <a:pt x="3362" y="3621"/>
                      <a:pt x="6366" y="6207"/>
                      <a:pt x="9230" y="8992"/>
                    </a:cubicBezTo>
                    <a:cubicBezTo>
                      <a:pt x="11856" y="11558"/>
                      <a:pt x="14303" y="14264"/>
                      <a:pt x="16511" y="17208"/>
                    </a:cubicBezTo>
                    <a:cubicBezTo>
                      <a:pt x="18699" y="20112"/>
                      <a:pt x="20609" y="23195"/>
                      <a:pt x="22081" y="26537"/>
                    </a:cubicBezTo>
                    <a:cubicBezTo>
                      <a:pt x="23573" y="29919"/>
                      <a:pt x="24568" y="33440"/>
                      <a:pt x="24866" y="37140"/>
                    </a:cubicBezTo>
                    <a:cubicBezTo>
                      <a:pt x="25025" y="38831"/>
                      <a:pt x="25045" y="40522"/>
                      <a:pt x="24886" y="42253"/>
                    </a:cubicBezTo>
                    <a:cubicBezTo>
                      <a:pt x="24826" y="42969"/>
                      <a:pt x="24667" y="43685"/>
                      <a:pt x="24687" y="44401"/>
                    </a:cubicBezTo>
                    <a:cubicBezTo>
                      <a:pt x="24946" y="44063"/>
                      <a:pt x="25224" y="43685"/>
                      <a:pt x="25463" y="43307"/>
                    </a:cubicBezTo>
                    <a:cubicBezTo>
                      <a:pt x="25701" y="41696"/>
                      <a:pt x="25940" y="40064"/>
                      <a:pt x="25940" y="38393"/>
                    </a:cubicBezTo>
                    <a:cubicBezTo>
                      <a:pt x="25940" y="36603"/>
                      <a:pt x="25841" y="34813"/>
                      <a:pt x="25522" y="33022"/>
                    </a:cubicBezTo>
                    <a:cubicBezTo>
                      <a:pt x="24786" y="28964"/>
                      <a:pt x="23275" y="25205"/>
                      <a:pt x="21245" y="21624"/>
                    </a:cubicBezTo>
                    <a:cubicBezTo>
                      <a:pt x="19296" y="18222"/>
                      <a:pt x="16969" y="15119"/>
                      <a:pt x="14343" y="12175"/>
                    </a:cubicBezTo>
                    <a:cubicBezTo>
                      <a:pt x="10802" y="8176"/>
                      <a:pt x="6843" y="4596"/>
                      <a:pt x="2686" y="1234"/>
                    </a:cubicBezTo>
                    <a:cubicBezTo>
                      <a:pt x="2168" y="816"/>
                      <a:pt x="1611" y="418"/>
                      <a:pt x="10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50;p2"/>
              <p:cNvSpPr/>
              <p:nvPr/>
            </p:nvSpPr>
            <p:spPr>
              <a:xfrm rot="-10560274" flipH="1">
                <a:off x="-1779582" y="2239139"/>
                <a:ext cx="2188387" cy="3865731"/>
              </a:xfrm>
              <a:custGeom>
                <a:avLst/>
                <a:gdLst/>
                <a:ahLst/>
                <a:cxnLst/>
                <a:rect l="l" t="t" r="r" b="b"/>
                <a:pathLst>
                  <a:path w="26160" h="46211" extrusionOk="0">
                    <a:moveTo>
                      <a:pt x="25330" y="44207"/>
                    </a:moveTo>
                    <a:cubicBezTo>
                      <a:pt x="25339" y="44219"/>
                      <a:pt x="25350" y="44230"/>
                      <a:pt x="25364" y="44241"/>
                    </a:cubicBezTo>
                    <a:lnTo>
                      <a:pt x="25384" y="44222"/>
                    </a:lnTo>
                    <a:cubicBezTo>
                      <a:pt x="25362" y="44212"/>
                      <a:pt x="25344" y="44208"/>
                      <a:pt x="25330" y="44207"/>
                    </a:cubicBezTo>
                    <a:close/>
                    <a:moveTo>
                      <a:pt x="1095" y="0"/>
                    </a:moveTo>
                    <a:cubicBezTo>
                      <a:pt x="617" y="259"/>
                      <a:pt x="239" y="597"/>
                      <a:pt x="1" y="1074"/>
                    </a:cubicBezTo>
                    <a:cubicBezTo>
                      <a:pt x="160" y="1233"/>
                      <a:pt x="339" y="1373"/>
                      <a:pt x="518" y="1492"/>
                    </a:cubicBezTo>
                    <a:cubicBezTo>
                      <a:pt x="4994" y="4774"/>
                      <a:pt x="9171" y="8395"/>
                      <a:pt x="12931" y="12493"/>
                    </a:cubicBezTo>
                    <a:cubicBezTo>
                      <a:pt x="15994" y="15815"/>
                      <a:pt x="18700" y="19395"/>
                      <a:pt x="20828" y="23414"/>
                    </a:cubicBezTo>
                    <a:cubicBezTo>
                      <a:pt x="22977" y="27392"/>
                      <a:pt x="24409" y="31590"/>
                      <a:pt x="24787" y="36145"/>
                    </a:cubicBezTo>
                    <a:cubicBezTo>
                      <a:pt x="24946" y="37856"/>
                      <a:pt x="24886" y="39547"/>
                      <a:pt x="24687" y="41238"/>
                    </a:cubicBezTo>
                    <a:cubicBezTo>
                      <a:pt x="24508" y="42769"/>
                      <a:pt x="24170" y="44301"/>
                      <a:pt x="23693" y="45793"/>
                    </a:cubicBezTo>
                    <a:cubicBezTo>
                      <a:pt x="23673" y="45912"/>
                      <a:pt x="23573" y="46052"/>
                      <a:pt x="23673" y="46211"/>
                    </a:cubicBezTo>
                    <a:cubicBezTo>
                      <a:pt x="23752" y="46131"/>
                      <a:pt x="23872" y="46091"/>
                      <a:pt x="23971" y="45992"/>
                    </a:cubicBezTo>
                    <a:cubicBezTo>
                      <a:pt x="24349" y="45554"/>
                      <a:pt x="24707" y="45117"/>
                      <a:pt x="25085" y="44699"/>
                    </a:cubicBezTo>
                    <a:cubicBezTo>
                      <a:pt x="25165" y="44599"/>
                      <a:pt x="25205" y="44460"/>
                      <a:pt x="25264" y="44361"/>
                    </a:cubicBezTo>
                    <a:cubicBezTo>
                      <a:pt x="25281" y="44311"/>
                      <a:pt x="25256" y="44207"/>
                      <a:pt x="25327" y="44207"/>
                    </a:cubicBezTo>
                    <a:cubicBezTo>
                      <a:pt x="25328" y="44207"/>
                      <a:pt x="25329" y="44207"/>
                      <a:pt x="25330" y="44207"/>
                    </a:cubicBezTo>
                    <a:lnTo>
                      <a:pt x="25330" y="44207"/>
                    </a:lnTo>
                    <a:cubicBezTo>
                      <a:pt x="25258" y="44115"/>
                      <a:pt x="25309" y="44009"/>
                      <a:pt x="25344" y="43903"/>
                    </a:cubicBezTo>
                    <a:cubicBezTo>
                      <a:pt x="25563" y="42809"/>
                      <a:pt x="25742" y="41675"/>
                      <a:pt x="25861" y="40561"/>
                    </a:cubicBezTo>
                    <a:cubicBezTo>
                      <a:pt x="26159" y="37538"/>
                      <a:pt x="25961" y="34514"/>
                      <a:pt x="25284" y="31530"/>
                    </a:cubicBezTo>
                    <a:cubicBezTo>
                      <a:pt x="24548" y="28128"/>
                      <a:pt x="23195" y="24926"/>
                      <a:pt x="21505" y="21862"/>
                    </a:cubicBezTo>
                    <a:cubicBezTo>
                      <a:pt x="19595" y="18441"/>
                      <a:pt x="17248" y="15298"/>
                      <a:pt x="14661" y="12373"/>
                    </a:cubicBezTo>
                    <a:cubicBezTo>
                      <a:pt x="11717" y="9011"/>
                      <a:pt x="8475" y="5968"/>
                      <a:pt x="5014" y="3143"/>
                    </a:cubicBezTo>
                    <a:cubicBezTo>
                      <a:pt x="3720" y="2069"/>
                      <a:pt x="2408" y="1054"/>
                      <a:pt x="10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2"/>
              <p:cNvSpPr/>
              <p:nvPr/>
            </p:nvSpPr>
            <p:spPr>
              <a:xfrm rot="-10560274" flipH="1">
                <a:off x="-1959118" y="1947151"/>
                <a:ext cx="2186713" cy="3954906"/>
              </a:xfrm>
              <a:custGeom>
                <a:avLst/>
                <a:gdLst/>
                <a:ahLst/>
                <a:cxnLst/>
                <a:rect l="l" t="t" r="r" b="b"/>
                <a:pathLst>
                  <a:path w="26140" h="47277" extrusionOk="0">
                    <a:moveTo>
                      <a:pt x="1174" y="1"/>
                    </a:moveTo>
                    <a:cubicBezTo>
                      <a:pt x="637" y="180"/>
                      <a:pt x="338" y="617"/>
                      <a:pt x="0" y="1075"/>
                    </a:cubicBezTo>
                    <a:cubicBezTo>
                      <a:pt x="3919" y="3502"/>
                      <a:pt x="7540" y="6287"/>
                      <a:pt x="10882" y="9470"/>
                    </a:cubicBezTo>
                    <a:cubicBezTo>
                      <a:pt x="12930" y="11439"/>
                      <a:pt x="14860" y="13548"/>
                      <a:pt x="16611" y="15815"/>
                    </a:cubicBezTo>
                    <a:cubicBezTo>
                      <a:pt x="19933" y="20073"/>
                      <a:pt x="22320" y="24767"/>
                      <a:pt x="23712" y="29959"/>
                    </a:cubicBezTo>
                    <a:cubicBezTo>
                      <a:pt x="24607" y="33301"/>
                      <a:pt x="25045" y="36703"/>
                      <a:pt x="24707" y="40164"/>
                    </a:cubicBezTo>
                    <a:cubicBezTo>
                      <a:pt x="24468" y="42452"/>
                      <a:pt x="23911" y="44640"/>
                      <a:pt x="22917" y="46729"/>
                    </a:cubicBezTo>
                    <a:cubicBezTo>
                      <a:pt x="22837" y="46908"/>
                      <a:pt x="22678" y="47047"/>
                      <a:pt x="22718" y="47266"/>
                    </a:cubicBezTo>
                    <a:cubicBezTo>
                      <a:pt x="22743" y="47273"/>
                      <a:pt x="22767" y="47276"/>
                      <a:pt x="22789" y="47276"/>
                    </a:cubicBezTo>
                    <a:cubicBezTo>
                      <a:pt x="22892" y="47276"/>
                      <a:pt x="22971" y="47208"/>
                      <a:pt x="23036" y="47127"/>
                    </a:cubicBezTo>
                    <a:cubicBezTo>
                      <a:pt x="23414" y="46749"/>
                      <a:pt x="23772" y="46371"/>
                      <a:pt x="24130" y="46013"/>
                    </a:cubicBezTo>
                    <a:cubicBezTo>
                      <a:pt x="24149" y="45919"/>
                      <a:pt x="24132" y="45826"/>
                      <a:pt x="24230" y="45765"/>
                    </a:cubicBezTo>
                    <a:lnTo>
                      <a:pt x="24230" y="45765"/>
                    </a:lnTo>
                    <a:cubicBezTo>
                      <a:pt x="24230" y="45768"/>
                      <a:pt x="24230" y="45771"/>
                      <a:pt x="24230" y="45774"/>
                    </a:cubicBezTo>
                    <a:lnTo>
                      <a:pt x="24249" y="45754"/>
                    </a:lnTo>
                    <a:lnTo>
                      <a:pt x="24249" y="45754"/>
                    </a:lnTo>
                    <a:cubicBezTo>
                      <a:pt x="24242" y="45758"/>
                      <a:pt x="24236" y="45761"/>
                      <a:pt x="24230" y="45765"/>
                    </a:cubicBezTo>
                    <a:lnTo>
                      <a:pt x="24230" y="45765"/>
                    </a:lnTo>
                    <a:cubicBezTo>
                      <a:pt x="24231" y="45669"/>
                      <a:pt x="24250" y="45572"/>
                      <a:pt x="24269" y="45476"/>
                    </a:cubicBezTo>
                    <a:cubicBezTo>
                      <a:pt x="25821" y="41776"/>
                      <a:pt x="26139" y="37916"/>
                      <a:pt x="25702" y="33978"/>
                    </a:cubicBezTo>
                    <a:cubicBezTo>
                      <a:pt x="25463" y="32008"/>
                      <a:pt x="25045" y="30059"/>
                      <a:pt x="24448" y="28169"/>
                    </a:cubicBezTo>
                    <a:cubicBezTo>
                      <a:pt x="22718" y="22559"/>
                      <a:pt x="19853" y="17526"/>
                      <a:pt x="16074" y="13031"/>
                    </a:cubicBezTo>
                    <a:cubicBezTo>
                      <a:pt x="14184" y="10763"/>
                      <a:pt x="12135" y="8674"/>
                      <a:pt x="9927" y="6744"/>
                    </a:cubicBezTo>
                    <a:cubicBezTo>
                      <a:pt x="7162" y="4298"/>
                      <a:pt x="4237" y="2070"/>
                      <a:pt x="11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2"/>
              <p:cNvSpPr/>
              <p:nvPr/>
            </p:nvSpPr>
            <p:spPr>
              <a:xfrm rot="-10560274" flipH="1">
                <a:off x="-1383841" y="2873425"/>
                <a:ext cx="2180105" cy="3636101"/>
              </a:xfrm>
              <a:custGeom>
                <a:avLst/>
                <a:gdLst/>
                <a:ahLst/>
                <a:cxnLst/>
                <a:rect l="l" t="t" r="r" b="b"/>
                <a:pathLst>
                  <a:path w="26061" h="43466" extrusionOk="0">
                    <a:moveTo>
                      <a:pt x="1055" y="0"/>
                    </a:moveTo>
                    <a:cubicBezTo>
                      <a:pt x="637" y="120"/>
                      <a:pt x="359" y="418"/>
                      <a:pt x="60" y="716"/>
                    </a:cubicBezTo>
                    <a:cubicBezTo>
                      <a:pt x="21" y="756"/>
                      <a:pt x="21" y="856"/>
                      <a:pt x="1" y="915"/>
                    </a:cubicBezTo>
                    <a:cubicBezTo>
                      <a:pt x="2686" y="2905"/>
                      <a:pt x="5272" y="4993"/>
                      <a:pt x="7759" y="7221"/>
                    </a:cubicBezTo>
                    <a:cubicBezTo>
                      <a:pt x="10345" y="9529"/>
                      <a:pt x="12832" y="11996"/>
                      <a:pt x="15079" y="14621"/>
                    </a:cubicBezTo>
                    <a:cubicBezTo>
                      <a:pt x="17248" y="17128"/>
                      <a:pt x="19197" y="19794"/>
                      <a:pt x="20828" y="22678"/>
                    </a:cubicBezTo>
                    <a:cubicBezTo>
                      <a:pt x="22340" y="25344"/>
                      <a:pt x="23514" y="28148"/>
                      <a:pt x="24230" y="31132"/>
                    </a:cubicBezTo>
                    <a:cubicBezTo>
                      <a:pt x="25185" y="35111"/>
                      <a:pt x="25185" y="39109"/>
                      <a:pt x="24190" y="43088"/>
                    </a:cubicBezTo>
                    <a:cubicBezTo>
                      <a:pt x="24131" y="43227"/>
                      <a:pt x="24131" y="43346"/>
                      <a:pt x="24111" y="43466"/>
                    </a:cubicBezTo>
                    <a:cubicBezTo>
                      <a:pt x="24489" y="43048"/>
                      <a:pt x="24688" y="42531"/>
                      <a:pt x="24966" y="42034"/>
                    </a:cubicBezTo>
                    <a:cubicBezTo>
                      <a:pt x="25006" y="41855"/>
                      <a:pt x="24926" y="41656"/>
                      <a:pt x="25125" y="41536"/>
                    </a:cubicBezTo>
                    <a:lnTo>
                      <a:pt x="25105" y="41536"/>
                    </a:lnTo>
                    <a:cubicBezTo>
                      <a:pt x="25066" y="41337"/>
                      <a:pt x="25125" y="41178"/>
                      <a:pt x="25185" y="40999"/>
                    </a:cubicBezTo>
                    <a:cubicBezTo>
                      <a:pt x="25821" y="38453"/>
                      <a:pt x="26060" y="35867"/>
                      <a:pt x="25802" y="33241"/>
                    </a:cubicBezTo>
                    <a:cubicBezTo>
                      <a:pt x="25603" y="31331"/>
                      <a:pt x="25205" y="29441"/>
                      <a:pt x="24608" y="27611"/>
                    </a:cubicBezTo>
                    <a:cubicBezTo>
                      <a:pt x="23494" y="24150"/>
                      <a:pt x="21743" y="20987"/>
                      <a:pt x="19655" y="18023"/>
                    </a:cubicBezTo>
                    <a:cubicBezTo>
                      <a:pt x="17228" y="14582"/>
                      <a:pt x="14383" y="11458"/>
                      <a:pt x="11340" y="8554"/>
                    </a:cubicBezTo>
                    <a:cubicBezTo>
                      <a:pt x="8853" y="6187"/>
                      <a:pt x="6227" y="3999"/>
                      <a:pt x="3542" y="1910"/>
                    </a:cubicBezTo>
                    <a:cubicBezTo>
                      <a:pt x="2726" y="1293"/>
                      <a:pt x="1891" y="657"/>
                      <a:pt x="10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rot="-10560274" flipH="1">
                <a:off x="-1518848" y="2675030"/>
                <a:ext cx="2165047" cy="3696081"/>
              </a:xfrm>
              <a:custGeom>
                <a:avLst/>
                <a:gdLst/>
                <a:ahLst/>
                <a:cxnLst/>
                <a:rect l="l" t="t" r="r" b="b"/>
                <a:pathLst>
                  <a:path w="25881" h="44183" extrusionOk="0">
                    <a:moveTo>
                      <a:pt x="975" y="1"/>
                    </a:moveTo>
                    <a:cubicBezTo>
                      <a:pt x="498" y="100"/>
                      <a:pt x="219" y="439"/>
                      <a:pt x="0" y="856"/>
                    </a:cubicBezTo>
                    <a:cubicBezTo>
                      <a:pt x="517" y="1274"/>
                      <a:pt x="1074" y="1672"/>
                      <a:pt x="1592" y="2090"/>
                    </a:cubicBezTo>
                    <a:cubicBezTo>
                      <a:pt x="5769" y="5452"/>
                      <a:pt x="9708" y="9032"/>
                      <a:pt x="13249" y="13031"/>
                    </a:cubicBezTo>
                    <a:cubicBezTo>
                      <a:pt x="15835" y="15975"/>
                      <a:pt x="18202" y="19078"/>
                      <a:pt x="20151" y="22480"/>
                    </a:cubicBezTo>
                    <a:cubicBezTo>
                      <a:pt x="22181" y="26041"/>
                      <a:pt x="23692" y="29820"/>
                      <a:pt x="24428" y="33878"/>
                    </a:cubicBezTo>
                    <a:cubicBezTo>
                      <a:pt x="24747" y="35649"/>
                      <a:pt x="24846" y="37439"/>
                      <a:pt x="24846" y="39249"/>
                    </a:cubicBezTo>
                    <a:cubicBezTo>
                      <a:pt x="24846" y="40920"/>
                      <a:pt x="24627" y="42532"/>
                      <a:pt x="24369" y="44183"/>
                    </a:cubicBezTo>
                    <a:cubicBezTo>
                      <a:pt x="24767" y="43805"/>
                      <a:pt x="25065" y="43347"/>
                      <a:pt x="25264" y="42830"/>
                    </a:cubicBezTo>
                    <a:cubicBezTo>
                      <a:pt x="25363" y="42174"/>
                      <a:pt x="25463" y="41517"/>
                      <a:pt x="25562" y="40841"/>
                    </a:cubicBezTo>
                    <a:cubicBezTo>
                      <a:pt x="25821" y="38951"/>
                      <a:pt x="25881" y="37061"/>
                      <a:pt x="25741" y="35151"/>
                    </a:cubicBezTo>
                    <a:cubicBezTo>
                      <a:pt x="25542" y="32705"/>
                      <a:pt x="25045" y="30357"/>
                      <a:pt x="24249" y="28030"/>
                    </a:cubicBezTo>
                    <a:cubicBezTo>
                      <a:pt x="23235" y="25006"/>
                      <a:pt x="21783" y="22181"/>
                      <a:pt x="20052" y="19496"/>
                    </a:cubicBezTo>
                    <a:cubicBezTo>
                      <a:pt x="17585" y="15696"/>
                      <a:pt x="14641" y="12295"/>
                      <a:pt x="11438" y="9112"/>
                    </a:cubicBezTo>
                    <a:cubicBezTo>
                      <a:pt x="8335" y="6028"/>
                      <a:pt x="4993" y="3164"/>
                      <a:pt x="1552" y="478"/>
                    </a:cubicBezTo>
                    <a:cubicBezTo>
                      <a:pt x="1353" y="339"/>
                      <a:pt x="1174" y="160"/>
                      <a:pt x="9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2"/>
              <p:cNvSpPr/>
              <p:nvPr/>
            </p:nvSpPr>
            <p:spPr>
              <a:xfrm rot="-10560274" flipH="1">
                <a:off x="-1443312" y="2793899"/>
                <a:ext cx="2173412" cy="3634512"/>
              </a:xfrm>
              <a:custGeom>
                <a:avLst/>
                <a:gdLst/>
                <a:ahLst/>
                <a:cxnLst/>
                <a:rect l="l" t="t" r="r" b="b"/>
                <a:pathLst>
                  <a:path w="25981" h="43447" extrusionOk="0">
                    <a:moveTo>
                      <a:pt x="757" y="0"/>
                    </a:moveTo>
                    <a:cubicBezTo>
                      <a:pt x="439" y="140"/>
                      <a:pt x="200" y="358"/>
                      <a:pt x="1" y="637"/>
                    </a:cubicBezTo>
                    <a:cubicBezTo>
                      <a:pt x="200" y="776"/>
                      <a:pt x="359" y="955"/>
                      <a:pt x="558" y="1094"/>
                    </a:cubicBezTo>
                    <a:cubicBezTo>
                      <a:pt x="4019" y="3780"/>
                      <a:pt x="7361" y="6644"/>
                      <a:pt x="10464" y="9728"/>
                    </a:cubicBezTo>
                    <a:cubicBezTo>
                      <a:pt x="13667" y="12911"/>
                      <a:pt x="16611" y="16312"/>
                      <a:pt x="19058" y="20132"/>
                    </a:cubicBezTo>
                    <a:cubicBezTo>
                      <a:pt x="20789" y="22817"/>
                      <a:pt x="22241" y="25622"/>
                      <a:pt x="23275" y="28646"/>
                    </a:cubicBezTo>
                    <a:cubicBezTo>
                      <a:pt x="24071" y="30973"/>
                      <a:pt x="24568" y="33321"/>
                      <a:pt x="24767" y="35767"/>
                    </a:cubicBezTo>
                    <a:cubicBezTo>
                      <a:pt x="24907" y="37677"/>
                      <a:pt x="24867" y="39567"/>
                      <a:pt x="24588" y="41457"/>
                    </a:cubicBezTo>
                    <a:cubicBezTo>
                      <a:pt x="24489" y="42113"/>
                      <a:pt x="24389" y="42770"/>
                      <a:pt x="24290" y="43446"/>
                    </a:cubicBezTo>
                    <a:cubicBezTo>
                      <a:pt x="24568" y="43207"/>
                      <a:pt x="24708" y="42849"/>
                      <a:pt x="24887" y="42551"/>
                    </a:cubicBezTo>
                    <a:lnTo>
                      <a:pt x="24966" y="42173"/>
                    </a:lnTo>
                    <a:cubicBezTo>
                      <a:pt x="25981" y="38194"/>
                      <a:pt x="25981" y="34216"/>
                      <a:pt x="25006" y="30217"/>
                    </a:cubicBezTo>
                    <a:cubicBezTo>
                      <a:pt x="24290" y="27233"/>
                      <a:pt x="23116" y="24429"/>
                      <a:pt x="21604" y="21763"/>
                    </a:cubicBezTo>
                    <a:cubicBezTo>
                      <a:pt x="19953" y="18879"/>
                      <a:pt x="18024" y="16213"/>
                      <a:pt x="15855" y="13706"/>
                    </a:cubicBezTo>
                    <a:cubicBezTo>
                      <a:pt x="13588" y="11081"/>
                      <a:pt x="11141" y="8614"/>
                      <a:pt x="8515" y="6306"/>
                    </a:cubicBezTo>
                    <a:cubicBezTo>
                      <a:pt x="6028" y="4078"/>
                      <a:pt x="3442" y="1990"/>
                      <a:pt x="7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5" name="Google Shape;55;p2"/>
            <p:cNvSpPr/>
            <p:nvPr/>
          </p:nvSpPr>
          <p:spPr>
            <a:xfrm rot="-10560274" flipH="1">
              <a:off x="-156560" y="1781115"/>
              <a:ext cx="99966" cy="78300"/>
            </a:xfrm>
            <a:custGeom>
              <a:avLst/>
              <a:gdLst/>
              <a:ahLst/>
              <a:cxnLst/>
              <a:rect l="l" t="t" r="r" b="b"/>
              <a:pathLst>
                <a:path w="1195" h="936" extrusionOk="0">
                  <a:moveTo>
                    <a:pt x="1115" y="0"/>
                  </a:moveTo>
                  <a:lnTo>
                    <a:pt x="1115" y="0"/>
                  </a:lnTo>
                  <a:cubicBezTo>
                    <a:pt x="756" y="119"/>
                    <a:pt x="478" y="358"/>
                    <a:pt x="160" y="597"/>
                  </a:cubicBezTo>
                  <a:cubicBezTo>
                    <a:pt x="1" y="716"/>
                    <a:pt x="100" y="836"/>
                    <a:pt x="219" y="935"/>
                  </a:cubicBezTo>
                  <a:cubicBezTo>
                    <a:pt x="498" y="716"/>
                    <a:pt x="796" y="497"/>
                    <a:pt x="1075" y="239"/>
                  </a:cubicBezTo>
                  <a:cubicBezTo>
                    <a:pt x="1154" y="159"/>
                    <a:pt x="1194" y="100"/>
                    <a:pt x="11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2"/>
            <p:cNvSpPr/>
            <p:nvPr/>
          </p:nvSpPr>
          <p:spPr>
            <a:xfrm rot="-10560274" flipH="1">
              <a:off x="-3108277" y="1376010"/>
              <a:ext cx="1639282" cy="1153755"/>
            </a:xfrm>
            <a:custGeom>
              <a:avLst/>
              <a:gdLst/>
              <a:ahLst/>
              <a:cxnLst/>
              <a:rect l="l" t="t" r="r" b="b"/>
              <a:pathLst>
                <a:path w="19596" h="13792" extrusionOk="0">
                  <a:moveTo>
                    <a:pt x="1095" y="0"/>
                  </a:moveTo>
                  <a:cubicBezTo>
                    <a:pt x="916" y="0"/>
                    <a:pt x="757" y="20"/>
                    <a:pt x="578" y="20"/>
                  </a:cubicBezTo>
                  <a:cubicBezTo>
                    <a:pt x="399" y="40"/>
                    <a:pt x="200" y="20"/>
                    <a:pt x="1" y="139"/>
                  </a:cubicBezTo>
                  <a:cubicBezTo>
                    <a:pt x="61" y="298"/>
                    <a:pt x="81" y="378"/>
                    <a:pt x="100" y="478"/>
                  </a:cubicBezTo>
                  <a:cubicBezTo>
                    <a:pt x="399" y="1214"/>
                    <a:pt x="777" y="1930"/>
                    <a:pt x="1195" y="2606"/>
                  </a:cubicBezTo>
                  <a:cubicBezTo>
                    <a:pt x="2468" y="4595"/>
                    <a:pt x="4079" y="6266"/>
                    <a:pt x="5949" y="7679"/>
                  </a:cubicBezTo>
                  <a:cubicBezTo>
                    <a:pt x="9828" y="10643"/>
                    <a:pt x="14204" y="12552"/>
                    <a:pt x="18919" y="13726"/>
                  </a:cubicBezTo>
                  <a:cubicBezTo>
                    <a:pt x="19057" y="13754"/>
                    <a:pt x="19215" y="13791"/>
                    <a:pt x="19372" y="13791"/>
                  </a:cubicBezTo>
                  <a:cubicBezTo>
                    <a:pt x="19441" y="13791"/>
                    <a:pt x="19509" y="13784"/>
                    <a:pt x="19575" y="13766"/>
                  </a:cubicBezTo>
                  <a:cubicBezTo>
                    <a:pt x="19595" y="13627"/>
                    <a:pt x="19516" y="13527"/>
                    <a:pt x="19456" y="13408"/>
                  </a:cubicBezTo>
                  <a:cubicBezTo>
                    <a:pt x="19098" y="13010"/>
                    <a:pt x="18760" y="12632"/>
                    <a:pt x="18422" y="12214"/>
                  </a:cubicBezTo>
                  <a:cubicBezTo>
                    <a:pt x="18083" y="11757"/>
                    <a:pt x="17686" y="11419"/>
                    <a:pt x="17089" y="11339"/>
                  </a:cubicBezTo>
                  <a:cubicBezTo>
                    <a:pt x="16870" y="11319"/>
                    <a:pt x="16671" y="11239"/>
                    <a:pt x="16432" y="11160"/>
                  </a:cubicBezTo>
                  <a:cubicBezTo>
                    <a:pt x="13210" y="10145"/>
                    <a:pt x="10166" y="8753"/>
                    <a:pt x="7421" y="6784"/>
                  </a:cubicBezTo>
                  <a:cubicBezTo>
                    <a:pt x="5292" y="5272"/>
                    <a:pt x="3462" y="3481"/>
                    <a:pt x="2050" y="1293"/>
                  </a:cubicBezTo>
                  <a:cubicBezTo>
                    <a:pt x="1811" y="935"/>
                    <a:pt x="1592" y="577"/>
                    <a:pt x="1393" y="199"/>
                  </a:cubicBezTo>
                  <a:cubicBezTo>
                    <a:pt x="1314" y="80"/>
                    <a:pt x="1214" y="0"/>
                    <a:pt x="10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2"/>
            <p:cNvSpPr/>
            <p:nvPr/>
          </p:nvSpPr>
          <p:spPr>
            <a:xfrm rot="-10560274" flipH="1">
              <a:off x="-2847367" y="1800706"/>
              <a:ext cx="978584" cy="693491"/>
            </a:xfrm>
            <a:custGeom>
              <a:avLst/>
              <a:gdLst/>
              <a:ahLst/>
              <a:cxnLst/>
              <a:rect l="l" t="t" r="r" b="b"/>
              <a:pathLst>
                <a:path w="11698" h="8290" extrusionOk="0">
                  <a:moveTo>
                    <a:pt x="154" y="0"/>
                  </a:moveTo>
                  <a:cubicBezTo>
                    <a:pt x="101" y="0"/>
                    <a:pt x="49" y="16"/>
                    <a:pt x="0" y="65"/>
                  </a:cubicBezTo>
                  <a:cubicBezTo>
                    <a:pt x="40" y="144"/>
                    <a:pt x="100" y="244"/>
                    <a:pt x="159" y="323"/>
                  </a:cubicBezTo>
                  <a:cubicBezTo>
                    <a:pt x="935" y="1437"/>
                    <a:pt x="1890" y="2452"/>
                    <a:pt x="2905" y="3387"/>
                  </a:cubicBezTo>
                  <a:cubicBezTo>
                    <a:pt x="4635" y="4919"/>
                    <a:pt x="6565" y="6172"/>
                    <a:pt x="8654" y="7166"/>
                  </a:cubicBezTo>
                  <a:cubicBezTo>
                    <a:pt x="9469" y="7525"/>
                    <a:pt x="10325" y="7863"/>
                    <a:pt x="11140" y="8201"/>
                  </a:cubicBezTo>
                  <a:cubicBezTo>
                    <a:pt x="11239" y="8245"/>
                    <a:pt x="11345" y="8289"/>
                    <a:pt x="11450" y="8289"/>
                  </a:cubicBezTo>
                  <a:cubicBezTo>
                    <a:pt x="11534" y="8289"/>
                    <a:pt x="11617" y="8261"/>
                    <a:pt x="11697" y="8181"/>
                  </a:cubicBezTo>
                  <a:cubicBezTo>
                    <a:pt x="11458" y="8121"/>
                    <a:pt x="11339" y="7902"/>
                    <a:pt x="11200" y="7783"/>
                  </a:cubicBezTo>
                  <a:cubicBezTo>
                    <a:pt x="10444" y="7087"/>
                    <a:pt x="9708" y="6371"/>
                    <a:pt x="8952" y="5674"/>
                  </a:cubicBezTo>
                  <a:cubicBezTo>
                    <a:pt x="8753" y="5476"/>
                    <a:pt x="8554" y="5297"/>
                    <a:pt x="8315" y="5177"/>
                  </a:cubicBezTo>
                  <a:cubicBezTo>
                    <a:pt x="6346" y="4183"/>
                    <a:pt x="4556" y="2889"/>
                    <a:pt x="2984" y="1318"/>
                  </a:cubicBezTo>
                  <a:cubicBezTo>
                    <a:pt x="2805" y="1139"/>
                    <a:pt x="2646" y="1020"/>
                    <a:pt x="2447" y="920"/>
                  </a:cubicBezTo>
                  <a:cubicBezTo>
                    <a:pt x="1771" y="602"/>
                    <a:pt x="1094" y="264"/>
                    <a:pt x="378" y="45"/>
                  </a:cubicBezTo>
                  <a:cubicBezTo>
                    <a:pt x="308" y="33"/>
                    <a:pt x="230" y="0"/>
                    <a:pt x="1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2"/>
            <p:cNvSpPr/>
            <p:nvPr/>
          </p:nvSpPr>
          <p:spPr>
            <a:xfrm rot="-10560274" flipH="1">
              <a:off x="-1851314" y="1837875"/>
              <a:ext cx="5103" cy="6776"/>
            </a:xfrm>
            <a:custGeom>
              <a:avLst/>
              <a:gdLst/>
              <a:ahLst/>
              <a:cxnLst/>
              <a:rect l="l" t="t" r="r" b="b"/>
              <a:pathLst>
                <a:path w="61" h="81" extrusionOk="0">
                  <a:moveTo>
                    <a:pt x="60" y="1"/>
                  </a:moveTo>
                  <a:cubicBezTo>
                    <a:pt x="20" y="21"/>
                    <a:pt x="0" y="41"/>
                    <a:pt x="0" y="81"/>
                  </a:cubicBezTo>
                  <a:lnTo>
                    <a:pt x="20" y="41"/>
                  </a:lnTo>
                  <a:cubicBezTo>
                    <a:pt x="60" y="41"/>
                    <a:pt x="60" y="21"/>
                    <a:pt x="60" y="1"/>
                  </a:cubicBezTo>
                  <a:close/>
                </a:path>
              </a:pathLst>
            </a:custGeom>
            <a:solidFill>
              <a:srgbClr val="A6C2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2"/>
          <p:cNvSpPr txBox="1">
            <a:spLocks noGrp="1"/>
          </p:cNvSpPr>
          <p:nvPr>
            <p:ph type="ctrTitle"/>
          </p:nvPr>
        </p:nvSpPr>
        <p:spPr>
          <a:xfrm>
            <a:off x="1859550" y="780827"/>
            <a:ext cx="5424900" cy="2990400"/>
          </a:xfrm>
          <a:prstGeom prst="rect">
            <a:avLst/>
          </a:prstGeom>
        </p:spPr>
        <p:txBody>
          <a:bodyPr spcFirstLastPara="1" wrap="square" lIns="0" tIns="0" rIns="0" bIns="0" anchor="t" anchorCtr="0">
            <a:normAutofit/>
          </a:bodyPr>
          <a:lstStyle>
            <a:lvl1pPr lvl="0" algn="ctr">
              <a:spcBef>
                <a:spcPts val="0"/>
              </a:spcBef>
              <a:spcAft>
                <a:spcPts val="0"/>
              </a:spcAft>
              <a:buSzPts val="5200"/>
              <a:buNone/>
              <a:defRPr sz="5000">
                <a:latin typeface="Krona One"/>
                <a:ea typeface="Krona One"/>
                <a:cs typeface="Krona One"/>
                <a:sym typeface="Krona One"/>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60" name="Google Shape;60;p2"/>
          <p:cNvSpPr txBox="1">
            <a:spLocks noGrp="1"/>
          </p:cNvSpPr>
          <p:nvPr>
            <p:ph type="title" idx="2"/>
          </p:nvPr>
        </p:nvSpPr>
        <p:spPr>
          <a:xfrm>
            <a:off x="1291950" y="3995563"/>
            <a:ext cx="6560400" cy="385200"/>
          </a:xfrm>
          <a:prstGeom prst="rect">
            <a:avLst/>
          </a:prstGeom>
          <a:ln w="19050" cap="flat" cmpd="sng">
            <a:solidFill>
              <a:schemeClr val="dk1"/>
            </a:solidFill>
            <a:prstDash val="solid"/>
            <a:round/>
            <a:headEnd type="none" w="sm" len="sm"/>
            <a:tailEnd type="none" w="sm" len="sm"/>
          </a:ln>
        </p:spPr>
        <p:txBody>
          <a:bodyPr spcFirstLastPara="1" wrap="square" lIns="0" tIns="0" rIns="0" bIns="0" anchor="ctr" anchorCtr="0">
            <a:normAutofit/>
          </a:bodyPr>
          <a:lstStyle>
            <a:lvl1pPr lvl="0" algn="ctr" rtl="0">
              <a:spcBef>
                <a:spcPts val="0"/>
              </a:spcBef>
              <a:spcAft>
                <a:spcPts val="0"/>
              </a:spcAft>
              <a:buSzPts val="1600"/>
              <a:buFont typeface="Roboto"/>
              <a:buNone/>
              <a:defRPr sz="1800">
                <a:latin typeface="Exo"/>
                <a:ea typeface="Exo"/>
                <a:cs typeface="Exo"/>
                <a:sym typeface="Exo"/>
              </a:defRPr>
            </a:lvl1pPr>
            <a:lvl2pPr lvl="1" rtl="0">
              <a:spcBef>
                <a:spcPts val="0"/>
              </a:spcBef>
              <a:spcAft>
                <a:spcPts val="0"/>
              </a:spcAft>
              <a:buSzPts val="1600"/>
              <a:buFont typeface="Roboto"/>
              <a:buNone/>
              <a:defRPr sz="1600">
                <a:latin typeface="Roboto"/>
                <a:ea typeface="Roboto"/>
                <a:cs typeface="Roboto"/>
                <a:sym typeface="Roboto"/>
              </a:defRPr>
            </a:lvl2pPr>
            <a:lvl3pPr lvl="2" rtl="0">
              <a:spcBef>
                <a:spcPts val="0"/>
              </a:spcBef>
              <a:spcAft>
                <a:spcPts val="0"/>
              </a:spcAft>
              <a:buSzPts val="1600"/>
              <a:buFont typeface="Roboto"/>
              <a:buNone/>
              <a:defRPr sz="1600">
                <a:latin typeface="Roboto"/>
                <a:ea typeface="Roboto"/>
                <a:cs typeface="Roboto"/>
                <a:sym typeface="Roboto"/>
              </a:defRPr>
            </a:lvl3pPr>
            <a:lvl4pPr lvl="3" rtl="0">
              <a:spcBef>
                <a:spcPts val="0"/>
              </a:spcBef>
              <a:spcAft>
                <a:spcPts val="0"/>
              </a:spcAft>
              <a:buSzPts val="1600"/>
              <a:buFont typeface="Roboto"/>
              <a:buNone/>
              <a:defRPr sz="1600">
                <a:latin typeface="Roboto"/>
                <a:ea typeface="Roboto"/>
                <a:cs typeface="Roboto"/>
                <a:sym typeface="Roboto"/>
              </a:defRPr>
            </a:lvl4pPr>
            <a:lvl5pPr lvl="4" rtl="0">
              <a:spcBef>
                <a:spcPts val="0"/>
              </a:spcBef>
              <a:spcAft>
                <a:spcPts val="0"/>
              </a:spcAft>
              <a:buSzPts val="1600"/>
              <a:buFont typeface="Roboto"/>
              <a:buNone/>
              <a:defRPr sz="1600">
                <a:latin typeface="Roboto"/>
                <a:ea typeface="Roboto"/>
                <a:cs typeface="Roboto"/>
                <a:sym typeface="Roboto"/>
              </a:defRPr>
            </a:lvl5pPr>
            <a:lvl6pPr lvl="5" rtl="0">
              <a:spcBef>
                <a:spcPts val="0"/>
              </a:spcBef>
              <a:spcAft>
                <a:spcPts val="0"/>
              </a:spcAft>
              <a:buSzPts val="1600"/>
              <a:buFont typeface="Roboto"/>
              <a:buNone/>
              <a:defRPr sz="1600">
                <a:latin typeface="Roboto"/>
                <a:ea typeface="Roboto"/>
                <a:cs typeface="Roboto"/>
                <a:sym typeface="Roboto"/>
              </a:defRPr>
            </a:lvl6pPr>
            <a:lvl7pPr lvl="6" rtl="0">
              <a:spcBef>
                <a:spcPts val="0"/>
              </a:spcBef>
              <a:spcAft>
                <a:spcPts val="0"/>
              </a:spcAft>
              <a:buSzPts val="1600"/>
              <a:buFont typeface="Roboto"/>
              <a:buNone/>
              <a:defRPr sz="1600">
                <a:latin typeface="Roboto"/>
                <a:ea typeface="Roboto"/>
                <a:cs typeface="Roboto"/>
                <a:sym typeface="Roboto"/>
              </a:defRPr>
            </a:lvl7pPr>
            <a:lvl8pPr lvl="7" rtl="0">
              <a:spcBef>
                <a:spcPts val="0"/>
              </a:spcBef>
              <a:spcAft>
                <a:spcPts val="0"/>
              </a:spcAft>
              <a:buSzPts val="1600"/>
              <a:buFont typeface="Roboto"/>
              <a:buNone/>
              <a:defRPr sz="1600">
                <a:latin typeface="Roboto"/>
                <a:ea typeface="Roboto"/>
                <a:cs typeface="Roboto"/>
                <a:sym typeface="Roboto"/>
              </a:defRPr>
            </a:lvl8pPr>
            <a:lvl9pPr lvl="8" rtl="0">
              <a:spcBef>
                <a:spcPts val="0"/>
              </a:spcBef>
              <a:spcAft>
                <a:spcPts val="0"/>
              </a:spcAft>
              <a:buSzPts val="1600"/>
              <a:buFont typeface="Roboto"/>
              <a:buNone/>
              <a:defRPr sz="1600">
                <a:latin typeface="Roboto"/>
                <a:ea typeface="Roboto"/>
                <a:cs typeface="Roboto"/>
                <a:sym typeface="Roboto"/>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372"/>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p:cSld name="CUSTOM_13">
    <p:spTree>
      <p:nvGrpSpPr>
        <p:cNvPr id="1" name="Shape 424"/>
        <p:cNvGrpSpPr/>
        <p:nvPr/>
      </p:nvGrpSpPr>
      <p:grpSpPr>
        <a:xfrm>
          <a:off x="0" y="0"/>
          <a:ext cx="0" cy="0"/>
          <a:chOff x="0" y="0"/>
          <a:chExt cx="0" cy="0"/>
        </a:xfrm>
      </p:grpSpPr>
      <p:grpSp>
        <p:nvGrpSpPr>
          <p:cNvPr id="425" name="Google Shape;425;p14"/>
          <p:cNvGrpSpPr/>
          <p:nvPr/>
        </p:nvGrpSpPr>
        <p:grpSpPr>
          <a:xfrm rot="10800000" flipH="1">
            <a:off x="-1294716" y="3058354"/>
            <a:ext cx="4100638" cy="3410367"/>
            <a:chOff x="6217409" y="3179804"/>
            <a:chExt cx="4100638" cy="3410367"/>
          </a:xfrm>
        </p:grpSpPr>
        <p:sp>
          <p:nvSpPr>
            <p:cNvPr id="426" name="Google Shape;426;p14"/>
            <p:cNvSpPr/>
            <p:nvPr/>
          </p:nvSpPr>
          <p:spPr>
            <a:xfrm rot="8030020" flipH="1">
              <a:off x="6471395" y="5221878"/>
              <a:ext cx="2151680" cy="699804"/>
            </a:xfrm>
            <a:custGeom>
              <a:avLst/>
              <a:gdLst/>
              <a:ahLst/>
              <a:cxnLst/>
              <a:rect l="l" t="t" r="r" b="b"/>
              <a:pathLst>
                <a:path w="52159" h="16964" extrusionOk="0">
                  <a:moveTo>
                    <a:pt x="30498" y="0"/>
                  </a:moveTo>
                  <a:cubicBezTo>
                    <a:pt x="30193" y="0"/>
                    <a:pt x="29891" y="41"/>
                    <a:pt x="29580" y="55"/>
                  </a:cubicBezTo>
                  <a:cubicBezTo>
                    <a:pt x="29342" y="94"/>
                    <a:pt x="29282" y="134"/>
                    <a:pt x="29262" y="393"/>
                  </a:cubicBezTo>
                  <a:cubicBezTo>
                    <a:pt x="29083" y="2223"/>
                    <a:pt x="29043" y="4073"/>
                    <a:pt x="29421" y="5903"/>
                  </a:cubicBezTo>
                  <a:cubicBezTo>
                    <a:pt x="29561" y="6400"/>
                    <a:pt x="29720" y="6898"/>
                    <a:pt x="29859" y="7415"/>
                  </a:cubicBezTo>
                  <a:cubicBezTo>
                    <a:pt x="29461" y="7614"/>
                    <a:pt x="29063" y="7514"/>
                    <a:pt x="28665" y="7574"/>
                  </a:cubicBezTo>
                  <a:cubicBezTo>
                    <a:pt x="28645" y="7576"/>
                    <a:pt x="28626" y="7577"/>
                    <a:pt x="28608" y="7577"/>
                  </a:cubicBezTo>
                  <a:cubicBezTo>
                    <a:pt x="28407" y="7577"/>
                    <a:pt x="28304" y="7478"/>
                    <a:pt x="28268" y="7296"/>
                  </a:cubicBezTo>
                  <a:cubicBezTo>
                    <a:pt x="28128" y="6798"/>
                    <a:pt x="27989" y="6301"/>
                    <a:pt x="27890" y="5784"/>
                  </a:cubicBezTo>
                  <a:cubicBezTo>
                    <a:pt x="27531" y="4133"/>
                    <a:pt x="27512" y="2482"/>
                    <a:pt x="27631" y="791"/>
                  </a:cubicBezTo>
                  <a:cubicBezTo>
                    <a:pt x="27631" y="612"/>
                    <a:pt x="27691" y="433"/>
                    <a:pt x="27611" y="254"/>
                  </a:cubicBezTo>
                  <a:cubicBezTo>
                    <a:pt x="27545" y="242"/>
                    <a:pt x="27477" y="237"/>
                    <a:pt x="27409" y="237"/>
                  </a:cubicBezTo>
                  <a:cubicBezTo>
                    <a:pt x="27133" y="237"/>
                    <a:pt x="26848" y="317"/>
                    <a:pt x="26577" y="333"/>
                  </a:cubicBezTo>
                  <a:cubicBezTo>
                    <a:pt x="26298" y="353"/>
                    <a:pt x="26238" y="433"/>
                    <a:pt x="26219" y="731"/>
                  </a:cubicBezTo>
                  <a:cubicBezTo>
                    <a:pt x="26119" y="2382"/>
                    <a:pt x="26119" y="3993"/>
                    <a:pt x="26418" y="5605"/>
                  </a:cubicBezTo>
                  <a:cubicBezTo>
                    <a:pt x="26557" y="6281"/>
                    <a:pt x="26696" y="6977"/>
                    <a:pt x="26835" y="7674"/>
                  </a:cubicBezTo>
                  <a:cubicBezTo>
                    <a:pt x="26418" y="7813"/>
                    <a:pt x="25980" y="7813"/>
                    <a:pt x="25522" y="7872"/>
                  </a:cubicBezTo>
                  <a:cubicBezTo>
                    <a:pt x="25510" y="7875"/>
                    <a:pt x="25498" y="7876"/>
                    <a:pt x="25487" y="7876"/>
                  </a:cubicBezTo>
                  <a:cubicBezTo>
                    <a:pt x="25391" y="7876"/>
                    <a:pt x="25339" y="7802"/>
                    <a:pt x="25304" y="7713"/>
                  </a:cubicBezTo>
                  <a:cubicBezTo>
                    <a:pt x="25105" y="7256"/>
                    <a:pt x="25045" y="6758"/>
                    <a:pt x="24945" y="6261"/>
                  </a:cubicBezTo>
                  <a:cubicBezTo>
                    <a:pt x="24647" y="4530"/>
                    <a:pt x="24607" y="2820"/>
                    <a:pt x="24707" y="1089"/>
                  </a:cubicBezTo>
                  <a:cubicBezTo>
                    <a:pt x="24707" y="930"/>
                    <a:pt x="24747" y="791"/>
                    <a:pt x="24607" y="651"/>
                  </a:cubicBezTo>
                  <a:cubicBezTo>
                    <a:pt x="24329" y="711"/>
                    <a:pt x="24030" y="751"/>
                    <a:pt x="23732" y="830"/>
                  </a:cubicBezTo>
                  <a:cubicBezTo>
                    <a:pt x="23394" y="910"/>
                    <a:pt x="23354" y="930"/>
                    <a:pt x="23334" y="1288"/>
                  </a:cubicBezTo>
                  <a:cubicBezTo>
                    <a:pt x="23215" y="2740"/>
                    <a:pt x="23215" y="4192"/>
                    <a:pt x="23394" y="5625"/>
                  </a:cubicBezTo>
                  <a:cubicBezTo>
                    <a:pt x="23453" y="6381"/>
                    <a:pt x="23613" y="7097"/>
                    <a:pt x="23732" y="7853"/>
                  </a:cubicBezTo>
                  <a:cubicBezTo>
                    <a:pt x="23772" y="8012"/>
                    <a:pt x="23712" y="8111"/>
                    <a:pt x="23533" y="8171"/>
                  </a:cubicBezTo>
                  <a:cubicBezTo>
                    <a:pt x="23259" y="8219"/>
                    <a:pt x="22986" y="8306"/>
                    <a:pt x="22681" y="8306"/>
                  </a:cubicBezTo>
                  <a:cubicBezTo>
                    <a:pt x="22609" y="8306"/>
                    <a:pt x="22535" y="8302"/>
                    <a:pt x="22459" y="8290"/>
                  </a:cubicBezTo>
                  <a:cubicBezTo>
                    <a:pt x="22359" y="7713"/>
                    <a:pt x="22240" y="7176"/>
                    <a:pt x="22160" y="6599"/>
                  </a:cubicBezTo>
                  <a:cubicBezTo>
                    <a:pt x="22101" y="6022"/>
                    <a:pt x="22021" y="5465"/>
                    <a:pt x="22001" y="4889"/>
                  </a:cubicBezTo>
                  <a:cubicBezTo>
                    <a:pt x="21962" y="4292"/>
                    <a:pt x="22001" y="3695"/>
                    <a:pt x="21962" y="3098"/>
                  </a:cubicBezTo>
                  <a:cubicBezTo>
                    <a:pt x="21962" y="2521"/>
                    <a:pt x="22101" y="1984"/>
                    <a:pt x="22021" y="1387"/>
                  </a:cubicBezTo>
                  <a:cubicBezTo>
                    <a:pt x="21723" y="1387"/>
                    <a:pt x="21504" y="1547"/>
                    <a:pt x="21285" y="1606"/>
                  </a:cubicBezTo>
                  <a:cubicBezTo>
                    <a:pt x="20927" y="1686"/>
                    <a:pt x="20848" y="1905"/>
                    <a:pt x="20828" y="2203"/>
                  </a:cubicBezTo>
                  <a:cubicBezTo>
                    <a:pt x="20629" y="4113"/>
                    <a:pt x="20669" y="6003"/>
                    <a:pt x="21027" y="7892"/>
                  </a:cubicBezTo>
                  <a:cubicBezTo>
                    <a:pt x="21166" y="8768"/>
                    <a:pt x="21166" y="8609"/>
                    <a:pt x="20350" y="8827"/>
                  </a:cubicBezTo>
                  <a:cubicBezTo>
                    <a:pt x="20216" y="8872"/>
                    <a:pt x="20070" y="8928"/>
                    <a:pt x="19931" y="8928"/>
                  </a:cubicBezTo>
                  <a:cubicBezTo>
                    <a:pt x="19884" y="8928"/>
                    <a:pt x="19838" y="8922"/>
                    <a:pt x="19793" y="8907"/>
                  </a:cubicBezTo>
                  <a:cubicBezTo>
                    <a:pt x="19634" y="8728"/>
                    <a:pt x="19634" y="8529"/>
                    <a:pt x="19614" y="8330"/>
                  </a:cubicBezTo>
                  <a:cubicBezTo>
                    <a:pt x="19356" y="6699"/>
                    <a:pt x="19256" y="5028"/>
                    <a:pt x="19435" y="3397"/>
                  </a:cubicBezTo>
                  <a:cubicBezTo>
                    <a:pt x="19435" y="3257"/>
                    <a:pt x="19455" y="3138"/>
                    <a:pt x="19455" y="3019"/>
                  </a:cubicBezTo>
                  <a:cubicBezTo>
                    <a:pt x="19455" y="2899"/>
                    <a:pt x="19535" y="2740"/>
                    <a:pt x="19375" y="2621"/>
                  </a:cubicBezTo>
                  <a:cubicBezTo>
                    <a:pt x="19077" y="2680"/>
                    <a:pt x="18918" y="2899"/>
                    <a:pt x="18679" y="3039"/>
                  </a:cubicBezTo>
                  <a:cubicBezTo>
                    <a:pt x="18341" y="3237"/>
                    <a:pt x="18182" y="3576"/>
                    <a:pt x="18142" y="3973"/>
                  </a:cubicBezTo>
                  <a:cubicBezTo>
                    <a:pt x="17943" y="5485"/>
                    <a:pt x="17943" y="6977"/>
                    <a:pt x="18122" y="8469"/>
                  </a:cubicBezTo>
                  <a:lnTo>
                    <a:pt x="18182" y="9146"/>
                  </a:lnTo>
                  <a:cubicBezTo>
                    <a:pt x="18182" y="9245"/>
                    <a:pt x="18142" y="9345"/>
                    <a:pt x="18043" y="9364"/>
                  </a:cubicBezTo>
                  <a:cubicBezTo>
                    <a:pt x="17558" y="9439"/>
                    <a:pt x="17125" y="9706"/>
                    <a:pt x="16630" y="9706"/>
                  </a:cubicBezTo>
                  <a:cubicBezTo>
                    <a:pt x="16597" y="9706"/>
                    <a:pt x="16564" y="9705"/>
                    <a:pt x="16531" y="9703"/>
                  </a:cubicBezTo>
                  <a:cubicBezTo>
                    <a:pt x="16153" y="9862"/>
                    <a:pt x="15775" y="10001"/>
                    <a:pt x="15477" y="10240"/>
                  </a:cubicBezTo>
                  <a:cubicBezTo>
                    <a:pt x="14542" y="10538"/>
                    <a:pt x="13567" y="10777"/>
                    <a:pt x="12612" y="11095"/>
                  </a:cubicBezTo>
                  <a:cubicBezTo>
                    <a:pt x="10702" y="11752"/>
                    <a:pt x="8793" y="12388"/>
                    <a:pt x="6883" y="13064"/>
                  </a:cubicBezTo>
                  <a:cubicBezTo>
                    <a:pt x="4834" y="13781"/>
                    <a:pt x="2805" y="14517"/>
                    <a:pt x="716" y="15153"/>
                  </a:cubicBezTo>
                  <a:cubicBezTo>
                    <a:pt x="557" y="15213"/>
                    <a:pt x="438" y="15253"/>
                    <a:pt x="298" y="15312"/>
                  </a:cubicBezTo>
                  <a:cubicBezTo>
                    <a:pt x="40" y="15412"/>
                    <a:pt x="0" y="15471"/>
                    <a:pt x="60" y="15750"/>
                  </a:cubicBezTo>
                  <a:cubicBezTo>
                    <a:pt x="159" y="16148"/>
                    <a:pt x="298" y="16566"/>
                    <a:pt x="398" y="16963"/>
                  </a:cubicBezTo>
                  <a:cubicBezTo>
                    <a:pt x="1293" y="16665"/>
                    <a:pt x="2188" y="16347"/>
                    <a:pt x="3083" y="16048"/>
                  </a:cubicBezTo>
                  <a:cubicBezTo>
                    <a:pt x="4794" y="15452"/>
                    <a:pt x="6505" y="14835"/>
                    <a:pt x="8255" y="14258"/>
                  </a:cubicBezTo>
                  <a:cubicBezTo>
                    <a:pt x="10563" y="13482"/>
                    <a:pt x="12890" y="12687"/>
                    <a:pt x="15238" y="11970"/>
                  </a:cubicBezTo>
                  <a:cubicBezTo>
                    <a:pt x="18401" y="11035"/>
                    <a:pt x="21603" y="10240"/>
                    <a:pt x="24886" y="9742"/>
                  </a:cubicBezTo>
                  <a:cubicBezTo>
                    <a:pt x="26886" y="9427"/>
                    <a:pt x="28883" y="9274"/>
                    <a:pt x="30876" y="9274"/>
                  </a:cubicBezTo>
                  <a:cubicBezTo>
                    <a:pt x="33660" y="9274"/>
                    <a:pt x="36438" y="9572"/>
                    <a:pt x="39209" y="10140"/>
                  </a:cubicBezTo>
                  <a:cubicBezTo>
                    <a:pt x="41576" y="10638"/>
                    <a:pt x="43883" y="11294"/>
                    <a:pt x="46151" y="12130"/>
                  </a:cubicBezTo>
                  <a:cubicBezTo>
                    <a:pt x="46867" y="12368"/>
                    <a:pt x="47563" y="12687"/>
                    <a:pt x="48260" y="13064"/>
                  </a:cubicBezTo>
                  <a:cubicBezTo>
                    <a:pt x="49692" y="13840"/>
                    <a:pt x="50945" y="14835"/>
                    <a:pt x="51721" y="16307"/>
                  </a:cubicBezTo>
                  <a:cubicBezTo>
                    <a:pt x="51940" y="16048"/>
                    <a:pt x="51960" y="15710"/>
                    <a:pt x="52059" y="15412"/>
                  </a:cubicBezTo>
                  <a:cubicBezTo>
                    <a:pt x="52159" y="15133"/>
                    <a:pt x="52139" y="14875"/>
                    <a:pt x="52019" y="14616"/>
                  </a:cubicBezTo>
                  <a:cubicBezTo>
                    <a:pt x="51661" y="13781"/>
                    <a:pt x="51065" y="13144"/>
                    <a:pt x="50388" y="12567"/>
                  </a:cubicBezTo>
                  <a:cubicBezTo>
                    <a:pt x="49374" y="11732"/>
                    <a:pt x="48200" y="11095"/>
                    <a:pt x="46967" y="10598"/>
                  </a:cubicBezTo>
                  <a:cubicBezTo>
                    <a:pt x="44699" y="9703"/>
                    <a:pt x="42391" y="9006"/>
                    <a:pt x="40004" y="8489"/>
                  </a:cubicBezTo>
                  <a:cubicBezTo>
                    <a:pt x="37438" y="7912"/>
                    <a:pt x="34832" y="7594"/>
                    <a:pt x="32186" y="7514"/>
                  </a:cubicBezTo>
                  <a:cubicBezTo>
                    <a:pt x="32018" y="7514"/>
                    <a:pt x="31897" y="7524"/>
                    <a:pt x="31805" y="7524"/>
                  </a:cubicBezTo>
                  <a:cubicBezTo>
                    <a:pt x="31547" y="7524"/>
                    <a:pt x="31511" y="7449"/>
                    <a:pt x="31291" y="6878"/>
                  </a:cubicBezTo>
                  <a:lnTo>
                    <a:pt x="31232" y="6659"/>
                  </a:lnTo>
                  <a:cubicBezTo>
                    <a:pt x="30834" y="5465"/>
                    <a:pt x="30694" y="4272"/>
                    <a:pt x="30694" y="3019"/>
                  </a:cubicBezTo>
                  <a:cubicBezTo>
                    <a:pt x="30675" y="2024"/>
                    <a:pt x="30834" y="1029"/>
                    <a:pt x="30933" y="35"/>
                  </a:cubicBezTo>
                  <a:cubicBezTo>
                    <a:pt x="30786" y="9"/>
                    <a:pt x="30642" y="0"/>
                    <a:pt x="304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14"/>
            <p:cNvSpPr/>
            <p:nvPr/>
          </p:nvSpPr>
          <p:spPr>
            <a:xfrm rot="8030020" flipH="1">
              <a:off x="6065907" y="4888608"/>
              <a:ext cx="1785689" cy="340992"/>
            </a:xfrm>
            <a:custGeom>
              <a:avLst/>
              <a:gdLst/>
              <a:ahLst/>
              <a:cxnLst/>
              <a:rect l="l" t="t" r="r" b="b"/>
              <a:pathLst>
                <a:path w="43287" h="8266" extrusionOk="0">
                  <a:moveTo>
                    <a:pt x="25474" y="1667"/>
                  </a:moveTo>
                  <a:cubicBezTo>
                    <a:pt x="25579" y="1667"/>
                    <a:pt x="25674" y="1689"/>
                    <a:pt x="25761" y="1715"/>
                  </a:cubicBezTo>
                  <a:cubicBezTo>
                    <a:pt x="26756" y="1735"/>
                    <a:pt x="27730" y="1755"/>
                    <a:pt x="28685" y="1775"/>
                  </a:cubicBezTo>
                  <a:cubicBezTo>
                    <a:pt x="28964" y="1775"/>
                    <a:pt x="29242" y="1855"/>
                    <a:pt x="29481" y="1954"/>
                  </a:cubicBezTo>
                  <a:cubicBezTo>
                    <a:pt x="30754" y="2451"/>
                    <a:pt x="32007" y="2949"/>
                    <a:pt x="33300" y="3366"/>
                  </a:cubicBezTo>
                  <a:cubicBezTo>
                    <a:pt x="35608" y="4102"/>
                    <a:pt x="37955" y="4659"/>
                    <a:pt x="40362" y="4759"/>
                  </a:cubicBezTo>
                  <a:cubicBezTo>
                    <a:pt x="40521" y="4799"/>
                    <a:pt x="40700" y="4819"/>
                    <a:pt x="40860" y="4918"/>
                  </a:cubicBezTo>
                  <a:cubicBezTo>
                    <a:pt x="41297" y="5216"/>
                    <a:pt x="41775" y="5535"/>
                    <a:pt x="42113" y="5933"/>
                  </a:cubicBezTo>
                  <a:cubicBezTo>
                    <a:pt x="42073" y="6151"/>
                    <a:pt x="41894" y="6132"/>
                    <a:pt x="41775" y="6151"/>
                  </a:cubicBezTo>
                  <a:cubicBezTo>
                    <a:pt x="41356" y="6219"/>
                    <a:pt x="40927" y="6259"/>
                    <a:pt x="40503" y="6259"/>
                  </a:cubicBezTo>
                  <a:cubicBezTo>
                    <a:pt x="40302" y="6259"/>
                    <a:pt x="40102" y="6250"/>
                    <a:pt x="39905" y="6231"/>
                  </a:cubicBezTo>
                  <a:cubicBezTo>
                    <a:pt x="39089" y="6191"/>
                    <a:pt x="38313" y="6092"/>
                    <a:pt x="37518" y="5913"/>
                  </a:cubicBezTo>
                  <a:cubicBezTo>
                    <a:pt x="35190" y="5395"/>
                    <a:pt x="32863" y="4898"/>
                    <a:pt x="30575" y="4202"/>
                  </a:cubicBezTo>
                  <a:cubicBezTo>
                    <a:pt x="29063" y="3724"/>
                    <a:pt x="27571" y="3207"/>
                    <a:pt x="26179" y="2451"/>
                  </a:cubicBezTo>
                  <a:cubicBezTo>
                    <a:pt x="25801" y="2252"/>
                    <a:pt x="25443" y="2053"/>
                    <a:pt x="25025" y="1815"/>
                  </a:cubicBezTo>
                  <a:cubicBezTo>
                    <a:pt x="25192" y="1703"/>
                    <a:pt x="25341" y="1667"/>
                    <a:pt x="25474" y="1667"/>
                  </a:cubicBezTo>
                  <a:close/>
                  <a:moveTo>
                    <a:pt x="25784" y="0"/>
                  </a:moveTo>
                  <a:cubicBezTo>
                    <a:pt x="23408" y="0"/>
                    <a:pt x="21040" y="233"/>
                    <a:pt x="18679" y="661"/>
                  </a:cubicBezTo>
                  <a:cubicBezTo>
                    <a:pt x="16252" y="1099"/>
                    <a:pt x="13865" y="1676"/>
                    <a:pt x="11518" y="2352"/>
                  </a:cubicBezTo>
                  <a:cubicBezTo>
                    <a:pt x="9369" y="2949"/>
                    <a:pt x="7281" y="3625"/>
                    <a:pt x="5192" y="4341"/>
                  </a:cubicBezTo>
                  <a:cubicBezTo>
                    <a:pt x="3461" y="4938"/>
                    <a:pt x="1731" y="5515"/>
                    <a:pt x="0" y="6112"/>
                  </a:cubicBezTo>
                  <a:cubicBezTo>
                    <a:pt x="40" y="6728"/>
                    <a:pt x="279" y="7325"/>
                    <a:pt x="418" y="7922"/>
                  </a:cubicBezTo>
                  <a:cubicBezTo>
                    <a:pt x="434" y="8037"/>
                    <a:pt x="505" y="8111"/>
                    <a:pt x="619" y="8111"/>
                  </a:cubicBezTo>
                  <a:cubicBezTo>
                    <a:pt x="643" y="8111"/>
                    <a:pt x="669" y="8108"/>
                    <a:pt x="696" y="8101"/>
                  </a:cubicBezTo>
                  <a:lnTo>
                    <a:pt x="915" y="8021"/>
                  </a:lnTo>
                  <a:cubicBezTo>
                    <a:pt x="2725" y="7345"/>
                    <a:pt x="4516" y="6689"/>
                    <a:pt x="6346" y="6012"/>
                  </a:cubicBezTo>
                  <a:cubicBezTo>
                    <a:pt x="7062" y="5734"/>
                    <a:pt x="7778" y="5455"/>
                    <a:pt x="8534" y="5216"/>
                  </a:cubicBezTo>
                  <a:cubicBezTo>
                    <a:pt x="11060" y="4381"/>
                    <a:pt x="13567" y="3565"/>
                    <a:pt x="16153" y="2969"/>
                  </a:cubicBezTo>
                  <a:cubicBezTo>
                    <a:pt x="17983" y="2551"/>
                    <a:pt x="19793" y="2193"/>
                    <a:pt x="21623" y="1954"/>
                  </a:cubicBezTo>
                  <a:cubicBezTo>
                    <a:pt x="21702" y="1942"/>
                    <a:pt x="21777" y="1935"/>
                    <a:pt x="21850" y="1935"/>
                  </a:cubicBezTo>
                  <a:cubicBezTo>
                    <a:pt x="22126" y="1935"/>
                    <a:pt x="22362" y="2028"/>
                    <a:pt x="22598" y="2233"/>
                  </a:cubicBezTo>
                  <a:cubicBezTo>
                    <a:pt x="23672" y="3068"/>
                    <a:pt x="24806" y="3804"/>
                    <a:pt x="26040" y="4381"/>
                  </a:cubicBezTo>
                  <a:cubicBezTo>
                    <a:pt x="27512" y="5097"/>
                    <a:pt x="29004" y="5734"/>
                    <a:pt x="30535" y="6291"/>
                  </a:cubicBezTo>
                  <a:cubicBezTo>
                    <a:pt x="32525" y="7007"/>
                    <a:pt x="34514" y="7623"/>
                    <a:pt x="36603" y="8001"/>
                  </a:cubicBezTo>
                  <a:cubicBezTo>
                    <a:pt x="37478" y="8158"/>
                    <a:pt x="38342" y="8265"/>
                    <a:pt x="39232" y="8265"/>
                  </a:cubicBezTo>
                  <a:cubicBezTo>
                    <a:pt x="39474" y="8265"/>
                    <a:pt x="39718" y="8257"/>
                    <a:pt x="39964" y="8240"/>
                  </a:cubicBezTo>
                  <a:cubicBezTo>
                    <a:pt x="40661" y="8200"/>
                    <a:pt x="41297" y="8081"/>
                    <a:pt x="41934" y="7783"/>
                  </a:cubicBezTo>
                  <a:cubicBezTo>
                    <a:pt x="42630" y="7444"/>
                    <a:pt x="43147" y="6987"/>
                    <a:pt x="43287" y="6191"/>
                  </a:cubicBezTo>
                  <a:cubicBezTo>
                    <a:pt x="42053" y="4421"/>
                    <a:pt x="40362" y="3247"/>
                    <a:pt x="38393" y="2372"/>
                  </a:cubicBezTo>
                  <a:cubicBezTo>
                    <a:pt x="35787" y="1238"/>
                    <a:pt x="33042" y="661"/>
                    <a:pt x="30257" y="283"/>
                  </a:cubicBezTo>
                  <a:cubicBezTo>
                    <a:pt x="28763" y="92"/>
                    <a:pt x="27272" y="0"/>
                    <a:pt x="257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4"/>
            <p:cNvSpPr/>
            <p:nvPr/>
          </p:nvSpPr>
          <p:spPr>
            <a:xfrm rot="8030020" flipH="1">
              <a:off x="6256267" y="5153739"/>
              <a:ext cx="2059811" cy="353037"/>
            </a:xfrm>
            <a:custGeom>
              <a:avLst/>
              <a:gdLst/>
              <a:ahLst/>
              <a:cxnLst/>
              <a:rect l="l" t="t" r="r" b="b"/>
              <a:pathLst>
                <a:path w="49932" h="8558" extrusionOk="0">
                  <a:moveTo>
                    <a:pt x="30351" y="1"/>
                  </a:moveTo>
                  <a:cubicBezTo>
                    <a:pt x="27877" y="1"/>
                    <a:pt x="25399" y="198"/>
                    <a:pt x="22917" y="601"/>
                  </a:cubicBezTo>
                  <a:cubicBezTo>
                    <a:pt x="20470" y="998"/>
                    <a:pt x="18024" y="1516"/>
                    <a:pt x="15656" y="2152"/>
                  </a:cubicBezTo>
                  <a:cubicBezTo>
                    <a:pt x="13588" y="2709"/>
                    <a:pt x="11499" y="3306"/>
                    <a:pt x="9450" y="3982"/>
                  </a:cubicBezTo>
                  <a:cubicBezTo>
                    <a:pt x="7262" y="4679"/>
                    <a:pt x="5074" y="5395"/>
                    <a:pt x="2885" y="6091"/>
                  </a:cubicBezTo>
                  <a:cubicBezTo>
                    <a:pt x="2149" y="6310"/>
                    <a:pt x="1433" y="6529"/>
                    <a:pt x="677" y="6787"/>
                  </a:cubicBezTo>
                  <a:cubicBezTo>
                    <a:pt x="517" y="6840"/>
                    <a:pt x="342" y="6910"/>
                    <a:pt x="164" y="6910"/>
                  </a:cubicBezTo>
                  <a:cubicBezTo>
                    <a:pt x="143" y="6910"/>
                    <a:pt x="122" y="6909"/>
                    <a:pt x="100" y="6907"/>
                  </a:cubicBezTo>
                  <a:lnTo>
                    <a:pt x="100" y="6907"/>
                  </a:lnTo>
                  <a:cubicBezTo>
                    <a:pt x="1" y="7503"/>
                    <a:pt x="160" y="8060"/>
                    <a:pt x="458" y="8558"/>
                  </a:cubicBezTo>
                  <a:cubicBezTo>
                    <a:pt x="956" y="8219"/>
                    <a:pt x="1513" y="8120"/>
                    <a:pt x="2070" y="7961"/>
                  </a:cubicBezTo>
                  <a:cubicBezTo>
                    <a:pt x="2945" y="7662"/>
                    <a:pt x="3840" y="7404"/>
                    <a:pt x="4735" y="7125"/>
                  </a:cubicBezTo>
                  <a:cubicBezTo>
                    <a:pt x="6764" y="6509"/>
                    <a:pt x="8833" y="5832"/>
                    <a:pt x="10902" y="5236"/>
                  </a:cubicBezTo>
                  <a:cubicBezTo>
                    <a:pt x="13826" y="4380"/>
                    <a:pt x="16770" y="3604"/>
                    <a:pt x="19774" y="3008"/>
                  </a:cubicBezTo>
                  <a:cubicBezTo>
                    <a:pt x="23236" y="2324"/>
                    <a:pt x="26698" y="1933"/>
                    <a:pt x="30188" y="1933"/>
                  </a:cubicBezTo>
                  <a:cubicBezTo>
                    <a:pt x="31671" y="1933"/>
                    <a:pt x="33159" y="2004"/>
                    <a:pt x="34654" y="2152"/>
                  </a:cubicBezTo>
                  <a:cubicBezTo>
                    <a:pt x="37359" y="2431"/>
                    <a:pt x="40065" y="2848"/>
                    <a:pt x="42671" y="3684"/>
                  </a:cubicBezTo>
                  <a:cubicBezTo>
                    <a:pt x="44322" y="4181"/>
                    <a:pt x="45893" y="4818"/>
                    <a:pt x="47286" y="5832"/>
                  </a:cubicBezTo>
                  <a:cubicBezTo>
                    <a:pt x="48062" y="6409"/>
                    <a:pt x="48798" y="7066"/>
                    <a:pt x="49295" y="7921"/>
                  </a:cubicBezTo>
                  <a:cubicBezTo>
                    <a:pt x="49414" y="7901"/>
                    <a:pt x="49494" y="7861"/>
                    <a:pt x="49514" y="7762"/>
                  </a:cubicBezTo>
                  <a:cubicBezTo>
                    <a:pt x="49633" y="7384"/>
                    <a:pt x="49733" y="7006"/>
                    <a:pt x="49872" y="6628"/>
                  </a:cubicBezTo>
                  <a:cubicBezTo>
                    <a:pt x="49932" y="6469"/>
                    <a:pt x="49872" y="6310"/>
                    <a:pt x="49812" y="6131"/>
                  </a:cubicBezTo>
                  <a:cubicBezTo>
                    <a:pt x="49414" y="5673"/>
                    <a:pt x="49036" y="5136"/>
                    <a:pt x="48579" y="4738"/>
                  </a:cubicBezTo>
                  <a:cubicBezTo>
                    <a:pt x="47723" y="3943"/>
                    <a:pt x="46749" y="3326"/>
                    <a:pt x="45714" y="2829"/>
                  </a:cubicBezTo>
                  <a:cubicBezTo>
                    <a:pt x="44043" y="2013"/>
                    <a:pt x="42313" y="1456"/>
                    <a:pt x="40522" y="1098"/>
                  </a:cubicBezTo>
                  <a:cubicBezTo>
                    <a:pt x="37139" y="373"/>
                    <a:pt x="33748" y="1"/>
                    <a:pt x="303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4"/>
            <p:cNvSpPr/>
            <p:nvPr/>
          </p:nvSpPr>
          <p:spPr>
            <a:xfrm rot="8030020" flipH="1">
              <a:off x="6327544" y="5235179"/>
              <a:ext cx="2117234" cy="377582"/>
            </a:xfrm>
            <a:custGeom>
              <a:avLst/>
              <a:gdLst/>
              <a:ahLst/>
              <a:cxnLst/>
              <a:rect l="l" t="t" r="r" b="b"/>
              <a:pathLst>
                <a:path w="51324" h="9153" extrusionOk="0">
                  <a:moveTo>
                    <a:pt x="30503" y="0"/>
                  </a:moveTo>
                  <a:cubicBezTo>
                    <a:pt x="28501" y="0"/>
                    <a:pt x="26497" y="151"/>
                    <a:pt x="24488" y="460"/>
                  </a:cubicBezTo>
                  <a:cubicBezTo>
                    <a:pt x="21206" y="957"/>
                    <a:pt x="18003" y="1713"/>
                    <a:pt x="14840" y="2688"/>
                  </a:cubicBezTo>
                  <a:cubicBezTo>
                    <a:pt x="12493" y="3384"/>
                    <a:pt x="10166" y="4200"/>
                    <a:pt x="7838" y="4975"/>
                  </a:cubicBezTo>
                  <a:cubicBezTo>
                    <a:pt x="6127" y="5552"/>
                    <a:pt x="4397" y="6169"/>
                    <a:pt x="2666" y="6766"/>
                  </a:cubicBezTo>
                  <a:cubicBezTo>
                    <a:pt x="1791" y="7064"/>
                    <a:pt x="896" y="7402"/>
                    <a:pt x="0" y="7701"/>
                  </a:cubicBezTo>
                  <a:cubicBezTo>
                    <a:pt x="120" y="8198"/>
                    <a:pt x="259" y="8695"/>
                    <a:pt x="418" y="9153"/>
                  </a:cubicBezTo>
                  <a:cubicBezTo>
                    <a:pt x="1930" y="8656"/>
                    <a:pt x="3442" y="8158"/>
                    <a:pt x="4974" y="7641"/>
                  </a:cubicBezTo>
                  <a:cubicBezTo>
                    <a:pt x="6287" y="7203"/>
                    <a:pt x="7599" y="6726"/>
                    <a:pt x="8952" y="6308"/>
                  </a:cubicBezTo>
                  <a:cubicBezTo>
                    <a:pt x="11180" y="5572"/>
                    <a:pt x="13428" y="4856"/>
                    <a:pt x="15716" y="4200"/>
                  </a:cubicBezTo>
                  <a:cubicBezTo>
                    <a:pt x="17844" y="3583"/>
                    <a:pt x="20012" y="3066"/>
                    <a:pt x="22201" y="2648"/>
                  </a:cubicBezTo>
                  <a:cubicBezTo>
                    <a:pt x="25086" y="2088"/>
                    <a:pt x="27990" y="1794"/>
                    <a:pt x="30915" y="1794"/>
                  </a:cubicBezTo>
                  <a:cubicBezTo>
                    <a:pt x="32144" y="1794"/>
                    <a:pt x="33377" y="1846"/>
                    <a:pt x="34614" y="1952"/>
                  </a:cubicBezTo>
                  <a:cubicBezTo>
                    <a:pt x="37259" y="2171"/>
                    <a:pt x="39885" y="2509"/>
                    <a:pt x="42471" y="3205"/>
                  </a:cubicBezTo>
                  <a:cubicBezTo>
                    <a:pt x="44122" y="3663"/>
                    <a:pt x="45773" y="4239"/>
                    <a:pt x="47285" y="5075"/>
                  </a:cubicBezTo>
                  <a:cubicBezTo>
                    <a:pt x="48439" y="5731"/>
                    <a:pt x="49474" y="6467"/>
                    <a:pt x="50269" y="7542"/>
                  </a:cubicBezTo>
                  <a:cubicBezTo>
                    <a:pt x="50488" y="7860"/>
                    <a:pt x="50687" y="8158"/>
                    <a:pt x="50886" y="8477"/>
                  </a:cubicBezTo>
                  <a:cubicBezTo>
                    <a:pt x="51184" y="8039"/>
                    <a:pt x="51264" y="7542"/>
                    <a:pt x="51324" y="7024"/>
                  </a:cubicBezTo>
                  <a:cubicBezTo>
                    <a:pt x="50528" y="5552"/>
                    <a:pt x="49294" y="4558"/>
                    <a:pt x="47862" y="3782"/>
                  </a:cubicBezTo>
                  <a:cubicBezTo>
                    <a:pt x="47186" y="3444"/>
                    <a:pt x="46470" y="3106"/>
                    <a:pt x="45754" y="2847"/>
                  </a:cubicBezTo>
                  <a:cubicBezTo>
                    <a:pt x="43486" y="1992"/>
                    <a:pt x="41178" y="1315"/>
                    <a:pt x="38811" y="858"/>
                  </a:cubicBezTo>
                  <a:cubicBezTo>
                    <a:pt x="36048" y="291"/>
                    <a:pt x="33279" y="0"/>
                    <a:pt x="305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4"/>
            <p:cNvSpPr/>
            <p:nvPr/>
          </p:nvSpPr>
          <p:spPr>
            <a:xfrm rot="8030020" flipH="1">
              <a:off x="6296878" y="5199866"/>
              <a:ext cx="2081138" cy="359184"/>
            </a:xfrm>
            <a:custGeom>
              <a:avLst/>
              <a:gdLst/>
              <a:ahLst/>
              <a:cxnLst/>
              <a:rect l="l" t="t" r="r" b="b"/>
              <a:pathLst>
                <a:path w="50449" h="8707" extrusionOk="0">
                  <a:moveTo>
                    <a:pt x="30478" y="0"/>
                  </a:moveTo>
                  <a:cubicBezTo>
                    <a:pt x="27552" y="0"/>
                    <a:pt x="24648" y="285"/>
                    <a:pt x="21743" y="846"/>
                  </a:cubicBezTo>
                  <a:cubicBezTo>
                    <a:pt x="19555" y="1264"/>
                    <a:pt x="17406" y="1821"/>
                    <a:pt x="15258" y="2417"/>
                  </a:cubicBezTo>
                  <a:cubicBezTo>
                    <a:pt x="12990" y="3054"/>
                    <a:pt x="10762" y="3790"/>
                    <a:pt x="8514" y="4506"/>
                  </a:cubicBezTo>
                  <a:cubicBezTo>
                    <a:pt x="7201" y="4924"/>
                    <a:pt x="5869" y="5401"/>
                    <a:pt x="4536" y="5839"/>
                  </a:cubicBezTo>
                  <a:cubicBezTo>
                    <a:pt x="3024" y="6376"/>
                    <a:pt x="1512" y="6873"/>
                    <a:pt x="0" y="7371"/>
                  </a:cubicBezTo>
                  <a:cubicBezTo>
                    <a:pt x="120" y="7788"/>
                    <a:pt x="239" y="8226"/>
                    <a:pt x="319" y="8704"/>
                  </a:cubicBezTo>
                  <a:cubicBezTo>
                    <a:pt x="336" y="8705"/>
                    <a:pt x="354" y="8706"/>
                    <a:pt x="371" y="8706"/>
                  </a:cubicBezTo>
                  <a:cubicBezTo>
                    <a:pt x="546" y="8706"/>
                    <a:pt x="694" y="8620"/>
                    <a:pt x="876" y="8584"/>
                  </a:cubicBezTo>
                  <a:cubicBezTo>
                    <a:pt x="1631" y="8345"/>
                    <a:pt x="2348" y="8127"/>
                    <a:pt x="3104" y="7888"/>
                  </a:cubicBezTo>
                  <a:cubicBezTo>
                    <a:pt x="5292" y="7192"/>
                    <a:pt x="7480" y="6456"/>
                    <a:pt x="9668" y="5759"/>
                  </a:cubicBezTo>
                  <a:cubicBezTo>
                    <a:pt x="11697" y="5103"/>
                    <a:pt x="13766" y="4506"/>
                    <a:pt x="15855" y="3949"/>
                  </a:cubicBezTo>
                  <a:cubicBezTo>
                    <a:pt x="18242" y="3313"/>
                    <a:pt x="20669" y="2795"/>
                    <a:pt x="23116" y="2398"/>
                  </a:cubicBezTo>
                  <a:cubicBezTo>
                    <a:pt x="25597" y="1995"/>
                    <a:pt x="28075" y="1798"/>
                    <a:pt x="30550" y="1798"/>
                  </a:cubicBezTo>
                  <a:cubicBezTo>
                    <a:pt x="33947" y="1798"/>
                    <a:pt x="37337" y="2170"/>
                    <a:pt x="40721" y="2895"/>
                  </a:cubicBezTo>
                  <a:cubicBezTo>
                    <a:pt x="42511" y="3293"/>
                    <a:pt x="44261" y="3830"/>
                    <a:pt x="45913" y="4626"/>
                  </a:cubicBezTo>
                  <a:cubicBezTo>
                    <a:pt x="46967" y="5143"/>
                    <a:pt x="47902" y="5740"/>
                    <a:pt x="48777" y="6535"/>
                  </a:cubicBezTo>
                  <a:cubicBezTo>
                    <a:pt x="49255" y="6973"/>
                    <a:pt x="49593" y="7490"/>
                    <a:pt x="49991" y="7968"/>
                  </a:cubicBezTo>
                  <a:cubicBezTo>
                    <a:pt x="50249" y="7590"/>
                    <a:pt x="50329" y="7112"/>
                    <a:pt x="50448" y="6694"/>
                  </a:cubicBezTo>
                  <a:cubicBezTo>
                    <a:pt x="50249" y="6376"/>
                    <a:pt x="50050" y="6038"/>
                    <a:pt x="49831" y="5740"/>
                  </a:cubicBezTo>
                  <a:cubicBezTo>
                    <a:pt x="49036" y="4685"/>
                    <a:pt x="47981" y="3929"/>
                    <a:pt x="46848" y="3293"/>
                  </a:cubicBezTo>
                  <a:cubicBezTo>
                    <a:pt x="45316" y="2437"/>
                    <a:pt x="43685" y="1860"/>
                    <a:pt x="42014" y="1423"/>
                  </a:cubicBezTo>
                  <a:cubicBezTo>
                    <a:pt x="39428" y="727"/>
                    <a:pt x="36822" y="368"/>
                    <a:pt x="34156" y="150"/>
                  </a:cubicBezTo>
                  <a:cubicBezTo>
                    <a:pt x="32925" y="50"/>
                    <a:pt x="31700" y="0"/>
                    <a:pt x="3047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14"/>
            <p:cNvSpPr/>
            <p:nvPr/>
          </p:nvSpPr>
          <p:spPr>
            <a:xfrm rot="8030020" flipH="1">
              <a:off x="6229246" y="5124760"/>
              <a:ext cx="2014639" cy="325976"/>
            </a:xfrm>
            <a:custGeom>
              <a:avLst/>
              <a:gdLst/>
              <a:ahLst/>
              <a:cxnLst/>
              <a:rect l="l" t="t" r="r" b="b"/>
              <a:pathLst>
                <a:path w="48837" h="7902" extrusionOk="0">
                  <a:moveTo>
                    <a:pt x="29668" y="1"/>
                  </a:moveTo>
                  <a:cubicBezTo>
                    <a:pt x="26199" y="1"/>
                    <a:pt x="22758" y="385"/>
                    <a:pt x="19316" y="1079"/>
                  </a:cubicBezTo>
                  <a:cubicBezTo>
                    <a:pt x="16332" y="1695"/>
                    <a:pt x="13368" y="2471"/>
                    <a:pt x="10444" y="3307"/>
                  </a:cubicBezTo>
                  <a:cubicBezTo>
                    <a:pt x="8375" y="3903"/>
                    <a:pt x="6346" y="4580"/>
                    <a:pt x="4277" y="5196"/>
                  </a:cubicBezTo>
                  <a:cubicBezTo>
                    <a:pt x="3382" y="5475"/>
                    <a:pt x="2487" y="5714"/>
                    <a:pt x="1612" y="6012"/>
                  </a:cubicBezTo>
                  <a:cubicBezTo>
                    <a:pt x="1055" y="6191"/>
                    <a:pt x="498" y="6291"/>
                    <a:pt x="0" y="6609"/>
                  </a:cubicBezTo>
                  <a:cubicBezTo>
                    <a:pt x="140" y="7046"/>
                    <a:pt x="299" y="7464"/>
                    <a:pt x="438" y="7902"/>
                  </a:cubicBezTo>
                  <a:cubicBezTo>
                    <a:pt x="597" y="7882"/>
                    <a:pt x="736" y="7882"/>
                    <a:pt x="896" y="7842"/>
                  </a:cubicBezTo>
                  <a:cubicBezTo>
                    <a:pt x="2288" y="7405"/>
                    <a:pt x="3700" y="6967"/>
                    <a:pt x="5113" y="6549"/>
                  </a:cubicBezTo>
                  <a:cubicBezTo>
                    <a:pt x="7003" y="5972"/>
                    <a:pt x="8932" y="5415"/>
                    <a:pt x="10822" y="4878"/>
                  </a:cubicBezTo>
                  <a:cubicBezTo>
                    <a:pt x="12513" y="4381"/>
                    <a:pt x="14204" y="3963"/>
                    <a:pt x="15915" y="3565"/>
                  </a:cubicBezTo>
                  <a:cubicBezTo>
                    <a:pt x="20191" y="2571"/>
                    <a:pt x="24508" y="1835"/>
                    <a:pt x="28924" y="1835"/>
                  </a:cubicBezTo>
                  <a:cubicBezTo>
                    <a:pt x="29015" y="1834"/>
                    <a:pt x="29106" y="1834"/>
                    <a:pt x="29197" y="1834"/>
                  </a:cubicBezTo>
                  <a:cubicBezTo>
                    <a:pt x="33122" y="1834"/>
                    <a:pt x="37009" y="2257"/>
                    <a:pt x="40800" y="3307"/>
                  </a:cubicBezTo>
                  <a:cubicBezTo>
                    <a:pt x="41695" y="3565"/>
                    <a:pt x="42591" y="3864"/>
                    <a:pt x="43446" y="4202"/>
                  </a:cubicBezTo>
                  <a:cubicBezTo>
                    <a:pt x="45256" y="4958"/>
                    <a:pt x="46927" y="5972"/>
                    <a:pt x="48180" y="7504"/>
                  </a:cubicBezTo>
                  <a:cubicBezTo>
                    <a:pt x="48340" y="7365"/>
                    <a:pt x="48379" y="7146"/>
                    <a:pt x="48459" y="6947"/>
                  </a:cubicBezTo>
                  <a:cubicBezTo>
                    <a:pt x="48578" y="6609"/>
                    <a:pt x="48718" y="6310"/>
                    <a:pt x="48837" y="5992"/>
                  </a:cubicBezTo>
                  <a:cubicBezTo>
                    <a:pt x="48360" y="5117"/>
                    <a:pt x="47623" y="4480"/>
                    <a:pt x="46828" y="3903"/>
                  </a:cubicBezTo>
                  <a:cubicBezTo>
                    <a:pt x="45435" y="2909"/>
                    <a:pt x="43864" y="2272"/>
                    <a:pt x="42213" y="1735"/>
                  </a:cubicBezTo>
                  <a:cubicBezTo>
                    <a:pt x="39607" y="920"/>
                    <a:pt x="36901" y="502"/>
                    <a:pt x="34196" y="223"/>
                  </a:cubicBezTo>
                  <a:cubicBezTo>
                    <a:pt x="32680" y="73"/>
                    <a:pt x="31171" y="1"/>
                    <a:pt x="296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14"/>
            <p:cNvSpPr/>
            <p:nvPr/>
          </p:nvSpPr>
          <p:spPr>
            <a:xfrm rot="8030020" flipH="1">
              <a:off x="6129932" y="4984558"/>
              <a:ext cx="1881724" cy="331297"/>
            </a:xfrm>
            <a:custGeom>
              <a:avLst/>
              <a:gdLst/>
              <a:ahLst/>
              <a:cxnLst/>
              <a:rect l="l" t="t" r="r" b="b"/>
              <a:pathLst>
                <a:path w="45615" h="8031" extrusionOk="0">
                  <a:moveTo>
                    <a:pt x="27263" y="1"/>
                  </a:moveTo>
                  <a:cubicBezTo>
                    <a:pt x="24647" y="1"/>
                    <a:pt x="22038" y="244"/>
                    <a:pt x="19436" y="710"/>
                  </a:cubicBezTo>
                  <a:cubicBezTo>
                    <a:pt x="16750" y="1167"/>
                    <a:pt x="14125" y="1804"/>
                    <a:pt x="11519" y="2520"/>
                  </a:cubicBezTo>
                  <a:cubicBezTo>
                    <a:pt x="9231" y="3157"/>
                    <a:pt x="6963" y="3833"/>
                    <a:pt x="4715" y="4589"/>
                  </a:cubicBezTo>
                  <a:cubicBezTo>
                    <a:pt x="3164" y="5086"/>
                    <a:pt x="1592" y="5544"/>
                    <a:pt x="60" y="6041"/>
                  </a:cubicBezTo>
                  <a:cubicBezTo>
                    <a:pt x="1" y="6260"/>
                    <a:pt x="80" y="6499"/>
                    <a:pt x="140" y="6698"/>
                  </a:cubicBezTo>
                  <a:cubicBezTo>
                    <a:pt x="239" y="7036"/>
                    <a:pt x="299" y="7394"/>
                    <a:pt x="399" y="7732"/>
                  </a:cubicBezTo>
                  <a:cubicBezTo>
                    <a:pt x="2885" y="6936"/>
                    <a:pt x="5372" y="6121"/>
                    <a:pt x="7898" y="5325"/>
                  </a:cubicBezTo>
                  <a:cubicBezTo>
                    <a:pt x="10126" y="4629"/>
                    <a:pt x="12394" y="3952"/>
                    <a:pt x="14682" y="3415"/>
                  </a:cubicBezTo>
                  <a:cubicBezTo>
                    <a:pt x="18461" y="2480"/>
                    <a:pt x="22261" y="1784"/>
                    <a:pt x="26160" y="1764"/>
                  </a:cubicBezTo>
                  <a:cubicBezTo>
                    <a:pt x="26303" y="1763"/>
                    <a:pt x="26446" y="1762"/>
                    <a:pt x="26589" y="1762"/>
                  </a:cubicBezTo>
                  <a:cubicBezTo>
                    <a:pt x="30320" y="1762"/>
                    <a:pt x="33995" y="2264"/>
                    <a:pt x="37558" y="3356"/>
                  </a:cubicBezTo>
                  <a:cubicBezTo>
                    <a:pt x="39050" y="3833"/>
                    <a:pt x="40482" y="4410"/>
                    <a:pt x="41815" y="5245"/>
                  </a:cubicBezTo>
                  <a:cubicBezTo>
                    <a:pt x="42969" y="6001"/>
                    <a:pt x="44003" y="6857"/>
                    <a:pt x="44720" y="8030"/>
                  </a:cubicBezTo>
                  <a:cubicBezTo>
                    <a:pt x="44799" y="7971"/>
                    <a:pt x="44859" y="7891"/>
                    <a:pt x="44918" y="7812"/>
                  </a:cubicBezTo>
                  <a:cubicBezTo>
                    <a:pt x="45137" y="7314"/>
                    <a:pt x="45356" y="6817"/>
                    <a:pt x="45555" y="6320"/>
                  </a:cubicBezTo>
                  <a:cubicBezTo>
                    <a:pt x="45615" y="6220"/>
                    <a:pt x="45615" y="6101"/>
                    <a:pt x="45615" y="5981"/>
                  </a:cubicBezTo>
                  <a:cubicBezTo>
                    <a:pt x="45197" y="5524"/>
                    <a:pt x="44859" y="5047"/>
                    <a:pt x="44421" y="4629"/>
                  </a:cubicBezTo>
                  <a:cubicBezTo>
                    <a:pt x="43168" y="3495"/>
                    <a:pt x="41716" y="2719"/>
                    <a:pt x="40164" y="2122"/>
                  </a:cubicBezTo>
                  <a:cubicBezTo>
                    <a:pt x="37697" y="1167"/>
                    <a:pt x="35111" y="650"/>
                    <a:pt x="32505" y="332"/>
                  </a:cubicBezTo>
                  <a:cubicBezTo>
                    <a:pt x="30755" y="109"/>
                    <a:pt x="29007" y="1"/>
                    <a:pt x="272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14"/>
            <p:cNvSpPr/>
            <p:nvPr/>
          </p:nvSpPr>
          <p:spPr>
            <a:xfrm rot="8030020" flipH="1">
              <a:off x="6190179" y="5079087"/>
              <a:ext cx="1981019" cy="322552"/>
            </a:xfrm>
            <a:custGeom>
              <a:avLst/>
              <a:gdLst/>
              <a:ahLst/>
              <a:cxnLst/>
              <a:rect l="l" t="t" r="r" b="b"/>
              <a:pathLst>
                <a:path w="48022" h="7819" extrusionOk="0">
                  <a:moveTo>
                    <a:pt x="28626" y="1"/>
                  </a:moveTo>
                  <a:cubicBezTo>
                    <a:pt x="24190" y="1"/>
                    <a:pt x="19893" y="717"/>
                    <a:pt x="15617" y="1711"/>
                  </a:cubicBezTo>
                  <a:cubicBezTo>
                    <a:pt x="13906" y="2109"/>
                    <a:pt x="12215" y="2547"/>
                    <a:pt x="10524" y="3044"/>
                  </a:cubicBezTo>
                  <a:cubicBezTo>
                    <a:pt x="8634" y="3601"/>
                    <a:pt x="6705" y="4138"/>
                    <a:pt x="4815" y="4695"/>
                  </a:cubicBezTo>
                  <a:cubicBezTo>
                    <a:pt x="3422" y="5133"/>
                    <a:pt x="2010" y="5571"/>
                    <a:pt x="598" y="5988"/>
                  </a:cubicBezTo>
                  <a:cubicBezTo>
                    <a:pt x="438" y="6048"/>
                    <a:pt x="299" y="6048"/>
                    <a:pt x="140" y="6068"/>
                  </a:cubicBezTo>
                  <a:cubicBezTo>
                    <a:pt x="1" y="6267"/>
                    <a:pt x="41" y="6466"/>
                    <a:pt x="100" y="6625"/>
                  </a:cubicBezTo>
                  <a:lnTo>
                    <a:pt x="538" y="7819"/>
                  </a:lnTo>
                  <a:cubicBezTo>
                    <a:pt x="1632" y="7460"/>
                    <a:pt x="2706" y="7142"/>
                    <a:pt x="3780" y="6784"/>
                  </a:cubicBezTo>
                  <a:cubicBezTo>
                    <a:pt x="4516" y="6545"/>
                    <a:pt x="5292" y="6327"/>
                    <a:pt x="6068" y="6068"/>
                  </a:cubicBezTo>
                  <a:cubicBezTo>
                    <a:pt x="8376" y="5352"/>
                    <a:pt x="10723" y="4656"/>
                    <a:pt x="13050" y="4039"/>
                  </a:cubicBezTo>
                  <a:cubicBezTo>
                    <a:pt x="16711" y="3064"/>
                    <a:pt x="20391" y="2229"/>
                    <a:pt x="24170" y="1871"/>
                  </a:cubicBezTo>
                  <a:cubicBezTo>
                    <a:pt x="25719" y="1716"/>
                    <a:pt x="27263" y="1639"/>
                    <a:pt x="28803" y="1639"/>
                  </a:cubicBezTo>
                  <a:cubicBezTo>
                    <a:pt x="32230" y="1639"/>
                    <a:pt x="35634" y="2023"/>
                    <a:pt x="39010" y="2806"/>
                  </a:cubicBezTo>
                  <a:cubicBezTo>
                    <a:pt x="40920" y="3263"/>
                    <a:pt x="42790" y="3900"/>
                    <a:pt x="44481" y="4894"/>
                  </a:cubicBezTo>
                  <a:cubicBezTo>
                    <a:pt x="45475" y="5471"/>
                    <a:pt x="46351" y="6167"/>
                    <a:pt x="47067" y="7063"/>
                  </a:cubicBezTo>
                  <a:cubicBezTo>
                    <a:pt x="47166" y="7182"/>
                    <a:pt x="47246" y="7301"/>
                    <a:pt x="47325" y="7441"/>
                  </a:cubicBezTo>
                  <a:cubicBezTo>
                    <a:pt x="47723" y="7043"/>
                    <a:pt x="47843" y="6486"/>
                    <a:pt x="47982" y="5988"/>
                  </a:cubicBezTo>
                  <a:cubicBezTo>
                    <a:pt x="48022" y="5929"/>
                    <a:pt x="47942" y="5789"/>
                    <a:pt x="47882" y="5670"/>
                  </a:cubicBezTo>
                  <a:cubicBezTo>
                    <a:pt x="46629" y="4138"/>
                    <a:pt x="44958" y="3104"/>
                    <a:pt x="43148" y="2368"/>
                  </a:cubicBezTo>
                  <a:cubicBezTo>
                    <a:pt x="42273" y="2010"/>
                    <a:pt x="41397" y="1711"/>
                    <a:pt x="40502" y="1473"/>
                  </a:cubicBezTo>
                  <a:cubicBezTo>
                    <a:pt x="36623" y="418"/>
                    <a:pt x="32645" y="1"/>
                    <a:pt x="286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14"/>
            <p:cNvSpPr/>
            <p:nvPr/>
          </p:nvSpPr>
          <p:spPr>
            <a:xfrm rot="8030020" flipH="1">
              <a:off x="6165278" y="5037082"/>
              <a:ext cx="1930155" cy="319004"/>
            </a:xfrm>
            <a:custGeom>
              <a:avLst/>
              <a:gdLst/>
              <a:ahLst/>
              <a:cxnLst/>
              <a:rect l="l" t="t" r="r" b="b"/>
              <a:pathLst>
                <a:path w="46789" h="7733" extrusionOk="0">
                  <a:moveTo>
                    <a:pt x="28266" y="1"/>
                  </a:moveTo>
                  <a:cubicBezTo>
                    <a:pt x="26726" y="1"/>
                    <a:pt x="25182" y="78"/>
                    <a:pt x="23633" y="233"/>
                  </a:cubicBezTo>
                  <a:cubicBezTo>
                    <a:pt x="19874" y="630"/>
                    <a:pt x="16174" y="1426"/>
                    <a:pt x="12513" y="2401"/>
                  </a:cubicBezTo>
                  <a:cubicBezTo>
                    <a:pt x="10186" y="3017"/>
                    <a:pt x="7839" y="3694"/>
                    <a:pt x="5531" y="4430"/>
                  </a:cubicBezTo>
                  <a:cubicBezTo>
                    <a:pt x="4775" y="4688"/>
                    <a:pt x="4019" y="4907"/>
                    <a:pt x="3243" y="5166"/>
                  </a:cubicBezTo>
                  <a:cubicBezTo>
                    <a:pt x="2149" y="5504"/>
                    <a:pt x="1075" y="5822"/>
                    <a:pt x="1" y="6180"/>
                  </a:cubicBezTo>
                  <a:cubicBezTo>
                    <a:pt x="200" y="6698"/>
                    <a:pt x="200" y="7255"/>
                    <a:pt x="458" y="7732"/>
                  </a:cubicBezTo>
                  <a:cubicBezTo>
                    <a:pt x="1990" y="7275"/>
                    <a:pt x="3562" y="6777"/>
                    <a:pt x="5113" y="6280"/>
                  </a:cubicBezTo>
                  <a:cubicBezTo>
                    <a:pt x="7341" y="5524"/>
                    <a:pt x="9629" y="4848"/>
                    <a:pt x="11917" y="4211"/>
                  </a:cubicBezTo>
                  <a:cubicBezTo>
                    <a:pt x="14523" y="3495"/>
                    <a:pt x="17168" y="2858"/>
                    <a:pt x="19834" y="2401"/>
                  </a:cubicBezTo>
                  <a:cubicBezTo>
                    <a:pt x="22436" y="1935"/>
                    <a:pt x="25045" y="1692"/>
                    <a:pt x="27661" y="1692"/>
                  </a:cubicBezTo>
                  <a:cubicBezTo>
                    <a:pt x="29405" y="1692"/>
                    <a:pt x="31153" y="1800"/>
                    <a:pt x="32903" y="2023"/>
                  </a:cubicBezTo>
                  <a:cubicBezTo>
                    <a:pt x="35509" y="2341"/>
                    <a:pt x="38095" y="2878"/>
                    <a:pt x="40562" y="3813"/>
                  </a:cubicBezTo>
                  <a:cubicBezTo>
                    <a:pt x="42134" y="4430"/>
                    <a:pt x="43566" y="5186"/>
                    <a:pt x="44819" y="6320"/>
                  </a:cubicBezTo>
                  <a:cubicBezTo>
                    <a:pt x="45257" y="6718"/>
                    <a:pt x="45595" y="7215"/>
                    <a:pt x="46013" y="7633"/>
                  </a:cubicBezTo>
                  <a:cubicBezTo>
                    <a:pt x="46331" y="7036"/>
                    <a:pt x="46510" y="6399"/>
                    <a:pt x="46788" y="5802"/>
                  </a:cubicBezTo>
                  <a:cubicBezTo>
                    <a:pt x="46709" y="5683"/>
                    <a:pt x="46629" y="5544"/>
                    <a:pt x="46530" y="5425"/>
                  </a:cubicBezTo>
                  <a:cubicBezTo>
                    <a:pt x="45814" y="4529"/>
                    <a:pt x="44919" y="3833"/>
                    <a:pt x="43944" y="3256"/>
                  </a:cubicBezTo>
                  <a:cubicBezTo>
                    <a:pt x="42233" y="2262"/>
                    <a:pt x="40383" y="1625"/>
                    <a:pt x="38473" y="1167"/>
                  </a:cubicBezTo>
                  <a:cubicBezTo>
                    <a:pt x="35097" y="385"/>
                    <a:pt x="31693" y="1"/>
                    <a:pt x="282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14"/>
            <p:cNvSpPr/>
            <p:nvPr/>
          </p:nvSpPr>
          <p:spPr>
            <a:xfrm rot="8030020" flipH="1">
              <a:off x="6101148" y="4948181"/>
              <a:ext cx="1827560" cy="321768"/>
            </a:xfrm>
            <a:custGeom>
              <a:avLst/>
              <a:gdLst/>
              <a:ahLst/>
              <a:cxnLst/>
              <a:rect l="l" t="t" r="r" b="b"/>
              <a:pathLst>
                <a:path w="44302" h="7800" extrusionOk="0">
                  <a:moveTo>
                    <a:pt x="25985" y="1"/>
                  </a:moveTo>
                  <a:cubicBezTo>
                    <a:pt x="25910" y="1"/>
                    <a:pt x="25836" y="1"/>
                    <a:pt x="25761" y="1"/>
                  </a:cubicBezTo>
                  <a:cubicBezTo>
                    <a:pt x="21843" y="61"/>
                    <a:pt x="18043" y="737"/>
                    <a:pt x="14263" y="1652"/>
                  </a:cubicBezTo>
                  <a:cubicBezTo>
                    <a:pt x="11976" y="2209"/>
                    <a:pt x="9708" y="2866"/>
                    <a:pt x="7480" y="3562"/>
                  </a:cubicBezTo>
                  <a:cubicBezTo>
                    <a:pt x="4993" y="4338"/>
                    <a:pt x="2487" y="5153"/>
                    <a:pt x="0" y="5989"/>
                  </a:cubicBezTo>
                  <a:cubicBezTo>
                    <a:pt x="160" y="6546"/>
                    <a:pt x="219" y="7143"/>
                    <a:pt x="458" y="7739"/>
                  </a:cubicBezTo>
                  <a:cubicBezTo>
                    <a:pt x="2208" y="7143"/>
                    <a:pt x="3919" y="6566"/>
                    <a:pt x="5670" y="5969"/>
                  </a:cubicBezTo>
                  <a:cubicBezTo>
                    <a:pt x="7759" y="5253"/>
                    <a:pt x="9867" y="4576"/>
                    <a:pt x="11976" y="3980"/>
                  </a:cubicBezTo>
                  <a:cubicBezTo>
                    <a:pt x="14343" y="3323"/>
                    <a:pt x="16730" y="2726"/>
                    <a:pt x="19137" y="2309"/>
                  </a:cubicBezTo>
                  <a:cubicBezTo>
                    <a:pt x="21510" y="1881"/>
                    <a:pt x="23883" y="1648"/>
                    <a:pt x="26261" y="1648"/>
                  </a:cubicBezTo>
                  <a:cubicBezTo>
                    <a:pt x="27750" y="1648"/>
                    <a:pt x="29241" y="1739"/>
                    <a:pt x="30735" y="1931"/>
                  </a:cubicBezTo>
                  <a:cubicBezTo>
                    <a:pt x="33539" y="2309"/>
                    <a:pt x="36265" y="2866"/>
                    <a:pt x="38851" y="4019"/>
                  </a:cubicBezTo>
                  <a:cubicBezTo>
                    <a:pt x="40800" y="4895"/>
                    <a:pt x="42511" y="6029"/>
                    <a:pt x="43725" y="7799"/>
                  </a:cubicBezTo>
                  <a:cubicBezTo>
                    <a:pt x="43983" y="7302"/>
                    <a:pt x="44262" y="6824"/>
                    <a:pt x="44301" y="6287"/>
                  </a:cubicBezTo>
                  <a:cubicBezTo>
                    <a:pt x="43565" y="5114"/>
                    <a:pt x="42531" y="4218"/>
                    <a:pt x="41397" y="3482"/>
                  </a:cubicBezTo>
                  <a:cubicBezTo>
                    <a:pt x="40044" y="2647"/>
                    <a:pt x="38632" y="2050"/>
                    <a:pt x="37140" y="1593"/>
                  </a:cubicBezTo>
                  <a:cubicBezTo>
                    <a:pt x="33511" y="500"/>
                    <a:pt x="29786" y="1"/>
                    <a:pt x="259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14"/>
            <p:cNvSpPr/>
            <p:nvPr/>
          </p:nvSpPr>
          <p:spPr>
            <a:xfrm rot="8030020" flipH="1">
              <a:off x="7193202" y="4280950"/>
              <a:ext cx="3303032" cy="835318"/>
            </a:xfrm>
            <a:custGeom>
              <a:avLst/>
              <a:gdLst/>
              <a:ahLst/>
              <a:cxnLst/>
              <a:rect l="l" t="t" r="r" b="b"/>
              <a:pathLst>
                <a:path w="80069" h="20249" extrusionOk="0">
                  <a:moveTo>
                    <a:pt x="6200" y="3800"/>
                  </a:moveTo>
                  <a:lnTo>
                    <a:pt x="6200" y="3800"/>
                  </a:lnTo>
                  <a:cubicBezTo>
                    <a:pt x="6129" y="3819"/>
                    <a:pt x="6059" y="3838"/>
                    <a:pt x="5988" y="3857"/>
                  </a:cubicBezTo>
                  <a:cubicBezTo>
                    <a:pt x="4914" y="4156"/>
                    <a:pt x="3919" y="4593"/>
                    <a:pt x="2885" y="4991"/>
                  </a:cubicBezTo>
                  <a:cubicBezTo>
                    <a:pt x="2865" y="4991"/>
                    <a:pt x="2865" y="5051"/>
                    <a:pt x="2825" y="5111"/>
                  </a:cubicBezTo>
                  <a:lnTo>
                    <a:pt x="2885" y="5130"/>
                  </a:lnTo>
                  <a:cubicBezTo>
                    <a:pt x="2964" y="5130"/>
                    <a:pt x="3024" y="5130"/>
                    <a:pt x="3104" y="5111"/>
                  </a:cubicBezTo>
                  <a:cubicBezTo>
                    <a:pt x="3507" y="4961"/>
                    <a:pt x="3913" y="4822"/>
                    <a:pt x="4323" y="4695"/>
                  </a:cubicBezTo>
                  <a:lnTo>
                    <a:pt x="4323" y="4695"/>
                  </a:lnTo>
                  <a:cubicBezTo>
                    <a:pt x="4447" y="4643"/>
                    <a:pt x="4571" y="4590"/>
                    <a:pt x="4695" y="4534"/>
                  </a:cubicBezTo>
                  <a:cubicBezTo>
                    <a:pt x="4775" y="4514"/>
                    <a:pt x="4834" y="4474"/>
                    <a:pt x="4894" y="4434"/>
                  </a:cubicBezTo>
                  <a:cubicBezTo>
                    <a:pt x="5390" y="4175"/>
                    <a:pt x="5813" y="3970"/>
                    <a:pt x="6200" y="3800"/>
                  </a:cubicBezTo>
                  <a:close/>
                  <a:moveTo>
                    <a:pt x="28704" y="1"/>
                  </a:moveTo>
                  <a:cubicBezTo>
                    <a:pt x="26564" y="1"/>
                    <a:pt x="24422" y="94"/>
                    <a:pt x="22280" y="296"/>
                  </a:cubicBezTo>
                  <a:cubicBezTo>
                    <a:pt x="20928" y="436"/>
                    <a:pt x="19595" y="575"/>
                    <a:pt x="18242" y="794"/>
                  </a:cubicBezTo>
                  <a:cubicBezTo>
                    <a:pt x="18192" y="814"/>
                    <a:pt x="18143" y="829"/>
                    <a:pt x="18098" y="829"/>
                  </a:cubicBezTo>
                  <a:cubicBezTo>
                    <a:pt x="18053" y="829"/>
                    <a:pt x="18013" y="814"/>
                    <a:pt x="17983" y="774"/>
                  </a:cubicBezTo>
                  <a:cubicBezTo>
                    <a:pt x="17745" y="993"/>
                    <a:pt x="17486" y="973"/>
                    <a:pt x="17208" y="1033"/>
                  </a:cubicBezTo>
                  <a:cubicBezTo>
                    <a:pt x="15696" y="1291"/>
                    <a:pt x="14164" y="1530"/>
                    <a:pt x="12712" y="2067"/>
                  </a:cubicBezTo>
                  <a:cubicBezTo>
                    <a:pt x="12533" y="2127"/>
                    <a:pt x="12334" y="2206"/>
                    <a:pt x="12135" y="2206"/>
                  </a:cubicBezTo>
                  <a:cubicBezTo>
                    <a:pt x="11677" y="2206"/>
                    <a:pt x="11260" y="2286"/>
                    <a:pt x="10822" y="2425"/>
                  </a:cubicBezTo>
                  <a:cubicBezTo>
                    <a:pt x="10245" y="2564"/>
                    <a:pt x="9648" y="2723"/>
                    <a:pt x="9071" y="2863"/>
                  </a:cubicBezTo>
                  <a:cubicBezTo>
                    <a:pt x="7931" y="3162"/>
                    <a:pt x="7179" y="3369"/>
                    <a:pt x="6200" y="3800"/>
                  </a:cubicBezTo>
                  <a:lnTo>
                    <a:pt x="6200" y="3800"/>
                  </a:lnTo>
                  <a:cubicBezTo>
                    <a:pt x="8376" y="3213"/>
                    <a:pt x="10536" y="2795"/>
                    <a:pt x="12772" y="2564"/>
                  </a:cubicBezTo>
                  <a:cubicBezTo>
                    <a:pt x="14446" y="2401"/>
                    <a:pt x="16115" y="2339"/>
                    <a:pt x="17781" y="2339"/>
                  </a:cubicBezTo>
                  <a:cubicBezTo>
                    <a:pt x="19163" y="2339"/>
                    <a:pt x="20542" y="2382"/>
                    <a:pt x="21922" y="2445"/>
                  </a:cubicBezTo>
                  <a:cubicBezTo>
                    <a:pt x="25682" y="2644"/>
                    <a:pt x="29462" y="3002"/>
                    <a:pt x="33221" y="3400"/>
                  </a:cubicBezTo>
                  <a:cubicBezTo>
                    <a:pt x="37080" y="3798"/>
                    <a:pt x="40860" y="4593"/>
                    <a:pt x="44580" y="5548"/>
                  </a:cubicBezTo>
                  <a:cubicBezTo>
                    <a:pt x="52915" y="7776"/>
                    <a:pt x="61151" y="10303"/>
                    <a:pt x="69247" y="13286"/>
                  </a:cubicBezTo>
                  <a:cubicBezTo>
                    <a:pt x="72111" y="14341"/>
                    <a:pt x="74936" y="15475"/>
                    <a:pt x="77761" y="16688"/>
                  </a:cubicBezTo>
                  <a:cubicBezTo>
                    <a:pt x="78000" y="16788"/>
                    <a:pt x="78278" y="16887"/>
                    <a:pt x="78517" y="16986"/>
                  </a:cubicBezTo>
                  <a:cubicBezTo>
                    <a:pt x="78795" y="16529"/>
                    <a:pt x="78994" y="16032"/>
                    <a:pt x="79173" y="15495"/>
                  </a:cubicBezTo>
                  <a:cubicBezTo>
                    <a:pt x="78000" y="15037"/>
                    <a:pt x="76866" y="14560"/>
                    <a:pt x="75692" y="14082"/>
                  </a:cubicBezTo>
                  <a:cubicBezTo>
                    <a:pt x="72310" y="12690"/>
                    <a:pt x="68869" y="11456"/>
                    <a:pt x="65427" y="10263"/>
                  </a:cubicBezTo>
                  <a:cubicBezTo>
                    <a:pt x="59201" y="8134"/>
                    <a:pt x="52915" y="6244"/>
                    <a:pt x="46549" y="4613"/>
                  </a:cubicBezTo>
                  <a:cubicBezTo>
                    <a:pt x="42650" y="3619"/>
                    <a:pt x="38731" y="2803"/>
                    <a:pt x="34733" y="2345"/>
                  </a:cubicBezTo>
                  <a:cubicBezTo>
                    <a:pt x="32664" y="2127"/>
                    <a:pt x="30575" y="2047"/>
                    <a:pt x="28527" y="1928"/>
                  </a:cubicBezTo>
                  <a:cubicBezTo>
                    <a:pt x="25841" y="1754"/>
                    <a:pt x="23126" y="1642"/>
                    <a:pt x="20420" y="1642"/>
                  </a:cubicBezTo>
                  <a:cubicBezTo>
                    <a:pt x="20019" y="1642"/>
                    <a:pt x="19618" y="1644"/>
                    <a:pt x="19217" y="1649"/>
                  </a:cubicBezTo>
                  <a:cubicBezTo>
                    <a:pt x="18381" y="1669"/>
                    <a:pt x="17546" y="1729"/>
                    <a:pt x="16730" y="1749"/>
                  </a:cubicBezTo>
                  <a:cubicBezTo>
                    <a:pt x="15954" y="1828"/>
                    <a:pt x="15218" y="1928"/>
                    <a:pt x="14443" y="2007"/>
                  </a:cubicBezTo>
                  <a:cubicBezTo>
                    <a:pt x="14045" y="2047"/>
                    <a:pt x="13667" y="2067"/>
                    <a:pt x="13249" y="2127"/>
                  </a:cubicBezTo>
                  <a:cubicBezTo>
                    <a:pt x="13309" y="1828"/>
                    <a:pt x="13607" y="1828"/>
                    <a:pt x="13746" y="1808"/>
                  </a:cubicBezTo>
                  <a:cubicBezTo>
                    <a:pt x="14661" y="1649"/>
                    <a:pt x="15616" y="1550"/>
                    <a:pt x="16531" y="1450"/>
                  </a:cubicBezTo>
                  <a:cubicBezTo>
                    <a:pt x="16551" y="1450"/>
                    <a:pt x="16591" y="1470"/>
                    <a:pt x="16611" y="1470"/>
                  </a:cubicBezTo>
                  <a:cubicBezTo>
                    <a:pt x="18719" y="1212"/>
                    <a:pt x="20828" y="1072"/>
                    <a:pt x="22976" y="1052"/>
                  </a:cubicBezTo>
                  <a:cubicBezTo>
                    <a:pt x="24033" y="1031"/>
                    <a:pt x="25090" y="1020"/>
                    <a:pt x="26146" y="1020"/>
                  </a:cubicBezTo>
                  <a:cubicBezTo>
                    <a:pt x="29068" y="1020"/>
                    <a:pt x="31990" y="1106"/>
                    <a:pt x="34912" y="1311"/>
                  </a:cubicBezTo>
                  <a:cubicBezTo>
                    <a:pt x="38194" y="1550"/>
                    <a:pt x="41417" y="2027"/>
                    <a:pt x="44660" y="2644"/>
                  </a:cubicBezTo>
                  <a:cubicBezTo>
                    <a:pt x="50508" y="3758"/>
                    <a:pt x="56217" y="5409"/>
                    <a:pt x="61847" y="7319"/>
                  </a:cubicBezTo>
                  <a:cubicBezTo>
                    <a:pt x="66164" y="8791"/>
                    <a:pt x="70421" y="10402"/>
                    <a:pt x="74638" y="12113"/>
                  </a:cubicBezTo>
                  <a:cubicBezTo>
                    <a:pt x="76329" y="12809"/>
                    <a:pt x="78000" y="13485"/>
                    <a:pt x="79671" y="14162"/>
                  </a:cubicBezTo>
                  <a:cubicBezTo>
                    <a:pt x="79909" y="13744"/>
                    <a:pt x="80068" y="13267"/>
                    <a:pt x="79909" y="12769"/>
                  </a:cubicBezTo>
                  <a:cubicBezTo>
                    <a:pt x="77204" y="11695"/>
                    <a:pt x="74518" y="10601"/>
                    <a:pt x="71813" y="9566"/>
                  </a:cubicBezTo>
                  <a:cubicBezTo>
                    <a:pt x="66442" y="7498"/>
                    <a:pt x="61011" y="5628"/>
                    <a:pt x="55501" y="4096"/>
                  </a:cubicBezTo>
                  <a:cubicBezTo>
                    <a:pt x="49772" y="2485"/>
                    <a:pt x="43983" y="1231"/>
                    <a:pt x="38075" y="555"/>
                  </a:cubicBezTo>
                  <a:cubicBezTo>
                    <a:pt x="34957" y="201"/>
                    <a:pt x="31832" y="1"/>
                    <a:pt x="28704" y="1"/>
                  </a:cubicBezTo>
                  <a:close/>
                  <a:moveTo>
                    <a:pt x="16138" y="3187"/>
                  </a:moveTo>
                  <a:cubicBezTo>
                    <a:pt x="14272" y="3187"/>
                    <a:pt x="12414" y="3262"/>
                    <a:pt x="10563" y="3459"/>
                  </a:cubicBezTo>
                  <a:cubicBezTo>
                    <a:pt x="8460" y="3691"/>
                    <a:pt x="6357" y="4061"/>
                    <a:pt x="4323" y="4695"/>
                  </a:cubicBezTo>
                  <a:lnTo>
                    <a:pt x="4323" y="4695"/>
                  </a:lnTo>
                  <a:cubicBezTo>
                    <a:pt x="3385" y="5084"/>
                    <a:pt x="2425" y="5368"/>
                    <a:pt x="1512" y="5807"/>
                  </a:cubicBezTo>
                  <a:cubicBezTo>
                    <a:pt x="1055" y="6026"/>
                    <a:pt x="557" y="6244"/>
                    <a:pt x="100" y="6443"/>
                  </a:cubicBezTo>
                  <a:cubicBezTo>
                    <a:pt x="20" y="6463"/>
                    <a:pt x="0" y="6543"/>
                    <a:pt x="20" y="6622"/>
                  </a:cubicBezTo>
                  <a:cubicBezTo>
                    <a:pt x="2606" y="5349"/>
                    <a:pt x="5332" y="4613"/>
                    <a:pt x="8196" y="4235"/>
                  </a:cubicBezTo>
                  <a:cubicBezTo>
                    <a:pt x="10139" y="3995"/>
                    <a:pt x="12060" y="3893"/>
                    <a:pt x="13985" y="3893"/>
                  </a:cubicBezTo>
                  <a:cubicBezTo>
                    <a:pt x="15254" y="3893"/>
                    <a:pt x="16524" y="3937"/>
                    <a:pt x="17804" y="4016"/>
                  </a:cubicBezTo>
                  <a:cubicBezTo>
                    <a:pt x="21266" y="4215"/>
                    <a:pt x="24667" y="4653"/>
                    <a:pt x="28089" y="5150"/>
                  </a:cubicBezTo>
                  <a:cubicBezTo>
                    <a:pt x="31849" y="5707"/>
                    <a:pt x="35628" y="6284"/>
                    <a:pt x="39328" y="7120"/>
                  </a:cubicBezTo>
                  <a:cubicBezTo>
                    <a:pt x="44222" y="8214"/>
                    <a:pt x="49036" y="9586"/>
                    <a:pt x="53810" y="11158"/>
                  </a:cubicBezTo>
                  <a:cubicBezTo>
                    <a:pt x="58385" y="12670"/>
                    <a:pt x="62901" y="14301"/>
                    <a:pt x="67357" y="16131"/>
                  </a:cubicBezTo>
                  <a:cubicBezTo>
                    <a:pt x="69565" y="17026"/>
                    <a:pt x="71813" y="17941"/>
                    <a:pt x="74021" y="18856"/>
                  </a:cubicBezTo>
                  <a:cubicBezTo>
                    <a:pt x="75115" y="19314"/>
                    <a:pt x="76189" y="19771"/>
                    <a:pt x="77284" y="20249"/>
                  </a:cubicBezTo>
                  <a:cubicBezTo>
                    <a:pt x="77323" y="20209"/>
                    <a:pt x="77423" y="20169"/>
                    <a:pt x="77463" y="20130"/>
                  </a:cubicBezTo>
                  <a:cubicBezTo>
                    <a:pt x="77622" y="19612"/>
                    <a:pt x="77880" y="19115"/>
                    <a:pt x="77900" y="18538"/>
                  </a:cubicBezTo>
                  <a:cubicBezTo>
                    <a:pt x="70560" y="15276"/>
                    <a:pt x="63040" y="12650"/>
                    <a:pt x="55382" y="10263"/>
                  </a:cubicBezTo>
                  <a:cubicBezTo>
                    <a:pt x="51503" y="9029"/>
                    <a:pt x="47624" y="7836"/>
                    <a:pt x="43685" y="6782"/>
                  </a:cubicBezTo>
                  <a:cubicBezTo>
                    <a:pt x="39905" y="5747"/>
                    <a:pt x="36106" y="4892"/>
                    <a:pt x="32207" y="4434"/>
                  </a:cubicBezTo>
                  <a:cubicBezTo>
                    <a:pt x="27989" y="3957"/>
                    <a:pt x="23792" y="3459"/>
                    <a:pt x="19575" y="3260"/>
                  </a:cubicBezTo>
                  <a:cubicBezTo>
                    <a:pt x="18426" y="3215"/>
                    <a:pt x="17281" y="3187"/>
                    <a:pt x="16138" y="318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14"/>
            <p:cNvSpPr/>
            <p:nvPr/>
          </p:nvSpPr>
          <p:spPr>
            <a:xfrm rot="8030020" flipH="1">
              <a:off x="6779390" y="4300620"/>
              <a:ext cx="3419570" cy="732146"/>
            </a:xfrm>
            <a:custGeom>
              <a:avLst/>
              <a:gdLst/>
              <a:ahLst/>
              <a:cxnLst/>
              <a:rect l="l" t="t" r="r" b="b"/>
              <a:pathLst>
                <a:path w="82894" h="17748" extrusionOk="0">
                  <a:moveTo>
                    <a:pt x="1592" y="3593"/>
                  </a:moveTo>
                  <a:lnTo>
                    <a:pt x="1592" y="3612"/>
                  </a:lnTo>
                  <a:cubicBezTo>
                    <a:pt x="1596" y="3612"/>
                    <a:pt x="1599" y="3612"/>
                    <a:pt x="1603" y="3612"/>
                  </a:cubicBezTo>
                  <a:lnTo>
                    <a:pt x="1603" y="3612"/>
                  </a:lnTo>
                  <a:cubicBezTo>
                    <a:pt x="1600" y="3606"/>
                    <a:pt x="1596" y="3599"/>
                    <a:pt x="1592" y="3593"/>
                  </a:cubicBezTo>
                  <a:close/>
                  <a:moveTo>
                    <a:pt x="17199" y="1"/>
                  </a:moveTo>
                  <a:cubicBezTo>
                    <a:pt x="16030" y="1"/>
                    <a:pt x="14860" y="24"/>
                    <a:pt x="13686" y="72"/>
                  </a:cubicBezTo>
                  <a:cubicBezTo>
                    <a:pt x="11717" y="131"/>
                    <a:pt x="9768" y="290"/>
                    <a:pt x="7858" y="708"/>
                  </a:cubicBezTo>
                  <a:cubicBezTo>
                    <a:pt x="6227" y="1066"/>
                    <a:pt x="4635" y="1583"/>
                    <a:pt x="3183" y="2479"/>
                  </a:cubicBezTo>
                  <a:cubicBezTo>
                    <a:pt x="2865" y="2697"/>
                    <a:pt x="2547" y="2956"/>
                    <a:pt x="2208" y="3175"/>
                  </a:cubicBezTo>
                  <a:cubicBezTo>
                    <a:pt x="2097" y="3249"/>
                    <a:pt x="2020" y="3376"/>
                    <a:pt x="1881" y="3376"/>
                  </a:cubicBezTo>
                  <a:cubicBezTo>
                    <a:pt x="1871" y="3376"/>
                    <a:pt x="1861" y="3375"/>
                    <a:pt x="1850" y="3374"/>
                  </a:cubicBezTo>
                  <a:lnTo>
                    <a:pt x="1850" y="3374"/>
                  </a:lnTo>
                  <a:cubicBezTo>
                    <a:pt x="1870" y="3548"/>
                    <a:pt x="1757" y="3609"/>
                    <a:pt x="1603" y="3612"/>
                  </a:cubicBezTo>
                  <a:lnTo>
                    <a:pt x="1603" y="3612"/>
                  </a:lnTo>
                  <a:cubicBezTo>
                    <a:pt x="1658" y="3719"/>
                    <a:pt x="1547" y="3774"/>
                    <a:pt x="1472" y="3811"/>
                  </a:cubicBezTo>
                  <a:cubicBezTo>
                    <a:pt x="1452" y="3851"/>
                    <a:pt x="1452" y="3911"/>
                    <a:pt x="1413" y="3951"/>
                  </a:cubicBezTo>
                  <a:cubicBezTo>
                    <a:pt x="856" y="4448"/>
                    <a:pt x="597" y="5084"/>
                    <a:pt x="478" y="5781"/>
                  </a:cubicBezTo>
                  <a:cubicBezTo>
                    <a:pt x="259" y="6974"/>
                    <a:pt x="0" y="8148"/>
                    <a:pt x="20" y="9361"/>
                  </a:cubicBezTo>
                  <a:cubicBezTo>
                    <a:pt x="20" y="9998"/>
                    <a:pt x="80" y="10654"/>
                    <a:pt x="100" y="11311"/>
                  </a:cubicBezTo>
                  <a:cubicBezTo>
                    <a:pt x="132" y="11313"/>
                    <a:pt x="164" y="11314"/>
                    <a:pt x="196" y="11314"/>
                  </a:cubicBezTo>
                  <a:cubicBezTo>
                    <a:pt x="708" y="11314"/>
                    <a:pt x="1125" y="11028"/>
                    <a:pt x="1612" y="10953"/>
                  </a:cubicBezTo>
                  <a:cubicBezTo>
                    <a:pt x="1711" y="10953"/>
                    <a:pt x="1791" y="10853"/>
                    <a:pt x="1771" y="10734"/>
                  </a:cubicBezTo>
                  <a:lnTo>
                    <a:pt x="1691" y="10058"/>
                  </a:lnTo>
                  <a:cubicBezTo>
                    <a:pt x="1512" y="8546"/>
                    <a:pt x="1512" y="7054"/>
                    <a:pt x="1711" y="5562"/>
                  </a:cubicBezTo>
                  <a:cubicBezTo>
                    <a:pt x="1771" y="5164"/>
                    <a:pt x="1950" y="4866"/>
                    <a:pt x="2268" y="4627"/>
                  </a:cubicBezTo>
                  <a:cubicBezTo>
                    <a:pt x="2487" y="4488"/>
                    <a:pt x="2666" y="4269"/>
                    <a:pt x="2964" y="4209"/>
                  </a:cubicBezTo>
                  <a:cubicBezTo>
                    <a:pt x="3103" y="4329"/>
                    <a:pt x="3044" y="4488"/>
                    <a:pt x="3044" y="4607"/>
                  </a:cubicBezTo>
                  <a:cubicBezTo>
                    <a:pt x="3044" y="4726"/>
                    <a:pt x="3044" y="4866"/>
                    <a:pt x="3004" y="4985"/>
                  </a:cubicBezTo>
                  <a:cubicBezTo>
                    <a:pt x="2845" y="6656"/>
                    <a:pt x="2944" y="8287"/>
                    <a:pt x="3183" y="9938"/>
                  </a:cubicBezTo>
                  <a:cubicBezTo>
                    <a:pt x="3203" y="10137"/>
                    <a:pt x="3203" y="10336"/>
                    <a:pt x="3362" y="10495"/>
                  </a:cubicBezTo>
                  <a:cubicBezTo>
                    <a:pt x="3413" y="10511"/>
                    <a:pt x="3464" y="10517"/>
                    <a:pt x="3515" y="10517"/>
                  </a:cubicBezTo>
                  <a:cubicBezTo>
                    <a:pt x="3662" y="10517"/>
                    <a:pt x="3806" y="10465"/>
                    <a:pt x="3939" y="10436"/>
                  </a:cubicBezTo>
                  <a:cubicBezTo>
                    <a:pt x="4755" y="10237"/>
                    <a:pt x="4755" y="10356"/>
                    <a:pt x="4595" y="9481"/>
                  </a:cubicBezTo>
                  <a:cubicBezTo>
                    <a:pt x="4277" y="7591"/>
                    <a:pt x="4198" y="5701"/>
                    <a:pt x="4397" y="3791"/>
                  </a:cubicBezTo>
                  <a:cubicBezTo>
                    <a:pt x="4456" y="3493"/>
                    <a:pt x="4536" y="3274"/>
                    <a:pt x="4854" y="3195"/>
                  </a:cubicBezTo>
                  <a:cubicBezTo>
                    <a:pt x="5093" y="3155"/>
                    <a:pt x="5292" y="2976"/>
                    <a:pt x="5590" y="2976"/>
                  </a:cubicBezTo>
                  <a:cubicBezTo>
                    <a:pt x="5670" y="3533"/>
                    <a:pt x="5530" y="4110"/>
                    <a:pt x="5550" y="4687"/>
                  </a:cubicBezTo>
                  <a:cubicBezTo>
                    <a:pt x="5570" y="5283"/>
                    <a:pt x="5550" y="5880"/>
                    <a:pt x="5570" y="6477"/>
                  </a:cubicBezTo>
                  <a:cubicBezTo>
                    <a:pt x="5630" y="7054"/>
                    <a:pt x="5670" y="7631"/>
                    <a:pt x="5749" y="8188"/>
                  </a:cubicBezTo>
                  <a:cubicBezTo>
                    <a:pt x="5829" y="8745"/>
                    <a:pt x="5948" y="9322"/>
                    <a:pt x="6048" y="9879"/>
                  </a:cubicBezTo>
                  <a:cubicBezTo>
                    <a:pt x="6132" y="9891"/>
                    <a:pt x="6214" y="9897"/>
                    <a:pt x="6292" y="9897"/>
                  </a:cubicBezTo>
                  <a:cubicBezTo>
                    <a:pt x="6583" y="9897"/>
                    <a:pt x="6840" y="9822"/>
                    <a:pt x="7122" y="9759"/>
                  </a:cubicBezTo>
                  <a:cubicBezTo>
                    <a:pt x="7321" y="9739"/>
                    <a:pt x="7341" y="9620"/>
                    <a:pt x="7321" y="9441"/>
                  </a:cubicBezTo>
                  <a:cubicBezTo>
                    <a:pt x="7181" y="8725"/>
                    <a:pt x="7042" y="7969"/>
                    <a:pt x="6963" y="7233"/>
                  </a:cubicBezTo>
                  <a:cubicBezTo>
                    <a:pt x="6784" y="5781"/>
                    <a:pt x="6764" y="4309"/>
                    <a:pt x="6923" y="2876"/>
                  </a:cubicBezTo>
                  <a:cubicBezTo>
                    <a:pt x="6963" y="2518"/>
                    <a:pt x="6983" y="2498"/>
                    <a:pt x="7321" y="2419"/>
                  </a:cubicBezTo>
                  <a:cubicBezTo>
                    <a:pt x="7619" y="2359"/>
                    <a:pt x="7878" y="2300"/>
                    <a:pt x="8176" y="2260"/>
                  </a:cubicBezTo>
                  <a:cubicBezTo>
                    <a:pt x="8335" y="2379"/>
                    <a:pt x="8276" y="2518"/>
                    <a:pt x="8276" y="2677"/>
                  </a:cubicBezTo>
                  <a:cubicBezTo>
                    <a:pt x="8156" y="4408"/>
                    <a:pt x="8236" y="6139"/>
                    <a:pt x="8534" y="7850"/>
                  </a:cubicBezTo>
                  <a:cubicBezTo>
                    <a:pt x="8634" y="8347"/>
                    <a:pt x="8713" y="8844"/>
                    <a:pt x="8872" y="9322"/>
                  </a:cubicBezTo>
                  <a:cubicBezTo>
                    <a:pt x="8927" y="9376"/>
                    <a:pt x="8965" y="9463"/>
                    <a:pt x="9076" y="9463"/>
                  </a:cubicBezTo>
                  <a:cubicBezTo>
                    <a:pt x="9087" y="9463"/>
                    <a:pt x="9099" y="9463"/>
                    <a:pt x="9111" y="9461"/>
                  </a:cubicBezTo>
                  <a:cubicBezTo>
                    <a:pt x="9549" y="9421"/>
                    <a:pt x="10006" y="9441"/>
                    <a:pt x="10424" y="9262"/>
                  </a:cubicBezTo>
                  <a:cubicBezTo>
                    <a:pt x="10265" y="8566"/>
                    <a:pt x="10126" y="7889"/>
                    <a:pt x="10006" y="7193"/>
                  </a:cubicBezTo>
                  <a:cubicBezTo>
                    <a:pt x="9708" y="5582"/>
                    <a:pt x="9708" y="3951"/>
                    <a:pt x="9807" y="2319"/>
                  </a:cubicBezTo>
                  <a:cubicBezTo>
                    <a:pt x="9827" y="2021"/>
                    <a:pt x="9867" y="1961"/>
                    <a:pt x="10146" y="1922"/>
                  </a:cubicBezTo>
                  <a:cubicBezTo>
                    <a:pt x="10416" y="1907"/>
                    <a:pt x="10675" y="1835"/>
                    <a:pt x="10940" y="1835"/>
                  </a:cubicBezTo>
                  <a:cubicBezTo>
                    <a:pt x="11026" y="1835"/>
                    <a:pt x="11112" y="1842"/>
                    <a:pt x="11200" y="1862"/>
                  </a:cubicBezTo>
                  <a:cubicBezTo>
                    <a:pt x="11299" y="2021"/>
                    <a:pt x="11220" y="2200"/>
                    <a:pt x="11220" y="2379"/>
                  </a:cubicBezTo>
                  <a:cubicBezTo>
                    <a:pt x="11120" y="4050"/>
                    <a:pt x="11140" y="5701"/>
                    <a:pt x="11458" y="7372"/>
                  </a:cubicBezTo>
                  <a:cubicBezTo>
                    <a:pt x="11558" y="7869"/>
                    <a:pt x="11717" y="8387"/>
                    <a:pt x="11836" y="8884"/>
                  </a:cubicBezTo>
                  <a:cubicBezTo>
                    <a:pt x="11891" y="9066"/>
                    <a:pt x="12013" y="9165"/>
                    <a:pt x="12185" y="9165"/>
                  </a:cubicBezTo>
                  <a:cubicBezTo>
                    <a:pt x="12201" y="9165"/>
                    <a:pt x="12218" y="9164"/>
                    <a:pt x="12234" y="9163"/>
                  </a:cubicBezTo>
                  <a:cubicBezTo>
                    <a:pt x="12320" y="9154"/>
                    <a:pt x="12407" y="9152"/>
                    <a:pt x="12493" y="9152"/>
                  </a:cubicBezTo>
                  <a:cubicBezTo>
                    <a:pt x="12574" y="9152"/>
                    <a:pt x="12654" y="9154"/>
                    <a:pt x="12735" y="9154"/>
                  </a:cubicBezTo>
                  <a:cubicBezTo>
                    <a:pt x="12966" y="9154"/>
                    <a:pt x="13197" y="9139"/>
                    <a:pt x="13428" y="9023"/>
                  </a:cubicBezTo>
                  <a:cubicBezTo>
                    <a:pt x="13308" y="8486"/>
                    <a:pt x="13110" y="8029"/>
                    <a:pt x="13010" y="7492"/>
                  </a:cubicBezTo>
                  <a:cubicBezTo>
                    <a:pt x="12612" y="5681"/>
                    <a:pt x="12652" y="3811"/>
                    <a:pt x="12831" y="1981"/>
                  </a:cubicBezTo>
                  <a:cubicBezTo>
                    <a:pt x="12871" y="1703"/>
                    <a:pt x="12911" y="1663"/>
                    <a:pt x="13149" y="1663"/>
                  </a:cubicBezTo>
                  <a:cubicBezTo>
                    <a:pt x="13468" y="1635"/>
                    <a:pt x="13777" y="1598"/>
                    <a:pt x="14089" y="1598"/>
                  </a:cubicBezTo>
                  <a:cubicBezTo>
                    <a:pt x="14226" y="1598"/>
                    <a:pt x="14363" y="1605"/>
                    <a:pt x="14502" y="1623"/>
                  </a:cubicBezTo>
                  <a:cubicBezTo>
                    <a:pt x="14661" y="1603"/>
                    <a:pt x="14800" y="1583"/>
                    <a:pt x="14960" y="1583"/>
                  </a:cubicBezTo>
                  <a:cubicBezTo>
                    <a:pt x="16239" y="1522"/>
                    <a:pt x="17515" y="1491"/>
                    <a:pt x="18788" y="1491"/>
                  </a:cubicBezTo>
                  <a:cubicBezTo>
                    <a:pt x="23252" y="1491"/>
                    <a:pt x="27680" y="1866"/>
                    <a:pt x="32107" y="2578"/>
                  </a:cubicBezTo>
                  <a:cubicBezTo>
                    <a:pt x="36901" y="3354"/>
                    <a:pt x="41636" y="4508"/>
                    <a:pt x="46310" y="5840"/>
                  </a:cubicBezTo>
                  <a:cubicBezTo>
                    <a:pt x="52716" y="7631"/>
                    <a:pt x="59022" y="9739"/>
                    <a:pt x="65288" y="11928"/>
                  </a:cubicBezTo>
                  <a:lnTo>
                    <a:pt x="81242" y="17517"/>
                  </a:lnTo>
                  <a:cubicBezTo>
                    <a:pt x="81441" y="17597"/>
                    <a:pt x="81620" y="17677"/>
                    <a:pt x="81819" y="17716"/>
                  </a:cubicBezTo>
                  <a:cubicBezTo>
                    <a:pt x="81868" y="17738"/>
                    <a:pt x="81912" y="17748"/>
                    <a:pt x="81953" y="17748"/>
                  </a:cubicBezTo>
                  <a:cubicBezTo>
                    <a:pt x="82060" y="17748"/>
                    <a:pt x="82139" y="17678"/>
                    <a:pt x="82197" y="17577"/>
                  </a:cubicBezTo>
                  <a:cubicBezTo>
                    <a:pt x="82416" y="17179"/>
                    <a:pt x="82615" y="16781"/>
                    <a:pt x="82813" y="16384"/>
                  </a:cubicBezTo>
                  <a:cubicBezTo>
                    <a:pt x="82893" y="16205"/>
                    <a:pt x="82734" y="16145"/>
                    <a:pt x="82654" y="16085"/>
                  </a:cubicBezTo>
                  <a:cubicBezTo>
                    <a:pt x="78377" y="14553"/>
                    <a:pt x="74100" y="13061"/>
                    <a:pt x="69664" y="11530"/>
                  </a:cubicBezTo>
                  <a:cubicBezTo>
                    <a:pt x="63498" y="9361"/>
                    <a:pt x="57271" y="7293"/>
                    <a:pt x="50985" y="5502"/>
                  </a:cubicBezTo>
                  <a:cubicBezTo>
                    <a:pt x="44938" y="3772"/>
                    <a:pt x="38811" y="2300"/>
                    <a:pt x="32604" y="1285"/>
                  </a:cubicBezTo>
                  <a:cubicBezTo>
                    <a:pt x="27493" y="457"/>
                    <a:pt x="22369" y="1"/>
                    <a:pt x="171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14"/>
            <p:cNvSpPr/>
            <p:nvPr/>
          </p:nvSpPr>
          <p:spPr>
            <a:xfrm rot="8030020" flipH="1">
              <a:off x="6942292" y="4334716"/>
              <a:ext cx="3357980" cy="723112"/>
            </a:xfrm>
            <a:custGeom>
              <a:avLst/>
              <a:gdLst/>
              <a:ahLst/>
              <a:cxnLst/>
              <a:rect l="l" t="t" r="r" b="b"/>
              <a:pathLst>
                <a:path w="81401" h="17529" extrusionOk="0">
                  <a:moveTo>
                    <a:pt x="16598" y="0"/>
                  </a:moveTo>
                  <a:cubicBezTo>
                    <a:pt x="15348" y="0"/>
                    <a:pt x="14098" y="27"/>
                    <a:pt x="12851" y="83"/>
                  </a:cubicBezTo>
                  <a:cubicBezTo>
                    <a:pt x="11040" y="143"/>
                    <a:pt x="9250" y="342"/>
                    <a:pt x="7480" y="739"/>
                  </a:cubicBezTo>
                  <a:cubicBezTo>
                    <a:pt x="5789" y="1117"/>
                    <a:pt x="4178" y="1694"/>
                    <a:pt x="2666" y="2570"/>
                  </a:cubicBezTo>
                  <a:cubicBezTo>
                    <a:pt x="2507" y="2629"/>
                    <a:pt x="2387" y="2689"/>
                    <a:pt x="2228" y="2729"/>
                  </a:cubicBezTo>
                  <a:cubicBezTo>
                    <a:pt x="2109" y="2928"/>
                    <a:pt x="1890" y="3007"/>
                    <a:pt x="1711" y="3127"/>
                  </a:cubicBezTo>
                  <a:cubicBezTo>
                    <a:pt x="1034" y="3644"/>
                    <a:pt x="378" y="4141"/>
                    <a:pt x="0" y="4957"/>
                  </a:cubicBezTo>
                  <a:cubicBezTo>
                    <a:pt x="199" y="4897"/>
                    <a:pt x="298" y="4778"/>
                    <a:pt x="458" y="4678"/>
                  </a:cubicBezTo>
                  <a:cubicBezTo>
                    <a:pt x="1850" y="3564"/>
                    <a:pt x="3402" y="2868"/>
                    <a:pt x="5093" y="2391"/>
                  </a:cubicBezTo>
                  <a:cubicBezTo>
                    <a:pt x="7659" y="1674"/>
                    <a:pt x="10265" y="1476"/>
                    <a:pt x="12891" y="1396"/>
                  </a:cubicBezTo>
                  <a:cubicBezTo>
                    <a:pt x="13699" y="1372"/>
                    <a:pt x="14507" y="1360"/>
                    <a:pt x="15314" y="1360"/>
                  </a:cubicBezTo>
                  <a:cubicBezTo>
                    <a:pt x="20448" y="1360"/>
                    <a:pt x="25564" y="1839"/>
                    <a:pt x="30635" y="2629"/>
                  </a:cubicBezTo>
                  <a:cubicBezTo>
                    <a:pt x="38333" y="3823"/>
                    <a:pt x="45892" y="5673"/>
                    <a:pt x="53352" y="7941"/>
                  </a:cubicBezTo>
                  <a:cubicBezTo>
                    <a:pt x="60116" y="9990"/>
                    <a:pt x="66800" y="12357"/>
                    <a:pt x="73484" y="14804"/>
                  </a:cubicBezTo>
                  <a:cubicBezTo>
                    <a:pt x="75911" y="15719"/>
                    <a:pt x="78337" y="16614"/>
                    <a:pt x="80784" y="17529"/>
                  </a:cubicBezTo>
                  <a:cubicBezTo>
                    <a:pt x="80864" y="17509"/>
                    <a:pt x="80963" y="17529"/>
                    <a:pt x="80983" y="17489"/>
                  </a:cubicBezTo>
                  <a:cubicBezTo>
                    <a:pt x="81182" y="17111"/>
                    <a:pt x="81401" y="16713"/>
                    <a:pt x="81301" y="16236"/>
                  </a:cubicBezTo>
                  <a:cubicBezTo>
                    <a:pt x="80148" y="15758"/>
                    <a:pt x="78954" y="15321"/>
                    <a:pt x="77741" y="14843"/>
                  </a:cubicBezTo>
                  <a:cubicBezTo>
                    <a:pt x="70022" y="11760"/>
                    <a:pt x="62244" y="8836"/>
                    <a:pt x="54267" y="6369"/>
                  </a:cubicBezTo>
                  <a:cubicBezTo>
                    <a:pt x="48359" y="4519"/>
                    <a:pt x="42371" y="2987"/>
                    <a:pt x="36245" y="1913"/>
                  </a:cubicBezTo>
                  <a:cubicBezTo>
                    <a:pt x="32007" y="1177"/>
                    <a:pt x="27750" y="580"/>
                    <a:pt x="23434" y="242"/>
                  </a:cubicBezTo>
                  <a:cubicBezTo>
                    <a:pt x="21160" y="88"/>
                    <a:pt x="18878" y="0"/>
                    <a:pt x="165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14"/>
            <p:cNvSpPr/>
            <p:nvPr/>
          </p:nvSpPr>
          <p:spPr>
            <a:xfrm rot="8030020" flipH="1">
              <a:off x="6888385" y="4318789"/>
              <a:ext cx="3355546" cy="718492"/>
            </a:xfrm>
            <a:custGeom>
              <a:avLst/>
              <a:gdLst/>
              <a:ahLst/>
              <a:cxnLst/>
              <a:rect l="l" t="t" r="r" b="b"/>
              <a:pathLst>
                <a:path w="81342" h="17417" extrusionOk="0">
                  <a:moveTo>
                    <a:pt x="15639" y="1"/>
                  </a:moveTo>
                  <a:cubicBezTo>
                    <a:pt x="14902" y="1"/>
                    <a:pt x="14165" y="10"/>
                    <a:pt x="13428" y="30"/>
                  </a:cubicBezTo>
                  <a:cubicBezTo>
                    <a:pt x="10802" y="110"/>
                    <a:pt x="8176" y="309"/>
                    <a:pt x="5630" y="1025"/>
                  </a:cubicBezTo>
                  <a:cubicBezTo>
                    <a:pt x="3939" y="1502"/>
                    <a:pt x="2367" y="2238"/>
                    <a:pt x="995" y="3312"/>
                  </a:cubicBezTo>
                  <a:cubicBezTo>
                    <a:pt x="875" y="3452"/>
                    <a:pt x="756" y="3571"/>
                    <a:pt x="577" y="3631"/>
                  </a:cubicBezTo>
                  <a:cubicBezTo>
                    <a:pt x="577" y="3790"/>
                    <a:pt x="418" y="3850"/>
                    <a:pt x="279" y="3869"/>
                  </a:cubicBezTo>
                  <a:cubicBezTo>
                    <a:pt x="318" y="3909"/>
                    <a:pt x="378" y="3969"/>
                    <a:pt x="318" y="4048"/>
                  </a:cubicBezTo>
                  <a:cubicBezTo>
                    <a:pt x="239" y="4208"/>
                    <a:pt x="139" y="4367"/>
                    <a:pt x="40" y="4546"/>
                  </a:cubicBezTo>
                  <a:cubicBezTo>
                    <a:pt x="0" y="4645"/>
                    <a:pt x="0" y="4705"/>
                    <a:pt x="100" y="4785"/>
                  </a:cubicBezTo>
                  <a:cubicBezTo>
                    <a:pt x="124" y="4793"/>
                    <a:pt x="147" y="4796"/>
                    <a:pt x="168" y="4796"/>
                  </a:cubicBezTo>
                  <a:cubicBezTo>
                    <a:pt x="297" y="4796"/>
                    <a:pt x="358" y="4654"/>
                    <a:pt x="478" y="4586"/>
                  </a:cubicBezTo>
                  <a:cubicBezTo>
                    <a:pt x="796" y="4367"/>
                    <a:pt x="1094" y="4108"/>
                    <a:pt x="1432" y="3889"/>
                  </a:cubicBezTo>
                  <a:cubicBezTo>
                    <a:pt x="2885" y="2994"/>
                    <a:pt x="4476" y="2477"/>
                    <a:pt x="6107" y="2119"/>
                  </a:cubicBezTo>
                  <a:cubicBezTo>
                    <a:pt x="8037" y="1721"/>
                    <a:pt x="9966" y="1562"/>
                    <a:pt x="11936" y="1482"/>
                  </a:cubicBezTo>
                  <a:cubicBezTo>
                    <a:pt x="13162" y="1429"/>
                    <a:pt x="14387" y="1402"/>
                    <a:pt x="15610" y="1402"/>
                  </a:cubicBezTo>
                  <a:cubicBezTo>
                    <a:pt x="20717" y="1402"/>
                    <a:pt x="25798" y="1861"/>
                    <a:pt x="30854" y="2696"/>
                  </a:cubicBezTo>
                  <a:cubicBezTo>
                    <a:pt x="37080" y="3710"/>
                    <a:pt x="43187" y="5182"/>
                    <a:pt x="49235" y="6933"/>
                  </a:cubicBezTo>
                  <a:cubicBezTo>
                    <a:pt x="55521" y="8743"/>
                    <a:pt x="61727" y="10812"/>
                    <a:pt x="67914" y="12941"/>
                  </a:cubicBezTo>
                  <a:cubicBezTo>
                    <a:pt x="72211" y="14413"/>
                    <a:pt x="76488" y="15924"/>
                    <a:pt x="80764" y="17416"/>
                  </a:cubicBezTo>
                  <a:cubicBezTo>
                    <a:pt x="81242" y="17118"/>
                    <a:pt x="81341" y="16680"/>
                    <a:pt x="81302" y="16183"/>
                  </a:cubicBezTo>
                  <a:cubicBezTo>
                    <a:pt x="78875" y="15248"/>
                    <a:pt x="76448" y="14333"/>
                    <a:pt x="74001" y="13438"/>
                  </a:cubicBezTo>
                  <a:cubicBezTo>
                    <a:pt x="67357" y="11011"/>
                    <a:pt x="60673" y="8644"/>
                    <a:pt x="53889" y="6575"/>
                  </a:cubicBezTo>
                  <a:cubicBezTo>
                    <a:pt x="46430" y="4307"/>
                    <a:pt x="38870" y="2477"/>
                    <a:pt x="31152" y="1283"/>
                  </a:cubicBezTo>
                  <a:cubicBezTo>
                    <a:pt x="26011" y="482"/>
                    <a:pt x="20840" y="1"/>
                    <a:pt x="156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14"/>
            <p:cNvSpPr/>
            <p:nvPr/>
          </p:nvSpPr>
          <p:spPr>
            <a:xfrm rot="8030020" flipH="1">
              <a:off x="7059140" y="4334176"/>
              <a:ext cx="3278404" cy="729919"/>
            </a:xfrm>
            <a:custGeom>
              <a:avLst/>
              <a:gdLst/>
              <a:ahLst/>
              <a:cxnLst/>
              <a:rect l="l" t="t" r="r" b="b"/>
              <a:pathLst>
                <a:path w="79472" h="17694" extrusionOk="0">
                  <a:moveTo>
                    <a:pt x="16045" y="1"/>
                  </a:moveTo>
                  <a:cubicBezTo>
                    <a:pt x="14134" y="1"/>
                    <a:pt x="12226" y="106"/>
                    <a:pt x="10324" y="367"/>
                  </a:cubicBezTo>
                  <a:cubicBezTo>
                    <a:pt x="7480" y="726"/>
                    <a:pt x="4715" y="1501"/>
                    <a:pt x="2129" y="2755"/>
                  </a:cubicBezTo>
                  <a:cubicBezTo>
                    <a:pt x="2069" y="2973"/>
                    <a:pt x="1830" y="2993"/>
                    <a:pt x="1671" y="3093"/>
                  </a:cubicBezTo>
                  <a:cubicBezTo>
                    <a:pt x="1094" y="3411"/>
                    <a:pt x="478" y="3690"/>
                    <a:pt x="0" y="4187"/>
                  </a:cubicBezTo>
                  <a:cubicBezTo>
                    <a:pt x="139" y="4127"/>
                    <a:pt x="299" y="4087"/>
                    <a:pt x="418" y="4008"/>
                  </a:cubicBezTo>
                  <a:cubicBezTo>
                    <a:pt x="1910" y="3133"/>
                    <a:pt x="3561" y="2576"/>
                    <a:pt x="5252" y="2198"/>
                  </a:cubicBezTo>
                  <a:cubicBezTo>
                    <a:pt x="7002" y="1800"/>
                    <a:pt x="8793" y="1601"/>
                    <a:pt x="10623" y="1521"/>
                  </a:cubicBezTo>
                  <a:cubicBezTo>
                    <a:pt x="11903" y="1463"/>
                    <a:pt x="13186" y="1434"/>
                    <a:pt x="14470" y="1434"/>
                  </a:cubicBezTo>
                  <a:cubicBezTo>
                    <a:pt x="16716" y="1434"/>
                    <a:pt x="18965" y="1523"/>
                    <a:pt x="21206" y="1700"/>
                  </a:cubicBezTo>
                  <a:cubicBezTo>
                    <a:pt x="25503" y="2019"/>
                    <a:pt x="29760" y="2615"/>
                    <a:pt x="34017" y="3371"/>
                  </a:cubicBezTo>
                  <a:cubicBezTo>
                    <a:pt x="40124" y="4445"/>
                    <a:pt x="46131" y="5997"/>
                    <a:pt x="52039" y="7827"/>
                  </a:cubicBezTo>
                  <a:cubicBezTo>
                    <a:pt x="59996" y="10274"/>
                    <a:pt x="67794" y="13218"/>
                    <a:pt x="75513" y="16302"/>
                  </a:cubicBezTo>
                  <a:cubicBezTo>
                    <a:pt x="76686" y="16779"/>
                    <a:pt x="77880" y="17217"/>
                    <a:pt x="79074" y="17694"/>
                  </a:cubicBezTo>
                  <a:cubicBezTo>
                    <a:pt x="79272" y="17435"/>
                    <a:pt x="79352" y="17117"/>
                    <a:pt x="79432" y="16799"/>
                  </a:cubicBezTo>
                  <a:cubicBezTo>
                    <a:pt x="79471" y="16640"/>
                    <a:pt x="79452" y="16520"/>
                    <a:pt x="79392" y="16381"/>
                  </a:cubicBezTo>
                  <a:cubicBezTo>
                    <a:pt x="78298" y="15904"/>
                    <a:pt x="77243" y="15426"/>
                    <a:pt x="76149" y="14989"/>
                  </a:cubicBezTo>
                  <a:cubicBezTo>
                    <a:pt x="73921" y="14054"/>
                    <a:pt x="71713" y="13139"/>
                    <a:pt x="69485" y="12243"/>
                  </a:cubicBezTo>
                  <a:cubicBezTo>
                    <a:pt x="65009" y="10433"/>
                    <a:pt x="60494" y="8762"/>
                    <a:pt x="55918" y="7270"/>
                  </a:cubicBezTo>
                  <a:cubicBezTo>
                    <a:pt x="51184" y="5699"/>
                    <a:pt x="46350" y="4346"/>
                    <a:pt x="41456" y="3252"/>
                  </a:cubicBezTo>
                  <a:cubicBezTo>
                    <a:pt x="37737" y="2397"/>
                    <a:pt x="33997" y="1820"/>
                    <a:pt x="30217" y="1283"/>
                  </a:cubicBezTo>
                  <a:cubicBezTo>
                    <a:pt x="26796" y="785"/>
                    <a:pt x="23374" y="328"/>
                    <a:pt x="19913" y="129"/>
                  </a:cubicBezTo>
                  <a:cubicBezTo>
                    <a:pt x="18623" y="49"/>
                    <a:pt x="17333" y="1"/>
                    <a:pt x="160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14"/>
            <p:cNvSpPr/>
            <p:nvPr/>
          </p:nvSpPr>
          <p:spPr>
            <a:xfrm rot="8030020" flipH="1">
              <a:off x="7292939" y="4335557"/>
              <a:ext cx="3122512" cy="666967"/>
            </a:xfrm>
            <a:custGeom>
              <a:avLst/>
              <a:gdLst/>
              <a:ahLst/>
              <a:cxnLst/>
              <a:rect l="l" t="t" r="r" b="b"/>
              <a:pathLst>
                <a:path w="75693" h="16168" extrusionOk="0">
                  <a:moveTo>
                    <a:pt x="15217" y="1"/>
                  </a:moveTo>
                  <a:cubicBezTo>
                    <a:pt x="13458" y="1"/>
                    <a:pt x="11703" y="64"/>
                    <a:pt x="9947" y="213"/>
                  </a:cubicBezTo>
                  <a:cubicBezTo>
                    <a:pt x="7620" y="452"/>
                    <a:pt x="5372" y="889"/>
                    <a:pt x="3144" y="1526"/>
                  </a:cubicBezTo>
                  <a:cubicBezTo>
                    <a:pt x="2090" y="1824"/>
                    <a:pt x="1095" y="2262"/>
                    <a:pt x="41" y="2640"/>
                  </a:cubicBezTo>
                  <a:cubicBezTo>
                    <a:pt x="21" y="2640"/>
                    <a:pt x="1" y="2700"/>
                    <a:pt x="1" y="2759"/>
                  </a:cubicBezTo>
                  <a:cubicBezTo>
                    <a:pt x="1" y="2759"/>
                    <a:pt x="21" y="2779"/>
                    <a:pt x="41" y="2779"/>
                  </a:cubicBezTo>
                  <a:cubicBezTo>
                    <a:pt x="120" y="2779"/>
                    <a:pt x="200" y="2779"/>
                    <a:pt x="260" y="2759"/>
                  </a:cubicBezTo>
                  <a:cubicBezTo>
                    <a:pt x="2686" y="1864"/>
                    <a:pt x="5193" y="1387"/>
                    <a:pt x="7719" y="1108"/>
                  </a:cubicBezTo>
                  <a:cubicBezTo>
                    <a:pt x="9561" y="902"/>
                    <a:pt x="11388" y="822"/>
                    <a:pt x="13214" y="822"/>
                  </a:cubicBezTo>
                  <a:cubicBezTo>
                    <a:pt x="14386" y="822"/>
                    <a:pt x="15557" y="855"/>
                    <a:pt x="16731" y="909"/>
                  </a:cubicBezTo>
                  <a:cubicBezTo>
                    <a:pt x="20948" y="1128"/>
                    <a:pt x="25165" y="1626"/>
                    <a:pt x="29363" y="2083"/>
                  </a:cubicBezTo>
                  <a:cubicBezTo>
                    <a:pt x="33262" y="2541"/>
                    <a:pt x="37061" y="3416"/>
                    <a:pt x="40841" y="4430"/>
                  </a:cubicBezTo>
                  <a:cubicBezTo>
                    <a:pt x="44779" y="5505"/>
                    <a:pt x="48658" y="6698"/>
                    <a:pt x="52538" y="7912"/>
                  </a:cubicBezTo>
                  <a:cubicBezTo>
                    <a:pt x="60176" y="10279"/>
                    <a:pt x="67736" y="12905"/>
                    <a:pt x="75036" y="16167"/>
                  </a:cubicBezTo>
                  <a:cubicBezTo>
                    <a:pt x="75434" y="15710"/>
                    <a:pt x="75653" y="15192"/>
                    <a:pt x="75693" y="14655"/>
                  </a:cubicBezTo>
                  <a:cubicBezTo>
                    <a:pt x="75434" y="14536"/>
                    <a:pt x="75156" y="14456"/>
                    <a:pt x="74917" y="14357"/>
                  </a:cubicBezTo>
                  <a:cubicBezTo>
                    <a:pt x="72132" y="13124"/>
                    <a:pt x="69267" y="12010"/>
                    <a:pt x="66403" y="10935"/>
                  </a:cubicBezTo>
                  <a:cubicBezTo>
                    <a:pt x="58326" y="7932"/>
                    <a:pt x="50091" y="5385"/>
                    <a:pt x="41736" y="3197"/>
                  </a:cubicBezTo>
                  <a:cubicBezTo>
                    <a:pt x="38016" y="2242"/>
                    <a:pt x="34236" y="1446"/>
                    <a:pt x="30377" y="1049"/>
                  </a:cubicBezTo>
                  <a:cubicBezTo>
                    <a:pt x="26617" y="651"/>
                    <a:pt x="22878" y="293"/>
                    <a:pt x="19098" y="94"/>
                  </a:cubicBezTo>
                  <a:cubicBezTo>
                    <a:pt x="17801" y="35"/>
                    <a:pt x="16508" y="1"/>
                    <a:pt x="152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14"/>
            <p:cNvSpPr/>
            <p:nvPr/>
          </p:nvSpPr>
          <p:spPr>
            <a:xfrm rot="8030020" flipH="1">
              <a:off x="7832724" y="4210897"/>
              <a:ext cx="2603062" cy="597292"/>
            </a:xfrm>
            <a:custGeom>
              <a:avLst/>
              <a:gdLst/>
              <a:ahLst/>
              <a:cxnLst/>
              <a:rect l="l" t="t" r="r" b="b"/>
              <a:pathLst>
                <a:path w="63101" h="14479" extrusionOk="0">
                  <a:moveTo>
                    <a:pt x="9839" y="0"/>
                  </a:moveTo>
                  <a:cubicBezTo>
                    <a:pt x="8682" y="0"/>
                    <a:pt x="7524" y="13"/>
                    <a:pt x="6366" y="37"/>
                  </a:cubicBezTo>
                  <a:cubicBezTo>
                    <a:pt x="4238" y="76"/>
                    <a:pt x="2129" y="176"/>
                    <a:pt x="1" y="454"/>
                  </a:cubicBezTo>
                  <a:cubicBezTo>
                    <a:pt x="40" y="534"/>
                    <a:pt x="80" y="633"/>
                    <a:pt x="140" y="733"/>
                  </a:cubicBezTo>
                  <a:cubicBezTo>
                    <a:pt x="975" y="673"/>
                    <a:pt x="1791" y="653"/>
                    <a:pt x="2626" y="633"/>
                  </a:cubicBezTo>
                  <a:cubicBezTo>
                    <a:pt x="3083" y="625"/>
                    <a:pt x="3540" y="620"/>
                    <a:pt x="3996" y="620"/>
                  </a:cubicBezTo>
                  <a:cubicBezTo>
                    <a:pt x="6638" y="620"/>
                    <a:pt x="9270" y="756"/>
                    <a:pt x="11916" y="892"/>
                  </a:cubicBezTo>
                  <a:cubicBezTo>
                    <a:pt x="13985" y="1031"/>
                    <a:pt x="16074" y="1091"/>
                    <a:pt x="18143" y="1330"/>
                  </a:cubicBezTo>
                  <a:cubicBezTo>
                    <a:pt x="22141" y="1767"/>
                    <a:pt x="26060" y="2583"/>
                    <a:pt x="29939" y="3577"/>
                  </a:cubicBezTo>
                  <a:cubicBezTo>
                    <a:pt x="36305" y="5229"/>
                    <a:pt x="42611" y="7098"/>
                    <a:pt x="48817" y="9227"/>
                  </a:cubicBezTo>
                  <a:cubicBezTo>
                    <a:pt x="52279" y="10401"/>
                    <a:pt x="55700" y="11674"/>
                    <a:pt x="59082" y="13066"/>
                  </a:cubicBezTo>
                  <a:cubicBezTo>
                    <a:pt x="60256" y="13544"/>
                    <a:pt x="61409" y="14001"/>
                    <a:pt x="62563" y="14479"/>
                  </a:cubicBezTo>
                  <a:cubicBezTo>
                    <a:pt x="62921" y="14101"/>
                    <a:pt x="63100" y="13663"/>
                    <a:pt x="63060" y="13126"/>
                  </a:cubicBezTo>
                  <a:cubicBezTo>
                    <a:pt x="61370" y="12469"/>
                    <a:pt x="59718" y="11773"/>
                    <a:pt x="58047" y="11097"/>
                  </a:cubicBezTo>
                  <a:cubicBezTo>
                    <a:pt x="53810" y="9386"/>
                    <a:pt x="49573" y="7755"/>
                    <a:pt x="45237" y="6303"/>
                  </a:cubicBezTo>
                  <a:cubicBezTo>
                    <a:pt x="39587" y="4373"/>
                    <a:pt x="33898" y="2762"/>
                    <a:pt x="28049" y="1628"/>
                  </a:cubicBezTo>
                  <a:cubicBezTo>
                    <a:pt x="24827" y="971"/>
                    <a:pt x="21584" y="494"/>
                    <a:pt x="18302" y="275"/>
                  </a:cubicBezTo>
                  <a:cubicBezTo>
                    <a:pt x="15481" y="78"/>
                    <a:pt x="12660" y="0"/>
                    <a:pt x="98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4"/>
            <p:cNvSpPr/>
            <p:nvPr/>
          </p:nvSpPr>
          <p:spPr>
            <a:xfrm rot="8030020" flipH="1">
              <a:off x="7946374" y="4269529"/>
              <a:ext cx="2563667" cy="560289"/>
            </a:xfrm>
            <a:custGeom>
              <a:avLst/>
              <a:gdLst/>
              <a:ahLst/>
              <a:cxnLst/>
              <a:rect l="l" t="t" r="r" b="b"/>
              <a:pathLst>
                <a:path w="62146" h="13582" extrusionOk="0">
                  <a:moveTo>
                    <a:pt x="15419" y="0"/>
                  </a:moveTo>
                  <a:cubicBezTo>
                    <a:pt x="15067" y="0"/>
                    <a:pt x="14715" y="5"/>
                    <a:pt x="14363" y="15"/>
                  </a:cubicBezTo>
                  <a:cubicBezTo>
                    <a:pt x="10722" y="114"/>
                    <a:pt x="7082" y="432"/>
                    <a:pt x="3462" y="950"/>
                  </a:cubicBezTo>
                  <a:cubicBezTo>
                    <a:pt x="2308" y="1129"/>
                    <a:pt x="1114" y="1248"/>
                    <a:pt x="0" y="1606"/>
                  </a:cubicBezTo>
                  <a:cubicBezTo>
                    <a:pt x="35" y="1629"/>
                    <a:pt x="91" y="1639"/>
                    <a:pt x="151" y="1639"/>
                  </a:cubicBezTo>
                  <a:cubicBezTo>
                    <a:pt x="193" y="1639"/>
                    <a:pt x="238" y="1634"/>
                    <a:pt x="279" y="1626"/>
                  </a:cubicBezTo>
                  <a:cubicBezTo>
                    <a:pt x="1612" y="1427"/>
                    <a:pt x="2944" y="1248"/>
                    <a:pt x="4297" y="1129"/>
                  </a:cubicBezTo>
                  <a:cubicBezTo>
                    <a:pt x="6439" y="927"/>
                    <a:pt x="8581" y="833"/>
                    <a:pt x="10721" y="833"/>
                  </a:cubicBezTo>
                  <a:cubicBezTo>
                    <a:pt x="13849" y="833"/>
                    <a:pt x="16974" y="1033"/>
                    <a:pt x="20092" y="1387"/>
                  </a:cubicBezTo>
                  <a:cubicBezTo>
                    <a:pt x="26000" y="2044"/>
                    <a:pt x="31809" y="3317"/>
                    <a:pt x="37518" y="4908"/>
                  </a:cubicBezTo>
                  <a:cubicBezTo>
                    <a:pt x="43048" y="6480"/>
                    <a:pt x="48479" y="8310"/>
                    <a:pt x="53830" y="10379"/>
                  </a:cubicBezTo>
                  <a:cubicBezTo>
                    <a:pt x="56535" y="11433"/>
                    <a:pt x="59221" y="12527"/>
                    <a:pt x="61946" y="13582"/>
                  </a:cubicBezTo>
                  <a:cubicBezTo>
                    <a:pt x="62145" y="13363"/>
                    <a:pt x="62065" y="13064"/>
                    <a:pt x="61986" y="12766"/>
                  </a:cubicBezTo>
                  <a:cubicBezTo>
                    <a:pt x="61986" y="12448"/>
                    <a:pt x="61827" y="12269"/>
                    <a:pt x="61548" y="12149"/>
                  </a:cubicBezTo>
                  <a:cubicBezTo>
                    <a:pt x="60772" y="11851"/>
                    <a:pt x="60017" y="11493"/>
                    <a:pt x="59261" y="11194"/>
                  </a:cubicBezTo>
                  <a:cubicBezTo>
                    <a:pt x="56714" y="10200"/>
                    <a:pt x="54168" y="9245"/>
                    <a:pt x="51602" y="8310"/>
                  </a:cubicBezTo>
                  <a:cubicBezTo>
                    <a:pt x="49334" y="7514"/>
                    <a:pt x="47047" y="6719"/>
                    <a:pt x="44759" y="6002"/>
                  </a:cubicBezTo>
                  <a:cubicBezTo>
                    <a:pt x="41656" y="5008"/>
                    <a:pt x="38532" y="4093"/>
                    <a:pt x="35389" y="3257"/>
                  </a:cubicBezTo>
                  <a:cubicBezTo>
                    <a:pt x="31272" y="2203"/>
                    <a:pt x="27174" y="1168"/>
                    <a:pt x="22976" y="592"/>
                  </a:cubicBezTo>
                  <a:cubicBezTo>
                    <a:pt x="20479" y="242"/>
                    <a:pt x="17951" y="0"/>
                    <a:pt x="154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4"/>
            <p:cNvSpPr/>
            <p:nvPr/>
          </p:nvSpPr>
          <p:spPr>
            <a:xfrm rot="8030020" flipH="1">
              <a:off x="6952520" y="4614942"/>
              <a:ext cx="705745" cy="188647"/>
            </a:xfrm>
            <a:custGeom>
              <a:avLst/>
              <a:gdLst/>
              <a:ahLst/>
              <a:cxnLst/>
              <a:rect l="l" t="t" r="r" b="b"/>
              <a:pathLst>
                <a:path w="17108" h="4573" extrusionOk="0">
                  <a:moveTo>
                    <a:pt x="496" y="0"/>
                  </a:moveTo>
                  <a:cubicBezTo>
                    <a:pt x="346" y="0"/>
                    <a:pt x="177" y="30"/>
                    <a:pt x="0" y="157"/>
                  </a:cubicBezTo>
                  <a:cubicBezTo>
                    <a:pt x="418" y="376"/>
                    <a:pt x="796" y="594"/>
                    <a:pt x="1154" y="773"/>
                  </a:cubicBezTo>
                  <a:cubicBezTo>
                    <a:pt x="2546" y="1509"/>
                    <a:pt x="4038" y="2066"/>
                    <a:pt x="5570" y="2504"/>
                  </a:cubicBezTo>
                  <a:cubicBezTo>
                    <a:pt x="7858" y="3200"/>
                    <a:pt x="10165" y="3737"/>
                    <a:pt x="12493" y="4235"/>
                  </a:cubicBezTo>
                  <a:cubicBezTo>
                    <a:pt x="13288" y="4394"/>
                    <a:pt x="14084" y="4493"/>
                    <a:pt x="14880" y="4553"/>
                  </a:cubicBezTo>
                  <a:cubicBezTo>
                    <a:pt x="15081" y="4566"/>
                    <a:pt x="15281" y="4572"/>
                    <a:pt x="15479" y="4572"/>
                  </a:cubicBezTo>
                  <a:cubicBezTo>
                    <a:pt x="15907" y="4572"/>
                    <a:pt x="16328" y="4541"/>
                    <a:pt x="16750" y="4474"/>
                  </a:cubicBezTo>
                  <a:cubicBezTo>
                    <a:pt x="16869" y="4454"/>
                    <a:pt x="17048" y="4474"/>
                    <a:pt x="17108" y="4255"/>
                  </a:cubicBezTo>
                  <a:cubicBezTo>
                    <a:pt x="16730" y="3857"/>
                    <a:pt x="16272" y="3558"/>
                    <a:pt x="15835" y="3240"/>
                  </a:cubicBezTo>
                  <a:cubicBezTo>
                    <a:pt x="15675" y="3101"/>
                    <a:pt x="15516" y="3081"/>
                    <a:pt x="15337" y="3081"/>
                  </a:cubicBezTo>
                  <a:cubicBezTo>
                    <a:pt x="12890" y="3001"/>
                    <a:pt x="10563" y="2444"/>
                    <a:pt x="8275" y="1689"/>
                  </a:cubicBezTo>
                  <a:cubicBezTo>
                    <a:pt x="6982" y="1291"/>
                    <a:pt x="5709" y="793"/>
                    <a:pt x="4476" y="276"/>
                  </a:cubicBezTo>
                  <a:cubicBezTo>
                    <a:pt x="4217" y="177"/>
                    <a:pt x="3939" y="97"/>
                    <a:pt x="3680" y="97"/>
                  </a:cubicBezTo>
                  <a:cubicBezTo>
                    <a:pt x="2686" y="77"/>
                    <a:pt x="1711" y="18"/>
                    <a:pt x="736" y="18"/>
                  </a:cubicBezTo>
                  <a:cubicBezTo>
                    <a:pt x="663" y="10"/>
                    <a:pt x="583" y="0"/>
                    <a:pt x="4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5" name="Google Shape;445;p14"/>
          <p:cNvGrpSpPr/>
          <p:nvPr/>
        </p:nvGrpSpPr>
        <p:grpSpPr>
          <a:xfrm rot="3986824">
            <a:off x="5822946" y="-1524221"/>
            <a:ext cx="4100677" cy="3410400"/>
            <a:chOff x="6217409" y="3179804"/>
            <a:chExt cx="4100638" cy="3410367"/>
          </a:xfrm>
        </p:grpSpPr>
        <p:sp>
          <p:nvSpPr>
            <p:cNvPr id="446" name="Google Shape;446;p14"/>
            <p:cNvSpPr/>
            <p:nvPr/>
          </p:nvSpPr>
          <p:spPr>
            <a:xfrm rot="8030020" flipH="1">
              <a:off x="6471395" y="5221878"/>
              <a:ext cx="2151680" cy="699804"/>
            </a:xfrm>
            <a:custGeom>
              <a:avLst/>
              <a:gdLst/>
              <a:ahLst/>
              <a:cxnLst/>
              <a:rect l="l" t="t" r="r" b="b"/>
              <a:pathLst>
                <a:path w="52159" h="16964" extrusionOk="0">
                  <a:moveTo>
                    <a:pt x="30498" y="0"/>
                  </a:moveTo>
                  <a:cubicBezTo>
                    <a:pt x="30193" y="0"/>
                    <a:pt x="29891" y="41"/>
                    <a:pt x="29580" y="55"/>
                  </a:cubicBezTo>
                  <a:cubicBezTo>
                    <a:pt x="29342" y="94"/>
                    <a:pt x="29282" y="134"/>
                    <a:pt x="29262" y="393"/>
                  </a:cubicBezTo>
                  <a:cubicBezTo>
                    <a:pt x="29083" y="2223"/>
                    <a:pt x="29043" y="4073"/>
                    <a:pt x="29421" y="5903"/>
                  </a:cubicBezTo>
                  <a:cubicBezTo>
                    <a:pt x="29561" y="6400"/>
                    <a:pt x="29720" y="6898"/>
                    <a:pt x="29859" y="7415"/>
                  </a:cubicBezTo>
                  <a:cubicBezTo>
                    <a:pt x="29461" y="7614"/>
                    <a:pt x="29063" y="7514"/>
                    <a:pt x="28665" y="7574"/>
                  </a:cubicBezTo>
                  <a:cubicBezTo>
                    <a:pt x="28645" y="7576"/>
                    <a:pt x="28626" y="7577"/>
                    <a:pt x="28608" y="7577"/>
                  </a:cubicBezTo>
                  <a:cubicBezTo>
                    <a:pt x="28407" y="7577"/>
                    <a:pt x="28304" y="7478"/>
                    <a:pt x="28268" y="7296"/>
                  </a:cubicBezTo>
                  <a:cubicBezTo>
                    <a:pt x="28128" y="6798"/>
                    <a:pt x="27989" y="6301"/>
                    <a:pt x="27890" y="5784"/>
                  </a:cubicBezTo>
                  <a:cubicBezTo>
                    <a:pt x="27531" y="4133"/>
                    <a:pt x="27512" y="2482"/>
                    <a:pt x="27631" y="791"/>
                  </a:cubicBezTo>
                  <a:cubicBezTo>
                    <a:pt x="27631" y="612"/>
                    <a:pt x="27691" y="433"/>
                    <a:pt x="27611" y="254"/>
                  </a:cubicBezTo>
                  <a:cubicBezTo>
                    <a:pt x="27545" y="242"/>
                    <a:pt x="27477" y="237"/>
                    <a:pt x="27409" y="237"/>
                  </a:cubicBezTo>
                  <a:cubicBezTo>
                    <a:pt x="27133" y="237"/>
                    <a:pt x="26848" y="317"/>
                    <a:pt x="26577" y="333"/>
                  </a:cubicBezTo>
                  <a:cubicBezTo>
                    <a:pt x="26298" y="353"/>
                    <a:pt x="26238" y="433"/>
                    <a:pt x="26219" y="731"/>
                  </a:cubicBezTo>
                  <a:cubicBezTo>
                    <a:pt x="26119" y="2382"/>
                    <a:pt x="26119" y="3993"/>
                    <a:pt x="26418" y="5605"/>
                  </a:cubicBezTo>
                  <a:cubicBezTo>
                    <a:pt x="26557" y="6281"/>
                    <a:pt x="26696" y="6977"/>
                    <a:pt x="26835" y="7674"/>
                  </a:cubicBezTo>
                  <a:cubicBezTo>
                    <a:pt x="26418" y="7813"/>
                    <a:pt x="25980" y="7813"/>
                    <a:pt x="25522" y="7872"/>
                  </a:cubicBezTo>
                  <a:cubicBezTo>
                    <a:pt x="25510" y="7875"/>
                    <a:pt x="25498" y="7876"/>
                    <a:pt x="25487" y="7876"/>
                  </a:cubicBezTo>
                  <a:cubicBezTo>
                    <a:pt x="25391" y="7876"/>
                    <a:pt x="25339" y="7802"/>
                    <a:pt x="25304" y="7713"/>
                  </a:cubicBezTo>
                  <a:cubicBezTo>
                    <a:pt x="25105" y="7256"/>
                    <a:pt x="25045" y="6758"/>
                    <a:pt x="24945" y="6261"/>
                  </a:cubicBezTo>
                  <a:cubicBezTo>
                    <a:pt x="24647" y="4530"/>
                    <a:pt x="24607" y="2820"/>
                    <a:pt x="24707" y="1089"/>
                  </a:cubicBezTo>
                  <a:cubicBezTo>
                    <a:pt x="24707" y="930"/>
                    <a:pt x="24747" y="791"/>
                    <a:pt x="24607" y="651"/>
                  </a:cubicBezTo>
                  <a:cubicBezTo>
                    <a:pt x="24329" y="711"/>
                    <a:pt x="24030" y="751"/>
                    <a:pt x="23732" y="830"/>
                  </a:cubicBezTo>
                  <a:cubicBezTo>
                    <a:pt x="23394" y="910"/>
                    <a:pt x="23354" y="930"/>
                    <a:pt x="23334" y="1288"/>
                  </a:cubicBezTo>
                  <a:cubicBezTo>
                    <a:pt x="23215" y="2740"/>
                    <a:pt x="23215" y="4192"/>
                    <a:pt x="23394" y="5625"/>
                  </a:cubicBezTo>
                  <a:cubicBezTo>
                    <a:pt x="23453" y="6381"/>
                    <a:pt x="23613" y="7097"/>
                    <a:pt x="23732" y="7853"/>
                  </a:cubicBezTo>
                  <a:cubicBezTo>
                    <a:pt x="23772" y="8012"/>
                    <a:pt x="23712" y="8111"/>
                    <a:pt x="23533" y="8171"/>
                  </a:cubicBezTo>
                  <a:cubicBezTo>
                    <a:pt x="23259" y="8219"/>
                    <a:pt x="22986" y="8306"/>
                    <a:pt x="22681" y="8306"/>
                  </a:cubicBezTo>
                  <a:cubicBezTo>
                    <a:pt x="22609" y="8306"/>
                    <a:pt x="22535" y="8302"/>
                    <a:pt x="22459" y="8290"/>
                  </a:cubicBezTo>
                  <a:cubicBezTo>
                    <a:pt x="22359" y="7713"/>
                    <a:pt x="22240" y="7176"/>
                    <a:pt x="22160" y="6599"/>
                  </a:cubicBezTo>
                  <a:cubicBezTo>
                    <a:pt x="22101" y="6022"/>
                    <a:pt x="22021" y="5465"/>
                    <a:pt x="22001" y="4889"/>
                  </a:cubicBezTo>
                  <a:cubicBezTo>
                    <a:pt x="21962" y="4292"/>
                    <a:pt x="22001" y="3695"/>
                    <a:pt x="21962" y="3098"/>
                  </a:cubicBezTo>
                  <a:cubicBezTo>
                    <a:pt x="21962" y="2521"/>
                    <a:pt x="22101" y="1984"/>
                    <a:pt x="22021" y="1387"/>
                  </a:cubicBezTo>
                  <a:cubicBezTo>
                    <a:pt x="21723" y="1387"/>
                    <a:pt x="21504" y="1547"/>
                    <a:pt x="21285" y="1606"/>
                  </a:cubicBezTo>
                  <a:cubicBezTo>
                    <a:pt x="20927" y="1686"/>
                    <a:pt x="20848" y="1905"/>
                    <a:pt x="20828" y="2203"/>
                  </a:cubicBezTo>
                  <a:cubicBezTo>
                    <a:pt x="20629" y="4113"/>
                    <a:pt x="20669" y="6003"/>
                    <a:pt x="21027" y="7892"/>
                  </a:cubicBezTo>
                  <a:cubicBezTo>
                    <a:pt x="21166" y="8768"/>
                    <a:pt x="21166" y="8609"/>
                    <a:pt x="20350" y="8827"/>
                  </a:cubicBezTo>
                  <a:cubicBezTo>
                    <a:pt x="20216" y="8872"/>
                    <a:pt x="20070" y="8928"/>
                    <a:pt x="19931" y="8928"/>
                  </a:cubicBezTo>
                  <a:cubicBezTo>
                    <a:pt x="19884" y="8928"/>
                    <a:pt x="19838" y="8922"/>
                    <a:pt x="19793" y="8907"/>
                  </a:cubicBezTo>
                  <a:cubicBezTo>
                    <a:pt x="19634" y="8728"/>
                    <a:pt x="19634" y="8529"/>
                    <a:pt x="19614" y="8330"/>
                  </a:cubicBezTo>
                  <a:cubicBezTo>
                    <a:pt x="19356" y="6699"/>
                    <a:pt x="19256" y="5028"/>
                    <a:pt x="19435" y="3397"/>
                  </a:cubicBezTo>
                  <a:cubicBezTo>
                    <a:pt x="19435" y="3257"/>
                    <a:pt x="19455" y="3138"/>
                    <a:pt x="19455" y="3019"/>
                  </a:cubicBezTo>
                  <a:cubicBezTo>
                    <a:pt x="19455" y="2899"/>
                    <a:pt x="19535" y="2740"/>
                    <a:pt x="19375" y="2621"/>
                  </a:cubicBezTo>
                  <a:cubicBezTo>
                    <a:pt x="19077" y="2680"/>
                    <a:pt x="18918" y="2899"/>
                    <a:pt x="18679" y="3039"/>
                  </a:cubicBezTo>
                  <a:cubicBezTo>
                    <a:pt x="18341" y="3237"/>
                    <a:pt x="18182" y="3576"/>
                    <a:pt x="18142" y="3973"/>
                  </a:cubicBezTo>
                  <a:cubicBezTo>
                    <a:pt x="17943" y="5485"/>
                    <a:pt x="17943" y="6977"/>
                    <a:pt x="18122" y="8469"/>
                  </a:cubicBezTo>
                  <a:lnTo>
                    <a:pt x="18182" y="9146"/>
                  </a:lnTo>
                  <a:cubicBezTo>
                    <a:pt x="18182" y="9245"/>
                    <a:pt x="18142" y="9345"/>
                    <a:pt x="18043" y="9364"/>
                  </a:cubicBezTo>
                  <a:cubicBezTo>
                    <a:pt x="17558" y="9439"/>
                    <a:pt x="17125" y="9706"/>
                    <a:pt x="16630" y="9706"/>
                  </a:cubicBezTo>
                  <a:cubicBezTo>
                    <a:pt x="16597" y="9706"/>
                    <a:pt x="16564" y="9705"/>
                    <a:pt x="16531" y="9703"/>
                  </a:cubicBezTo>
                  <a:cubicBezTo>
                    <a:pt x="16153" y="9862"/>
                    <a:pt x="15775" y="10001"/>
                    <a:pt x="15477" y="10240"/>
                  </a:cubicBezTo>
                  <a:cubicBezTo>
                    <a:pt x="14542" y="10538"/>
                    <a:pt x="13567" y="10777"/>
                    <a:pt x="12612" y="11095"/>
                  </a:cubicBezTo>
                  <a:cubicBezTo>
                    <a:pt x="10702" y="11752"/>
                    <a:pt x="8793" y="12388"/>
                    <a:pt x="6883" y="13064"/>
                  </a:cubicBezTo>
                  <a:cubicBezTo>
                    <a:pt x="4834" y="13781"/>
                    <a:pt x="2805" y="14517"/>
                    <a:pt x="716" y="15153"/>
                  </a:cubicBezTo>
                  <a:cubicBezTo>
                    <a:pt x="557" y="15213"/>
                    <a:pt x="438" y="15253"/>
                    <a:pt x="298" y="15312"/>
                  </a:cubicBezTo>
                  <a:cubicBezTo>
                    <a:pt x="40" y="15412"/>
                    <a:pt x="0" y="15471"/>
                    <a:pt x="60" y="15750"/>
                  </a:cubicBezTo>
                  <a:cubicBezTo>
                    <a:pt x="159" y="16148"/>
                    <a:pt x="298" y="16566"/>
                    <a:pt x="398" y="16963"/>
                  </a:cubicBezTo>
                  <a:cubicBezTo>
                    <a:pt x="1293" y="16665"/>
                    <a:pt x="2188" y="16347"/>
                    <a:pt x="3083" y="16048"/>
                  </a:cubicBezTo>
                  <a:cubicBezTo>
                    <a:pt x="4794" y="15452"/>
                    <a:pt x="6505" y="14835"/>
                    <a:pt x="8255" y="14258"/>
                  </a:cubicBezTo>
                  <a:cubicBezTo>
                    <a:pt x="10563" y="13482"/>
                    <a:pt x="12890" y="12687"/>
                    <a:pt x="15238" y="11970"/>
                  </a:cubicBezTo>
                  <a:cubicBezTo>
                    <a:pt x="18401" y="11035"/>
                    <a:pt x="21603" y="10240"/>
                    <a:pt x="24886" y="9742"/>
                  </a:cubicBezTo>
                  <a:cubicBezTo>
                    <a:pt x="26886" y="9427"/>
                    <a:pt x="28883" y="9274"/>
                    <a:pt x="30876" y="9274"/>
                  </a:cubicBezTo>
                  <a:cubicBezTo>
                    <a:pt x="33660" y="9274"/>
                    <a:pt x="36438" y="9572"/>
                    <a:pt x="39209" y="10140"/>
                  </a:cubicBezTo>
                  <a:cubicBezTo>
                    <a:pt x="41576" y="10638"/>
                    <a:pt x="43883" y="11294"/>
                    <a:pt x="46151" y="12130"/>
                  </a:cubicBezTo>
                  <a:cubicBezTo>
                    <a:pt x="46867" y="12368"/>
                    <a:pt x="47563" y="12687"/>
                    <a:pt x="48260" y="13064"/>
                  </a:cubicBezTo>
                  <a:cubicBezTo>
                    <a:pt x="49692" y="13840"/>
                    <a:pt x="50945" y="14835"/>
                    <a:pt x="51721" y="16307"/>
                  </a:cubicBezTo>
                  <a:cubicBezTo>
                    <a:pt x="51940" y="16048"/>
                    <a:pt x="51960" y="15710"/>
                    <a:pt x="52059" y="15412"/>
                  </a:cubicBezTo>
                  <a:cubicBezTo>
                    <a:pt x="52159" y="15133"/>
                    <a:pt x="52139" y="14875"/>
                    <a:pt x="52019" y="14616"/>
                  </a:cubicBezTo>
                  <a:cubicBezTo>
                    <a:pt x="51661" y="13781"/>
                    <a:pt x="51065" y="13144"/>
                    <a:pt x="50388" y="12567"/>
                  </a:cubicBezTo>
                  <a:cubicBezTo>
                    <a:pt x="49374" y="11732"/>
                    <a:pt x="48200" y="11095"/>
                    <a:pt x="46967" y="10598"/>
                  </a:cubicBezTo>
                  <a:cubicBezTo>
                    <a:pt x="44699" y="9703"/>
                    <a:pt x="42391" y="9006"/>
                    <a:pt x="40004" y="8489"/>
                  </a:cubicBezTo>
                  <a:cubicBezTo>
                    <a:pt x="37438" y="7912"/>
                    <a:pt x="34832" y="7594"/>
                    <a:pt x="32186" y="7514"/>
                  </a:cubicBezTo>
                  <a:cubicBezTo>
                    <a:pt x="32018" y="7514"/>
                    <a:pt x="31897" y="7524"/>
                    <a:pt x="31805" y="7524"/>
                  </a:cubicBezTo>
                  <a:cubicBezTo>
                    <a:pt x="31547" y="7524"/>
                    <a:pt x="31511" y="7449"/>
                    <a:pt x="31291" y="6878"/>
                  </a:cubicBezTo>
                  <a:lnTo>
                    <a:pt x="31232" y="6659"/>
                  </a:lnTo>
                  <a:cubicBezTo>
                    <a:pt x="30834" y="5465"/>
                    <a:pt x="30694" y="4272"/>
                    <a:pt x="30694" y="3019"/>
                  </a:cubicBezTo>
                  <a:cubicBezTo>
                    <a:pt x="30675" y="2024"/>
                    <a:pt x="30834" y="1029"/>
                    <a:pt x="30933" y="35"/>
                  </a:cubicBezTo>
                  <a:cubicBezTo>
                    <a:pt x="30786" y="9"/>
                    <a:pt x="30642" y="0"/>
                    <a:pt x="304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14"/>
            <p:cNvSpPr/>
            <p:nvPr/>
          </p:nvSpPr>
          <p:spPr>
            <a:xfrm rot="8030020" flipH="1">
              <a:off x="6065907" y="4888608"/>
              <a:ext cx="1785689" cy="340992"/>
            </a:xfrm>
            <a:custGeom>
              <a:avLst/>
              <a:gdLst/>
              <a:ahLst/>
              <a:cxnLst/>
              <a:rect l="l" t="t" r="r" b="b"/>
              <a:pathLst>
                <a:path w="43287" h="8266" extrusionOk="0">
                  <a:moveTo>
                    <a:pt x="25474" y="1667"/>
                  </a:moveTo>
                  <a:cubicBezTo>
                    <a:pt x="25579" y="1667"/>
                    <a:pt x="25674" y="1689"/>
                    <a:pt x="25761" y="1715"/>
                  </a:cubicBezTo>
                  <a:cubicBezTo>
                    <a:pt x="26756" y="1735"/>
                    <a:pt x="27730" y="1755"/>
                    <a:pt x="28685" y="1775"/>
                  </a:cubicBezTo>
                  <a:cubicBezTo>
                    <a:pt x="28964" y="1775"/>
                    <a:pt x="29242" y="1855"/>
                    <a:pt x="29481" y="1954"/>
                  </a:cubicBezTo>
                  <a:cubicBezTo>
                    <a:pt x="30754" y="2451"/>
                    <a:pt x="32007" y="2949"/>
                    <a:pt x="33300" y="3366"/>
                  </a:cubicBezTo>
                  <a:cubicBezTo>
                    <a:pt x="35608" y="4102"/>
                    <a:pt x="37955" y="4659"/>
                    <a:pt x="40362" y="4759"/>
                  </a:cubicBezTo>
                  <a:cubicBezTo>
                    <a:pt x="40521" y="4799"/>
                    <a:pt x="40700" y="4819"/>
                    <a:pt x="40860" y="4918"/>
                  </a:cubicBezTo>
                  <a:cubicBezTo>
                    <a:pt x="41297" y="5216"/>
                    <a:pt x="41775" y="5535"/>
                    <a:pt x="42113" y="5933"/>
                  </a:cubicBezTo>
                  <a:cubicBezTo>
                    <a:pt x="42073" y="6151"/>
                    <a:pt x="41894" y="6132"/>
                    <a:pt x="41775" y="6151"/>
                  </a:cubicBezTo>
                  <a:cubicBezTo>
                    <a:pt x="41356" y="6219"/>
                    <a:pt x="40927" y="6259"/>
                    <a:pt x="40503" y="6259"/>
                  </a:cubicBezTo>
                  <a:cubicBezTo>
                    <a:pt x="40302" y="6259"/>
                    <a:pt x="40102" y="6250"/>
                    <a:pt x="39905" y="6231"/>
                  </a:cubicBezTo>
                  <a:cubicBezTo>
                    <a:pt x="39089" y="6191"/>
                    <a:pt x="38313" y="6092"/>
                    <a:pt x="37518" y="5913"/>
                  </a:cubicBezTo>
                  <a:cubicBezTo>
                    <a:pt x="35190" y="5395"/>
                    <a:pt x="32863" y="4898"/>
                    <a:pt x="30575" y="4202"/>
                  </a:cubicBezTo>
                  <a:cubicBezTo>
                    <a:pt x="29063" y="3724"/>
                    <a:pt x="27571" y="3207"/>
                    <a:pt x="26179" y="2451"/>
                  </a:cubicBezTo>
                  <a:cubicBezTo>
                    <a:pt x="25801" y="2252"/>
                    <a:pt x="25443" y="2053"/>
                    <a:pt x="25025" y="1815"/>
                  </a:cubicBezTo>
                  <a:cubicBezTo>
                    <a:pt x="25192" y="1703"/>
                    <a:pt x="25341" y="1667"/>
                    <a:pt x="25474" y="1667"/>
                  </a:cubicBezTo>
                  <a:close/>
                  <a:moveTo>
                    <a:pt x="25784" y="0"/>
                  </a:moveTo>
                  <a:cubicBezTo>
                    <a:pt x="23408" y="0"/>
                    <a:pt x="21040" y="233"/>
                    <a:pt x="18679" y="661"/>
                  </a:cubicBezTo>
                  <a:cubicBezTo>
                    <a:pt x="16252" y="1099"/>
                    <a:pt x="13865" y="1676"/>
                    <a:pt x="11518" y="2352"/>
                  </a:cubicBezTo>
                  <a:cubicBezTo>
                    <a:pt x="9369" y="2949"/>
                    <a:pt x="7281" y="3625"/>
                    <a:pt x="5192" y="4341"/>
                  </a:cubicBezTo>
                  <a:cubicBezTo>
                    <a:pt x="3461" y="4938"/>
                    <a:pt x="1731" y="5515"/>
                    <a:pt x="0" y="6112"/>
                  </a:cubicBezTo>
                  <a:cubicBezTo>
                    <a:pt x="40" y="6728"/>
                    <a:pt x="279" y="7325"/>
                    <a:pt x="418" y="7922"/>
                  </a:cubicBezTo>
                  <a:cubicBezTo>
                    <a:pt x="434" y="8037"/>
                    <a:pt x="505" y="8111"/>
                    <a:pt x="619" y="8111"/>
                  </a:cubicBezTo>
                  <a:cubicBezTo>
                    <a:pt x="643" y="8111"/>
                    <a:pt x="669" y="8108"/>
                    <a:pt x="696" y="8101"/>
                  </a:cubicBezTo>
                  <a:lnTo>
                    <a:pt x="915" y="8021"/>
                  </a:lnTo>
                  <a:cubicBezTo>
                    <a:pt x="2725" y="7345"/>
                    <a:pt x="4516" y="6689"/>
                    <a:pt x="6346" y="6012"/>
                  </a:cubicBezTo>
                  <a:cubicBezTo>
                    <a:pt x="7062" y="5734"/>
                    <a:pt x="7778" y="5455"/>
                    <a:pt x="8534" y="5216"/>
                  </a:cubicBezTo>
                  <a:cubicBezTo>
                    <a:pt x="11060" y="4381"/>
                    <a:pt x="13567" y="3565"/>
                    <a:pt x="16153" y="2969"/>
                  </a:cubicBezTo>
                  <a:cubicBezTo>
                    <a:pt x="17983" y="2551"/>
                    <a:pt x="19793" y="2193"/>
                    <a:pt x="21623" y="1954"/>
                  </a:cubicBezTo>
                  <a:cubicBezTo>
                    <a:pt x="21702" y="1942"/>
                    <a:pt x="21777" y="1935"/>
                    <a:pt x="21850" y="1935"/>
                  </a:cubicBezTo>
                  <a:cubicBezTo>
                    <a:pt x="22126" y="1935"/>
                    <a:pt x="22362" y="2028"/>
                    <a:pt x="22598" y="2233"/>
                  </a:cubicBezTo>
                  <a:cubicBezTo>
                    <a:pt x="23672" y="3068"/>
                    <a:pt x="24806" y="3804"/>
                    <a:pt x="26040" y="4381"/>
                  </a:cubicBezTo>
                  <a:cubicBezTo>
                    <a:pt x="27512" y="5097"/>
                    <a:pt x="29004" y="5734"/>
                    <a:pt x="30535" y="6291"/>
                  </a:cubicBezTo>
                  <a:cubicBezTo>
                    <a:pt x="32525" y="7007"/>
                    <a:pt x="34514" y="7623"/>
                    <a:pt x="36603" y="8001"/>
                  </a:cubicBezTo>
                  <a:cubicBezTo>
                    <a:pt x="37478" y="8158"/>
                    <a:pt x="38342" y="8265"/>
                    <a:pt x="39232" y="8265"/>
                  </a:cubicBezTo>
                  <a:cubicBezTo>
                    <a:pt x="39474" y="8265"/>
                    <a:pt x="39718" y="8257"/>
                    <a:pt x="39964" y="8240"/>
                  </a:cubicBezTo>
                  <a:cubicBezTo>
                    <a:pt x="40661" y="8200"/>
                    <a:pt x="41297" y="8081"/>
                    <a:pt x="41934" y="7783"/>
                  </a:cubicBezTo>
                  <a:cubicBezTo>
                    <a:pt x="42630" y="7444"/>
                    <a:pt x="43147" y="6987"/>
                    <a:pt x="43287" y="6191"/>
                  </a:cubicBezTo>
                  <a:cubicBezTo>
                    <a:pt x="42053" y="4421"/>
                    <a:pt x="40362" y="3247"/>
                    <a:pt x="38393" y="2372"/>
                  </a:cubicBezTo>
                  <a:cubicBezTo>
                    <a:pt x="35787" y="1238"/>
                    <a:pt x="33042" y="661"/>
                    <a:pt x="30257" y="283"/>
                  </a:cubicBezTo>
                  <a:cubicBezTo>
                    <a:pt x="28763" y="92"/>
                    <a:pt x="27272" y="0"/>
                    <a:pt x="257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14"/>
            <p:cNvSpPr/>
            <p:nvPr/>
          </p:nvSpPr>
          <p:spPr>
            <a:xfrm rot="8030020" flipH="1">
              <a:off x="6256267" y="5153739"/>
              <a:ext cx="2059811" cy="353037"/>
            </a:xfrm>
            <a:custGeom>
              <a:avLst/>
              <a:gdLst/>
              <a:ahLst/>
              <a:cxnLst/>
              <a:rect l="l" t="t" r="r" b="b"/>
              <a:pathLst>
                <a:path w="49932" h="8558" extrusionOk="0">
                  <a:moveTo>
                    <a:pt x="30351" y="1"/>
                  </a:moveTo>
                  <a:cubicBezTo>
                    <a:pt x="27877" y="1"/>
                    <a:pt x="25399" y="198"/>
                    <a:pt x="22917" y="601"/>
                  </a:cubicBezTo>
                  <a:cubicBezTo>
                    <a:pt x="20470" y="998"/>
                    <a:pt x="18024" y="1516"/>
                    <a:pt x="15656" y="2152"/>
                  </a:cubicBezTo>
                  <a:cubicBezTo>
                    <a:pt x="13588" y="2709"/>
                    <a:pt x="11499" y="3306"/>
                    <a:pt x="9450" y="3982"/>
                  </a:cubicBezTo>
                  <a:cubicBezTo>
                    <a:pt x="7262" y="4679"/>
                    <a:pt x="5074" y="5395"/>
                    <a:pt x="2885" y="6091"/>
                  </a:cubicBezTo>
                  <a:cubicBezTo>
                    <a:pt x="2149" y="6310"/>
                    <a:pt x="1433" y="6529"/>
                    <a:pt x="677" y="6787"/>
                  </a:cubicBezTo>
                  <a:cubicBezTo>
                    <a:pt x="517" y="6840"/>
                    <a:pt x="342" y="6910"/>
                    <a:pt x="164" y="6910"/>
                  </a:cubicBezTo>
                  <a:cubicBezTo>
                    <a:pt x="143" y="6910"/>
                    <a:pt x="122" y="6909"/>
                    <a:pt x="100" y="6907"/>
                  </a:cubicBezTo>
                  <a:lnTo>
                    <a:pt x="100" y="6907"/>
                  </a:lnTo>
                  <a:cubicBezTo>
                    <a:pt x="1" y="7503"/>
                    <a:pt x="160" y="8060"/>
                    <a:pt x="458" y="8558"/>
                  </a:cubicBezTo>
                  <a:cubicBezTo>
                    <a:pt x="956" y="8219"/>
                    <a:pt x="1513" y="8120"/>
                    <a:pt x="2070" y="7961"/>
                  </a:cubicBezTo>
                  <a:cubicBezTo>
                    <a:pt x="2945" y="7662"/>
                    <a:pt x="3840" y="7404"/>
                    <a:pt x="4735" y="7125"/>
                  </a:cubicBezTo>
                  <a:cubicBezTo>
                    <a:pt x="6764" y="6509"/>
                    <a:pt x="8833" y="5832"/>
                    <a:pt x="10902" y="5236"/>
                  </a:cubicBezTo>
                  <a:cubicBezTo>
                    <a:pt x="13826" y="4380"/>
                    <a:pt x="16770" y="3604"/>
                    <a:pt x="19774" y="3008"/>
                  </a:cubicBezTo>
                  <a:cubicBezTo>
                    <a:pt x="23236" y="2324"/>
                    <a:pt x="26698" y="1933"/>
                    <a:pt x="30188" y="1933"/>
                  </a:cubicBezTo>
                  <a:cubicBezTo>
                    <a:pt x="31671" y="1933"/>
                    <a:pt x="33159" y="2004"/>
                    <a:pt x="34654" y="2152"/>
                  </a:cubicBezTo>
                  <a:cubicBezTo>
                    <a:pt x="37359" y="2431"/>
                    <a:pt x="40065" y="2848"/>
                    <a:pt x="42671" y="3684"/>
                  </a:cubicBezTo>
                  <a:cubicBezTo>
                    <a:pt x="44322" y="4181"/>
                    <a:pt x="45893" y="4818"/>
                    <a:pt x="47286" y="5832"/>
                  </a:cubicBezTo>
                  <a:cubicBezTo>
                    <a:pt x="48062" y="6409"/>
                    <a:pt x="48798" y="7066"/>
                    <a:pt x="49295" y="7921"/>
                  </a:cubicBezTo>
                  <a:cubicBezTo>
                    <a:pt x="49414" y="7901"/>
                    <a:pt x="49494" y="7861"/>
                    <a:pt x="49514" y="7762"/>
                  </a:cubicBezTo>
                  <a:cubicBezTo>
                    <a:pt x="49633" y="7384"/>
                    <a:pt x="49733" y="7006"/>
                    <a:pt x="49872" y="6628"/>
                  </a:cubicBezTo>
                  <a:cubicBezTo>
                    <a:pt x="49932" y="6469"/>
                    <a:pt x="49872" y="6310"/>
                    <a:pt x="49812" y="6131"/>
                  </a:cubicBezTo>
                  <a:cubicBezTo>
                    <a:pt x="49414" y="5673"/>
                    <a:pt x="49036" y="5136"/>
                    <a:pt x="48579" y="4738"/>
                  </a:cubicBezTo>
                  <a:cubicBezTo>
                    <a:pt x="47723" y="3943"/>
                    <a:pt x="46749" y="3326"/>
                    <a:pt x="45714" y="2829"/>
                  </a:cubicBezTo>
                  <a:cubicBezTo>
                    <a:pt x="44043" y="2013"/>
                    <a:pt x="42313" y="1456"/>
                    <a:pt x="40522" y="1098"/>
                  </a:cubicBezTo>
                  <a:cubicBezTo>
                    <a:pt x="37139" y="373"/>
                    <a:pt x="33748" y="1"/>
                    <a:pt x="303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14"/>
            <p:cNvSpPr/>
            <p:nvPr/>
          </p:nvSpPr>
          <p:spPr>
            <a:xfrm rot="8030020" flipH="1">
              <a:off x="6327544" y="5235179"/>
              <a:ext cx="2117234" cy="377582"/>
            </a:xfrm>
            <a:custGeom>
              <a:avLst/>
              <a:gdLst/>
              <a:ahLst/>
              <a:cxnLst/>
              <a:rect l="l" t="t" r="r" b="b"/>
              <a:pathLst>
                <a:path w="51324" h="9153" extrusionOk="0">
                  <a:moveTo>
                    <a:pt x="30503" y="0"/>
                  </a:moveTo>
                  <a:cubicBezTo>
                    <a:pt x="28501" y="0"/>
                    <a:pt x="26497" y="151"/>
                    <a:pt x="24488" y="460"/>
                  </a:cubicBezTo>
                  <a:cubicBezTo>
                    <a:pt x="21206" y="957"/>
                    <a:pt x="18003" y="1713"/>
                    <a:pt x="14840" y="2688"/>
                  </a:cubicBezTo>
                  <a:cubicBezTo>
                    <a:pt x="12493" y="3384"/>
                    <a:pt x="10166" y="4200"/>
                    <a:pt x="7838" y="4975"/>
                  </a:cubicBezTo>
                  <a:cubicBezTo>
                    <a:pt x="6127" y="5552"/>
                    <a:pt x="4397" y="6169"/>
                    <a:pt x="2666" y="6766"/>
                  </a:cubicBezTo>
                  <a:cubicBezTo>
                    <a:pt x="1791" y="7064"/>
                    <a:pt x="896" y="7402"/>
                    <a:pt x="0" y="7701"/>
                  </a:cubicBezTo>
                  <a:cubicBezTo>
                    <a:pt x="120" y="8198"/>
                    <a:pt x="259" y="8695"/>
                    <a:pt x="418" y="9153"/>
                  </a:cubicBezTo>
                  <a:cubicBezTo>
                    <a:pt x="1930" y="8656"/>
                    <a:pt x="3442" y="8158"/>
                    <a:pt x="4974" y="7641"/>
                  </a:cubicBezTo>
                  <a:cubicBezTo>
                    <a:pt x="6287" y="7203"/>
                    <a:pt x="7599" y="6726"/>
                    <a:pt x="8952" y="6308"/>
                  </a:cubicBezTo>
                  <a:cubicBezTo>
                    <a:pt x="11180" y="5572"/>
                    <a:pt x="13428" y="4856"/>
                    <a:pt x="15716" y="4200"/>
                  </a:cubicBezTo>
                  <a:cubicBezTo>
                    <a:pt x="17844" y="3583"/>
                    <a:pt x="20012" y="3066"/>
                    <a:pt x="22201" y="2648"/>
                  </a:cubicBezTo>
                  <a:cubicBezTo>
                    <a:pt x="25086" y="2088"/>
                    <a:pt x="27990" y="1794"/>
                    <a:pt x="30915" y="1794"/>
                  </a:cubicBezTo>
                  <a:cubicBezTo>
                    <a:pt x="32144" y="1794"/>
                    <a:pt x="33377" y="1846"/>
                    <a:pt x="34614" y="1952"/>
                  </a:cubicBezTo>
                  <a:cubicBezTo>
                    <a:pt x="37259" y="2171"/>
                    <a:pt x="39885" y="2509"/>
                    <a:pt x="42471" y="3205"/>
                  </a:cubicBezTo>
                  <a:cubicBezTo>
                    <a:pt x="44122" y="3663"/>
                    <a:pt x="45773" y="4239"/>
                    <a:pt x="47285" y="5075"/>
                  </a:cubicBezTo>
                  <a:cubicBezTo>
                    <a:pt x="48439" y="5731"/>
                    <a:pt x="49474" y="6467"/>
                    <a:pt x="50269" y="7542"/>
                  </a:cubicBezTo>
                  <a:cubicBezTo>
                    <a:pt x="50488" y="7860"/>
                    <a:pt x="50687" y="8158"/>
                    <a:pt x="50886" y="8477"/>
                  </a:cubicBezTo>
                  <a:cubicBezTo>
                    <a:pt x="51184" y="8039"/>
                    <a:pt x="51264" y="7542"/>
                    <a:pt x="51324" y="7024"/>
                  </a:cubicBezTo>
                  <a:cubicBezTo>
                    <a:pt x="50528" y="5552"/>
                    <a:pt x="49294" y="4558"/>
                    <a:pt x="47862" y="3782"/>
                  </a:cubicBezTo>
                  <a:cubicBezTo>
                    <a:pt x="47186" y="3444"/>
                    <a:pt x="46470" y="3106"/>
                    <a:pt x="45754" y="2847"/>
                  </a:cubicBezTo>
                  <a:cubicBezTo>
                    <a:pt x="43486" y="1992"/>
                    <a:pt x="41178" y="1315"/>
                    <a:pt x="38811" y="858"/>
                  </a:cubicBezTo>
                  <a:cubicBezTo>
                    <a:pt x="36048" y="291"/>
                    <a:pt x="33279" y="0"/>
                    <a:pt x="305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14"/>
            <p:cNvSpPr/>
            <p:nvPr/>
          </p:nvSpPr>
          <p:spPr>
            <a:xfrm rot="8030020" flipH="1">
              <a:off x="6296878" y="5199866"/>
              <a:ext cx="2081138" cy="359184"/>
            </a:xfrm>
            <a:custGeom>
              <a:avLst/>
              <a:gdLst/>
              <a:ahLst/>
              <a:cxnLst/>
              <a:rect l="l" t="t" r="r" b="b"/>
              <a:pathLst>
                <a:path w="50449" h="8707" extrusionOk="0">
                  <a:moveTo>
                    <a:pt x="30478" y="0"/>
                  </a:moveTo>
                  <a:cubicBezTo>
                    <a:pt x="27552" y="0"/>
                    <a:pt x="24648" y="285"/>
                    <a:pt x="21743" y="846"/>
                  </a:cubicBezTo>
                  <a:cubicBezTo>
                    <a:pt x="19555" y="1264"/>
                    <a:pt x="17406" y="1821"/>
                    <a:pt x="15258" y="2417"/>
                  </a:cubicBezTo>
                  <a:cubicBezTo>
                    <a:pt x="12990" y="3054"/>
                    <a:pt x="10762" y="3790"/>
                    <a:pt x="8514" y="4506"/>
                  </a:cubicBezTo>
                  <a:cubicBezTo>
                    <a:pt x="7201" y="4924"/>
                    <a:pt x="5869" y="5401"/>
                    <a:pt x="4536" y="5839"/>
                  </a:cubicBezTo>
                  <a:cubicBezTo>
                    <a:pt x="3024" y="6376"/>
                    <a:pt x="1512" y="6873"/>
                    <a:pt x="0" y="7371"/>
                  </a:cubicBezTo>
                  <a:cubicBezTo>
                    <a:pt x="120" y="7788"/>
                    <a:pt x="239" y="8226"/>
                    <a:pt x="319" y="8704"/>
                  </a:cubicBezTo>
                  <a:cubicBezTo>
                    <a:pt x="336" y="8705"/>
                    <a:pt x="354" y="8706"/>
                    <a:pt x="371" y="8706"/>
                  </a:cubicBezTo>
                  <a:cubicBezTo>
                    <a:pt x="546" y="8706"/>
                    <a:pt x="694" y="8620"/>
                    <a:pt x="876" y="8584"/>
                  </a:cubicBezTo>
                  <a:cubicBezTo>
                    <a:pt x="1631" y="8345"/>
                    <a:pt x="2348" y="8127"/>
                    <a:pt x="3104" y="7888"/>
                  </a:cubicBezTo>
                  <a:cubicBezTo>
                    <a:pt x="5292" y="7192"/>
                    <a:pt x="7480" y="6456"/>
                    <a:pt x="9668" y="5759"/>
                  </a:cubicBezTo>
                  <a:cubicBezTo>
                    <a:pt x="11697" y="5103"/>
                    <a:pt x="13766" y="4506"/>
                    <a:pt x="15855" y="3949"/>
                  </a:cubicBezTo>
                  <a:cubicBezTo>
                    <a:pt x="18242" y="3313"/>
                    <a:pt x="20669" y="2795"/>
                    <a:pt x="23116" y="2398"/>
                  </a:cubicBezTo>
                  <a:cubicBezTo>
                    <a:pt x="25597" y="1995"/>
                    <a:pt x="28075" y="1798"/>
                    <a:pt x="30550" y="1798"/>
                  </a:cubicBezTo>
                  <a:cubicBezTo>
                    <a:pt x="33947" y="1798"/>
                    <a:pt x="37337" y="2170"/>
                    <a:pt x="40721" y="2895"/>
                  </a:cubicBezTo>
                  <a:cubicBezTo>
                    <a:pt x="42511" y="3293"/>
                    <a:pt x="44261" y="3830"/>
                    <a:pt x="45913" y="4626"/>
                  </a:cubicBezTo>
                  <a:cubicBezTo>
                    <a:pt x="46967" y="5143"/>
                    <a:pt x="47902" y="5740"/>
                    <a:pt x="48777" y="6535"/>
                  </a:cubicBezTo>
                  <a:cubicBezTo>
                    <a:pt x="49255" y="6973"/>
                    <a:pt x="49593" y="7490"/>
                    <a:pt x="49991" y="7968"/>
                  </a:cubicBezTo>
                  <a:cubicBezTo>
                    <a:pt x="50249" y="7590"/>
                    <a:pt x="50329" y="7112"/>
                    <a:pt x="50448" y="6694"/>
                  </a:cubicBezTo>
                  <a:cubicBezTo>
                    <a:pt x="50249" y="6376"/>
                    <a:pt x="50050" y="6038"/>
                    <a:pt x="49831" y="5740"/>
                  </a:cubicBezTo>
                  <a:cubicBezTo>
                    <a:pt x="49036" y="4685"/>
                    <a:pt x="47981" y="3929"/>
                    <a:pt x="46848" y="3293"/>
                  </a:cubicBezTo>
                  <a:cubicBezTo>
                    <a:pt x="45316" y="2437"/>
                    <a:pt x="43685" y="1860"/>
                    <a:pt x="42014" y="1423"/>
                  </a:cubicBezTo>
                  <a:cubicBezTo>
                    <a:pt x="39428" y="727"/>
                    <a:pt x="36822" y="368"/>
                    <a:pt x="34156" y="150"/>
                  </a:cubicBezTo>
                  <a:cubicBezTo>
                    <a:pt x="32925" y="50"/>
                    <a:pt x="31700" y="0"/>
                    <a:pt x="3047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14"/>
            <p:cNvSpPr/>
            <p:nvPr/>
          </p:nvSpPr>
          <p:spPr>
            <a:xfrm rot="8030020" flipH="1">
              <a:off x="6229246" y="5124760"/>
              <a:ext cx="2014639" cy="325976"/>
            </a:xfrm>
            <a:custGeom>
              <a:avLst/>
              <a:gdLst/>
              <a:ahLst/>
              <a:cxnLst/>
              <a:rect l="l" t="t" r="r" b="b"/>
              <a:pathLst>
                <a:path w="48837" h="7902" extrusionOk="0">
                  <a:moveTo>
                    <a:pt x="29668" y="1"/>
                  </a:moveTo>
                  <a:cubicBezTo>
                    <a:pt x="26199" y="1"/>
                    <a:pt x="22758" y="385"/>
                    <a:pt x="19316" y="1079"/>
                  </a:cubicBezTo>
                  <a:cubicBezTo>
                    <a:pt x="16332" y="1695"/>
                    <a:pt x="13368" y="2471"/>
                    <a:pt x="10444" y="3307"/>
                  </a:cubicBezTo>
                  <a:cubicBezTo>
                    <a:pt x="8375" y="3903"/>
                    <a:pt x="6346" y="4580"/>
                    <a:pt x="4277" y="5196"/>
                  </a:cubicBezTo>
                  <a:cubicBezTo>
                    <a:pt x="3382" y="5475"/>
                    <a:pt x="2487" y="5714"/>
                    <a:pt x="1612" y="6012"/>
                  </a:cubicBezTo>
                  <a:cubicBezTo>
                    <a:pt x="1055" y="6191"/>
                    <a:pt x="498" y="6291"/>
                    <a:pt x="0" y="6609"/>
                  </a:cubicBezTo>
                  <a:cubicBezTo>
                    <a:pt x="140" y="7046"/>
                    <a:pt x="299" y="7464"/>
                    <a:pt x="438" y="7902"/>
                  </a:cubicBezTo>
                  <a:cubicBezTo>
                    <a:pt x="597" y="7882"/>
                    <a:pt x="736" y="7882"/>
                    <a:pt x="896" y="7842"/>
                  </a:cubicBezTo>
                  <a:cubicBezTo>
                    <a:pt x="2288" y="7405"/>
                    <a:pt x="3700" y="6967"/>
                    <a:pt x="5113" y="6549"/>
                  </a:cubicBezTo>
                  <a:cubicBezTo>
                    <a:pt x="7003" y="5972"/>
                    <a:pt x="8932" y="5415"/>
                    <a:pt x="10822" y="4878"/>
                  </a:cubicBezTo>
                  <a:cubicBezTo>
                    <a:pt x="12513" y="4381"/>
                    <a:pt x="14204" y="3963"/>
                    <a:pt x="15915" y="3565"/>
                  </a:cubicBezTo>
                  <a:cubicBezTo>
                    <a:pt x="20191" y="2571"/>
                    <a:pt x="24508" y="1835"/>
                    <a:pt x="28924" y="1835"/>
                  </a:cubicBezTo>
                  <a:cubicBezTo>
                    <a:pt x="29015" y="1834"/>
                    <a:pt x="29106" y="1834"/>
                    <a:pt x="29197" y="1834"/>
                  </a:cubicBezTo>
                  <a:cubicBezTo>
                    <a:pt x="33122" y="1834"/>
                    <a:pt x="37009" y="2257"/>
                    <a:pt x="40800" y="3307"/>
                  </a:cubicBezTo>
                  <a:cubicBezTo>
                    <a:pt x="41695" y="3565"/>
                    <a:pt x="42591" y="3864"/>
                    <a:pt x="43446" y="4202"/>
                  </a:cubicBezTo>
                  <a:cubicBezTo>
                    <a:pt x="45256" y="4958"/>
                    <a:pt x="46927" y="5972"/>
                    <a:pt x="48180" y="7504"/>
                  </a:cubicBezTo>
                  <a:cubicBezTo>
                    <a:pt x="48340" y="7365"/>
                    <a:pt x="48379" y="7146"/>
                    <a:pt x="48459" y="6947"/>
                  </a:cubicBezTo>
                  <a:cubicBezTo>
                    <a:pt x="48578" y="6609"/>
                    <a:pt x="48718" y="6310"/>
                    <a:pt x="48837" y="5992"/>
                  </a:cubicBezTo>
                  <a:cubicBezTo>
                    <a:pt x="48360" y="5117"/>
                    <a:pt x="47623" y="4480"/>
                    <a:pt x="46828" y="3903"/>
                  </a:cubicBezTo>
                  <a:cubicBezTo>
                    <a:pt x="45435" y="2909"/>
                    <a:pt x="43864" y="2272"/>
                    <a:pt x="42213" y="1735"/>
                  </a:cubicBezTo>
                  <a:cubicBezTo>
                    <a:pt x="39607" y="920"/>
                    <a:pt x="36901" y="502"/>
                    <a:pt x="34196" y="223"/>
                  </a:cubicBezTo>
                  <a:cubicBezTo>
                    <a:pt x="32680" y="73"/>
                    <a:pt x="31171" y="1"/>
                    <a:pt x="296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14"/>
            <p:cNvSpPr/>
            <p:nvPr/>
          </p:nvSpPr>
          <p:spPr>
            <a:xfrm rot="8030020" flipH="1">
              <a:off x="6129932" y="4984558"/>
              <a:ext cx="1881724" cy="331297"/>
            </a:xfrm>
            <a:custGeom>
              <a:avLst/>
              <a:gdLst/>
              <a:ahLst/>
              <a:cxnLst/>
              <a:rect l="l" t="t" r="r" b="b"/>
              <a:pathLst>
                <a:path w="45615" h="8031" extrusionOk="0">
                  <a:moveTo>
                    <a:pt x="27263" y="1"/>
                  </a:moveTo>
                  <a:cubicBezTo>
                    <a:pt x="24647" y="1"/>
                    <a:pt x="22038" y="244"/>
                    <a:pt x="19436" y="710"/>
                  </a:cubicBezTo>
                  <a:cubicBezTo>
                    <a:pt x="16750" y="1167"/>
                    <a:pt x="14125" y="1804"/>
                    <a:pt x="11519" y="2520"/>
                  </a:cubicBezTo>
                  <a:cubicBezTo>
                    <a:pt x="9231" y="3157"/>
                    <a:pt x="6963" y="3833"/>
                    <a:pt x="4715" y="4589"/>
                  </a:cubicBezTo>
                  <a:cubicBezTo>
                    <a:pt x="3164" y="5086"/>
                    <a:pt x="1592" y="5544"/>
                    <a:pt x="60" y="6041"/>
                  </a:cubicBezTo>
                  <a:cubicBezTo>
                    <a:pt x="1" y="6260"/>
                    <a:pt x="80" y="6499"/>
                    <a:pt x="140" y="6698"/>
                  </a:cubicBezTo>
                  <a:cubicBezTo>
                    <a:pt x="239" y="7036"/>
                    <a:pt x="299" y="7394"/>
                    <a:pt x="399" y="7732"/>
                  </a:cubicBezTo>
                  <a:cubicBezTo>
                    <a:pt x="2885" y="6936"/>
                    <a:pt x="5372" y="6121"/>
                    <a:pt x="7898" y="5325"/>
                  </a:cubicBezTo>
                  <a:cubicBezTo>
                    <a:pt x="10126" y="4629"/>
                    <a:pt x="12394" y="3952"/>
                    <a:pt x="14682" y="3415"/>
                  </a:cubicBezTo>
                  <a:cubicBezTo>
                    <a:pt x="18461" y="2480"/>
                    <a:pt x="22261" y="1784"/>
                    <a:pt x="26160" y="1764"/>
                  </a:cubicBezTo>
                  <a:cubicBezTo>
                    <a:pt x="26303" y="1763"/>
                    <a:pt x="26446" y="1762"/>
                    <a:pt x="26589" y="1762"/>
                  </a:cubicBezTo>
                  <a:cubicBezTo>
                    <a:pt x="30320" y="1762"/>
                    <a:pt x="33995" y="2264"/>
                    <a:pt x="37558" y="3356"/>
                  </a:cubicBezTo>
                  <a:cubicBezTo>
                    <a:pt x="39050" y="3833"/>
                    <a:pt x="40482" y="4410"/>
                    <a:pt x="41815" y="5245"/>
                  </a:cubicBezTo>
                  <a:cubicBezTo>
                    <a:pt x="42969" y="6001"/>
                    <a:pt x="44003" y="6857"/>
                    <a:pt x="44720" y="8030"/>
                  </a:cubicBezTo>
                  <a:cubicBezTo>
                    <a:pt x="44799" y="7971"/>
                    <a:pt x="44859" y="7891"/>
                    <a:pt x="44918" y="7812"/>
                  </a:cubicBezTo>
                  <a:cubicBezTo>
                    <a:pt x="45137" y="7314"/>
                    <a:pt x="45356" y="6817"/>
                    <a:pt x="45555" y="6320"/>
                  </a:cubicBezTo>
                  <a:cubicBezTo>
                    <a:pt x="45615" y="6220"/>
                    <a:pt x="45615" y="6101"/>
                    <a:pt x="45615" y="5981"/>
                  </a:cubicBezTo>
                  <a:cubicBezTo>
                    <a:pt x="45197" y="5524"/>
                    <a:pt x="44859" y="5047"/>
                    <a:pt x="44421" y="4629"/>
                  </a:cubicBezTo>
                  <a:cubicBezTo>
                    <a:pt x="43168" y="3495"/>
                    <a:pt x="41716" y="2719"/>
                    <a:pt x="40164" y="2122"/>
                  </a:cubicBezTo>
                  <a:cubicBezTo>
                    <a:pt x="37697" y="1167"/>
                    <a:pt x="35111" y="650"/>
                    <a:pt x="32505" y="332"/>
                  </a:cubicBezTo>
                  <a:cubicBezTo>
                    <a:pt x="30755" y="109"/>
                    <a:pt x="29007" y="1"/>
                    <a:pt x="272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14"/>
            <p:cNvSpPr/>
            <p:nvPr/>
          </p:nvSpPr>
          <p:spPr>
            <a:xfrm rot="8030020" flipH="1">
              <a:off x="6190179" y="5079087"/>
              <a:ext cx="1981019" cy="322552"/>
            </a:xfrm>
            <a:custGeom>
              <a:avLst/>
              <a:gdLst/>
              <a:ahLst/>
              <a:cxnLst/>
              <a:rect l="l" t="t" r="r" b="b"/>
              <a:pathLst>
                <a:path w="48022" h="7819" extrusionOk="0">
                  <a:moveTo>
                    <a:pt x="28626" y="1"/>
                  </a:moveTo>
                  <a:cubicBezTo>
                    <a:pt x="24190" y="1"/>
                    <a:pt x="19893" y="717"/>
                    <a:pt x="15617" y="1711"/>
                  </a:cubicBezTo>
                  <a:cubicBezTo>
                    <a:pt x="13906" y="2109"/>
                    <a:pt x="12215" y="2547"/>
                    <a:pt x="10524" y="3044"/>
                  </a:cubicBezTo>
                  <a:cubicBezTo>
                    <a:pt x="8634" y="3601"/>
                    <a:pt x="6705" y="4138"/>
                    <a:pt x="4815" y="4695"/>
                  </a:cubicBezTo>
                  <a:cubicBezTo>
                    <a:pt x="3422" y="5133"/>
                    <a:pt x="2010" y="5571"/>
                    <a:pt x="598" y="5988"/>
                  </a:cubicBezTo>
                  <a:cubicBezTo>
                    <a:pt x="438" y="6048"/>
                    <a:pt x="299" y="6048"/>
                    <a:pt x="140" y="6068"/>
                  </a:cubicBezTo>
                  <a:cubicBezTo>
                    <a:pt x="1" y="6267"/>
                    <a:pt x="41" y="6466"/>
                    <a:pt x="100" y="6625"/>
                  </a:cubicBezTo>
                  <a:lnTo>
                    <a:pt x="538" y="7819"/>
                  </a:lnTo>
                  <a:cubicBezTo>
                    <a:pt x="1632" y="7460"/>
                    <a:pt x="2706" y="7142"/>
                    <a:pt x="3780" y="6784"/>
                  </a:cubicBezTo>
                  <a:cubicBezTo>
                    <a:pt x="4516" y="6545"/>
                    <a:pt x="5292" y="6327"/>
                    <a:pt x="6068" y="6068"/>
                  </a:cubicBezTo>
                  <a:cubicBezTo>
                    <a:pt x="8376" y="5352"/>
                    <a:pt x="10723" y="4656"/>
                    <a:pt x="13050" y="4039"/>
                  </a:cubicBezTo>
                  <a:cubicBezTo>
                    <a:pt x="16711" y="3064"/>
                    <a:pt x="20391" y="2229"/>
                    <a:pt x="24170" y="1871"/>
                  </a:cubicBezTo>
                  <a:cubicBezTo>
                    <a:pt x="25719" y="1716"/>
                    <a:pt x="27263" y="1639"/>
                    <a:pt x="28803" y="1639"/>
                  </a:cubicBezTo>
                  <a:cubicBezTo>
                    <a:pt x="32230" y="1639"/>
                    <a:pt x="35634" y="2023"/>
                    <a:pt x="39010" y="2806"/>
                  </a:cubicBezTo>
                  <a:cubicBezTo>
                    <a:pt x="40920" y="3263"/>
                    <a:pt x="42790" y="3900"/>
                    <a:pt x="44481" y="4894"/>
                  </a:cubicBezTo>
                  <a:cubicBezTo>
                    <a:pt x="45475" y="5471"/>
                    <a:pt x="46351" y="6167"/>
                    <a:pt x="47067" y="7063"/>
                  </a:cubicBezTo>
                  <a:cubicBezTo>
                    <a:pt x="47166" y="7182"/>
                    <a:pt x="47246" y="7301"/>
                    <a:pt x="47325" y="7441"/>
                  </a:cubicBezTo>
                  <a:cubicBezTo>
                    <a:pt x="47723" y="7043"/>
                    <a:pt x="47843" y="6486"/>
                    <a:pt x="47982" y="5988"/>
                  </a:cubicBezTo>
                  <a:cubicBezTo>
                    <a:pt x="48022" y="5929"/>
                    <a:pt x="47942" y="5789"/>
                    <a:pt x="47882" y="5670"/>
                  </a:cubicBezTo>
                  <a:cubicBezTo>
                    <a:pt x="46629" y="4138"/>
                    <a:pt x="44958" y="3104"/>
                    <a:pt x="43148" y="2368"/>
                  </a:cubicBezTo>
                  <a:cubicBezTo>
                    <a:pt x="42273" y="2010"/>
                    <a:pt x="41397" y="1711"/>
                    <a:pt x="40502" y="1473"/>
                  </a:cubicBezTo>
                  <a:cubicBezTo>
                    <a:pt x="36623" y="418"/>
                    <a:pt x="32645" y="1"/>
                    <a:pt x="286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14"/>
            <p:cNvSpPr/>
            <p:nvPr/>
          </p:nvSpPr>
          <p:spPr>
            <a:xfrm rot="8030020" flipH="1">
              <a:off x="6165278" y="5037082"/>
              <a:ext cx="1930155" cy="319004"/>
            </a:xfrm>
            <a:custGeom>
              <a:avLst/>
              <a:gdLst/>
              <a:ahLst/>
              <a:cxnLst/>
              <a:rect l="l" t="t" r="r" b="b"/>
              <a:pathLst>
                <a:path w="46789" h="7733" extrusionOk="0">
                  <a:moveTo>
                    <a:pt x="28266" y="1"/>
                  </a:moveTo>
                  <a:cubicBezTo>
                    <a:pt x="26726" y="1"/>
                    <a:pt x="25182" y="78"/>
                    <a:pt x="23633" y="233"/>
                  </a:cubicBezTo>
                  <a:cubicBezTo>
                    <a:pt x="19874" y="630"/>
                    <a:pt x="16174" y="1426"/>
                    <a:pt x="12513" y="2401"/>
                  </a:cubicBezTo>
                  <a:cubicBezTo>
                    <a:pt x="10186" y="3017"/>
                    <a:pt x="7839" y="3694"/>
                    <a:pt x="5531" y="4430"/>
                  </a:cubicBezTo>
                  <a:cubicBezTo>
                    <a:pt x="4775" y="4688"/>
                    <a:pt x="4019" y="4907"/>
                    <a:pt x="3243" y="5166"/>
                  </a:cubicBezTo>
                  <a:cubicBezTo>
                    <a:pt x="2149" y="5504"/>
                    <a:pt x="1075" y="5822"/>
                    <a:pt x="1" y="6180"/>
                  </a:cubicBezTo>
                  <a:cubicBezTo>
                    <a:pt x="200" y="6698"/>
                    <a:pt x="200" y="7255"/>
                    <a:pt x="458" y="7732"/>
                  </a:cubicBezTo>
                  <a:cubicBezTo>
                    <a:pt x="1990" y="7275"/>
                    <a:pt x="3562" y="6777"/>
                    <a:pt x="5113" y="6280"/>
                  </a:cubicBezTo>
                  <a:cubicBezTo>
                    <a:pt x="7341" y="5524"/>
                    <a:pt x="9629" y="4848"/>
                    <a:pt x="11917" y="4211"/>
                  </a:cubicBezTo>
                  <a:cubicBezTo>
                    <a:pt x="14523" y="3495"/>
                    <a:pt x="17168" y="2858"/>
                    <a:pt x="19834" y="2401"/>
                  </a:cubicBezTo>
                  <a:cubicBezTo>
                    <a:pt x="22436" y="1935"/>
                    <a:pt x="25045" y="1692"/>
                    <a:pt x="27661" y="1692"/>
                  </a:cubicBezTo>
                  <a:cubicBezTo>
                    <a:pt x="29405" y="1692"/>
                    <a:pt x="31153" y="1800"/>
                    <a:pt x="32903" y="2023"/>
                  </a:cubicBezTo>
                  <a:cubicBezTo>
                    <a:pt x="35509" y="2341"/>
                    <a:pt x="38095" y="2878"/>
                    <a:pt x="40562" y="3813"/>
                  </a:cubicBezTo>
                  <a:cubicBezTo>
                    <a:pt x="42134" y="4430"/>
                    <a:pt x="43566" y="5186"/>
                    <a:pt x="44819" y="6320"/>
                  </a:cubicBezTo>
                  <a:cubicBezTo>
                    <a:pt x="45257" y="6718"/>
                    <a:pt x="45595" y="7215"/>
                    <a:pt x="46013" y="7633"/>
                  </a:cubicBezTo>
                  <a:cubicBezTo>
                    <a:pt x="46331" y="7036"/>
                    <a:pt x="46510" y="6399"/>
                    <a:pt x="46788" y="5802"/>
                  </a:cubicBezTo>
                  <a:cubicBezTo>
                    <a:pt x="46709" y="5683"/>
                    <a:pt x="46629" y="5544"/>
                    <a:pt x="46530" y="5425"/>
                  </a:cubicBezTo>
                  <a:cubicBezTo>
                    <a:pt x="45814" y="4529"/>
                    <a:pt x="44919" y="3833"/>
                    <a:pt x="43944" y="3256"/>
                  </a:cubicBezTo>
                  <a:cubicBezTo>
                    <a:pt x="42233" y="2262"/>
                    <a:pt x="40383" y="1625"/>
                    <a:pt x="38473" y="1167"/>
                  </a:cubicBezTo>
                  <a:cubicBezTo>
                    <a:pt x="35097" y="385"/>
                    <a:pt x="31693" y="1"/>
                    <a:pt x="282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14"/>
            <p:cNvSpPr/>
            <p:nvPr/>
          </p:nvSpPr>
          <p:spPr>
            <a:xfrm rot="8030020" flipH="1">
              <a:off x="6101148" y="4948181"/>
              <a:ext cx="1827560" cy="321768"/>
            </a:xfrm>
            <a:custGeom>
              <a:avLst/>
              <a:gdLst/>
              <a:ahLst/>
              <a:cxnLst/>
              <a:rect l="l" t="t" r="r" b="b"/>
              <a:pathLst>
                <a:path w="44302" h="7800" extrusionOk="0">
                  <a:moveTo>
                    <a:pt x="25985" y="1"/>
                  </a:moveTo>
                  <a:cubicBezTo>
                    <a:pt x="25910" y="1"/>
                    <a:pt x="25836" y="1"/>
                    <a:pt x="25761" y="1"/>
                  </a:cubicBezTo>
                  <a:cubicBezTo>
                    <a:pt x="21843" y="61"/>
                    <a:pt x="18043" y="737"/>
                    <a:pt x="14263" y="1652"/>
                  </a:cubicBezTo>
                  <a:cubicBezTo>
                    <a:pt x="11976" y="2209"/>
                    <a:pt x="9708" y="2866"/>
                    <a:pt x="7480" y="3562"/>
                  </a:cubicBezTo>
                  <a:cubicBezTo>
                    <a:pt x="4993" y="4338"/>
                    <a:pt x="2487" y="5153"/>
                    <a:pt x="0" y="5989"/>
                  </a:cubicBezTo>
                  <a:cubicBezTo>
                    <a:pt x="160" y="6546"/>
                    <a:pt x="219" y="7143"/>
                    <a:pt x="458" y="7739"/>
                  </a:cubicBezTo>
                  <a:cubicBezTo>
                    <a:pt x="2208" y="7143"/>
                    <a:pt x="3919" y="6566"/>
                    <a:pt x="5670" y="5969"/>
                  </a:cubicBezTo>
                  <a:cubicBezTo>
                    <a:pt x="7759" y="5253"/>
                    <a:pt x="9867" y="4576"/>
                    <a:pt x="11976" y="3980"/>
                  </a:cubicBezTo>
                  <a:cubicBezTo>
                    <a:pt x="14343" y="3323"/>
                    <a:pt x="16730" y="2726"/>
                    <a:pt x="19137" y="2309"/>
                  </a:cubicBezTo>
                  <a:cubicBezTo>
                    <a:pt x="21510" y="1881"/>
                    <a:pt x="23883" y="1648"/>
                    <a:pt x="26261" y="1648"/>
                  </a:cubicBezTo>
                  <a:cubicBezTo>
                    <a:pt x="27750" y="1648"/>
                    <a:pt x="29241" y="1739"/>
                    <a:pt x="30735" y="1931"/>
                  </a:cubicBezTo>
                  <a:cubicBezTo>
                    <a:pt x="33539" y="2309"/>
                    <a:pt x="36265" y="2866"/>
                    <a:pt x="38851" y="4019"/>
                  </a:cubicBezTo>
                  <a:cubicBezTo>
                    <a:pt x="40800" y="4895"/>
                    <a:pt x="42511" y="6029"/>
                    <a:pt x="43725" y="7799"/>
                  </a:cubicBezTo>
                  <a:cubicBezTo>
                    <a:pt x="43983" y="7302"/>
                    <a:pt x="44262" y="6824"/>
                    <a:pt x="44301" y="6287"/>
                  </a:cubicBezTo>
                  <a:cubicBezTo>
                    <a:pt x="43565" y="5114"/>
                    <a:pt x="42531" y="4218"/>
                    <a:pt x="41397" y="3482"/>
                  </a:cubicBezTo>
                  <a:cubicBezTo>
                    <a:pt x="40044" y="2647"/>
                    <a:pt x="38632" y="2050"/>
                    <a:pt x="37140" y="1593"/>
                  </a:cubicBezTo>
                  <a:cubicBezTo>
                    <a:pt x="33511" y="500"/>
                    <a:pt x="29786" y="1"/>
                    <a:pt x="259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14"/>
            <p:cNvSpPr/>
            <p:nvPr/>
          </p:nvSpPr>
          <p:spPr>
            <a:xfrm rot="8030020" flipH="1">
              <a:off x="7193202" y="4280950"/>
              <a:ext cx="3303032" cy="835318"/>
            </a:xfrm>
            <a:custGeom>
              <a:avLst/>
              <a:gdLst/>
              <a:ahLst/>
              <a:cxnLst/>
              <a:rect l="l" t="t" r="r" b="b"/>
              <a:pathLst>
                <a:path w="80069" h="20249" extrusionOk="0">
                  <a:moveTo>
                    <a:pt x="6200" y="3800"/>
                  </a:moveTo>
                  <a:lnTo>
                    <a:pt x="6200" y="3800"/>
                  </a:lnTo>
                  <a:cubicBezTo>
                    <a:pt x="6129" y="3819"/>
                    <a:pt x="6059" y="3838"/>
                    <a:pt x="5988" y="3857"/>
                  </a:cubicBezTo>
                  <a:cubicBezTo>
                    <a:pt x="4914" y="4156"/>
                    <a:pt x="3919" y="4593"/>
                    <a:pt x="2885" y="4991"/>
                  </a:cubicBezTo>
                  <a:cubicBezTo>
                    <a:pt x="2865" y="4991"/>
                    <a:pt x="2865" y="5051"/>
                    <a:pt x="2825" y="5111"/>
                  </a:cubicBezTo>
                  <a:lnTo>
                    <a:pt x="2885" y="5130"/>
                  </a:lnTo>
                  <a:cubicBezTo>
                    <a:pt x="2964" y="5130"/>
                    <a:pt x="3024" y="5130"/>
                    <a:pt x="3104" y="5111"/>
                  </a:cubicBezTo>
                  <a:cubicBezTo>
                    <a:pt x="3507" y="4961"/>
                    <a:pt x="3913" y="4822"/>
                    <a:pt x="4323" y="4695"/>
                  </a:cubicBezTo>
                  <a:lnTo>
                    <a:pt x="4323" y="4695"/>
                  </a:lnTo>
                  <a:cubicBezTo>
                    <a:pt x="4447" y="4643"/>
                    <a:pt x="4571" y="4590"/>
                    <a:pt x="4695" y="4534"/>
                  </a:cubicBezTo>
                  <a:cubicBezTo>
                    <a:pt x="4775" y="4514"/>
                    <a:pt x="4834" y="4474"/>
                    <a:pt x="4894" y="4434"/>
                  </a:cubicBezTo>
                  <a:cubicBezTo>
                    <a:pt x="5390" y="4175"/>
                    <a:pt x="5813" y="3970"/>
                    <a:pt x="6200" y="3800"/>
                  </a:cubicBezTo>
                  <a:close/>
                  <a:moveTo>
                    <a:pt x="28704" y="1"/>
                  </a:moveTo>
                  <a:cubicBezTo>
                    <a:pt x="26564" y="1"/>
                    <a:pt x="24422" y="94"/>
                    <a:pt x="22280" y="296"/>
                  </a:cubicBezTo>
                  <a:cubicBezTo>
                    <a:pt x="20928" y="436"/>
                    <a:pt x="19595" y="575"/>
                    <a:pt x="18242" y="794"/>
                  </a:cubicBezTo>
                  <a:cubicBezTo>
                    <a:pt x="18192" y="814"/>
                    <a:pt x="18143" y="829"/>
                    <a:pt x="18098" y="829"/>
                  </a:cubicBezTo>
                  <a:cubicBezTo>
                    <a:pt x="18053" y="829"/>
                    <a:pt x="18013" y="814"/>
                    <a:pt x="17983" y="774"/>
                  </a:cubicBezTo>
                  <a:cubicBezTo>
                    <a:pt x="17745" y="993"/>
                    <a:pt x="17486" y="973"/>
                    <a:pt x="17208" y="1033"/>
                  </a:cubicBezTo>
                  <a:cubicBezTo>
                    <a:pt x="15696" y="1291"/>
                    <a:pt x="14164" y="1530"/>
                    <a:pt x="12712" y="2067"/>
                  </a:cubicBezTo>
                  <a:cubicBezTo>
                    <a:pt x="12533" y="2127"/>
                    <a:pt x="12334" y="2206"/>
                    <a:pt x="12135" y="2206"/>
                  </a:cubicBezTo>
                  <a:cubicBezTo>
                    <a:pt x="11677" y="2206"/>
                    <a:pt x="11260" y="2286"/>
                    <a:pt x="10822" y="2425"/>
                  </a:cubicBezTo>
                  <a:cubicBezTo>
                    <a:pt x="10245" y="2564"/>
                    <a:pt x="9648" y="2723"/>
                    <a:pt x="9071" y="2863"/>
                  </a:cubicBezTo>
                  <a:cubicBezTo>
                    <a:pt x="7931" y="3162"/>
                    <a:pt x="7179" y="3369"/>
                    <a:pt x="6200" y="3800"/>
                  </a:cubicBezTo>
                  <a:lnTo>
                    <a:pt x="6200" y="3800"/>
                  </a:lnTo>
                  <a:cubicBezTo>
                    <a:pt x="8376" y="3213"/>
                    <a:pt x="10536" y="2795"/>
                    <a:pt x="12772" y="2564"/>
                  </a:cubicBezTo>
                  <a:cubicBezTo>
                    <a:pt x="14446" y="2401"/>
                    <a:pt x="16115" y="2339"/>
                    <a:pt x="17781" y="2339"/>
                  </a:cubicBezTo>
                  <a:cubicBezTo>
                    <a:pt x="19163" y="2339"/>
                    <a:pt x="20542" y="2382"/>
                    <a:pt x="21922" y="2445"/>
                  </a:cubicBezTo>
                  <a:cubicBezTo>
                    <a:pt x="25682" y="2644"/>
                    <a:pt x="29462" y="3002"/>
                    <a:pt x="33221" y="3400"/>
                  </a:cubicBezTo>
                  <a:cubicBezTo>
                    <a:pt x="37080" y="3798"/>
                    <a:pt x="40860" y="4593"/>
                    <a:pt x="44580" y="5548"/>
                  </a:cubicBezTo>
                  <a:cubicBezTo>
                    <a:pt x="52915" y="7776"/>
                    <a:pt x="61151" y="10303"/>
                    <a:pt x="69247" y="13286"/>
                  </a:cubicBezTo>
                  <a:cubicBezTo>
                    <a:pt x="72111" y="14341"/>
                    <a:pt x="74936" y="15475"/>
                    <a:pt x="77761" y="16688"/>
                  </a:cubicBezTo>
                  <a:cubicBezTo>
                    <a:pt x="78000" y="16788"/>
                    <a:pt x="78278" y="16887"/>
                    <a:pt x="78517" y="16986"/>
                  </a:cubicBezTo>
                  <a:cubicBezTo>
                    <a:pt x="78795" y="16529"/>
                    <a:pt x="78994" y="16032"/>
                    <a:pt x="79173" y="15495"/>
                  </a:cubicBezTo>
                  <a:cubicBezTo>
                    <a:pt x="78000" y="15037"/>
                    <a:pt x="76866" y="14560"/>
                    <a:pt x="75692" y="14082"/>
                  </a:cubicBezTo>
                  <a:cubicBezTo>
                    <a:pt x="72310" y="12690"/>
                    <a:pt x="68869" y="11456"/>
                    <a:pt x="65427" y="10263"/>
                  </a:cubicBezTo>
                  <a:cubicBezTo>
                    <a:pt x="59201" y="8134"/>
                    <a:pt x="52915" y="6244"/>
                    <a:pt x="46549" y="4613"/>
                  </a:cubicBezTo>
                  <a:cubicBezTo>
                    <a:pt x="42650" y="3619"/>
                    <a:pt x="38731" y="2803"/>
                    <a:pt x="34733" y="2345"/>
                  </a:cubicBezTo>
                  <a:cubicBezTo>
                    <a:pt x="32664" y="2127"/>
                    <a:pt x="30575" y="2047"/>
                    <a:pt x="28527" y="1928"/>
                  </a:cubicBezTo>
                  <a:cubicBezTo>
                    <a:pt x="25841" y="1754"/>
                    <a:pt x="23126" y="1642"/>
                    <a:pt x="20420" y="1642"/>
                  </a:cubicBezTo>
                  <a:cubicBezTo>
                    <a:pt x="20019" y="1642"/>
                    <a:pt x="19618" y="1644"/>
                    <a:pt x="19217" y="1649"/>
                  </a:cubicBezTo>
                  <a:cubicBezTo>
                    <a:pt x="18381" y="1669"/>
                    <a:pt x="17546" y="1729"/>
                    <a:pt x="16730" y="1749"/>
                  </a:cubicBezTo>
                  <a:cubicBezTo>
                    <a:pt x="15954" y="1828"/>
                    <a:pt x="15218" y="1928"/>
                    <a:pt x="14443" y="2007"/>
                  </a:cubicBezTo>
                  <a:cubicBezTo>
                    <a:pt x="14045" y="2047"/>
                    <a:pt x="13667" y="2067"/>
                    <a:pt x="13249" y="2127"/>
                  </a:cubicBezTo>
                  <a:cubicBezTo>
                    <a:pt x="13309" y="1828"/>
                    <a:pt x="13607" y="1828"/>
                    <a:pt x="13746" y="1808"/>
                  </a:cubicBezTo>
                  <a:cubicBezTo>
                    <a:pt x="14661" y="1649"/>
                    <a:pt x="15616" y="1550"/>
                    <a:pt x="16531" y="1450"/>
                  </a:cubicBezTo>
                  <a:cubicBezTo>
                    <a:pt x="16551" y="1450"/>
                    <a:pt x="16591" y="1470"/>
                    <a:pt x="16611" y="1470"/>
                  </a:cubicBezTo>
                  <a:cubicBezTo>
                    <a:pt x="18719" y="1212"/>
                    <a:pt x="20828" y="1072"/>
                    <a:pt x="22976" y="1052"/>
                  </a:cubicBezTo>
                  <a:cubicBezTo>
                    <a:pt x="24033" y="1031"/>
                    <a:pt x="25090" y="1020"/>
                    <a:pt x="26146" y="1020"/>
                  </a:cubicBezTo>
                  <a:cubicBezTo>
                    <a:pt x="29068" y="1020"/>
                    <a:pt x="31990" y="1106"/>
                    <a:pt x="34912" y="1311"/>
                  </a:cubicBezTo>
                  <a:cubicBezTo>
                    <a:pt x="38194" y="1550"/>
                    <a:pt x="41417" y="2027"/>
                    <a:pt x="44660" y="2644"/>
                  </a:cubicBezTo>
                  <a:cubicBezTo>
                    <a:pt x="50508" y="3758"/>
                    <a:pt x="56217" y="5409"/>
                    <a:pt x="61847" y="7319"/>
                  </a:cubicBezTo>
                  <a:cubicBezTo>
                    <a:pt x="66164" y="8791"/>
                    <a:pt x="70421" y="10402"/>
                    <a:pt x="74638" y="12113"/>
                  </a:cubicBezTo>
                  <a:cubicBezTo>
                    <a:pt x="76329" y="12809"/>
                    <a:pt x="78000" y="13485"/>
                    <a:pt x="79671" y="14162"/>
                  </a:cubicBezTo>
                  <a:cubicBezTo>
                    <a:pt x="79909" y="13744"/>
                    <a:pt x="80068" y="13267"/>
                    <a:pt x="79909" y="12769"/>
                  </a:cubicBezTo>
                  <a:cubicBezTo>
                    <a:pt x="77204" y="11695"/>
                    <a:pt x="74518" y="10601"/>
                    <a:pt x="71813" y="9566"/>
                  </a:cubicBezTo>
                  <a:cubicBezTo>
                    <a:pt x="66442" y="7498"/>
                    <a:pt x="61011" y="5628"/>
                    <a:pt x="55501" y="4096"/>
                  </a:cubicBezTo>
                  <a:cubicBezTo>
                    <a:pt x="49772" y="2485"/>
                    <a:pt x="43983" y="1231"/>
                    <a:pt x="38075" y="555"/>
                  </a:cubicBezTo>
                  <a:cubicBezTo>
                    <a:pt x="34957" y="201"/>
                    <a:pt x="31832" y="1"/>
                    <a:pt x="28704" y="1"/>
                  </a:cubicBezTo>
                  <a:close/>
                  <a:moveTo>
                    <a:pt x="16138" y="3187"/>
                  </a:moveTo>
                  <a:cubicBezTo>
                    <a:pt x="14272" y="3187"/>
                    <a:pt x="12414" y="3262"/>
                    <a:pt x="10563" y="3459"/>
                  </a:cubicBezTo>
                  <a:cubicBezTo>
                    <a:pt x="8460" y="3691"/>
                    <a:pt x="6357" y="4061"/>
                    <a:pt x="4323" y="4695"/>
                  </a:cubicBezTo>
                  <a:lnTo>
                    <a:pt x="4323" y="4695"/>
                  </a:lnTo>
                  <a:cubicBezTo>
                    <a:pt x="3385" y="5084"/>
                    <a:pt x="2425" y="5368"/>
                    <a:pt x="1512" y="5807"/>
                  </a:cubicBezTo>
                  <a:cubicBezTo>
                    <a:pt x="1055" y="6026"/>
                    <a:pt x="557" y="6244"/>
                    <a:pt x="100" y="6443"/>
                  </a:cubicBezTo>
                  <a:cubicBezTo>
                    <a:pt x="20" y="6463"/>
                    <a:pt x="0" y="6543"/>
                    <a:pt x="20" y="6622"/>
                  </a:cubicBezTo>
                  <a:cubicBezTo>
                    <a:pt x="2606" y="5349"/>
                    <a:pt x="5332" y="4613"/>
                    <a:pt x="8196" y="4235"/>
                  </a:cubicBezTo>
                  <a:cubicBezTo>
                    <a:pt x="10139" y="3995"/>
                    <a:pt x="12060" y="3893"/>
                    <a:pt x="13985" y="3893"/>
                  </a:cubicBezTo>
                  <a:cubicBezTo>
                    <a:pt x="15254" y="3893"/>
                    <a:pt x="16524" y="3937"/>
                    <a:pt x="17804" y="4016"/>
                  </a:cubicBezTo>
                  <a:cubicBezTo>
                    <a:pt x="21266" y="4215"/>
                    <a:pt x="24667" y="4653"/>
                    <a:pt x="28089" y="5150"/>
                  </a:cubicBezTo>
                  <a:cubicBezTo>
                    <a:pt x="31849" y="5707"/>
                    <a:pt x="35628" y="6284"/>
                    <a:pt x="39328" y="7120"/>
                  </a:cubicBezTo>
                  <a:cubicBezTo>
                    <a:pt x="44222" y="8214"/>
                    <a:pt x="49036" y="9586"/>
                    <a:pt x="53810" y="11158"/>
                  </a:cubicBezTo>
                  <a:cubicBezTo>
                    <a:pt x="58385" y="12670"/>
                    <a:pt x="62901" y="14301"/>
                    <a:pt x="67357" y="16131"/>
                  </a:cubicBezTo>
                  <a:cubicBezTo>
                    <a:pt x="69565" y="17026"/>
                    <a:pt x="71813" y="17941"/>
                    <a:pt x="74021" y="18856"/>
                  </a:cubicBezTo>
                  <a:cubicBezTo>
                    <a:pt x="75115" y="19314"/>
                    <a:pt x="76189" y="19771"/>
                    <a:pt x="77284" y="20249"/>
                  </a:cubicBezTo>
                  <a:cubicBezTo>
                    <a:pt x="77323" y="20209"/>
                    <a:pt x="77423" y="20169"/>
                    <a:pt x="77463" y="20130"/>
                  </a:cubicBezTo>
                  <a:cubicBezTo>
                    <a:pt x="77622" y="19612"/>
                    <a:pt x="77880" y="19115"/>
                    <a:pt x="77900" y="18538"/>
                  </a:cubicBezTo>
                  <a:cubicBezTo>
                    <a:pt x="70560" y="15276"/>
                    <a:pt x="63040" y="12650"/>
                    <a:pt x="55382" y="10263"/>
                  </a:cubicBezTo>
                  <a:cubicBezTo>
                    <a:pt x="51503" y="9029"/>
                    <a:pt x="47624" y="7836"/>
                    <a:pt x="43685" y="6782"/>
                  </a:cubicBezTo>
                  <a:cubicBezTo>
                    <a:pt x="39905" y="5747"/>
                    <a:pt x="36106" y="4892"/>
                    <a:pt x="32207" y="4434"/>
                  </a:cubicBezTo>
                  <a:cubicBezTo>
                    <a:pt x="27989" y="3957"/>
                    <a:pt x="23792" y="3459"/>
                    <a:pt x="19575" y="3260"/>
                  </a:cubicBezTo>
                  <a:cubicBezTo>
                    <a:pt x="18426" y="3215"/>
                    <a:pt x="17281" y="3187"/>
                    <a:pt x="16138" y="318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4"/>
            <p:cNvSpPr/>
            <p:nvPr/>
          </p:nvSpPr>
          <p:spPr>
            <a:xfrm rot="8030020" flipH="1">
              <a:off x="6779390" y="4300620"/>
              <a:ext cx="3419570" cy="732146"/>
            </a:xfrm>
            <a:custGeom>
              <a:avLst/>
              <a:gdLst/>
              <a:ahLst/>
              <a:cxnLst/>
              <a:rect l="l" t="t" r="r" b="b"/>
              <a:pathLst>
                <a:path w="82894" h="17748" extrusionOk="0">
                  <a:moveTo>
                    <a:pt x="1592" y="3593"/>
                  </a:moveTo>
                  <a:lnTo>
                    <a:pt x="1592" y="3612"/>
                  </a:lnTo>
                  <a:cubicBezTo>
                    <a:pt x="1596" y="3612"/>
                    <a:pt x="1599" y="3612"/>
                    <a:pt x="1603" y="3612"/>
                  </a:cubicBezTo>
                  <a:lnTo>
                    <a:pt x="1603" y="3612"/>
                  </a:lnTo>
                  <a:cubicBezTo>
                    <a:pt x="1600" y="3606"/>
                    <a:pt x="1596" y="3599"/>
                    <a:pt x="1592" y="3593"/>
                  </a:cubicBezTo>
                  <a:close/>
                  <a:moveTo>
                    <a:pt x="17199" y="1"/>
                  </a:moveTo>
                  <a:cubicBezTo>
                    <a:pt x="16030" y="1"/>
                    <a:pt x="14860" y="24"/>
                    <a:pt x="13686" y="72"/>
                  </a:cubicBezTo>
                  <a:cubicBezTo>
                    <a:pt x="11717" y="131"/>
                    <a:pt x="9768" y="290"/>
                    <a:pt x="7858" y="708"/>
                  </a:cubicBezTo>
                  <a:cubicBezTo>
                    <a:pt x="6227" y="1066"/>
                    <a:pt x="4635" y="1583"/>
                    <a:pt x="3183" y="2479"/>
                  </a:cubicBezTo>
                  <a:cubicBezTo>
                    <a:pt x="2865" y="2697"/>
                    <a:pt x="2547" y="2956"/>
                    <a:pt x="2208" y="3175"/>
                  </a:cubicBezTo>
                  <a:cubicBezTo>
                    <a:pt x="2097" y="3249"/>
                    <a:pt x="2020" y="3376"/>
                    <a:pt x="1881" y="3376"/>
                  </a:cubicBezTo>
                  <a:cubicBezTo>
                    <a:pt x="1871" y="3376"/>
                    <a:pt x="1861" y="3375"/>
                    <a:pt x="1850" y="3374"/>
                  </a:cubicBezTo>
                  <a:lnTo>
                    <a:pt x="1850" y="3374"/>
                  </a:lnTo>
                  <a:cubicBezTo>
                    <a:pt x="1870" y="3548"/>
                    <a:pt x="1757" y="3609"/>
                    <a:pt x="1603" y="3612"/>
                  </a:cubicBezTo>
                  <a:lnTo>
                    <a:pt x="1603" y="3612"/>
                  </a:lnTo>
                  <a:cubicBezTo>
                    <a:pt x="1658" y="3719"/>
                    <a:pt x="1547" y="3774"/>
                    <a:pt x="1472" y="3811"/>
                  </a:cubicBezTo>
                  <a:cubicBezTo>
                    <a:pt x="1452" y="3851"/>
                    <a:pt x="1452" y="3911"/>
                    <a:pt x="1413" y="3951"/>
                  </a:cubicBezTo>
                  <a:cubicBezTo>
                    <a:pt x="856" y="4448"/>
                    <a:pt x="597" y="5084"/>
                    <a:pt x="478" y="5781"/>
                  </a:cubicBezTo>
                  <a:cubicBezTo>
                    <a:pt x="259" y="6974"/>
                    <a:pt x="0" y="8148"/>
                    <a:pt x="20" y="9361"/>
                  </a:cubicBezTo>
                  <a:cubicBezTo>
                    <a:pt x="20" y="9998"/>
                    <a:pt x="80" y="10654"/>
                    <a:pt x="100" y="11311"/>
                  </a:cubicBezTo>
                  <a:cubicBezTo>
                    <a:pt x="132" y="11313"/>
                    <a:pt x="164" y="11314"/>
                    <a:pt x="196" y="11314"/>
                  </a:cubicBezTo>
                  <a:cubicBezTo>
                    <a:pt x="708" y="11314"/>
                    <a:pt x="1125" y="11028"/>
                    <a:pt x="1612" y="10953"/>
                  </a:cubicBezTo>
                  <a:cubicBezTo>
                    <a:pt x="1711" y="10953"/>
                    <a:pt x="1791" y="10853"/>
                    <a:pt x="1771" y="10734"/>
                  </a:cubicBezTo>
                  <a:lnTo>
                    <a:pt x="1691" y="10058"/>
                  </a:lnTo>
                  <a:cubicBezTo>
                    <a:pt x="1512" y="8546"/>
                    <a:pt x="1512" y="7054"/>
                    <a:pt x="1711" y="5562"/>
                  </a:cubicBezTo>
                  <a:cubicBezTo>
                    <a:pt x="1771" y="5164"/>
                    <a:pt x="1950" y="4866"/>
                    <a:pt x="2268" y="4627"/>
                  </a:cubicBezTo>
                  <a:cubicBezTo>
                    <a:pt x="2487" y="4488"/>
                    <a:pt x="2666" y="4269"/>
                    <a:pt x="2964" y="4209"/>
                  </a:cubicBezTo>
                  <a:cubicBezTo>
                    <a:pt x="3103" y="4329"/>
                    <a:pt x="3044" y="4488"/>
                    <a:pt x="3044" y="4607"/>
                  </a:cubicBezTo>
                  <a:cubicBezTo>
                    <a:pt x="3044" y="4726"/>
                    <a:pt x="3044" y="4866"/>
                    <a:pt x="3004" y="4985"/>
                  </a:cubicBezTo>
                  <a:cubicBezTo>
                    <a:pt x="2845" y="6656"/>
                    <a:pt x="2944" y="8287"/>
                    <a:pt x="3183" y="9938"/>
                  </a:cubicBezTo>
                  <a:cubicBezTo>
                    <a:pt x="3203" y="10137"/>
                    <a:pt x="3203" y="10336"/>
                    <a:pt x="3362" y="10495"/>
                  </a:cubicBezTo>
                  <a:cubicBezTo>
                    <a:pt x="3413" y="10511"/>
                    <a:pt x="3464" y="10517"/>
                    <a:pt x="3515" y="10517"/>
                  </a:cubicBezTo>
                  <a:cubicBezTo>
                    <a:pt x="3662" y="10517"/>
                    <a:pt x="3806" y="10465"/>
                    <a:pt x="3939" y="10436"/>
                  </a:cubicBezTo>
                  <a:cubicBezTo>
                    <a:pt x="4755" y="10237"/>
                    <a:pt x="4755" y="10356"/>
                    <a:pt x="4595" y="9481"/>
                  </a:cubicBezTo>
                  <a:cubicBezTo>
                    <a:pt x="4277" y="7591"/>
                    <a:pt x="4198" y="5701"/>
                    <a:pt x="4397" y="3791"/>
                  </a:cubicBezTo>
                  <a:cubicBezTo>
                    <a:pt x="4456" y="3493"/>
                    <a:pt x="4536" y="3274"/>
                    <a:pt x="4854" y="3195"/>
                  </a:cubicBezTo>
                  <a:cubicBezTo>
                    <a:pt x="5093" y="3155"/>
                    <a:pt x="5292" y="2976"/>
                    <a:pt x="5590" y="2976"/>
                  </a:cubicBezTo>
                  <a:cubicBezTo>
                    <a:pt x="5670" y="3533"/>
                    <a:pt x="5530" y="4110"/>
                    <a:pt x="5550" y="4687"/>
                  </a:cubicBezTo>
                  <a:cubicBezTo>
                    <a:pt x="5570" y="5283"/>
                    <a:pt x="5550" y="5880"/>
                    <a:pt x="5570" y="6477"/>
                  </a:cubicBezTo>
                  <a:cubicBezTo>
                    <a:pt x="5630" y="7054"/>
                    <a:pt x="5670" y="7631"/>
                    <a:pt x="5749" y="8188"/>
                  </a:cubicBezTo>
                  <a:cubicBezTo>
                    <a:pt x="5829" y="8745"/>
                    <a:pt x="5948" y="9322"/>
                    <a:pt x="6048" y="9879"/>
                  </a:cubicBezTo>
                  <a:cubicBezTo>
                    <a:pt x="6132" y="9891"/>
                    <a:pt x="6214" y="9897"/>
                    <a:pt x="6292" y="9897"/>
                  </a:cubicBezTo>
                  <a:cubicBezTo>
                    <a:pt x="6583" y="9897"/>
                    <a:pt x="6840" y="9822"/>
                    <a:pt x="7122" y="9759"/>
                  </a:cubicBezTo>
                  <a:cubicBezTo>
                    <a:pt x="7321" y="9739"/>
                    <a:pt x="7341" y="9620"/>
                    <a:pt x="7321" y="9441"/>
                  </a:cubicBezTo>
                  <a:cubicBezTo>
                    <a:pt x="7181" y="8725"/>
                    <a:pt x="7042" y="7969"/>
                    <a:pt x="6963" y="7233"/>
                  </a:cubicBezTo>
                  <a:cubicBezTo>
                    <a:pt x="6784" y="5781"/>
                    <a:pt x="6764" y="4309"/>
                    <a:pt x="6923" y="2876"/>
                  </a:cubicBezTo>
                  <a:cubicBezTo>
                    <a:pt x="6963" y="2518"/>
                    <a:pt x="6983" y="2498"/>
                    <a:pt x="7321" y="2419"/>
                  </a:cubicBezTo>
                  <a:cubicBezTo>
                    <a:pt x="7619" y="2359"/>
                    <a:pt x="7878" y="2300"/>
                    <a:pt x="8176" y="2260"/>
                  </a:cubicBezTo>
                  <a:cubicBezTo>
                    <a:pt x="8335" y="2379"/>
                    <a:pt x="8276" y="2518"/>
                    <a:pt x="8276" y="2677"/>
                  </a:cubicBezTo>
                  <a:cubicBezTo>
                    <a:pt x="8156" y="4408"/>
                    <a:pt x="8236" y="6139"/>
                    <a:pt x="8534" y="7850"/>
                  </a:cubicBezTo>
                  <a:cubicBezTo>
                    <a:pt x="8634" y="8347"/>
                    <a:pt x="8713" y="8844"/>
                    <a:pt x="8872" y="9322"/>
                  </a:cubicBezTo>
                  <a:cubicBezTo>
                    <a:pt x="8927" y="9376"/>
                    <a:pt x="8965" y="9463"/>
                    <a:pt x="9076" y="9463"/>
                  </a:cubicBezTo>
                  <a:cubicBezTo>
                    <a:pt x="9087" y="9463"/>
                    <a:pt x="9099" y="9463"/>
                    <a:pt x="9111" y="9461"/>
                  </a:cubicBezTo>
                  <a:cubicBezTo>
                    <a:pt x="9549" y="9421"/>
                    <a:pt x="10006" y="9441"/>
                    <a:pt x="10424" y="9262"/>
                  </a:cubicBezTo>
                  <a:cubicBezTo>
                    <a:pt x="10265" y="8566"/>
                    <a:pt x="10126" y="7889"/>
                    <a:pt x="10006" y="7193"/>
                  </a:cubicBezTo>
                  <a:cubicBezTo>
                    <a:pt x="9708" y="5582"/>
                    <a:pt x="9708" y="3951"/>
                    <a:pt x="9807" y="2319"/>
                  </a:cubicBezTo>
                  <a:cubicBezTo>
                    <a:pt x="9827" y="2021"/>
                    <a:pt x="9867" y="1961"/>
                    <a:pt x="10146" y="1922"/>
                  </a:cubicBezTo>
                  <a:cubicBezTo>
                    <a:pt x="10416" y="1907"/>
                    <a:pt x="10675" y="1835"/>
                    <a:pt x="10940" y="1835"/>
                  </a:cubicBezTo>
                  <a:cubicBezTo>
                    <a:pt x="11026" y="1835"/>
                    <a:pt x="11112" y="1842"/>
                    <a:pt x="11200" y="1862"/>
                  </a:cubicBezTo>
                  <a:cubicBezTo>
                    <a:pt x="11299" y="2021"/>
                    <a:pt x="11220" y="2200"/>
                    <a:pt x="11220" y="2379"/>
                  </a:cubicBezTo>
                  <a:cubicBezTo>
                    <a:pt x="11120" y="4050"/>
                    <a:pt x="11140" y="5701"/>
                    <a:pt x="11458" y="7372"/>
                  </a:cubicBezTo>
                  <a:cubicBezTo>
                    <a:pt x="11558" y="7869"/>
                    <a:pt x="11717" y="8387"/>
                    <a:pt x="11836" y="8884"/>
                  </a:cubicBezTo>
                  <a:cubicBezTo>
                    <a:pt x="11891" y="9066"/>
                    <a:pt x="12013" y="9165"/>
                    <a:pt x="12185" y="9165"/>
                  </a:cubicBezTo>
                  <a:cubicBezTo>
                    <a:pt x="12201" y="9165"/>
                    <a:pt x="12218" y="9164"/>
                    <a:pt x="12234" y="9163"/>
                  </a:cubicBezTo>
                  <a:cubicBezTo>
                    <a:pt x="12320" y="9154"/>
                    <a:pt x="12407" y="9152"/>
                    <a:pt x="12493" y="9152"/>
                  </a:cubicBezTo>
                  <a:cubicBezTo>
                    <a:pt x="12574" y="9152"/>
                    <a:pt x="12654" y="9154"/>
                    <a:pt x="12735" y="9154"/>
                  </a:cubicBezTo>
                  <a:cubicBezTo>
                    <a:pt x="12966" y="9154"/>
                    <a:pt x="13197" y="9139"/>
                    <a:pt x="13428" y="9023"/>
                  </a:cubicBezTo>
                  <a:cubicBezTo>
                    <a:pt x="13308" y="8486"/>
                    <a:pt x="13110" y="8029"/>
                    <a:pt x="13010" y="7492"/>
                  </a:cubicBezTo>
                  <a:cubicBezTo>
                    <a:pt x="12612" y="5681"/>
                    <a:pt x="12652" y="3811"/>
                    <a:pt x="12831" y="1981"/>
                  </a:cubicBezTo>
                  <a:cubicBezTo>
                    <a:pt x="12871" y="1703"/>
                    <a:pt x="12911" y="1663"/>
                    <a:pt x="13149" y="1663"/>
                  </a:cubicBezTo>
                  <a:cubicBezTo>
                    <a:pt x="13468" y="1635"/>
                    <a:pt x="13777" y="1598"/>
                    <a:pt x="14089" y="1598"/>
                  </a:cubicBezTo>
                  <a:cubicBezTo>
                    <a:pt x="14226" y="1598"/>
                    <a:pt x="14363" y="1605"/>
                    <a:pt x="14502" y="1623"/>
                  </a:cubicBezTo>
                  <a:cubicBezTo>
                    <a:pt x="14661" y="1603"/>
                    <a:pt x="14800" y="1583"/>
                    <a:pt x="14960" y="1583"/>
                  </a:cubicBezTo>
                  <a:cubicBezTo>
                    <a:pt x="16239" y="1522"/>
                    <a:pt x="17515" y="1491"/>
                    <a:pt x="18788" y="1491"/>
                  </a:cubicBezTo>
                  <a:cubicBezTo>
                    <a:pt x="23252" y="1491"/>
                    <a:pt x="27680" y="1866"/>
                    <a:pt x="32107" y="2578"/>
                  </a:cubicBezTo>
                  <a:cubicBezTo>
                    <a:pt x="36901" y="3354"/>
                    <a:pt x="41636" y="4508"/>
                    <a:pt x="46310" y="5840"/>
                  </a:cubicBezTo>
                  <a:cubicBezTo>
                    <a:pt x="52716" y="7631"/>
                    <a:pt x="59022" y="9739"/>
                    <a:pt x="65288" y="11928"/>
                  </a:cubicBezTo>
                  <a:lnTo>
                    <a:pt x="81242" y="17517"/>
                  </a:lnTo>
                  <a:cubicBezTo>
                    <a:pt x="81441" y="17597"/>
                    <a:pt x="81620" y="17677"/>
                    <a:pt x="81819" y="17716"/>
                  </a:cubicBezTo>
                  <a:cubicBezTo>
                    <a:pt x="81868" y="17738"/>
                    <a:pt x="81912" y="17748"/>
                    <a:pt x="81953" y="17748"/>
                  </a:cubicBezTo>
                  <a:cubicBezTo>
                    <a:pt x="82060" y="17748"/>
                    <a:pt x="82139" y="17678"/>
                    <a:pt x="82197" y="17577"/>
                  </a:cubicBezTo>
                  <a:cubicBezTo>
                    <a:pt x="82416" y="17179"/>
                    <a:pt x="82615" y="16781"/>
                    <a:pt x="82813" y="16384"/>
                  </a:cubicBezTo>
                  <a:cubicBezTo>
                    <a:pt x="82893" y="16205"/>
                    <a:pt x="82734" y="16145"/>
                    <a:pt x="82654" y="16085"/>
                  </a:cubicBezTo>
                  <a:cubicBezTo>
                    <a:pt x="78377" y="14553"/>
                    <a:pt x="74100" y="13061"/>
                    <a:pt x="69664" y="11530"/>
                  </a:cubicBezTo>
                  <a:cubicBezTo>
                    <a:pt x="63498" y="9361"/>
                    <a:pt x="57271" y="7293"/>
                    <a:pt x="50985" y="5502"/>
                  </a:cubicBezTo>
                  <a:cubicBezTo>
                    <a:pt x="44938" y="3772"/>
                    <a:pt x="38811" y="2300"/>
                    <a:pt x="32604" y="1285"/>
                  </a:cubicBezTo>
                  <a:cubicBezTo>
                    <a:pt x="27493" y="457"/>
                    <a:pt x="22369" y="1"/>
                    <a:pt x="171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14"/>
            <p:cNvSpPr/>
            <p:nvPr/>
          </p:nvSpPr>
          <p:spPr>
            <a:xfrm rot="8030020" flipH="1">
              <a:off x="6942292" y="4334716"/>
              <a:ext cx="3357980" cy="723112"/>
            </a:xfrm>
            <a:custGeom>
              <a:avLst/>
              <a:gdLst/>
              <a:ahLst/>
              <a:cxnLst/>
              <a:rect l="l" t="t" r="r" b="b"/>
              <a:pathLst>
                <a:path w="81401" h="17529" extrusionOk="0">
                  <a:moveTo>
                    <a:pt x="16598" y="0"/>
                  </a:moveTo>
                  <a:cubicBezTo>
                    <a:pt x="15348" y="0"/>
                    <a:pt x="14098" y="27"/>
                    <a:pt x="12851" y="83"/>
                  </a:cubicBezTo>
                  <a:cubicBezTo>
                    <a:pt x="11040" y="143"/>
                    <a:pt x="9250" y="342"/>
                    <a:pt x="7480" y="739"/>
                  </a:cubicBezTo>
                  <a:cubicBezTo>
                    <a:pt x="5789" y="1117"/>
                    <a:pt x="4178" y="1694"/>
                    <a:pt x="2666" y="2570"/>
                  </a:cubicBezTo>
                  <a:cubicBezTo>
                    <a:pt x="2507" y="2629"/>
                    <a:pt x="2387" y="2689"/>
                    <a:pt x="2228" y="2729"/>
                  </a:cubicBezTo>
                  <a:cubicBezTo>
                    <a:pt x="2109" y="2928"/>
                    <a:pt x="1890" y="3007"/>
                    <a:pt x="1711" y="3127"/>
                  </a:cubicBezTo>
                  <a:cubicBezTo>
                    <a:pt x="1034" y="3644"/>
                    <a:pt x="378" y="4141"/>
                    <a:pt x="0" y="4957"/>
                  </a:cubicBezTo>
                  <a:cubicBezTo>
                    <a:pt x="199" y="4897"/>
                    <a:pt x="298" y="4778"/>
                    <a:pt x="458" y="4678"/>
                  </a:cubicBezTo>
                  <a:cubicBezTo>
                    <a:pt x="1850" y="3564"/>
                    <a:pt x="3402" y="2868"/>
                    <a:pt x="5093" y="2391"/>
                  </a:cubicBezTo>
                  <a:cubicBezTo>
                    <a:pt x="7659" y="1674"/>
                    <a:pt x="10265" y="1476"/>
                    <a:pt x="12891" y="1396"/>
                  </a:cubicBezTo>
                  <a:cubicBezTo>
                    <a:pt x="13699" y="1372"/>
                    <a:pt x="14507" y="1360"/>
                    <a:pt x="15314" y="1360"/>
                  </a:cubicBezTo>
                  <a:cubicBezTo>
                    <a:pt x="20448" y="1360"/>
                    <a:pt x="25564" y="1839"/>
                    <a:pt x="30635" y="2629"/>
                  </a:cubicBezTo>
                  <a:cubicBezTo>
                    <a:pt x="38333" y="3823"/>
                    <a:pt x="45892" y="5673"/>
                    <a:pt x="53352" y="7941"/>
                  </a:cubicBezTo>
                  <a:cubicBezTo>
                    <a:pt x="60116" y="9990"/>
                    <a:pt x="66800" y="12357"/>
                    <a:pt x="73484" y="14804"/>
                  </a:cubicBezTo>
                  <a:cubicBezTo>
                    <a:pt x="75911" y="15719"/>
                    <a:pt x="78337" y="16614"/>
                    <a:pt x="80784" y="17529"/>
                  </a:cubicBezTo>
                  <a:cubicBezTo>
                    <a:pt x="80864" y="17509"/>
                    <a:pt x="80963" y="17529"/>
                    <a:pt x="80983" y="17489"/>
                  </a:cubicBezTo>
                  <a:cubicBezTo>
                    <a:pt x="81182" y="17111"/>
                    <a:pt x="81401" y="16713"/>
                    <a:pt x="81301" y="16236"/>
                  </a:cubicBezTo>
                  <a:cubicBezTo>
                    <a:pt x="80148" y="15758"/>
                    <a:pt x="78954" y="15321"/>
                    <a:pt x="77741" y="14843"/>
                  </a:cubicBezTo>
                  <a:cubicBezTo>
                    <a:pt x="70022" y="11760"/>
                    <a:pt x="62244" y="8836"/>
                    <a:pt x="54267" y="6369"/>
                  </a:cubicBezTo>
                  <a:cubicBezTo>
                    <a:pt x="48359" y="4519"/>
                    <a:pt x="42371" y="2987"/>
                    <a:pt x="36245" y="1913"/>
                  </a:cubicBezTo>
                  <a:cubicBezTo>
                    <a:pt x="32007" y="1177"/>
                    <a:pt x="27750" y="580"/>
                    <a:pt x="23434" y="242"/>
                  </a:cubicBezTo>
                  <a:cubicBezTo>
                    <a:pt x="21160" y="88"/>
                    <a:pt x="18878" y="0"/>
                    <a:pt x="165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14"/>
            <p:cNvSpPr/>
            <p:nvPr/>
          </p:nvSpPr>
          <p:spPr>
            <a:xfrm rot="8030020" flipH="1">
              <a:off x="6888385" y="4318789"/>
              <a:ext cx="3355546" cy="718492"/>
            </a:xfrm>
            <a:custGeom>
              <a:avLst/>
              <a:gdLst/>
              <a:ahLst/>
              <a:cxnLst/>
              <a:rect l="l" t="t" r="r" b="b"/>
              <a:pathLst>
                <a:path w="81342" h="17417" extrusionOk="0">
                  <a:moveTo>
                    <a:pt x="15639" y="1"/>
                  </a:moveTo>
                  <a:cubicBezTo>
                    <a:pt x="14902" y="1"/>
                    <a:pt x="14165" y="10"/>
                    <a:pt x="13428" y="30"/>
                  </a:cubicBezTo>
                  <a:cubicBezTo>
                    <a:pt x="10802" y="110"/>
                    <a:pt x="8176" y="309"/>
                    <a:pt x="5630" y="1025"/>
                  </a:cubicBezTo>
                  <a:cubicBezTo>
                    <a:pt x="3939" y="1502"/>
                    <a:pt x="2367" y="2238"/>
                    <a:pt x="995" y="3312"/>
                  </a:cubicBezTo>
                  <a:cubicBezTo>
                    <a:pt x="875" y="3452"/>
                    <a:pt x="756" y="3571"/>
                    <a:pt x="577" y="3631"/>
                  </a:cubicBezTo>
                  <a:cubicBezTo>
                    <a:pt x="577" y="3790"/>
                    <a:pt x="418" y="3850"/>
                    <a:pt x="279" y="3869"/>
                  </a:cubicBezTo>
                  <a:cubicBezTo>
                    <a:pt x="318" y="3909"/>
                    <a:pt x="378" y="3969"/>
                    <a:pt x="318" y="4048"/>
                  </a:cubicBezTo>
                  <a:cubicBezTo>
                    <a:pt x="239" y="4208"/>
                    <a:pt x="139" y="4367"/>
                    <a:pt x="40" y="4546"/>
                  </a:cubicBezTo>
                  <a:cubicBezTo>
                    <a:pt x="0" y="4645"/>
                    <a:pt x="0" y="4705"/>
                    <a:pt x="100" y="4785"/>
                  </a:cubicBezTo>
                  <a:cubicBezTo>
                    <a:pt x="124" y="4793"/>
                    <a:pt x="147" y="4796"/>
                    <a:pt x="168" y="4796"/>
                  </a:cubicBezTo>
                  <a:cubicBezTo>
                    <a:pt x="297" y="4796"/>
                    <a:pt x="358" y="4654"/>
                    <a:pt x="478" y="4586"/>
                  </a:cubicBezTo>
                  <a:cubicBezTo>
                    <a:pt x="796" y="4367"/>
                    <a:pt x="1094" y="4108"/>
                    <a:pt x="1432" y="3889"/>
                  </a:cubicBezTo>
                  <a:cubicBezTo>
                    <a:pt x="2885" y="2994"/>
                    <a:pt x="4476" y="2477"/>
                    <a:pt x="6107" y="2119"/>
                  </a:cubicBezTo>
                  <a:cubicBezTo>
                    <a:pt x="8037" y="1721"/>
                    <a:pt x="9966" y="1562"/>
                    <a:pt x="11936" y="1482"/>
                  </a:cubicBezTo>
                  <a:cubicBezTo>
                    <a:pt x="13162" y="1429"/>
                    <a:pt x="14387" y="1402"/>
                    <a:pt x="15610" y="1402"/>
                  </a:cubicBezTo>
                  <a:cubicBezTo>
                    <a:pt x="20717" y="1402"/>
                    <a:pt x="25798" y="1861"/>
                    <a:pt x="30854" y="2696"/>
                  </a:cubicBezTo>
                  <a:cubicBezTo>
                    <a:pt x="37080" y="3710"/>
                    <a:pt x="43187" y="5182"/>
                    <a:pt x="49235" y="6933"/>
                  </a:cubicBezTo>
                  <a:cubicBezTo>
                    <a:pt x="55521" y="8743"/>
                    <a:pt x="61727" y="10812"/>
                    <a:pt x="67914" y="12941"/>
                  </a:cubicBezTo>
                  <a:cubicBezTo>
                    <a:pt x="72211" y="14413"/>
                    <a:pt x="76488" y="15924"/>
                    <a:pt x="80764" y="17416"/>
                  </a:cubicBezTo>
                  <a:cubicBezTo>
                    <a:pt x="81242" y="17118"/>
                    <a:pt x="81341" y="16680"/>
                    <a:pt x="81302" y="16183"/>
                  </a:cubicBezTo>
                  <a:cubicBezTo>
                    <a:pt x="78875" y="15248"/>
                    <a:pt x="76448" y="14333"/>
                    <a:pt x="74001" y="13438"/>
                  </a:cubicBezTo>
                  <a:cubicBezTo>
                    <a:pt x="67357" y="11011"/>
                    <a:pt x="60673" y="8644"/>
                    <a:pt x="53889" y="6575"/>
                  </a:cubicBezTo>
                  <a:cubicBezTo>
                    <a:pt x="46430" y="4307"/>
                    <a:pt x="38870" y="2477"/>
                    <a:pt x="31152" y="1283"/>
                  </a:cubicBezTo>
                  <a:cubicBezTo>
                    <a:pt x="26011" y="482"/>
                    <a:pt x="20840" y="1"/>
                    <a:pt x="156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14"/>
            <p:cNvSpPr/>
            <p:nvPr/>
          </p:nvSpPr>
          <p:spPr>
            <a:xfrm rot="8030020" flipH="1">
              <a:off x="7059140" y="4334176"/>
              <a:ext cx="3278404" cy="729919"/>
            </a:xfrm>
            <a:custGeom>
              <a:avLst/>
              <a:gdLst/>
              <a:ahLst/>
              <a:cxnLst/>
              <a:rect l="l" t="t" r="r" b="b"/>
              <a:pathLst>
                <a:path w="79472" h="17694" extrusionOk="0">
                  <a:moveTo>
                    <a:pt x="16045" y="1"/>
                  </a:moveTo>
                  <a:cubicBezTo>
                    <a:pt x="14134" y="1"/>
                    <a:pt x="12226" y="106"/>
                    <a:pt x="10324" y="367"/>
                  </a:cubicBezTo>
                  <a:cubicBezTo>
                    <a:pt x="7480" y="726"/>
                    <a:pt x="4715" y="1501"/>
                    <a:pt x="2129" y="2755"/>
                  </a:cubicBezTo>
                  <a:cubicBezTo>
                    <a:pt x="2069" y="2973"/>
                    <a:pt x="1830" y="2993"/>
                    <a:pt x="1671" y="3093"/>
                  </a:cubicBezTo>
                  <a:cubicBezTo>
                    <a:pt x="1094" y="3411"/>
                    <a:pt x="478" y="3690"/>
                    <a:pt x="0" y="4187"/>
                  </a:cubicBezTo>
                  <a:cubicBezTo>
                    <a:pt x="139" y="4127"/>
                    <a:pt x="299" y="4087"/>
                    <a:pt x="418" y="4008"/>
                  </a:cubicBezTo>
                  <a:cubicBezTo>
                    <a:pt x="1910" y="3133"/>
                    <a:pt x="3561" y="2576"/>
                    <a:pt x="5252" y="2198"/>
                  </a:cubicBezTo>
                  <a:cubicBezTo>
                    <a:pt x="7002" y="1800"/>
                    <a:pt x="8793" y="1601"/>
                    <a:pt x="10623" y="1521"/>
                  </a:cubicBezTo>
                  <a:cubicBezTo>
                    <a:pt x="11903" y="1463"/>
                    <a:pt x="13186" y="1434"/>
                    <a:pt x="14470" y="1434"/>
                  </a:cubicBezTo>
                  <a:cubicBezTo>
                    <a:pt x="16716" y="1434"/>
                    <a:pt x="18965" y="1523"/>
                    <a:pt x="21206" y="1700"/>
                  </a:cubicBezTo>
                  <a:cubicBezTo>
                    <a:pt x="25503" y="2019"/>
                    <a:pt x="29760" y="2615"/>
                    <a:pt x="34017" y="3371"/>
                  </a:cubicBezTo>
                  <a:cubicBezTo>
                    <a:pt x="40124" y="4445"/>
                    <a:pt x="46131" y="5997"/>
                    <a:pt x="52039" y="7827"/>
                  </a:cubicBezTo>
                  <a:cubicBezTo>
                    <a:pt x="59996" y="10274"/>
                    <a:pt x="67794" y="13218"/>
                    <a:pt x="75513" y="16302"/>
                  </a:cubicBezTo>
                  <a:cubicBezTo>
                    <a:pt x="76686" y="16779"/>
                    <a:pt x="77880" y="17217"/>
                    <a:pt x="79074" y="17694"/>
                  </a:cubicBezTo>
                  <a:cubicBezTo>
                    <a:pt x="79272" y="17435"/>
                    <a:pt x="79352" y="17117"/>
                    <a:pt x="79432" y="16799"/>
                  </a:cubicBezTo>
                  <a:cubicBezTo>
                    <a:pt x="79471" y="16640"/>
                    <a:pt x="79452" y="16520"/>
                    <a:pt x="79392" y="16381"/>
                  </a:cubicBezTo>
                  <a:cubicBezTo>
                    <a:pt x="78298" y="15904"/>
                    <a:pt x="77243" y="15426"/>
                    <a:pt x="76149" y="14989"/>
                  </a:cubicBezTo>
                  <a:cubicBezTo>
                    <a:pt x="73921" y="14054"/>
                    <a:pt x="71713" y="13139"/>
                    <a:pt x="69485" y="12243"/>
                  </a:cubicBezTo>
                  <a:cubicBezTo>
                    <a:pt x="65009" y="10433"/>
                    <a:pt x="60494" y="8762"/>
                    <a:pt x="55918" y="7270"/>
                  </a:cubicBezTo>
                  <a:cubicBezTo>
                    <a:pt x="51184" y="5699"/>
                    <a:pt x="46350" y="4346"/>
                    <a:pt x="41456" y="3252"/>
                  </a:cubicBezTo>
                  <a:cubicBezTo>
                    <a:pt x="37737" y="2397"/>
                    <a:pt x="33997" y="1820"/>
                    <a:pt x="30217" y="1283"/>
                  </a:cubicBezTo>
                  <a:cubicBezTo>
                    <a:pt x="26796" y="785"/>
                    <a:pt x="23374" y="328"/>
                    <a:pt x="19913" y="129"/>
                  </a:cubicBezTo>
                  <a:cubicBezTo>
                    <a:pt x="18623" y="49"/>
                    <a:pt x="17333" y="1"/>
                    <a:pt x="160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14"/>
            <p:cNvSpPr/>
            <p:nvPr/>
          </p:nvSpPr>
          <p:spPr>
            <a:xfrm rot="8030020" flipH="1">
              <a:off x="7292939" y="4335557"/>
              <a:ext cx="3122512" cy="666967"/>
            </a:xfrm>
            <a:custGeom>
              <a:avLst/>
              <a:gdLst/>
              <a:ahLst/>
              <a:cxnLst/>
              <a:rect l="l" t="t" r="r" b="b"/>
              <a:pathLst>
                <a:path w="75693" h="16168" extrusionOk="0">
                  <a:moveTo>
                    <a:pt x="15217" y="1"/>
                  </a:moveTo>
                  <a:cubicBezTo>
                    <a:pt x="13458" y="1"/>
                    <a:pt x="11703" y="64"/>
                    <a:pt x="9947" y="213"/>
                  </a:cubicBezTo>
                  <a:cubicBezTo>
                    <a:pt x="7620" y="452"/>
                    <a:pt x="5372" y="889"/>
                    <a:pt x="3144" y="1526"/>
                  </a:cubicBezTo>
                  <a:cubicBezTo>
                    <a:pt x="2090" y="1824"/>
                    <a:pt x="1095" y="2262"/>
                    <a:pt x="41" y="2640"/>
                  </a:cubicBezTo>
                  <a:cubicBezTo>
                    <a:pt x="21" y="2640"/>
                    <a:pt x="1" y="2700"/>
                    <a:pt x="1" y="2759"/>
                  </a:cubicBezTo>
                  <a:cubicBezTo>
                    <a:pt x="1" y="2759"/>
                    <a:pt x="21" y="2779"/>
                    <a:pt x="41" y="2779"/>
                  </a:cubicBezTo>
                  <a:cubicBezTo>
                    <a:pt x="120" y="2779"/>
                    <a:pt x="200" y="2779"/>
                    <a:pt x="260" y="2759"/>
                  </a:cubicBezTo>
                  <a:cubicBezTo>
                    <a:pt x="2686" y="1864"/>
                    <a:pt x="5193" y="1387"/>
                    <a:pt x="7719" y="1108"/>
                  </a:cubicBezTo>
                  <a:cubicBezTo>
                    <a:pt x="9561" y="902"/>
                    <a:pt x="11388" y="822"/>
                    <a:pt x="13214" y="822"/>
                  </a:cubicBezTo>
                  <a:cubicBezTo>
                    <a:pt x="14386" y="822"/>
                    <a:pt x="15557" y="855"/>
                    <a:pt x="16731" y="909"/>
                  </a:cubicBezTo>
                  <a:cubicBezTo>
                    <a:pt x="20948" y="1128"/>
                    <a:pt x="25165" y="1626"/>
                    <a:pt x="29363" y="2083"/>
                  </a:cubicBezTo>
                  <a:cubicBezTo>
                    <a:pt x="33262" y="2541"/>
                    <a:pt x="37061" y="3416"/>
                    <a:pt x="40841" y="4430"/>
                  </a:cubicBezTo>
                  <a:cubicBezTo>
                    <a:pt x="44779" y="5505"/>
                    <a:pt x="48658" y="6698"/>
                    <a:pt x="52538" y="7912"/>
                  </a:cubicBezTo>
                  <a:cubicBezTo>
                    <a:pt x="60176" y="10279"/>
                    <a:pt x="67736" y="12905"/>
                    <a:pt x="75036" y="16167"/>
                  </a:cubicBezTo>
                  <a:cubicBezTo>
                    <a:pt x="75434" y="15710"/>
                    <a:pt x="75653" y="15192"/>
                    <a:pt x="75693" y="14655"/>
                  </a:cubicBezTo>
                  <a:cubicBezTo>
                    <a:pt x="75434" y="14536"/>
                    <a:pt x="75156" y="14456"/>
                    <a:pt x="74917" y="14357"/>
                  </a:cubicBezTo>
                  <a:cubicBezTo>
                    <a:pt x="72132" y="13124"/>
                    <a:pt x="69267" y="12010"/>
                    <a:pt x="66403" y="10935"/>
                  </a:cubicBezTo>
                  <a:cubicBezTo>
                    <a:pt x="58326" y="7932"/>
                    <a:pt x="50091" y="5385"/>
                    <a:pt x="41736" y="3197"/>
                  </a:cubicBezTo>
                  <a:cubicBezTo>
                    <a:pt x="38016" y="2242"/>
                    <a:pt x="34236" y="1446"/>
                    <a:pt x="30377" y="1049"/>
                  </a:cubicBezTo>
                  <a:cubicBezTo>
                    <a:pt x="26617" y="651"/>
                    <a:pt x="22878" y="293"/>
                    <a:pt x="19098" y="94"/>
                  </a:cubicBezTo>
                  <a:cubicBezTo>
                    <a:pt x="17801" y="35"/>
                    <a:pt x="16508" y="1"/>
                    <a:pt x="152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14"/>
            <p:cNvSpPr/>
            <p:nvPr/>
          </p:nvSpPr>
          <p:spPr>
            <a:xfrm rot="8030020" flipH="1">
              <a:off x="7832724" y="4210897"/>
              <a:ext cx="2603062" cy="597292"/>
            </a:xfrm>
            <a:custGeom>
              <a:avLst/>
              <a:gdLst/>
              <a:ahLst/>
              <a:cxnLst/>
              <a:rect l="l" t="t" r="r" b="b"/>
              <a:pathLst>
                <a:path w="63101" h="14479" extrusionOk="0">
                  <a:moveTo>
                    <a:pt x="9839" y="0"/>
                  </a:moveTo>
                  <a:cubicBezTo>
                    <a:pt x="8682" y="0"/>
                    <a:pt x="7524" y="13"/>
                    <a:pt x="6366" y="37"/>
                  </a:cubicBezTo>
                  <a:cubicBezTo>
                    <a:pt x="4238" y="76"/>
                    <a:pt x="2129" y="176"/>
                    <a:pt x="1" y="454"/>
                  </a:cubicBezTo>
                  <a:cubicBezTo>
                    <a:pt x="40" y="534"/>
                    <a:pt x="80" y="633"/>
                    <a:pt x="140" y="733"/>
                  </a:cubicBezTo>
                  <a:cubicBezTo>
                    <a:pt x="975" y="673"/>
                    <a:pt x="1791" y="653"/>
                    <a:pt x="2626" y="633"/>
                  </a:cubicBezTo>
                  <a:cubicBezTo>
                    <a:pt x="3083" y="625"/>
                    <a:pt x="3540" y="620"/>
                    <a:pt x="3996" y="620"/>
                  </a:cubicBezTo>
                  <a:cubicBezTo>
                    <a:pt x="6638" y="620"/>
                    <a:pt x="9270" y="756"/>
                    <a:pt x="11916" y="892"/>
                  </a:cubicBezTo>
                  <a:cubicBezTo>
                    <a:pt x="13985" y="1031"/>
                    <a:pt x="16074" y="1091"/>
                    <a:pt x="18143" y="1330"/>
                  </a:cubicBezTo>
                  <a:cubicBezTo>
                    <a:pt x="22141" y="1767"/>
                    <a:pt x="26060" y="2583"/>
                    <a:pt x="29939" y="3577"/>
                  </a:cubicBezTo>
                  <a:cubicBezTo>
                    <a:pt x="36305" y="5229"/>
                    <a:pt x="42611" y="7098"/>
                    <a:pt x="48817" y="9227"/>
                  </a:cubicBezTo>
                  <a:cubicBezTo>
                    <a:pt x="52279" y="10401"/>
                    <a:pt x="55700" y="11674"/>
                    <a:pt x="59082" y="13066"/>
                  </a:cubicBezTo>
                  <a:cubicBezTo>
                    <a:pt x="60256" y="13544"/>
                    <a:pt x="61409" y="14001"/>
                    <a:pt x="62563" y="14479"/>
                  </a:cubicBezTo>
                  <a:cubicBezTo>
                    <a:pt x="62921" y="14101"/>
                    <a:pt x="63100" y="13663"/>
                    <a:pt x="63060" y="13126"/>
                  </a:cubicBezTo>
                  <a:cubicBezTo>
                    <a:pt x="61370" y="12469"/>
                    <a:pt x="59718" y="11773"/>
                    <a:pt x="58047" y="11097"/>
                  </a:cubicBezTo>
                  <a:cubicBezTo>
                    <a:pt x="53810" y="9386"/>
                    <a:pt x="49573" y="7755"/>
                    <a:pt x="45237" y="6303"/>
                  </a:cubicBezTo>
                  <a:cubicBezTo>
                    <a:pt x="39587" y="4373"/>
                    <a:pt x="33898" y="2762"/>
                    <a:pt x="28049" y="1628"/>
                  </a:cubicBezTo>
                  <a:cubicBezTo>
                    <a:pt x="24827" y="971"/>
                    <a:pt x="21584" y="494"/>
                    <a:pt x="18302" y="275"/>
                  </a:cubicBezTo>
                  <a:cubicBezTo>
                    <a:pt x="15481" y="78"/>
                    <a:pt x="12660" y="0"/>
                    <a:pt x="98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14"/>
            <p:cNvSpPr/>
            <p:nvPr/>
          </p:nvSpPr>
          <p:spPr>
            <a:xfrm rot="8030020" flipH="1">
              <a:off x="7946374" y="4269529"/>
              <a:ext cx="2563667" cy="560289"/>
            </a:xfrm>
            <a:custGeom>
              <a:avLst/>
              <a:gdLst/>
              <a:ahLst/>
              <a:cxnLst/>
              <a:rect l="l" t="t" r="r" b="b"/>
              <a:pathLst>
                <a:path w="62146" h="13582" extrusionOk="0">
                  <a:moveTo>
                    <a:pt x="15419" y="0"/>
                  </a:moveTo>
                  <a:cubicBezTo>
                    <a:pt x="15067" y="0"/>
                    <a:pt x="14715" y="5"/>
                    <a:pt x="14363" y="15"/>
                  </a:cubicBezTo>
                  <a:cubicBezTo>
                    <a:pt x="10722" y="114"/>
                    <a:pt x="7082" y="432"/>
                    <a:pt x="3462" y="950"/>
                  </a:cubicBezTo>
                  <a:cubicBezTo>
                    <a:pt x="2308" y="1129"/>
                    <a:pt x="1114" y="1248"/>
                    <a:pt x="0" y="1606"/>
                  </a:cubicBezTo>
                  <a:cubicBezTo>
                    <a:pt x="35" y="1629"/>
                    <a:pt x="91" y="1639"/>
                    <a:pt x="151" y="1639"/>
                  </a:cubicBezTo>
                  <a:cubicBezTo>
                    <a:pt x="193" y="1639"/>
                    <a:pt x="238" y="1634"/>
                    <a:pt x="279" y="1626"/>
                  </a:cubicBezTo>
                  <a:cubicBezTo>
                    <a:pt x="1612" y="1427"/>
                    <a:pt x="2944" y="1248"/>
                    <a:pt x="4297" y="1129"/>
                  </a:cubicBezTo>
                  <a:cubicBezTo>
                    <a:pt x="6439" y="927"/>
                    <a:pt x="8581" y="833"/>
                    <a:pt x="10721" y="833"/>
                  </a:cubicBezTo>
                  <a:cubicBezTo>
                    <a:pt x="13849" y="833"/>
                    <a:pt x="16974" y="1033"/>
                    <a:pt x="20092" y="1387"/>
                  </a:cubicBezTo>
                  <a:cubicBezTo>
                    <a:pt x="26000" y="2044"/>
                    <a:pt x="31809" y="3317"/>
                    <a:pt x="37518" y="4908"/>
                  </a:cubicBezTo>
                  <a:cubicBezTo>
                    <a:pt x="43048" y="6480"/>
                    <a:pt x="48479" y="8310"/>
                    <a:pt x="53830" y="10379"/>
                  </a:cubicBezTo>
                  <a:cubicBezTo>
                    <a:pt x="56535" y="11433"/>
                    <a:pt x="59221" y="12527"/>
                    <a:pt x="61946" y="13582"/>
                  </a:cubicBezTo>
                  <a:cubicBezTo>
                    <a:pt x="62145" y="13363"/>
                    <a:pt x="62065" y="13064"/>
                    <a:pt x="61986" y="12766"/>
                  </a:cubicBezTo>
                  <a:cubicBezTo>
                    <a:pt x="61986" y="12448"/>
                    <a:pt x="61827" y="12269"/>
                    <a:pt x="61548" y="12149"/>
                  </a:cubicBezTo>
                  <a:cubicBezTo>
                    <a:pt x="60772" y="11851"/>
                    <a:pt x="60017" y="11493"/>
                    <a:pt x="59261" y="11194"/>
                  </a:cubicBezTo>
                  <a:cubicBezTo>
                    <a:pt x="56714" y="10200"/>
                    <a:pt x="54168" y="9245"/>
                    <a:pt x="51602" y="8310"/>
                  </a:cubicBezTo>
                  <a:cubicBezTo>
                    <a:pt x="49334" y="7514"/>
                    <a:pt x="47047" y="6719"/>
                    <a:pt x="44759" y="6002"/>
                  </a:cubicBezTo>
                  <a:cubicBezTo>
                    <a:pt x="41656" y="5008"/>
                    <a:pt x="38532" y="4093"/>
                    <a:pt x="35389" y="3257"/>
                  </a:cubicBezTo>
                  <a:cubicBezTo>
                    <a:pt x="31272" y="2203"/>
                    <a:pt x="27174" y="1168"/>
                    <a:pt x="22976" y="592"/>
                  </a:cubicBezTo>
                  <a:cubicBezTo>
                    <a:pt x="20479" y="242"/>
                    <a:pt x="17951" y="0"/>
                    <a:pt x="154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14"/>
            <p:cNvSpPr/>
            <p:nvPr/>
          </p:nvSpPr>
          <p:spPr>
            <a:xfrm rot="8030020" flipH="1">
              <a:off x="6952520" y="4614942"/>
              <a:ext cx="705745" cy="188647"/>
            </a:xfrm>
            <a:custGeom>
              <a:avLst/>
              <a:gdLst/>
              <a:ahLst/>
              <a:cxnLst/>
              <a:rect l="l" t="t" r="r" b="b"/>
              <a:pathLst>
                <a:path w="17108" h="4573" extrusionOk="0">
                  <a:moveTo>
                    <a:pt x="496" y="0"/>
                  </a:moveTo>
                  <a:cubicBezTo>
                    <a:pt x="346" y="0"/>
                    <a:pt x="177" y="30"/>
                    <a:pt x="0" y="157"/>
                  </a:cubicBezTo>
                  <a:cubicBezTo>
                    <a:pt x="418" y="376"/>
                    <a:pt x="796" y="594"/>
                    <a:pt x="1154" y="773"/>
                  </a:cubicBezTo>
                  <a:cubicBezTo>
                    <a:pt x="2546" y="1509"/>
                    <a:pt x="4038" y="2066"/>
                    <a:pt x="5570" y="2504"/>
                  </a:cubicBezTo>
                  <a:cubicBezTo>
                    <a:pt x="7858" y="3200"/>
                    <a:pt x="10165" y="3737"/>
                    <a:pt x="12493" y="4235"/>
                  </a:cubicBezTo>
                  <a:cubicBezTo>
                    <a:pt x="13288" y="4394"/>
                    <a:pt x="14084" y="4493"/>
                    <a:pt x="14880" y="4553"/>
                  </a:cubicBezTo>
                  <a:cubicBezTo>
                    <a:pt x="15081" y="4566"/>
                    <a:pt x="15281" y="4572"/>
                    <a:pt x="15479" y="4572"/>
                  </a:cubicBezTo>
                  <a:cubicBezTo>
                    <a:pt x="15907" y="4572"/>
                    <a:pt x="16328" y="4541"/>
                    <a:pt x="16750" y="4474"/>
                  </a:cubicBezTo>
                  <a:cubicBezTo>
                    <a:pt x="16869" y="4454"/>
                    <a:pt x="17048" y="4474"/>
                    <a:pt x="17108" y="4255"/>
                  </a:cubicBezTo>
                  <a:cubicBezTo>
                    <a:pt x="16730" y="3857"/>
                    <a:pt x="16272" y="3558"/>
                    <a:pt x="15835" y="3240"/>
                  </a:cubicBezTo>
                  <a:cubicBezTo>
                    <a:pt x="15675" y="3101"/>
                    <a:pt x="15516" y="3081"/>
                    <a:pt x="15337" y="3081"/>
                  </a:cubicBezTo>
                  <a:cubicBezTo>
                    <a:pt x="12890" y="3001"/>
                    <a:pt x="10563" y="2444"/>
                    <a:pt x="8275" y="1689"/>
                  </a:cubicBezTo>
                  <a:cubicBezTo>
                    <a:pt x="6982" y="1291"/>
                    <a:pt x="5709" y="793"/>
                    <a:pt x="4476" y="276"/>
                  </a:cubicBezTo>
                  <a:cubicBezTo>
                    <a:pt x="4217" y="177"/>
                    <a:pt x="3939" y="97"/>
                    <a:pt x="3680" y="97"/>
                  </a:cubicBezTo>
                  <a:cubicBezTo>
                    <a:pt x="2686" y="77"/>
                    <a:pt x="1711" y="18"/>
                    <a:pt x="736" y="18"/>
                  </a:cubicBezTo>
                  <a:cubicBezTo>
                    <a:pt x="663" y="10"/>
                    <a:pt x="583" y="0"/>
                    <a:pt x="4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5" name="Google Shape;465;p14"/>
          <p:cNvSpPr txBox="1">
            <a:spLocks noGrp="1"/>
          </p:cNvSpPr>
          <p:nvPr>
            <p:ph type="title"/>
          </p:nvPr>
        </p:nvSpPr>
        <p:spPr>
          <a:xfrm>
            <a:off x="1293900" y="3457363"/>
            <a:ext cx="6556200" cy="5727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0" tIns="0" rIns="0" bIns="0" anchor="ctr" anchorCtr="0">
            <a:normAutofit/>
          </a:bodyPr>
          <a:lstStyle>
            <a:lvl1pPr lvl="0">
              <a:spcBef>
                <a:spcPts val="0"/>
              </a:spcBef>
              <a:spcAft>
                <a:spcPts val="0"/>
              </a:spcAft>
              <a:buSzPts val="2800"/>
              <a:buNone/>
              <a:defRPr sz="1820" b="1"/>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66" name="Google Shape;466;p14"/>
          <p:cNvSpPr txBox="1">
            <a:spLocks noGrp="1"/>
          </p:cNvSpPr>
          <p:nvPr>
            <p:ph type="subTitle" idx="1"/>
          </p:nvPr>
        </p:nvSpPr>
        <p:spPr>
          <a:xfrm>
            <a:off x="1293900" y="1113450"/>
            <a:ext cx="6556200" cy="2343900"/>
          </a:xfrm>
          <a:prstGeom prst="rect">
            <a:avLst/>
          </a:prstGeom>
          <a:no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lnSpc>
                <a:spcPct val="100000"/>
              </a:lnSpc>
              <a:spcBef>
                <a:spcPts val="0"/>
              </a:spcBef>
              <a:spcAft>
                <a:spcPts val="0"/>
              </a:spcAft>
              <a:buSzPts val="2800"/>
              <a:buNone/>
              <a:defRPr sz="2400">
                <a:solidFill>
                  <a:schemeClr val="dk1"/>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hree columns ">
  <p:cSld name="CUSTOM_2">
    <p:spTree>
      <p:nvGrpSpPr>
        <p:cNvPr id="1" name="Shape 467"/>
        <p:cNvGrpSpPr/>
        <p:nvPr/>
      </p:nvGrpSpPr>
      <p:grpSpPr>
        <a:xfrm>
          <a:off x="0" y="0"/>
          <a:ext cx="0" cy="0"/>
          <a:chOff x="0" y="0"/>
          <a:chExt cx="0" cy="0"/>
        </a:xfrm>
      </p:grpSpPr>
      <p:grpSp>
        <p:nvGrpSpPr>
          <p:cNvPr id="468" name="Google Shape;468;p15"/>
          <p:cNvGrpSpPr/>
          <p:nvPr/>
        </p:nvGrpSpPr>
        <p:grpSpPr>
          <a:xfrm rot="4621558">
            <a:off x="-516995" y="-913584"/>
            <a:ext cx="2083428" cy="2328158"/>
            <a:chOff x="-1759971" y="3076989"/>
            <a:chExt cx="2938122" cy="3283248"/>
          </a:xfrm>
        </p:grpSpPr>
        <p:sp>
          <p:nvSpPr>
            <p:cNvPr id="469" name="Google Shape;469;p15"/>
            <p:cNvSpPr/>
            <p:nvPr/>
          </p:nvSpPr>
          <p:spPr>
            <a:xfrm rot="10800000">
              <a:off x="-1759971" y="3165687"/>
              <a:ext cx="2026275" cy="3194550"/>
            </a:xfrm>
            <a:custGeom>
              <a:avLst/>
              <a:gdLst/>
              <a:ahLst/>
              <a:cxnLst/>
              <a:rect l="l" t="t" r="r" b="b"/>
              <a:pathLst>
                <a:path w="30635" h="48298" extrusionOk="0">
                  <a:moveTo>
                    <a:pt x="1768" y="1"/>
                  </a:moveTo>
                  <a:cubicBezTo>
                    <a:pt x="1728" y="1"/>
                    <a:pt x="1683" y="6"/>
                    <a:pt x="1631" y="17"/>
                  </a:cubicBezTo>
                  <a:cubicBezTo>
                    <a:pt x="1114" y="77"/>
                    <a:pt x="617" y="216"/>
                    <a:pt x="100" y="316"/>
                  </a:cubicBezTo>
                  <a:cubicBezTo>
                    <a:pt x="40" y="2265"/>
                    <a:pt x="0" y="4215"/>
                    <a:pt x="40" y="6184"/>
                  </a:cubicBezTo>
                  <a:cubicBezTo>
                    <a:pt x="100" y="8989"/>
                    <a:pt x="338" y="11774"/>
                    <a:pt x="776" y="14559"/>
                  </a:cubicBezTo>
                  <a:cubicBezTo>
                    <a:pt x="1194" y="17443"/>
                    <a:pt x="1830" y="20308"/>
                    <a:pt x="2666" y="23113"/>
                  </a:cubicBezTo>
                  <a:cubicBezTo>
                    <a:pt x="3342" y="25341"/>
                    <a:pt x="4158" y="27569"/>
                    <a:pt x="5172" y="29677"/>
                  </a:cubicBezTo>
                  <a:cubicBezTo>
                    <a:pt x="6286" y="31985"/>
                    <a:pt x="7619" y="34153"/>
                    <a:pt x="9111" y="36242"/>
                  </a:cubicBezTo>
                  <a:cubicBezTo>
                    <a:pt x="10683" y="38470"/>
                    <a:pt x="12513" y="40499"/>
                    <a:pt x="14582" y="42309"/>
                  </a:cubicBezTo>
                  <a:cubicBezTo>
                    <a:pt x="16829" y="44299"/>
                    <a:pt x="19356" y="45970"/>
                    <a:pt x="22181" y="47024"/>
                  </a:cubicBezTo>
                  <a:cubicBezTo>
                    <a:pt x="23653" y="47581"/>
                    <a:pt x="25145" y="47979"/>
                    <a:pt x="26676" y="48178"/>
                  </a:cubicBezTo>
                  <a:cubicBezTo>
                    <a:pt x="26855" y="48198"/>
                    <a:pt x="27034" y="48158"/>
                    <a:pt x="27174" y="48297"/>
                  </a:cubicBezTo>
                  <a:cubicBezTo>
                    <a:pt x="28347" y="48078"/>
                    <a:pt x="29521" y="47820"/>
                    <a:pt x="30635" y="47462"/>
                  </a:cubicBezTo>
                  <a:cubicBezTo>
                    <a:pt x="30568" y="47234"/>
                    <a:pt x="30546" y="47159"/>
                    <a:pt x="30478" y="47159"/>
                  </a:cubicBezTo>
                  <a:cubicBezTo>
                    <a:pt x="30445" y="47159"/>
                    <a:pt x="30402" y="47177"/>
                    <a:pt x="30337" y="47203"/>
                  </a:cubicBezTo>
                  <a:cubicBezTo>
                    <a:pt x="30038" y="47302"/>
                    <a:pt x="29740" y="47422"/>
                    <a:pt x="29441" y="47561"/>
                  </a:cubicBezTo>
                  <a:cubicBezTo>
                    <a:pt x="29292" y="47623"/>
                    <a:pt x="29135" y="47654"/>
                    <a:pt x="28980" y="47654"/>
                  </a:cubicBezTo>
                  <a:cubicBezTo>
                    <a:pt x="28887" y="47654"/>
                    <a:pt x="28795" y="47643"/>
                    <a:pt x="28705" y="47621"/>
                  </a:cubicBezTo>
                  <a:cubicBezTo>
                    <a:pt x="28606" y="47601"/>
                    <a:pt x="28506" y="47601"/>
                    <a:pt x="28526" y="47422"/>
                  </a:cubicBezTo>
                  <a:lnTo>
                    <a:pt x="29720" y="46825"/>
                  </a:lnTo>
                  <a:cubicBezTo>
                    <a:pt x="30456" y="46427"/>
                    <a:pt x="30297" y="46566"/>
                    <a:pt x="30098" y="45890"/>
                  </a:cubicBezTo>
                  <a:cubicBezTo>
                    <a:pt x="30098" y="45830"/>
                    <a:pt x="30018" y="45791"/>
                    <a:pt x="29939" y="45711"/>
                  </a:cubicBezTo>
                  <a:cubicBezTo>
                    <a:pt x="29799" y="45810"/>
                    <a:pt x="29640" y="45910"/>
                    <a:pt x="29501" y="45989"/>
                  </a:cubicBezTo>
                  <a:cubicBezTo>
                    <a:pt x="28805" y="46387"/>
                    <a:pt x="28069" y="46765"/>
                    <a:pt x="27412" y="47183"/>
                  </a:cubicBezTo>
                  <a:cubicBezTo>
                    <a:pt x="27200" y="47316"/>
                    <a:pt x="27000" y="47370"/>
                    <a:pt x="26794" y="47370"/>
                  </a:cubicBezTo>
                  <a:cubicBezTo>
                    <a:pt x="26536" y="47370"/>
                    <a:pt x="26270" y="47285"/>
                    <a:pt x="25960" y="47163"/>
                  </a:cubicBezTo>
                  <a:cubicBezTo>
                    <a:pt x="26398" y="46885"/>
                    <a:pt x="26816" y="46626"/>
                    <a:pt x="27174" y="46407"/>
                  </a:cubicBezTo>
                  <a:cubicBezTo>
                    <a:pt x="27930" y="45930"/>
                    <a:pt x="28666" y="45413"/>
                    <a:pt x="29362" y="44836"/>
                  </a:cubicBezTo>
                  <a:cubicBezTo>
                    <a:pt x="29461" y="44776"/>
                    <a:pt x="29541" y="44696"/>
                    <a:pt x="29541" y="44537"/>
                  </a:cubicBezTo>
                  <a:cubicBezTo>
                    <a:pt x="29521" y="44338"/>
                    <a:pt x="29262" y="43801"/>
                    <a:pt x="29044" y="43503"/>
                  </a:cubicBezTo>
                  <a:cubicBezTo>
                    <a:pt x="28864" y="43642"/>
                    <a:pt x="28725" y="43801"/>
                    <a:pt x="28546" y="43941"/>
                  </a:cubicBezTo>
                  <a:cubicBezTo>
                    <a:pt x="27452" y="44975"/>
                    <a:pt x="26278" y="45850"/>
                    <a:pt x="25045" y="46666"/>
                  </a:cubicBezTo>
                  <a:cubicBezTo>
                    <a:pt x="24875" y="46763"/>
                    <a:pt x="24704" y="46823"/>
                    <a:pt x="24529" y="46823"/>
                  </a:cubicBezTo>
                  <a:cubicBezTo>
                    <a:pt x="24418" y="46823"/>
                    <a:pt x="24305" y="46799"/>
                    <a:pt x="24190" y="46745"/>
                  </a:cubicBezTo>
                  <a:cubicBezTo>
                    <a:pt x="24090" y="46706"/>
                    <a:pt x="23971" y="46666"/>
                    <a:pt x="23871" y="46606"/>
                  </a:cubicBezTo>
                  <a:cubicBezTo>
                    <a:pt x="23951" y="46348"/>
                    <a:pt x="24170" y="46308"/>
                    <a:pt x="24329" y="46208"/>
                  </a:cubicBezTo>
                  <a:cubicBezTo>
                    <a:pt x="25682" y="45313"/>
                    <a:pt x="26935" y="44318"/>
                    <a:pt x="28029" y="43145"/>
                  </a:cubicBezTo>
                  <a:cubicBezTo>
                    <a:pt x="28765" y="42349"/>
                    <a:pt x="28765" y="42349"/>
                    <a:pt x="28387" y="41335"/>
                  </a:cubicBezTo>
                  <a:cubicBezTo>
                    <a:pt x="28367" y="41255"/>
                    <a:pt x="28327" y="41215"/>
                    <a:pt x="28268" y="41136"/>
                  </a:cubicBezTo>
                  <a:cubicBezTo>
                    <a:pt x="28248" y="41136"/>
                    <a:pt x="28228" y="41136"/>
                    <a:pt x="28188" y="41156"/>
                  </a:cubicBezTo>
                  <a:cubicBezTo>
                    <a:pt x="28049" y="41315"/>
                    <a:pt x="27890" y="41494"/>
                    <a:pt x="27750" y="41653"/>
                  </a:cubicBezTo>
                  <a:cubicBezTo>
                    <a:pt x="26477" y="43224"/>
                    <a:pt x="25045" y="44617"/>
                    <a:pt x="23354" y="45711"/>
                  </a:cubicBezTo>
                  <a:cubicBezTo>
                    <a:pt x="23195" y="45830"/>
                    <a:pt x="23016" y="45930"/>
                    <a:pt x="22857" y="46029"/>
                  </a:cubicBezTo>
                  <a:cubicBezTo>
                    <a:pt x="22824" y="46048"/>
                    <a:pt x="22776" y="46056"/>
                    <a:pt x="22719" y="46056"/>
                  </a:cubicBezTo>
                  <a:cubicBezTo>
                    <a:pt x="22469" y="46056"/>
                    <a:pt x="22050" y="45897"/>
                    <a:pt x="22001" y="45751"/>
                  </a:cubicBezTo>
                  <a:cubicBezTo>
                    <a:pt x="22001" y="45731"/>
                    <a:pt x="22021" y="45671"/>
                    <a:pt x="22061" y="45631"/>
                  </a:cubicBezTo>
                  <a:cubicBezTo>
                    <a:pt x="22121" y="45552"/>
                    <a:pt x="22220" y="45512"/>
                    <a:pt x="22300" y="45452"/>
                  </a:cubicBezTo>
                  <a:cubicBezTo>
                    <a:pt x="24329" y="44100"/>
                    <a:pt x="25980" y="42369"/>
                    <a:pt x="27392" y="40419"/>
                  </a:cubicBezTo>
                  <a:cubicBezTo>
                    <a:pt x="27532" y="40240"/>
                    <a:pt x="27651" y="40101"/>
                    <a:pt x="27750" y="39922"/>
                  </a:cubicBezTo>
                  <a:cubicBezTo>
                    <a:pt x="27790" y="39843"/>
                    <a:pt x="27850" y="39723"/>
                    <a:pt x="27830" y="39644"/>
                  </a:cubicBezTo>
                  <a:cubicBezTo>
                    <a:pt x="27691" y="39226"/>
                    <a:pt x="27631" y="38788"/>
                    <a:pt x="27392" y="38390"/>
                  </a:cubicBezTo>
                  <a:cubicBezTo>
                    <a:pt x="27353" y="38430"/>
                    <a:pt x="27333" y="38430"/>
                    <a:pt x="27313" y="38450"/>
                  </a:cubicBezTo>
                  <a:cubicBezTo>
                    <a:pt x="27154" y="38649"/>
                    <a:pt x="27014" y="38868"/>
                    <a:pt x="26875" y="39067"/>
                  </a:cubicBezTo>
                  <a:cubicBezTo>
                    <a:pt x="25622" y="41096"/>
                    <a:pt x="24130" y="42866"/>
                    <a:pt x="22300" y="44418"/>
                  </a:cubicBezTo>
                  <a:cubicBezTo>
                    <a:pt x="21962" y="44716"/>
                    <a:pt x="21604" y="44955"/>
                    <a:pt x="21246" y="45234"/>
                  </a:cubicBezTo>
                  <a:cubicBezTo>
                    <a:pt x="21173" y="45282"/>
                    <a:pt x="21104" y="45307"/>
                    <a:pt x="21039" y="45307"/>
                  </a:cubicBezTo>
                  <a:cubicBezTo>
                    <a:pt x="20944" y="45307"/>
                    <a:pt x="20859" y="45252"/>
                    <a:pt x="20788" y="45134"/>
                  </a:cubicBezTo>
                  <a:cubicBezTo>
                    <a:pt x="20311" y="45015"/>
                    <a:pt x="19953" y="44696"/>
                    <a:pt x="19594" y="44478"/>
                  </a:cubicBezTo>
                  <a:cubicBezTo>
                    <a:pt x="17884" y="43403"/>
                    <a:pt x="16332" y="42130"/>
                    <a:pt x="14900" y="40738"/>
                  </a:cubicBezTo>
                  <a:cubicBezTo>
                    <a:pt x="13408" y="39306"/>
                    <a:pt x="12075" y="37734"/>
                    <a:pt x="10842" y="36083"/>
                  </a:cubicBezTo>
                  <a:cubicBezTo>
                    <a:pt x="9728" y="34591"/>
                    <a:pt x="8733" y="33039"/>
                    <a:pt x="7838" y="31408"/>
                  </a:cubicBezTo>
                  <a:cubicBezTo>
                    <a:pt x="6863" y="29677"/>
                    <a:pt x="6008" y="27867"/>
                    <a:pt x="5351" y="25977"/>
                  </a:cubicBezTo>
                  <a:cubicBezTo>
                    <a:pt x="4297" y="23053"/>
                    <a:pt x="3561" y="20109"/>
                    <a:pt x="2964" y="17065"/>
                  </a:cubicBezTo>
                  <a:cubicBezTo>
                    <a:pt x="2427" y="14360"/>
                    <a:pt x="2089" y="11595"/>
                    <a:pt x="1910" y="8810"/>
                  </a:cubicBezTo>
                  <a:cubicBezTo>
                    <a:pt x="1791" y="6681"/>
                    <a:pt x="1731" y="4553"/>
                    <a:pt x="1870" y="2424"/>
                  </a:cubicBezTo>
                  <a:cubicBezTo>
                    <a:pt x="1890" y="1728"/>
                    <a:pt x="1930" y="1032"/>
                    <a:pt x="1989" y="336"/>
                  </a:cubicBezTo>
                  <a:cubicBezTo>
                    <a:pt x="2006" y="109"/>
                    <a:pt x="1943" y="1"/>
                    <a:pt x="17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15"/>
            <p:cNvSpPr/>
            <p:nvPr/>
          </p:nvSpPr>
          <p:spPr>
            <a:xfrm rot="10800000">
              <a:off x="-999461" y="3081487"/>
              <a:ext cx="1707865" cy="3201297"/>
            </a:xfrm>
            <a:custGeom>
              <a:avLst/>
              <a:gdLst/>
              <a:ahLst/>
              <a:cxnLst/>
              <a:rect l="l" t="t" r="r" b="b"/>
              <a:pathLst>
                <a:path w="25821" h="48400" extrusionOk="0">
                  <a:moveTo>
                    <a:pt x="1810" y="0"/>
                  </a:moveTo>
                  <a:cubicBezTo>
                    <a:pt x="1214" y="139"/>
                    <a:pt x="597" y="199"/>
                    <a:pt x="0" y="438"/>
                  </a:cubicBezTo>
                  <a:cubicBezTo>
                    <a:pt x="80" y="1452"/>
                    <a:pt x="179" y="2487"/>
                    <a:pt x="199" y="3461"/>
                  </a:cubicBezTo>
                  <a:cubicBezTo>
                    <a:pt x="458" y="7261"/>
                    <a:pt x="935" y="11041"/>
                    <a:pt x="1612" y="14800"/>
                  </a:cubicBezTo>
                  <a:cubicBezTo>
                    <a:pt x="2328" y="18739"/>
                    <a:pt x="3322" y="22618"/>
                    <a:pt x="4695" y="26398"/>
                  </a:cubicBezTo>
                  <a:cubicBezTo>
                    <a:pt x="5690" y="29143"/>
                    <a:pt x="6903" y="31809"/>
                    <a:pt x="8375" y="34355"/>
                  </a:cubicBezTo>
                  <a:cubicBezTo>
                    <a:pt x="9151" y="35708"/>
                    <a:pt x="10046" y="37001"/>
                    <a:pt x="10981" y="38274"/>
                  </a:cubicBezTo>
                  <a:cubicBezTo>
                    <a:pt x="12274" y="40024"/>
                    <a:pt x="13726" y="41616"/>
                    <a:pt x="15318" y="43068"/>
                  </a:cubicBezTo>
                  <a:cubicBezTo>
                    <a:pt x="16730" y="44401"/>
                    <a:pt x="18262" y="45554"/>
                    <a:pt x="19913" y="46589"/>
                  </a:cubicBezTo>
                  <a:cubicBezTo>
                    <a:pt x="20748" y="47126"/>
                    <a:pt x="21624" y="47623"/>
                    <a:pt x="22519" y="48081"/>
                  </a:cubicBezTo>
                  <a:cubicBezTo>
                    <a:pt x="22698" y="48180"/>
                    <a:pt x="22897" y="48220"/>
                    <a:pt x="23016" y="48399"/>
                  </a:cubicBezTo>
                  <a:cubicBezTo>
                    <a:pt x="23931" y="48300"/>
                    <a:pt x="24906" y="48320"/>
                    <a:pt x="25821" y="48121"/>
                  </a:cubicBezTo>
                  <a:cubicBezTo>
                    <a:pt x="25781" y="48001"/>
                    <a:pt x="25662" y="47981"/>
                    <a:pt x="25523" y="47922"/>
                  </a:cubicBezTo>
                  <a:cubicBezTo>
                    <a:pt x="23235" y="46987"/>
                    <a:pt x="21086" y="45793"/>
                    <a:pt x="19057" y="44321"/>
                  </a:cubicBezTo>
                  <a:cubicBezTo>
                    <a:pt x="17307" y="43028"/>
                    <a:pt x="15715" y="41536"/>
                    <a:pt x="14243" y="39925"/>
                  </a:cubicBezTo>
                  <a:cubicBezTo>
                    <a:pt x="13269" y="38831"/>
                    <a:pt x="12373" y="37657"/>
                    <a:pt x="11538" y="36444"/>
                  </a:cubicBezTo>
                  <a:cubicBezTo>
                    <a:pt x="9091" y="32903"/>
                    <a:pt x="7301" y="29083"/>
                    <a:pt x="5928" y="25025"/>
                  </a:cubicBezTo>
                  <a:cubicBezTo>
                    <a:pt x="4635" y="21226"/>
                    <a:pt x="3720" y="17287"/>
                    <a:pt x="3084" y="13308"/>
                  </a:cubicBezTo>
                  <a:cubicBezTo>
                    <a:pt x="2586" y="10225"/>
                    <a:pt x="2228" y="7122"/>
                    <a:pt x="2029" y="3979"/>
                  </a:cubicBezTo>
                  <a:cubicBezTo>
                    <a:pt x="1930" y="2666"/>
                    <a:pt x="1890" y="1333"/>
                    <a:pt x="1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15"/>
            <p:cNvSpPr/>
            <p:nvPr/>
          </p:nvSpPr>
          <p:spPr>
            <a:xfrm rot="10800000">
              <a:off x="-1373168" y="3115749"/>
              <a:ext cx="1855297" cy="3207845"/>
            </a:xfrm>
            <a:custGeom>
              <a:avLst/>
              <a:gdLst/>
              <a:ahLst/>
              <a:cxnLst/>
              <a:rect l="l" t="t" r="r" b="b"/>
              <a:pathLst>
                <a:path w="28050" h="48499" extrusionOk="0">
                  <a:moveTo>
                    <a:pt x="1672" y="0"/>
                  </a:moveTo>
                  <a:cubicBezTo>
                    <a:pt x="1095" y="20"/>
                    <a:pt x="558" y="179"/>
                    <a:pt x="1" y="299"/>
                  </a:cubicBezTo>
                  <a:cubicBezTo>
                    <a:pt x="41" y="2587"/>
                    <a:pt x="140" y="4874"/>
                    <a:pt x="339" y="7142"/>
                  </a:cubicBezTo>
                  <a:cubicBezTo>
                    <a:pt x="777" y="12433"/>
                    <a:pt x="1632" y="17665"/>
                    <a:pt x="3124" y="22778"/>
                  </a:cubicBezTo>
                  <a:cubicBezTo>
                    <a:pt x="4019" y="25781"/>
                    <a:pt x="5113" y="28726"/>
                    <a:pt x="6466" y="31530"/>
                  </a:cubicBezTo>
                  <a:cubicBezTo>
                    <a:pt x="7759" y="34196"/>
                    <a:pt x="9311" y="36703"/>
                    <a:pt x="11200" y="38990"/>
                  </a:cubicBezTo>
                  <a:cubicBezTo>
                    <a:pt x="13727" y="42093"/>
                    <a:pt x="16750" y="44640"/>
                    <a:pt x="20291" y="46470"/>
                  </a:cubicBezTo>
                  <a:cubicBezTo>
                    <a:pt x="21743" y="47226"/>
                    <a:pt x="23216" y="47823"/>
                    <a:pt x="24747" y="48300"/>
                  </a:cubicBezTo>
                  <a:cubicBezTo>
                    <a:pt x="24926" y="48360"/>
                    <a:pt x="25066" y="48419"/>
                    <a:pt x="25245" y="48499"/>
                  </a:cubicBezTo>
                  <a:cubicBezTo>
                    <a:pt x="25623" y="48459"/>
                    <a:pt x="26001" y="48419"/>
                    <a:pt x="26359" y="48360"/>
                  </a:cubicBezTo>
                  <a:cubicBezTo>
                    <a:pt x="26935" y="48300"/>
                    <a:pt x="27492" y="48220"/>
                    <a:pt x="28049" y="48141"/>
                  </a:cubicBezTo>
                  <a:cubicBezTo>
                    <a:pt x="27831" y="47962"/>
                    <a:pt x="27532" y="47942"/>
                    <a:pt x="27234" y="47862"/>
                  </a:cubicBezTo>
                  <a:cubicBezTo>
                    <a:pt x="24548" y="47246"/>
                    <a:pt x="22082" y="46132"/>
                    <a:pt x="19774" y="44640"/>
                  </a:cubicBezTo>
                  <a:cubicBezTo>
                    <a:pt x="17148" y="42929"/>
                    <a:pt x="14861" y="40781"/>
                    <a:pt x="12832" y="38374"/>
                  </a:cubicBezTo>
                  <a:cubicBezTo>
                    <a:pt x="11180" y="36384"/>
                    <a:pt x="9728" y="34236"/>
                    <a:pt x="8455" y="32008"/>
                  </a:cubicBezTo>
                  <a:cubicBezTo>
                    <a:pt x="6844" y="29143"/>
                    <a:pt x="5571" y="26140"/>
                    <a:pt x="4576" y="22996"/>
                  </a:cubicBezTo>
                  <a:cubicBezTo>
                    <a:pt x="3562" y="19794"/>
                    <a:pt x="2865" y="16511"/>
                    <a:pt x="2408" y="13189"/>
                  </a:cubicBezTo>
                  <a:cubicBezTo>
                    <a:pt x="1851" y="9032"/>
                    <a:pt x="1652" y="4854"/>
                    <a:pt x="1672" y="677"/>
                  </a:cubicBezTo>
                  <a:cubicBezTo>
                    <a:pt x="1692" y="458"/>
                    <a:pt x="1672" y="219"/>
                    <a:pt x="16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15"/>
            <p:cNvSpPr/>
            <p:nvPr/>
          </p:nvSpPr>
          <p:spPr>
            <a:xfrm rot="10800000">
              <a:off x="-396899" y="3098352"/>
              <a:ext cx="1575051" cy="3063390"/>
            </a:xfrm>
            <a:custGeom>
              <a:avLst/>
              <a:gdLst/>
              <a:ahLst/>
              <a:cxnLst/>
              <a:rect l="l" t="t" r="r" b="b"/>
              <a:pathLst>
                <a:path w="23813" h="46315" extrusionOk="0">
                  <a:moveTo>
                    <a:pt x="1851" y="0"/>
                  </a:moveTo>
                  <a:cubicBezTo>
                    <a:pt x="1274" y="60"/>
                    <a:pt x="776" y="299"/>
                    <a:pt x="259" y="458"/>
                  </a:cubicBezTo>
                  <a:cubicBezTo>
                    <a:pt x="80" y="517"/>
                    <a:pt x="1" y="637"/>
                    <a:pt x="1" y="816"/>
                  </a:cubicBezTo>
                  <a:lnTo>
                    <a:pt x="1" y="1035"/>
                  </a:lnTo>
                  <a:cubicBezTo>
                    <a:pt x="80" y="2487"/>
                    <a:pt x="140" y="3939"/>
                    <a:pt x="239" y="5391"/>
                  </a:cubicBezTo>
                  <a:cubicBezTo>
                    <a:pt x="319" y="6724"/>
                    <a:pt x="458" y="8077"/>
                    <a:pt x="617" y="9410"/>
                  </a:cubicBezTo>
                  <a:cubicBezTo>
                    <a:pt x="756" y="10802"/>
                    <a:pt x="936" y="12195"/>
                    <a:pt x="1134" y="13587"/>
                  </a:cubicBezTo>
                  <a:cubicBezTo>
                    <a:pt x="1453" y="15656"/>
                    <a:pt x="1831" y="17745"/>
                    <a:pt x="2288" y="19794"/>
                  </a:cubicBezTo>
                  <a:cubicBezTo>
                    <a:pt x="3223" y="23832"/>
                    <a:pt x="4457" y="27810"/>
                    <a:pt x="6267" y="31570"/>
                  </a:cubicBezTo>
                  <a:cubicBezTo>
                    <a:pt x="7043" y="33142"/>
                    <a:pt x="7858" y="34673"/>
                    <a:pt x="8893" y="36125"/>
                  </a:cubicBezTo>
                  <a:cubicBezTo>
                    <a:pt x="10046" y="37796"/>
                    <a:pt x="11319" y="39428"/>
                    <a:pt x="12831" y="40820"/>
                  </a:cubicBezTo>
                  <a:cubicBezTo>
                    <a:pt x="13189" y="41138"/>
                    <a:pt x="13567" y="41437"/>
                    <a:pt x="13906" y="41775"/>
                  </a:cubicBezTo>
                  <a:cubicBezTo>
                    <a:pt x="14960" y="42670"/>
                    <a:pt x="16074" y="43426"/>
                    <a:pt x="17287" y="44102"/>
                  </a:cubicBezTo>
                  <a:cubicBezTo>
                    <a:pt x="18481" y="44779"/>
                    <a:pt x="19754" y="45316"/>
                    <a:pt x="21047" y="45793"/>
                  </a:cubicBezTo>
                  <a:cubicBezTo>
                    <a:pt x="21877" y="46088"/>
                    <a:pt x="22706" y="46315"/>
                    <a:pt x="23599" y="46315"/>
                  </a:cubicBezTo>
                  <a:cubicBezTo>
                    <a:pt x="23670" y="46315"/>
                    <a:pt x="23741" y="46313"/>
                    <a:pt x="23812" y="46311"/>
                  </a:cubicBezTo>
                  <a:cubicBezTo>
                    <a:pt x="23116" y="46052"/>
                    <a:pt x="22420" y="45734"/>
                    <a:pt x="21783" y="45495"/>
                  </a:cubicBezTo>
                  <a:cubicBezTo>
                    <a:pt x="19734" y="44620"/>
                    <a:pt x="17864" y="43426"/>
                    <a:pt x="16114" y="42014"/>
                  </a:cubicBezTo>
                  <a:cubicBezTo>
                    <a:pt x="14164" y="40422"/>
                    <a:pt x="12513" y="38532"/>
                    <a:pt x="11041" y="36503"/>
                  </a:cubicBezTo>
                  <a:cubicBezTo>
                    <a:pt x="9430" y="34236"/>
                    <a:pt x="8176" y="31789"/>
                    <a:pt x="7102" y="29262"/>
                  </a:cubicBezTo>
                  <a:cubicBezTo>
                    <a:pt x="5511" y="25483"/>
                    <a:pt x="4437" y="21544"/>
                    <a:pt x="3661" y="17546"/>
                  </a:cubicBezTo>
                  <a:cubicBezTo>
                    <a:pt x="3243" y="15377"/>
                    <a:pt x="2885" y="13189"/>
                    <a:pt x="2646" y="11001"/>
                  </a:cubicBezTo>
                  <a:cubicBezTo>
                    <a:pt x="2308" y="8156"/>
                    <a:pt x="2069" y="5292"/>
                    <a:pt x="1970" y="2407"/>
                  </a:cubicBezTo>
                  <a:cubicBezTo>
                    <a:pt x="1950" y="1592"/>
                    <a:pt x="1890" y="796"/>
                    <a:pt x="18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15"/>
            <p:cNvSpPr/>
            <p:nvPr/>
          </p:nvSpPr>
          <p:spPr>
            <a:xfrm rot="10800000">
              <a:off x="-815253" y="3078907"/>
              <a:ext cx="1622343" cy="3174972"/>
            </a:xfrm>
            <a:custGeom>
              <a:avLst/>
              <a:gdLst/>
              <a:ahLst/>
              <a:cxnLst/>
              <a:rect l="l" t="t" r="r" b="b"/>
              <a:pathLst>
                <a:path w="24528" h="48002" extrusionOk="0">
                  <a:moveTo>
                    <a:pt x="1492" y="1"/>
                  </a:moveTo>
                  <a:cubicBezTo>
                    <a:pt x="975" y="60"/>
                    <a:pt x="478" y="200"/>
                    <a:pt x="0" y="359"/>
                  </a:cubicBezTo>
                  <a:cubicBezTo>
                    <a:pt x="40" y="1413"/>
                    <a:pt x="100" y="2428"/>
                    <a:pt x="159" y="3442"/>
                  </a:cubicBezTo>
                  <a:cubicBezTo>
                    <a:pt x="259" y="4755"/>
                    <a:pt x="418" y="6088"/>
                    <a:pt x="537" y="7401"/>
                  </a:cubicBezTo>
                  <a:cubicBezTo>
                    <a:pt x="736" y="9529"/>
                    <a:pt x="1055" y="11678"/>
                    <a:pt x="1413" y="13786"/>
                  </a:cubicBezTo>
                  <a:cubicBezTo>
                    <a:pt x="1830" y="16233"/>
                    <a:pt x="2348" y="18660"/>
                    <a:pt x="2984" y="21047"/>
                  </a:cubicBezTo>
                  <a:cubicBezTo>
                    <a:pt x="3899" y="24509"/>
                    <a:pt x="5033" y="27870"/>
                    <a:pt x="6585" y="31073"/>
                  </a:cubicBezTo>
                  <a:cubicBezTo>
                    <a:pt x="7758" y="33500"/>
                    <a:pt x="9091" y="35847"/>
                    <a:pt x="10742" y="38016"/>
                  </a:cubicBezTo>
                  <a:cubicBezTo>
                    <a:pt x="11976" y="39627"/>
                    <a:pt x="13289" y="41139"/>
                    <a:pt x="14781" y="42531"/>
                  </a:cubicBezTo>
                  <a:cubicBezTo>
                    <a:pt x="17028" y="44580"/>
                    <a:pt x="19495" y="46271"/>
                    <a:pt x="22220" y="47584"/>
                  </a:cubicBezTo>
                  <a:cubicBezTo>
                    <a:pt x="22479" y="47704"/>
                    <a:pt x="22777" y="47783"/>
                    <a:pt x="22996" y="48002"/>
                  </a:cubicBezTo>
                  <a:lnTo>
                    <a:pt x="24528" y="48002"/>
                  </a:lnTo>
                  <a:cubicBezTo>
                    <a:pt x="24409" y="47823"/>
                    <a:pt x="24210" y="47783"/>
                    <a:pt x="24031" y="47684"/>
                  </a:cubicBezTo>
                  <a:cubicBezTo>
                    <a:pt x="23135" y="47206"/>
                    <a:pt x="22280" y="46709"/>
                    <a:pt x="21425" y="46192"/>
                  </a:cubicBezTo>
                  <a:cubicBezTo>
                    <a:pt x="19794" y="45177"/>
                    <a:pt x="18242" y="44003"/>
                    <a:pt x="16830" y="42691"/>
                  </a:cubicBezTo>
                  <a:cubicBezTo>
                    <a:pt x="15238" y="41219"/>
                    <a:pt x="13786" y="39627"/>
                    <a:pt x="12493" y="37877"/>
                  </a:cubicBezTo>
                  <a:cubicBezTo>
                    <a:pt x="11558" y="36623"/>
                    <a:pt x="10683" y="35330"/>
                    <a:pt x="9887" y="33958"/>
                  </a:cubicBezTo>
                  <a:cubicBezTo>
                    <a:pt x="8415" y="31411"/>
                    <a:pt x="7201" y="28766"/>
                    <a:pt x="6207" y="26001"/>
                  </a:cubicBezTo>
                  <a:cubicBezTo>
                    <a:pt x="4834" y="22241"/>
                    <a:pt x="3840" y="18362"/>
                    <a:pt x="3123" y="14423"/>
                  </a:cubicBezTo>
                  <a:cubicBezTo>
                    <a:pt x="2427" y="10663"/>
                    <a:pt x="1950" y="6884"/>
                    <a:pt x="1711" y="3084"/>
                  </a:cubicBezTo>
                  <a:cubicBezTo>
                    <a:pt x="1631" y="2030"/>
                    <a:pt x="1572" y="1015"/>
                    <a:pt x="14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15"/>
            <p:cNvSpPr/>
            <p:nvPr/>
          </p:nvSpPr>
          <p:spPr>
            <a:xfrm rot="10800000">
              <a:off x="-1188960" y="3095509"/>
              <a:ext cx="1773677" cy="3207051"/>
            </a:xfrm>
            <a:custGeom>
              <a:avLst/>
              <a:gdLst/>
              <a:ahLst/>
              <a:cxnLst/>
              <a:rect l="l" t="t" r="r" b="b"/>
              <a:pathLst>
                <a:path w="26816" h="48487" extrusionOk="0">
                  <a:moveTo>
                    <a:pt x="1592" y="1"/>
                  </a:moveTo>
                  <a:cubicBezTo>
                    <a:pt x="1035" y="60"/>
                    <a:pt x="478" y="180"/>
                    <a:pt x="0" y="359"/>
                  </a:cubicBezTo>
                  <a:cubicBezTo>
                    <a:pt x="60" y="1672"/>
                    <a:pt x="139" y="3024"/>
                    <a:pt x="219" y="4337"/>
                  </a:cubicBezTo>
                  <a:cubicBezTo>
                    <a:pt x="418" y="7461"/>
                    <a:pt x="756" y="10584"/>
                    <a:pt x="1253" y="13667"/>
                  </a:cubicBezTo>
                  <a:cubicBezTo>
                    <a:pt x="1910" y="17646"/>
                    <a:pt x="2825" y="21545"/>
                    <a:pt x="4118" y="25364"/>
                  </a:cubicBezTo>
                  <a:cubicBezTo>
                    <a:pt x="5510" y="29402"/>
                    <a:pt x="7281" y="33261"/>
                    <a:pt x="9708" y="36782"/>
                  </a:cubicBezTo>
                  <a:cubicBezTo>
                    <a:pt x="10543" y="37996"/>
                    <a:pt x="11438" y="39170"/>
                    <a:pt x="12433" y="40264"/>
                  </a:cubicBezTo>
                  <a:cubicBezTo>
                    <a:pt x="13885" y="41875"/>
                    <a:pt x="15477" y="43367"/>
                    <a:pt x="17247" y="44660"/>
                  </a:cubicBezTo>
                  <a:cubicBezTo>
                    <a:pt x="19236" y="46132"/>
                    <a:pt x="21405" y="47326"/>
                    <a:pt x="23712" y="48280"/>
                  </a:cubicBezTo>
                  <a:cubicBezTo>
                    <a:pt x="23812" y="48320"/>
                    <a:pt x="23931" y="48340"/>
                    <a:pt x="24011" y="48479"/>
                  </a:cubicBezTo>
                  <a:cubicBezTo>
                    <a:pt x="24134" y="48484"/>
                    <a:pt x="24257" y="48487"/>
                    <a:pt x="24380" y="48487"/>
                  </a:cubicBezTo>
                  <a:cubicBezTo>
                    <a:pt x="25207" y="48487"/>
                    <a:pt x="26019" y="48374"/>
                    <a:pt x="26815" y="48201"/>
                  </a:cubicBezTo>
                  <a:cubicBezTo>
                    <a:pt x="26656" y="48121"/>
                    <a:pt x="26497" y="48042"/>
                    <a:pt x="26318" y="48002"/>
                  </a:cubicBezTo>
                  <a:cubicBezTo>
                    <a:pt x="24786" y="47524"/>
                    <a:pt x="23294" y="46928"/>
                    <a:pt x="21882" y="46192"/>
                  </a:cubicBezTo>
                  <a:cubicBezTo>
                    <a:pt x="18321" y="44342"/>
                    <a:pt x="15318" y="41815"/>
                    <a:pt x="12771" y="38692"/>
                  </a:cubicBezTo>
                  <a:cubicBezTo>
                    <a:pt x="10901" y="36404"/>
                    <a:pt x="9350" y="33898"/>
                    <a:pt x="8057" y="31232"/>
                  </a:cubicBezTo>
                  <a:cubicBezTo>
                    <a:pt x="6664" y="28427"/>
                    <a:pt x="5570" y="25503"/>
                    <a:pt x="4695" y="22480"/>
                  </a:cubicBezTo>
                  <a:cubicBezTo>
                    <a:pt x="3203" y="17367"/>
                    <a:pt x="2347" y="12135"/>
                    <a:pt x="1910" y="6844"/>
                  </a:cubicBezTo>
                  <a:cubicBezTo>
                    <a:pt x="1711" y="4556"/>
                    <a:pt x="1611" y="2288"/>
                    <a:pt x="15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15"/>
            <p:cNvSpPr/>
            <p:nvPr/>
          </p:nvSpPr>
          <p:spPr>
            <a:xfrm rot="10800000">
              <a:off x="-1531051" y="3139428"/>
              <a:ext cx="1901332" cy="3202620"/>
            </a:xfrm>
            <a:custGeom>
              <a:avLst/>
              <a:gdLst/>
              <a:ahLst/>
              <a:cxnLst/>
              <a:rect l="l" t="t" r="r" b="b"/>
              <a:pathLst>
                <a:path w="28746" h="48420" extrusionOk="0">
                  <a:moveTo>
                    <a:pt x="1672" y="1"/>
                  </a:moveTo>
                  <a:cubicBezTo>
                    <a:pt x="1115" y="21"/>
                    <a:pt x="578" y="120"/>
                    <a:pt x="21" y="299"/>
                  </a:cubicBezTo>
                  <a:lnTo>
                    <a:pt x="21" y="976"/>
                  </a:lnTo>
                  <a:cubicBezTo>
                    <a:pt x="1" y="5153"/>
                    <a:pt x="200" y="9331"/>
                    <a:pt x="776" y="13488"/>
                  </a:cubicBezTo>
                  <a:cubicBezTo>
                    <a:pt x="1254" y="16810"/>
                    <a:pt x="1910" y="20093"/>
                    <a:pt x="2945" y="23295"/>
                  </a:cubicBezTo>
                  <a:cubicBezTo>
                    <a:pt x="3920" y="26438"/>
                    <a:pt x="5193" y="29442"/>
                    <a:pt x="6824" y="32307"/>
                  </a:cubicBezTo>
                  <a:cubicBezTo>
                    <a:pt x="8097" y="34535"/>
                    <a:pt x="9529" y="36683"/>
                    <a:pt x="11200" y="38672"/>
                  </a:cubicBezTo>
                  <a:cubicBezTo>
                    <a:pt x="13209" y="41079"/>
                    <a:pt x="15497" y="43228"/>
                    <a:pt x="18143" y="44939"/>
                  </a:cubicBezTo>
                  <a:cubicBezTo>
                    <a:pt x="20430" y="46450"/>
                    <a:pt x="22917" y="47584"/>
                    <a:pt x="25603" y="48181"/>
                  </a:cubicBezTo>
                  <a:cubicBezTo>
                    <a:pt x="25841" y="48221"/>
                    <a:pt x="26140" y="48241"/>
                    <a:pt x="26358" y="48420"/>
                  </a:cubicBezTo>
                  <a:cubicBezTo>
                    <a:pt x="26856" y="48320"/>
                    <a:pt x="27393" y="48201"/>
                    <a:pt x="27910" y="48161"/>
                  </a:cubicBezTo>
                  <a:cubicBezTo>
                    <a:pt x="28149" y="48145"/>
                    <a:pt x="28337" y="47963"/>
                    <a:pt x="28566" y="47963"/>
                  </a:cubicBezTo>
                  <a:cubicBezTo>
                    <a:pt x="28623" y="47963"/>
                    <a:pt x="28682" y="47974"/>
                    <a:pt x="28746" y="48002"/>
                  </a:cubicBezTo>
                  <a:cubicBezTo>
                    <a:pt x="28606" y="47843"/>
                    <a:pt x="28427" y="47903"/>
                    <a:pt x="28248" y="47863"/>
                  </a:cubicBezTo>
                  <a:cubicBezTo>
                    <a:pt x="26717" y="47664"/>
                    <a:pt x="25225" y="47266"/>
                    <a:pt x="23753" y="46729"/>
                  </a:cubicBezTo>
                  <a:cubicBezTo>
                    <a:pt x="20928" y="45635"/>
                    <a:pt x="18401" y="43984"/>
                    <a:pt x="16154" y="41995"/>
                  </a:cubicBezTo>
                  <a:cubicBezTo>
                    <a:pt x="14085" y="40184"/>
                    <a:pt x="12274" y="38175"/>
                    <a:pt x="10683" y="35927"/>
                  </a:cubicBezTo>
                  <a:cubicBezTo>
                    <a:pt x="9191" y="33839"/>
                    <a:pt x="7858" y="31690"/>
                    <a:pt x="6744" y="29363"/>
                  </a:cubicBezTo>
                  <a:cubicBezTo>
                    <a:pt x="5730" y="27254"/>
                    <a:pt x="4914" y="25066"/>
                    <a:pt x="4238" y="22798"/>
                  </a:cubicBezTo>
                  <a:cubicBezTo>
                    <a:pt x="3422" y="19993"/>
                    <a:pt x="2766" y="17168"/>
                    <a:pt x="2348" y="14244"/>
                  </a:cubicBezTo>
                  <a:cubicBezTo>
                    <a:pt x="1950" y="11459"/>
                    <a:pt x="1692" y="8674"/>
                    <a:pt x="1632" y="5869"/>
                  </a:cubicBezTo>
                  <a:cubicBezTo>
                    <a:pt x="1572" y="3900"/>
                    <a:pt x="1632" y="1970"/>
                    <a:pt x="16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15"/>
            <p:cNvSpPr/>
            <p:nvPr/>
          </p:nvSpPr>
          <p:spPr>
            <a:xfrm rot="10800000">
              <a:off x="-528458" y="3082809"/>
              <a:ext cx="1586891" cy="3113129"/>
            </a:xfrm>
            <a:custGeom>
              <a:avLst/>
              <a:gdLst/>
              <a:ahLst/>
              <a:cxnLst/>
              <a:rect l="l" t="t" r="r" b="b"/>
              <a:pathLst>
                <a:path w="23992" h="47067" extrusionOk="0">
                  <a:moveTo>
                    <a:pt x="1413" y="0"/>
                  </a:moveTo>
                  <a:cubicBezTo>
                    <a:pt x="916" y="40"/>
                    <a:pt x="438" y="199"/>
                    <a:pt x="1" y="458"/>
                  </a:cubicBezTo>
                  <a:cubicBezTo>
                    <a:pt x="41" y="1273"/>
                    <a:pt x="100" y="2069"/>
                    <a:pt x="120" y="2865"/>
                  </a:cubicBezTo>
                  <a:cubicBezTo>
                    <a:pt x="220" y="5729"/>
                    <a:pt x="458" y="8614"/>
                    <a:pt x="796" y="11478"/>
                  </a:cubicBezTo>
                  <a:cubicBezTo>
                    <a:pt x="1035" y="13666"/>
                    <a:pt x="1393" y="15855"/>
                    <a:pt x="1811" y="18003"/>
                  </a:cubicBezTo>
                  <a:cubicBezTo>
                    <a:pt x="2587" y="22021"/>
                    <a:pt x="3641" y="25940"/>
                    <a:pt x="5233" y="29720"/>
                  </a:cubicBezTo>
                  <a:cubicBezTo>
                    <a:pt x="6307" y="32266"/>
                    <a:pt x="7580" y="34693"/>
                    <a:pt x="9191" y="36961"/>
                  </a:cubicBezTo>
                  <a:cubicBezTo>
                    <a:pt x="10663" y="39030"/>
                    <a:pt x="12294" y="40900"/>
                    <a:pt x="14264" y="42491"/>
                  </a:cubicBezTo>
                  <a:cubicBezTo>
                    <a:pt x="15975" y="43903"/>
                    <a:pt x="17864" y="45097"/>
                    <a:pt x="19933" y="45972"/>
                  </a:cubicBezTo>
                  <a:cubicBezTo>
                    <a:pt x="20610" y="46271"/>
                    <a:pt x="21306" y="46529"/>
                    <a:pt x="22002" y="46828"/>
                  </a:cubicBezTo>
                  <a:cubicBezTo>
                    <a:pt x="22678" y="46967"/>
                    <a:pt x="23335" y="47066"/>
                    <a:pt x="23991" y="47066"/>
                  </a:cubicBezTo>
                  <a:cubicBezTo>
                    <a:pt x="23176" y="46688"/>
                    <a:pt x="22320" y="46310"/>
                    <a:pt x="21485" y="45912"/>
                  </a:cubicBezTo>
                  <a:cubicBezTo>
                    <a:pt x="19237" y="44898"/>
                    <a:pt x="17248" y="43545"/>
                    <a:pt x="15418" y="41934"/>
                  </a:cubicBezTo>
                  <a:cubicBezTo>
                    <a:pt x="13329" y="40084"/>
                    <a:pt x="11558" y="37995"/>
                    <a:pt x="10066" y="35668"/>
                  </a:cubicBezTo>
                  <a:cubicBezTo>
                    <a:pt x="8674" y="33499"/>
                    <a:pt x="7520" y="31252"/>
                    <a:pt x="6565" y="28884"/>
                  </a:cubicBezTo>
                  <a:cubicBezTo>
                    <a:pt x="5093" y="25324"/>
                    <a:pt x="4079" y="21643"/>
                    <a:pt x="3303" y="17884"/>
                  </a:cubicBezTo>
                  <a:cubicBezTo>
                    <a:pt x="2826" y="15516"/>
                    <a:pt x="2487" y="13169"/>
                    <a:pt x="2189" y="10782"/>
                  </a:cubicBezTo>
                  <a:cubicBezTo>
                    <a:pt x="1751" y="7201"/>
                    <a:pt x="1513" y="3621"/>
                    <a:pt x="14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15"/>
            <p:cNvSpPr/>
            <p:nvPr/>
          </p:nvSpPr>
          <p:spPr>
            <a:xfrm rot="10800000">
              <a:off x="-712666" y="3076989"/>
              <a:ext cx="1609247" cy="3154534"/>
            </a:xfrm>
            <a:custGeom>
              <a:avLst/>
              <a:gdLst/>
              <a:ahLst/>
              <a:cxnLst/>
              <a:rect l="l" t="t" r="r" b="b"/>
              <a:pathLst>
                <a:path w="24330" h="47693" extrusionOk="0">
                  <a:moveTo>
                    <a:pt x="1333" y="1"/>
                  </a:moveTo>
                  <a:cubicBezTo>
                    <a:pt x="856" y="1"/>
                    <a:pt x="398" y="61"/>
                    <a:pt x="1" y="319"/>
                  </a:cubicBezTo>
                  <a:lnTo>
                    <a:pt x="80" y="1214"/>
                  </a:lnTo>
                  <a:cubicBezTo>
                    <a:pt x="200" y="3602"/>
                    <a:pt x="398" y="6009"/>
                    <a:pt x="657" y="8416"/>
                  </a:cubicBezTo>
                  <a:cubicBezTo>
                    <a:pt x="896" y="10663"/>
                    <a:pt x="1194" y="12931"/>
                    <a:pt x="1592" y="15179"/>
                  </a:cubicBezTo>
                  <a:cubicBezTo>
                    <a:pt x="2368" y="19516"/>
                    <a:pt x="3442" y="23773"/>
                    <a:pt x="5033" y="27891"/>
                  </a:cubicBezTo>
                  <a:cubicBezTo>
                    <a:pt x="5829" y="29940"/>
                    <a:pt x="6724" y="31909"/>
                    <a:pt x="7799" y="33819"/>
                  </a:cubicBezTo>
                  <a:cubicBezTo>
                    <a:pt x="8733" y="35490"/>
                    <a:pt x="9748" y="37081"/>
                    <a:pt x="10942" y="38573"/>
                  </a:cubicBezTo>
                  <a:cubicBezTo>
                    <a:pt x="13985" y="42372"/>
                    <a:pt x="17665" y="45356"/>
                    <a:pt x="22141" y="47326"/>
                  </a:cubicBezTo>
                  <a:cubicBezTo>
                    <a:pt x="22340" y="47425"/>
                    <a:pt x="22559" y="47465"/>
                    <a:pt x="22718" y="47644"/>
                  </a:cubicBezTo>
                  <a:cubicBezTo>
                    <a:pt x="23057" y="47657"/>
                    <a:pt x="23389" y="47693"/>
                    <a:pt x="23727" y="47693"/>
                  </a:cubicBezTo>
                  <a:cubicBezTo>
                    <a:pt x="23925" y="47693"/>
                    <a:pt x="24124" y="47681"/>
                    <a:pt x="24329" y="47644"/>
                  </a:cubicBezTo>
                  <a:cubicBezTo>
                    <a:pt x="24130" y="47425"/>
                    <a:pt x="23832" y="47346"/>
                    <a:pt x="23554" y="47226"/>
                  </a:cubicBezTo>
                  <a:cubicBezTo>
                    <a:pt x="20828" y="45893"/>
                    <a:pt x="18342" y="44242"/>
                    <a:pt x="16114" y="42174"/>
                  </a:cubicBezTo>
                  <a:cubicBezTo>
                    <a:pt x="14622" y="40801"/>
                    <a:pt x="13289" y="39269"/>
                    <a:pt x="12075" y="37638"/>
                  </a:cubicBezTo>
                  <a:cubicBezTo>
                    <a:pt x="10424" y="35490"/>
                    <a:pt x="9092" y="33142"/>
                    <a:pt x="7918" y="30715"/>
                  </a:cubicBezTo>
                  <a:cubicBezTo>
                    <a:pt x="6366" y="27473"/>
                    <a:pt x="5232" y="24111"/>
                    <a:pt x="4317" y="20689"/>
                  </a:cubicBezTo>
                  <a:cubicBezTo>
                    <a:pt x="3661" y="18302"/>
                    <a:pt x="3144" y="15875"/>
                    <a:pt x="2746" y="13429"/>
                  </a:cubicBezTo>
                  <a:cubicBezTo>
                    <a:pt x="2388" y="11320"/>
                    <a:pt x="2069" y="9172"/>
                    <a:pt x="1871" y="7043"/>
                  </a:cubicBezTo>
                  <a:cubicBezTo>
                    <a:pt x="1751" y="5730"/>
                    <a:pt x="1592" y="4397"/>
                    <a:pt x="1493" y="3084"/>
                  </a:cubicBezTo>
                  <a:cubicBezTo>
                    <a:pt x="1433" y="2070"/>
                    <a:pt x="1373" y="1015"/>
                    <a:pt x="13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5"/>
            <p:cNvSpPr/>
            <p:nvPr/>
          </p:nvSpPr>
          <p:spPr>
            <a:xfrm rot="10800000">
              <a:off x="-607366" y="3080163"/>
              <a:ext cx="1569760" cy="3130260"/>
            </a:xfrm>
            <a:custGeom>
              <a:avLst/>
              <a:gdLst/>
              <a:ahLst/>
              <a:cxnLst/>
              <a:rect l="l" t="t" r="r" b="b"/>
              <a:pathLst>
                <a:path w="23733" h="47326" extrusionOk="0">
                  <a:moveTo>
                    <a:pt x="1035" y="0"/>
                  </a:moveTo>
                  <a:cubicBezTo>
                    <a:pt x="677" y="100"/>
                    <a:pt x="339" y="179"/>
                    <a:pt x="1" y="279"/>
                  </a:cubicBezTo>
                  <a:cubicBezTo>
                    <a:pt x="100" y="3859"/>
                    <a:pt x="359" y="7460"/>
                    <a:pt x="777" y="11041"/>
                  </a:cubicBezTo>
                  <a:cubicBezTo>
                    <a:pt x="1055" y="13428"/>
                    <a:pt x="1433" y="15795"/>
                    <a:pt x="1891" y="18162"/>
                  </a:cubicBezTo>
                  <a:cubicBezTo>
                    <a:pt x="2667" y="21902"/>
                    <a:pt x="3681" y="25582"/>
                    <a:pt x="5153" y="29143"/>
                  </a:cubicBezTo>
                  <a:cubicBezTo>
                    <a:pt x="6128" y="31510"/>
                    <a:pt x="7262" y="33798"/>
                    <a:pt x="8654" y="35927"/>
                  </a:cubicBezTo>
                  <a:cubicBezTo>
                    <a:pt x="10146" y="38274"/>
                    <a:pt x="11917" y="40363"/>
                    <a:pt x="14005" y="42193"/>
                  </a:cubicBezTo>
                  <a:cubicBezTo>
                    <a:pt x="15855" y="43784"/>
                    <a:pt x="17865" y="45157"/>
                    <a:pt x="20073" y="46171"/>
                  </a:cubicBezTo>
                  <a:cubicBezTo>
                    <a:pt x="20888" y="46569"/>
                    <a:pt x="21744" y="46947"/>
                    <a:pt x="22579" y="47325"/>
                  </a:cubicBezTo>
                  <a:lnTo>
                    <a:pt x="23733" y="47325"/>
                  </a:lnTo>
                  <a:cubicBezTo>
                    <a:pt x="23574" y="47146"/>
                    <a:pt x="23355" y="47106"/>
                    <a:pt x="23156" y="47007"/>
                  </a:cubicBezTo>
                  <a:cubicBezTo>
                    <a:pt x="18680" y="45037"/>
                    <a:pt x="15000" y="42053"/>
                    <a:pt x="11976" y="38254"/>
                  </a:cubicBezTo>
                  <a:cubicBezTo>
                    <a:pt x="10783" y="36762"/>
                    <a:pt x="9728" y="35171"/>
                    <a:pt x="8813" y="33500"/>
                  </a:cubicBezTo>
                  <a:cubicBezTo>
                    <a:pt x="7739" y="31590"/>
                    <a:pt x="6844" y="29621"/>
                    <a:pt x="6048" y="27572"/>
                  </a:cubicBezTo>
                  <a:cubicBezTo>
                    <a:pt x="4457" y="23454"/>
                    <a:pt x="3383" y="19197"/>
                    <a:pt x="2627" y="14860"/>
                  </a:cubicBezTo>
                  <a:cubicBezTo>
                    <a:pt x="2229" y="12612"/>
                    <a:pt x="1931" y="10344"/>
                    <a:pt x="1672" y="8097"/>
                  </a:cubicBezTo>
                  <a:cubicBezTo>
                    <a:pt x="1393" y="5709"/>
                    <a:pt x="1234" y="3322"/>
                    <a:pt x="1095" y="895"/>
                  </a:cubicBezTo>
                  <a:lnTo>
                    <a:pt x="103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9" name="Google Shape;479;p15"/>
          <p:cNvSpPr txBox="1">
            <a:spLocks noGrp="1"/>
          </p:cNvSpPr>
          <p:nvPr>
            <p:ph type="subTitle" idx="1"/>
          </p:nvPr>
        </p:nvSpPr>
        <p:spPr>
          <a:xfrm>
            <a:off x="713225" y="2999750"/>
            <a:ext cx="2514600" cy="1554600"/>
          </a:xfrm>
          <a:prstGeom prst="rect">
            <a:avLst/>
          </a:prstGeom>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lnSpc>
                <a:spcPct val="100000"/>
              </a:lnSpc>
              <a:spcBef>
                <a:spcPts val="0"/>
              </a:spcBef>
              <a:spcAft>
                <a:spcPts val="0"/>
              </a:spcAft>
              <a:buSzPts val="2800"/>
              <a:buNone/>
              <a:defRPr>
                <a:solidFill>
                  <a:schemeClr val="dk1"/>
                </a:solidFill>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
        <p:nvSpPr>
          <p:cNvPr id="480" name="Google Shape;480;p15"/>
          <p:cNvSpPr txBox="1">
            <a:spLocks noGrp="1"/>
          </p:cNvSpPr>
          <p:nvPr>
            <p:ph type="subTitle" idx="2"/>
          </p:nvPr>
        </p:nvSpPr>
        <p:spPr>
          <a:xfrm>
            <a:off x="713225" y="2598005"/>
            <a:ext cx="2514600" cy="4023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0" tIns="0" rIns="0" bIns="0" anchor="ctr" anchorCtr="0">
            <a:noAutofit/>
          </a:bodyPr>
          <a:lstStyle>
            <a:lvl1pPr lvl="0" algn="ctr" rtl="0">
              <a:lnSpc>
                <a:spcPct val="100000"/>
              </a:lnSpc>
              <a:spcBef>
                <a:spcPts val="0"/>
              </a:spcBef>
              <a:spcAft>
                <a:spcPts val="0"/>
              </a:spcAft>
              <a:buSzPts val="3300"/>
              <a:buFont typeface="Hanuman"/>
              <a:buNone/>
              <a:defRPr sz="1800" b="1">
                <a:solidFill>
                  <a:schemeClr val="dk1"/>
                </a:solidFill>
                <a:latin typeface="Krona One"/>
                <a:ea typeface="Krona One"/>
                <a:cs typeface="Krona One"/>
                <a:sym typeface="Krona One"/>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
        <p:nvSpPr>
          <p:cNvPr id="481" name="Google Shape;481;p15"/>
          <p:cNvSpPr txBox="1">
            <a:spLocks noGrp="1"/>
          </p:cNvSpPr>
          <p:nvPr>
            <p:ph type="subTitle" idx="3"/>
          </p:nvPr>
        </p:nvSpPr>
        <p:spPr>
          <a:xfrm>
            <a:off x="3314751" y="3003299"/>
            <a:ext cx="2514300" cy="1554600"/>
          </a:xfrm>
          <a:prstGeom prst="rect">
            <a:avLst/>
          </a:prstGeom>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lnSpc>
                <a:spcPct val="100000"/>
              </a:lnSpc>
              <a:spcBef>
                <a:spcPts val="0"/>
              </a:spcBef>
              <a:spcAft>
                <a:spcPts val="0"/>
              </a:spcAft>
              <a:buSzPts val="2800"/>
              <a:buNone/>
              <a:defRPr>
                <a:solidFill>
                  <a:schemeClr val="dk1"/>
                </a:solidFill>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
        <p:nvSpPr>
          <p:cNvPr id="482" name="Google Shape;482;p15"/>
          <p:cNvSpPr txBox="1">
            <a:spLocks noGrp="1"/>
          </p:cNvSpPr>
          <p:nvPr>
            <p:ph type="subTitle" idx="4"/>
          </p:nvPr>
        </p:nvSpPr>
        <p:spPr>
          <a:xfrm>
            <a:off x="3314949" y="2598005"/>
            <a:ext cx="2514300" cy="4023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0" tIns="0" rIns="0" bIns="0" anchor="ctr" anchorCtr="0">
            <a:noAutofit/>
          </a:bodyPr>
          <a:lstStyle>
            <a:lvl1pPr lvl="0" algn="ctr" rtl="0">
              <a:lnSpc>
                <a:spcPct val="100000"/>
              </a:lnSpc>
              <a:spcBef>
                <a:spcPts val="0"/>
              </a:spcBef>
              <a:spcAft>
                <a:spcPts val="0"/>
              </a:spcAft>
              <a:buSzPts val="3300"/>
              <a:buFont typeface="Hanuman"/>
              <a:buNone/>
              <a:defRPr sz="1800" b="1">
                <a:solidFill>
                  <a:schemeClr val="dk1"/>
                </a:solidFill>
                <a:latin typeface="Krona One"/>
                <a:ea typeface="Krona One"/>
                <a:cs typeface="Krona One"/>
                <a:sym typeface="Krona One"/>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
        <p:nvSpPr>
          <p:cNvPr id="483" name="Google Shape;483;p15"/>
          <p:cNvSpPr txBox="1">
            <a:spLocks noGrp="1"/>
          </p:cNvSpPr>
          <p:nvPr>
            <p:ph type="subTitle" idx="5"/>
          </p:nvPr>
        </p:nvSpPr>
        <p:spPr>
          <a:xfrm>
            <a:off x="5916375" y="2598000"/>
            <a:ext cx="2514600" cy="402300"/>
          </a:xfrm>
          <a:prstGeom prst="rect">
            <a:avLst/>
          </a:prstGeom>
          <a:solidFill>
            <a:schemeClr val="accent1"/>
          </a:solidFill>
          <a:ln w="19050" cap="flat" cmpd="sng">
            <a:solidFill>
              <a:srgbClr val="000000"/>
            </a:solidFill>
            <a:prstDash val="solid"/>
            <a:round/>
            <a:headEnd type="none" w="sm" len="sm"/>
            <a:tailEnd type="none" w="sm" len="sm"/>
          </a:ln>
        </p:spPr>
        <p:txBody>
          <a:bodyPr spcFirstLastPara="1" wrap="square" lIns="0" tIns="0" rIns="0" bIns="0" anchor="ctr" anchorCtr="0">
            <a:noAutofit/>
          </a:bodyPr>
          <a:lstStyle>
            <a:lvl1pPr lvl="0" algn="ctr" rtl="0">
              <a:lnSpc>
                <a:spcPct val="100000"/>
              </a:lnSpc>
              <a:spcBef>
                <a:spcPts val="0"/>
              </a:spcBef>
              <a:spcAft>
                <a:spcPts val="0"/>
              </a:spcAft>
              <a:buSzPts val="3300"/>
              <a:buFont typeface="Hanuman"/>
              <a:buNone/>
              <a:defRPr sz="1800" b="1">
                <a:solidFill>
                  <a:schemeClr val="dk1"/>
                </a:solidFill>
                <a:latin typeface="Krona One"/>
                <a:ea typeface="Krona One"/>
                <a:cs typeface="Krona One"/>
                <a:sym typeface="Krona One"/>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
        <p:nvSpPr>
          <p:cNvPr id="484" name="Google Shape;484;p15"/>
          <p:cNvSpPr txBox="1">
            <a:spLocks noGrp="1"/>
          </p:cNvSpPr>
          <p:nvPr>
            <p:ph type="subTitle" idx="6"/>
          </p:nvPr>
        </p:nvSpPr>
        <p:spPr>
          <a:xfrm>
            <a:off x="5916375" y="3003301"/>
            <a:ext cx="2514600" cy="1551300"/>
          </a:xfrm>
          <a:prstGeom prst="rect">
            <a:avLst/>
          </a:prstGeom>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lnSpc>
                <a:spcPct val="100000"/>
              </a:lnSpc>
              <a:spcBef>
                <a:spcPts val="0"/>
              </a:spcBef>
              <a:spcAft>
                <a:spcPts val="0"/>
              </a:spcAft>
              <a:buSzPts val="2800"/>
              <a:buNone/>
              <a:defRPr>
                <a:solidFill>
                  <a:schemeClr val="dk1"/>
                </a:solidFill>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
        <p:nvSpPr>
          <p:cNvPr id="485" name="Google Shape;485;p15"/>
          <p:cNvSpPr txBox="1">
            <a:spLocks noGrp="1"/>
          </p:cNvSpPr>
          <p:nvPr>
            <p:ph type="title"/>
          </p:nvPr>
        </p:nvSpPr>
        <p:spPr>
          <a:xfrm>
            <a:off x="1792200" y="466600"/>
            <a:ext cx="5559600" cy="623100"/>
          </a:xfrm>
          <a:prstGeom prst="rect">
            <a:avLst/>
          </a:prstGeom>
        </p:spPr>
        <p:txBody>
          <a:bodyPr spcFirstLastPara="1" wrap="square" lIns="0" tIns="0" rIns="0" bIns="0" anchor="t" anchorCtr="0">
            <a:normAutofit/>
          </a:bodyPr>
          <a:lstStyle>
            <a:lvl1pPr lvl="0" algn="ctr" rtl="0">
              <a:spcBef>
                <a:spcPts val="0"/>
              </a:spcBef>
              <a:spcAft>
                <a:spcPts val="0"/>
              </a:spcAft>
              <a:buSzPts val="4200"/>
              <a:buNone/>
              <a:defRPr sz="4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1">
  <p:cSld name="CUSTOM_3">
    <p:spTree>
      <p:nvGrpSpPr>
        <p:cNvPr id="1" name="Shape 541"/>
        <p:cNvGrpSpPr/>
        <p:nvPr/>
      </p:nvGrpSpPr>
      <p:grpSpPr>
        <a:xfrm>
          <a:off x="0" y="0"/>
          <a:ext cx="0" cy="0"/>
          <a:chOff x="0" y="0"/>
          <a:chExt cx="0" cy="0"/>
        </a:xfrm>
      </p:grpSpPr>
      <p:grpSp>
        <p:nvGrpSpPr>
          <p:cNvPr id="542" name="Google Shape;542;p18"/>
          <p:cNvGrpSpPr/>
          <p:nvPr/>
        </p:nvGrpSpPr>
        <p:grpSpPr>
          <a:xfrm>
            <a:off x="-2739502" y="1514096"/>
            <a:ext cx="8080746" cy="4715630"/>
            <a:chOff x="-3091977" y="1335771"/>
            <a:chExt cx="8080746" cy="4715630"/>
          </a:xfrm>
        </p:grpSpPr>
        <p:sp>
          <p:nvSpPr>
            <p:cNvPr id="543" name="Google Shape;543;p18"/>
            <p:cNvSpPr/>
            <p:nvPr/>
          </p:nvSpPr>
          <p:spPr>
            <a:xfrm rot="-4507814" flipH="1">
              <a:off x="1332811" y="1579829"/>
              <a:ext cx="3161868" cy="3454322"/>
            </a:xfrm>
            <a:custGeom>
              <a:avLst/>
              <a:gdLst/>
              <a:ahLst/>
              <a:cxnLst/>
              <a:rect l="l" t="t" r="r" b="b"/>
              <a:pathLst>
                <a:path w="37797" h="41293" extrusionOk="0">
                  <a:moveTo>
                    <a:pt x="16193" y="10339"/>
                  </a:moveTo>
                  <a:lnTo>
                    <a:pt x="16193" y="10339"/>
                  </a:lnTo>
                  <a:cubicBezTo>
                    <a:pt x="16193" y="10354"/>
                    <a:pt x="16172" y="10388"/>
                    <a:pt x="16154" y="10414"/>
                  </a:cubicBezTo>
                  <a:lnTo>
                    <a:pt x="16154" y="10414"/>
                  </a:lnTo>
                  <a:cubicBezTo>
                    <a:pt x="16156" y="10377"/>
                    <a:pt x="16193" y="10358"/>
                    <a:pt x="16193" y="10339"/>
                  </a:cubicBezTo>
                  <a:close/>
                  <a:moveTo>
                    <a:pt x="4667" y="2139"/>
                  </a:moveTo>
                  <a:cubicBezTo>
                    <a:pt x="4740" y="2139"/>
                    <a:pt x="4804" y="2171"/>
                    <a:pt x="4874" y="2183"/>
                  </a:cubicBezTo>
                  <a:cubicBezTo>
                    <a:pt x="5570" y="2402"/>
                    <a:pt x="6267" y="2720"/>
                    <a:pt x="6943" y="3058"/>
                  </a:cubicBezTo>
                  <a:cubicBezTo>
                    <a:pt x="7142" y="3158"/>
                    <a:pt x="7301" y="3277"/>
                    <a:pt x="7480" y="3456"/>
                  </a:cubicBezTo>
                  <a:cubicBezTo>
                    <a:pt x="9052" y="5008"/>
                    <a:pt x="10842" y="6281"/>
                    <a:pt x="12811" y="7295"/>
                  </a:cubicBezTo>
                  <a:cubicBezTo>
                    <a:pt x="13050" y="7435"/>
                    <a:pt x="13249" y="7594"/>
                    <a:pt x="13448" y="7793"/>
                  </a:cubicBezTo>
                  <a:cubicBezTo>
                    <a:pt x="14204" y="8489"/>
                    <a:pt x="14940" y="9225"/>
                    <a:pt x="15696" y="9921"/>
                  </a:cubicBezTo>
                  <a:cubicBezTo>
                    <a:pt x="15835" y="10060"/>
                    <a:pt x="15954" y="10259"/>
                    <a:pt x="16193" y="10339"/>
                  </a:cubicBezTo>
                  <a:cubicBezTo>
                    <a:pt x="16116" y="10416"/>
                    <a:pt x="16035" y="10445"/>
                    <a:pt x="15953" y="10445"/>
                  </a:cubicBezTo>
                  <a:cubicBezTo>
                    <a:pt x="15846" y="10445"/>
                    <a:pt x="15738" y="10395"/>
                    <a:pt x="15636" y="10339"/>
                  </a:cubicBezTo>
                  <a:cubicBezTo>
                    <a:pt x="14821" y="9981"/>
                    <a:pt x="13965" y="9663"/>
                    <a:pt x="13150" y="9285"/>
                  </a:cubicBezTo>
                  <a:cubicBezTo>
                    <a:pt x="11061" y="8290"/>
                    <a:pt x="9131" y="7057"/>
                    <a:pt x="7401" y="5505"/>
                  </a:cubicBezTo>
                  <a:cubicBezTo>
                    <a:pt x="6386" y="4590"/>
                    <a:pt x="5471" y="3575"/>
                    <a:pt x="4655" y="2461"/>
                  </a:cubicBezTo>
                  <a:cubicBezTo>
                    <a:pt x="4576" y="2382"/>
                    <a:pt x="4556" y="2282"/>
                    <a:pt x="4496" y="2203"/>
                  </a:cubicBezTo>
                  <a:cubicBezTo>
                    <a:pt x="4561" y="2154"/>
                    <a:pt x="4616" y="2139"/>
                    <a:pt x="4667" y="2139"/>
                  </a:cubicBezTo>
                  <a:close/>
                  <a:moveTo>
                    <a:pt x="2288" y="1805"/>
                  </a:moveTo>
                  <a:cubicBezTo>
                    <a:pt x="2427" y="1805"/>
                    <a:pt x="2507" y="1885"/>
                    <a:pt x="2587" y="2004"/>
                  </a:cubicBezTo>
                  <a:cubicBezTo>
                    <a:pt x="2785" y="2382"/>
                    <a:pt x="3004" y="2760"/>
                    <a:pt x="3223" y="3098"/>
                  </a:cubicBezTo>
                  <a:cubicBezTo>
                    <a:pt x="4655" y="5286"/>
                    <a:pt x="6486" y="7077"/>
                    <a:pt x="8634" y="8628"/>
                  </a:cubicBezTo>
                  <a:cubicBezTo>
                    <a:pt x="11379" y="10617"/>
                    <a:pt x="14443" y="11970"/>
                    <a:pt x="17645" y="13005"/>
                  </a:cubicBezTo>
                  <a:cubicBezTo>
                    <a:pt x="17884" y="13044"/>
                    <a:pt x="18083" y="13144"/>
                    <a:pt x="18302" y="13164"/>
                  </a:cubicBezTo>
                  <a:cubicBezTo>
                    <a:pt x="18879" y="13243"/>
                    <a:pt x="19296" y="13601"/>
                    <a:pt x="19635" y="14039"/>
                  </a:cubicBezTo>
                  <a:cubicBezTo>
                    <a:pt x="19973" y="14437"/>
                    <a:pt x="20311" y="14835"/>
                    <a:pt x="20669" y="15233"/>
                  </a:cubicBezTo>
                  <a:cubicBezTo>
                    <a:pt x="20729" y="15332"/>
                    <a:pt x="20828" y="15412"/>
                    <a:pt x="20788" y="15551"/>
                  </a:cubicBezTo>
                  <a:cubicBezTo>
                    <a:pt x="20729" y="15567"/>
                    <a:pt x="20668" y="15573"/>
                    <a:pt x="20606" y="15573"/>
                  </a:cubicBezTo>
                  <a:cubicBezTo>
                    <a:pt x="20441" y="15573"/>
                    <a:pt x="20271" y="15531"/>
                    <a:pt x="20112" y="15531"/>
                  </a:cubicBezTo>
                  <a:cubicBezTo>
                    <a:pt x="15397" y="14357"/>
                    <a:pt x="11021" y="12448"/>
                    <a:pt x="7142" y="9484"/>
                  </a:cubicBezTo>
                  <a:cubicBezTo>
                    <a:pt x="5272" y="8071"/>
                    <a:pt x="3641" y="6400"/>
                    <a:pt x="2388" y="4411"/>
                  </a:cubicBezTo>
                  <a:cubicBezTo>
                    <a:pt x="1970" y="3715"/>
                    <a:pt x="1592" y="3018"/>
                    <a:pt x="1294" y="2282"/>
                  </a:cubicBezTo>
                  <a:cubicBezTo>
                    <a:pt x="1234" y="2183"/>
                    <a:pt x="1234" y="2083"/>
                    <a:pt x="1194" y="1964"/>
                  </a:cubicBezTo>
                  <a:cubicBezTo>
                    <a:pt x="1353" y="1825"/>
                    <a:pt x="1552" y="1865"/>
                    <a:pt x="1751" y="1825"/>
                  </a:cubicBezTo>
                  <a:cubicBezTo>
                    <a:pt x="1930" y="1805"/>
                    <a:pt x="2109" y="1805"/>
                    <a:pt x="2288" y="1805"/>
                  </a:cubicBezTo>
                  <a:close/>
                  <a:moveTo>
                    <a:pt x="2628" y="0"/>
                  </a:moveTo>
                  <a:cubicBezTo>
                    <a:pt x="2155" y="0"/>
                    <a:pt x="1678" y="38"/>
                    <a:pt x="1194" y="114"/>
                  </a:cubicBezTo>
                  <a:cubicBezTo>
                    <a:pt x="995" y="194"/>
                    <a:pt x="796" y="273"/>
                    <a:pt x="697" y="512"/>
                  </a:cubicBezTo>
                  <a:cubicBezTo>
                    <a:pt x="538" y="910"/>
                    <a:pt x="339" y="1308"/>
                    <a:pt x="180" y="1686"/>
                  </a:cubicBezTo>
                  <a:cubicBezTo>
                    <a:pt x="1" y="2064"/>
                    <a:pt x="1" y="2461"/>
                    <a:pt x="80" y="2859"/>
                  </a:cubicBezTo>
                  <a:cubicBezTo>
                    <a:pt x="378" y="4311"/>
                    <a:pt x="1035" y="5644"/>
                    <a:pt x="1930" y="6838"/>
                  </a:cubicBezTo>
                  <a:cubicBezTo>
                    <a:pt x="3163" y="8469"/>
                    <a:pt x="4675" y="9822"/>
                    <a:pt x="6306" y="10956"/>
                  </a:cubicBezTo>
                  <a:cubicBezTo>
                    <a:pt x="9131" y="12965"/>
                    <a:pt x="12215" y="14536"/>
                    <a:pt x="15437" y="15809"/>
                  </a:cubicBezTo>
                  <a:cubicBezTo>
                    <a:pt x="17566" y="16645"/>
                    <a:pt x="19754" y="17381"/>
                    <a:pt x="22101" y="17500"/>
                  </a:cubicBezTo>
                  <a:cubicBezTo>
                    <a:pt x="22400" y="17520"/>
                    <a:pt x="22579" y="17640"/>
                    <a:pt x="22718" y="17878"/>
                  </a:cubicBezTo>
                  <a:cubicBezTo>
                    <a:pt x="23315" y="18734"/>
                    <a:pt x="23951" y="19589"/>
                    <a:pt x="24548" y="20464"/>
                  </a:cubicBezTo>
                  <a:cubicBezTo>
                    <a:pt x="27055" y="24184"/>
                    <a:pt x="29223" y="28123"/>
                    <a:pt x="31331" y="32062"/>
                  </a:cubicBezTo>
                  <a:cubicBezTo>
                    <a:pt x="32764" y="34747"/>
                    <a:pt x="34156" y="37433"/>
                    <a:pt x="35608" y="40098"/>
                  </a:cubicBezTo>
                  <a:cubicBezTo>
                    <a:pt x="35827" y="40516"/>
                    <a:pt x="35947" y="40994"/>
                    <a:pt x="36344" y="41292"/>
                  </a:cubicBezTo>
                  <a:cubicBezTo>
                    <a:pt x="36822" y="41153"/>
                    <a:pt x="37180" y="40815"/>
                    <a:pt x="37598" y="40596"/>
                  </a:cubicBezTo>
                  <a:cubicBezTo>
                    <a:pt x="37677" y="40556"/>
                    <a:pt x="37717" y="40437"/>
                    <a:pt x="37797" y="40377"/>
                  </a:cubicBezTo>
                  <a:cubicBezTo>
                    <a:pt x="36782" y="38487"/>
                    <a:pt x="35787" y="36597"/>
                    <a:pt x="34713" y="34708"/>
                  </a:cubicBezTo>
                  <a:cubicBezTo>
                    <a:pt x="33201" y="32042"/>
                    <a:pt x="31650" y="29356"/>
                    <a:pt x="30078" y="26731"/>
                  </a:cubicBezTo>
                  <a:cubicBezTo>
                    <a:pt x="28328" y="23747"/>
                    <a:pt x="26537" y="20763"/>
                    <a:pt x="24608" y="17839"/>
                  </a:cubicBezTo>
                  <a:cubicBezTo>
                    <a:pt x="22917" y="15233"/>
                    <a:pt x="21027" y="12806"/>
                    <a:pt x="18839" y="10558"/>
                  </a:cubicBezTo>
                  <a:cubicBezTo>
                    <a:pt x="16850" y="8529"/>
                    <a:pt x="14860" y="6500"/>
                    <a:pt x="12672" y="4709"/>
                  </a:cubicBezTo>
                  <a:cubicBezTo>
                    <a:pt x="11081" y="3416"/>
                    <a:pt x="9390" y="2223"/>
                    <a:pt x="7560" y="1308"/>
                  </a:cubicBezTo>
                  <a:cubicBezTo>
                    <a:pt x="6844" y="930"/>
                    <a:pt x="6068" y="631"/>
                    <a:pt x="5272" y="393"/>
                  </a:cubicBezTo>
                  <a:cubicBezTo>
                    <a:pt x="4389" y="133"/>
                    <a:pt x="3515" y="0"/>
                    <a:pt x="26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18"/>
            <p:cNvSpPr/>
            <p:nvPr/>
          </p:nvSpPr>
          <p:spPr>
            <a:xfrm rot="-4507814" flipH="1">
              <a:off x="350222" y="2103559"/>
              <a:ext cx="3354941" cy="3702858"/>
            </a:xfrm>
            <a:custGeom>
              <a:avLst/>
              <a:gdLst/>
              <a:ahLst/>
              <a:cxnLst/>
              <a:rect l="l" t="t" r="r" b="b"/>
              <a:pathLst>
                <a:path w="40105" h="44264" extrusionOk="0">
                  <a:moveTo>
                    <a:pt x="1148" y="1"/>
                  </a:moveTo>
                  <a:cubicBezTo>
                    <a:pt x="644" y="1"/>
                    <a:pt x="268" y="221"/>
                    <a:pt x="1" y="679"/>
                  </a:cubicBezTo>
                  <a:cubicBezTo>
                    <a:pt x="2368" y="818"/>
                    <a:pt x="4556" y="1574"/>
                    <a:pt x="6525" y="2648"/>
                  </a:cubicBezTo>
                  <a:cubicBezTo>
                    <a:pt x="8455" y="3662"/>
                    <a:pt x="10186" y="4896"/>
                    <a:pt x="11797" y="6348"/>
                  </a:cubicBezTo>
                  <a:cubicBezTo>
                    <a:pt x="16452" y="10466"/>
                    <a:pt x="20609" y="15041"/>
                    <a:pt x="24091" y="20193"/>
                  </a:cubicBezTo>
                  <a:cubicBezTo>
                    <a:pt x="27174" y="24749"/>
                    <a:pt x="30198" y="29304"/>
                    <a:pt x="33082" y="33979"/>
                  </a:cubicBezTo>
                  <a:cubicBezTo>
                    <a:pt x="35071" y="37182"/>
                    <a:pt x="36941" y="40464"/>
                    <a:pt x="38612" y="43866"/>
                  </a:cubicBezTo>
                  <a:cubicBezTo>
                    <a:pt x="38692" y="44025"/>
                    <a:pt x="38752" y="44144"/>
                    <a:pt x="38831" y="44264"/>
                  </a:cubicBezTo>
                  <a:cubicBezTo>
                    <a:pt x="39289" y="44184"/>
                    <a:pt x="39607" y="43886"/>
                    <a:pt x="39945" y="43667"/>
                  </a:cubicBezTo>
                  <a:cubicBezTo>
                    <a:pt x="40045" y="43587"/>
                    <a:pt x="40104" y="43468"/>
                    <a:pt x="40045" y="43348"/>
                  </a:cubicBezTo>
                  <a:cubicBezTo>
                    <a:pt x="39985" y="43150"/>
                    <a:pt x="39905" y="42970"/>
                    <a:pt x="39806" y="42791"/>
                  </a:cubicBezTo>
                  <a:cubicBezTo>
                    <a:pt x="38513" y="40106"/>
                    <a:pt x="37041" y="37520"/>
                    <a:pt x="35529" y="34974"/>
                  </a:cubicBezTo>
                  <a:cubicBezTo>
                    <a:pt x="33440" y="31453"/>
                    <a:pt x="31232" y="28051"/>
                    <a:pt x="28964" y="24649"/>
                  </a:cubicBezTo>
                  <a:cubicBezTo>
                    <a:pt x="28447" y="23854"/>
                    <a:pt x="27950" y="23058"/>
                    <a:pt x="27413" y="22262"/>
                  </a:cubicBezTo>
                  <a:cubicBezTo>
                    <a:pt x="27293" y="22163"/>
                    <a:pt x="27174" y="22043"/>
                    <a:pt x="27353" y="21904"/>
                  </a:cubicBezTo>
                  <a:cubicBezTo>
                    <a:pt x="27652" y="21685"/>
                    <a:pt x="27950" y="21407"/>
                    <a:pt x="28308" y="21307"/>
                  </a:cubicBezTo>
                  <a:cubicBezTo>
                    <a:pt x="28407" y="21148"/>
                    <a:pt x="28487" y="20969"/>
                    <a:pt x="28586" y="20790"/>
                  </a:cubicBezTo>
                  <a:cubicBezTo>
                    <a:pt x="28547" y="20770"/>
                    <a:pt x="28487" y="20711"/>
                    <a:pt x="28467" y="20691"/>
                  </a:cubicBezTo>
                  <a:cubicBezTo>
                    <a:pt x="27950" y="20949"/>
                    <a:pt x="27453" y="21188"/>
                    <a:pt x="26915" y="21447"/>
                  </a:cubicBezTo>
                  <a:cubicBezTo>
                    <a:pt x="26756" y="21407"/>
                    <a:pt x="26697" y="21268"/>
                    <a:pt x="26637" y="21148"/>
                  </a:cubicBezTo>
                  <a:cubicBezTo>
                    <a:pt x="26557" y="21049"/>
                    <a:pt x="26498" y="20949"/>
                    <a:pt x="26418" y="20790"/>
                  </a:cubicBezTo>
                  <a:cubicBezTo>
                    <a:pt x="26776" y="20651"/>
                    <a:pt x="27075" y="20512"/>
                    <a:pt x="27393" y="20372"/>
                  </a:cubicBezTo>
                  <a:cubicBezTo>
                    <a:pt x="27890" y="20154"/>
                    <a:pt x="28368" y="19875"/>
                    <a:pt x="28885" y="19676"/>
                  </a:cubicBezTo>
                  <a:cubicBezTo>
                    <a:pt x="29362" y="19477"/>
                    <a:pt x="29581" y="19119"/>
                    <a:pt x="29681" y="18681"/>
                  </a:cubicBezTo>
                  <a:cubicBezTo>
                    <a:pt x="29624" y="18644"/>
                    <a:pt x="29573" y="18630"/>
                    <a:pt x="29526" y="18630"/>
                  </a:cubicBezTo>
                  <a:cubicBezTo>
                    <a:pt x="29426" y="18630"/>
                    <a:pt x="29344" y="18694"/>
                    <a:pt x="29263" y="18721"/>
                  </a:cubicBezTo>
                  <a:cubicBezTo>
                    <a:pt x="28268" y="19179"/>
                    <a:pt x="27254" y="19577"/>
                    <a:pt x="26179" y="19875"/>
                  </a:cubicBezTo>
                  <a:cubicBezTo>
                    <a:pt x="26063" y="19911"/>
                    <a:pt x="25986" y="19935"/>
                    <a:pt x="25926" y="19935"/>
                  </a:cubicBezTo>
                  <a:cubicBezTo>
                    <a:pt x="25823" y="19935"/>
                    <a:pt x="25768" y="19865"/>
                    <a:pt x="25642" y="19676"/>
                  </a:cubicBezTo>
                  <a:lnTo>
                    <a:pt x="25185" y="19000"/>
                  </a:lnTo>
                  <a:cubicBezTo>
                    <a:pt x="25404" y="18821"/>
                    <a:pt x="25622" y="18821"/>
                    <a:pt x="25861" y="18781"/>
                  </a:cubicBezTo>
                  <a:cubicBezTo>
                    <a:pt x="27194" y="18502"/>
                    <a:pt x="28467" y="18085"/>
                    <a:pt x="29740" y="17587"/>
                  </a:cubicBezTo>
                  <a:cubicBezTo>
                    <a:pt x="30158" y="17408"/>
                    <a:pt x="30377" y="17170"/>
                    <a:pt x="30357" y="16692"/>
                  </a:cubicBezTo>
                  <a:cubicBezTo>
                    <a:pt x="30316" y="16637"/>
                    <a:pt x="30269" y="16618"/>
                    <a:pt x="30222" y="16618"/>
                  </a:cubicBezTo>
                  <a:cubicBezTo>
                    <a:pt x="30132" y="16618"/>
                    <a:pt x="30037" y="16686"/>
                    <a:pt x="29959" y="16712"/>
                  </a:cubicBezTo>
                  <a:cubicBezTo>
                    <a:pt x="28547" y="17289"/>
                    <a:pt x="27075" y="17707"/>
                    <a:pt x="25563" y="17906"/>
                  </a:cubicBezTo>
                  <a:cubicBezTo>
                    <a:pt x="25158" y="17965"/>
                    <a:pt x="24915" y="18014"/>
                    <a:pt x="24745" y="18014"/>
                  </a:cubicBezTo>
                  <a:cubicBezTo>
                    <a:pt x="24405" y="18014"/>
                    <a:pt x="24356" y="17819"/>
                    <a:pt x="23892" y="17130"/>
                  </a:cubicBezTo>
                  <a:lnTo>
                    <a:pt x="23892" y="17070"/>
                  </a:lnTo>
                  <a:cubicBezTo>
                    <a:pt x="23937" y="16979"/>
                    <a:pt x="24002" y="16960"/>
                    <a:pt x="24068" y="16960"/>
                  </a:cubicBezTo>
                  <a:cubicBezTo>
                    <a:pt x="24118" y="16960"/>
                    <a:pt x="24167" y="16971"/>
                    <a:pt x="24210" y="16971"/>
                  </a:cubicBezTo>
                  <a:cubicBezTo>
                    <a:pt x="26060" y="16871"/>
                    <a:pt x="27870" y="16533"/>
                    <a:pt x="29641" y="15896"/>
                  </a:cubicBezTo>
                  <a:cubicBezTo>
                    <a:pt x="29840" y="15817"/>
                    <a:pt x="30039" y="15737"/>
                    <a:pt x="30218" y="15678"/>
                  </a:cubicBezTo>
                  <a:cubicBezTo>
                    <a:pt x="30775" y="15439"/>
                    <a:pt x="30775" y="15419"/>
                    <a:pt x="30755" y="14723"/>
                  </a:cubicBezTo>
                  <a:cubicBezTo>
                    <a:pt x="30716" y="14706"/>
                    <a:pt x="30680" y="14699"/>
                    <a:pt x="30647" y="14699"/>
                  </a:cubicBezTo>
                  <a:cubicBezTo>
                    <a:pt x="30524" y="14699"/>
                    <a:pt x="30431" y="14791"/>
                    <a:pt x="30337" y="14822"/>
                  </a:cubicBezTo>
                  <a:cubicBezTo>
                    <a:pt x="28487" y="15479"/>
                    <a:pt x="26577" y="15877"/>
                    <a:pt x="24608" y="15916"/>
                  </a:cubicBezTo>
                  <a:cubicBezTo>
                    <a:pt x="24170" y="15916"/>
                    <a:pt x="23713" y="15936"/>
                    <a:pt x="23275" y="15936"/>
                  </a:cubicBezTo>
                  <a:cubicBezTo>
                    <a:pt x="23076" y="15936"/>
                    <a:pt x="22957" y="15877"/>
                    <a:pt x="22818" y="15717"/>
                  </a:cubicBezTo>
                  <a:cubicBezTo>
                    <a:pt x="22619" y="15479"/>
                    <a:pt x="22420" y="15220"/>
                    <a:pt x="22261" y="14981"/>
                  </a:cubicBezTo>
                  <a:cubicBezTo>
                    <a:pt x="22323" y="14857"/>
                    <a:pt x="22400" y="14834"/>
                    <a:pt x="22474" y="14834"/>
                  </a:cubicBezTo>
                  <a:cubicBezTo>
                    <a:pt x="22519" y="14834"/>
                    <a:pt x="22561" y="14842"/>
                    <a:pt x="22599" y="14842"/>
                  </a:cubicBezTo>
                  <a:cubicBezTo>
                    <a:pt x="23215" y="14863"/>
                    <a:pt x="23832" y="14885"/>
                    <a:pt x="24449" y="14885"/>
                  </a:cubicBezTo>
                  <a:cubicBezTo>
                    <a:pt x="24986" y="14885"/>
                    <a:pt x="25523" y="14869"/>
                    <a:pt x="26060" y="14822"/>
                  </a:cubicBezTo>
                  <a:cubicBezTo>
                    <a:pt x="27572" y="14703"/>
                    <a:pt x="29064" y="14424"/>
                    <a:pt x="30536" y="13947"/>
                  </a:cubicBezTo>
                  <a:cubicBezTo>
                    <a:pt x="30655" y="13907"/>
                    <a:pt x="30775" y="13887"/>
                    <a:pt x="30874" y="13808"/>
                  </a:cubicBezTo>
                  <a:cubicBezTo>
                    <a:pt x="31013" y="13728"/>
                    <a:pt x="31013" y="13609"/>
                    <a:pt x="30974" y="13489"/>
                  </a:cubicBezTo>
                  <a:lnTo>
                    <a:pt x="30974" y="13489"/>
                  </a:lnTo>
                  <a:cubicBezTo>
                    <a:pt x="29919" y="13728"/>
                    <a:pt x="28825" y="13927"/>
                    <a:pt x="27731" y="13987"/>
                  </a:cubicBezTo>
                  <a:cubicBezTo>
                    <a:pt x="27341" y="14005"/>
                    <a:pt x="26953" y="14014"/>
                    <a:pt x="26567" y="14014"/>
                  </a:cubicBezTo>
                  <a:cubicBezTo>
                    <a:pt x="24850" y="14014"/>
                    <a:pt x="23171" y="13838"/>
                    <a:pt x="21465" y="13529"/>
                  </a:cubicBezTo>
                  <a:cubicBezTo>
                    <a:pt x="21166" y="13489"/>
                    <a:pt x="20968" y="13390"/>
                    <a:pt x="20769" y="13151"/>
                  </a:cubicBezTo>
                  <a:cubicBezTo>
                    <a:pt x="19993" y="12316"/>
                    <a:pt x="19217" y="11441"/>
                    <a:pt x="18421" y="10625"/>
                  </a:cubicBezTo>
                  <a:cubicBezTo>
                    <a:pt x="16452" y="8576"/>
                    <a:pt x="14443" y="6587"/>
                    <a:pt x="12235" y="4836"/>
                  </a:cubicBezTo>
                  <a:cubicBezTo>
                    <a:pt x="10345" y="3344"/>
                    <a:pt x="8356" y="2011"/>
                    <a:pt x="6088" y="1116"/>
                  </a:cubicBezTo>
                  <a:cubicBezTo>
                    <a:pt x="4516" y="500"/>
                    <a:pt x="2905" y="122"/>
                    <a:pt x="1214" y="2"/>
                  </a:cubicBezTo>
                  <a:cubicBezTo>
                    <a:pt x="1192" y="1"/>
                    <a:pt x="1170" y="1"/>
                    <a:pt x="11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18"/>
            <p:cNvSpPr/>
            <p:nvPr/>
          </p:nvSpPr>
          <p:spPr>
            <a:xfrm rot="-4507814" flipH="1">
              <a:off x="-1054829" y="1366381"/>
              <a:ext cx="2205034" cy="4017229"/>
            </a:xfrm>
            <a:custGeom>
              <a:avLst/>
              <a:gdLst/>
              <a:ahLst/>
              <a:cxnLst/>
              <a:rect l="l" t="t" r="r" b="b"/>
              <a:pathLst>
                <a:path w="26359" h="48022" extrusionOk="0">
                  <a:moveTo>
                    <a:pt x="1314" y="0"/>
                  </a:moveTo>
                  <a:cubicBezTo>
                    <a:pt x="936" y="199"/>
                    <a:pt x="697" y="518"/>
                    <a:pt x="419" y="796"/>
                  </a:cubicBezTo>
                  <a:cubicBezTo>
                    <a:pt x="1" y="1214"/>
                    <a:pt x="1" y="1214"/>
                    <a:pt x="498" y="1552"/>
                  </a:cubicBezTo>
                  <a:cubicBezTo>
                    <a:pt x="1493" y="2169"/>
                    <a:pt x="2507" y="2765"/>
                    <a:pt x="3482" y="3442"/>
                  </a:cubicBezTo>
                  <a:cubicBezTo>
                    <a:pt x="6207" y="5292"/>
                    <a:pt x="8774" y="7381"/>
                    <a:pt x="11161" y="9668"/>
                  </a:cubicBezTo>
                  <a:cubicBezTo>
                    <a:pt x="13627" y="12035"/>
                    <a:pt x="15875" y="14562"/>
                    <a:pt x="17904" y="17267"/>
                  </a:cubicBezTo>
                  <a:cubicBezTo>
                    <a:pt x="20292" y="20470"/>
                    <a:pt x="22042" y="24051"/>
                    <a:pt x="23295" y="27850"/>
                  </a:cubicBezTo>
                  <a:cubicBezTo>
                    <a:pt x="24509" y="31530"/>
                    <a:pt x="25165" y="35290"/>
                    <a:pt x="24927" y="39169"/>
                  </a:cubicBezTo>
                  <a:cubicBezTo>
                    <a:pt x="24907" y="39467"/>
                    <a:pt x="24927" y="39786"/>
                    <a:pt x="24807" y="40064"/>
                  </a:cubicBezTo>
                  <a:cubicBezTo>
                    <a:pt x="24827" y="40184"/>
                    <a:pt x="24827" y="40323"/>
                    <a:pt x="24708" y="40383"/>
                  </a:cubicBezTo>
                  <a:cubicBezTo>
                    <a:pt x="24608" y="40462"/>
                    <a:pt x="24489" y="40482"/>
                    <a:pt x="24370" y="40542"/>
                  </a:cubicBezTo>
                  <a:cubicBezTo>
                    <a:pt x="22917" y="41019"/>
                    <a:pt x="21406" y="41278"/>
                    <a:pt x="19894" y="41417"/>
                  </a:cubicBezTo>
                  <a:cubicBezTo>
                    <a:pt x="19402" y="41459"/>
                    <a:pt x="18907" y="41473"/>
                    <a:pt x="18413" y="41473"/>
                  </a:cubicBezTo>
                  <a:cubicBezTo>
                    <a:pt x="17748" y="41473"/>
                    <a:pt x="17083" y="41448"/>
                    <a:pt x="16432" y="41437"/>
                  </a:cubicBezTo>
                  <a:cubicBezTo>
                    <a:pt x="16379" y="41437"/>
                    <a:pt x="16322" y="41421"/>
                    <a:pt x="16267" y="41421"/>
                  </a:cubicBezTo>
                  <a:cubicBezTo>
                    <a:pt x="16197" y="41421"/>
                    <a:pt x="16130" y="41446"/>
                    <a:pt x="16074" y="41556"/>
                  </a:cubicBezTo>
                  <a:cubicBezTo>
                    <a:pt x="16273" y="41775"/>
                    <a:pt x="16472" y="42054"/>
                    <a:pt x="16651" y="42312"/>
                  </a:cubicBezTo>
                  <a:cubicBezTo>
                    <a:pt x="16771" y="42451"/>
                    <a:pt x="16910" y="42531"/>
                    <a:pt x="17109" y="42531"/>
                  </a:cubicBezTo>
                  <a:cubicBezTo>
                    <a:pt x="17546" y="42531"/>
                    <a:pt x="18004" y="42511"/>
                    <a:pt x="18441" y="42511"/>
                  </a:cubicBezTo>
                  <a:cubicBezTo>
                    <a:pt x="20411" y="42451"/>
                    <a:pt x="22301" y="42054"/>
                    <a:pt x="24171" y="41417"/>
                  </a:cubicBezTo>
                  <a:cubicBezTo>
                    <a:pt x="24277" y="41371"/>
                    <a:pt x="24372" y="41291"/>
                    <a:pt x="24481" y="41291"/>
                  </a:cubicBezTo>
                  <a:cubicBezTo>
                    <a:pt x="24515" y="41291"/>
                    <a:pt x="24551" y="41299"/>
                    <a:pt x="24588" y="41317"/>
                  </a:cubicBezTo>
                  <a:cubicBezTo>
                    <a:pt x="24608" y="42014"/>
                    <a:pt x="24608" y="42014"/>
                    <a:pt x="24031" y="42252"/>
                  </a:cubicBezTo>
                  <a:cubicBezTo>
                    <a:pt x="23832" y="42332"/>
                    <a:pt x="23673" y="42412"/>
                    <a:pt x="23474" y="42471"/>
                  </a:cubicBezTo>
                  <a:cubicBezTo>
                    <a:pt x="21724" y="43128"/>
                    <a:pt x="19914" y="43446"/>
                    <a:pt x="18044" y="43545"/>
                  </a:cubicBezTo>
                  <a:cubicBezTo>
                    <a:pt x="18007" y="43545"/>
                    <a:pt x="17966" y="43540"/>
                    <a:pt x="17924" y="43540"/>
                  </a:cubicBezTo>
                  <a:cubicBezTo>
                    <a:pt x="17851" y="43540"/>
                    <a:pt x="17776" y="43556"/>
                    <a:pt x="17725" y="43645"/>
                  </a:cubicBezTo>
                  <a:lnTo>
                    <a:pt x="17725" y="43725"/>
                  </a:lnTo>
                  <a:cubicBezTo>
                    <a:pt x="18209" y="44409"/>
                    <a:pt x="18239" y="44595"/>
                    <a:pt x="18586" y="44595"/>
                  </a:cubicBezTo>
                  <a:cubicBezTo>
                    <a:pt x="18754" y="44595"/>
                    <a:pt x="18995" y="44552"/>
                    <a:pt x="19396" y="44500"/>
                  </a:cubicBezTo>
                  <a:cubicBezTo>
                    <a:pt x="20908" y="44301"/>
                    <a:pt x="22380" y="43904"/>
                    <a:pt x="23793" y="43307"/>
                  </a:cubicBezTo>
                  <a:cubicBezTo>
                    <a:pt x="23871" y="43267"/>
                    <a:pt x="23950" y="43211"/>
                    <a:pt x="24040" y="43211"/>
                  </a:cubicBezTo>
                  <a:cubicBezTo>
                    <a:pt x="24086" y="43211"/>
                    <a:pt x="24136" y="43226"/>
                    <a:pt x="24190" y="43267"/>
                  </a:cubicBezTo>
                  <a:cubicBezTo>
                    <a:pt x="24210" y="43744"/>
                    <a:pt x="23992" y="44003"/>
                    <a:pt x="23574" y="44162"/>
                  </a:cubicBezTo>
                  <a:cubicBezTo>
                    <a:pt x="22301" y="44659"/>
                    <a:pt x="21008" y="45097"/>
                    <a:pt x="19695" y="45356"/>
                  </a:cubicBezTo>
                  <a:cubicBezTo>
                    <a:pt x="19456" y="45415"/>
                    <a:pt x="19237" y="45415"/>
                    <a:pt x="19018" y="45594"/>
                  </a:cubicBezTo>
                  <a:lnTo>
                    <a:pt x="19456" y="46251"/>
                  </a:lnTo>
                  <a:cubicBezTo>
                    <a:pt x="19582" y="46440"/>
                    <a:pt x="19628" y="46509"/>
                    <a:pt x="19736" y="46509"/>
                  </a:cubicBezTo>
                  <a:cubicBezTo>
                    <a:pt x="19799" y="46509"/>
                    <a:pt x="19882" y="46486"/>
                    <a:pt x="20013" y="46450"/>
                  </a:cubicBezTo>
                  <a:cubicBezTo>
                    <a:pt x="21047" y="46151"/>
                    <a:pt x="22082" y="45754"/>
                    <a:pt x="23096" y="45316"/>
                  </a:cubicBezTo>
                  <a:cubicBezTo>
                    <a:pt x="23179" y="45275"/>
                    <a:pt x="23261" y="45205"/>
                    <a:pt x="23363" y="45205"/>
                  </a:cubicBezTo>
                  <a:cubicBezTo>
                    <a:pt x="23409" y="45205"/>
                    <a:pt x="23459" y="45219"/>
                    <a:pt x="23514" y="45256"/>
                  </a:cubicBezTo>
                  <a:cubicBezTo>
                    <a:pt x="23415" y="45734"/>
                    <a:pt x="23196" y="46052"/>
                    <a:pt x="22718" y="46251"/>
                  </a:cubicBezTo>
                  <a:cubicBezTo>
                    <a:pt x="22221" y="46450"/>
                    <a:pt x="21724" y="46728"/>
                    <a:pt x="21226" y="46947"/>
                  </a:cubicBezTo>
                  <a:cubicBezTo>
                    <a:pt x="20908" y="47106"/>
                    <a:pt x="20610" y="47226"/>
                    <a:pt x="20252" y="47385"/>
                  </a:cubicBezTo>
                  <a:cubicBezTo>
                    <a:pt x="20331" y="47504"/>
                    <a:pt x="20391" y="47623"/>
                    <a:pt x="20451" y="47723"/>
                  </a:cubicBezTo>
                  <a:cubicBezTo>
                    <a:pt x="20530" y="47822"/>
                    <a:pt x="20590" y="48001"/>
                    <a:pt x="20749" y="48021"/>
                  </a:cubicBezTo>
                  <a:cubicBezTo>
                    <a:pt x="21286" y="47783"/>
                    <a:pt x="21783" y="47524"/>
                    <a:pt x="22301" y="47285"/>
                  </a:cubicBezTo>
                  <a:cubicBezTo>
                    <a:pt x="22321" y="47206"/>
                    <a:pt x="22400" y="47146"/>
                    <a:pt x="22519" y="47146"/>
                  </a:cubicBezTo>
                  <a:cubicBezTo>
                    <a:pt x="22599" y="47206"/>
                    <a:pt x="22519" y="47265"/>
                    <a:pt x="22500" y="47325"/>
                  </a:cubicBezTo>
                  <a:cubicBezTo>
                    <a:pt x="22400" y="47504"/>
                    <a:pt x="22321" y="47663"/>
                    <a:pt x="22221" y="47842"/>
                  </a:cubicBezTo>
                  <a:cubicBezTo>
                    <a:pt x="22269" y="47872"/>
                    <a:pt x="22307" y="47884"/>
                    <a:pt x="22341" y="47884"/>
                  </a:cubicBezTo>
                  <a:cubicBezTo>
                    <a:pt x="22420" y="47884"/>
                    <a:pt x="22470" y="47818"/>
                    <a:pt x="22539" y="47763"/>
                  </a:cubicBezTo>
                  <a:cubicBezTo>
                    <a:pt x="22997" y="47365"/>
                    <a:pt x="23435" y="46967"/>
                    <a:pt x="23832" y="46509"/>
                  </a:cubicBezTo>
                  <a:cubicBezTo>
                    <a:pt x="23892" y="46410"/>
                    <a:pt x="23872" y="46251"/>
                    <a:pt x="24031" y="46211"/>
                  </a:cubicBezTo>
                  <a:lnTo>
                    <a:pt x="24011" y="46211"/>
                  </a:lnTo>
                  <a:cubicBezTo>
                    <a:pt x="23992" y="45972"/>
                    <a:pt x="24131" y="45833"/>
                    <a:pt x="24210" y="45654"/>
                  </a:cubicBezTo>
                  <a:cubicBezTo>
                    <a:pt x="25205" y="43565"/>
                    <a:pt x="25782" y="41377"/>
                    <a:pt x="26001" y="39090"/>
                  </a:cubicBezTo>
                  <a:cubicBezTo>
                    <a:pt x="26359" y="35628"/>
                    <a:pt x="25901" y="32227"/>
                    <a:pt x="25006" y="28904"/>
                  </a:cubicBezTo>
                  <a:cubicBezTo>
                    <a:pt x="23614" y="23693"/>
                    <a:pt x="21226" y="18998"/>
                    <a:pt x="17924" y="14741"/>
                  </a:cubicBezTo>
                  <a:cubicBezTo>
                    <a:pt x="16154" y="12513"/>
                    <a:pt x="14244" y="10404"/>
                    <a:pt x="12175" y="8415"/>
                  </a:cubicBezTo>
                  <a:cubicBezTo>
                    <a:pt x="8853" y="5232"/>
                    <a:pt x="5213" y="2447"/>
                    <a:pt x="13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18"/>
            <p:cNvSpPr/>
            <p:nvPr/>
          </p:nvSpPr>
          <p:spPr>
            <a:xfrm rot="-4507814" flipH="1">
              <a:off x="682473" y="1856441"/>
              <a:ext cx="3336537" cy="3664460"/>
            </a:xfrm>
            <a:custGeom>
              <a:avLst/>
              <a:gdLst/>
              <a:ahLst/>
              <a:cxnLst/>
              <a:rect l="l" t="t" r="r" b="b"/>
              <a:pathLst>
                <a:path w="39885" h="43805" extrusionOk="0">
                  <a:moveTo>
                    <a:pt x="1015" y="0"/>
                  </a:moveTo>
                  <a:cubicBezTo>
                    <a:pt x="577" y="259"/>
                    <a:pt x="219" y="597"/>
                    <a:pt x="0" y="1055"/>
                  </a:cubicBezTo>
                  <a:cubicBezTo>
                    <a:pt x="935" y="1333"/>
                    <a:pt x="1890" y="1552"/>
                    <a:pt x="2805" y="1930"/>
                  </a:cubicBezTo>
                  <a:cubicBezTo>
                    <a:pt x="5351" y="2845"/>
                    <a:pt x="7639" y="4218"/>
                    <a:pt x="9787" y="5829"/>
                  </a:cubicBezTo>
                  <a:cubicBezTo>
                    <a:pt x="12035" y="7500"/>
                    <a:pt x="14044" y="9410"/>
                    <a:pt x="16014" y="11379"/>
                  </a:cubicBezTo>
                  <a:cubicBezTo>
                    <a:pt x="19276" y="14602"/>
                    <a:pt x="22101" y="18162"/>
                    <a:pt x="24667" y="21942"/>
                  </a:cubicBezTo>
                  <a:cubicBezTo>
                    <a:pt x="27233" y="25702"/>
                    <a:pt x="29819" y="29481"/>
                    <a:pt x="32266" y="33301"/>
                  </a:cubicBezTo>
                  <a:cubicBezTo>
                    <a:pt x="34414" y="36643"/>
                    <a:pt x="36424" y="40024"/>
                    <a:pt x="38293" y="43526"/>
                  </a:cubicBezTo>
                  <a:cubicBezTo>
                    <a:pt x="38313" y="43526"/>
                    <a:pt x="38333" y="43545"/>
                    <a:pt x="38373" y="43585"/>
                  </a:cubicBezTo>
                  <a:cubicBezTo>
                    <a:pt x="38373" y="43585"/>
                    <a:pt x="38333" y="43605"/>
                    <a:pt x="38333" y="43625"/>
                  </a:cubicBezTo>
                  <a:lnTo>
                    <a:pt x="38333" y="43804"/>
                  </a:lnTo>
                  <a:cubicBezTo>
                    <a:pt x="38890" y="43685"/>
                    <a:pt x="39328" y="43327"/>
                    <a:pt x="39805" y="43028"/>
                  </a:cubicBezTo>
                  <a:cubicBezTo>
                    <a:pt x="39865" y="43008"/>
                    <a:pt x="39865" y="42909"/>
                    <a:pt x="39885" y="42829"/>
                  </a:cubicBezTo>
                  <a:cubicBezTo>
                    <a:pt x="39606" y="42372"/>
                    <a:pt x="39348" y="41914"/>
                    <a:pt x="39089" y="41457"/>
                  </a:cubicBezTo>
                  <a:cubicBezTo>
                    <a:pt x="37179" y="37936"/>
                    <a:pt x="35031" y="34554"/>
                    <a:pt x="32843" y="31192"/>
                  </a:cubicBezTo>
                  <a:cubicBezTo>
                    <a:pt x="30734" y="27969"/>
                    <a:pt x="28566" y="24787"/>
                    <a:pt x="26358" y="21624"/>
                  </a:cubicBezTo>
                  <a:cubicBezTo>
                    <a:pt x="24548" y="18998"/>
                    <a:pt x="22658" y="16392"/>
                    <a:pt x="20509" y="13985"/>
                  </a:cubicBezTo>
                  <a:cubicBezTo>
                    <a:pt x="18898" y="12155"/>
                    <a:pt x="17207" y="10404"/>
                    <a:pt x="15477" y="8713"/>
                  </a:cubicBezTo>
                  <a:cubicBezTo>
                    <a:pt x="13945" y="7261"/>
                    <a:pt x="12413" y="5829"/>
                    <a:pt x="10722" y="4576"/>
                  </a:cubicBezTo>
                  <a:cubicBezTo>
                    <a:pt x="8653" y="3024"/>
                    <a:pt x="6465" y="1711"/>
                    <a:pt x="4058" y="836"/>
                  </a:cubicBezTo>
                  <a:cubicBezTo>
                    <a:pt x="3064" y="458"/>
                    <a:pt x="2029" y="219"/>
                    <a:pt x="10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18"/>
            <p:cNvSpPr/>
            <p:nvPr/>
          </p:nvSpPr>
          <p:spPr>
            <a:xfrm rot="-4507814" flipH="1">
              <a:off x="803270" y="1783823"/>
              <a:ext cx="3296718" cy="3639448"/>
            </a:xfrm>
            <a:custGeom>
              <a:avLst/>
              <a:gdLst/>
              <a:ahLst/>
              <a:cxnLst/>
              <a:rect l="l" t="t" r="r" b="b"/>
              <a:pathLst>
                <a:path w="39409" h="43506" extrusionOk="0">
                  <a:moveTo>
                    <a:pt x="1055" y="1"/>
                  </a:moveTo>
                  <a:cubicBezTo>
                    <a:pt x="677" y="299"/>
                    <a:pt x="399" y="697"/>
                    <a:pt x="100" y="1055"/>
                  </a:cubicBezTo>
                  <a:cubicBezTo>
                    <a:pt x="41" y="1134"/>
                    <a:pt x="41" y="1234"/>
                    <a:pt x="1" y="1333"/>
                  </a:cubicBezTo>
                  <a:cubicBezTo>
                    <a:pt x="2169" y="1592"/>
                    <a:pt x="4178" y="2368"/>
                    <a:pt x="6108" y="3382"/>
                  </a:cubicBezTo>
                  <a:cubicBezTo>
                    <a:pt x="8137" y="4476"/>
                    <a:pt x="10007" y="5849"/>
                    <a:pt x="11737" y="7361"/>
                  </a:cubicBezTo>
                  <a:cubicBezTo>
                    <a:pt x="16611" y="11638"/>
                    <a:pt x="20928" y="16392"/>
                    <a:pt x="24528" y="21783"/>
                  </a:cubicBezTo>
                  <a:cubicBezTo>
                    <a:pt x="27512" y="26259"/>
                    <a:pt x="30516" y="30735"/>
                    <a:pt x="33341" y="35350"/>
                  </a:cubicBezTo>
                  <a:cubicBezTo>
                    <a:pt x="34972" y="38035"/>
                    <a:pt x="36544" y="40741"/>
                    <a:pt x="38016" y="43506"/>
                  </a:cubicBezTo>
                  <a:cubicBezTo>
                    <a:pt x="38473" y="43247"/>
                    <a:pt x="38931" y="43009"/>
                    <a:pt x="39408" y="42750"/>
                  </a:cubicBezTo>
                  <a:lnTo>
                    <a:pt x="39408" y="42571"/>
                  </a:lnTo>
                  <a:cubicBezTo>
                    <a:pt x="39329" y="42571"/>
                    <a:pt x="39329" y="42531"/>
                    <a:pt x="39348" y="42432"/>
                  </a:cubicBezTo>
                  <a:cubicBezTo>
                    <a:pt x="37479" y="38951"/>
                    <a:pt x="35469" y="35549"/>
                    <a:pt x="33341" y="32207"/>
                  </a:cubicBezTo>
                  <a:cubicBezTo>
                    <a:pt x="30854" y="28387"/>
                    <a:pt x="28288" y="24628"/>
                    <a:pt x="25722" y="20848"/>
                  </a:cubicBezTo>
                  <a:cubicBezTo>
                    <a:pt x="23156" y="17069"/>
                    <a:pt x="20331" y="13508"/>
                    <a:pt x="17069" y="10285"/>
                  </a:cubicBezTo>
                  <a:cubicBezTo>
                    <a:pt x="15099" y="8316"/>
                    <a:pt x="13090" y="6406"/>
                    <a:pt x="10842" y="4735"/>
                  </a:cubicBezTo>
                  <a:cubicBezTo>
                    <a:pt x="8694" y="3124"/>
                    <a:pt x="6406" y="1771"/>
                    <a:pt x="3860" y="836"/>
                  </a:cubicBezTo>
                  <a:cubicBezTo>
                    <a:pt x="2945" y="498"/>
                    <a:pt x="1990" y="259"/>
                    <a:pt x="10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18"/>
            <p:cNvSpPr/>
            <p:nvPr/>
          </p:nvSpPr>
          <p:spPr>
            <a:xfrm rot="-4507814" flipH="1">
              <a:off x="1193721" y="1635713"/>
              <a:ext cx="3190143" cy="3501754"/>
            </a:xfrm>
            <a:custGeom>
              <a:avLst/>
              <a:gdLst/>
              <a:ahLst/>
              <a:cxnLst/>
              <a:rect l="l" t="t" r="r" b="b"/>
              <a:pathLst>
                <a:path w="38135" h="41860" extrusionOk="0">
                  <a:moveTo>
                    <a:pt x="1582" y="1"/>
                  </a:moveTo>
                  <a:cubicBezTo>
                    <a:pt x="1320" y="1"/>
                    <a:pt x="1058" y="10"/>
                    <a:pt x="796" y="26"/>
                  </a:cubicBezTo>
                  <a:cubicBezTo>
                    <a:pt x="577" y="384"/>
                    <a:pt x="378" y="762"/>
                    <a:pt x="160" y="1100"/>
                  </a:cubicBezTo>
                  <a:cubicBezTo>
                    <a:pt x="60" y="1259"/>
                    <a:pt x="0" y="1418"/>
                    <a:pt x="60" y="1597"/>
                  </a:cubicBezTo>
                  <a:cubicBezTo>
                    <a:pt x="537" y="1521"/>
                    <a:pt x="1012" y="1483"/>
                    <a:pt x="1485" y="1483"/>
                  </a:cubicBezTo>
                  <a:cubicBezTo>
                    <a:pt x="2373" y="1483"/>
                    <a:pt x="3255" y="1616"/>
                    <a:pt x="4138" y="1876"/>
                  </a:cubicBezTo>
                  <a:cubicBezTo>
                    <a:pt x="4914" y="2114"/>
                    <a:pt x="5670" y="2413"/>
                    <a:pt x="6426" y="2791"/>
                  </a:cubicBezTo>
                  <a:cubicBezTo>
                    <a:pt x="8296" y="3706"/>
                    <a:pt x="9947" y="4899"/>
                    <a:pt x="11538" y="6192"/>
                  </a:cubicBezTo>
                  <a:cubicBezTo>
                    <a:pt x="13766" y="7983"/>
                    <a:pt x="15755" y="10012"/>
                    <a:pt x="17705" y="12041"/>
                  </a:cubicBezTo>
                  <a:cubicBezTo>
                    <a:pt x="19873" y="14289"/>
                    <a:pt x="21763" y="16716"/>
                    <a:pt x="23474" y="19322"/>
                  </a:cubicBezTo>
                  <a:cubicBezTo>
                    <a:pt x="25403" y="22246"/>
                    <a:pt x="27194" y="25230"/>
                    <a:pt x="28944" y="28214"/>
                  </a:cubicBezTo>
                  <a:cubicBezTo>
                    <a:pt x="30516" y="30839"/>
                    <a:pt x="32067" y="33505"/>
                    <a:pt x="33579" y="36191"/>
                  </a:cubicBezTo>
                  <a:cubicBezTo>
                    <a:pt x="34653" y="38060"/>
                    <a:pt x="35648" y="39970"/>
                    <a:pt x="36663" y="41860"/>
                  </a:cubicBezTo>
                  <a:cubicBezTo>
                    <a:pt x="37239" y="41761"/>
                    <a:pt x="37737" y="41462"/>
                    <a:pt x="38135" y="41044"/>
                  </a:cubicBezTo>
                  <a:cubicBezTo>
                    <a:pt x="37796" y="40666"/>
                    <a:pt x="37637" y="40189"/>
                    <a:pt x="37379" y="39751"/>
                  </a:cubicBezTo>
                  <a:cubicBezTo>
                    <a:pt x="34494" y="34400"/>
                    <a:pt x="31391" y="29208"/>
                    <a:pt x="28188" y="24056"/>
                  </a:cubicBezTo>
                  <a:cubicBezTo>
                    <a:pt x="27035" y="22246"/>
                    <a:pt x="25901" y="20416"/>
                    <a:pt x="24727" y="18605"/>
                  </a:cubicBezTo>
                  <a:cubicBezTo>
                    <a:pt x="22718" y="15522"/>
                    <a:pt x="20390" y="12717"/>
                    <a:pt x="17804" y="10111"/>
                  </a:cubicBezTo>
                  <a:cubicBezTo>
                    <a:pt x="15994" y="8281"/>
                    <a:pt x="14204" y="6471"/>
                    <a:pt x="12214" y="4860"/>
                  </a:cubicBezTo>
                  <a:cubicBezTo>
                    <a:pt x="10544" y="3487"/>
                    <a:pt x="8793" y="2254"/>
                    <a:pt x="6824" y="1319"/>
                  </a:cubicBezTo>
                  <a:cubicBezTo>
                    <a:pt x="5550" y="722"/>
                    <a:pt x="4218" y="284"/>
                    <a:pt x="2825" y="85"/>
                  </a:cubicBezTo>
                  <a:cubicBezTo>
                    <a:pt x="2411" y="24"/>
                    <a:pt x="1997" y="1"/>
                    <a:pt x="15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18"/>
            <p:cNvSpPr/>
            <p:nvPr/>
          </p:nvSpPr>
          <p:spPr>
            <a:xfrm rot="-4507814" flipH="1">
              <a:off x="1048715" y="1671106"/>
              <a:ext cx="3245020" cy="3559642"/>
            </a:xfrm>
            <a:custGeom>
              <a:avLst/>
              <a:gdLst/>
              <a:ahLst/>
              <a:cxnLst/>
              <a:rect l="l" t="t" r="r" b="b"/>
              <a:pathLst>
                <a:path w="38791" h="42552" extrusionOk="0">
                  <a:moveTo>
                    <a:pt x="1114" y="1"/>
                  </a:moveTo>
                  <a:cubicBezTo>
                    <a:pt x="637" y="299"/>
                    <a:pt x="418" y="777"/>
                    <a:pt x="120" y="1194"/>
                  </a:cubicBezTo>
                  <a:cubicBezTo>
                    <a:pt x="40" y="1294"/>
                    <a:pt x="0" y="1413"/>
                    <a:pt x="20" y="1533"/>
                  </a:cubicBezTo>
                  <a:cubicBezTo>
                    <a:pt x="282" y="1517"/>
                    <a:pt x="544" y="1508"/>
                    <a:pt x="805" y="1508"/>
                  </a:cubicBezTo>
                  <a:cubicBezTo>
                    <a:pt x="1218" y="1508"/>
                    <a:pt x="1627" y="1531"/>
                    <a:pt x="2029" y="1592"/>
                  </a:cubicBezTo>
                  <a:cubicBezTo>
                    <a:pt x="3422" y="1791"/>
                    <a:pt x="4774" y="2229"/>
                    <a:pt x="6048" y="2826"/>
                  </a:cubicBezTo>
                  <a:cubicBezTo>
                    <a:pt x="7997" y="3780"/>
                    <a:pt x="9768" y="4994"/>
                    <a:pt x="11438" y="6367"/>
                  </a:cubicBezTo>
                  <a:cubicBezTo>
                    <a:pt x="13428" y="7978"/>
                    <a:pt x="15238" y="9788"/>
                    <a:pt x="17028" y="11618"/>
                  </a:cubicBezTo>
                  <a:cubicBezTo>
                    <a:pt x="19614" y="14224"/>
                    <a:pt x="21922" y="17029"/>
                    <a:pt x="23951" y="20112"/>
                  </a:cubicBezTo>
                  <a:cubicBezTo>
                    <a:pt x="25125" y="21903"/>
                    <a:pt x="26259" y="23733"/>
                    <a:pt x="27412" y="25563"/>
                  </a:cubicBezTo>
                  <a:cubicBezTo>
                    <a:pt x="30615" y="30715"/>
                    <a:pt x="33718" y="35927"/>
                    <a:pt x="36603" y="41258"/>
                  </a:cubicBezTo>
                  <a:cubicBezTo>
                    <a:pt x="36861" y="41676"/>
                    <a:pt x="37020" y="42154"/>
                    <a:pt x="37359" y="42551"/>
                  </a:cubicBezTo>
                  <a:cubicBezTo>
                    <a:pt x="37856" y="42313"/>
                    <a:pt x="38353" y="42074"/>
                    <a:pt x="38791" y="41696"/>
                  </a:cubicBezTo>
                  <a:cubicBezTo>
                    <a:pt x="37896" y="39886"/>
                    <a:pt x="36881" y="38115"/>
                    <a:pt x="35867" y="36365"/>
                  </a:cubicBezTo>
                  <a:cubicBezTo>
                    <a:pt x="32604" y="30755"/>
                    <a:pt x="29123" y="25304"/>
                    <a:pt x="25542" y="19894"/>
                  </a:cubicBezTo>
                  <a:cubicBezTo>
                    <a:pt x="23971" y="17526"/>
                    <a:pt x="22320" y="15219"/>
                    <a:pt x="20410" y="13130"/>
                  </a:cubicBezTo>
                  <a:cubicBezTo>
                    <a:pt x="17824" y="10265"/>
                    <a:pt x="15158" y="7481"/>
                    <a:pt x="12155" y="5054"/>
                  </a:cubicBezTo>
                  <a:cubicBezTo>
                    <a:pt x="10762" y="3900"/>
                    <a:pt x="9330" y="2885"/>
                    <a:pt x="7758" y="2030"/>
                  </a:cubicBezTo>
                  <a:cubicBezTo>
                    <a:pt x="6207" y="1214"/>
                    <a:pt x="4615" y="538"/>
                    <a:pt x="2905" y="240"/>
                  </a:cubicBezTo>
                  <a:cubicBezTo>
                    <a:pt x="2308" y="140"/>
                    <a:pt x="1711" y="80"/>
                    <a:pt x="1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18"/>
            <p:cNvSpPr/>
            <p:nvPr/>
          </p:nvSpPr>
          <p:spPr>
            <a:xfrm rot="-4507814" flipH="1">
              <a:off x="576730" y="1914760"/>
              <a:ext cx="3338294" cy="3669480"/>
            </a:xfrm>
            <a:custGeom>
              <a:avLst/>
              <a:gdLst/>
              <a:ahLst/>
              <a:cxnLst/>
              <a:rect l="l" t="t" r="r" b="b"/>
              <a:pathLst>
                <a:path w="39906" h="43865" extrusionOk="0">
                  <a:moveTo>
                    <a:pt x="1055" y="1"/>
                  </a:moveTo>
                  <a:cubicBezTo>
                    <a:pt x="597" y="220"/>
                    <a:pt x="199" y="518"/>
                    <a:pt x="1" y="1015"/>
                  </a:cubicBezTo>
                  <a:cubicBezTo>
                    <a:pt x="1035" y="1254"/>
                    <a:pt x="2050" y="1513"/>
                    <a:pt x="3044" y="1871"/>
                  </a:cubicBezTo>
                  <a:cubicBezTo>
                    <a:pt x="5471" y="2746"/>
                    <a:pt x="7659" y="4059"/>
                    <a:pt x="9708" y="5591"/>
                  </a:cubicBezTo>
                  <a:cubicBezTo>
                    <a:pt x="11399" y="6864"/>
                    <a:pt x="12971" y="8276"/>
                    <a:pt x="14463" y="9748"/>
                  </a:cubicBezTo>
                  <a:cubicBezTo>
                    <a:pt x="16193" y="11459"/>
                    <a:pt x="17884" y="13210"/>
                    <a:pt x="19495" y="15020"/>
                  </a:cubicBezTo>
                  <a:cubicBezTo>
                    <a:pt x="21624" y="17427"/>
                    <a:pt x="23514" y="20013"/>
                    <a:pt x="25344" y="22659"/>
                  </a:cubicBezTo>
                  <a:cubicBezTo>
                    <a:pt x="27532" y="25822"/>
                    <a:pt x="29720" y="29005"/>
                    <a:pt x="31829" y="32227"/>
                  </a:cubicBezTo>
                  <a:cubicBezTo>
                    <a:pt x="34017" y="35589"/>
                    <a:pt x="36146" y="38991"/>
                    <a:pt x="38075" y="42492"/>
                  </a:cubicBezTo>
                  <a:cubicBezTo>
                    <a:pt x="38334" y="42969"/>
                    <a:pt x="38592" y="43427"/>
                    <a:pt x="38871" y="43864"/>
                  </a:cubicBezTo>
                  <a:cubicBezTo>
                    <a:pt x="39229" y="43685"/>
                    <a:pt x="39587" y="43506"/>
                    <a:pt x="39905" y="43327"/>
                  </a:cubicBezTo>
                  <a:cubicBezTo>
                    <a:pt x="39786" y="42870"/>
                    <a:pt x="39527" y="42472"/>
                    <a:pt x="39289" y="42054"/>
                  </a:cubicBezTo>
                  <a:cubicBezTo>
                    <a:pt x="37777" y="39210"/>
                    <a:pt x="36146" y="36425"/>
                    <a:pt x="34395" y="33699"/>
                  </a:cubicBezTo>
                  <a:cubicBezTo>
                    <a:pt x="31590" y="29263"/>
                    <a:pt x="28606" y="24946"/>
                    <a:pt x="25642" y="20650"/>
                  </a:cubicBezTo>
                  <a:cubicBezTo>
                    <a:pt x="22778" y="16492"/>
                    <a:pt x="19495" y="12653"/>
                    <a:pt x="15895" y="9132"/>
                  </a:cubicBezTo>
                  <a:cubicBezTo>
                    <a:pt x="14303" y="7560"/>
                    <a:pt x="12672" y="5989"/>
                    <a:pt x="10882" y="4636"/>
                  </a:cubicBezTo>
                  <a:cubicBezTo>
                    <a:pt x="8912" y="3104"/>
                    <a:pt x="6824" y="1851"/>
                    <a:pt x="4516" y="976"/>
                  </a:cubicBezTo>
                  <a:cubicBezTo>
                    <a:pt x="3462" y="578"/>
                    <a:pt x="2427" y="279"/>
                    <a:pt x="1333" y="100"/>
                  </a:cubicBezTo>
                  <a:cubicBezTo>
                    <a:pt x="1234" y="81"/>
                    <a:pt x="1154" y="21"/>
                    <a:pt x="10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18"/>
            <p:cNvSpPr/>
            <p:nvPr/>
          </p:nvSpPr>
          <p:spPr>
            <a:xfrm rot="-4507814" flipH="1">
              <a:off x="439209" y="2031674"/>
              <a:ext cx="3334948" cy="3706036"/>
            </a:xfrm>
            <a:custGeom>
              <a:avLst/>
              <a:gdLst/>
              <a:ahLst/>
              <a:cxnLst/>
              <a:rect l="l" t="t" r="r" b="b"/>
              <a:pathLst>
                <a:path w="39866" h="44302" extrusionOk="0">
                  <a:moveTo>
                    <a:pt x="936" y="1"/>
                  </a:moveTo>
                  <a:cubicBezTo>
                    <a:pt x="518" y="100"/>
                    <a:pt x="180" y="319"/>
                    <a:pt x="1" y="737"/>
                  </a:cubicBezTo>
                  <a:cubicBezTo>
                    <a:pt x="637" y="876"/>
                    <a:pt x="1254" y="955"/>
                    <a:pt x="1851" y="1115"/>
                  </a:cubicBezTo>
                  <a:cubicBezTo>
                    <a:pt x="3860" y="1592"/>
                    <a:pt x="5730" y="2427"/>
                    <a:pt x="7500" y="3502"/>
                  </a:cubicBezTo>
                  <a:cubicBezTo>
                    <a:pt x="8992" y="4417"/>
                    <a:pt x="10385" y="5471"/>
                    <a:pt x="11698" y="6645"/>
                  </a:cubicBezTo>
                  <a:cubicBezTo>
                    <a:pt x="14662" y="9271"/>
                    <a:pt x="17387" y="12115"/>
                    <a:pt x="19973" y="15119"/>
                  </a:cubicBezTo>
                  <a:cubicBezTo>
                    <a:pt x="21644" y="17049"/>
                    <a:pt x="23136" y="19117"/>
                    <a:pt x="24588" y="21226"/>
                  </a:cubicBezTo>
                  <a:cubicBezTo>
                    <a:pt x="27313" y="25244"/>
                    <a:pt x="30019" y="29263"/>
                    <a:pt x="32605" y="33361"/>
                  </a:cubicBezTo>
                  <a:cubicBezTo>
                    <a:pt x="34853" y="36921"/>
                    <a:pt x="36961" y="40562"/>
                    <a:pt x="38851" y="44302"/>
                  </a:cubicBezTo>
                  <a:cubicBezTo>
                    <a:pt x="39229" y="44143"/>
                    <a:pt x="39627" y="44003"/>
                    <a:pt x="39866" y="43645"/>
                  </a:cubicBezTo>
                  <a:cubicBezTo>
                    <a:pt x="39786" y="43486"/>
                    <a:pt x="39726" y="43367"/>
                    <a:pt x="39647" y="43247"/>
                  </a:cubicBezTo>
                  <a:cubicBezTo>
                    <a:pt x="37976" y="39866"/>
                    <a:pt x="36126" y="36543"/>
                    <a:pt x="34137" y="33341"/>
                  </a:cubicBezTo>
                  <a:cubicBezTo>
                    <a:pt x="31252" y="28666"/>
                    <a:pt x="28209" y="24111"/>
                    <a:pt x="25125" y="19575"/>
                  </a:cubicBezTo>
                  <a:cubicBezTo>
                    <a:pt x="21644" y="14423"/>
                    <a:pt x="17486" y="9847"/>
                    <a:pt x="12851" y="5710"/>
                  </a:cubicBezTo>
                  <a:cubicBezTo>
                    <a:pt x="11220" y="4297"/>
                    <a:pt x="9490" y="3024"/>
                    <a:pt x="7580" y="2010"/>
                  </a:cubicBezTo>
                  <a:cubicBezTo>
                    <a:pt x="5491" y="896"/>
                    <a:pt x="3303" y="140"/>
                    <a:pt x="9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18"/>
            <p:cNvSpPr/>
            <p:nvPr/>
          </p:nvSpPr>
          <p:spPr>
            <a:xfrm rot="-4507814" flipH="1">
              <a:off x="930266" y="1729841"/>
              <a:ext cx="3265013" cy="3591180"/>
            </a:xfrm>
            <a:custGeom>
              <a:avLst/>
              <a:gdLst/>
              <a:ahLst/>
              <a:cxnLst/>
              <a:rect l="l" t="t" r="r" b="b"/>
              <a:pathLst>
                <a:path w="39030" h="42929" extrusionOk="0">
                  <a:moveTo>
                    <a:pt x="1035" y="0"/>
                  </a:moveTo>
                  <a:cubicBezTo>
                    <a:pt x="975" y="40"/>
                    <a:pt x="836" y="40"/>
                    <a:pt x="796" y="120"/>
                  </a:cubicBezTo>
                  <a:cubicBezTo>
                    <a:pt x="498" y="458"/>
                    <a:pt x="179" y="816"/>
                    <a:pt x="0" y="1234"/>
                  </a:cubicBezTo>
                  <a:cubicBezTo>
                    <a:pt x="597" y="1313"/>
                    <a:pt x="1194" y="1393"/>
                    <a:pt x="1791" y="1492"/>
                  </a:cubicBezTo>
                  <a:cubicBezTo>
                    <a:pt x="3521" y="1771"/>
                    <a:pt x="5113" y="2447"/>
                    <a:pt x="6645" y="3263"/>
                  </a:cubicBezTo>
                  <a:cubicBezTo>
                    <a:pt x="8196" y="4118"/>
                    <a:pt x="9648" y="5172"/>
                    <a:pt x="11041" y="6286"/>
                  </a:cubicBezTo>
                  <a:cubicBezTo>
                    <a:pt x="14025" y="8713"/>
                    <a:pt x="16710" y="11498"/>
                    <a:pt x="19296" y="14363"/>
                  </a:cubicBezTo>
                  <a:cubicBezTo>
                    <a:pt x="21206" y="16452"/>
                    <a:pt x="22837" y="18759"/>
                    <a:pt x="24409" y="21126"/>
                  </a:cubicBezTo>
                  <a:cubicBezTo>
                    <a:pt x="27989" y="26557"/>
                    <a:pt x="31471" y="31988"/>
                    <a:pt x="34733" y="37618"/>
                  </a:cubicBezTo>
                  <a:cubicBezTo>
                    <a:pt x="35748" y="39348"/>
                    <a:pt x="36782" y="41119"/>
                    <a:pt x="37677" y="42929"/>
                  </a:cubicBezTo>
                  <a:cubicBezTo>
                    <a:pt x="38214" y="42810"/>
                    <a:pt x="38712" y="42611"/>
                    <a:pt x="39030" y="42153"/>
                  </a:cubicBezTo>
                  <a:cubicBezTo>
                    <a:pt x="37578" y="39388"/>
                    <a:pt x="36006" y="36663"/>
                    <a:pt x="34355" y="34017"/>
                  </a:cubicBezTo>
                  <a:cubicBezTo>
                    <a:pt x="31550" y="29402"/>
                    <a:pt x="28546" y="24926"/>
                    <a:pt x="25563" y="20450"/>
                  </a:cubicBezTo>
                  <a:cubicBezTo>
                    <a:pt x="21962" y="15059"/>
                    <a:pt x="17625" y="10305"/>
                    <a:pt x="12772" y="6028"/>
                  </a:cubicBezTo>
                  <a:cubicBezTo>
                    <a:pt x="11041" y="4496"/>
                    <a:pt x="9171" y="3143"/>
                    <a:pt x="7142" y="2049"/>
                  </a:cubicBezTo>
                  <a:cubicBezTo>
                    <a:pt x="5212" y="1035"/>
                    <a:pt x="3203" y="279"/>
                    <a:pt x="10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18"/>
            <p:cNvSpPr/>
            <p:nvPr/>
          </p:nvSpPr>
          <p:spPr>
            <a:xfrm rot="-4507814" flipH="1">
              <a:off x="-1614990" y="1726927"/>
              <a:ext cx="2198342" cy="3799227"/>
            </a:xfrm>
            <a:custGeom>
              <a:avLst/>
              <a:gdLst/>
              <a:ahLst/>
              <a:cxnLst/>
              <a:rect l="l" t="t" r="r" b="b"/>
              <a:pathLst>
                <a:path w="26279" h="45416" extrusionOk="0">
                  <a:moveTo>
                    <a:pt x="1234" y="0"/>
                  </a:moveTo>
                  <a:cubicBezTo>
                    <a:pt x="737" y="299"/>
                    <a:pt x="319" y="696"/>
                    <a:pt x="1" y="1194"/>
                  </a:cubicBezTo>
                  <a:cubicBezTo>
                    <a:pt x="1294" y="2228"/>
                    <a:pt x="2627" y="3243"/>
                    <a:pt x="3920" y="4317"/>
                  </a:cubicBezTo>
                  <a:cubicBezTo>
                    <a:pt x="7381" y="7122"/>
                    <a:pt x="10604" y="10185"/>
                    <a:pt x="13568" y="13547"/>
                  </a:cubicBezTo>
                  <a:cubicBezTo>
                    <a:pt x="16174" y="16471"/>
                    <a:pt x="18501" y="19614"/>
                    <a:pt x="20411" y="23036"/>
                  </a:cubicBezTo>
                  <a:cubicBezTo>
                    <a:pt x="22102" y="26099"/>
                    <a:pt x="23414" y="29302"/>
                    <a:pt x="24190" y="32724"/>
                  </a:cubicBezTo>
                  <a:cubicBezTo>
                    <a:pt x="24867" y="35708"/>
                    <a:pt x="25066" y="38711"/>
                    <a:pt x="24767" y="41735"/>
                  </a:cubicBezTo>
                  <a:cubicBezTo>
                    <a:pt x="24668" y="42869"/>
                    <a:pt x="24469" y="43983"/>
                    <a:pt x="24230" y="45077"/>
                  </a:cubicBezTo>
                  <a:cubicBezTo>
                    <a:pt x="24210" y="45197"/>
                    <a:pt x="24131" y="45316"/>
                    <a:pt x="24270" y="45415"/>
                  </a:cubicBezTo>
                  <a:cubicBezTo>
                    <a:pt x="24906" y="44819"/>
                    <a:pt x="25424" y="44122"/>
                    <a:pt x="25921" y="43426"/>
                  </a:cubicBezTo>
                  <a:cubicBezTo>
                    <a:pt x="25881" y="42710"/>
                    <a:pt x="26060" y="41994"/>
                    <a:pt x="26120" y="41278"/>
                  </a:cubicBezTo>
                  <a:cubicBezTo>
                    <a:pt x="26279" y="39587"/>
                    <a:pt x="26259" y="37856"/>
                    <a:pt x="26100" y="36165"/>
                  </a:cubicBezTo>
                  <a:cubicBezTo>
                    <a:pt x="25802" y="32465"/>
                    <a:pt x="24807" y="28944"/>
                    <a:pt x="23315" y="25562"/>
                  </a:cubicBezTo>
                  <a:cubicBezTo>
                    <a:pt x="21843" y="22220"/>
                    <a:pt x="19933" y="19137"/>
                    <a:pt x="17745" y="16233"/>
                  </a:cubicBezTo>
                  <a:cubicBezTo>
                    <a:pt x="15537" y="13289"/>
                    <a:pt x="13070" y="10583"/>
                    <a:pt x="10464" y="8017"/>
                  </a:cubicBezTo>
                  <a:cubicBezTo>
                    <a:pt x="7620" y="5232"/>
                    <a:pt x="4596" y="2646"/>
                    <a:pt x="1453" y="199"/>
                  </a:cubicBezTo>
                  <a:cubicBezTo>
                    <a:pt x="1393" y="139"/>
                    <a:pt x="1314" y="60"/>
                    <a:pt x="1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18"/>
            <p:cNvSpPr/>
            <p:nvPr/>
          </p:nvSpPr>
          <p:spPr>
            <a:xfrm rot="-4507814" flipH="1">
              <a:off x="-1310899" y="1536455"/>
              <a:ext cx="2180105" cy="3928807"/>
            </a:xfrm>
            <a:custGeom>
              <a:avLst/>
              <a:gdLst/>
              <a:ahLst/>
              <a:cxnLst/>
              <a:rect l="l" t="t" r="r" b="b"/>
              <a:pathLst>
                <a:path w="26061" h="46965" extrusionOk="0">
                  <a:moveTo>
                    <a:pt x="24799" y="45104"/>
                  </a:moveTo>
                  <a:cubicBezTo>
                    <a:pt x="24807" y="45115"/>
                    <a:pt x="24816" y="45126"/>
                    <a:pt x="24827" y="45137"/>
                  </a:cubicBezTo>
                  <a:lnTo>
                    <a:pt x="24847" y="45117"/>
                  </a:lnTo>
                  <a:cubicBezTo>
                    <a:pt x="24829" y="45111"/>
                    <a:pt x="24813" y="45107"/>
                    <a:pt x="24799" y="45104"/>
                  </a:cubicBezTo>
                  <a:close/>
                  <a:moveTo>
                    <a:pt x="1135" y="0"/>
                  </a:moveTo>
                  <a:cubicBezTo>
                    <a:pt x="637" y="259"/>
                    <a:pt x="299" y="637"/>
                    <a:pt x="1" y="1094"/>
                  </a:cubicBezTo>
                  <a:lnTo>
                    <a:pt x="1" y="1174"/>
                  </a:lnTo>
                  <a:cubicBezTo>
                    <a:pt x="3064" y="3243"/>
                    <a:pt x="5969" y="5451"/>
                    <a:pt x="8754" y="7917"/>
                  </a:cubicBezTo>
                  <a:cubicBezTo>
                    <a:pt x="10942" y="9887"/>
                    <a:pt x="13011" y="11936"/>
                    <a:pt x="14901" y="14204"/>
                  </a:cubicBezTo>
                  <a:cubicBezTo>
                    <a:pt x="18680" y="18699"/>
                    <a:pt x="21545" y="23732"/>
                    <a:pt x="23275" y="29342"/>
                  </a:cubicBezTo>
                  <a:cubicBezTo>
                    <a:pt x="23872" y="31232"/>
                    <a:pt x="24290" y="33181"/>
                    <a:pt x="24529" y="35151"/>
                  </a:cubicBezTo>
                  <a:cubicBezTo>
                    <a:pt x="24966" y="39089"/>
                    <a:pt x="24648" y="42949"/>
                    <a:pt x="23096" y="46649"/>
                  </a:cubicBezTo>
                  <a:cubicBezTo>
                    <a:pt x="23076" y="46748"/>
                    <a:pt x="23076" y="46847"/>
                    <a:pt x="23057" y="46947"/>
                  </a:cubicBezTo>
                  <a:cubicBezTo>
                    <a:pt x="23086" y="46959"/>
                    <a:pt x="23112" y="46965"/>
                    <a:pt x="23137" y="46965"/>
                  </a:cubicBezTo>
                  <a:cubicBezTo>
                    <a:pt x="23229" y="46965"/>
                    <a:pt x="23292" y="46886"/>
                    <a:pt x="23355" y="46808"/>
                  </a:cubicBezTo>
                  <a:cubicBezTo>
                    <a:pt x="23793" y="46290"/>
                    <a:pt x="24270" y="45793"/>
                    <a:pt x="24727" y="45256"/>
                  </a:cubicBezTo>
                  <a:cubicBezTo>
                    <a:pt x="24727" y="45207"/>
                    <a:pt x="24686" y="45102"/>
                    <a:pt x="24775" y="45102"/>
                  </a:cubicBezTo>
                  <a:cubicBezTo>
                    <a:pt x="24782" y="45102"/>
                    <a:pt x="24790" y="45103"/>
                    <a:pt x="24799" y="45104"/>
                  </a:cubicBezTo>
                  <a:lnTo>
                    <a:pt x="24799" y="45104"/>
                  </a:lnTo>
                  <a:cubicBezTo>
                    <a:pt x="24703" y="44973"/>
                    <a:pt x="24792" y="44829"/>
                    <a:pt x="24847" y="44719"/>
                  </a:cubicBezTo>
                  <a:cubicBezTo>
                    <a:pt x="25324" y="43227"/>
                    <a:pt x="25662" y="41715"/>
                    <a:pt x="25841" y="40164"/>
                  </a:cubicBezTo>
                  <a:cubicBezTo>
                    <a:pt x="26040" y="38473"/>
                    <a:pt x="26060" y="36782"/>
                    <a:pt x="25941" y="35071"/>
                  </a:cubicBezTo>
                  <a:cubicBezTo>
                    <a:pt x="25563" y="30516"/>
                    <a:pt x="24131" y="26338"/>
                    <a:pt x="21982" y="22340"/>
                  </a:cubicBezTo>
                  <a:cubicBezTo>
                    <a:pt x="19834" y="18341"/>
                    <a:pt x="17128" y="14761"/>
                    <a:pt x="14085" y="11419"/>
                  </a:cubicBezTo>
                  <a:cubicBezTo>
                    <a:pt x="10345" y="7321"/>
                    <a:pt x="6148" y="3720"/>
                    <a:pt x="1672" y="438"/>
                  </a:cubicBezTo>
                  <a:cubicBezTo>
                    <a:pt x="1493" y="298"/>
                    <a:pt x="1314" y="159"/>
                    <a:pt x="11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18"/>
            <p:cNvSpPr/>
            <p:nvPr/>
          </p:nvSpPr>
          <p:spPr>
            <a:xfrm rot="-4507814" flipH="1">
              <a:off x="-2180991" y="2126370"/>
              <a:ext cx="2175002" cy="3557969"/>
            </a:xfrm>
            <a:custGeom>
              <a:avLst/>
              <a:gdLst/>
              <a:ahLst/>
              <a:cxnLst/>
              <a:rect l="l" t="t" r="r" b="b"/>
              <a:pathLst>
                <a:path w="26000" h="42532" extrusionOk="0">
                  <a:moveTo>
                    <a:pt x="1373" y="1"/>
                  </a:moveTo>
                  <a:cubicBezTo>
                    <a:pt x="895" y="200"/>
                    <a:pt x="557" y="558"/>
                    <a:pt x="159" y="856"/>
                  </a:cubicBezTo>
                  <a:cubicBezTo>
                    <a:pt x="80" y="916"/>
                    <a:pt x="60" y="995"/>
                    <a:pt x="0" y="1035"/>
                  </a:cubicBezTo>
                  <a:cubicBezTo>
                    <a:pt x="855" y="1692"/>
                    <a:pt x="1671" y="2328"/>
                    <a:pt x="2487" y="2925"/>
                  </a:cubicBezTo>
                  <a:cubicBezTo>
                    <a:pt x="5212" y="5014"/>
                    <a:pt x="7818" y="7202"/>
                    <a:pt x="10285" y="9569"/>
                  </a:cubicBezTo>
                  <a:cubicBezTo>
                    <a:pt x="13328" y="12474"/>
                    <a:pt x="16173" y="15577"/>
                    <a:pt x="18600" y="19038"/>
                  </a:cubicBezTo>
                  <a:cubicBezTo>
                    <a:pt x="20688" y="22002"/>
                    <a:pt x="22419" y="25165"/>
                    <a:pt x="23553" y="28607"/>
                  </a:cubicBezTo>
                  <a:cubicBezTo>
                    <a:pt x="24150" y="30457"/>
                    <a:pt x="24548" y="32307"/>
                    <a:pt x="24747" y="34256"/>
                  </a:cubicBezTo>
                  <a:cubicBezTo>
                    <a:pt x="25005" y="36882"/>
                    <a:pt x="24766" y="39468"/>
                    <a:pt x="24130" y="42014"/>
                  </a:cubicBezTo>
                  <a:cubicBezTo>
                    <a:pt x="24070" y="42193"/>
                    <a:pt x="24011" y="42372"/>
                    <a:pt x="24050" y="42531"/>
                  </a:cubicBezTo>
                  <a:cubicBezTo>
                    <a:pt x="24369" y="42452"/>
                    <a:pt x="24408" y="42134"/>
                    <a:pt x="24528" y="41915"/>
                  </a:cubicBezTo>
                  <a:cubicBezTo>
                    <a:pt x="24826" y="41318"/>
                    <a:pt x="24965" y="40642"/>
                    <a:pt x="25144" y="40005"/>
                  </a:cubicBezTo>
                  <a:cubicBezTo>
                    <a:pt x="25721" y="37658"/>
                    <a:pt x="26000" y="35330"/>
                    <a:pt x="25761" y="32923"/>
                  </a:cubicBezTo>
                  <a:cubicBezTo>
                    <a:pt x="25602" y="30994"/>
                    <a:pt x="25204" y="29104"/>
                    <a:pt x="24607" y="27274"/>
                  </a:cubicBezTo>
                  <a:cubicBezTo>
                    <a:pt x="23553" y="24091"/>
                    <a:pt x="21981" y="21206"/>
                    <a:pt x="20131" y="18441"/>
                  </a:cubicBezTo>
                  <a:cubicBezTo>
                    <a:pt x="18182" y="15617"/>
                    <a:pt x="15974" y="12991"/>
                    <a:pt x="13587" y="10504"/>
                  </a:cubicBezTo>
                  <a:cubicBezTo>
                    <a:pt x="12433" y="9311"/>
                    <a:pt x="11239" y="8177"/>
                    <a:pt x="10026" y="7063"/>
                  </a:cubicBezTo>
                  <a:cubicBezTo>
                    <a:pt x="7639" y="4835"/>
                    <a:pt x="5132" y="2746"/>
                    <a:pt x="2546" y="757"/>
                  </a:cubicBezTo>
                  <a:cubicBezTo>
                    <a:pt x="2168" y="498"/>
                    <a:pt x="1850" y="120"/>
                    <a:pt x="13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18"/>
            <p:cNvSpPr/>
            <p:nvPr/>
          </p:nvSpPr>
          <p:spPr>
            <a:xfrm rot="-4507814" flipH="1">
              <a:off x="510756" y="1973422"/>
              <a:ext cx="3326666" cy="3684454"/>
            </a:xfrm>
            <a:custGeom>
              <a:avLst/>
              <a:gdLst/>
              <a:ahLst/>
              <a:cxnLst/>
              <a:rect l="l" t="t" r="r" b="b"/>
              <a:pathLst>
                <a:path w="39767" h="44044" extrusionOk="0">
                  <a:moveTo>
                    <a:pt x="916" y="1"/>
                  </a:moveTo>
                  <a:cubicBezTo>
                    <a:pt x="538" y="140"/>
                    <a:pt x="240" y="419"/>
                    <a:pt x="1" y="717"/>
                  </a:cubicBezTo>
                  <a:cubicBezTo>
                    <a:pt x="100" y="737"/>
                    <a:pt x="180" y="797"/>
                    <a:pt x="279" y="816"/>
                  </a:cubicBezTo>
                  <a:cubicBezTo>
                    <a:pt x="1373" y="1015"/>
                    <a:pt x="2408" y="1314"/>
                    <a:pt x="3462" y="1692"/>
                  </a:cubicBezTo>
                  <a:cubicBezTo>
                    <a:pt x="5790" y="2547"/>
                    <a:pt x="7858" y="3840"/>
                    <a:pt x="9828" y="5332"/>
                  </a:cubicBezTo>
                  <a:cubicBezTo>
                    <a:pt x="11618" y="6705"/>
                    <a:pt x="13230" y="8256"/>
                    <a:pt x="14841" y="9848"/>
                  </a:cubicBezTo>
                  <a:cubicBezTo>
                    <a:pt x="18441" y="13369"/>
                    <a:pt x="21724" y="17208"/>
                    <a:pt x="24588" y="21346"/>
                  </a:cubicBezTo>
                  <a:cubicBezTo>
                    <a:pt x="27572" y="25682"/>
                    <a:pt x="30536" y="29979"/>
                    <a:pt x="33341" y="34415"/>
                  </a:cubicBezTo>
                  <a:cubicBezTo>
                    <a:pt x="35052" y="37141"/>
                    <a:pt x="36723" y="39906"/>
                    <a:pt x="38235" y="42770"/>
                  </a:cubicBezTo>
                  <a:cubicBezTo>
                    <a:pt x="38473" y="43188"/>
                    <a:pt x="38732" y="43566"/>
                    <a:pt x="38871" y="44043"/>
                  </a:cubicBezTo>
                  <a:cubicBezTo>
                    <a:pt x="39209" y="43984"/>
                    <a:pt x="39488" y="43785"/>
                    <a:pt x="39766" y="43566"/>
                  </a:cubicBezTo>
                  <a:cubicBezTo>
                    <a:pt x="37877" y="39806"/>
                    <a:pt x="35748" y="36186"/>
                    <a:pt x="33520" y="32625"/>
                  </a:cubicBezTo>
                  <a:cubicBezTo>
                    <a:pt x="30934" y="28527"/>
                    <a:pt x="28229" y="24489"/>
                    <a:pt x="25483" y="20490"/>
                  </a:cubicBezTo>
                  <a:cubicBezTo>
                    <a:pt x="24051" y="18382"/>
                    <a:pt x="22559" y="16313"/>
                    <a:pt x="20888" y="14363"/>
                  </a:cubicBezTo>
                  <a:cubicBezTo>
                    <a:pt x="18322" y="11360"/>
                    <a:pt x="15557" y="8535"/>
                    <a:pt x="12613" y="5889"/>
                  </a:cubicBezTo>
                  <a:cubicBezTo>
                    <a:pt x="11320" y="4715"/>
                    <a:pt x="9888" y="3681"/>
                    <a:pt x="8396" y="2766"/>
                  </a:cubicBezTo>
                  <a:cubicBezTo>
                    <a:pt x="6645" y="1692"/>
                    <a:pt x="4775" y="836"/>
                    <a:pt x="2766" y="379"/>
                  </a:cubicBezTo>
                  <a:cubicBezTo>
                    <a:pt x="2129" y="220"/>
                    <a:pt x="1533" y="120"/>
                    <a:pt x="9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18"/>
            <p:cNvSpPr/>
            <p:nvPr/>
          </p:nvSpPr>
          <p:spPr>
            <a:xfrm rot="-4507814" flipH="1">
              <a:off x="-1743537" y="1823632"/>
              <a:ext cx="2170067" cy="3714402"/>
            </a:xfrm>
            <a:custGeom>
              <a:avLst/>
              <a:gdLst/>
              <a:ahLst/>
              <a:cxnLst/>
              <a:rect l="l" t="t" r="r" b="b"/>
              <a:pathLst>
                <a:path w="25941" h="44402" extrusionOk="0">
                  <a:moveTo>
                    <a:pt x="1094" y="0"/>
                  </a:moveTo>
                  <a:cubicBezTo>
                    <a:pt x="637" y="219"/>
                    <a:pt x="298" y="597"/>
                    <a:pt x="0" y="975"/>
                  </a:cubicBezTo>
                  <a:cubicBezTo>
                    <a:pt x="80" y="1035"/>
                    <a:pt x="139" y="1114"/>
                    <a:pt x="219" y="1174"/>
                  </a:cubicBezTo>
                  <a:cubicBezTo>
                    <a:pt x="3362" y="3621"/>
                    <a:pt x="6366" y="6207"/>
                    <a:pt x="9230" y="8992"/>
                  </a:cubicBezTo>
                  <a:cubicBezTo>
                    <a:pt x="11856" y="11558"/>
                    <a:pt x="14303" y="14264"/>
                    <a:pt x="16511" y="17208"/>
                  </a:cubicBezTo>
                  <a:cubicBezTo>
                    <a:pt x="18699" y="20112"/>
                    <a:pt x="20609" y="23195"/>
                    <a:pt x="22081" y="26537"/>
                  </a:cubicBezTo>
                  <a:cubicBezTo>
                    <a:pt x="23573" y="29919"/>
                    <a:pt x="24568" y="33440"/>
                    <a:pt x="24866" y="37140"/>
                  </a:cubicBezTo>
                  <a:cubicBezTo>
                    <a:pt x="25025" y="38831"/>
                    <a:pt x="25045" y="40522"/>
                    <a:pt x="24886" y="42253"/>
                  </a:cubicBezTo>
                  <a:cubicBezTo>
                    <a:pt x="24826" y="42969"/>
                    <a:pt x="24667" y="43685"/>
                    <a:pt x="24687" y="44401"/>
                  </a:cubicBezTo>
                  <a:cubicBezTo>
                    <a:pt x="24946" y="44063"/>
                    <a:pt x="25224" y="43685"/>
                    <a:pt x="25463" y="43307"/>
                  </a:cubicBezTo>
                  <a:cubicBezTo>
                    <a:pt x="25701" y="41696"/>
                    <a:pt x="25940" y="40064"/>
                    <a:pt x="25940" y="38393"/>
                  </a:cubicBezTo>
                  <a:cubicBezTo>
                    <a:pt x="25940" y="36603"/>
                    <a:pt x="25841" y="34813"/>
                    <a:pt x="25522" y="33022"/>
                  </a:cubicBezTo>
                  <a:cubicBezTo>
                    <a:pt x="24786" y="28964"/>
                    <a:pt x="23275" y="25205"/>
                    <a:pt x="21245" y="21624"/>
                  </a:cubicBezTo>
                  <a:cubicBezTo>
                    <a:pt x="19296" y="18222"/>
                    <a:pt x="16969" y="15119"/>
                    <a:pt x="14343" y="12175"/>
                  </a:cubicBezTo>
                  <a:cubicBezTo>
                    <a:pt x="10802" y="8176"/>
                    <a:pt x="6843" y="4596"/>
                    <a:pt x="2686" y="1234"/>
                  </a:cubicBezTo>
                  <a:cubicBezTo>
                    <a:pt x="2168" y="816"/>
                    <a:pt x="1611" y="418"/>
                    <a:pt x="10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18"/>
            <p:cNvSpPr/>
            <p:nvPr/>
          </p:nvSpPr>
          <p:spPr>
            <a:xfrm rot="-4507814" flipH="1">
              <a:off x="-1460238" y="1635336"/>
              <a:ext cx="2188387" cy="3865732"/>
            </a:xfrm>
            <a:custGeom>
              <a:avLst/>
              <a:gdLst/>
              <a:ahLst/>
              <a:cxnLst/>
              <a:rect l="l" t="t" r="r" b="b"/>
              <a:pathLst>
                <a:path w="26160" h="46211" extrusionOk="0">
                  <a:moveTo>
                    <a:pt x="25330" y="44207"/>
                  </a:moveTo>
                  <a:cubicBezTo>
                    <a:pt x="25339" y="44219"/>
                    <a:pt x="25350" y="44230"/>
                    <a:pt x="25364" y="44241"/>
                  </a:cubicBezTo>
                  <a:lnTo>
                    <a:pt x="25384" y="44222"/>
                  </a:lnTo>
                  <a:cubicBezTo>
                    <a:pt x="25362" y="44212"/>
                    <a:pt x="25344" y="44208"/>
                    <a:pt x="25330" y="44207"/>
                  </a:cubicBezTo>
                  <a:close/>
                  <a:moveTo>
                    <a:pt x="1095" y="0"/>
                  </a:moveTo>
                  <a:cubicBezTo>
                    <a:pt x="617" y="259"/>
                    <a:pt x="239" y="597"/>
                    <a:pt x="1" y="1074"/>
                  </a:cubicBezTo>
                  <a:cubicBezTo>
                    <a:pt x="160" y="1233"/>
                    <a:pt x="339" y="1373"/>
                    <a:pt x="518" y="1492"/>
                  </a:cubicBezTo>
                  <a:cubicBezTo>
                    <a:pt x="4994" y="4774"/>
                    <a:pt x="9171" y="8395"/>
                    <a:pt x="12931" y="12493"/>
                  </a:cubicBezTo>
                  <a:cubicBezTo>
                    <a:pt x="15994" y="15815"/>
                    <a:pt x="18700" y="19395"/>
                    <a:pt x="20828" y="23414"/>
                  </a:cubicBezTo>
                  <a:cubicBezTo>
                    <a:pt x="22977" y="27392"/>
                    <a:pt x="24409" y="31590"/>
                    <a:pt x="24787" y="36145"/>
                  </a:cubicBezTo>
                  <a:cubicBezTo>
                    <a:pt x="24946" y="37856"/>
                    <a:pt x="24886" y="39547"/>
                    <a:pt x="24687" y="41238"/>
                  </a:cubicBezTo>
                  <a:cubicBezTo>
                    <a:pt x="24508" y="42769"/>
                    <a:pt x="24170" y="44301"/>
                    <a:pt x="23693" y="45793"/>
                  </a:cubicBezTo>
                  <a:cubicBezTo>
                    <a:pt x="23673" y="45912"/>
                    <a:pt x="23573" y="46052"/>
                    <a:pt x="23673" y="46211"/>
                  </a:cubicBezTo>
                  <a:cubicBezTo>
                    <a:pt x="23752" y="46131"/>
                    <a:pt x="23872" y="46091"/>
                    <a:pt x="23971" y="45992"/>
                  </a:cubicBezTo>
                  <a:cubicBezTo>
                    <a:pt x="24349" y="45554"/>
                    <a:pt x="24707" y="45117"/>
                    <a:pt x="25085" y="44699"/>
                  </a:cubicBezTo>
                  <a:cubicBezTo>
                    <a:pt x="25165" y="44599"/>
                    <a:pt x="25205" y="44460"/>
                    <a:pt x="25264" y="44361"/>
                  </a:cubicBezTo>
                  <a:cubicBezTo>
                    <a:pt x="25281" y="44311"/>
                    <a:pt x="25256" y="44207"/>
                    <a:pt x="25327" y="44207"/>
                  </a:cubicBezTo>
                  <a:cubicBezTo>
                    <a:pt x="25328" y="44207"/>
                    <a:pt x="25329" y="44207"/>
                    <a:pt x="25330" y="44207"/>
                  </a:cubicBezTo>
                  <a:lnTo>
                    <a:pt x="25330" y="44207"/>
                  </a:lnTo>
                  <a:cubicBezTo>
                    <a:pt x="25258" y="44115"/>
                    <a:pt x="25309" y="44009"/>
                    <a:pt x="25344" y="43903"/>
                  </a:cubicBezTo>
                  <a:cubicBezTo>
                    <a:pt x="25563" y="42809"/>
                    <a:pt x="25742" y="41675"/>
                    <a:pt x="25861" y="40561"/>
                  </a:cubicBezTo>
                  <a:cubicBezTo>
                    <a:pt x="26159" y="37538"/>
                    <a:pt x="25961" y="34514"/>
                    <a:pt x="25284" y="31530"/>
                  </a:cubicBezTo>
                  <a:cubicBezTo>
                    <a:pt x="24548" y="28128"/>
                    <a:pt x="23195" y="24926"/>
                    <a:pt x="21505" y="21862"/>
                  </a:cubicBezTo>
                  <a:cubicBezTo>
                    <a:pt x="19595" y="18441"/>
                    <a:pt x="17248" y="15298"/>
                    <a:pt x="14661" y="12373"/>
                  </a:cubicBezTo>
                  <a:cubicBezTo>
                    <a:pt x="11717" y="9011"/>
                    <a:pt x="8475" y="5968"/>
                    <a:pt x="5014" y="3143"/>
                  </a:cubicBezTo>
                  <a:cubicBezTo>
                    <a:pt x="3720" y="2069"/>
                    <a:pt x="2408" y="1054"/>
                    <a:pt x="10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18"/>
            <p:cNvSpPr/>
            <p:nvPr/>
          </p:nvSpPr>
          <p:spPr>
            <a:xfrm rot="-4507814" flipH="1">
              <a:off x="-1182419" y="1460290"/>
              <a:ext cx="2186714" cy="3954907"/>
            </a:xfrm>
            <a:custGeom>
              <a:avLst/>
              <a:gdLst/>
              <a:ahLst/>
              <a:cxnLst/>
              <a:rect l="l" t="t" r="r" b="b"/>
              <a:pathLst>
                <a:path w="26140" h="47277" extrusionOk="0">
                  <a:moveTo>
                    <a:pt x="1174" y="1"/>
                  </a:moveTo>
                  <a:cubicBezTo>
                    <a:pt x="637" y="180"/>
                    <a:pt x="338" y="617"/>
                    <a:pt x="0" y="1075"/>
                  </a:cubicBezTo>
                  <a:cubicBezTo>
                    <a:pt x="3919" y="3502"/>
                    <a:pt x="7540" y="6287"/>
                    <a:pt x="10882" y="9470"/>
                  </a:cubicBezTo>
                  <a:cubicBezTo>
                    <a:pt x="12930" y="11439"/>
                    <a:pt x="14860" y="13548"/>
                    <a:pt x="16611" y="15815"/>
                  </a:cubicBezTo>
                  <a:cubicBezTo>
                    <a:pt x="19933" y="20073"/>
                    <a:pt x="22320" y="24767"/>
                    <a:pt x="23712" y="29959"/>
                  </a:cubicBezTo>
                  <a:cubicBezTo>
                    <a:pt x="24607" y="33301"/>
                    <a:pt x="25045" y="36703"/>
                    <a:pt x="24707" y="40164"/>
                  </a:cubicBezTo>
                  <a:cubicBezTo>
                    <a:pt x="24468" y="42452"/>
                    <a:pt x="23911" y="44640"/>
                    <a:pt x="22917" y="46729"/>
                  </a:cubicBezTo>
                  <a:cubicBezTo>
                    <a:pt x="22837" y="46908"/>
                    <a:pt x="22678" y="47047"/>
                    <a:pt x="22718" y="47266"/>
                  </a:cubicBezTo>
                  <a:cubicBezTo>
                    <a:pt x="22743" y="47273"/>
                    <a:pt x="22767" y="47276"/>
                    <a:pt x="22789" y="47276"/>
                  </a:cubicBezTo>
                  <a:cubicBezTo>
                    <a:pt x="22892" y="47276"/>
                    <a:pt x="22971" y="47208"/>
                    <a:pt x="23036" y="47127"/>
                  </a:cubicBezTo>
                  <a:cubicBezTo>
                    <a:pt x="23414" y="46749"/>
                    <a:pt x="23772" y="46371"/>
                    <a:pt x="24130" y="46013"/>
                  </a:cubicBezTo>
                  <a:cubicBezTo>
                    <a:pt x="24149" y="45919"/>
                    <a:pt x="24132" y="45826"/>
                    <a:pt x="24230" y="45765"/>
                  </a:cubicBezTo>
                  <a:lnTo>
                    <a:pt x="24230" y="45765"/>
                  </a:lnTo>
                  <a:cubicBezTo>
                    <a:pt x="24230" y="45768"/>
                    <a:pt x="24230" y="45771"/>
                    <a:pt x="24230" y="45774"/>
                  </a:cubicBezTo>
                  <a:lnTo>
                    <a:pt x="24249" y="45754"/>
                  </a:lnTo>
                  <a:lnTo>
                    <a:pt x="24249" y="45754"/>
                  </a:lnTo>
                  <a:cubicBezTo>
                    <a:pt x="24242" y="45758"/>
                    <a:pt x="24236" y="45761"/>
                    <a:pt x="24230" y="45765"/>
                  </a:cubicBezTo>
                  <a:lnTo>
                    <a:pt x="24230" y="45765"/>
                  </a:lnTo>
                  <a:cubicBezTo>
                    <a:pt x="24231" y="45669"/>
                    <a:pt x="24250" y="45572"/>
                    <a:pt x="24269" y="45476"/>
                  </a:cubicBezTo>
                  <a:cubicBezTo>
                    <a:pt x="25821" y="41776"/>
                    <a:pt x="26139" y="37916"/>
                    <a:pt x="25702" y="33978"/>
                  </a:cubicBezTo>
                  <a:cubicBezTo>
                    <a:pt x="25463" y="32008"/>
                    <a:pt x="25045" y="30059"/>
                    <a:pt x="24448" y="28169"/>
                  </a:cubicBezTo>
                  <a:cubicBezTo>
                    <a:pt x="22718" y="22559"/>
                    <a:pt x="19853" y="17526"/>
                    <a:pt x="16074" y="13031"/>
                  </a:cubicBezTo>
                  <a:cubicBezTo>
                    <a:pt x="14184" y="10763"/>
                    <a:pt x="12135" y="8674"/>
                    <a:pt x="9927" y="6744"/>
                  </a:cubicBezTo>
                  <a:cubicBezTo>
                    <a:pt x="7162" y="4298"/>
                    <a:pt x="4237" y="2070"/>
                    <a:pt x="11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18"/>
            <p:cNvSpPr/>
            <p:nvPr/>
          </p:nvSpPr>
          <p:spPr>
            <a:xfrm rot="-4507814" flipH="1">
              <a:off x="-2040110" y="2036715"/>
              <a:ext cx="2180105" cy="3636102"/>
            </a:xfrm>
            <a:custGeom>
              <a:avLst/>
              <a:gdLst/>
              <a:ahLst/>
              <a:cxnLst/>
              <a:rect l="l" t="t" r="r" b="b"/>
              <a:pathLst>
                <a:path w="26061" h="43466" extrusionOk="0">
                  <a:moveTo>
                    <a:pt x="1055" y="0"/>
                  </a:moveTo>
                  <a:cubicBezTo>
                    <a:pt x="637" y="120"/>
                    <a:pt x="359" y="418"/>
                    <a:pt x="60" y="716"/>
                  </a:cubicBezTo>
                  <a:cubicBezTo>
                    <a:pt x="21" y="756"/>
                    <a:pt x="21" y="856"/>
                    <a:pt x="1" y="915"/>
                  </a:cubicBezTo>
                  <a:cubicBezTo>
                    <a:pt x="2686" y="2905"/>
                    <a:pt x="5272" y="4993"/>
                    <a:pt x="7759" y="7221"/>
                  </a:cubicBezTo>
                  <a:cubicBezTo>
                    <a:pt x="10345" y="9529"/>
                    <a:pt x="12832" y="11996"/>
                    <a:pt x="15079" y="14621"/>
                  </a:cubicBezTo>
                  <a:cubicBezTo>
                    <a:pt x="17248" y="17128"/>
                    <a:pt x="19197" y="19794"/>
                    <a:pt x="20828" y="22678"/>
                  </a:cubicBezTo>
                  <a:cubicBezTo>
                    <a:pt x="22340" y="25344"/>
                    <a:pt x="23514" y="28148"/>
                    <a:pt x="24230" y="31132"/>
                  </a:cubicBezTo>
                  <a:cubicBezTo>
                    <a:pt x="25185" y="35111"/>
                    <a:pt x="25185" y="39109"/>
                    <a:pt x="24190" y="43088"/>
                  </a:cubicBezTo>
                  <a:cubicBezTo>
                    <a:pt x="24131" y="43227"/>
                    <a:pt x="24131" y="43346"/>
                    <a:pt x="24111" y="43466"/>
                  </a:cubicBezTo>
                  <a:cubicBezTo>
                    <a:pt x="24489" y="43048"/>
                    <a:pt x="24688" y="42531"/>
                    <a:pt x="24966" y="42034"/>
                  </a:cubicBezTo>
                  <a:cubicBezTo>
                    <a:pt x="25006" y="41855"/>
                    <a:pt x="24926" y="41656"/>
                    <a:pt x="25125" y="41536"/>
                  </a:cubicBezTo>
                  <a:lnTo>
                    <a:pt x="25105" y="41536"/>
                  </a:lnTo>
                  <a:cubicBezTo>
                    <a:pt x="25066" y="41337"/>
                    <a:pt x="25125" y="41178"/>
                    <a:pt x="25185" y="40999"/>
                  </a:cubicBezTo>
                  <a:cubicBezTo>
                    <a:pt x="25821" y="38453"/>
                    <a:pt x="26060" y="35867"/>
                    <a:pt x="25802" y="33241"/>
                  </a:cubicBezTo>
                  <a:cubicBezTo>
                    <a:pt x="25603" y="31331"/>
                    <a:pt x="25205" y="29441"/>
                    <a:pt x="24608" y="27611"/>
                  </a:cubicBezTo>
                  <a:cubicBezTo>
                    <a:pt x="23494" y="24150"/>
                    <a:pt x="21743" y="20987"/>
                    <a:pt x="19655" y="18023"/>
                  </a:cubicBezTo>
                  <a:cubicBezTo>
                    <a:pt x="17228" y="14582"/>
                    <a:pt x="14383" y="11458"/>
                    <a:pt x="11340" y="8554"/>
                  </a:cubicBezTo>
                  <a:cubicBezTo>
                    <a:pt x="8853" y="6187"/>
                    <a:pt x="6227" y="3999"/>
                    <a:pt x="3542" y="1910"/>
                  </a:cubicBezTo>
                  <a:cubicBezTo>
                    <a:pt x="2726" y="1293"/>
                    <a:pt x="1891" y="657"/>
                    <a:pt x="10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18"/>
            <p:cNvSpPr/>
            <p:nvPr/>
          </p:nvSpPr>
          <p:spPr>
            <a:xfrm rot="-4507814" flipH="1">
              <a:off x="-1840313" y="1898521"/>
              <a:ext cx="2165047" cy="3696082"/>
            </a:xfrm>
            <a:custGeom>
              <a:avLst/>
              <a:gdLst/>
              <a:ahLst/>
              <a:cxnLst/>
              <a:rect l="l" t="t" r="r" b="b"/>
              <a:pathLst>
                <a:path w="25881" h="44183" extrusionOk="0">
                  <a:moveTo>
                    <a:pt x="975" y="1"/>
                  </a:moveTo>
                  <a:cubicBezTo>
                    <a:pt x="498" y="100"/>
                    <a:pt x="219" y="439"/>
                    <a:pt x="0" y="856"/>
                  </a:cubicBezTo>
                  <a:cubicBezTo>
                    <a:pt x="517" y="1274"/>
                    <a:pt x="1074" y="1672"/>
                    <a:pt x="1592" y="2090"/>
                  </a:cubicBezTo>
                  <a:cubicBezTo>
                    <a:pt x="5769" y="5452"/>
                    <a:pt x="9708" y="9032"/>
                    <a:pt x="13249" y="13031"/>
                  </a:cubicBezTo>
                  <a:cubicBezTo>
                    <a:pt x="15835" y="15975"/>
                    <a:pt x="18202" y="19078"/>
                    <a:pt x="20151" y="22480"/>
                  </a:cubicBezTo>
                  <a:cubicBezTo>
                    <a:pt x="22181" y="26041"/>
                    <a:pt x="23692" y="29820"/>
                    <a:pt x="24428" y="33878"/>
                  </a:cubicBezTo>
                  <a:cubicBezTo>
                    <a:pt x="24747" y="35649"/>
                    <a:pt x="24846" y="37439"/>
                    <a:pt x="24846" y="39249"/>
                  </a:cubicBezTo>
                  <a:cubicBezTo>
                    <a:pt x="24846" y="40920"/>
                    <a:pt x="24627" y="42532"/>
                    <a:pt x="24369" y="44183"/>
                  </a:cubicBezTo>
                  <a:cubicBezTo>
                    <a:pt x="24767" y="43805"/>
                    <a:pt x="25065" y="43347"/>
                    <a:pt x="25264" y="42830"/>
                  </a:cubicBezTo>
                  <a:cubicBezTo>
                    <a:pt x="25363" y="42174"/>
                    <a:pt x="25463" y="41517"/>
                    <a:pt x="25562" y="40841"/>
                  </a:cubicBezTo>
                  <a:cubicBezTo>
                    <a:pt x="25821" y="38951"/>
                    <a:pt x="25881" y="37061"/>
                    <a:pt x="25741" y="35151"/>
                  </a:cubicBezTo>
                  <a:cubicBezTo>
                    <a:pt x="25542" y="32705"/>
                    <a:pt x="25045" y="30357"/>
                    <a:pt x="24249" y="28030"/>
                  </a:cubicBezTo>
                  <a:cubicBezTo>
                    <a:pt x="23235" y="25006"/>
                    <a:pt x="21783" y="22181"/>
                    <a:pt x="20052" y="19496"/>
                  </a:cubicBezTo>
                  <a:cubicBezTo>
                    <a:pt x="17585" y="15696"/>
                    <a:pt x="14641" y="12295"/>
                    <a:pt x="11438" y="9112"/>
                  </a:cubicBezTo>
                  <a:cubicBezTo>
                    <a:pt x="8335" y="6028"/>
                    <a:pt x="4993" y="3164"/>
                    <a:pt x="1552" y="478"/>
                  </a:cubicBezTo>
                  <a:cubicBezTo>
                    <a:pt x="1353" y="339"/>
                    <a:pt x="1174" y="160"/>
                    <a:pt x="9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18"/>
            <p:cNvSpPr/>
            <p:nvPr/>
          </p:nvSpPr>
          <p:spPr>
            <a:xfrm rot="-4507814" flipH="1">
              <a:off x="-1946036" y="1990973"/>
              <a:ext cx="2173413" cy="3634512"/>
            </a:xfrm>
            <a:custGeom>
              <a:avLst/>
              <a:gdLst/>
              <a:ahLst/>
              <a:cxnLst/>
              <a:rect l="l" t="t" r="r" b="b"/>
              <a:pathLst>
                <a:path w="25981" h="43447" extrusionOk="0">
                  <a:moveTo>
                    <a:pt x="757" y="0"/>
                  </a:moveTo>
                  <a:cubicBezTo>
                    <a:pt x="439" y="140"/>
                    <a:pt x="200" y="358"/>
                    <a:pt x="1" y="637"/>
                  </a:cubicBezTo>
                  <a:cubicBezTo>
                    <a:pt x="200" y="776"/>
                    <a:pt x="359" y="955"/>
                    <a:pt x="558" y="1094"/>
                  </a:cubicBezTo>
                  <a:cubicBezTo>
                    <a:pt x="4019" y="3780"/>
                    <a:pt x="7361" y="6644"/>
                    <a:pt x="10464" y="9728"/>
                  </a:cubicBezTo>
                  <a:cubicBezTo>
                    <a:pt x="13667" y="12911"/>
                    <a:pt x="16611" y="16312"/>
                    <a:pt x="19058" y="20132"/>
                  </a:cubicBezTo>
                  <a:cubicBezTo>
                    <a:pt x="20789" y="22817"/>
                    <a:pt x="22241" y="25622"/>
                    <a:pt x="23275" y="28646"/>
                  </a:cubicBezTo>
                  <a:cubicBezTo>
                    <a:pt x="24071" y="30973"/>
                    <a:pt x="24568" y="33321"/>
                    <a:pt x="24767" y="35767"/>
                  </a:cubicBezTo>
                  <a:cubicBezTo>
                    <a:pt x="24907" y="37677"/>
                    <a:pt x="24867" y="39567"/>
                    <a:pt x="24588" y="41457"/>
                  </a:cubicBezTo>
                  <a:cubicBezTo>
                    <a:pt x="24489" y="42113"/>
                    <a:pt x="24389" y="42770"/>
                    <a:pt x="24290" y="43446"/>
                  </a:cubicBezTo>
                  <a:cubicBezTo>
                    <a:pt x="24568" y="43207"/>
                    <a:pt x="24708" y="42849"/>
                    <a:pt x="24887" y="42551"/>
                  </a:cubicBezTo>
                  <a:lnTo>
                    <a:pt x="24966" y="42173"/>
                  </a:lnTo>
                  <a:cubicBezTo>
                    <a:pt x="25981" y="38194"/>
                    <a:pt x="25981" y="34216"/>
                    <a:pt x="25006" y="30217"/>
                  </a:cubicBezTo>
                  <a:cubicBezTo>
                    <a:pt x="24290" y="27233"/>
                    <a:pt x="23116" y="24429"/>
                    <a:pt x="21604" y="21763"/>
                  </a:cubicBezTo>
                  <a:cubicBezTo>
                    <a:pt x="19953" y="18879"/>
                    <a:pt x="18024" y="16213"/>
                    <a:pt x="15855" y="13706"/>
                  </a:cubicBezTo>
                  <a:cubicBezTo>
                    <a:pt x="13588" y="11081"/>
                    <a:pt x="11141" y="8614"/>
                    <a:pt x="8515" y="6306"/>
                  </a:cubicBezTo>
                  <a:cubicBezTo>
                    <a:pt x="6028" y="4078"/>
                    <a:pt x="3442" y="1990"/>
                    <a:pt x="7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18"/>
            <p:cNvSpPr/>
            <p:nvPr/>
          </p:nvSpPr>
          <p:spPr>
            <a:xfrm rot="-4507814" flipH="1">
              <a:off x="1784233" y="4541094"/>
              <a:ext cx="99966" cy="78300"/>
            </a:xfrm>
            <a:custGeom>
              <a:avLst/>
              <a:gdLst/>
              <a:ahLst/>
              <a:cxnLst/>
              <a:rect l="l" t="t" r="r" b="b"/>
              <a:pathLst>
                <a:path w="1195" h="936" extrusionOk="0">
                  <a:moveTo>
                    <a:pt x="1115" y="0"/>
                  </a:moveTo>
                  <a:lnTo>
                    <a:pt x="1115" y="0"/>
                  </a:lnTo>
                  <a:cubicBezTo>
                    <a:pt x="756" y="119"/>
                    <a:pt x="478" y="358"/>
                    <a:pt x="160" y="597"/>
                  </a:cubicBezTo>
                  <a:cubicBezTo>
                    <a:pt x="1" y="716"/>
                    <a:pt x="100" y="836"/>
                    <a:pt x="219" y="935"/>
                  </a:cubicBezTo>
                  <a:cubicBezTo>
                    <a:pt x="498" y="716"/>
                    <a:pt x="796" y="497"/>
                    <a:pt x="1075" y="239"/>
                  </a:cubicBezTo>
                  <a:cubicBezTo>
                    <a:pt x="1154" y="159"/>
                    <a:pt x="1194" y="100"/>
                    <a:pt x="11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18"/>
            <p:cNvSpPr/>
            <p:nvPr/>
          </p:nvSpPr>
          <p:spPr>
            <a:xfrm rot="-4507814" flipH="1">
              <a:off x="1295987" y="1835517"/>
              <a:ext cx="1639282" cy="1153755"/>
            </a:xfrm>
            <a:custGeom>
              <a:avLst/>
              <a:gdLst/>
              <a:ahLst/>
              <a:cxnLst/>
              <a:rect l="l" t="t" r="r" b="b"/>
              <a:pathLst>
                <a:path w="19596" h="13792" extrusionOk="0">
                  <a:moveTo>
                    <a:pt x="1095" y="0"/>
                  </a:moveTo>
                  <a:cubicBezTo>
                    <a:pt x="916" y="0"/>
                    <a:pt x="757" y="20"/>
                    <a:pt x="578" y="20"/>
                  </a:cubicBezTo>
                  <a:cubicBezTo>
                    <a:pt x="399" y="40"/>
                    <a:pt x="200" y="20"/>
                    <a:pt x="1" y="139"/>
                  </a:cubicBezTo>
                  <a:cubicBezTo>
                    <a:pt x="61" y="298"/>
                    <a:pt x="81" y="378"/>
                    <a:pt x="100" y="478"/>
                  </a:cubicBezTo>
                  <a:cubicBezTo>
                    <a:pt x="399" y="1214"/>
                    <a:pt x="777" y="1930"/>
                    <a:pt x="1195" y="2606"/>
                  </a:cubicBezTo>
                  <a:cubicBezTo>
                    <a:pt x="2468" y="4595"/>
                    <a:pt x="4079" y="6266"/>
                    <a:pt x="5949" y="7679"/>
                  </a:cubicBezTo>
                  <a:cubicBezTo>
                    <a:pt x="9828" y="10643"/>
                    <a:pt x="14204" y="12552"/>
                    <a:pt x="18919" y="13726"/>
                  </a:cubicBezTo>
                  <a:cubicBezTo>
                    <a:pt x="19057" y="13754"/>
                    <a:pt x="19215" y="13791"/>
                    <a:pt x="19372" y="13791"/>
                  </a:cubicBezTo>
                  <a:cubicBezTo>
                    <a:pt x="19441" y="13791"/>
                    <a:pt x="19509" y="13784"/>
                    <a:pt x="19575" y="13766"/>
                  </a:cubicBezTo>
                  <a:cubicBezTo>
                    <a:pt x="19595" y="13627"/>
                    <a:pt x="19516" y="13527"/>
                    <a:pt x="19456" y="13408"/>
                  </a:cubicBezTo>
                  <a:cubicBezTo>
                    <a:pt x="19098" y="13010"/>
                    <a:pt x="18760" y="12632"/>
                    <a:pt x="18422" y="12214"/>
                  </a:cubicBezTo>
                  <a:cubicBezTo>
                    <a:pt x="18083" y="11757"/>
                    <a:pt x="17686" y="11419"/>
                    <a:pt x="17089" y="11339"/>
                  </a:cubicBezTo>
                  <a:cubicBezTo>
                    <a:pt x="16870" y="11319"/>
                    <a:pt x="16671" y="11239"/>
                    <a:pt x="16432" y="11160"/>
                  </a:cubicBezTo>
                  <a:cubicBezTo>
                    <a:pt x="13210" y="10145"/>
                    <a:pt x="10166" y="8753"/>
                    <a:pt x="7421" y="6784"/>
                  </a:cubicBezTo>
                  <a:cubicBezTo>
                    <a:pt x="5292" y="5272"/>
                    <a:pt x="3462" y="3481"/>
                    <a:pt x="2050" y="1293"/>
                  </a:cubicBezTo>
                  <a:cubicBezTo>
                    <a:pt x="1811" y="935"/>
                    <a:pt x="1592" y="577"/>
                    <a:pt x="1393" y="199"/>
                  </a:cubicBezTo>
                  <a:cubicBezTo>
                    <a:pt x="1314" y="80"/>
                    <a:pt x="1214" y="0"/>
                    <a:pt x="10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18"/>
            <p:cNvSpPr/>
            <p:nvPr/>
          </p:nvSpPr>
          <p:spPr>
            <a:xfrm rot="-4507814" flipH="1">
              <a:off x="1448367" y="1960747"/>
              <a:ext cx="978584" cy="693491"/>
            </a:xfrm>
            <a:custGeom>
              <a:avLst/>
              <a:gdLst/>
              <a:ahLst/>
              <a:cxnLst/>
              <a:rect l="l" t="t" r="r" b="b"/>
              <a:pathLst>
                <a:path w="11698" h="8290" extrusionOk="0">
                  <a:moveTo>
                    <a:pt x="154" y="0"/>
                  </a:moveTo>
                  <a:cubicBezTo>
                    <a:pt x="101" y="0"/>
                    <a:pt x="49" y="16"/>
                    <a:pt x="0" y="65"/>
                  </a:cubicBezTo>
                  <a:cubicBezTo>
                    <a:pt x="40" y="144"/>
                    <a:pt x="100" y="244"/>
                    <a:pt x="159" y="323"/>
                  </a:cubicBezTo>
                  <a:cubicBezTo>
                    <a:pt x="935" y="1437"/>
                    <a:pt x="1890" y="2452"/>
                    <a:pt x="2905" y="3387"/>
                  </a:cubicBezTo>
                  <a:cubicBezTo>
                    <a:pt x="4635" y="4919"/>
                    <a:pt x="6565" y="6172"/>
                    <a:pt x="8654" y="7166"/>
                  </a:cubicBezTo>
                  <a:cubicBezTo>
                    <a:pt x="9469" y="7525"/>
                    <a:pt x="10325" y="7863"/>
                    <a:pt x="11140" y="8201"/>
                  </a:cubicBezTo>
                  <a:cubicBezTo>
                    <a:pt x="11239" y="8245"/>
                    <a:pt x="11345" y="8289"/>
                    <a:pt x="11450" y="8289"/>
                  </a:cubicBezTo>
                  <a:cubicBezTo>
                    <a:pt x="11534" y="8289"/>
                    <a:pt x="11617" y="8261"/>
                    <a:pt x="11697" y="8181"/>
                  </a:cubicBezTo>
                  <a:cubicBezTo>
                    <a:pt x="11458" y="8121"/>
                    <a:pt x="11339" y="7902"/>
                    <a:pt x="11200" y="7783"/>
                  </a:cubicBezTo>
                  <a:cubicBezTo>
                    <a:pt x="10444" y="7087"/>
                    <a:pt x="9708" y="6371"/>
                    <a:pt x="8952" y="5674"/>
                  </a:cubicBezTo>
                  <a:cubicBezTo>
                    <a:pt x="8753" y="5476"/>
                    <a:pt x="8554" y="5297"/>
                    <a:pt x="8315" y="5177"/>
                  </a:cubicBezTo>
                  <a:cubicBezTo>
                    <a:pt x="6346" y="4183"/>
                    <a:pt x="4556" y="2889"/>
                    <a:pt x="2984" y="1318"/>
                  </a:cubicBezTo>
                  <a:cubicBezTo>
                    <a:pt x="2805" y="1139"/>
                    <a:pt x="2646" y="1020"/>
                    <a:pt x="2447" y="920"/>
                  </a:cubicBezTo>
                  <a:cubicBezTo>
                    <a:pt x="1771" y="602"/>
                    <a:pt x="1094" y="264"/>
                    <a:pt x="378" y="45"/>
                  </a:cubicBezTo>
                  <a:cubicBezTo>
                    <a:pt x="308" y="33"/>
                    <a:pt x="230" y="0"/>
                    <a:pt x="1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18"/>
            <p:cNvSpPr/>
            <p:nvPr/>
          </p:nvSpPr>
          <p:spPr>
            <a:xfrm rot="-4507814" flipH="1">
              <a:off x="2139709" y="2862018"/>
              <a:ext cx="5103" cy="6776"/>
            </a:xfrm>
            <a:custGeom>
              <a:avLst/>
              <a:gdLst/>
              <a:ahLst/>
              <a:cxnLst/>
              <a:rect l="l" t="t" r="r" b="b"/>
              <a:pathLst>
                <a:path w="61" h="81" extrusionOk="0">
                  <a:moveTo>
                    <a:pt x="60" y="1"/>
                  </a:moveTo>
                  <a:cubicBezTo>
                    <a:pt x="20" y="21"/>
                    <a:pt x="0" y="41"/>
                    <a:pt x="0" y="81"/>
                  </a:cubicBezTo>
                  <a:lnTo>
                    <a:pt x="20" y="41"/>
                  </a:lnTo>
                  <a:cubicBezTo>
                    <a:pt x="60" y="41"/>
                    <a:pt x="60" y="21"/>
                    <a:pt x="60" y="1"/>
                  </a:cubicBezTo>
                  <a:close/>
                </a:path>
              </a:pathLst>
            </a:custGeom>
            <a:solidFill>
              <a:srgbClr val="A6C2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67" name="Google Shape;567;p18"/>
          <p:cNvSpPr txBox="1">
            <a:spLocks noGrp="1"/>
          </p:cNvSpPr>
          <p:nvPr>
            <p:ph type="title"/>
          </p:nvPr>
        </p:nvSpPr>
        <p:spPr>
          <a:xfrm>
            <a:off x="3070950" y="2067000"/>
            <a:ext cx="5363700" cy="1009500"/>
          </a:xfrm>
          <a:prstGeom prst="rect">
            <a:avLst/>
          </a:prstGeom>
          <a:ln>
            <a:noFill/>
          </a:ln>
        </p:spPr>
        <p:txBody>
          <a:bodyPr spcFirstLastPara="1" wrap="square" lIns="0" tIns="0" rIns="0" bIns="0" anchor="ctr" anchorCtr="0">
            <a:normAutofit/>
          </a:bodyPr>
          <a:lstStyle>
            <a:lvl1pPr lvl="0" algn="r" rtl="0">
              <a:spcBef>
                <a:spcPts val="0"/>
              </a:spcBef>
              <a:spcAft>
                <a:spcPts val="0"/>
              </a:spcAft>
              <a:buSzPts val="3600"/>
              <a:buNone/>
              <a:defRPr sz="40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568" name="Google Shape;568;p18"/>
          <p:cNvSpPr txBox="1">
            <a:spLocks noGrp="1"/>
          </p:cNvSpPr>
          <p:nvPr>
            <p:ph type="title" idx="2" hasCustomPrompt="1"/>
          </p:nvPr>
        </p:nvSpPr>
        <p:spPr>
          <a:xfrm>
            <a:off x="3067050" y="1490472"/>
            <a:ext cx="5367600" cy="752400"/>
          </a:xfrm>
          <a:prstGeom prst="rect">
            <a:avLst/>
          </a:prstGeom>
        </p:spPr>
        <p:txBody>
          <a:bodyPr spcFirstLastPara="1" wrap="square" lIns="0" tIns="0" rIns="0" bIns="0" anchor="b" anchorCtr="0">
            <a:normAutofit/>
          </a:bodyPr>
          <a:lstStyle>
            <a:lvl1pPr lvl="0" algn="r" rtl="0">
              <a:spcBef>
                <a:spcPts val="0"/>
              </a:spcBef>
              <a:spcAft>
                <a:spcPts val="0"/>
              </a:spcAft>
              <a:buSzPts val="12000"/>
              <a:buNone/>
              <a:defRPr sz="5200" b="1"/>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69" name="Google Shape;569;p18"/>
          <p:cNvSpPr txBox="1">
            <a:spLocks noGrp="1"/>
          </p:cNvSpPr>
          <p:nvPr>
            <p:ph type="subTitle" idx="1"/>
          </p:nvPr>
        </p:nvSpPr>
        <p:spPr>
          <a:xfrm>
            <a:off x="3067050" y="2935224"/>
            <a:ext cx="5367600" cy="411600"/>
          </a:xfrm>
          <a:prstGeom prst="rect">
            <a:avLst/>
          </a:prstGeom>
        </p:spPr>
        <p:txBody>
          <a:bodyPr spcFirstLastPara="1" wrap="square" lIns="0" tIns="0" rIns="0" bIns="0" anchor="t" anchorCtr="0">
            <a:noAutofit/>
          </a:bodyPr>
          <a:lstStyle>
            <a:lvl1pPr lvl="0" algn="r" rtl="0">
              <a:lnSpc>
                <a:spcPct val="100000"/>
              </a:lnSpc>
              <a:spcBef>
                <a:spcPts val="0"/>
              </a:spcBef>
              <a:spcAft>
                <a:spcPts val="0"/>
              </a:spcAft>
              <a:buSzPts val="2800"/>
              <a:buNone/>
              <a:defRPr>
                <a:solidFill>
                  <a:schemeClr val="dk1"/>
                </a:solidFill>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
  <p:cSld name="CUSTOM_6">
    <p:spTree>
      <p:nvGrpSpPr>
        <p:cNvPr id="1" name="Shape 920"/>
        <p:cNvGrpSpPr/>
        <p:nvPr/>
      </p:nvGrpSpPr>
      <p:grpSpPr>
        <a:xfrm>
          <a:off x="0" y="0"/>
          <a:ext cx="0" cy="0"/>
          <a:chOff x="0" y="0"/>
          <a:chExt cx="0" cy="0"/>
        </a:xfrm>
      </p:grpSpPr>
      <p:grpSp>
        <p:nvGrpSpPr>
          <p:cNvPr id="921" name="Google Shape;921;p33"/>
          <p:cNvGrpSpPr/>
          <p:nvPr/>
        </p:nvGrpSpPr>
        <p:grpSpPr>
          <a:xfrm rot="-10306487">
            <a:off x="-1987896" y="-2312058"/>
            <a:ext cx="6847562" cy="5694896"/>
            <a:chOff x="6217409" y="3179804"/>
            <a:chExt cx="4100638" cy="3410367"/>
          </a:xfrm>
        </p:grpSpPr>
        <p:sp>
          <p:nvSpPr>
            <p:cNvPr id="922" name="Google Shape;922;p33"/>
            <p:cNvSpPr/>
            <p:nvPr/>
          </p:nvSpPr>
          <p:spPr>
            <a:xfrm rot="8030020" flipH="1">
              <a:off x="6471395" y="5221878"/>
              <a:ext cx="2151680" cy="699804"/>
            </a:xfrm>
            <a:custGeom>
              <a:avLst/>
              <a:gdLst/>
              <a:ahLst/>
              <a:cxnLst/>
              <a:rect l="l" t="t" r="r" b="b"/>
              <a:pathLst>
                <a:path w="52159" h="16964" extrusionOk="0">
                  <a:moveTo>
                    <a:pt x="30498" y="0"/>
                  </a:moveTo>
                  <a:cubicBezTo>
                    <a:pt x="30193" y="0"/>
                    <a:pt x="29891" y="41"/>
                    <a:pt x="29580" y="55"/>
                  </a:cubicBezTo>
                  <a:cubicBezTo>
                    <a:pt x="29342" y="94"/>
                    <a:pt x="29282" y="134"/>
                    <a:pt x="29262" y="393"/>
                  </a:cubicBezTo>
                  <a:cubicBezTo>
                    <a:pt x="29083" y="2223"/>
                    <a:pt x="29043" y="4073"/>
                    <a:pt x="29421" y="5903"/>
                  </a:cubicBezTo>
                  <a:cubicBezTo>
                    <a:pt x="29561" y="6400"/>
                    <a:pt x="29720" y="6898"/>
                    <a:pt x="29859" y="7415"/>
                  </a:cubicBezTo>
                  <a:cubicBezTo>
                    <a:pt x="29461" y="7614"/>
                    <a:pt x="29063" y="7514"/>
                    <a:pt x="28665" y="7574"/>
                  </a:cubicBezTo>
                  <a:cubicBezTo>
                    <a:pt x="28645" y="7576"/>
                    <a:pt x="28626" y="7577"/>
                    <a:pt x="28608" y="7577"/>
                  </a:cubicBezTo>
                  <a:cubicBezTo>
                    <a:pt x="28407" y="7577"/>
                    <a:pt x="28304" y="7478"/>
                    <a:pt x="28268" y="7296"/>
                  </a:cubicBezTo>
                  <a:cubicBezTo>
                    <a:pt x="28128" y="6798"/>
                    <a:pt x="27989" y="6301"/>
                    <a:pt x="27890" y="5784"/>
                  </a:cubicBezTo>
                  <a:cubicBezTo>
                    <a:pt x="27531" y="4133"/>
                    <a:pt x="27512" y="2482"/>
                    <a:pt x="27631" y="791"/>
                  </a:cubicBezTo>
                  <a:cubicBezTo>
                    <a:pt x="27631" y="612"/>
                    <a:pt x="27691" y="433"/>
                    <a:pt x="27611" y="254"/>
                  </a:cubicBezTo>
                  <a:cubicBezTo>
                    <a:pt x="27545" y="242"/>
                    <a:pt x="27477" y="237"/>
                    <a:pt x="27409" y="237"/>
                  </a:cubicBezTo>
                  <a:cubicBezTo>
                    <a:pt x="27133" y="237"/>
                    <a:pt x="26848" y="317"/>
                    <a:pt x="26577" y="333"/>
                  </a:cubicBezTo>
                  <a:cubicBezTo>
                    <a:pt x="26298" y="353"/>
                    <a:pt x="26238" y="433"/>
                    <a:pt x="26219" y="731"/>
                  </a:cubicBezTo>
                  <a:cubicBezTo>
                    <a:pt x="26119" y="2382"/>
                    <a:pt x="26119" y="3993"/>
                    <a:pt x="26418" y="5605"/>
                  </a:cubicBezTo>
                  <a:cubicBezTo>
                    <a:pt x="26557" y="6281"/>
                    <a:pt x="26696" y="6977"/>
                    <a:pt x="26835" y="7674"/>
                  </a:cubicBezTo>
                  <a:cubicBezTo>
                    <a:pt x="26418" y="7813"/>
                    <a:pt x="25980" y="7813"/>
                    <a:pt x="25522" y="7872"/>
                  </a:cubicBezTo>
                  <a:cubicBezTo>
                    <a:pt x="25510" y="7875"/>
                    <a:pt x="25498" y="7876"/>
                    <a:pt x="25487" y="7876"/>
                  </a:cubicBezTo>
                  <a:cubicBezTo>
                    <a:pt x="25391" y="7876"/>
                    <a:pt x="25339" y="7802"/>
                    <a:pt x="25304" y="7713"/>
                  </a:cubicBezTo>
                  <a:cubicBezTo>
                    <a:pt x="25105" y="7256"/>
                    <a:pt x="25045" y="6758"/>
                    <a:pt x="24945" y="6261"/>
                  </a:cubicBezTo>
                  <a:cubicBezTo>
                    <a:pt x="24647" y="4530"/>
                    <a:pt x="24607" y="2820"/>
                    <a:pt x="24707" y="1089"/>
                  </a:cubicBezTo>
                  <a:cubicBezTo>
                    <a:pt x="24707" y="930"/>
                    <a:pt x="24747" y="791"/>
                    <a:pt x="24607" y="651"/>
                  </a:cubicBezTo>
                  <a:cubicBezTo>
                    <a:pt x="24329" y="711"/>
                    <a:pt x="24030" y="751"/>
                    <a:pt x="23732" y="830"/>
                  </a:cubicBezTo>
                  <a:cubicBezTo>
                    <a:pt x="23394" y="910"/>
                    <a:pt x="23354" y="930"/>
                    <a:pt x="23334" y="1288"/>
                  </a:cubicBezTo>
                  <a:cubicBezTo>
                    <a:pt x="23215" y="2740"/>
                    <a:pt x="23215" y="4192"/>
                    <a:pt x="23394" y="5625"/>
                  </a:cubicBezTo>
                  <a:cubicBezTo>
                    <a:pt x="23453" y="6381"/>
                    <a:pt x="23613" y="7097"/>
                    <a:pt x="23732" y="7853"/>
                  </a:cubicBezTo>
                  <a:cubicBezTo>
                    <a:pt x="23772" y="8012"/>
                    <a:pt x="23712" y="8111"/>
                    <a:pt x="23533" y="8171"/>
                  </a:cubicBezTo>
                  <a:cubicBezTo>
                    <a:pt x="23259" y="8219"/>
                    <a:pt x="22986" y="8306"/>
                    <a:pt x="22681" y="8306"/>
                  </a:cubicBezTo>
                  <a:cubicBezTo>
                    <a:pt x="22609" y="8306"/>
                    <a:pt x="22535" y="8302"/>
                    <a:pt x="22459" y="8290"/>
                  </a:cubicBezTo>
                  <a:cubicBezTo>
                    <a:pt x="22359" y="7713"/>
                    <a:pt x="22240" y="7176"/>
                    <a:pt x="22160" y="6599"/>
                  </a:cubicBezTo>
                  <a:cubicBezTo>
                    <a:pt x="22101" y="6022"/>
                    <a:pt x="22021" y="5465"/>
                    <a:pt x="22001" y="4889"/>
                  </a:cubicBezTo>
                  <a:cubicBezTo>
                    <a:pt x="21962" y="4292"/>
                    <a:pt x="22001" y="3695"/>
                    <a:pt x="21962" y="3098"/>
                  </a:cubicBezTo>
                  <a:cubicBezTo>
                    <a:pt x="21962" y="2521"/>
                    <a:pt x="22101" y="1984"/>
                    <a:pt x="22021" y="1387"/>
                  </a:cubicBezTo>
                  <a:cubicBezTo>
                    <a:pt x="21723" y="1387"/>
                    <a:pt x="21504" y="1547"/>
                    <a:pt x="21285" y="1606"/>
                  </a:cubicBezTo>
                  <a:cubicBezTo>
                    <a:pt x="20927" y="1686"/>
                    <a:pt x="20848" y="1905"/>
                    <a:pt x="20828" y="2203"/>
                  </a:cubicBezTo>
                  <a:cubicBezTo>
                    <a:pt x="20629" y="4113"/>
                    <a:pt x="20669" y="6003"/>
                    <a:pt x="21027" y="7892"/>
                  </a:cubicBezTo>
                  <a:cubicBezTo>
                    <a:pt x="21166" y="8768"/>
                    <a:pt x="21166" y="8609"/>
                    <a:pt x="20350" y="8827"/>
                  </a:cubicBezTo>
                  <a:cubicBezTo>
                    <a:pt x="20216" y="8872"/>
                    <a:pt x="20070" y="8928"/>
                    <a:pt x="19931" y="8928"/>
                  </a:cubicBezTo>
                  <a:cubicBezTo>
                    <a:pt x="19884" y="8928"/>
                    <a:pt x="19838" y="8922"/>
                    <a:pt x="19793" y="8907"/>
                  </a:cubicBezTo>
                  <a:cubicBezTo>
                    <a:pt x="19634" y="8728"/>
                    <a:pt x="19634" y="8529"/>
                    <a:pt x="19614" y="8330"/>
                  </a:cubicBezTo>
                  <a:cubicBezTo>
                    <a:pt x="19356" y="6699"/>
                    <a:pt x="19256" y="5028"/>
                    <a:pt x="19435" y="3397"/>
                  </a:cubicBezTo>
                  <a:cubicBezTo>
                    <a:pt x="19435" y="3257"/>
                    <a:pt x="19455" y="3138"/>
                    <a:pt x="19455" y="3019"/>
                  </a:cubicBezTo>
                  <a:cubicBezTo>
                    <a:pt x="19455" y="2899"/>
                    <a:pt x="19535" y="2740"/>
                    <a:pt x="19375" y="2621"/>
                  </a:cubicBezTo>
                  <a:cubicBezTo>
                    <a:pt x="19077" y="2680"/>
                    <a:pt x="18918" y="2899"/>
                    <a:pt x="18679" y="3039"/>
                  </a:cubicBezTo>
                  <a:cubicBezTo>
                    <a:pt x="18341" y="3237"/>
                    <a:pt x="18182" y="3576"/>
                    <a:pt x="18142" y="3973"/>
                  </a:cubicBezTo>
                  <a:cubicBezTo>
                    <a:pt x="17943" y="5485"/>
                    <a:pt x="17943" y="6977"/>
                    <a:pt x="18122" y="8469"/>
                  </a:cubicBezTo>
                  <a:lnTo>
                    <a:pt x="18182" y="9146"/>
                  </a:lnTo>
                  <a:cubicBezTo>
                    <a:pt x="18182" y="9245"/>
                    <a:pt x="18142" y="9345"/>
                    <a:pt x="18043" y="9364"/>
                  </a:cubicBezTo>
                  <a:cubicBezTo>
                    <a:pt x="17558" y="9439"/>
                    <a:pt x="17125" y="9706"/>
                    <a:pt x="16630" y="9706"/>
                  </a:cubicBezTo>
                  <a:cubicBezTo>
                    <a:pt x="16597" y="9706"/>
                    <a:pt x="16564" y="9705"/>
                    <a:pt x="16531" y="9703"/>
                  </a:cubicBezTo>
                  <a:cubicBezTo>
                    <a:pt x="16153" y="9862"/>
                    <a:pt x="15775" y="10001"/>
                    <a:pt x="15477" y="10240"/>
                  </a:cubicBezTo>
                  <a:cubicBezTo>
                    <a:pt x="14542" y="10538"/>
                    <a:pt x="13567" y="10777"/>
                    <a:pt x="12612" y="11095"/>
                  </a:cubicBezTo>
                  <a:cubicBezTo>
                    <a:pt x="10702" y="11752"/>
                    <a:pt x="8793" y="12388"/>
                    <a:pt x="6883" y="13064"/>
                  </a:cubicBezTo>
                  <a:cubicBezTo>
                    <a:pt x="4834" y="13781"/>
                    <a:pt x="2805" y="14517"/>
                    <a:pt x="716" y="15153"/>
                  </a:cubicBezTo>
                  <a:cubicBezTo>
                    <a:pt x="557" y="15213"/>
                    <a:pt x="438" y="15253"/>
                    <a:pt x="298" y="15312"/>
                  </a:cubicBezTo>
                  <a:cubicBezTo>
                    <a:pt x="40" y="15412"/>
                    <a:pt x="0" y="15471"/>
                    <a:pt x="60" y="15750"/>
                  </a:cubicBezTo>
                  <a:cubicBezTo>
                    <a:pt x="159" y="16148"/>
                    <a:pt x="298" y="16566"/>
                    <a:pt x="398" y="16963"/>
                  </a:cubicBezTo>
                  <a:cubicBezTo>
                    <a:pt x="1293" y="16665"/>
                    <a:pt x="2188" y="16347"/>
                    <a:pt x="3083" y="16048"/>
                  </a:cubicBezTo>
                  <a:cubicBezTo>
                    <a:pt x="4794" y="15452"/>
                    <a:pt x="6505" y="14835"/>
                    <a:pt x="8255" y="14258"/>
                  </a:cubicBezTo>
                  <a:cubicBezTo>
                    <a:pt x="10563" y="13482"/>
                    <a:pt x="12890" y="12687"/>
                    <a:pt x="15238" y="11970"/>
                  </a:cubicBezTo>
                  <a:cubicBezTo>
                    <a:pt x="18401" y="11035"/>
                    <a:pt x="21603" y="10240"/>
                    <a:pt x="24886" y="9742"/>
                  </a:cubicBezTo>
                  <a:cubicBezTo>
                    <a:pt x="26886" y="9427"/>
                    <a:pt x="28883" y="9274"/>
                    <a:pt x="30876" y="9274"/>
                  </a:cubicBezTo>
                  <a:cubicBezTo>
                    <a:pt x="33660" y="9274"/>
                    <a:pt x="36438" y="9572"/>
                    <a:pt x="39209" y="10140"/>
                  </a:cubicBezTo>
                  <a:cubicBezTo>
                    <a:pt x="41576" y="10638"/>
                    <a:pt x="43883" y="11294"/>
                    <a:pt x="46151" y="12130"/>
                  </a:cubicBezTo>
                  <a:cubicBezTo>
                    <a:pt x="46867" y="12368"/>
                    <a:pt x="47563" y="12687"/>
                    <a:pt x="48260" y="13064"/>
                  </a:cubicBezTo>
                  <a:cubicBezTo>
                    <a:pt x="49692" y="13840"/>
                    <a:pt x="50945" y="14835"/>
                    <a:pt x="51721" y="16307"/>
                  </a:cubicBezTo>
                  <a:cubicBezTo>
                    <a:pt x="51940" y="16048"/>
                    <a:pt x="51960" y="15710"/>
                    <a:pt x="52059" y="15412"/>
                  </a:cubicBezTo>
                  <a:cubicBezTo>
                    <a:pt x="52159" y="15133"/>
                    <a:pt x="52139" y="14875"/>
                    <a:pt x="52019" y="14616"/>
                  </a:cubicBezTo>
                  <a:cubicBezTo>
                    <a:pt x="51661" y="13781"/>
                    <a:pt x="51065" y="13144"/>
                    <a:pt x="50388" y="12567"/>
                  </a:cubicBezTo>
                  <a:cubicBezTo>
                    <a:pt x="49374" y="11732"/>
                    <a:pt x="48200" y="11095"/>
                    <a:pt x="46967" y="10598"/>
                  </a:cubicBezTo>
                  <a:cubicBezTo>
                    <a:pt x="44699" y="9703"/>
                    <a:pt x="42391" y="9006"/>
                    <a:pt x="40004" y="8489"/>
                  </a:cubicBezTo>
                  <a:cubicBezTo>
                    <a:pt x="37438" y="7912"/>
                    <a:pt x="34832" y="7594"/>
                    <a:pt x="32186" y="7514"/>
                  </a:cubicBezTo>
                  <a:cubicBezTo>
                    <a:pt x="32018" y="7514"/>
                    <a:pt x="31897" y="7524"/>
                    <a:pt x="31805" y="7524"/>
                  </a:cubicBezTo>
                  <a:cubicBezTo>
                    <a:pt x="31547" y="7524"/>
                    <a:pt x="31511" y="7449"/>
                    <a:pt x="31291" y="6878"/>
                  </a:cubicBezTo>
                  <a:lnTo>
                    <a:pt x="31232" y="6659"/>
                  </a:lnTo>
                  <a:cubicBezTo>
                    <a:pt x="30834" y="5465"/>
                    <a:pt x="30694" y="4272"/>
                    <a:pt x="30694" y="3019"/>
                  </a:cubicBezTo>
                  <a:cubicBezTo>
                    <a:pt x="30675" y="2024"/>
                    <a:pt x="30834" y="1029"/>
                    <a:pt x="30933" y="35"/>
                  </a:cubicBezTo>
                  <a:cubicBezTo>
                    <a:pt x="30786" y="9"/>
                    <a:pt x="30642" y="0"/>
                    <a:pt x="304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3" name="Google Shape;923;p33"/>
            <p:cNvSpPr/>
            <p:nvPr/>
          </p:nvSpPr>
          <p:spPr>
            <a:xfrm rot="8030020" flipH="1">
              <a:off x="6065907" y="4888608"/>
              <a:ext cx="1785689" cy="340992"/>
            </a:xfrm>
            <a:custGeom>
              <a:avLst/>
              <a:gdLst/>
              <a:ahLst/>
              <a:cxnLst/>
              <a:rect l="l" t="t" r="r" b="b"/>
              <a:pathLst>
                <a:path w="43287" h="8266" extrusionOk="0">
                  <a:moveTo>
                    <a:pt x="25474" y="1667"/>
                  </a:moveTo>
                  <a:cubicBezTo>
                    <a:pt x="25579" y="1667"/>
                    <a:pt x="25674" y="1689"/>
                    <a:pt x="25761" y="1715"/>
                  </a:cubicBezTo>
                  <a:cubicBezTo>
                    <a:pt x="26756" y="1735"/>
                    <a:pt x="27730" y="1755"/>
                    <a:pt x="28685" y="1775"/>
                  </a:cubicBezTo>
                  <a:cubicBezTo>
                    <a:pt x="28964" y="1775"/>
                    <a:pt x="29242" y="1855"/>
                    <a:pt x="29481" y="1954"/>
                  </a:cubicBezTo>
                  <a:cubicBezTo>
                    <a:pt x="30754" y="2451"/>
                    <a:pt x="32007" y="2949"/>
                    <a:pt x="33300" y="3366"/>
                  </a:cubicBezTo>
                  <a:cubicBezTo>
                    <a:pt x="35608" y="4102"/>
                    <a:pt x="37955" y="4659"/>
                    <a:pt x="40362" y="4759"/>
                  </a:cubicBezTo>
                  <a:cubicBezTo>
                    <a:pt x="40521" y="4799"/>
                    <a:pt x="40700" y="4819"/>
                    <a:pt x="40860" y="4918"/>
                  </a:cubicBezTo>
                  <a:cubicBezTo>
                    <a:pt x="41297" y="5216"/>
                    <a:pt x="41775" y="5535"/>
                    <a:pt x="42113" y="5933"/>
                  </a:cubicBezTo>
                  <a:cubicBezTo>
                    <a:pt x="42073" y="6151"/>
                    <a:pt x="41894" y="6132"/>
                    <a:pt x="41775" y="6151"/>
                  </a:cubicBezTo>
                  <a:cubicBezTo>
                    <a:pt x="41356" y="6219"/>
                    <a:pt x="40927" y="6259"/>
                    <a:pt x="40503" y="6259"/>
                  </a:cubicBezTo>
                  <a:cubicBezTo>
                    <a:pt x="40302" y="6259"/>
                    <a:pt x="40102" y="6250"/>
                    <a:pt x="39905" y="6231"/>
                  </a:cubicBezTo>
                  <a:cubicBezTo>
                    <a:pt x="39089" y="6191"/>
                    <a:pt x="38313" y="6092"/>
                    <a:pt x="37518" y="5913"/>
                  </a:cubicBezTo>
                  <a:cubicBezTo>
                    <a:pt x="35190" y="5395"/>
                    <a:pt x="32863" y="4898"/>
                    <a:pt x="30575" y="4202"/>
                  </a:cubicBezTo>
                  <a:cubicBezTo>
                    <a:pt x="29063" y="3724"/>
                    <a:pt x="27571" y="3207"/>
                    <a:pt x="26179" y="2451"/>
                  </a:cubicBezTo>
                  <a:cubicBezTo>
                    <a:pt x="25801" y="2252"/>
                    <a:pt x="25443" y="2053"/>
                    <a:pt x="25025" y="1815"/>
                  </a:cubicBezTo>
                  <a:cubicBezTo>
                    <a:pt x="25192" y="1703"/>
                    <a:pt x="25341" y="1667"/>
                    <a:pt x="25474" y="1667"/>
                  </a:cubicBezTo>
                  <a:close/>
                  <a:moveTo>
                    <a:pt x="25784" y="0"/>
                  </a:moveTo>
                  <a:cubicBezTo>
                    <a:pt x="23408" y="0"/>
                    <a:pt x="21040" y="233"/>
                    <a:pt x="18679" y="661"/>
                  </a:cubicBezTo>
                  <a:cubicBezTo>
                    <a:pt x="16252" y="1099"/>
                    <a:pt x="13865" y="1676"/>
                    <a:pt x="11518" y="2352"/>
                  </a:cubicBezTo>
                  <a:cubicBezTo>
                    <a:pt x="9369" y="2949"/>
                    <a:pt x="7281" y="3625"/>
                    <a:pt x="5192" y="4341"/>
                  </a:cubicBezTo>
                  <a:cubicBezTo>
                    <a:pt x="3461" y="4938"/>
                    <a:pt x="1731" y="5515"/>
                    <a:pt x="0" y="6112"/>
                  </a:cubicBezTo>
                  <a:cubicBezTo>
                    <a:pt x="40" y="6728"/>
                    <a:pt x="279" y="7325"/>
                    <a:pt x="418" y="7922"/>
                  </a:cubicBezTo>
                  <a:cubicBezTo>
                    <a:pt x="434" y="8037"/>
                    <a:pt x="505" y="8111"/>
                    <a:pt x="619" y="8111"/>
                  </a:cubicBezTo>
                  <a:cubicBezTo>
                    <a:pt x="643" y="8111"/>
                    <a:pt x="669" y="8108"/>
                    <a:pt x="696" y="8101"/>
                  </a:cubicBezTo>
                  <a:lnTo>
                    <a:pt x="915" y="8021"/>
                  </a:lnTo>
                  <a:cubicBezTo>
                    <a:pt x="2725" y="7345"/>
                    <a:pt x="4516" y="6689"/>
                    <a:pt x="6346" y="6012"/>
                  </a:cubicBezTo>
                  <a:cubicBezTo>
                    <a:pt x="7062" y="5734"/>
                    <a:pt x="7778" y="5455"/>
                    <a:pt x="8534" y="5216"/>
                  </a:cubicBezTo>
                  <a:cubicBezTo>
                    <a:pt x="11060" y="4381"/>
                    <a:pt x="13567" y="3565"/>
                    <a:pt x="16153" y="2969"/>
                  </a:cubicBezTo>
                  <a:cubicBezTo>
                    <a:pt x="17983" y="2551"/>
                    <a:pt x="19793" y="2193"/>
                    <a:pt x="21623" y="1954"/>
                  </a:cubicBezTo>
                  <a:cubicBezTo>
                    <a:pt x="21702" y="1942"/>
                    <a:pt x="21777" y="1935"/>
                    <a:pt x="21850" y="1935"/>
                  </a:cubicBezTo>
                  <a:cubicBezTo>
                    <a:pt x="22126" y="1935"/>
                    <a:pt x="22362" y="2028"/>
                    <a:pt x="22598" y="2233"/>
                  </a:cubicBezTo>
                  <a:cubicBezTo>
                    <a:pt x="23672" y="3068"/>
                    <a:pt x="24806" y="3804"/>
                    <a:pt x="26040" y="4381"/>
                  </a:cubicBezTo>
                  <a:cubicBezTo>
                    <a:pt x="27512" y="5097"/>
                    <a:pt x="29004" y="5734"/>
                    <a:pt x="30535" y="6291"/>
                  </a:cubicBezTo>
                  <a:cubicBezTo>
                    <a:pt x="32525" y="7007"/>
                    <a:pt x="34514" y="7623"/>
                    <a:pt x="36603" y="8001"/>
                  </a:cubicBezTo>
                  <a:cubicBezTo>
                    <a:pt x="37478" y="8158"/>
                    <a:pt x="38342" y="8265"/>
                    <a:pt x="39232" y="8265"/>
                  </a:cubicBezTo>
                  <a:cubicBezTo>
                    <a:pt x="39474" y="8265"/>
                    <a:pt x="39718" y="8257"/>
                    <a:pt x="39964" y="8240"/>
                  </a:cubicBezTo>
                  <a:cubicBezTo>
                    <a:pt x="40661" y="8200"/>
                    <a:pt x="41297" y="8081"/>
                    <a:pt x="41934" y="7783"/>
                  </a:cubicBezTo>
                  <a:cubicBezTo>
                    <a:pt x="42630" y="7444"/>
                    <a:pt x="43147" y="6987"/>
                    <a:pt x="43287" y="6191"/>
                  </a:cubicBezTo>
                  <a:cubicBezTo>
                    <a:pt x="42053" y="4421"/>
                    <a:pt x="40362" y="3247"/>
                    <a:pt x="38393" y="2372"/>
                  </a:cubicBezTo>
                  <a:cubicBezTo>
                    <a:pt x="35787" y="1238"/>
                    <a:pt x="33042" y="661"/>
                    <a:pt x="30257" y="283"/>
                  </a:cubicBezTo>
                  <a:cubicBezTo>
                    <a:pt x="28763" y="92"/>
                    <a:pt x="27272" y="0"/>
                    <a:pt x="257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4" name="Google Shape;924;p33"/>
            <p:cNvSpPr/>
            <p:nvPr/>
          </p:nvSpPr>
          <p:spPr>
            <a:xfrm rot="8030020" flipH="1">
              <a:off x="6256267" y="5153739"/>
              <a:ext cx="2059811" cy="353037"/>
            </a:xfrm>
            <a:custGeom>
              <a:avLst/>
              <a:gdLst/>
              <a:ahLst/>
              <a:cxnLst/>
              <a:rect l="l" t="t" r="r" b="b"/>
              <a:pathLst>
                <a:path w="49932" h="8558" extrusionOk="0">
                  <a:moveTo>
                    <a:pt x="30351" y="1"/>
                  </a:moveTo>
                  <a:cubicBezTo>
                    <a:pt x="27877" y="1"/>
                    <a:pt x="25399" y="198"/>
                    <a:pt x="22917" y="601"/>
                  </a:cubicBezTo>
                  <a:cubicBezTo>
                    <a:pt x="20470" y="998"/>
                    <a:pt x="18024" y="1516"/>
                    <a:pt x="15656" y="2152"/>
                  </a:cubicBezTo>
                  <a:cubicBezTo>
                    <a:pt x="13588" y="2709"/>
                    <a:pt x="11499" y="3306"/>
                    <a:pt x="9450" y="3982"/>
                  </a:cubicBezTo>
                  <a:cubicBezTo>
                    <a:pt x="7262" y="4679"/>
                    <a:pt x="5074" y="5395"/>
                    <a:pt x="2885" y="6091"/>
                  </a:cubicBezTo>
                  <a:cubicBezTo>
                    <a:pt x="2149" y="6310"/>
                    <a:pt x="1433" y="6529"/>
                    <a:pt x="677" y="6787"/>
                  </a:cubicBezTo>
                  <a:cubicBezTo>
                    <a:pt x="517" y="6840"/>
                    <a:pt x="342" y="6910"/>
                    <a:pt x="164" y="6910"/>
                  </a:cubicBezTo>
                  <a:cubicBezTo>
                    <a:pt x="143" y="6910"/>
                    <a:pt x="122" y="6909"/>
                    <a:pt x="100" y="6907"/>
                  </a:cubicBezTo>
                  <a:lnTo>
                    <a:pt x="100" y="6907"/>
                  </a:lnTo>
                  <a:cubicBezTo>
                    <a:pt x="1" y="7503"/>
                    <a:pt x="160" y="8060"/>
                    <a:pt x="458" y="8558"/>
                  </a:cubicBezTo>
                  <a:cubicBezTo>
                    <a:pt x="956" y="8219"/>
                    <a:pt x="1513" y="8120"/>
                    <a:pt x="2070" y="7961"/>
                  </a:cubicBezTo>
                  <a:cubicBezTo>
                    <a:pt x="2945" y="7662"/>
                    <a:pt x="3840" y="7404"/>
                    <a:pt x="4735" y="7125"/>
                  </a:cubicBezTo>
                  <a:cubicBezTo>
                    <a:pt x="6764" y="6509"/>
                    <a:pt x="8833" y="5832"/>
                    <a:pt x="10902" y="5236"/>
                  </a:cubicBezTo>
                  <a:cubicBezTo>
                    <a:pt x="13826" y="4380"/>
                    <a:pt x="16770" y="3604"/>
                    <a:pt x="19774" y="3008"/>
                  </a:cubicBezTo>
                  <a:cubicBezTo>
                    <a:pt x="23236" y="2324"/>
                    <a:pt x="26698" y="1933"/>
                    <a:pt x="30188" y="1933"/>
                  </a:cubicBezTo>
                  <a:cubicBezTo>
                    <a:pt x="31671" y="1933"/>
                    <a:pt x="33159" y="2004"/>
                    <a:pt x="34654" y="2152"/>
                  </a:cubicBezTo>
                  <a:cubicBezTo>
                    <a:pt x="37359" y="2431"/>
                    <a:pt x="40065" y="2848"/>
                    <a:pt x="42671" y="3684"/>
                  </a:cubicBezTo>
                  <a:cubicBezTo>
                    <a:pt x="44322" y="4181"/>
                    <a:pt x="45893" y="4818"/>
                    <a:pt x="47286" y="5832"/>
                  </a:cubicBezTo>
                  <a:cubicBezTo>
                    <a:pt x="48062" y="6409"/>
                    <a:pt x="48798" y="7066"/>
                    <a:pt x="49295" y="7921"/>
                  </a:cubicBezTo>
                  <a:cubicBezTo>
                    <a:pt x="49414" y="7901"/>
                    <a:pt x="49494" y="7861"/>
                    <a:pt x="49514" y="7762"/>
                  </a:cubicBezTo>
                  <a:cubicBezTo>
                    <a:pt x="49633" y="7384"/>
                    <a:pt x="49733" y="7006"/>
                    <a:pt x="49872" y="6628"/>
                  </a:cubicBezTo>
                  <a:cubicBezTo>
                    <a:pt x="49932" y="6469"/>
                    <a:pt x="49872" y="6310"/>
                    <a:pt x="49812" y="6131"/>
                  </a:cubicBezTo>
                  <a:cubicBezTo>
                    <a:pt x="49414" y="5673"/>
                    <a:pt x="49036" y="5136"/>
                    <a:pt x="48579" y="4738"/>
                  </a:cubicBezTo>
                  <a:cubicBezTo>
                    <a:pt x="47723" y="3943"/>
                    <a:pt x="46749" y="3326"/>
                    <a:pt x="45714" y="2829"/>
                  </a:cubicBezTo>
                  <a:cubicBezTo>
                    <a:pt x="44043" y="2013"/>
                    <a:pt x="42313" y="1456"/>
                    <a:pt x="40522" y="1098"/>
                  </a:cubicBezTo>
                  <a:cubicBezTo>
                    <a:pt x="37139" y="373"/>
                    <a:pt x="33748" y="1"/>
                    <a:pt x="303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5" name="Google Shape;925;p33"/>
            <p:cNvSpPr/>
            <p:nvPr/>
          </p:nvSpPr>
          <p:spPr>
            <a:xfrm rot="8030020" flipH="1">
              <a:off x="6327544" y="5235179"/>
              <a:ext cx="2117234" cy="377582"/>
            </a:xfrm>
            <a:custGeom>
              <a:avLst/>
              <a:gdLst/>
              <a:ahLst/>
              <a:cxnLst/>
              <a:rect l="l" t="t" r="r" b="b"/>
              <a:pathLst>
                <a:path w="51324" h="9153" extrusionOk="0">
                  <a:moveTo>
                    <a:pt x="30503" y="0"/>
                  </a:moveTo>
                  <a:cubicBezTo>
                    <a:pt x="28501" y="0"/>
                    <a:pt x="26497" y="151"/>
                    <a:pt x="24488" y="460"/>
                  </a:cubicBezTo>
                  <a:cubicBezTo>
                    <a:pt x="21206" y="957"/>
                    <a:pt x="18003" y="1713"/>
                    <a:pt x="14840" y="2688"/>
                  </a:cubicBezTo>
                  <a:cubicBezTo>
                    <a:pt x="12493" y="3384"/>
                    <a:pt x="10166" y="4200"/>
                    <a:pt x="7838" y="4975"/>
                  </a:cubicBezTo>
                  <a:cubicBezTo>
                    <a:pt x="6127" y="5552"/>
                    <a:pt x="4397" y="6169"/>
                    <a:pt x="2666" y="6766"/>
                  </a:cubicBezTo>
                  <a:cubicBezTo>
                    <a:pt x="1791" y="7064"/>
                    <a:pt x="896" y="7402"/>
                    <a:pt x="0" y="7701"/>
                  </a:cubicBezTo>
                  <a:cubicBezTo>
                    <a:pt x="120" y="8198"/>
                    <a:pt x="259" y="8695"/>
                    <a:pt x="418" y="9153"/>
                  </a:cubicBezTo>
                  <a:cubicBezTo>
                    <a:pt x="1930" y="8656"/>
                    <a:pt x="3442" y="8158"/>
                    <a:pt x="4974" y="7641"/>
                  </a:cubicBezTo>
                  <a:cubicBezTo>
                    <a:pt x="6287" y="7203"/>
                    <a:pt x="7599" y="6726"/>
                    <a:pt x="8952" y="6308"/>
                  </a:cubicBezTo>
                  <a:cubicBezTo>
                    <a:pt x="11180" y="5572"/>
                    <a:pt x="13428" y="4856"/>
                    <a:pt x="15716" y="4200"/>
                  </a:cubicBezTo>
                  <a:cubicBezTo>
                    <a:pt x="17844" y="3583"/>
                    <a:pt x="20012" y="3066"/>
                    <a:pt x="22201" y="2648"/>
                  </a:cubicBezTo>
                  <a:cubicBezTo>
                    <a:pt x="25086" y="2088"/>
                    <a:pt x="27990" y="1794"/>
                    <a:pt x="30915" y="1794"/>
                  </a:cubicBezTo>
                  <a:cubicBezTo>
                    <a:pt x="32144" y="1794"/>
                    <a:pt x="33377" y="1846"/>
                    <a:pt x="34614" y="1952"/>
                  </a:cubicBezTo>
                  <a:cubicBezTo>
                    <a:pt x="37259" y="2171"/>
                    <a:pt x="39885" y="2509"/>
                    <a:pt x="42471" y="3205"/>
                  </a:cubicBezTo>
                  <a:cubicBezTo>
                    <a:pt x="44122" y="3663"/>
                    <a:pt x="45773" y="4239"/>
                    <a:pt x="47285" y="5075"/>
                  </a:cubicBezTo>
                  <a:cubicBezTo>
                    <a:pt x="48439" y="5731"/>
                    <a:pt x="49474" y="6467"/>
                    <a:pt x="50269" y="7542"/>
                  </a:cubicBezTo>
                  <a:cubicBezTo>
                    <a:pt x="50488" y="7860"/>
                    <a:pt x="50687" y="8158"/>
                    <a:pt x="50886" y="8477"/>
                  </a:cubicBezTo>
                  <a:cubicBezTo>
                    <a:pt x="51184" y="8039"/>
                    <a:pt x="51264" y="7542"/>
                    <a:pt x="51324" y="7024"/>
                  </a:cubicBezTo>
                  <a:cubicBezTo>
                    <a:pt x="50528" y="5552"/>
                    <a:pt x="49294" y="4558"/>
                    <a:pt x="47862" y="3782"/>
                  </a:cubicBezTo>
                  <a:cubicBezTo>
                    <a:pt x="47186" y="3444"/>
                    <a:pt x="46470" y="3106"/>
                    <a:pt x="45754" y="2847"/>
                  </a:cubicBezTo>
                  <a:cubicBezTo>
                    <a:pt x="43486" y="1992"/>
                    <a:pt x="41178" y="1315"/>
                    <a:pt x="38811" y="858"/>
                  </a:cubicBezTo>
                  <a:cubicBezTo>
                    <a:pt x="36048" y="291"/>
                    <a:pt x="33279" y="0"/>
                    <a:pt x="305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6" name="Google Shape;926;p33"/>
            <p:cNvSpPr/>
            <p:nvPr/>
          </p:nvSpPr>
          <p:spPr>
            <a:xfrm rot="8030020" flipH="1">
              <a:off x="6296878" y="5199866"/>
              <a:ext cx="2081138" cy="359184"/>
            </a:xfrm>
            <a:custGeom>
              <a:avLst/>
              <a:gdLst/>
              <a:ahLst/>
              <a:cxnLst/>
              <a:rect l="l" t="t" r="r" b="b"/>
              <a:pathLst>
                <a:path w="50449" h="8707" extrusionOk="0">
                  <a:moveTo>
                    <a:pt x="30478" y="0"/>
                  </a:moveTo>
                  <a:cubicBezTo>
                    <a:pt x="27552" y="0"/>
                    <a:pt x="24648" y="285"/>
                    <a:pt x="21743" y="846"/>
                  </a:cubicBezTo>
                  <a:cubicBezTo>
                    <a:pt x="19555" y="1264"/>
                    <a:pt x="17406" y="1821"/>
                    <a:pt x="15258" y="2417"/>
                  </a:cubicBezTo>
                  <a:cubicBezTo>
                    <a:pt x="12990" y="3054"/>
                    <a:pt x="10762" y="3790"/>
                    <a:pt x="8514" y="4506"/>
                  </a:cubicBezTo>
                  <a:cubicBezTo>
                    <a:pt x="7201" y="4924"/>
                    <a:pt x="5869" y="5401"/>
                    <a:pt x="4536" y="5839"/>
                  </a:cubicBezTo>
                  <a:cubicBezTo>
                    <a:pt x="3024" y="6376"/>
                    <a:pt x="1512" y="6873"/>
                    <a:pt x="0" y="7371"/>
                  </a:cubicBezTo>
                  <a:cubicBezTo>
                    <a:pt x="120" y="7788"/>
                    <a:pt x="239" y="8226"/>
                    <a:pt x="319" y="8704"/>
                  </a:cubicBezTo>
                  <a:cubicBezTo>
                    <a:pt x="336" y="8705"/>
                    <a:pt x="354" y="8706"/>
                    <a:pt x="371" y="8706"/>
                  </a:cubicBezTo>
                  <a:cubicBezTo>
                    <a:pt x="546" y="8706"/>
                    <a:pt x="694" y="8620"/>
                    <a:pt x="876" y="8584"/>
                  </a:cubicBezTo>
                  <a:cubicBezTo>
                    <a:pt x="1631" y="8345"/>
                    <a:pt x="2348" y="8127"/>
                    <a:pt x="3104" y="7888"/>
                  </a:cubicBezTo>
                  <a:cubicBezTo>
                    <a:pt x="5292" y="7192"/>
                    <a:pt x="7480" y="6456"/>
                    <a:pt x="9668" y="5759"/>
                  </a:cubicBezTo>
                  <a:cubicBezTo>
                    <a:pt x="11697" y="5103"/>
                    <a:pt x="13766" y="4506"/>
                    <a:pt x="15855" y="3949"/>
                  </a:cubicBezTo>
                  <a:cubicBezTo>
                    <a:pt x="18242" y="3313"/>
                    <a:pt x="20669" y="2795"/>
                    <a:pt x="23116" y="2398"/>
                  </a:cubicBezTo>
                  <a:cubicBezTo>
                    <a:pt x="25597" y="1995"/>
                    <a:pt x="28075" y="1798"/>
                    <a:pt x="30550" y="1798"/>
                  </a:cubicBezTo>
                  <a:cubicBezTo>
                    <a:pt x="33947" y="1798"/>
                    <a:pt x="37337" y="2170"/>
                    <a:pt x="40721" y="2895"/>
                  </a:cubicBezTo>
                  <a:cubicBezTo>
                    <a:pt x="42511" y="3293"/>
                    <a:pt x="44261" y="3830"/>
                    <a:pt x="45913" y="4626"/>
                  </a:cubicBezTo>
                  <a:cubicBezTo>
                    <a:pt x="46967" y="5143"/>
                    <a:pt x="47902" y="5740"/>
                    <a:pt x="48777" y="6535"/>
                  </a:cubicBezTo>
                  <a:cubicBezTo>
                    <a:pt x="49255" y="6973"/>
                    <a:pt x="49593" y="7490"/>
                    <a:pt x="49991" y="7968"/>
                  </a:cubicBezTo>
                  <a:cubicBezTo>
                    <a:pt x="50249" y="7590"/>
                    <a:pt x="50329" y="7112"/>
                    <a:pt x="50448" y="6694"/>
                  </a:cubicBezTo>
                  <a:cubicBezTo>
                    <a:pt x="50249" y="6376"/>
                    <a:pt x="50050" y="6038"/>
                    <a:pt x="49831" y="5740"/>
                  </a:cubicBezTo>
                  <a:cubicBezTo>
                    <a:pt x="49036" y="4685"/>
                    <a:pt x="47981" y="3929"/>
                    <a:pt x="46848" y="3293"/>
                  </a:cubicBezTo>
                  <a:cubicBezTo>
                    <a:pt x="45316" y="2437"/>
                    <a:pt x="43685" y="1860"/>
                    <a:pt x="42014" y="1423"/>
                  </a:cubicBezTo>
                  <a:cubicBezTo>
                    <a:pt x="39428" y="727"/>
                    <a:pt x="36822" y="368"/>
                    <a:pt x="34156" y="150"/>
                  </a:cubicBezTo>
                  <a:cubicBezTo>
                    <a:pt x="32925" y="50"/>
                    <a:pt x="31700" y="0"/>
                    <a:pt x="3047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7" name="Google Shape;927;p33"/>
            <p:cNvSpPr/>
            <p:nvPr/>
          </p:nvSpPr>
          <p:spPr>
            <a:xfrm rot="8030020" flipH="1">
              <a:off x="6229246" y="5124760"/>
              <a:ext cx="2014639" cy="325976"/>
            </a:xfrm>
            <a:custGeom>
              <a:avLst/>
              <a:gdLst/>
              <a:ahLst/>
              <a:cxnLst/>
              <a:rect l="l" t="t" r="r" b="b"/>
              <a:pathLst>
                <a:path w="48837" h="7902" extrusionOk="0">
                  <a:moveTo>
                    <a:pt x="29668" y="1"/>
                  </a:moveTo>
                  <a:cubicBezTo>
                    <a:pt x="26199" y="1"/>
                    <a:pt x="22758" y="385"/>
                    <a:pt x="19316" y="1079"/>
                  </a:cubicBezTo>
                  <a:cubicBezTo>
                    <a:pt x="16332" y="1695"/>
                    <a:pt x="13368" y="2471"/>
                    <a:pt x="10444" y="3307"/>
                  </a:cubicBezTo>
                  <a:cubicBezTo>
                    <a:pt x="8375" y="3903"/>
                    <a:pt x="6346" y="4580"/>
                    <a:pt x="4277" y="5196"/>
                  </a:cubicBezTo>
                  <a:cubicBezTo>
                    <a:pt x="3382" y="5475"/>
                    <a:pt x="2487" y="5714"/>
                    <a:pt x="1612" y="6012"/>
                  </a:cubicBezTo>
                  <a:cubicBezTo>
                    <a:pt x="1055" y="6191"/>
                    <a:pt x="498" y="6291"/>
                    <a:pt x="0" y="6609"/>
                  </a:cubicBezTo>
                  <a:cubicBezTo>
                    <a:pt x="140" y="7046"/>
                    <a:pt x="299" y="7464"/>
                    <a:pt x="438" y="7902"/>
                  </a:cubicBezTo>
                  <a:cubicBezTo>
                    <a:pt x="597" y="7882"/>
                    <a:pt x="736" y="7882"/>
                    <a:pt x="896" y="7842"/>
                  </a:cubicBezTo>
                  <a:cubicBezTo>
                    <a:pt x="2288" y="7405"/>
                    <a:pt x="3700" y="6967"/>
                    <a:pt x="5113" y="6549"/>
                  </a:cubicBezTo>
                  <a:cubicBezTo>
                    <a:pt x="7003" y="5972"/>
                    <a:pt x="8932" y="5415"/>
                    <a:pt x="10822" y="4878"/>
                  </a:cubicBezTo>
                  <a:cubicBezTo>
                    <a:pt x="12513" y="4381"/>
                    <a:pt x="14204" y="3963"/>
                    <a:pt x="15915" y="3565"/>
                  </a:cubicBezTo>
                  <a:cubicBezTo>
                    <a:pt x="20191" y="2571"/>
                    <a:pt x="24508" y="1835"/>
                    <a:pt x="28924" y="1835"/>
                  </a:cubicBezTo>
                  <a:cubicBezTo>
                    <a:pt x="29015" y="1834"/>
                    <a:pt x="29106" y="1834"/>
                    <a:pt x="29197" y="1834"/>
                  </a:cubicBezTo>
                  <a:cubicBezTo>
                    <a:pt x="33122" y="1834"/>
                    <a:pt x="37009" y="2257"/>
                    <a:pt x="40800" y="3307"/>
                  </a:cubicBezTo>
                  <a:cubicBezTo>
                    <a:pt x="41695" y="3565"/>
                    <a:pt x="42591" y="3864"/>
                    <a:pt x="43446" y="4202"/>
                  </a:cubicBezTo>
                  <a:cubicBezTo>
                    <a:pt x="45256" y="4958"/>
                    <a:pt x="46927" y="5972"/>
                    <a:pt x="48180" y="7504"/>
                  </a:cubicBezTo>
                  <a:cubicBezTo>
                    <a:pt x="48340" y="7365"/>
                    <a:pt x="48379" y="7146"/>
                    <a:pt x="48459" y="6947"/>
                  </a:cubicBezTo>
                  <a:cubicBezTo>
                    <a:pt x="48578" y="6609"/>
                    <a:pt x="48718" y="6310"/>
                    <a:pt x="48837" y="5992"/>
                  </a:cubicBezTo>
                  <a:cubicBezTo>
                    <a:pt x="48360" y="5117"/>
                    <a:pt x="47623" y="4480"/>
                    <a:pt x="46828" y="3903"/>
                  </a:cubicBezTo>
                  <a:cubicBezTo>
                    <a:pt x="45435" y="2909"/>
                    <a:pt x="43864" y="2272"/>
                    <a:pt x="42213" y="1735"/>
                  </a:cubicBezTo>
                  <a:cubicBezTo>
                    <a:pt x="39607" y="920"/>
                    <a:pt x="36901" y="502"/>
                    <a:pt x="34196" y="223"/>
                  </a:cubicBezTo>
                  <a:cubicBezTo>
                    <a:pt x="32680" y="73"/>
                    <a:pt x="31171" y="1"/>
                    <a:pt x="296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8" name="Google Shape;928;p33"/>
            <p:cNvSpPr/>
            <p:nvPr/>
          </p:nvSpPr>
          <p:spPr>
            <a:xfrm rot="8030020" flipH="1">
              <a:off x="6129932" y="4984558"/>
              <a:ext cx="1881724" cy="331297"/>
            </a:xfrm>
            <a:custGeom>
              <a:avLst/>
              <a:gdLst/>
              <a:ahLst/>
              <a:cxnLst/>
              <a:rect l="l" t="t" r="r" b="b"/>
              <a:pathLst>
                <a:path w="45615" h="8031" extrusionOk="0">
                  <a:moveTo>
                    <a:pt x="27263" y="1"/>
                  </a:moveTo>
                  <a:cubicBezTo>
                    <a:pt x="24647" y="1"/>
                    <a:pt x="22038" y="244"/>
                    <a:pt x="19436" y="710"/>
                  </a:cubicBezTo>
                  <a:cubicBezTo>
                    <a:pt x="16750" y="1167"/>
                    <a:pt x="14125" y="1804"/>
                    <a:pt x="11519" y="2520"/>
                  </a:cubicBezTo>
                  <a:cubicBezTo>
                    <a:pt x="9231" y="3157"/>
                    <a:pt x="6963" y="3833"/>
                    <a:pt x="4715" y="4589"/>
                  </a:cubicBezTo>
                  <a:cubicBezTo>
                    <a:pt x="3164" y="5086"/>
                    <a:pt x="1592" y="5544"/>
                    <a:pt x="60" y="6041"/>
                  </a:cubicBezTo>
                  <a:cubicBezTo>
                    <a:pt x="1" y="6260"/>
                    <a:pt x="80" y="6499"/>
                    <a:pt x="140" y="6698"/>
                  </a:cubicBezTo>
                  <a:cubicBezTo>
                    <a:pt x="239" y="7036"/>
                    <a:pt x="299" y="7394"/>
                    <a:pt x="399" y="7732"/>
                  </a:cubicBezTo>
                  <a:cubicBezTo>
                    <a:pt x="2885" y="6936"/>
                    <a:pt x="5372" y="6121"/>
                    <a:pt x="7898" y="5325"/>
                  </a:cubicBezTo>
                  <a:cubicBezTo>
                    <a:pt x="10126" y="4629"/>
                    <a:pt x="12394" y="3952"/>
                    <a:pt x="14682" y="3415"/>
                  </a:cubicBezTo>
                  <a:cubicBezTo>
                    <a:pt x="18461" y="2480"/>
                    <a:pt x="22261" y="1784"/>
                    <a:pt x="26160" y="1764"/>
                  </a:cubicBezTo>
                  <a:cubicBezTo>
                    <a:pt x="26303" y="1763"/>
                    <a:pt x="26446" y="1762"/>
                    <a:pt x="26589" y="1762"/>
                  </a:cubicBezTo>
                  <a:cubicBezTo>
                    <a:pt x="30320" y="1762"/>
                    <a:pt x="33995" y="2264"/>
                    <a:pt x="37558" y="3356"/>
                  </a:cubicBezTo>
                  <a:cubicBezTo>
                    <a:pt x="39050" y="3833"/>
                    <a:pt x="40482" y="4410"/>
                    <a:pt x="41815" y="5245"/>
                  </a:cubicBezTo>
                  <a:cubicBezTo>
                    <a:pt x="42969" y="6001"/>
                    <a:pt x="44003" y="6857"/>
                    <a:pt x="44720" y="8030"/>
                  </a:cubicBezTo>
                  <a:cubicBezTo>
                    <a:pt x="44799" y="7971"/>
                    <a:pt x="44859" y="7891"/>
                    <a:pt x="44918" y="7812"/>
                  </a:cubicBezTo>
                  <a:cubicBezTo>
                    <a:pt x="45137" y="7314"/>
                    <a:pt x="45356" y="6817"/>
                    <a:pt x="45555" y="6320"/>
                  </a:cubicBezTo>
                  <a:cubicBezTo>
                    <a:pt x="45615" y="6220"/>
                    <a:pt x="45615" y="6101"/>
                    <a:pt x="45615" y="5981"/>
                  </a:cubicBezTo>
                  <a:cubicBezTo>
                    <a:pt x="45197" y="5524"/>
                    <a:pt x="44859" y="5047"/>
                    <a:pt x="44421" y="4629"/>
                  </a:cubicBezTo>
                  <a:cubicBezTo>
                    <a:pt x="43168" y="3495"/>
                    <a:pt x="41716" y="2719"/>
                    <a:pt x="40164" y="2122"/>
                  </a:cubicBezTo>
                  <a:cubicBezTo>
                    <a:pt x="37697" y="1167"/>
                    <a:pt x="35111" y="650"/>
                    <a:pt x="32505" y="332"/>
                  </a:cubicBezTo>
                  <a:cubicBezTo>
                    <a:pt x="30755" y="109"/>
                    <a:pt x="29007" y="1"/>
                    <a:pt x="272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9" name="Google Shape;929;p33"/>
            <p:cNvSpPr/>
            <p:nvPr/>
          </p:nvSpPr>
          <p:spPr>
            <a:xfrm rot="8030020" flipH="1">
              <a:off x="6190179" y="5079087"/>
              <a:ext cx="1981019" cy="322552"/>
            </a:xfrm>
            <a:custGeom>
              <a:avLst/>
              <a:gdLst/>
              <a:ahLst/>
              <a:cxnLst/>
              <a:rect l="l" t="t" r="r" b="b"/>
              <a:pathLst>
                <a:path w="48022" h="7819" extrusionOk="0">
                  <a:moveTo>
                    <a:pt x="28626" y="1"/>
                  </a:moveTo>
                  <a:cubicBezTo>
                    <a:pt x="24190" y="1"/>
                    <a:pt x="19893" y="717"/>
                    <a:pt x="15617" y="1711"/>
                  </a:cubicBezTo>
                  <a:cubicBezTo>
                    <a:pt x="13906" y="2109"/>
                    <a:pt x="12215" y="2547"/>
                    <a:pt x="10524" y="3044"/>
                  </a:cubicBezTo>
                  <a:cubicBezTo>
                    <a:pt x="8634" y="3601"/>
                    <a:pt x="6705" y="4138"/>
                    <a:pt x="4815" y="4695"/>
                  </a:cubicBezTo>
                  <a:cubicBezTo>
                    <a:pt x="3422" y="5133"/>
                    <a:pt x="2010" y="5571"/>
                    <a:pt x="598" y="5988"/>
                  </a:cubicBezTo>
                  <a:cubicBezTo>
                    <a:pt x="438" y="6048"/>
                    <a:pt x="299" y="6048"/>
                    <a:pt x="140" y="6068"/>
                  </a:cubicBezTo>
                  <a:cubicBezTo>
                    <a:pt x="1" y="6267"/>
                    <a:pt x="41" y="6466"/>
                    <a:pt x="100" y="6625"/>
                  </a:cubicBezTo>
                  <a:lnTo>
                    <a:pt x="538" y="7819"/>
                  </a:lnTo>
                  <a:cubicBezTo>
                    <a:pt x="1632" y="7460"/>
                    <a:pt x="2706" y="7142"/>
                    <a:pt x="3780" y="6784"/>
                  </a:cubicBezTo>
                  <a:cubicBezTo>
                    <a:pt x="4516" y="6545"/>
                    <a:pt x="5292" y="6327"/>
                    <a:pt x="6068" y="6068"/>
                  </a:cubicBezTo>
                  <a:cubicBezTo>
                    <a:pt x="8376" y="5352"/>
                    <a:pt x="10723" y="4656"/>
                    <a:pt x="13050" y="4039"/>
                  </a:cubicBezTo>
                  <a:cubicBezTo>
                    <a:pt x="16711" y="3064"/>
                    <a:pt x="20391" y="2229"/>
                    <a:pt x="24170" y="1871"/>
                  </a:cubicBezTo>
                  <a:cubicBezTo>
                    <a:pt x="25719" y="1716"/>
                    <a:pt x="27263" y="1639"/>
                    <a:pt x="28803" y="1639"/>
                  </a:cubicBezTo>
                  <a:cubicBezTo>
                    <a:pt x="32230" y="1639"/>
                    <a:pt x="35634" y="2023"/>
                    <a:pt x="39010" y="2806"/>
                  </a:cubicBezTo>
                  <a:cubicBezTo>
                    <a:pt x="40920" y="3263"/>
                    <a:pt x="42790" y="3900"/>
                    <a:pt x="44481" y="4894"/>
                  </a:cubicBezTo>
                  <a:cubicBezTo>
                    <a:pt x="45475" y="5471"/>
                    <a:pt x="46351" y="6167"/>
                    <a:pt x="47067" y="7063"/>
                  </a:cubicBezTo>
                  <a:cubicBezTo>
                    <a:pt x="47166" y="7182"/>
                    <a:pt x="47246" y="7301"/>
                    <a:pt x="47325" y="7441"/>
                  </a:cubicBezTo>
                  <a:cubicBezTo>
                    <a:pt x="47723" y="7043"/>
                    <a:pt x="47843" y="6486"/>
                    <a:pt x="47982" y="5988"/>
                  </a:cubicBezTo>
                  <a:cubicBezTo>
                    <a:pt x="48022" y="5929"/>
                    <a:pt x="47942" y="5789"/>
                    <a:pt x="47882" y="5670"/>
                  </a:cubicBezTo>
                  <a:cubicBezTo>
                    <a:pt x="46629" y="4138"/>
                    <a:pt x="44958" y="3104"/>
                    <a:pt x="43148" y="2368"/>
                  </a:cubicBezTo>
                  <a:cubicBezTo>
                    <a:pt x="42273" y="2010"/>
                    <a:pt x="41397" y="1711"/>
                    <a:pt x="40502" y="1473"/>
                  </a:cubicBezTo>
                  <a:cubicBezTo>
                    <a:pt x="36623" y="418"/>
                    <a:pt x="32645" y="1"/>
                    <a:pt x="286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0" name="Google Shape;930;p33"/>
            <p:cNvSpPr/>
            <p:nvPr/>
          </p:nvSpPr>
          <p:spPr>
            <a:xfrm rot="8030020" flipH="1">
              <a:off x="6165278" y="5037082"/>
              <a:ext cx="1930155" cy="319004"/>
            </a:xfrm>
            <a:custGeom>
              <a:avLst/>
              <a:gdLst/>
              <a:ahLst/>
              <a:cxnLst/>
              <a:rect l="l" t="t" r="r" b="b"/>
              <a:pathLst>
                <a:path w="46789" h="7733" extrusionOk="0">
                  <a:moveTo>
                    <a:pt x="28266" y="1"/>
                  </a:moveTo>
                  <a:cubicBezTo>
                    <a:pt x="26726" y="1"/>
                    <a:pt x="25182" y="78"/>
                    <a:pt x="23633" y="233"/>
                  </a:cubicBezTo>
                  <a:cubicBezTo>
                    <a:pt x="19874" y="630"/>
                    <a:pt x="16174" y="1426"/>
                    <a:pt x="12513" y="2401"/>
                  </a:cubicBezTo>
                  <a:cubicBezTo>
                    <a:pt x="10186" y="3017"/>
                    <a:pt x="7839" y="3694"/>
                    <a:pt x="5531" y="4430"/>
                  </a:cubicBezTo>
                  <a:cubicBezTo>
                    <a:pt x="4775" y="4688"/>
                    <a:pt x="4019" y="4907"/>
                    <a:pt x="3243" y="5166"/>
                  </a:cubicBezTo>
                  <a:cubicBezTo>
                    <a:pt x="2149" y="5504"/>
                    <a:pt x="1075" y="5822"/>
                    <a:pt x="1" y="6180"/>
                  </a:cubicBezTo>
                  <a:cubicBezTo>
                    <a:pt x="200" y="6698"/>
                    <a:pt x="200" y="7255"/>
                    <a:pt x="458" y="7732"/>
                  </a:cubicBezTo>
                  <a:cubicBezTo>
                    <a:pt x="1990" y="7275"/>
                    <a:pt x="3562" y="6777"/>
                    <a:pt x="5113" y="6280"/>
                  </a:cubicBezTo>
                  <a:cubicBezTo>
                    <a:pt x="7341" y="5524"/>
                    <a:pt x="9629" y="4848"/>
                    <a:pt x="11917" y="4211"/>
                  </a:cubicBezTo>
                  <a:cubicBezTo>
                    <a:pt x="14523" y="3495"/>
                    <a:pt x="17168" y="2858"/>
                    <a:pt x="19834" y="2401"/>
                  </a:cubicBezTo>
                  <a:cubicBezTo>
                    <a:pt x="22436" y="1935"/>
                    <a:pt x="25045" y="1692"/>
                    <a:pt x="27661" y="1692"/>
                  </a:cubicBezTo>
                  <a:cubicBezTo>
                    <a:pt x="29405" y="1692"/>
                    <a:pt x="31153" y="1800"/>
                    <a:pt x="32903" y="2023"/>
                  </a:cubicBezTo>
                  <a:cubicBezTo>
                    <a:pt x="35509" y="2341"/>
                    <a:pt x="38095" y="2878"/>
                    <a:pt x="40562" y="3813"/>
                  </a:cubicBezTo>
                  <a:cubicBezTo>
                    <a:pt x="42134" y="4430"/>
                    <a:pt x="43566" y="5186"/>
                    <a:pt x="44819" y="6320"/>
                  </a:cubicBezTo>
                  <a:cubicBezTo>
                    <a:pt x="45257" y="6718"/>
                    <a:pt x="45595" y="7215"/>
                    <a:pt x="46013" y="7633"/>
                  </a:cubicBezTo>
                  <a:cubicBezTo>
                    <a:pt x="46331" y="7036"/>
                    <a:pt x="46510" y="6399"/>
                    <a:pt x="46788" y="5802"/>
                  </a:cubicBezTo>
                  <a:cubicBezTo>
                    <a:pt x="46709" y="5683"/>
                    <a:pt x="46629" y="5544"/>
                    <a:pt x="46530" y="5425"/>
                  </a:cubicBezTo>
                  <a:cubicBezTo>
                    <a:pt x="45814" y="4529"/>
                    <a:pt x="44919" y="3833"/>
                    <a:pt x="43944" y="3256"/>
                  </a:cubicBezTo>
                  <a:cubicBezTo>
                    <a:pt x="42233" y="2262"/>
                    <a:pt x="40383" y="1625"/>
                    <a:pt x="38473" y="1167"/>
                  </a:cubicBezTo>
                  <a:cubicBezTo>
                    <a:pt x="35097" y="385"/>
                    <a:pt x="31693" y="1"/>
                    <a:pt x="282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1" name="Google Shape;931;p33"/>
            <p:cNvSpPr/>
            <p:nvPr/>
          </p:nvSpPr>
          <p:spPr>
            <a:xfrm rot="8030020" flipH="1">
              <a:off x="6101148" y="4948181"/>
              <a:ext cx="1827560" cy="321768"/>
            </a:xfrm>
            <a:custGeom>
              <a:avLst/>
              <a:gdLst/>
              <a:ahLst/>
              <a:cxnLst/>
              <a:rect l="l" t="t" r="r" b="b"/>
              <a:pathLst>
                <a:path w="44302" h="7800" extrusionOk="0">
                  <a:moveTo>
                    <a:pt x="25985" y="1"/>
                  </a:moveTo>
                  <a:cubicBezTo>
                    <a:pt x="25910" y="1"/>
                    <a:pt x="25836" y="1"/>
                    <a:pt x="25761" y="1"/>
                  </a:cubicBezTo>
                  <a:cubicBezTo>
                    <a:pt x="21843" y="61"/>
                    <a:pt x="18043" y="737"/>
                    <a:pt x="14263" y="1652"/>
                  </a:cubicBezTo>
                  <a:cubicBezTo>
                    <a:pt x="11976" y="2209"/>
                    <a:pt x="9708" y="2866"/>
                    <a:pt x="7480" y="3562"/>
                  </a:cubicBezTo>
                  <a:cubicBezTo>
                    <a:pt x="4993" y="4338"/>
                    <a:pt x="2487" y="5153"/>
                    <a:pt x="0" y="5989"/>
                  </a:cubicBezTo>
                  <a:cubicBezTo>
                    <a:pt x="160" y="6546"/>
                    <a:pt x="219" y="7143"/>
                    <a:pt x="458" y="7739"/>
                  </a:cubicBezTo>
                  <a:cubicBezTo>
                    <a:pt x="2208" y="7143"/>
                    <a:pt x="3919" y="6566"/>
                    <a:pt x="5670" y="5969"/>
                  </a:cubicBezTo>
                  <a:cubicBezTo>
                    <a:pt x="7759" y="5253"/>
                    <a:pt x="9867" y="4576"/>
                    <a:pt x="11976" y="3980"/>
                  </a:cubicBezTo>
                  <a:cubicBezTo>
                    <a:pt x="14343" y="3323"/>
                    <a:pt x="16730" y="2726"/>
                    <a:pt x="19137" y="2309"/>
                  </a:cubicBezTo>
                  <a:cubicBezTo>
                    <a:pt x="21510" y="1881"/>
                    <a:pt x="23883" y="1648"/>
                    <a:pt x="26261" y="1648"/>
                  </a:cubicBezTo>
                  <a:cubicBezTo>
                    <a:pt x="27750" y="1648"/>
                    <a:pt x="29241" y="1739"/>
                    <a:pt x="30735" y="1931"/>
                  </a:cubicBezTo>
                  <a:cubicBezTo>
                    <a:pt x="33539" y="2309"/>
                    <a:pt x="36265" y="2866"/>
                    <a:pt x="38851" y="4019"/>
                  </a:cubicBezTo>
                  <a:cubicBezTo>
                    <a:pt x="40800" y="4895"/>
                    <a:pt x="42511" y="6029"/>
                    <a:pt x="43725" y="7799"/>
                  </a:cubicBezTo>
                  <a:cubicBezTo>
                    <a:pt x="43983" y="7302"/>
                    <a:pt x="44262" y="6824"/>
                    <a:pt x="44301" y="6287"/>
                  </a:cubicBezTo>
                  <a:cubicBezTo>
                    <a:pt x="43565" y="5114"/>
                    <a:pt x="42531" y="4218"/>
                    <a:pt x="41397" y="3482"/>
                  </a:cubicBezTo>
                  <a:cubicBezTo>
                    <a:pt x="40044" y="2647"/>
                    <a:pt x="38632" y="2050"/>
                    <a:pt x="37140" y="1593"/>
                  </a:cubicBezTo>
                  <a:cubicBezTo>
                    <a:pt x="33511" y="500"/>
                    <a:pt x="29786" y="1"/>
                    <a:pt x="259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2" name="Google Shape;932;p33"/>
            <p:cNvSpPr/>
            <p:nvPr/>
          </p:nvSpPr>
          <p:spPr>
            <a:xfrm rot="8030020" flipH="1">
              <a:off x="7193202" y="4280950"/>
              <a:ext cx="3303032" cy="835318"/>
            </a:xfrm>
            <a:custGeom>
              <a:avLst/>
              <a:gdLst/>
              <a:ahLst/>
              <a:cxnLst/>
              <a:rect l="l" t="t" r="r" b="b"/>
              <a:pathLst>
                <a:path w="80069" h="20249" extrusionOk="0">
                  <a:moveTo>
                    <a:pt x="6200" y="3800"/>
                  </a:moveTo>
                  <a:lnTo>
                    <a:pt x="6200" y="3800"/>
                  </a:lnTo>
                  <a:cubicBezTo>
                    <a:pt x="6129" y="3819"/>
                    <a:pt x="6059" y="3838"/>
                    <a:pt x="5988" y="3857"/>
                  </a:cubicBezTo>
                  <a:cubicBezTo>
                    <a:pt x="4914" y="4156"/>
                    <a:pt x="3919" y="4593"/>
                    <a:pt x="2885" y="4991"/>
                  </a:cubicBezTo>
                  <a:cubicBezTo>
                    <a:pt x="2865" y="4991"/>
                    <a:pt x="2865" y="5051"/>
                    <a:pt x="2825" y="5111"/>
                  </a:cubicBezTo>
                  <a:lnTo>
                    <a:pt x="2885" y="5130"/>
                  </a:lnTo>
                  <a:cubicBezTo>
                    <a:pt x="2964" y="5130"/>
                    <a:pt x="3024" y="5130"/>
                    <a:pt x="3104" y="5111"/>
                  </a:cubicBezTo>
                  <a:cubicBezTo>
                    <a:pt x="3507" y="4961"/>
                    <a:pt x="3913" y="4822"/>
                    <a:pt x="4323" y="4695"/>
                  </a:cubicBezTo>
                  <a:lnTo>
                    <a:pt x="4323" y="4695"/>
                  </a:lnTo>
                  <a:cubicBezTo>
                    <a:pt x="4447" y="4643"/>
                    <a:pt x="4571" y="4590"/>
                    <a:pt x="4695" y="4534"/>
                  </a:cubicBezTo>
                  <a:cubicBezTo>
                    <a:pt x="4775" y="4514"/>
                    <a:pt x="4834" y="4474"/>
                    <a:pt x="4894" y="4434"/>
                  </a:cubicBezTo>
                  <a:cubicBezTo>
                    <a:pt x="5390" y="4175"/>
                    <a:pt x="5813" y="3970"/>
                    <a:pt x="6200" y="3800"/>
                  </a:cubicBezTo>
                  <a:close/>
                  <a:moveTo>
                    <a:pt x="28704" y="1"/>
                  </a:moveTo>
                  <a:cubicBezTo>
                    <a:pt x="26564" y="1"/>
                    <a:pt x="24422" y="94"/>
                    <a:pt x="22280" y="296"/>
                  </a:cubicBezTo>
                  <a:cubicBezTo>
                    <a:pt x="20928" y="436"/>
                    <a:pt x="19595" y="575"/>
                    <a:pt x="18242" y="794"/>
                  </a:cubicBezTo>
                  <a:cubicBezTo>
                    <a:pt x="18192" y="814"/>
                    <a:pt x="18143" y="829"/>
                    <a:pt x="18098" y="829"/>
                  </a:cubicBezTo>
                  <a:cubicBezTo>
                    <a:pt x="18053" y="829"/>
                    <a:pt x="18013" y="814"/>
                    <a:pt x="17983" y="774"/>
                  </a:cubicBezTo>
                  <a:cubicBezTo>
                    <a:pt x="17745" y="993"/>
                    <a:pt x="17486" y="973"/>
                    <a:pt x="17208" y="1033"/>
                  </a:cubicBezTo>
                  <a:cubicBezTo>
                    <a:pt x="15696" y="1291"/>
                    <a:pt x="14164" y="1530"/>
                    <a:pt x="12712" y="2067"/>
                  </a:cubicBezTo>
                  <a:cubicBezTo>
                    <a:pt x="12533" y="2127"/>
                    <a:pt x="12334" y="2206"/>
                    <a:pt x="12135" y="2206"/>
                  </a:cubicBezTo>
                  <a:cubicBezTo>
                    <a:pt x="11677" y="2206"/>
                    <a:pt x="11260" y="2286"/>
                    <a:pt x="10822" y="2425"/>
                  </a:cubicBezTo>
                  <a:cubicBezTo>
                    <a:pt x="10245" y="2564"/>
                    <a:pt x="9648" y="2723"/>
                    <a:pt x="9071" y="2863"/>
                  </a:cubicBezTo>
                  <a:cubicBezTo>
                    <a:pt x="7931" y="3162"/>
                    <a:pt x="7179" y="3369"/>
                    <a:pt x="6200" y="3800"/>
                  </a:cubicBezTo>
                  <a:lnTo>
                    <a:pt x="6200" y="3800"/>
                  </a:lnTo>
                  <a:cubicBezTo>
                    <a:pt x="8376" y="3213"/>
                    <a:pt x="10536" y="2795"/>
                    <a:pt x="12772" y="2564"/>
                  </a:cubicBezTo>
                  <a:cubicBezTo>
                    <a:pt x="14446" y="2401"/>
                    <a:pt x="16115" y="2339"/>
                    <a:pt x="17781" y="2339"/>
                  </a:cubicBezTo>
                  <a:cubicBezTo>
                    <a:pt x="19163" y="2339"/>
                    <a:pt x="20542" y="2382"/>
                    <a:pt x="21922" y="2445"/>
                  </a:cubicBezTo>
                  <a:cubicBezTo>
                    <a:pt x="25682" y="2644"/>
                    <a:pt x="29462" y="3002"/>
                    <a:pt x="33221" y="3400"/>
                  </a:cubicBezTo>
                  <a:cubicBezTo>
                    <a:pt x="37080" y="3798"/>
                    <a:pt x="40860" y="4593"/>
                    <a:pt x="44580" y="5548"/>
                  </a:cubicBezTo>
                  <a:cubicBezTo>
                    <a:pt x="52915" y="7776"/>
                    <a:pt x="61151" y="10303"/>
                    <a:pt x="69247" y="13286"/>
                  </a:cubicBezTo>
                  <a:cubicBezTo>
                    <a:pt x="72111" y="14341"/>
                    <a:pt x="74936" y="15475"/>
                    <a:pt x="77761" y="16688"/>
                  </a:cubicBezTo>
                  <a:cubicBezTo>
                    <a:pt x="78000" y="16788"/>
                    <a:pt x="78278" y="16887"/>
                    <a:pt x="78517" y="16986"/>
                  </a:cubicBezTo>
                  <a:cubicBezTo>
                    <a:pt x="78795" y="16529"/>
                    <a:pt x="78994" y="16032"/>
                    <a:pt x="79173" y="15495"/>
                  </a:cubicBezTo>
                  <a:cubicBezTo>
                    <a:pt x="78000" y="15037"/>
                    <a:pt x="76866" y="14560"/>
                    <a:pt x="75692" y="14082"/>
                  </a:cubicBezTo>
                  <a:cubicBezTo>
                    <a:pt x="72310" y="12690"/>
                    <a:pt x="68869" y="11456"/>
                    <a:pt x="65427" y="10263"/>
                  </a:cubicBezTo>
                  <a:cubicBezTo>
                    <a:pt x="59201" y="8134"/>
                    <a:pt x="52915" y="6244"/>
                    <a:pt x="46549" y="4613"/>
                  </a:cubicBezTo>
                  <a:cubicBezTo>
                    <a:pt x="42650" y="3619"/>
                    <a:pt x="38731" y="2803"/>
                    <a:pt x="34733" y="2345"/>
                  </a:cubicBezTo>
                  <a:cubicBezTo>
                    <a:pt x="32664" y="2127"/>
                    <a:pt x="30575" y="2047"/>
                    <a:pt x="28527" y="1928"/>
                  </a:cubicBezTo>
                  <a:cubicBezTo>
                    <a:pt x="25841" y="1754"/>
                    <a:pt x="23126" y="1642"/>
                    <a:pt x="20420" y="1642"/>
                  </a:cubicBezTo>
                  <a:cubicBezTo>
                    <a:pt x="20019" y="1642"/>
                    <a:pt x="19618" y="1644"/>
                    <a:pt x="19217" y="1649"/>
                  </a:cubicBezTo>
                  <a:cubicBezTo>
                    <a:pt x="18381" y="1669"/>
                    <a:pt x="17546" y="1729"/>
                    <a:pt x="16730" y="1749"/>
                  </a:cubicBezTo>
                  <a:cubicBezTo>
                    <a:pt x="15954" y="1828"/>
                    <a:pt x="15218" y="1928"/>
                    <a:pt x="14443" y="2007"/>
                  </a:cubicBezTo>
                  <a:cubicBezTo>
                    <a:pt x="14045" y="2047"/>
                    <a:pt x="13667" y="2067"/>
                    <a:pt x="13249" y="2127"/>
                  </a:cubicBezTo>
                  <a:cubicBezTo>
                    <a:pt x="13309" y="1828"/>
                    <a:pt x="13607" y="1828"/>
                    <a:pt x="13746" y="1808"/>
                  </a:cubicBezTo>
                  <a:cubicBezTo>
                    <a:pt x="14661" y="1649"/>
                    <a:pt x="15616" y="1550"/>
                    <a:pt x="16531" y="1450"/>
                  </a:cubicBezTo>
                  <a:cubicBezTo>
                    <a:pt x="16551" y="1450"/>
                    <a:pt x="16591" y="1470"/>
                    <a:pt x="16611" y="1470"/>
                  </a:cubicBezTo>
                  <a:cubicBezTo>
                    <a:pt x="18719" y="1212"/>
                    <a:pt x="20828" y="1072"/>
                    <a:pt x="22976" y="1052"/>
                  </a:cubicBezTo>
                  <a:cubicBezTo>
                    <a:pt x="24033" y="1031"/>
                    <a:pt x="25090" y="1020"/>
                    <a:pt x="26146" y="1020"/>
                  </a:cubicBezTo>
                  <a:cubicBezTo>
                    <a:pt x="29068" y="1020"/>
                    <a:pt x="31990" y="1106"/>
                    <a:pt x="34912" y="1311"/>
                  </a:cubicBezTo>
                  <a:cubicBezTo>
                    <a:pt x="38194" y="1550"/>
                    <a:pt x="41417" y="2027"/>
                    <a:pt x="44660" y="2644"/>
                  </a:cubicBezTo>
                  <a:cubicBezTo>
                    <a:pt x="50508" y="3758"/>
                    <a:pt x="56217" y="5409"/>
                    <a:pt x="61847" y="7319"/>
                  </a:cubicBezTo>
                  <a:cubicBezTo>
                    <a:pt x="66164" y="8791"/>
                    <a:pt x="70421" y="10402"/>
                    <a:pt x="74638" y="12113"/>
                  </a:cubicBezTo>
                  <a:cubicBezTo>
                    <a:pt x="76329" y="12809"/>
                    <a:pt x="78000" y="13485"/>
                    <a:pt x="79671" y="14162"/>
                  </a:cubicBezTo>
                  <a:cubicBezTo>
                    <a:pt x="79909" y="13744"/>
                    <a:pt x="80068" y="13267"/>
                    <a:pt x="79909" y="12769"/>
                  </a:cubicBezTo>
                  <a:cubicBezTo>
                    <a:pt x="77204" y="11695"/>
                    <a:pt x="74518" y="10601"/>
                    <a:pt x="71813" y="9566"/>
                  </a:cubicBezTo>
                  <a:cubicBezTo>
                    <a:pt x="66442" y="7498"/>
                    <a:pt x="61011" y="5628"/>
                    <a:pt x="55501" y="4096"/>
                  </a:cubicBezTo>
                  <a:cubicBezTo>
                    <a:pt x="49772" y="2485"/>
                    <a:pt x="43983" y="1231"/>
                    <a:pt x="38075" y="555"/>
                  </a:cubicBezTo>
                  <a:cubicBezTo>
                    <a:pt x="34957" y="201"/>
                    <a:pt x="31832" y="1"/>
                    <a:pt x="28704" y="1"/>
                  </a:cubicBezTo>
                  <a:close/>
                  <a:moveTo>
                    <a:pt x="16138" y="3187"/>
                  </a:moveTo>
                  <a:cubicBezTo>
                    <a:pt x="14272" y="3187"/>
                    <a:pt x="12414" y="3262"/>
                    <a:pt x="10563" y="3459"/>
                  </a:cubicBezTo>
                  <a:cubicBezTo>
                    <a:pt x="8460" y="3691"/>
                    <a:pt x="6357" y="4061"/>
                    <a:pt x="4323" y="4695"/>
                  </a:cubicBezTo>
                  <a:lnTo>
                    <a:pt x="4323" y="4695"/>
                  </a:lnTo>
                  <a:cubicBezTo>
                    <a:pt x="3385" y="5084"/>
                    <a:pt x="2425" y="5368"/>
                    <a:pt x="1512" y="5807"/>
                  </a:cubicBezTo>
                  <a:cubicBezTo>
                    <a:pt x="1055" y="6026"/>
                    <a:pt x="557" y="6244"/>
                    <a:pt x="100" y="6443"/>
                  </a:cubicBezTo>
                  <a:cubicBezTo>
                    <a:pt x="20" y="6463"/>
                    <a:pt x="0" y="6543"/>
                    <a:pt x="20" y="6622"/>
                  </a:cubicBezTo>
                  <a:cubicBezTo>
                    <a:pt x="2606" y="5349"/>
                    <a:pt x="5332" y="4613"/>
                    <a:pt x="8196" y="4235"/>
                  </a:cubicBezTo>
                  <a:cubicBezTo>
                    <a:pt x="10139" y="3995"/>
                    <a:pt x="12060" y="3893"/>
                    <a:pt x="13985" y="3893"/>
                  </a:cubicBezTo>
                  <a:cubicBezTo>
                    <a:pt x="15254" y="3893"/>
                    <a:pt x="16524" y="3937"/>
                    <a:pt x="17804" y="4016"/>
                  </a:cubicBezTo>
                  <a:cubicBezTo>
                    <a:pt x="21266" y="4215"/>
                    <a:pt x="24667" y="4653"/>
                    <a:pt x="28089" y="5150"/>
                  </a:cubicBezTo>
                  <a:cubicBezTo>
                    <a:pt x="31849" y="5707"/>
                    <a:pt x="35628" y="6284"/>
                    <a:pt x="39328" y="7120"/>
                  </a:cubicBezTo>
                  <a:cubicBezTo>
                    <a:pt x="44222" y="8214"/>
                    <a:pt x="49036" y="9586"/>
                    <a:pt x="53810" y="11158"/>
                  </a:cubicBezTo>
                  <a:cubicBezTo>
                    <a:pt x="58385" y="12670"/>
                    <a:pt x="62901" y="14301"/>
                    <a:pt x="67357" y="16131"/>
                  </a:cubicBezTo>
                  <a:cubicBezTo>
                    <a:pt x="69565" y="17026"/>
                    <a:pt x="71813" y="17941"/>
                    <a:pt x="74021" y="18856"/>
                  </a:cubicBezTo>
                  <a:cubicBezTo>
                    <a:pt x="75115" y="19314"/>
                    <a:pt x="76189" y="19771"/>
                    <a:pt x="77284" y="20249"/>
                  </a:cubicBezTo>
                  <a:cubicBezTo>
                    <a:pt x="77323" y="20209"/>
                    <a:pt x="77423" y="20169"/>
                    <a:pt x="77463" y="20130"/>
                  </a:cubicBezTo>
                  <a:cubicBezTo>
                    <a:pt x="77622" y="19612"/>
                    <a:pt x="77880" y="19115"/>
                    <a:pt x="77900" y="18538"/>
                  </a:cubicBezTo>
                  <a:cubicBezTo>
                    <a:pt x="70560" y="15276"/>
                    <a:pt x="63040" y="12650"/>
                    <a:pt x="55382" y="10263"/>
                  </a:cubicBezTo>
                  <a:cubicBezTo>
                    <a:pt x="51503" y="9029"/>
                    <a:pt x="47624" y="7836"/>
                    <a:pt x="43685" y="6782"/>
                  </a:cubicBezTo>
                  <a:cubicBezTo>
                    <a:pt x="39905" y="5747"/>
                    <a:pt x="36106" y="4892"/>
                    <a:pt x="32207" y="4434"/>
                  </a:cubicBezTo>
                  <a:cubicBezTo>
                    <a:pt x="27989" y="3957"/>
                    <a:pt x="23792" y="3459"/>
                    <a:pt x="19575" y="3260"/>
                  </a:cubicBezTo>
                  <a:cubicBezTo>
                    <a:pt x="18426" y="3215"/>
                    <a:pt x="17281" y="3187"/>
                    <a:pt x="16138" y="318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3" name="Google Shape;933;p33"/>
            <p:cNvSpPr/>
            <p:nvPr/>
          </p:nvSpPr>
          <p:spPr>
            <a:xfrm rot="8030020" flipH="1">
              <a:off x="6779390" y="4300620"/>
              <a:ext cx="3419570" cy="732146"/>
            </a:xfrm>
            <a:custGeom>
              <a:avLst/>
              <a:gdLst/>
              <a:ahLst/>
              <a:cxnLst/>
              <a:rect l="l" t="t" r="r" b="b"/>
              <a:pathLst>
                <a:path w="82894" h="17748" extrusionOk="0">
                  <a:moveTo>
                    <a:pt x="1592" y="3593"/>
                  </a:moveTo>
                  <a:lnTo>
                    <a:pt x="1592" y="3612"/>
                  </a:lnTo>
                  <a:cubicBezTo>
                    <a:pt x="1596" y="3612"/>
                    <a:pt x="1599" y="3612"/>
                    <a:pt x="1603" y="3612"/>
                  </a:cubicBezTo>
                  <a:lnTo>
                    <a:pt x="1603" y="3612"/>
                  </a:lnTo>
                  <a:cubicBezTo>
                    <a:pt x="1600" y="3606"/>
                    <a:pt x="1596" y="3599"/>
                    <a:pt x="1592" y="3593"/>
                  </a:cubicBezTo>
                  <a:close/>
                  <a:moveTo>
                    <a:pt x="17199" y="1"/>
                  </a:moveTo>
                  <a:cubicBezTo>
                    <a:pt x="16030" y="1"/>
                    <a:pt x="14860" y="24"/>
                    <a:pt x="13686" y="72"/>
                  </a:cubicBezTo>
                  <a:cubicBezTo>
                    <a:pt x="11717" y="131"/>
                    <a:pt x="9768" y="290"/>
                    <a:pt x="7858" y="708"/>
                  </a:cubicBezTo>
                  <a:cubicBezTo>
                    <a:pt x="6227" y="1066"/>
                    <a:pt x="4635" y="1583"/>
                    <a:pt x="3183" y="2479"/>
                  </a:cubicBezTo>
                  <a:cubicBezTo>
                    <a:pt x="2865" y="2697"/>
                    <a:pt x="2547" y="2956"/>
                    <a:pt x="2208" y="3175"/>
                  </a:cubicBezTo>
                  <a:cubicBezTo>
                    <a:pt x="2097" y="3249"/>
                    <a:pt x="2020" y="3376"/>
                    <a:pt x="1881" y="3376"/>
                  </a:cubicBezTo>
                  <a:cubicBezTo>
                    <a:pt x="1871" y="3376"/>
                    <a:pt x="1861" y="3375"/>
                    <a:pt x="1850" y="3374"/>
                  </a:cubicBezTo>
                  <a:lnTo>
                    <a:pt x="1850" y="3374"/>
                  </a:lnTo>
                  <a:cubicBezTo>
                    <a:pt x="1870" y="3548"/>
                    <a:pt x="1757" y="3609"/>
                    <a:pt x="1603" y="3612"/>
                  </a:cubicBezTo>
                  <a:lnTo>
                    <a:pt x="1603" y="3612"/>
                  </a:lnTo>
                  <a:cubicBezTo>
                    <a:pt x="1658" y="3719"/>
                    <a:pt x="1547" y="3774"/>
                    <a:pt x="1472" y="3811"/>
                  </a:cubicBezTo>
                  <a:cubicBezTo>
                    <a:pt x="1452" y="3851"/>
                    <a:pt x="1452" y="3911"/>
                    <a:pt x="1413" y="3951"/>
                  </a:cubicBezTo>
                  <a:cubicBezTo>
                    <a:pt x="856" y="4448"/>
                    <a:pt x="597" y="5084"/>
                    <a:pt x="478" y="5781"/>
                  </a:cubicBezTo>
                  <a:cubicBezTo>
                    <a:pt x="259" y="6974"/>
                    <a:pt x="0" y="8148"/>
                    <a:pt x="20" y="9361"/>
                  </a:cubicBezTo>
                  <a:cubicBezTo>
                    <a:pt x="20" y="9998"/>
                    <a:pt x="80" y="10654"/>
                    <a:pt x="100" y="11311"/>
                  </a:cubicBezTo>
                  <a:cubicBezTo>
                    <a:pt x="132" y="11313"/>
                    <a:pt x="164" y="11314"/>
                    <a:pt x="196" y="11314"/>
                  </a:cubicBezTo>
                  <a:cubicBezTo>
                    <a:pt x="708" y="11314"/>
                    <a:pt x="1125" y="11028"/>
                    <a:pt x="1612" y="10953"/>
                  </a:cubicBezTo>
                  <a:cubicBezTo>
                    <a:pt x="1711" y="10953"/>
                    <a:pt x="1791" y="10853"/>
                    <a:pt x="1771" y="10734"/>
                  </a:cubicBezTo>
                  <a:lnTo>
                    <a:pt x="1691" y="10058"/>
                  </a:lnTo>
                  <a:cubicBezTo>
                    <a:pt x="1512" y="8546"/>
                    <a:pt x="1512" y="7054"/>
                    <a:pt x="1711" y="5562"/>
                  </a:cubicBezTo>
                  <a:cubicBezTo>
                    <a:pt x="1771" y="5164"/>
                    <a:pt x="1950" y="4866"/>
                    <a:pt x="2268" y="4627"/>
                  </a:cubicBezTo>
                  <a:cubicBezTo>
                    <a:pt x="2487" y="4488"/>
                    <a:pt x="2666" y="4269"/>
                    <a:pt x="2964" y="4209"/>
                  </a:cubicBezTo>
                  <a:cubicBezTo>
                    <a:pt x="3103" y="4329"/>
                    <a:pt x="3044" y="4488"/>
                    <a:pt x="3044" y="4607"/>
                  </a:cubicBezTo>
                  <a:cubicBezTo>
                    <a:pt x="3044" y="4726"/>
                    <a:pt x="3044" y="4866"/>
                    <a:pt x="3004" y="4985"/>
                  </a:cubicBezTo>
                  <a:cubicBezTo>
                    <a:pt x="2845" y="6656"/>
                    <a:pt x="2944" y="8287"/>
                    <a:pt x="3183" y="9938"/>
                  </a:cubicBezTo>
                  <a:cubicBezTo>
                    <a:pt x="3203" y="10137"/>
                    <a:pt x="3203" y="10336"/>
                    <a:pt x="3362" y="10495"/>
                  </a:cubicBezTo>
                  <a:cubicBezTo>
                    <a:pt x="3413" y="10511"/>
                    <a:pt x="3464" y="10517"/>
                    <a:pt x="3515" y="10517"/>
                  </a:cubicBezTo>
                  <a:cubicBezTo>
                    <a:pt x="3662" y="10517"/>
                    <a:pt x="3806" y="10465"/>
                    <a:pt x="3939" y="10436"/>
                  </a:cubicBezTo>
                  <a:cubicBezTo>
                    <a:pt x="4755" y="10237"/>
                    <a:pt x="4755" y="10356"/>
                    <a:pt x="4595" y="9481"/>
                  </a:cubicBezTo>
                  <a:cubicBezTo>
                    <a:pt x="4277" y="7591"/>
                    <a:pt x="4198" y="5701"/>
                    <a:pt x="4397" y="3791"/>
                  </a:cubicBezTo>
                  <a:cubicBezTo>
                    <a:pt x="4456" y="3493"/>
                    <a:pt x="4536" y="3274"/>
                    <a:pt x="4854" y="3195"/>
                  </a:cubicBezTo>
                  <a:cubicBezTo>
                    <a:pt x="5093" y="3155"/>
                    <a:pt x="5292" y="2976"/>
                    <a:pt x="5590" y="2976"/>
                  </a:cubicBezTo>
                  <a:cubicBezTo>
                    <a:pt x="5670" y="3533"/>
                    <a:pt x="5530" y="4110"/>
                    <a:pt x="5550" y="4687"/>
                  </a:cubicBezTo>
                  <a:cubicBezTo>
                    <a:pt x="5570" y="5283"/>
                    <a:pt x="5550" y="5880"/>
                    <a:pt x="5570" y="6477"/>
                  </a:cubicBezTo>
                  <a:cubicBezTo>
                    <a:pt x="5630" y="7054"/>
                    <a:pt x="5670" y="7631"/>
                    <a:pt x="5749" y="8188"/>
                  </a:cubicBezTo>
                  <a:cubicBezTo>
                    <a:pt x="5829" y="8745"/>
                    <a:pt x="5948" y="9322"/>
                    <a:pt x="6048" y="9879"/>
                  </a:cubicBezTo>
                  <a:cubicBezTo>
                    <a:pt x="6132" y="9891"/>
                    <a:pt x="6214" y="9897"/>
                    <a:pt x="6292" y="9897"/>
                  </a:cubicBezTo>
                  <a:cubicBezTo>
                    <a:pt x="6583" y="9897"/>
                    <a:pt x="6840" y="9822"/>
                    <a:pt x="7122" y="9759"/>
                  </a:cubicBezTo>
                  <a:cubicBezTo>
                    <a:pt x="7321" y="9739"/>
                    <a:pt x="7341" y="9620"/>
                    <a:pt x="7321" y="9441"/>
                  </a:cubicBezTo>
                  <a:cubicBezTo>
                    <a:pt x="7181" y="8725"/>
                    <a:pt x="7042" y="7969"/>
                    <a:pt x="6963" y="7233"/>
                  </a:cubicBezTo>
                  <a:cubicBezTo>
                    <a:pt x="6784" y="5781"/>
                    <a:pt x="6764" y="4309"/>
                    <a:pt x="6923" y="2876"/>
                  </a:cubicBezTo>
                  <a:cubicBezTo>
                    <a:pt x="6963" y="2518"/>
                    <a:pt x="6983" y="2498"/>
                    <a:pt x="7321" y="2419"/>
                  </a:cubicBezTo>
                  <a:cubicBezTo>
                    <a:pt x="7619" y="2359"/>
                    <a:pt x="7878" y="2300"/>
                    <a:pt x="8176" y="2260"/>
                  </a:cubicBezTo>
                  <a:cubicBezTo>
                    <a:pt x="8335" y="2379"/>
                    <a:pt x="8276" y="2518"/>
                    <a:pt x="8276" y="2677"/>
                  </a:cubicBezTo>
                  <a:cubicBezTo>
                    <a:pt x="8156" y="4408"/>
                    <a:pt x="8236" y="6139"/>
                    <a:pt x="8534" y="7850"/>
                  </a:cubicBezTo>
                  <a:cubicBezTo>
                    <a:pt x="8634" y="8347"/>
                    <a:pt x="8713" y="8844"/>
                    <a:pt x="8872" y="9322"/>
                  </a:cubicBezTo>
                  <a:cubicBezTo>
                    <a:pt x="8927" y="9376"/>
                    <a:pt x="8965" y="9463"/>
                    <a:pt x="9076" y="9463"/>
                  </a:cubicBezTo>
                  <a:cubicBezTo>
                    <a:pt x="9087" y="9463"/>
                    <a:pt x="9099" y="9463"/>
                    <a:pt x="9111" y="9461"/>
                  </a:cubicBezTo>
                  <a:cubicBezTo>
                    <a:pt x="9549" y="9421"/>
                    <a:pt x="10006" y="9441"/>
                    <a:pt x="10424" y="9262"/>
                  </a:cubicBezTo>
                  <a:cubicBezTo>
                    <a:pt x="10265" y="8566"/>
                    <a:pt x="10126" y="7889"/>
                    <a:pt x="10006" y="7193"/>
                  </a:cubicBezTo>
                  <a:cubicBezTo>
                    <a:pt x="9708" y="5582"/>
                    <a:pt x="9708" y="3951"/>
                    <a:pt x="9807" y="2319"/>
                  </a:cubicBezTo>
                  <a:cubicBezTo>
                    <a:pt x="9827" y="2021"/>
                    <a:pt x="9867" y="1961"/>
                    <a:pt x="10146" y="1922"/>
                  </a:cubicBezTo>
                  <a:cubicBezTo>
                    <a:pt x="10416" y="1907"/>
                    <a:pt x="10675" y="1835"/>
                    <a:pt x="10940" y="1835"/>
                  </a:cubicBezTo>
                  <a:cubicBezTo>
                    <a:pt x="11026" y="1835"/>
                    <a:pt x="11112" y="1842"/>
                    <a:pt x="11200" y="1862"/>
                  </a:cubicBezTo>
                  <a:cubicBezTo>
                    <a:pt x="11299" y="2021"/>
                    <a:pt x="11220" y="2200"/>
                    <a:pt x="11220" y="2379"/>
                  </a:cubicBezTo>
                  <a:cubicBezTo>
                    <a:pt x="11120" y="4050"/>
                    <a:pt x="11140" y="5701"/>
                    <a:pt x="11458" y="7372"/>
                  </a:cubicBezTo>
                  <a:cubicBezTo>
                    <a:pt x="11558" y="7869"/>
                    <a:pt x="11717" y="8387"/>
                    <a:pt x="11836" y="8884"/>
                  </a:cubicBezTo>
                  <a:cubicBezTo>
                    <a:pt x="11891" y="9066"/>
                    <a:pt x="12013" y="9165"/>
                    <a:pt x="12185" y="9165"/>
                  </a:cubicBezTo>
                  <a:cubicBezTo>
                    <a:pt x="12201" y="9165"/>
                    <a:pt x="12218" y="9164"/>
                    <a:pt x="12234" y="9163"/>
                  </a:cubicBezTo>
                  <a:cubicBezTo>
                    <a:pt x="12320" y="9154"/>
                    <a:pt x="12407" y="9152"/>
                    <a:pt x="12493" y="9152"/>
                  </a:cubicBezTo>
                  <a:cubicBezTo>
                    <a:pt x="12574" y="9152"/>
                    <a:pt x="12654" y="9154"/>
                    <a:pt x="12735" y="9154"/>
                  </a:cubicBezTo>
                  <a:cubicBezTo>
                    <a:pt x="12966" y="9154"/>
                    <a:pt x="13197" y="9139"/>
                    <a:pt x="13428" y="9023"/>
                  </a:cubicBezTo>
                  <a:cubicBezTo>
                    <a:pt x="13308" y="8486"/>
                    <a:pt x="13110" y="8029"/>
                    <a:pt x="13010" y="7492"/>
                  </a:cubicBezTo>
                  <a:cubicBezTo>
                    <a:pt x="12612" y="5681"/>
                    <a:pt x="12652" y="3811"/>
                    <a:pt x="12831" y="1981"/>
                  </a:cubicBezTo>
                  <a:cubicBezTo>
                    <a:pt x="12871" y="1703"/>
                    <a:pt x="12911" y="1663"/>
                    <a:pt x="13149" y="1663"/>
                  </a:cubicBezTo>
                  <a:cubicBezTo>
                    <a:pt x="13468" y="1635"/>
                    <a:pt x="13777" y="1598"/>
                    <a:pt x="14089" y="1598"/>
                  </a:cubicBezTo>
                  <a:cubicBezTo>
                    <a:pt x="14226" y="1598"/>
                    <a:pt x="14363" y="1605"/>
                    <a:pt x="14502" y="1623"/>
                  </a:cubicBezTo>
                  <a:cubicBezTo>
                    <a:pt x="14661" y="1603"/>
                    <a:pt x="14800" y="1583"/>
                    <a:pt x="14960" y="1583"/>
                  </a:cubicBezTo>
                  <a:cubicBezTo>
                    <a:pt x="16239" y="1522"/>
                    <a:pt x="17515" y="1491"/>
                    <a:pt x="18788" y="1491"/>
                  </a:cubicBezTo>
                  <a:cubicBezTo>
                    <a:pt x="23252" y="1491"/>
                    <a:pt x="27680" y="1866"/>
                    <a:pt x="32107" y="2578"/>
                  </a:cubicBezTo>
                  <a:cubicBezTo>
                    <a:pt x="36901" y="3354"/>
                    <a:pt x="41636" y="4508"/>
                    <a:pt x="46310" y="5840"/>
                  </a:cubicBezTo>
                  <a:cubicBezTo>
                    <a:pt x="52716" y="7631"/>
                    <a:pt x="59022" y="9739"/>
                    <a:pt x="65288" y="11928"/>
                  </a:cubicBezTo>
                  <a:lnTo>
                    <a:pt x="81242" y="17517"/>
                  </a:lnTo>
                  <a:cubicBezTo>
                    <a:pt x="81441" y="17597"/>
                    <a:pt x="81620" y="17677"/>
                    <a:pt x="81819" y="17716"/>
                  </a:cubicBezTo>
                  <a:cubicBezTo>
                    <a:pt x="81868" y="17738"/>
                    <a:pt x="81912" y="17748"/>
                    <a:pt x="81953" y="17748"/>
                  </a:cubicBezTo>
                  <a:cubicBezTo>
                    <a:pt x="82060" y="17748"/>
                    <a:pt x="82139" y="17678"/>
                    <a:pt x="82197" y="17577"/>
                  </a:cubicBezTo>
                  <a:cubicBezTo>
                    <a:pt x="82416" y="17179"/>
                    <a:pt x="82615" y="16781"/>
                    <a:pt x="82813" y="16384"/>
                  </a:cubicBezTo>
                  <a:cubicBezTo>
                    <a:pt x="82893" y="16205"/>
                    <a:pt x="82734" y="16145"/>
                    <a:pt x="82654" y="16085"/>
                  </a:cubicBezTo>
                  <a:cubicBezTo>
                    <a:pt x="78377" y="14553"/>
                    <a:pt x="74100" y="13061"/>
                    <a:pt x="69664" y="11530"/>
                  </a:cubicBezTo>
                  <a:cubicBezTo>
                    <a:pt x="63498" y="9361"/>
                    <a:pt x="57271" y="7293"/>
                    <a:pt x="50985" y="5502"/>
                  </a:cubicBezTo>
                  <a:cubicBezTo>
                    <a:pt x="44938" y="3772"/>
                    <a:pt x="38811" y="2300"/>
                    <a:pt x="32604" y="1285"/>
                  </a:cubicBezTo>
                  <a:cubicBezTo>
                    <a:pt x="27493" y="457"/>
                    <a:pt x="22369" y="1"/>
                    <a:pt x="171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4" name="Google Shape;934;p33"/>
            <p:cNvSpPr/>
            <p:nvPr/>
          </p:nvSpPr>
          <p:spPr>
            <a:xfrm rot="8030020" flipH="1">
              <a:off x="6942292" y="4334716"/>
              <a:ext cx="3357980" cy="723112"/>
            </a:xfrm>
            <a:custGeom>
              <a:avLst/>
              <a:gdLst/>
              <a:ahLst/>
              <a:cxnLst/>
              <a:rect l="l" t="t" r="r" b="b"/>
              <a:pathLst>
                <a:path w="81401" h="17529" extrusionOk="0">
                  <a:moveTo>
                    <a:pt x="16598" y="0"/>
                  </a:moveTo>
                  <a:cubicBezTo>
                    <a:pt x="15348" y="0"/>
                    <a:pt x="14098" y="27"/>
                    <a:pt x="12851" y="83"/>
                  </a:cubicBezTo>
                  <a:cubicBezTo>
                    <a:pt x="11040" y="143"/>
                    <a:pt x="9250" y="342"/>
                    <a:pt x="7480" y="739"/>
                  </a:cubicBezTo>
                  <a:cubicBezTo>
                    <a:pt x="5789" y="1117"/>
                    <a:pt x="4178" y="1694"/>
                    <a:pt x="2666" y="2570"/>
                  </a:cubicBezTo>
                  <a:cubicBezTo>
                    <a:pt x="2507" y="2629"/>
                    <a:pt x="2387" y="2689"/>
                    <a:pt x="2228" y="2729"/>
                  </a:cubicBezTo>
                  <a:cubicBezTo>
                    <a:pt x="2109" y="2928"/>
                    <a:pt x="1890" y="3007"/>
                    <a:pt x="1711" y="3127"/>
                  </a:cubicBezTo>
                  <a:cubicBezTo>
                    <a:pt x="1034" y="3644"/>
                    <a:pt x="378" y="4141"/>
                    <a:pt x="0" y="4957"/>
                  </a:cubicBezTo>
                  <a:cubicBezTo>
                    <a:pt x="199" y="4897"/>
                    <a:pt x="298" y="4778"/>
                    <a:pt x="458" y="4678"/>
                  </a:cubicBezTo>
                  <a:cubicBezTo>
                    <a:pt x="1850" y="3564"/>
                    <a:pt x="3402" y="2868"/>
                    <a:pt x="5093" y="2391"/>
                  </a:cubicBezTo>
                  <a:cubicBezTo>
                    <a:pt x="7659" y="1674"/>
                    <a:pt x="10265" y="1476"/>
                    <a:pt x="12891" y="1396"/>
                  </a:cubicBezTo>
                  <a:cubicBezTo>
                    <a:pt x="13699" y="1372"/>
                    <a:pt x="14507" y="1360"/>
                    <a:pt x="15314" y="1360"/>
                  </a:cubicBezTo>
                  <a:cubicBezTo>
                    <a:pt x="20448" y="1360"/>
                    <a:pt x="25564" y="1839"/>
                    <a:pt x="30635" y="2629"/>
                  </a:cubicBezTo>
                  <a:cubicBezTo>
                    <a:pt x="38333" y="3823"/>
                    <a:pt x="45892" y="5673"/>
                    <a:pt x="53352" y="7941"/>
                  </a:cubicBezTo>
                  <a:cubicBezTo>
                    <a:pt x="60116" y="9990"/>
                    <a:pt x="66800" y="12357"/>
                    <a:pt x="73484" y="14804"/>
                  </a:cubicBezTo>
                  <a:cubicBezTo>
                    <a:pt x="75911" y="15719"/>
                    <a:pt x="78337" y="16614"/>
                    <a:pt x="80784" y="17529"/>
                  </a:cubicBezTo>
                  <a:cubicBezTo>
                    <a:pt x="80864" y="17509"/>
                    <a:pt x="80963" y="17529"/>
                    <a:pt x="80983" y="17489"/>
                  </a:cubicBezTo>
                  <a:cubicBezTo>
                    <a:pt x="81182" y="17111"/>
                    <a:pt x="81401" y="16713"/>
                    <a:pt x="81301" y="16236"/>
                  </a:cubicBezTo>
                  <a:cubicBezTo>
                    <a:pt x="80148" y="15758"/>
                    <a:pt x="78954" y="15321"/>
                    <a:pt x="77741" y="14843"/>
                  </a:cubicBezTo>
                  <a:cubicBezTo>
                    <a:pt x="70022" y="11760"/>
                    <a:pt x="62244" y="8836"/>
                    <a:pt x="54267" y="6369"/>
                  </a:cubicBezTo>
                  <a:cubicBezTo>
                    <a:pt x="48359" y="4519"/>
                    <a:pt x="42371" y="2987"/>
                    <a:pt x="36245" y="1913"/>
                  </a:cubicBezTo>
                  <a:cubicBezTo>
                    <a:pt x="32007" y="1177"/>
                    <a:pt x="27750" y="580"/>
                    <a:pt x="23434" y="242"/>
                  </a:cubicBezTo>
                  <a:cubicBezTo>
                    <a:pt x="21160" y="88"/>
                    <a:pt x="18878" y="0"/>
                    <a:pt x="165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5" name="Google Shape;935;p33"/>
            <p:cNvSpPr/>
            <p:nvPr/>
          </p:nvSpPr>
          <p:spPr>
            <a:xfrm rot="8030020" flipH="1">
              <a:off x="6888385" y="4318789"/>
              <a:ext cx="3355546" cy="718492"/>
            </a:xfrm>
            <a:custGeom>
              <a:avLst/>
              <a:gdLst/>
              <a:ahLst/>
              <a:cxnLst/>
              <a:rect l="l" t="t" r="r" b="b"/>
              <a:pathLst>
                <a:path w="81342" h="17417" extrusionOk="0">
                  <a:moveTo>
                    <a:pt x="15639" y="1"/>
                  </a:moveTo>
                  <a:cubicBezTo>
                    <a:pt x="14902" y="1"/>
                    <a:pt x="14165" y="10"/>
                    <a:pt x="13428" y="30"/>
                  </a:cubicBezTo>
                  <a:cubicBezTo>
                    <a:pt x="10802" y="110"/>
                    <a:pt x="8176" y="309"/>
                    <a:pt x="5630" y="1025"/>
                  </a:cubicBezTo>
                  <a:cubicBezTo>
                    <a:pt x="3939" y="1502"/>
                    <a:pt x="2367" y="2238"/>
                    <a:pt x="995" y="3312"/>
                  </a:cubicBezTo>
                  <a:cubicBezTo>
                    <a:pt x="875" y="3452"/>
                    <a:pt x="756" y="3571"/>
                    <a:pt x="577" y="3631"/>
                  </a:cubicBezTo>
                  <a:cubicBezTo>
                    <a:pt x="577" y="3790"/>
                    <a:pt x="418" y="3850"/>
                    <a:pt x="279" y="3869"/>
                  </a:cubicBezTo>
                  <a:cubicBezTo>
                    <a:pt x="318" y="3909"/>
                    <a:pt x="378" y="3969"/>
                    <a:pt x="318" y="4048"/>
                  </a:cubicBezTo>
                  <a:cubicBezTo>
                    <a:pt x="239" y="4208"/>
                    <a:pt x="139" y="4367"/>
                    <a:pt x="40" y="4546"/>
                  </a:cubicBezTo>
                  <a:cubicBezTo>
                    <a:pt x="0" y="4645"/>
                    <a:pt x="0" y="4705"/>
                    <a:pt x="100" y="4785"/>
                  </a:cubicBezTo>
                  <a:cubicBezTo>
                    <a:pt x="124" y="4793"/>
                    <a:pt x="147" y="4796"/>
                    <a:pt x="168" y="4796"/>
                  </a:cubicBezTo>
                  <a:cubicBezTo>
                    <a:pt x="297" y="4796"/>
                    <a:pt x="358" y="4654"/>
                    <a:pt x="478" y="4586"/>
                  </a:cubicBezTo>
                  <a:cubicBezTo>
                    <a:pt x="796" y="4367"/>
                    <a:pt x="1094" y="4108"/>
                    <a:pt x="1432" y="3889"/>
                  </a:cubicBezTo>
                  <a:cubicBezTo>
                    <a:pt x="2885" y="2994"/>
                    <a:pt x="4476" y="2477"/>
                    <a:pt x="6107" y="2119"/>
                  </a:cubicBezTo>
                  <a:cubicBezTo>
                    <a:pt x="8037" y="1721"/>
                    <a:pt x="9966" y="1562"/>
                    <a:pt x="11936" y="1482"/>
                  </a:cubicBezTo>
                  <a:cubicBezTo>
                    <a:pt x="13162" y="1429"/>
                    <a:pt x="14387" y="1402"/>
                    <a:pt x="15610" y="1402"/>
                  </a:cubicBezTo>
                  <a:cubicBezTo>
                    <a:pt x="20717" y="1402"/>
                    <a:pt x="25798" y="1861"/>
                    <a:pt x="30854" y="2696"/>
                  </a:cubicBezTo>
                  <a:cubicBezTo>
                    <a:pt x="37080" y="3710"/>
                    <a:pt x="43187" y="5182"/>
                    <a:pt x="49235" y="6933"/>
                  </a:cubicBezTo>
                  <a:cubicBezTo>
                    <a:pt x="55521" y="8743"/>
                    <a:pt x="61727" y="10812"/>
                    <a:pt x="67914" y="12941"/>
                  </a:cubicBezTo>
                  <a:cubicBezTo>
                    <a:pt x="72211" y="14413"/>
                    <a:pt x="76488" y="15924"/>
                    <a:pt x="80764" y="17416"/>
                  </a:cubicBezTo>
                  <a:cubicBezTo>
                    <a:pt x="81242" y="17118"/>
                    <a:pt x="81341" y="16680"/>
                    <a:pt x="81302" y="16183"/>
                  </a:cubicBezTo>
                  <a:cubicBezTo>
                    <a:pt x="78875" y="15248"/>
                    <a:pt x="76448" y="14333"/>
                    <a:pt x="74001" y="13438"/>
                  </a:cubicBezTo>
                  <a:cubicBezTo>
                    <a:pt x="67357" y="11011"/>
                    <a:pt x="60673" y="8644"/>
                    <a:pt x="53889" y="6575"/>
                  </a:cubicBezTo>
                  <a:cubicBezTo>
                    <a:pt x="46430" y="4307"/>
                    <a:pt x="38870" y="2477"/>
                    <a:pt x="31152" y="1283"/>
                  </a:cubicBezTo>
                  <a:cubicBezTo>
                    <a:pt x="26011" y="482"/>
                    <a:pt x="20840" y="1"/>
                    <a:pt x="156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6" name="Google Shape;936;p33"/>
            <p:cNvSpPr/>
            <p:nvPr/>
          </p:nvSpPr>
          <p:spPr>
            <a:xfrm rot="8030020" flipH="1">
              <a:off x="7059140" y="4334176"/>
              <a:ext cx="3278404" cy="729919"/>
            </a:xfrm>
            <a:custGeom>
              <a:avLst/>
              <a:gdLst/>
              <a:ahLst/>
              <a:cxnLst/>
              <a:rect l="l" t="t" r="r" b="b"/>
              <a:pathLst>
                <a:path w="79472" h="17694" extrusionOk="0">
                  <a:moveTo>
                    <a:pt x="16045" y="1"/>
                  </a:moveTo>
                  <a:cubicBezTo>
                    <a:pt x="14134" y="1"/>
                    <a:pt x="12226" y="106"/>
                    <a:pt x="10324" y="367"/>
                  </a:cubicBezTo>
                  <a:cubicBezTo>
                    <a:pt x="7480" y="726"/>
                    <a:pt x="4715" y="1501"/>
                    <a:pt x="2129" y="2755"/>
                  </a:cubicBezTo>
                  <a:cubicBezTo>
                    <a:pt x="2069" y="2973"/>
                    <a:pt x="1830" y="2993"/>
                    <a:pt x="1671" y="3093"/>
                  </a:cubicBezTo>
                  <a:cubicBezTo>
                    <a:pt x="1094" y="3411"/>
                    <a:pt x="478" y="3690"/>
                    <a:pt x="0" y="4187"/>
                  </a:cubicBezTo>
                  <a:cubicBezTo>
                    <a:pt x="139" y="4127"/>
                    <a:pt x="299" y="4087"/>
                    <a:pt x="418" y="4008"/>
                  </a:cubicBezTo>
                  <a:cubicBezTo>
                    <a:pt x="1910" y="3133"/>
                    <a:pt x="3561" y="2576"/>
                    <a:pt x="5252" y="2198"/>
                  </a:cubicBezTo>
                  <a:cubicBezTo>
                    <a:pt x="7002" y="1800"/>
                    <a:pt x="8793" y="1601"/>
                    <a:pt x="10623" y="1521"/>
                  </a:cubicBezTo>
                  <a:cubicBezTo>
                    <a:pt x="11903" y="1463"/>
                    <a:pt x="13186" y="1434"/>
                    <a:pt x="14470" y="1434"/>
                  </a:cubicBezTo>
                  <a:cubicBezTo>
                    <a:pt x="16716" y="1434"/>
                    <a:pt x="18965" y="1523"/>
                    <a:pt x="21206" y="1700"/>
                  </a:cubicBezTo>
                  <a:cubicBezTo>
                    <a:pt x="25503" y="2019"/>
                    <a:pt x="29760" y="2615"/>
                    <a:pt x="34017" y="3371"/>
                  </a:cubicBezTo>
                  <a:cubicBezTo>
                    <a:pt x="40124" y="4445"/>
                    <a:pt x="46131" y="5997"/>
                    <a:pt x="52039" y="7827"/>
                  </a:cubicBezTo>
                  <a:cubicBezTo>
                    <a:pt x="59996" y="10274"/>
                    <a:pt x="67794" y="13218"/>
                    <a:pt x="75513" y="16302"/>
                  </a:cubicBezTo>
                  <a:cubicBezTo>
                    <a:pt x="76686" y="16779"/>
                    <a:pt x="77880" y="17217"/>
                    <a:pt x="79074" y="17694"/>
                  </a:cubicBezTo>
                  <a:cubicBezTo>
                    <a:pt x="79272" y="17435"/>
                    <a:pt x="79352" y="17117"/>
                    <a:pt x="79432" y="16799"/>
                  </a:cubicBezTo>
                  <a:cubicBezTo>
                    <a:pt x="79471" y="16640"/>
                    <a:pt x="79452" y="16520"/>
                    <a:pt x="79392" y="16381"/>
                  </a:cubicBezTo>
                  <a:cubicBezTo>
                    <a:pt x="78298" y="15904"/>
                    <a:pt x="77243" y="15426"/>
                    <a:pt x="76149" y="14989"/>
                  </a:cubicBezTo>
                  <a:cubicBezTo>
                    <a:pt x="73921" y="14054"/>
                    <a:pt x="71713" y="13139"/>
                    <a:pt x="69485" y="12243"/>
                  </a:cubicBezTo>
                  <a:cubicBezTo>
                    <a:pt x="65009" y="10433"/>
                    <a:pt x="60494" y="8762"/>
                    <a:pt x="55918" y="7270"/>
                  </a:cubicBezTo>
                  <a:cubicBezTo>
                    <a:pt x="51184" y="5699"/>
                    <a:pt x="46350" y="4346"/>
                    <a:pt x="41456" y="3252"/>
                  </a:cubicBezTo>
                  <a:cubicBezTo>
                    <a:pt x="37737" y="2397"/>
                    <a:pt x="33997" y="1820"/>
                    <a:pt x="30217" y="1283"/>
                  </a:cubicBezTo>
                  <a:cubicBezTo>
                    <a:pt x="26796" y="785"/>
                    <a:pt x="23374" y="328"/>
                    <a:pt x="19913" y="129"/>
                  </a:cubicBezTo>
                  <a:cubicBezTo>
                    <a:pt x="18623" y="49"/>
                    <a:pt x="17333" y="1"/>
                    <a:pt x="160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7" name="Google Shape;937;p33"/>
            <p:cNvSpPr/>
            <p:nvPr/>
          </p:nvSpPr>
          <p:spPr>
            <a:xfrm rot="8030020" flipH="1">
              <a:off x="7292939" y="4335557"/>
              <a:ext cx="3122512" cy="666967"/>
            </a:xfrm>
            <a:custGeom>
              <a:avLst/>
              <a:gdLst/>
              <a:ahLst/>
              <a:cxnLst/>
              <a:rect l="l" t="t" r="r" b="b"/>
              <a:pathLst>
                <a:path w="75693" h="16168" extrusionOk="0">
                  <a:moveTo>
                    <a:pt x="15217" y="1"/>
                  </a:moveTo>
                  <a:cubicBezTo>
                    <a:pt x="13458" y="1"/>
                    <a:pt x="11703" y="64"/>
                    <a:pt x="9947" y="213"/>
                  </a:cubicBezTo>
                  <a:cubicBezTo>
                    <a:pt x="7620" y="452"/>
                    <a:pt x="5372" y="889"/>
                    <a:pt x="3144" y="1526"/>
                  </a:cubicBezTo>
                  <a:cubicBezTo>
                    <a:pt x="2090" y="1824"/>
                    <a:pt x="1095" y="2262"/>
                    <a:pt x="41" y="2640"/>
                  </a:cubicBezTo>
                  <a:cubicBezTo>
                    <a:pt x="21" y="2640"/>
                    <a:pt x="1" y="2700"/>
                    <a:pt x="1" y="2759"/>
                  </a:cubicBezTo>
                  <a:cubicBezTo>
                    <a:pt x="1" y="2759"/>
                    <a:pt x="21" y="2779"/>
                    <a:pt x="41" y="2779"/>
                  </a:cubicBezTo>
                  <a:cubicBezTo>
                    <a:pt x="120" y="2779"/>
                    <a:pt x="200" y="2779"/>
                    <a:pt x="260" y="2759"/>
                  </a:cubicBezTo>
                  <a:cubicBezTo>
                    <a:pt x="2686" y="1864"/>
                    <a:pt x="5193" y="1387"/>
                    <a:pt x="7719" y="1108"/>
                  </a:cubicBezTo>
                  <a:cubicBezTo>
                    <a:pt x="9561" y="902"/>
                    <a:pt x="11388" y="822"/>
                    <a:pt x="13214" y="822"/>
                  </a:cubicBezTo>
                  <a:cubicBezTo>
                    <a:pt x="14386" y="822"/>
                    <a:pt x="15557" y="855"/>
                    <a:pt x="16731" y="909"/>
                  </a:cubicBezTo>
                  <a:cubicBezTo>
                    <a:pt x="20948" y="1128"/>
                    <a:pt x="25165" y="1626"/>
                    <a:pt x="29363" y="2083"/>
                  </a:cubicBezTo>
                  <a:cubicBezTo>
                    <a:pt x="33262" y="2541"/>
                    <a:pt x="37061" y="3416"/>
                    <a:pt x="40841" y="4430"/>
                  </a:cubicBezTo>
                  <a:cubicBezTo>
                    <a:pt x="44779" y="5505"/>
                    <a:pt x="48658" y="6698"/>
                    <a:pt x="52538" y="7912"/>
                  </a:cubicBezTo>
                  <a:cubicBezTo>
                    <a:pt x="60176" y="10279"/>
                    <a:pt x="67736" y="12905"/>
                    <a:pt x="75036" y="16167"/>
                  </a:cubicBezTo>
                  <a:cubicBezTo>
                    <a:pt x="75434" y="15710"/>
                    <a:pt x="75653" y="15192"/>
                    <a:pt x="75693" y="14655"/>
                  </a:cubicBezTo>
                  <a:cubicBezTo>
                    <a:pt x="75434" y="14536"/>
                    <a:pt x="75156" y="14456"/>
                    <a:pt x="74917" y="14357"/>
                  </a:cubicBezTo>
                  <a:cubicBezTo>
                    <a:pt x="72132" y="13124"/>
                    <a:pt x="69267" y="12010"/>
                    <a:pt x="66403" y="10935"/>
                  </a:cubicBezTo>
                  <a:cubicBezTo>
                    <a:pt x="58326" y="7932"/>
                    <a:pt x="50091" y="5385"/>
                    <a:pt x="41736" y="3197"/>
                  </a:cubicBezTo>
                  <a:cubicBezTo>
                    <a:pt x="38016" y="2242"/>
                    <a:pt x="34236" y="1446"/>
                    <a:pt x="30377" y="1049"/>
                  </a:cubicBezTo>
                  <a:cubicBezTo>
                    <a:pt x="26617" y="651"/>
                    <a:pt x="22878" y="293"/>
                    <a:pt x="19098" y="94"/>
                  </a:cubicBezTo>
                  <a:cubicBezTo>
                    <a:pt x="17801" y="35"/>
                    <a:pt x="16508" y="1"/>
                    <a:pt x="152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8" name="Google Shape;938;p33"/>
            <p:cNvSpPr/>
            <p:nvPr/>
          </p:nvSpPr>
          <p:spPr>
            <a:xfrm rot="8030020" flipH="1">
              <a:off x="7832724" y="4210897"/>
              <a:ext cx="2603062" cy="597292"/>
            </a:xfrm>
            <a:custGeom>
              <a:avLst/>
              <a:gdLst/>
              <a:ahLst/>
              <a:cxnLst/>
              <a:rect l="l" t="t" r="r" b="b"/>
              <a:pathLst>
                <a:path w="63101" h="14479" extrusionOk="0">
                  <a:moveTo>
                    <a:pt x="9839" y="0"/>
                  </a:moveTo>
                  <a:cubicBezTo>
                    <a:pt x="8682" y="0"/>
                    <a:pt x="7524" y="13"/>
                    <a:pt x="6366" y="37"/>
                  </a:cubicBezTo>
                  <a:cubicBezTo>
                    <a:pt x="4238" y="76"/>
                    <a:pt x="2129" y="176"/>
                    <a:pt x="1" y="454"/>
                  </a:cubicBezTo>
                  <a:cubicBezTo>
                    <a:pt x="40" y="534"/>
                    <a:pt x="80" y="633"/>
                    <a:pt x="140" y="733"/>
                  </a:cubicBezTo>
                  <a:cubicBezTo>
                    <a:pt x="975" y="673"/>
                    <a:pt x="1791" y="653"/>
                    <a:pt x="2626" y="633"/>
                  </a:cubicBezTo>
                  <a:cubicBezTo>
                    <a:pt x="3083" y="625"/>
                    <a:pt x="3540" y="620"/>
                    <a:pt x="3996" y="620"/>
                  </a:cubicBezTo>
                  <a:cubicBezTo>
                    <a:pt x="6638" y="620"/>
                    <a:pt x="9270" y="756"/>
                    <a:pt x="11916" y="892"/>
                  </a:cubicBezTo>
                  <a:cubicBezTo>
                    <a:pt x="13985" y="1031"/>
                    <a:pt x="16074" y="1091"/>
                    <a:pt x="18143" y="1330"/>
                  </a:cubicBezTo>
                  <a:cubicBezTo>
                    <a:pt x="22141" y="1767"/>
                    <a:pt x="26060" y="2583"/>
                    <a:pt x="29939" y="3577"/>
                  </a:cubicBezTo>
                  <a:cubicBezTo>
                    <a:pt x="36305" y="5229"/>
                    <a:pt x="42611" y="7098"/>
                    <a:pt x="48817" y="9227"/>
                  </a:cubicBezTo>
                  <a:cubicBezTo>
                    <a:pt x="52279" y="10401"/>
                    <a:pt x="55700" y="11674"/>
                    <a:pt x="59082" y="13066"/>
                  </a:cubicBezTo>
                  <a:cubicBezTo>
                    <a:pt x="60256" y="13544"/>
                    <a:pt x="61409" y="14001"/>
                    <a:pt x="62563" y="14479"/>
                  </a:cubicBezTo>
                  <a:cubicBezTo>
                    <a:pt x="62921" y="14101"/>
                    <a:pt x="63100" y="13663"/>
                    <a:pt x="63060" y="13126"/>
                  </a:cubicBezTo>
                  <a:cubicBezTo>
                    <a:pt x="61370" y="12469"/>
                    <a:pt x="59718" y="11773"/>
                    <a:pt x="58047" y="11097"/>
                  </a:cubicBezTo>
                  <a:cubicBezTo>
                    <a:pt x="53810" y="9386"/>
                    <a:pt x="49573" y="7755"/>
                    <a:pt x="45237" y="6303"/>
                  </a:cubicBezTo>
                  <a:cubicBezTo>
                    <a:pt x="39587" y="4373"/>
                    <a:pt x="33898" y="2762"/>
                    <a:pt x="28049" y="1628"/>
                  </a:cubicBezTo>
                  <a:cubicBezTo>
                    <a:pt x="24827" y="971"/>
                    <a:pt x="21584" y="494"/>
                    <a:pt x="18302" y="275"/>
                  </a:cubicBezTo>
                  <a:cubicBezTo>
                    <a:pt x="15481" y="78"/>
                    <a:pt x="12660" y="0"/>
                    <a:pt x="98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9" name="Google Shape;939;p33"/>
            <p:cNvSpPr/>
            <p:nvPr/>
          </p:nvSpPr>
          <p:spPr>
            <a:xfrm rot="8030020" flipH="1">
              <a:off x="7946374" y="4269529"/>
              <a:ext cx="2563667" cy="560289"/>
            </a:xfrm>
            <a:custGeom>
              <a:avLst/>
              <a:gdLst/>
              <a:ahLst/>
              <a:cxnLst/>
              <a:rect l="l" t="t" r="r" b="b"/>
              <a:pathLst>
                <a:path w="62146" h="13582" extrusionOk="0">
                  <a:moveTo>
                    <a:pt x="15419" y="0"/>
                  </a:moveTo>
                  <a:cubicBezTo>
                    <a:pt x="15067" y="0"/>
                    <a:pt x="14715" y="5"/>
                    <a:pt x="14363" y="15"/>
                  </a:cubicBezTo>
                  <a:cubicBezTo>
                    <a:pt x="10722" y="114"/>
                    <a:pt x="7082" y="432"/>
                    <a:pt x="3462" y="950"/>
                  </a:cubicBezTo>
                  <a:cubicBezTo>
                    <a:pt x="2308" y="1129"/>
                    <a:pt x="1114" y="1248"/>
                    <a:pt x="0" y="1606"/>
                  </a:cubicBezTo>
                  <a:cubicBezTo>
                    <a:pt x="35" y="1629"/>
                    <a:pt x="91" y="1639"/>
                    <a:pt x="151" y="1639"/>
                  </a:cubicBezTo>
                  <a:cubicBezTo>
                    <a:pt x="193" y="1639"/>
                    <a:pt x="238" y="1634"/>
                    <a:pt x="279" y="1626"/>
                  </a:cubicBezTo>
                  <a:cubicBezTo>
                    <a:pt x="1612" y="1427"/>
                    <a:pt x="2944" y="1248"/>
                    <a:pt x="4297" y="1129"/>
                  </a:cubicBezTo>
                  <a:cubicBezTo>
                    <a:pt x="6439" y="927"/>
                    <a:pt x="8581" y="833"/>
                    <a:pt x="10721" y="833"/>
                  </a:cubicBezTo>
                  <a:cubicBezTo>
                    <a:pt x="13849" y="833"/>
                    <a:pt x="16974" y="1033"/>
                    <a:pt x="20092" y="1387"/>
                  </a:cubicBezTo>
                  <a:cubicBezTo>
                    <a:pt x="26000" y="2044"/>
                    <a:pt x="31809" y="3317"/>
                    <a:pt x="37518" y="4908"/>
                  </a:cubicBezTo>
                  <a:cubicBezTo>
                    <a:pt x="43048" y="6480"/>
                    <a:pt x="48479" y="8310"/>
                    <a:pt x="53830" y="10379"/>
                  </a:cubicBezTo>
                  <a:cubicBezTo>
                    <a:pt x="56535" y="11433"/>
                    <a:pt x="59221" y="12527"/>
                    <a:pt x="61946" y="13582"/>
                  </a:cubicBezTo>
                  <a:cubicBezTo>
                    <a:pt x="62145" y="13363"/>
                    <a:pt x="62065" y="13064"/>
                    <a:pt x="61986" y="12766"/>
                  </a:cubicBezTo>
                  <a:cubicBezTo>
                    <a:pt x="61986" y="12448"/>
                    <a:pt x="61827" y="12269"/>
                    <a:pt x="61548" y="12149"/>
                  </a:cubicBezTo>
                  <a:cubicBezTo>
                    <a:pt x="60772" y="11851"/>
                    <a:pt x="60017" y="11493"/>
                    <a:pt x="59261" y="11194"/>
                  </a:cubicBezTo>
                  <a:cubicBezTo>
                    <a:pt x="56714" y="10200"/>
                    <a:pt x="54168" y="9245"/>
                    <a:pt x="51602" y="8310"/>
                  </a:cubicBezTo>
                  <a:cubicBezTo>
                    <a:pt x="49334" y="7514"/>
                    <a:pt x="47047" y="6719"/>
                    <a:pt x="44759" y="6002"/>
                  </a:cubicBezTo>
                  <a:cubicBezTo>
                    <a:pt x="41656" y="5008"/>
                    <a:pt x="38532" y="4093"/>
                    <a:pt x="35389" y="3257"/>
                  </a:cubicBezTo>
                  <a:cubicBezTo>
                    <a:pt x="31272" y="2203"/>
                    <a:pt x="27174" y="1168"/>
                    <a:pt x="22976" y="592"/>
                  </a:cubicBezTo>
                  <a:cubicBezTo>
                    <a:pt x="20479" y="242"/>
                    <a:pt x="17951" y="0"/>
                    <a:pt x="154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33"/>
            <p:cNvSpPr/>
            <p:nvPr/>
          </p:nvSpPr>
          <p:spPr>
            <a:xfrm rot="8030020" flipH="1">
              <a:off x="6952520" y="4614942"/>
              <a:ext cx="705745" cy="188647"/>
            </a:xfrm>
            <a:custGeom>
              <a:avLst/>
              <a:gdLst/>
              <a:ahLst/>
              <a:cxnLst/>
              <a:rect l="l" t="t" r="r" b="b"/>
              <a:pathLst>
                <a:path w="17108" h="4573" extrusionOk="0">
                  <a:moveTo>
                    <a:pt x="496" y="0"/>
                  </a:moveTo>
                  <a:cubicBezTo>
                    <a:pt x="346" y="0"/>
                    <a:pt x="177" y="30"/>
                    <a:pt x="0" y="157"/>
                  </a:cubicBezTo>
                  <a:cubicBezTo>
                    <a:pt x="418" y="376"/>
                    <a:pt x="796" y="594"/>
                    <a:pt x="1154" y="773"/>
                  </a:cubicBezTo>
                  <a:cubicBezTo>
                    <a:pt x="2546" y="1509"/>
                    <a:pt x="4038" y="2066"/>
                    <a:pt x="5570" y="2504"/>
                  </a:cubicBezTo>
                  <a:cubicBezTo>
                    <a:pt x="7858" y="3200"/>
                    <a:pt x="10165" y="3737"/>
                    <a:pt x="12493" y="4235"/>
                  </a:cubicBezTo>
                  <a:cubicBezTo>
                    <a:pt x="13288" y="4394"/>
                    <a:pt x="14084" y="4493"/>
                    <a:pt x="14880" y="4553"/>
                  </a:cubicBezTo>
                  <a:cubicBezTo>
                    <a:pt x="15081" y="4566"/>
                    <a:pt x="15281" y="4572"/>
                    <a:pt x="15479" y="4572"/>
                  </a:cubicBezTo>
                  <a:cubicBezTo>
                    <a:pt x="15907" y="4572"/>
                    <a:pt x="16328" y="4541"/>
                    <a:pt x="16750" y="4474"/>
                  </a:cubicBezTo>
                  <a:cubicBezTo>
                    <a:pt x="16869" y="4454"/>
                    <a:pt x="17048" y="4474"/>
                    <a:pt x="17108" y="4255"/>
                  </a:cubicBezTo>
                  <a:cubicBezTo>
                    <a:pt x="16730" y="3857"/>
                    <a:pt x="16272" y="3558"/>
                    <a:pt x="15835" y="3240"/>
                  </a:cubicBezTo>
                  <a:cubicBezTo>
                    <a:pt x="15675" y="3101"/>
                    <a:pt x="15516" y="3081"/>
                    <a:pt x="15337" y="3081"/>
                  </a:cubicBezTo>
                  <a:cubicBezTo>
                    <a:pt x="12890" y="3001"/>
                    <a:pt x="10563" y="2444"/>
                    <a:pt x="8275" y="1689"/>
                  </a:cubicBezTo>
                  <a:cubicBezTo>
                    <a:pt x="6982" y="1291"/>
                    <a:pt x="5709" y="793"/>
                    <a:pt x="4476" y="276"/>
                  </a:cubicBezTo>
                  <a:cubicBezTo>
                    <a:pt x="4217" y="177"/>
                    <a:pt x="3939" y="97"/>
                    <a:pt x="3680" y="97"/>
                  </a:cubicBezTo>
                  <a:cubicBezTo>
                    <a:pt x="2686" y="77"/>
                    <a:pt x="1711" y="18"/>
                    <a:pt x="736" y="18"/>
                  </a:cubicBezTo>
                  <a:cubicBezTo>
                    <a:pt x="663" y="10"/>
                    <a:pt x="583" y="0"/>
                    <a:pt x="4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1">
  <p:cSld name="CUSTOM_7">
    <p:spTree>
      <p:nvGrpSpPr>
        <p:cNvPr id="1" name="Shape 941"/>
        <p:cNvGrpSpPr/>
        <p:nvPr/>
      </p:nvGrpSpPr>
      <p:grpSpPr>
        <a:xfrm>
          <a:off x="0" y="0"/>
          <a:ext cx="0" cy="0"/>
          <a:chOff x="0" y="0"/>
          <a:chExt cx="0" cy="0"/>
        </a:xfrm>
      </p:grpSpPr>
      <p:grpSp>
        <p:nvGrpSpPr>
          <p:cNvPr id="942" name="Google Shape;942;p34"/>
          <p:cNvGrpSpPr/>
          <p:nvPr/>
        </p:nvGrpSpPr>
        <p:grpSpPr>
          <a:xfrm rot="-2525876" flipH="1">
            <a:off x="4459705" y="1061761"/>
            <a:ext cx="8080747" cy="4715631"/>
            <a:chOff x="-3091977" y="1335771"/>
            <a:chExt cx="8080746" cy="4715630"/>
          </a:xfrm>
        </p:grpSpPr>
        <p:sp>
          <p:nvSpPr>
            <p:cNvPr id="943" name="Google Shape;943;p34"/>
            <p:cNvSpPr/>
            <p:nvPr/>
          </p:nvSpPr>
          <p:spPr>
            <a:xfrm rot="-4507814" flipH="1">
              <a:off x="1332811" y="1579829"/>
              <a:ext cx="3161868" cy="3454322"/>
            </a:xfrm>
            <a:custGeom>
              <a:avLst/>
              <a:gdLst/>
              <a:ahLst/>
              <a:cxnLst/>
              <a:rect l="l" t="t" r="r" b="b"/>
              <a:pathLst>
                <a:path w="37797" h="41293" extrusionOk="0">
                  <a:moveTo>
                    <a:pt x="16193" y="10339"/>
                  </a:moveTo>
                  <a:lnTo>
                    <a:pt x="16193" y="10339"/>
                  </a:lnTo>
                  <a:cubicBezTo>
                    <a:pt x="16193" y="10354"/>
                    <a:pt x="16172" y="10388"/>
                    <a:pt x="16154" y="10414"/>
                  </a:cubicBezTo>
                  <a:lnTo>
                    <a:pt x="16154" y="10414"/>
                  </a:lnTo>
                  <a:cubicBezTo>
                    <a:pt x="16156" y="10377"/>
                    <a:pt x="16193" y="10358"/>
                    <a:pt x="16193" y="10339"/>
                  </a:cubicBezTo>
                  <a:close/>
                  <a:moveTo>
                    <a:pt x="4667" y="2139"/>
                  </a:moveTo>
                  <a:cubicBezTo>
                    <a:pt x="4740" y="2139"/>
                    <a:pt x="4804" y="2171"/>
                    <a:pt x="4874" y="2183"/>
                  </a:cubicBezTo>
                  <a:cubicBezTo>
                    <a:pt x="5570" y="2402"/>
                    <a:pt x="6267" y="2720"/>
                    <a:pt x="6943" y="3058"/>
                  </a:cubicBezTo>
                  <a:cubicBezTo>
                    <a:pt x="7142" y="3158"/>
                    <a:pt x="7301" y="3277"/>
                    <a:pt x="7480" y="3456"/>
                  </a:cubicBezTo>
                  <a:cubicBezTo>
                    <a:pt x="9052" y="5008"/>
                    <a:pt x="10842" y="6281"/>
                    <a:pt x="12811" y="7295"/>
                  </a:cubicBezTo>
                  <a:cubicBezTo>
                    <a:pt x="13050" y="7435"/>
                    <a:pt x="13249" y="7594"/>
                    <a:pt x="13448" y="7793"/>
                  </a:cubicBezTo>
                  <a:cubicBezTo>
                    <a:pt x="14204" y="8489"/>
                    <a:pt x="14940" y="9225"/>
                    <a:pt x="15696" y="9921"/>
                  </a:cubicBezTo>
                  <a:cubicBezTo>
                    <a:pt x="15835" y="10060"/>
                    <a:pt x="15954" y="10259"/>
                    <a:pt x="16193" y="10339"/>
                  </a:cubicBezTo>
                  <a:cubicBezTo>
                    <a:pt x="16116" y="10416"/>
                    <a:pt x="16035" y="10445"/>
                    <a:pt x="15953" y="10445"/>
                  </a:cubicBezTo>
                  <a:cubicBezTo>
                    <a:pt x="15846" y="10445"/>
                    <a:pt x="15738" y="10395"/>
                    <a:pt x="15636" y="10339"/>
                  </a:cubicBezTo>
                  <a:cubicBezTo>
                    <a:pt x="14821" y="9981"/>
                    <a:pt x="13965" y="9663"/>
                    <a:pt x="13150" y="9285"/>
                  </a:cubicBezTo>
                  <a:cubicBezTo>
                    <a:pt x="11061" y="8290"/>
                    <a:pt x="9131" y="7057"/>
                    <a:pt x="7401" y="5505"/>
                  </a:cubicBezTo>
                  <a:cubicBezTo>
                    <a:pt x="6386" y="4590"/>
                    <a:pt x="5471" y="3575"/>
                    <a:pt x="4655" y="2461"/>
                  </a:cubicBezTo>
                  <a:cubicBezTo>
                    <a:pt x="4576" y="2382"/>
                    <a:pt x="4556" y="2282"/>
                    <a:pt x="4496" y="2203"/>
                  </a:cubicBezTo>
                  <a:cubicBezTo>
                    <a:pt x="4561" y="2154"/>
                    <a:pt x="4616" y="2139"/>
                    <a:pt x="4667" y="2139"/>
                  </a:cubicBezTo>
                  <a:close/>
                  <a:moveTo>
                    <a:pt x="2288" y="1805"/>
                  </a:moveTo>
                  <a:cubicBezTo>
                    <a:pt x="2427" y="1805"/>
                    <a:pt x="2507" y="1885"/>
                    <a:pt x="2587" y="2004"/>
                  </a:cubicBezTo>
                  <a:cubicBezTo>
                    <a:pt x="2785" y="2382"/>
                    <a:pt x="3004" y="2760"/>
                    <a:pt x="3223" y="3098"/>
                  </a:cubicBezTo>
                  <a:cubicBezTo>
                    <a:pt x="4655" y="5286"/>
                    <a:pt x="6486" y="7077"/>
                    <a:pt x="8634" y="8628"/>
                  </a:cubicBezTo>
                  <a:cubicBezTo>
                    <a:pt x="11379" y="10617"/>
                    <a:pt x="14443" y="11970"/>
                    <a:pt x="17645" y="13005"/>
                  </a:cubicBezTo>
                  <a:cubicBezTo>
                    <a:pt x="17884" y="13044"/>
                    <a:pt x="18083" y="13144"/>
                    <a:pt x="18302" y="13164"/>
                  </a:cubicBezTo>
                  <a:cubicBezTo>
                    <a:pt x="18879" y="13243"/>
                    <a:pt x="19296" y="13601"/>
                    <a:pt x="19635" y="14039"/>
                  </a:cubicBezTo>
                  <a:cubicBezTo>
                    <a:pt x="19973" y="14437"/>
                    <a:pt x="20311" y="14835"/>
                    <a:pt x="20669" y="15233"/>
                  </a:cubicBezTo>
                  <a:cubicBezTo>
                    <a:pt x="20729" y="15332"/>
                    <a:pt x="20828" y="15412"/>
                    <a:pt x="20788" y="15551"/>
                  </a:cubicBezTo>
                  <a:cubicBezTo>
                    <a:pt x="20729" y="15567"/>
                    <a:pt x="20668" y="15573"/>
                    <a:pt x="20606" y="15573"/>
                  </a:cubicBezTo>
                  <a:cubicBezTo>
                    <a:pt x="20441" y="15573"/>
                    <a:pt x="20271" y="15531"/>
                    <a:pt x="20112" y="15531"/>
                  </a:cubicBezTo>
                  <a:cubicBezTo>
                    <a:pt x="15397" y="14357"/>
                    <a:pt x="11021" y="12448"/>
                    <a:pt x="7142" y="9484"/>
                  </a:cubicBezTo>
                  <a:cubicBezTo>
                    <a:pt x="5272" y="8071"/>
                    <a:pt x="3641" y="6400"/>
                    <a:pt x="2388" y="4411"/>
                  </a:cubicBezTo>
                  <a:cubicBezTo>
                    <a:pt x="1970" y="3715"/>
                    <a:pt x="1592" y="3018"/>
                    <a:pt x="1294" y="2282"/>
                  </a:cubicBezTo>
                  <a:cubicBezTo>
                    <a:pt x="1234" y="2183"/>
                    <a:pt x="1234" y="2083"/>
                    <a:pt x="1194" y="1964"/>
                  </a:cubicBezTo>
                  <a:cubicBezTo>
                    <a:pt x="1353" y="1825"/>
                    <a:pt x="1552" y="1865"/>
                    <a:pt x="1751" y="1825"/>
                  </a:cubicBezTo>
                  <a:cubicBezTo>
                    <a:pt x="1930" y="1805"/>
                    <a:pt x="2109" y="1805"/>
                    <a:pt x="2288" y="1805"/>
                  </a:cubicBezTo>
                  <a:close/>
                  <a:moveTo>
                    <a:pt x="2628" y="0"/>
                  </a:moveTo>
                  <a:cubicBezTo>
                    <a:pt x="2155" y="0"/>
                    <a:pt x="1678" y="38"/>
                    <a:pt x="1194" y="114"/>
                  </a:cubicBezTo>
                  <a:cubicBezTo>
                    <a:pt x="995" y="194"/>
                    <a:pt x="796" y="273"/>
                    <a:pt x="697" y="512"/>
                  </a:cubicBezTo>
                  <a:cubicBezTo>
                    <a:pt x="538" y="910"/>
                    <a:pt x="339" y="1308"/>
                    <a:pt x="180" y="1686"/>
                  </a:cubicBezTo>
                  <a:cubicBezTo>
                    <a:pt x="1" y="2064"/>
                    <a:pt x="1" y="2461"/>
                    <a:pt x="80" y="2859"/>
                  </a:cubicBezTo>
                  <a:cubicBezTo>
                    <a:pt x="378" y="4311"/>
                    <a:pt x="1035" y="5644"/>
                    <a:pt x="1930" y="6838"/>
                  </a:cubicBezTo>
                  <a:cubicBezTo>
                    <a:pt x="3163" y="8469"/>
                    <a:pt x="4675" y="9822"/>
                    <a:pt x="6306" y="10956"/>
                  </a:cubicBezTo>
                  <a:cubicBezTo>
                    <a:pt x="9131" y="12965"/>
                    <a:pt x="12215" y="14536"/>
                    <a:pt x="15437" y="15809"/>
                  </a:cubicBezTo>
                  <a:cubicBezTo>
                    <a:pt x="17566" y="16645"/>
                    <a:pt x="19754" y="17381"/>
                    <a:pt x="22101" y="17500"/>
                  </a:cubicBezTo>
                  <a:cubicBezTo>
                    <a:pt x="22400" y="17520"/>
                    <a:pt x="22579" y="17640"/>
                    <a:pt x="22718" y="17878"/>
                  </a:cubicBezTo>
                  <a:cubicBezTo>
                    <a:pt x="23315" y="18734"/>
                    <a:pt x="23951" y="19589"/>
                    <a:pt x="24548" y="20464"/>
                  </a:cubicBezTo>
                  <a:cubicBezTo>
                    <a:pt x="27055" y="24184"/>
                    <a:pt x="29223" y="28123"/>
                    <a:pt x="31331" y="32062"/>
                  </a:cubicBezTo>
                  <a:cubicBezTo>
                    <a:pt x="32764" y="34747"/>
                    <a:pt x="34156" y="37433"/>
                    <a:pt x="35608" y="40098"/>
                  </a:cubicBezTo>
                  <a:cubicBezTo>
                    <a:pt x="35827" y="40516"/>
                    <a:pt x="35947" y="40994"/>
                    <a:pt x="36344" y="41292"/>
                  </a:cubicBezTo>
                  <a:cubicBezTo>
                    <a:pt x="36822" y="41153"/>
                    <a:pt x="37180" y="40815"/>
                    <a:pt x="37598" y="40596"/>
                  </a:cubicBezTo>
                  <a:cubicBezTo>
                    <a:pt x="37677" y="40556"/>
                    <a:pt x="37717" y="40437"/>
                    <a:pt x="37797" y="40377"/>
                  </a:cubicBezTo>
                  <a:cubicBezTo>
                    <a:pt x="36782" y="38487"/>
                    <a:pt x="35787" y="36597"/>
                    <a:pt x="34713" y="34708"/>
                  </a:cubicBezTo>
                  <a:cubicBezTo>
                    <a:pt x="33201" y="32042"/>
                    <a:pt x="31650" y="29356"/>
                    <a:pt x="30078" y="26731"/>
                  </a:cubicBezTo>
                  <a:cubicBezTo>
                    <a:pt x="28328" y="23747"/>
                    <a:pt x="26537" y="20763"/>
                    <a:pt x="24608" y="17839"/>
                  </a:cubicBezTo>
                  <a:cubicBezTo>
                    <a:pt x="22917" y="15233"/>
                    <a:pt x="21027" y="12806"/>
                    <a:pt x="18839" y="10558"/>
                  </a:cubicBezTo>
                  <a:cubicBezTo>
                    <a:pt x="16850" y="8529"/>
                    <a:pt x="14860" y="6500"/>
                    <a:pt x="12672" y="4709"/>
                  </a:cubicBezTo>
                  <a:cubicBezTo>
                    <a:pt x="11081" y="3416"/>
                    <a:pt x="9390" y="2223"/>
                    <a:pt x="7560" y="1308"/>
                  </a:cubicBezTo>
                  <a:cubicBezTo>
                    <a:pt x="6844" y="930"/>
                    <a:pt x="6068" y="631"/>
                    <a:pt x="5272" y="393"/>
                  </a:cubicBezTo>
                  <a:cubicBezTo>
                    <a:pt x="4389" y="133"/>
                    <a:pt x="3515" y="0"/>
                    <a:pt x="26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34"/>
            <p:cNvSpPr/>
            <p:nvPr/>
          </p:nvSpPr>
          <p:spPr>
            <a:xfrm rot="-4507814" flipH="1">
              <a:off x="350222" y="2103559"/>
              <a:ext cx="3354941" cy="3702858"/>
            </a:xfrm>
            <a:custGeom>
              <a:avLst/>
              <a:gdLst/>
              <a:ahLst/>
              <a:cxnLst/>
              <a:rect l="l" t="t" r="r" b="b"/>
              <a:pathLst>
                <a:path w="40105" h="44264" extrusionOk="0">
                  <a:moveTo>
                    <a:pt x="1148" y="1"/>
                  </a:moveTo>
                  <a:cubicBezTo>
                    <a:pt x="644" y="1"/>
                    <a:pt x="268" y="221"/>
                    <a:pt x="1" y="679"/>
                  </a:cubicBezTo>
                  <a:cubicBezTo>
                    <a:pt x="2368" y="818"/>
                    <a:pt x="4556" y="1574"/>
                    <a:pt x="6525" y="2648"/>
                  </a:cubicBezTo>
                  <a:cubicBezTo>
                    <a:pt x="8455" y="3662"/>
                    <a:pt x="10186" y="4896"/>
                    <a:pt x="11797" y="6348"/>
                  </a:cubicBezTo>
                  <a:cubicBezTo>
                    <a:pt x="16452" y="10466"/>
                    <a:pt x="20609" y="15041"/>
                    <a:pt x="24091" y="20193"/>
                  </a:cubicBezTo>
                  <a:cubicBezTo>
                    <a:pt x="27174" y="24749"/>
                    <a:pt x="30198" y="29304"/>
                    <a:pt x="33082" y="33979"/>
                  </a:cubicBezTo>
                  <a:cubicBezTo>
                    <a:pt x="35071" y="37182"/>
                    <a:pt x="36941" y="40464"/>
                    <a:pt x="38612" y="43866"/>
                  </a:cubicBezTo>
                  <a:cubicBezTo>
                    <a:pt x="38692" y="44025"/>
                    <a:pt x="38752" y="44144"/>
                    <a:pt x="38831" y="44264"/>
                  </a:cubicBezTo>
                  <a:cubicBezTo>
                    <a:pt x="39289" y="44184"/>
                    <a:pt x="39607" y="43886"/>
                    <a:pt x="39945" y="43667"/>
                  </a:cubicBezTo>
                  <a:cubicBezTo>
                    <a:pt x="40045" y="43587"/>
                    <a:pt x="40104" y="43468"/>
                    <a:pt x="40045" y="43348"/>
                  </a:cubicBezTo>
                  <a:cubicBezTo>
                    <a:pt x="39985" y="43150"/>
                    <a:pt x="39905" y="42970"/>
                    <a:pt x="39806" y="42791"/>
                  </a:cubicBezTo>
                  <a:cubicBezTo>
                    <a:pt x="38513" y="40106"/>
                    <a:pt x="37041" y="37520"/>
                    <a:pt x="35529" y="34974"/>
                  </a:cubicBezTo>
                  <a:cubicBezTo>
                    <a:pt x="33440" y="31453"/>
                    <a:pt x="31232" y="28051"/>
                    <a:pt x="28964" y="24649"/>
                  </a:cubicBezTo>
                  <a:cubicBezTo>
                    <a:pt x="28447" y="23854"/>
                    <a:pt x="27950" y="23058"/>
                    <a:pt x="27413" y="22262"/>
                  </a:cubicBezTo>
                  <a:cubicBezTo>
                    <a:pt x="27293" y="22163"/>
                    <a:pt x="27174" y="22043"/>
                    <a:pt x="27353" y="21904"/>
                  </a:cubicBezTo>
                  <a:cubicBezTo>
                    <a:pt x="27652" y="21685"/>
                    <a:pt x="27950" y="21407"/>
                    <a:pt x="28308" y="21307"/>
                  </a:cubicBezTo>
                  <a:cubicBezTo>
                    <a:pt x="28407" y="21148"/>
                    <a:pt x="28487" y="20969"/>
                    <a:pt x="28586" y="20790"/>
                  </a:cubicBezTo>
                  <a:cubicBezTo>
                    <a:pt x="28547" y="20770"/>
                    <a:pt x="28487" y="20711"/>
                    <a:pt x="28467" y="20691"/>
                  </a:cubicBezTo>
                  <a:cubicBezTo>
                    <a:pt x="27950" y="20949"/>
                    <a:pt x="27453" y="21188"/>
                    <a:pt x="26915" y="21447"/>
                  </a:cubicBezTo>
                  <a:cubicBezTo>
                    <a:pt x="26756" y="21407"/>
                    <a:pt x="26697" y="21268"/>
                    <a:pt x="26637" y="21148"/>
                  </a:cubicBezTo>
                  <a:cubicBezTo>
                    <a:pt x="26557" y="21049"/>
                    <a:pt x="26498" y="20949"/>
                    <a:pt x="26418" y="20790"/>
                  </a:cubicBezTo>
                  <a:cubicBezTo>
                    <a:pt x="26776" y="20651"/>
                    <a:pt x="27075" y="20512"/>
                    <a:pt x="27393" y="20372"/>
                  </a:cubicBezTo>
                  <a:cubicBezTo>
                    <a:pt x="27890" y="20154"/>
                    <a:pt x="28368" y="19875"/>
                    <a:pt x="28885" y="19676"/>
                  </a:cubicBezTo>
                  <a:cubicBezTo>
                    <a:pt x="29362" y="19477"/>
                    <a:pt x="29581" y="19119"/>
                    <a:pt x="29681" y="18681"/>
                  </a:cubicBezTo>
                  <a:cubicBezTo>
                    <a:pt x="29624" y="18644"/>
                    <a:pt x="29573" y="18630"/>
                    <a:pt x="29526" y="18630"/>
                  </a:cubicBezTo>
                  <a:cubicBezTo>
                    <a:pt x="29426" y="18630"/>
                    <a:pt x="29344" y="18694"/>
                    <a:pt x="29263" y="18721"/>
                  </a:cubicBezTo>
                  <a:cubicBezTo>
                    <a:pt x="28268" y="19179"/>
                    <a:pt x="27254" y="19577"/>
                    <a:pt x="26179" y="19875"/>
                  </a:cubicBezTo>
                  <a:cubicBezTo>
                    <a:pt x="26063" y="19911"/>
                    <a:pt x="25986" y="19935"/>
                    <a:pt x="25926" y="19935"/>
                  </a:cubicBezTo>
                  <a:cubicBezTo>
                    <a:pt x="25823" y="19935"/>
                    <a:pt x="25768" y="19865"/>
                    <a:pt x="25642" y="19676"/>
                  </a:cubicBezTo>
                  <a:lnTo>
                    <a:pt x="25185" y="19000"/>
                  </a:lnTo>
                  <a:cubicBezTo>
                    <a:pt x="25404" y="18821"/>
                    <a:pt x="25622" y="18821"/>
                    <a:pt x="25861" y="18781"/>
                  </a:cubicBezTo>
                  <a:cubicBezTo>
                    <a:pt x="27194" y="18502"/>
                    <a:pt x="28467" y="18085"/>
                    <a:pt x="29740" y="17587"/>
                  </a:cubicBezTo>
                  <a:cubicBezTo>
                    <a:pt x="30158" y="17408"/>
                    <a:pt x="30377" y="17170"/>
                    <a:pt x="30357" y="16692"/>
                  </a:cubicBezTo>
                  <a:cubicBezTo>
                    <a:pt x="30316" y="16637"/>
                    <a:pt x="30269" y="16618"/>
                    <a:pt x="30222" y="16618"/>
                  </a:cubicBezTo>
                  <a:cubicBezTo>
                    <a:pt x="30132" y="16618"/>
                    <a:pt x="30037" y="16686"/>
                    <a:pt x="29959" y="16712"/>
                  </a:cubicBezTo>
                  <a:cubicBezTo>
                    <a:pt x="28547" y="17289"/>
                    <a:pt x="27075" y="17707"/>
                    <a:pt x="25563" y="17906"/>
                  </a:cubicBezTo>
                  <a:cubicBezTo>
                    <a:pt x="25158" y="17965"/>
                    <a:pt x="24915" y="18014"/>
                    <a:pt x="24745" y="18014"/>
                  </a:cubicBezTo>
                  <a:cubicBezTo>
                    <a:pt x="24405" y="18014"/>
                    <a:pt x="24356" y="17819"/>
                    <a:pt x="23892" y="17130"/>
                  </a:cubicBezTo>
                  <a:lnTo>
                    <a:pt x="23892" y="17070"/>
                  </a:lnTo>
                  <a:cubicBezTo>
                    <a:pt x="23937" y="16979"/>
                    <a:pt x="24002" y="16960"/>
                    <a:pt x="24068" y="16960"/>
                  </a:cubicBezTo>
                  <a:cubicBezTo>
                    <a:pt x="24118" y="16960"/>
                    <a:pt x="24167" y="16971"/>
                    <a:pt x="24210" y="16971"/>
                  </a:cubicBezTo>
                  <a:cubicBezTo>
                    <a:pt x="26060" y="16871"/>
                    <a:pt x="27870" y="16533"/>
                    <a:pt x="29641" y="15896"/>
                  </a:cubicBezTo>
                  <a:cubicBezTo>
                    <a:pt x="29840" y="15817"/>
                    <a:pt x="30039" y="15737"/>
                    <a:pt x="30218" y="15678"/>
                  </a:cubicBezTo>
                  <a:cubicBezTo>
                    <a:pt x="30775" y="15439"/>
                    <a:pt x="30775" y="15419"/>
                    <a:pt x="30755" y="14723"/>
                  </a:cubicBezTo>
                  <a:cubicBezTo>
                    <a:pt x="30716" y="14706"/>
                    <a:pt x="30680" y="14699"/>
                    <a:pt x="30647" y="14699"/>
                  </a:cubicBezTo>
                  <a:cubicBezTo>
                    <a:pt x="30524" y="14699"/>
                    <a:pt x="30431" y="14791"/>
                    <a:pt x="30337" y="14822"/>
                  </a:cubicBezTo>
                  <a:cubicBezTo>
                    <a:pt x="28487" y="15479"/>
                    <a:pt x="26577" y="15877"/>
                    <a:pt x="24608" y="15916"/>
                  </a:cubicBezTo>
                  <a:cubicBezTo>
                    <a:pt x="24170" y="15916"/>
                    <a:pt x="23713" y="15936"/>
                    <a:pt x="23275" y="15936"/>
                  </a:cubicBezTo>
                  <a:cubicBezTo>
                    <a:pt x="23076" y="15936"/>
                    <a:pt x="22957" y="15877"/>
                    <a:pt x="22818" y="15717"/>
                  </a:cubicBezTo>
                  <a:cubicBezTo>
                    <a:pt x="22619" y="15479"/>
                    <a:pt x="22420" y="15220"/>
                    <a:pt x="22261" y="14981"/>
                  </a:cubicBezTo>
                  <a:cubicBezTo>
                    <a:pt x="22323" y="14857"/>
                    <a:pt x="22400" y="14834"/>
                    <a:pt x="22474" y="14834"/>
                  </a:cubicBezTo>
                  <a:cubicBezTo>
                    <a:pt x="22519" y="14834"/>
                    <a:pt x="22561" y="14842"/>
                    <a:pt x="22599" y="14842"/>
                  </a:cubicBezTo>
                  <a:cubicBezTo>
                    <a:pt x="23215" y="14863"/>
                    <a:pt x="23832" y="14885"/>
                    <a:pt x="24449" y="14885"/>
                  </a:cubicBezTo>
                  <a:cubicBezTo>
                    <a:pt x="24986" y="14885"/>
                    <a:pt x="25523" y="14869"/>
                    <a:pt x="26060" y="14822"/>
                  </a:cubicBezTo>
                  <a:cubicBezTo>
                    <a:pt x="27572" y="14703"/>
                    <a:pt x="29064" y="14424"/>
                    <a:pt x="30536" y="13947"/>
                  </a:cubicBezTo>
                  <a:cubicBezTo>
                    <a:pt x="30655" y="13907"/>
                    <a:pt x="30775" y="13887"/>
                    <a:pt x="30874" y="13808"/>
                  </a:cubicBezTo>
                  <a:cubicBezTo>
                    <a:pt x="31013" y="13728"/>
                    <a:pt x="31013" y="13609"/>
                    <a:pt x="30974" y="13489"/>
                  </a:cubicBezTo>
                  <a:lnTo>
                    <a:pt x="30974" y="13489"/>
                  </a:lnTo>
                  <a:cubicBezTo>
                    <a:pt x="29919" y="13728"/>
                    <a:pt x="28825" y="13927"/>
                    <a:pt x="27731" y="13987"/>
                  </a:cubicBezTo>
                  <a:cubicBezTo>
                    <a:pt x="27341" y="14005"/>
                    <a:pt x="26953" y="14014"/>
                    <a:pt x="26567" y="14014"/>
                  </a:cubicBezTo>
                  <a:cubicBezTo>
                    <a:pt x="24850" y="14014"/>
                    <a:pt x="23171" y="13838"/>
                    <a:pt x="21465" y="13529"/>
                  </a:cubicBezTo>
                  <a:cubicBezTo>
                    <a:pt x="21166" y="13489"/>
                    <a:pt x="20968" y="13390"/>
                    <a:pt x="20769" y="13151"/>
                  </a:cubicBezTo>
                  <a:cubicBezTo>
                    <a:pt x="19993" y="12316"/>
                    <a:pt x="19217" y="11441"/>
                    <a:pt x="18421" y="10625"/>
                  </a:cubicBezTo>
                  <a:cubicBezTo>
                    <a:pt x="16452" y="8576"/>
                    <a:pt x="14443" y="6587"/>
                    <a:pt x="12235" y="4836"/>
                  </a:cubicBezTo>
                  <a:cubicBezTo>
                    <a:pt x="10345" y="3344"/>
                    <a:pt x="8356" y="2011"/>
                    <a:pt x="6088" y="1116"/>
                  </a:cubicBezTo>
                  <a:cubicBezTo>
                    <a:pt x="4516" y="500"/>
                    <a:pt x="2905" y="122"/>
                    <a:pt x="1214" y="2"/>
                  </a:cubicBezTo>
                  <a:cubicBezTo>
                    <a:pt x="1192" y="1"/>
                    <a:pt x="1170" y="1"/>
                    <a:pt x="11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34"/>
            <p:cNvSpPr/>
            <p:nvPr/>
          </p:nvSpPr>
          <p:spPr>
            <a:xfrm rot="-4507814" flipH="1">
              <a:off x="-1054829" y="1366381"/>
              <a:ext cx="2205034" cy="4017229"/>
            </a:xfrm>
            <a:custGeom>
              <a:avLst/>
              <a:gdLst/>
              <a:ahLst/>
              <a:cxnLst/>
              <a:rect l="l" t="t" r="r" b="b"/>
              <a:pathLst>
                <a:path w="26359" h="48022" extrusionOk="0">
                  <a:moveTo>
                    <a:pt x="1314" y="0"/>
                  </a:moveTo>
                  <a:cubicBezTo>
                    <a:pt x="936" y="199"/>
                    <a:pt x="697" y="518"/>
                    <a:pt x="419" y="796"/>
                  </a:cubicBezTo>
                  <a:cubicBezTo>
                    <a:pt x="1" y="1214"/>
                    <a:pt x="1" y="1214"/>
                    <a:pt x="498" y="1552"/>
                  </a:cubicBezTo>
                  <a:cubicBezTo>
                    <a:pt x="1493" y="2169"/>
                    <a:pt x="2507" y="2765"/>
                    <a:pt x="3482" y="3442"/>
                  </a:cubicBezTo>
                  <a:cubicBezTo>
                    <a:pt x="6207" y="5292"/>
                    <a:pt x="8774" y="7381"/>
                    <a:pt x="11161" y="9668"/>
                  </a:cubicBezTo>
                  <a:cubicBezTo>
                    <a:pt x="13627" y="12035"/>
                    <a:pt x="15875" y="14562"/>
                    <a:pt x="17904" y="17267"/>
                  </a:cubicBezTo>
                  <a:cubicBezTo>
                    <a:pt x="20292" y="20470"/>
                    <a:pt x="22042" y="24051"/>
                    <a:pt x="23295" y="27850"/>
                  </a:cubicBezTo>
                  <a:cubicBezTo>
                    <a:pt x="24509" y="31530"/>
                    <a:pt x="25165" y="35290"/>
                    <a:pt x="24927" y="39169"/>
                  </a:cubicBezTo>
                  <a:cubicBezTo>
                    <a:pt x="24907" y="39467"/>
                    <a:pt x="24927" y="39786"/>
                    <a:pt x="24807" y="40064"/>
                  </a:cubicBezTo>
                  <a:cubicBezTo>
                    <a:pt x="24827" y="40184"/>
                    <a:pt x="24827" y="40323"/>
                    <a:pt x="24708" y="40383"/>
                  </a:cubicBezTo>
                  <a:cubicBezTo>
                    <a:pt x="24608" y="40462"/>
                    <a:pt x="24489" y="40482"/>
                    <a:pt x="24370" y="40542"/>
                  </a:cubicBezTo>
                  <a:cubicBezTo>
                    <a:pt x="22917" y="41019"/>
                    <a:pt x="21406" y="41278"/>
                    <a:pt x="19894" y="41417"/>
                  </a:cubicBezTo>
                  <a:cubicBezTo>
                    <a:pt x="19402" y="41459"/>
                    <a:pt x="18907" y="41473"/>
                    <a:pt x="18413" y="41473"/>
                  </a:cubicBezTo>
                  <a:cubicBezTo>
                    <a:pt x="17748" y="41473"/>
                    <a:pt x="17083" y="41448"/>
                    <a:pt x="16432" y="41437"/>
                  </a:cubicBezTo>
                  <a:cubicBezTo>
                    <a:pt x="16379" y="41437"/>
                    <a:pt x="16322" y="41421"/>
                    <a:pt x="16267" y="41421"/>
                  </a:cubicBezTo>
                  <a:cubicBezTo>
                    <a:pt x="16197" y="41421"/>
                    <a:pt x="16130" y="41446"/>
                    <a:pt x="16074" y="41556"/>
                  </a:cubicBezTo>
                  <a:cubicBezTo>
                    <a:pt x="16273" y="41775"/>
                    <a:pt x="16472" y="42054"/>
                    <a:pt x="16651" y="42312"/>
                  </a:cubicBezTo>
                  <a:cubicBezTo>
                    <a:pt x="16771" y="42451"/>
                    <a:pt x="16910" y="42531"/>
                    <a:pt x="17109" y="42531"/>
                  </a:cubicBezTo>
                  <a:cubicBezTo>
                    <a:pt x="17546" y="42531"/>
                    <a:pt x="18004" y="42511"/>
                    <a:pt x="18441" y="42511"/>
                  </a:cubicBezTo>
                  <a:cubicBezTo>
                    <a:pt x="20411" y="42451"/>
                    <a:pt x="22301" y="42054"/>
                    <a:pt x="24171" y="41417"/>
                  </a:cubicBezTo>
                  <a:cubicBezTo>
                    <a:pt x="24277" y="41371"/>
                    <a:pt x="24372" y="41291"/>
                    <a:pt x="24481" y="41291"/>
                  </a:cubicBezTo>
                  <a:cubicBezTo>
                    <a:pt x="24515" y="41291"/>
                    <a:pt x="24551" y="41299"/>
                    <a:pt x="24588" y="41317"/>
                  </a:cubicBezTo>
                  <a:cubicBezTo>
                    <a:pt x="24608" y="42014"/>
                    <a:pt x="24608" y="42014"/>
                    <a:pt x="24031" y="42252"/>
                  </a:cubicBezTo>
                  <a:cubicBezTo>
                    <a:pt x="23832" y="42332"/>
                    <a:pt x="23673" y="42412"/>
                    <a:pt x="23474" y="42471"/>
                  </a:cubicBezTo>
                  <a:cubicBezTo>
                    <a:pt x="21724" y="43128"/>
                    <a:pt x="19914" y="43446"/>
                    <a:pt x="18044" y="43545"/>
                  </a:cubicBezTo>
                  <a:cubicBezTo>
                    <a:pt x="18007" y="43545"/>
                    <a:pt x="17966" y="43540"/>
                    <a:pt x="17924" y="43540"/>
                  </a:cubicBezTo>
                  <a:cubicBezTo>
                    <a:pt x="17851" y="43540"/>
                    <a:pt x="17776" y="43556"/>
                    <a:pt x="17725" y="43645"/>
                  </a:cubicBezTo>
                  <a:lnTo>
                    <a:pt x="17725" y="43725"/>
                  </a:lnTo>
                  <a:cubicBezTo>
                    <a:pt x="18209" y="44409"/>
                    <a:pt x="18239" y="44595"/>
                    <a:pt x="18586" y="44595"/>
                  </a:cubicBezTo>
                  <a:cubicBezTo>
                    <a:pt x="18754" y="44595"/>
                    <a:pt x="18995" y="44552"/>
                    <a:pt x="19396" y="44500"/>
                  </a:cubicBezTo>
                  <a:cubicBezTo>
                    <a:pt x="20908" y="44301"/>
                    <a:pt x="22380" y="43904"/>
                    <a:pt x="23793" y="43307"/>
                  </a:cubicBezTo>
                  <a:cubicBezTo>
                    <a:pt x="23871" y="43267"/>
                    <a:pt x="23950" y="43211"/>
                    <a:pt x="24040" y="43211"/>
                  </a:cubicBezTo>
                  <a:cubicBezTo>
                    <a:pt x="24086" y="43211"/>
                    <a:pt x="24136" y="43226"/>
                    <a:pt x="24190" y="43267"/>
                  </a:cubicBezTo>
                  <a:cubicBezTo>
                    <a:pt x="24210" y="43744"/>
                    <a:pt x="23992" y="44003"/>
                    <a:pt x="23574" y="44162"/>
                  </a:cubicBezTo>
                  <a:cubicBezTo>
                    <a:pt x="22301" y="44659"/>
                    <a:pt x="21008" y="45097"/>
                    <a:pt x="19695" y="45356"/>
                  </a:cubicBezTo>
                  <a:cubicBezTo>
                    <a:pt x="19456" y="45415"/>
                    <a:pt x="19237" y="45415"/>
                    <a:pt x="19018" y="45594"/>
                  </a:cubicBezTo>
                  <a:lnTo>
                    <a:pt x="19456" y="46251"/>
                  </a:lnTo>
                  <a:cubicBezTo>
                    <a:pt x="19582" y="46440"/>
                    <a:pt x="19628" y="46509"/>
                    <a:pt x="19736" y="46509"/>
                  </a:cubicBezTo>
                  <a:cubicBezTo>
                    <a:pt x="19799" y="46509"/>
                    <a:pt x="19882" y="46486"/>
                    <a:pt x="20013" y="46450"/>
                  </a:cubicBezTo>
                  <a:cubicBezTo>
                    <a:pt x="21047" y="46151"/>
                    <a:pt x="22082" y="45754"/>
                    <a:pt x="23096" y="45316"/>
                  </a:cubicBezTo>
                  <a:cubicBezTo>
                    <a:pt x="23179" y="45275"/>
                    <a:pt x="23261" y="45205"/>
                    <a:pt x="23363" y="45205"/>
                  </a:cubicBezTo>
                  <a:cubicBezTo>
                    <a:pt x="23409" y="45205"/>
                    <a:pt x="23459" y="45219"/>
                    <a:pt x="23514" y="45256"/>
                  </a:cubicBezTo>
                  <a:cubicBezTo>
                    <a:pt x="23415" y="45734"/>
                    <a:pt x="23196" y="46052"/>
                    <a:pt x="22718" y="46251"/>
                  </a:cubicBezTo>
                  <a:cubicBezTo>
                    <a:pt x="22221" y="46450"/>
                    <a:pt x="21724" y="46728"/>
                    <a:pt x="21226" y="46947"/>
                  </a:cubicBezTo>
                  <a:cubicBezTo>
                    <a:pt x="20908" y="47106"/>
                    <a:pt x="20610" y="47226"/>
                    <a:pt x="20252" y="47385"/>
                  </a:cubicBezTo>
                  <a:cubicBezTo>
                    <a:pt x="20331" y="47504"/>
                    <a:pt x="20391" y="47623"/>
                    <a:pt x="20451" y="47723"/>
                  </a:cubicBezTo>
                  <a:cubicBezTo>
                    <a:pt x="20530" y="47822"/>
                    <a:pt x="20590" y="48001"/>
                    <a:pt x="20749" y="48021"/>
                  </a:cubicBezTo>
                  <a:cubicBezTo>
                    <a:pt x="21286" y="47783"/>
                    <a:pt x="21783" y="47524"/>
                    <a:pt x="22301" y="47285"/>
                  </a:cubicBezTo>
                  <a:cubicBezTo>
                    <a:pt x="22321" y="47206"/>
                    <a:pt x="22400" y="47146"/>
                    <a:pt x="22519" y="47146"/>
                  </a:cubicBezTo>
                  <a:cubicBezTo>
                    <a:pt x="22599" y="47206"/>
                    <a:pt x="22519" y="47265"/>
                    <a:pt x="22500" y="47325"/>
                  </a:cubicBezTo>
                  <a:cubicBezTo>
                    <a:pt x="22400" y="47504"/>
                    <a:pt x="22321" y="47663"/>
                    <a:pt x="22221" y="47842"/>
                  </a:cubicBezTo>
                  <a:cubicBezTo>
                    <a:pt x="22269" y="47872"/>
                    <a:pt x="22307" y="47884"/>
                    <a:pt x="22341" y="47884"/>
                  </a:cubicBezTo>
                  <a:cubicBezTo>
                    <a:pt x="22420" y="47884"/>
                    <a:pt x="22470" y="47818"/>
                    <a:pt x="22539" y="47763"/>
                  </a:cubicBezTo>
                  <a:cubicBezTo>
                    <a:pt x="22997" y="47365"/>
                    <a:pt x="23435" y="46967"/>
                    <a:pt x="23832" y="46509"/>
                  </a:cubicBezTo>
                  <a:cubicBezTo>
                    <a:pt x="23892" y="46410"/>
                    <a:pt x="23872" y="46251"/>
                    <a:pt x="24031" y="46211"/>
                  </a:cubicBezTo>
                  <a:lnTo>
                    <a:pt x="24011" y="46211"/>
                  </a:lnTo>
                  <a:cubicBezTo>
                    <a:pt x="23992" y="45972"/>
                    <a:pt x="24131" y="45833"/>
                    <a:pt x="24210" y="45654"/>
                  </a:cubicBezTo>
                  <a:cubicBezTo>
                    <a:pt x="25205" y="43565"/>
                    <a:pt x="25782" y="41377"/>
                    <a:pt x="26001" y="39090"/>
                  </a:cubicBezTo>
                  <a:cubicBezTo>
                    <a:pt x="26359" y="35628"/>
                    <a:pt x="25901" y="32227"/>
                    <a:pt x="25006" y="28904"/>
                  </a:cubicBezTo>
                  <a:cubicBezTo>
                    <a:pt x="23614" y="23693"/>
                    <a:pt x="21226" y="18998"/>
                    <a:pt x="17924" y="14741"/>
                  </a:cubicBezTo>
                  <a:cubicBezTo>
                    <a:pt x="16154" y="12513"/>
                    <a:pt x="14244" y="10404"/>
                    <a:pt x="12175" y="8415"/>
                  </a:cubicBezTo>
                  <a:cubicBezTo>
                    <a:pt x="8853" y="5232"/>
                    <a:pt x="5213" y="2447"/>
                    <a:pt x="13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34"/>
            <p:cNvSpPr/>
            <p:nvPr/>
          </p:nvSpPr>
          <p:spPr>
            <a:xfrm rot="-4507814" flipH="1">
              <a:off x="682473" y="1856441"/>
              <a:ext cx="3336537" cy="3664460"/>
            </a:xfrm>
            <a:custGeom>
              <a:avLst/>
              <a:gdLst/>
              <a:ahLst/>
              <a:cxnLst/>
              <a:rect l="l" t="t" r="r" b="b"/>
              <a:pathLst>
                <a:path w="39885" h="43805" extrusionOk="0">
                  <a:moveTo>
                    <a:pt x="1015" y="0"/>
                  </a:moveTo>
                  <a:cubicBezTo>
                    <a:pt x="577" y="259"/>
                    <a:pt x="219" y="597"/>
                    <a:pt x="0" y="1055"/>
                  </a:cubicBezTo>
                  <a:cubicBezTo>
                    <a:pt x="935" y="1333"/>
                    <a:pt x="1890" y="1552"/>
                    <a:pt x="2805" y="1930"/>
                  </a:cubicBezTo>
                  <a:cubicBezTo>
                    <a:pt x="5351" y="2845"/>
                    <a:pt x="7639" y="4218"/>
                    <a:pt x="9787" y="5829"/>
                  </a:cubicBezTo>
                  <a:cubicBezTo>
                    <a:pt x="12035" y="7500"/>
                    <a:pt x="14044" y="9410"/>
                    <a:pt x="16014" y="11379"/>
                  </a:cubicBezTo>
                  <a:cubicBezTo>
                    <a:pt x="19276" y="14602"/>
                    <a:pt x="22101" y="18162"/>
                    <a:pt x="24667" y="21942"/>
                  </a:cubicBezTo>
                  <a:cubicBezTo>
                    <a:pt x="27233" y="25702"/>
                    <a:pt x="29819" y="29481"/>
                    <a:pt x="32266" y="33301"/>
                  </a:cubicBezTo>
                  <a:cubicBezTo>
                    <a:pt x="34414" y="36643"/>
                    <a:pt x="36424" y="40024"/>
                    <a:pt x="38293" y="43526"/>
                  </a:cubicBezTo>
                  <a:cubicBezTo>
                    <a:pt x="38313" y="43526"/>
                    <a:pt x="38333" y="43545"/>
                    <a:pt x="38373" y="43585"/>
                  </a:cubicBezTo>
                  <a:cubicBezTo>
                    <a:pt x="38373" y="43585"/>
                    <a:pt x="38333" y="43605"/>
                    <a:pt x="38333" y="43625"/>
                  </a:cubicBezTo>
                  <a:lnTo>
                    <a:pt x="38333" y="43804"/>
                  </a:lnTo>
                  <a:cubicBezTo>
                    <a:pt x="38890" y="43685"/>
                    <a:pt x="39328" y="43327"/>
                    <a:pt x="39805" y="43028"/>
                  </a:cubicBezTo>
                  <a:cubicBezTo>
                    <a:pt x="39865" y="43008"/>
                    <a:pt x="39865" y="42909"/>
                    <a:pt x="39885" y="42829"/>
                  </a:cubicBezTo>
                  <a:cubicBezTo>
                    <a:pt x="39606" y="42372"/>
                    <a:pt x="39348" y="41914"/>
                    <a:pt x="39089" y="41457"/>
                  </a:cubicBezTo>
                  <a:cubicBezTo>
                    <a:pt x="37179" y="37936"/>
                    <a:pt x="35031" y="34554"/>
                    <a:pt x="32843" y="31192"/>
                  </a:cubicBezTo>
                  <a:cubicBezTo>
                    <a:pt x="30734" y="27969"/>
                    <a:pt x="28566" y="24787"/>
                    <a:pt x="26358" y="21624"/>
                  </a:cubicBezTo>
                  <a:cubicBezTo>
                    <a:pt x="24548" y="18998"/>
                    <a:pt x="22658" y="16392"/>
                    <a:pt x="20509" y="13985"/>
                  </a:cubicBezTo>
                  <a:cubicBezTo>
                    <a:pt x="18898" y="12155"/>
                    <a:pt x="17207" y="10404"/>
                    <a:pt x="15477" y="8713"/>
                  </a:cubicBezTo>
                  <a:cubicBezTo>
                    <a:pt x="13945" y="7261"/>
                    <a:pt x="12413" y="5829"/>
                    <a:pt x="10722" y="4576"/>
                  </a:cubicBezTo>
                  <a:cubicBezTo>
                    <a:pt x="8653" y="3024"/>
                    <a:pt x="6465" y="1711"/>
                    <a:pt x="4058" y="836"/>
                  </a:cubicBezTo>
                  <a:cubicBezTo>
                    <a:pt x="3064" y="458"/>
                    <a:pt x="2029" y="219"/>
                    <a:pt x="10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34"/>
            <p:cNvSpPr/>
            <p:nvPr/>
          </p:nvSpPr>
          <p:spPr>
            <a:xfrm rot="-4507814" flipH="1">
              <a:off x="803270" y="1783823"/>
              <a:ext cx="3296718" cy="3639448"/>
            </a:xfrm>
            <a:custGeom>
              <a:avLst/>
              <a:gdLst/>
              <a:ahLst/>
              <a:cxnLst/>
              <a:rect l="l" t="t" r="r" b="b"/>
              <a:pathLst>
                <a:path w="39409" h="43506" extrusionOk="0">
                  <a:moveTo>
                    <a:pt x="1055" y="1"/>
                  </a:moveTo>
                  <a:cubicBezTo>
                    <a:pt x="677" y="299"/>
                    <a:pt x="399" y="697"/>
                    <a:pt x="100" y="1055"/>
                  </a:cubicBezTo>
                  <a:cubicBezTo>
                    <a:pt x="41" y="1134"/>
                    <a:pt x="41" y="1234"/>
                    <a:pt x="1" y="1333"/>
                  </a:cubicBezTo>
                  <a:cubicBezTo>
                    <a:pt x="2169" y="1592"/>
                    <a:pt x="4178" y="2368"/>
                    <a:pt x="6108" y="3382"/>
                  </a:cubicBezTo>
                  <a:cubicBezTo>
                    <a:pt x="8137" y="4476"/>
                    <a:pt x="10007" y="5849"/>
                    <a:pt x="11737" y="7361"/>
                  </a:cubicBezTo>
                  <a:cubicBezTo>
                    <a:pt x="16611" y="11638"/>
                    <a:pt x="20928" y="16392"/>
                    <a:pt x="24528" y="21783"/>
                  </a:cubicBezTo>
                  <a:cubicBezTo>
                    <a:pt x="27512" y="26259"/>
                    <a:pt x="30516" y="30735"/>
                    <a:pt x="33341" y="35350"/>
                  </a:cubicBezTo>
                  <a:cubicBezTo>
                    <a:pt x="34972" y="38035"/>
                    <a:pt x="36544" y="40741"/>
                    <a:pt x="38016" y="43506"/>
                  </a:cubicBezTo>
                  <a:cubicBezTo>
                    <a:pt x="38473" y="43247"/>
                    <a:pt x="38931" y="43009"/>
                    <a:pt x="39408" y="42750"/>
                  </a:cubicBezTo>
                  <a:lnTo>
                    <a:pt x="39408" y="42571"/>
                  </a:lnTo>
                  <a:cubicBezTo>
                    <a:pt x="39329" y="42571"/>
                    <a:pt x="39329" y="42531"/>
                    <a:pt x="39348" y="42432"/>
                  </a:cubicBezTo>
                  <a:cubicBezTo>
                    <a:pt x="37479" y="38951"/>
                    <a:pt x="35469" y="35549"/>
                    <a:pt x="33341" y="32207"/>
                  </a:cubicBezTo>
                  <a:cubicBezTo>
                    <a:pt x="30854" y="28387"/>
                    <a:pt x="28288" y="24628"/>
                    <a:pt x="25722" y="20848"/>
                  </a:cubicBezTo>
                  <a:cubicBezTo>
                    <a:pt x="23156" y="17069"/>
                    <a:pt x="20331" y="13508"/>
                    <a:pt x="17069" y="10285"/>
                  </a:cubicBezTo>
                  <a:cubicBezTo>
                    <a:pt x="15099" y="8316"/>
                    <a:pt x="13090" y="6406"/>
                    <a:pt x="10842" y="4735"/>
                  </a:cubicBezTo>
                  <a:cubicBezTo>
                    <a:pt x="8694" y="3124"/>
                    <a:pt x="6406" y="1771"/>
                    <a:pt x="3860" y="836"/>
                  </a:cubicBezTo>
                  <a:cubicBezTo>
                    <a:pt x="2945" y="498"/>
                    <a:pt x="1990" y="259"/>
                    <a:pt x="10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34"/>
            <p:cNvSpPr/>
            <p:nvPr/>
          </p:nvSpPr>
          <p:spPr>
            <a:xfrm rot="-4507814" flipH="1">
              <a:off x="1193721" y="1635713"/>
              <a:ext cx="3190143" cy="3501754"/>
            </a:xfrm>
            <a:custGeom>
              <a:avLst/>
              <a:gdLst/>
              <a:ahLst/>
              <a:cxnLst/>
              <a:rect l="l" t="t" r="r" b="b"/>
              <a:pathLst>
                <a:path w="38135" h="41860" extrusionOk="0">
                  <a:moveTo>
                    <a:pt x="1582" y="1"/>
                  </a:moveTo>
                  <a:cubicBezTo>
                    <a:pt x="1320" y="1"/>
                    <a:pt x="1058" y="10"/>
                    <a:pt x="796" y="26"/>
                  </a:cubicBezTo>
                  <a:cubicBezTo>
                    <a:pt x="577" y="384"/>
                    <a:pt x="378" y="762"/>
                    <a:pt x="160" y="1100"/>
                  </a:cubicBezTo>
                  <a:cubicBezTo>
                    <a:pt x="60" y="1259"/>
                    <a:pt x="0" y="1418"/>
                    <a:pt x="60" y="1597"/>
                  </a:cubicBezTo>
                  <a:cubicBezTo>
                    <a:pt x="537" y="1521"/>
                    <a:pt x="1012" y="1483"/>
                    <a:pt x="1485" y="1483"/>
                  </a:cubicBezTo>
                  <a:cubicBezTo>
                    <a:pt x="2373" y="1483"/>
                    <a:pt x="3255" y="1616"/>
                    <a:pt x="4138" y="1876"/>
                  </a:cubicBezTo>
                  <a:cubicBezTo>
                    <a:pt x="4914" y="2114"/>
                    <a:pt x="5670" y="2413"/>
                    <a:pt x="6426" y="2791"/>
                  </a:cubicBezTo>
                  <a:cubicBezTo>
                    <a:pt x="8296" y="3706"/>
                    <a:pt x="9947" y="4899"/>
                    <a:pt x="11538" y="6192"/>
                  </a:cubicBezTo>
                  <a:cubicBezTo>
                    <a:pt x="13766" y="7983"/>
                    <a:pt x="15755" y="10012"/>
                    <a:pt x="17705" y="12041"/>
                  </a:cubicBezTo>
                  <a:cubicBezTo>
                    <a:pt x="19873" y="14289"/>
                    <a:pt x="21763" y="16716"/>
                    <a:pt x="23474" y="19322"/>
                  </a:cubicBezTo>
                  <a:cubicBezTo>
                    <a:pt x="25403" y="22246"/>
                    <a:pt x="27194" y="25230"/>
                    <a:pt x="28944" y="28214"/>
                  </a:cubicBezTo>
                  <a:cubicBezTo>
                    <a:pt x="30516" y="30839"/>
                    <a:pt x="32067" y="33505"/>
                    <a:pt x="33579" y="36191"/>
                  </a:cubicBezTo>
                  <a:cubicBezTo>
                    <a:pt x="34653" y="38060"/>
                    <a:pt x="35648" y="39970"/>
                    <a:pt x="36663" y="41860"/>
                  </a:cubicBezTo>
                  <a:cubicBezTo>
                    <a:pt x="37239" y="41761"/>
                    <a:pt x="37737" y="41462"/>
                    <a:pt x="38135" y="41044"/>
                  </a:cubicBezTo>
                  <a:cubicBezTo>
                    <a:pt x="37796" y="40666"/>
                    <a:pt x="37637" y="40189"/>
                    <a:pt x="37379" y="39751"/>
                  </a:cubicBezTo>
                  <a:cubicBezTo>
                    <a:pt x="34494" y="34400"/>
                    <a:pt x="31391" y="29208"/>
                    <a:pt x="28188" y="24056"/>
                  </a:cubicBezTo>
                  <a:cubicBezTo>
                    <a:pt x="27035" y="22246"/>
                    <a:pt x="25901" y="20416"/>
                    <a:pt x="24727" y="18605"/>
                  </a:cubicBezTo>
                  <a:cubicBezTo>
                    <a:pt x="22718" y="15522"/>
                    <a:pt x="20390" y="12717"/>
                    <a:pt x="17804" y="10111"/>
                  </a:cubicBezTo>
                  <a:cubicBezTo>
                    <a:pt x="15994" y="8281"/>
                    <a:pt x="14204" y="6471"/>
                    <a:pt x="12214" y="4860"/>
                  </a:cubicBezTo>
                  <a:cubicBezTo>
                    <a:pt x="10544" y="3487"/>
                    <a:pt x="8793" y="2254"/>
                    <a:pt x="6824" y="1319"/>
                  </a:cubicBezTo>
                  <a:cubicBezTo>
                    <a:pt x="5550" y="722"/>
                    <a:pt x="4218" y="284"/>
                    <a:pt x="2825" y="85"/>
                  </a:cubicBezTo>
                  <a:cubicBezTo>
                    <a:pt x="2411" y="24"/>
                    <a:pt x="1997" y="1"/>
                    <a:pt x="15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34"/>
            <p:cNvSpPr/>
            <p:nvPr/>
          </p:nvSpPr>
          <p:spPr>
            <a:xfrm rot="-4507814" flipH="1">
              <a:off x="1048715" y="1671106"/>
              <a:ext cx="3245020" cy="3559642"/>
            </a:xfrm>
            <a:custGeom>
              <a:avLst/>
              <a:gdLst/>
              <a:ahLst/>
              <a:cxnLst/>
              <a:rect l="l" t="t" r="r" b="b"/>
              <a:pathLst>
                <a:path w="38791" h="42552" extrusionOk="0">
                  <a:moveTo>
                    <a:pt x="1114" y="1"/>
                  </a:moveTo>
                  <a:cubicBezTo>
                    <a:pt x="637" y="299"/>
                    <a:pt x="418" y="777"/>
                    <a:pt x="120" y="1194"/>
                  </a:cubicBezTo>
                  <a:cubicBezTo>
                    <a:pt x="40" y="1294"/>
                    <a:pt x="0" y="1413"/>
                    <a:pt x="20" y="1533"/>
                  </a:cubicBezTo>
                  <a:cubicBezTo>
                    <a:pt x="282" y="1517"/>
                    <a:pt x="544" y="1508"/>
                    <a:pt x="805" y="1508"/>
                  </a:cubicBezTo>
                  <a:cubicBezTo>
                    <a:pt x="1218" y="1508"/>
                    <a:pt x="1627" y="1531"/>
                    <a:pt x="2029" y="1592"/>
                  </a:cubicBezTo>
                  <a:cubicBezTo>
                    <a:pt x="3422" y="1791"/>
                    <a:pt x="4774" y="2229"/>
                    <a:pt x="6048" y="2826"/>
                  </a:cubicBezTo>
                  <a:cubicBezTo>
                    <a:pt x="7997" y="3780"/>
                    <a:pt x="9768" y="4994"/>
                    <a:pt x="11438" y="6367"/>
                  </a:cubicBezTo>
                  <a:cubicBezTo>
                    <a:pt x="13428" y="7978"/>
                    <a:pt x="15238" y="9788"/>
                    <a:pt x="17028" y="11618"/>
                  </a:cubicBezTo>
                  <a:cubicBezTo>
                    <a:pt x="19614" y="14224"/>
                    <a:pt x="21922" y="17029"/>
                    <a:pt x="23951" y="20112"/>
                  </a:cubicBezTo>
                  <a:cubicBezTo>
                    <a:pt x="25125" y="21903"/>
                    <a:pt x="26259" y="23733"/>
                    <a:pt x="27412" y="25563"/>
                  </a:cubicBezTo>
                  <a:cubicBezTo>
                    <a:pt x="30615" y="30715"/>
                    <a:pt x="33718" y="35927"/>
                    <a:pt x="36603" y="41258"/>
                  </a:cubicBezTo>
                  <a:cubicBezTo>
                    <a:pt x="36861" y="41676"/>
                    <a:pt x="37020" y="42154"/>
                    <a:pt x="37359" y="42551"/>
                  </a:cubicBezTo>
                  <a:cubicBezTo>
                    <a:pt x="37856" y="42313"/>
                    <a:pt x="38353" y="42074"/>
                    <a:pt x="38791" y="41696"/>
                  </a:cubicBezTo>
                  <a:cubicBezTo>
                    <a:pt x="37896" y="39886"/>
                    <a:pt x="36881" y="38115"/>
                    <a:pt x="35867" y="36365"/>
                  </a:cubicBezTo>
                  <a:cubicBezTo>
                    <a:pt x="32604" y="30755"/>
                    <a:pt x="29123" y="25304"/>
                    <a:pt x="25542" y="19894"/>
                  </a:cubicBezTo>
                  <a:cubicBezTo>
                    <a:pt x="23971" y="17526"/>
                    <a:pt x="22320" y="15219"/>
                    <a:pt x="20410" y="13130"/>
                  </a:cubicBezTo>
                  <a:cubicBezTo>
                    <a:pt x="17824" y="10265"/>
                    <a:pt x="15158" y="7481"/>
                    <a:pt x="12155" y="5054"/>
                  </a:cubicBezTo>
                  <a:cubicBezTo>
                    <a:pt x="10762" y="3900"/>
                    <a:pt x="9330" y="2885"/>
                    <a:pt x="7758" y="2030"/>
                  </a:cubicBezTo>
                  <a:cubicBezTo>
                    <a:pt x="6207" y="1214"/>
                    <a:pt x="4615" y="538"/>
                    <a:pt x="2905" y="240"/>
                  </a:cubicBezTo>
                  <a:cubicBezTo>
                    <a:pt x="2308" y="140"/>
                    <a:pt x="1711" y="80"/>
                    <a:pt x="1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34"/>
            <p:cNvSpPr/>
            <p:nvPr/>
          </p:nvSpPr>
          <p:spPr>
            <a:xfrm rot="-4507814" flipH="1">
              <a:off x="576730" y="1914760"/>
              <a:ext cx="3338294" cy="3669480"/>
            </a:xfrm>
            <a:custGeom>
              <a:avLst/>
              <a:gdLst/>
              <a:ahLst/>
              <a:cxnLst/>
              <a:rect l="l" t="t" r="r" b="b"/>
              <a:pathLst>
                <a:path w="39906" h="43865" extrusionOk="0">
                  <a:moveTo>
                    <a:pt x="1055" y="1"/>
                  </a:moveTo>
                  <a:cubicBezTo>
                    <a:pt x="597" y="220"/>
                    <a:pt x="199" y="518"/>
                    <a:pt x="1" y="1015"/>
                  </a:cubicBezTo>
                  <a:cubicBezTo>
                    <a:pt x="1035" y="1254"/>
                    <a:pt x="2050" y="1513"/>
                    <a:pt x="3044" y="1871"/>
                  </a:cubicBezTo>
                  <a:cubicBezTo>
                    <a:pt x="5471" y="2746"/>
                    <a:pt x="7659" y="4059"/>
                    <a:pt x="9708" y="5591"/>
                  </a:cubicBezTo>
                  <a:cubicBezTo>
                    <a:pt x="11399" y="6864"/>
                    <a:pt x="12971" y="8276"/>
                    <a:pt x="14463" y="9748"/>
                  </a:cubicBezTo>
                  <a:cubicBezTo>
                    <a:pt x="16193" y="11459"/>
                    <a:pt x="17884" y="13210"/>
                    <a:pt x="19495" y="15020"/>
                  </a:cubicBezTo>
                  <a:cubicBezTo>
                    <a:pt x="21624" y="17427"/>
                    <a:pt x="23514" y="20013"/>
                    <a:pt x="25344" y="22659"/>
                  </a:cubicBezTo>
                  <a:cubicBezTo>
                    <a:pt x="27532" y="25822"/>
                    <a:pt x="29720" y="29005"/>
                    <a:pt x="31829" y="32227"/>
                  </a:cubicBezTo>
                  <a:cubicBezTo>
                    <a:pt x="34017" y="35589"/>
                    <a:pt x="36146" y="38991"/>
                    <a:pt x="38075" y="42492"/>
                  </a:cubicBezTo>
                  <a:cubicBezTo>
                    <a:pt x="38334" y="42969"/>
                    <a:pt x="38592" y="43427"/>
                    <a:pt x="38871" y="43864"/>
                  </a:cubicBezTo>
                  <a:cubicBezTo>
                    <a:pt x="39229" y="43685"/>
                    <a:pt x="39587" y="43506"/>
                    <a:pt x="39905" y="43327"/>
                  </a:cubicBezTo>
                  <a:cubicBezTo>
                    <a:pt x="39786" y="42870"/>
                    <a:pt x="39527" y="42472"/>
                    <a:pt x="39289" y="42054"/>
                  </a:cubicBezTo>
                  <a:cubicBezTo>
                    <a:pt x="37777" y="39210"/>
                    <a:pt x="36146" y="36425"/>
                    <a:pt x="34395" y="33699"/>
                  </a:cubicBezTo>
                  <a:cubicBezTo>
                    <a:pt x="31590" y="29263"/>
                    <a:pt x="28606" y="24946"/>
                    <a:pt x="25642" y="20650"/>
                  </a:cubicBezTo>
                  <a:cubicBezTo>
                    <a:pt x="22778" y="16492"/>
                    <a:pt x="19495" y="12653"/>
                    <a:pt x="15895" y="9132"/>
                  </a:cubicBezTo>
                  <a:cubicBezTo>
                    <a:pt x="14303" y="7560"/>
                    <a:pt x="12672" y="5989"/>
                    <a:pt x="10882" y="4636"/>
                  </a:cubicBezTo>
                  <a:cubicBezTo>
                    <a:pt x="8912" y="3104"/>
                    <a:pt x="6824" y="1851"/>
                    <a:pt x="4516" y="976"/>
                  </a:cubicBezTo>
                  <a:cubicBezTo>
                    <a:pt x="3462" y="578"/>
                    <a:pt x="2427" y="279"/>
                    <a:pt x="1333" y="100"/>
                  </a:cubicBezTo>
                  <a:cubicBezTo>
                    <a:pt x="1234" y="81"/>
                    <a:pt x="1154" y="21"/>
                    <a:pt x="10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34"/>
            <p:cNvSpPr/>
            <p:nvPr/>
          </p:nvSpPr>
          <p:spPr>
            <a:xfrm rot="-4507814" flipH="1">
              <a:off x="439209" y="2031674"/>
              <a:ext cx="3334948" cy="3706036"/>
            </a:xfrm>
            <a:custGeom>
              <a:avLst/>
              <a:gdLst/>
              <a:ahLst/>
              <a:cxnLst/>
              <a:rect l="l" t="t" r="r" b="b"/>
              <a:pathLst>
                <a:path w="39866" h="44302" extrusionOk="0">
                  <a:moveTo>
                    <a:pt x="936" y="1"/>
                  </a:moveTo>
                  <a:cubicBezTo>
                    <a:pt x="518" y="100"/>
                    <a:pt x="180" y="319"/>
                    <a:pt x="1" y="737"/>
                  </a:cubicBezTo>
                  <a:cubicBezTo>
                    <a:pt x="637" y="876"/>
                    <a:pt x="1254" y="955"/>
                    <a:pt x="1851" y="1115"/>
                  </a:cubicBezTo>
                  <a:cubicBezTo>
                    <a:pt x="3860" y="1592"/>
                    <a:pt x="5730" y="2427"/>
                    <a:pt x="7500" y="3502"/>
                  </a:cubicBezTo>
                  <a:cubicBezTo>
                    <a:pt x="8992" y="4417"/>
                    <a:pt x="10385" y="5471"/>
                    <a:pt x="11698" y="6645"/>
                  </a:cubicBezTo>
                  <a:cubicBezTo>
                    <a:pt x="14662" y="9271"/>
                    <a:pt x="17387" y="12115"/>
                    <a:pt x="19973" y="15119"/>
                  </a:cubicBezTo>
                  <a:cubicBezTo>
                    <a:pt x="21644" y="17049"/>
                    <a:pt x="23136" y="19117"/>
                    <a:pt x="24588" y="21226"/>
                  </a:cubicBezTo>
                  <a:cubicBezTo>
                    <a:pt x="27313" y="25244"/>
                    <a:pt x="30019" y="29263"/>
                    <a:pt x="32605" y="33361"/>
                  </a:cubicBezTo>
                  <a:cubicBezTo>
                    <a:pt x="34853" y="36921"/>
                    <a:pt x="36961" y="40562"/>
                    <a:pt x="38851" y="44302"/>
                  </a:cubicBezTo>
                  <a:cubicBezTo>
                    <a:pt x="39229" y="44143"/>
                    <a:pt x="39627" y="44003"/>
                    <a:pt x="39866" y="43645"/>
                  </a:cubicBezTo>
                  <a:cubicBezTo>
                    <a:pt x="39786" y="43486"/>
                    <a:pt x="39726" y="43367"/>
                    <a:pt x="39647" y="43247"/>
                  </a:cubicBezTo>
                  <a:cubicBezTo>
                    <a:pt x="37976" y="39866"/>
                    <a:pt x="36126" y="36543"/>
                    <a:pt x="34137" y="33341"/>
                  </a:cubicBezTo>
                  <a:cubicBezTo>
                    <a:pt x="31252" y="28666"/>
                    <a:pt x="28209" y="24111"/>
                    <a:pt x="25125" y="19575"/>
                  </a:cubicBezTo>
                  <a:cubicBezTo>
                    <a:pt x="21644" y="14423"/>
                    <a:pt x="17486" y="9847"/>
                    <a:pt x="12851" y="5710"/>
                  </a:cubicBezTo>
                  <a:cubicBezTo>
                    <a:pt x="11220" y="4297"/>
                    <a:pt x="9490" y="3024"/>
                    <a:pt x="7580" y="2010"/>
                  </a:cubicBezTo>
                  <a:cubicBezTo>
                    <a:pt x="5491" y="896"/>
                    <a:pt x="3303" y="140"/>
                    <a:pt x="9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34"/>
            <p:cNvSpPr/>
            <p:nvPr/>
          </p:nvSpPr>
          <p:spPr>
            <a:xfrm rot="-4507814" flipH="1">
              <a:off x="930266" y="1729841"/>
              <a:ext cx="3265013" cy="3591180"/>
            </a:xfrm>
            <a:custGeom>
              <a:avLst/>
              <a:gdLst/>
              <a:ahLst/>
              <a:cxnLst/>
              <a:rect l="l" t="t" r="r" b="b"/>
              <a:pathLst>
                <a:path w="39030" h="42929" extrusionOk="0">
                  <a:moveTo>
                    <a:pt x="1035" y="0"/>
                  </a:moveTo>
                  <a:cubicBezTo>
                    <a:pt x="975" y="40"/>
                    <a:pt x="836" y="40"/>
                    <a:pt x="796" y="120"/>
                  </a:cubicBezTo>
                  <a:cubicBezTo>
                    <a:pt x="498" y="458"/>
                    <a:pt x="179" y="816"/>
                    <a:pt x="0" y="1234"/>
                  </a:cubicBezTo>
                  <a:cubicBezTo>
                    <a:pt x="597" y="1313"/>
                    <a:pt x="1194" y="1393"/>
                    <a:pt x="1791" y="1492"/>
                  </a:cubicBezTo>
                  <a:cubicBezTo>
                    <a:pt x="3521" y="1771"/>
                    <a:pt x="5113" y="2447"/>
                    <a:pt x="6645" y="3263"/>
                  </a:cubicBezTo>
                  <a:cubicBezTo>
                    <a:pt x="8196" y="4118"/>
                    <a:pt x="9648" y="5172"/>
                    <a:pt x="11041" y="6286"/>
                  </a:cubicBezTo>
                  <a:cubicBezTo>
                    <a:pt x="14025" y="8713"/>
                    <a:pt x="16710" y="11498"/>
                    <a:pt x="19296" y="14363"/>
                  </a:cubicBezTo>
                  <a:cubicBezTo>
                    <a:pt x="21206" y="16452"/>
                    <a:pt x="22837" y="18759"/>
                    <a:pt x="24409" y="21126"/>
                  </a:cubicBezTo>
                  <a:cubicBezTo>
                    <a:pt x="27989" y="26557"/>
                    <a:pt x="31471" y="31988"/>
                    <a:pt x="34733" y="37618"/>
                  </a:cubicBezTo>
                  <a:cubicBezTo>
                    <a:pt x="35748" y="39348"/>
                    <a:pt x="36782" y="41119"/>
                    <a:pt x="37677" y="42929"/>
                  </a:cubicBezTo>
                  <a:cubicBezTo>
                    <a:pt x="38214" y="42810"/>
                    <a:pt x="38712" y="42611"/>
                    <a:pt x="39030" y="42153"/>
                  </a:cubicBezTo>
                  <a:cubicBezTo>
                    <a:pt x="37578" y="39388"/>
                    <a:pt x="36006" y="36663"/>
                    <a:pt x="34355" y="34017"/>
                  </a:cubicBezTo>
                  <a:cubicBezTo>
                    <a:pt x="31550" y="29402"/>
                    <a:pt x="28546" y="24926"/>
                    <a:pt x="25563" y="20450"/>
                  </a:cubicBezTo>
                  <a:cubicBezTo>
                    <a:pt x="21962" y="15059"/>
                    <a:pt x="17625" y="10305"/>
                    <a:pt x="12772" y="6028"/>
                  </a:cubicBezTo>
                  <a:cubicBezTo>
                    <a:pt x="11041" y="4496"/>
                    <a:pt x="9171" y="3143"/>
                    <a:pt x="7142" y="2049"/>
                  </a:cubicBezTo>
                  <a:cubicBezTo>
                    <a:pt x="5212" y="1035"/>
                    <a:pt x="3203" y="279"/>
                    <a:pt x="10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34"/>
            <p:cNvSpPr/>
            <p:nvPr/>
          </p:nvSpPr>
          <p:spPr>
            <a:xfrm rot="-4507814" flipH="1">
              <a:off x="-1614990" y="1726927"/>
              <a:ext cx="2198342" cy="3799227"/>
            </a:xfrm>
            <a:custGeom>
              <a:avLst/>
              <a:gdLst/>
              <a:ahLst/>
              <a:cxnLst/>
              <a:rect l="l" t="t" r="r" b="b"/>
              <a:pathLst>
                <a:path w="26279" h="45416" extrusionOk="0">
                  <a:moveTo>
                    <a:pt x="1234" y="0"/>
                  </a:moveTo>
                  <a:cubicBezTo>
                    <a:pt x="737" y="299"/>
                    <a:pt x="319" y="696"/>
                    <a:pt x="1" y="1194"/>
                  </a:cubicBezTo>
                  <a:cubicBezTo>
                    <a:pt x="1294" y="2228"/>
                    <a:pt x="2627" y="3243"/>
                    <a:pt x="3920" y="4317"/>
                  </a:cubicBezTo>
                  <a:cubicBezTo>
                    <a:pt x="7381" y="7122"/>
                    <a:pt x="10604" y="10185"/>
                    <a:pt x="13568" y="13547"/>
                  </a:cubicBezTo>
                  <a:cubicBezTo>
                    <a:pt x="16174" y="16471"/>
                    <a:pt x="18501" y="19614"/>
                    <a:pt x="20411" y="23036"/>
                  </a:cubicBezTo>
                  <a:cubicBezTo>
                    <a:pt x="22102" y="26099"/>
                    <a:pt x="23414" y="29302"/>
                    <a:pt x="24190" y="32724"/>
                  </a:cubicBezTo>
                  <a:cubicBezTo>
                    <a:pt x="24867" y="35708"/>
                    <a:pt x="25066" y="38711"/>
                    <a:pt x="24767" y="41735"/>
                  </a:cubicBezTo>
                  <a:cubicBezTo>
                    <a:pt x="24668" y="42869"/>
                    <a:pt x="24469" y="43983"/>
                    <a:pt x="24230" y="45077"/>
                  </a:cubicBezTo>
                  <a:cubicBezTo>
                    <a:pt x="24210" y="45197"/>
                    <a:pt x="24131" y="45316"/>
                    <a:pt x="24270" y="45415"/>
                  </a:cubicBezTo>
                  <a:cubicBezTo>
                    <a:pt x="24906" y="44819"/>
                    <a:pt x="25424" y="44122"/>
                    <a:pt x="25921" y="43426"/>
                  </a:cubicBezTo>
                  <a:cubicBezTo>
                    <a:pt x="25881" y="42710"/>
                    <a:pt x="26060" y="41994"/>
                    <a:pt x="26120" y="41278"/>
                  </a:cubicBezTo>
                  <a:cubicBezTo>
                    <a:pt x="26279" y="39587"/>
                    <a:pt x="26259" y="37856"/>
                    <a:pt x="26100" y="36165"/>
                  </a:cubicBezTo>
                  <a:cubicBezTo>
                    <a:pt x="25802" y="32465"/>
                    <a:pt x="24807" y="28944"/>
                    <a:pt x="23315" y="25562"/>
                  </a:cubicBezTo>
                  <a:cubicBezTo>
                    <a:pt x="21843" y="22220"/>
                    <a:pt x="19933" y="19137"/>
                    <a:pt x="17745" y="16233"/>
                  </a:cubicBezTo>
                  <a:cubicBezTo>
                    <a:pt x="15537" y="13289"/>
                    <a:pt x="13070" y="10583"/>
                    <a:pt x="10464" y="8017"/>
                  </a:cubicBezTo>
                  <a:cubicBezTo>
                    <a:pt x="7620" y="5232"/>
                    <a:pt x="4596" y="2646"/>
                    <a:pt x="1453" y="199"/>
                  </a:cubicBezTo>
                  <a:cubicBezTo>
                    <a:pt x="1393" y="139"/>
                    <a:pt x="1314" y="60"/>
                    <a:pt x="1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34"/>
            <p:cNvSpPr/>
            <p:nvPr/>
          </p:nvSpPr>
          <p:spPr>
            <a:xfrm rot="-4507814" flipH="1">
              <a:off x="-1310899" y="1536455"/>
              <a:ext cx="2180105" cy="3928807"/>
            </a:xfrm>
            <a:custGeom>
              <a:avLst/>
              <a:gdLst/>
              <a:ahLst/>
              <a:cxnLst/>
              <a:rect l="l" t="t" r="r" b="b"/>
              <a:pathLst>
                <a:path w="26061" h="46965" extrusionOk="0">
                  <a:moveTo>
                    <a:pt x="24799" y="45104"/>
                  </a:moveTo>
                  <a:cubicBezTo>
                    <a:pt x="24807" y="45115"/>
                    <a:pt x="24816" y="45126"/>
                    <a:pt x="24827" y="45137"/>
                  </a:cubicBezTo>
                  <a:lnTo>
                    <a:pt x="24847" y="45117"/>
                  </a:lnTo>
                  <a:cubicBezTo>
                    <a:pt x="24829" y="45111"/>
                    <a:pt x="24813" y="45107"/>
                    <a:pt x="24799" y="45104"/>
                  </a:cubicBezTo>
                  <a:close/>
                  <a:moveTo>
                    <a:pt x="1135" y="0"/>
                  </a:moveTo>
                  <a:cubicBezTo>
                    <a:pt x="637" y="259"/>
                    <a:pt x="299" y="637"/>
                    <a:pt x="1" y="1094"/>
                  </a:cubicBezTo>
                  <a:lnTo>
                    <a:pt x="1" y="1174"/>
                  </a:lnTo>
                  <a:cubicBezTo>
                    <a:pt x="3064" y="3243"/>
                    <a:pt x="5969" y="5451"/>
                    <a:pt x="8754" y="7917"/>
                  </a:cubicBezTo>
                  <a:cubicBezTo>
                    <a:pt x="10942" y="9887"/>
                    <a:pt x="13011" y="11936"/>
                    <a:pt x="14901" y="14204"/>
                  </a:cubicBezTo>
                  <a:cubicBezTo>
                    <a:pt x="18680" y="18699"/>
                    <a:pt x="21545" y="23732"/>
                    <a:pt x="23275" y="29342"/>
                  </a:cubicBezTo>
                  <a:cubicBezTo>
                    <a:pt x="23872" y="31232"/>
                    <a:pt x="24290" y="33181"/>
                    <a:pt x="24529" y="35151"/>
                  </a:cubicBezTo>
                  <a:cubicBezTo>
                    <a:pt x="24966" y="39089"/>
                    <a:pt x="24648" y="42949"/>
                    <a:pt x="23096" y="46649"/>
                  </a:cubicBezTo>
                  <a:cubicBezTo>
                    <a:pt x="23076" y="46748"/>
                    <a:pt x="23076" y="46847"/>
                    <a:pt x="23057" y="46947"/>
                  </a:cubicBezTo>
                  <a:cubicBezTo>
                    <a:pt x="23086" y="46959"/>
                    <a:pt x="23112" y="46965"/>
                    <a:pt x="23137" y="46965"/>
                  </a:cubicBezTo>
                  <a:cubicBezTo>
                    <a:pt x="23229" y="46965"/>
                    <a:pt x="23292" y="46886"/>
                    <a:pt x="23355" y="46808"/>
                  </a:cubicBezTo>
                  <a:cubicBezTo>
                    <a:pt x="23793" y="46290"/>
                    <a:pt x="24270" y="45793"/>
                    <a:pt x="24727" y="45256"/>
                  </a:cubicBezTo>
                  <a:cubicBezTo>
                    <a:pt x="24727" y="45207"/>
                    <a:pt x="24686" y="45102"/>
                    <a:pt x="24775" y="45102"/>
                  </a:cubicBezTo>
                  <a:cubicBezTo>
                    <a:pt x="24782" y="45102"/>
                    <a:pt x="24790" y="45103"/>
                    <a:pt x="24799" y="45104"/>
                  </a:cubicBezTo>
                  <a:lnTo>
                    <a:pt x="24799" y="45104"/>
                  </a:lnTo>
                  <a:cubicBezTo>
                    <a:pt x="24703" y="44973"/>
                    <a:pt x="24792" y="44829"/>
                    <a:pt x="24847" y="44719"/>
                  </a:cubicBezTo>
                  <a:cubicBezTo>
                    <a:pt x="25324" y="43227"/>
                    <a:pt x="25662" y="41715"/>
                    <a:pt x="25841" y="40164"/>
                  </a:cubicBezTo>
                  <a:cubicBezTo>
                    <a:pt x="26040" y="38473"/>
                    <a:pt x="26060" y="36782"/>
                    <a:pt x="25941" y="35071"/>
                  </a:cubicBezTo>
                  <a:cubicBezTo>
                    <a:pt x="25563" y="30516"/>
                    <a:pt x="24131" y="26338"/>
                    <a:pt x="21982" y="22340"/>
                  </a:cubicBezTo>
                  <a:cubicBezTo>
                    <a:pt x="19834" y="18341"/>
                    <a:pt x="17128" y="14761"/>
                    <a:pt x="14085" y="11419"/>
                  </a:cubicBezTo>
                  <a:cubicBezTo>
                    <a:pt x="10345" y="7321"/>
                    <a:pt x="6148" y="3720"/>
                    <a:pt x="1672" y="438"/>
                  </a:cubicBezTo>
                  <a:cubicBezTo>
                    <a:pt x="1493" y="298"/>
                    <a:pt x="1314" y="159"/>
                    <a:pt x="11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34"/>
            <p:cNvSpPr/>
            <p:nvPr/>
          </p:nvSpPr>
          <p:spPr>
            <a:xfrm rot="-4507814" flipH="1">
              <a:off x="-2180991" y="2126370"/>
              <a:ext cx="2175002" cy="3557969"/>
            </a:xfrm>
            <a:custGeom>
              <a:avLst/>
              <a:gdLst/>
              <a:ahLst/>
              <a:cxnLst/>
              <a:rect l="l" t="t" r="r" b="b"/>
              <a:pathLst>
                <a:path w="26000" h="42532" extrusionOk="0">
                  <a:moveTo>
                    <a:pt x="1373" y="1"/>
                  </a:moveTo>
                  <a:cubicBezTo>
                    <a:pt x="895" y="200"/>
                    <a:pt x="557" y="558"/>
                    <a:pt x="159" y="856"/>
                  </a:cubicBezTo>
                  <a:cubicBezTo>
                    <a:pt x="80" y="916"/>
                    <a:pt x="60" y="995"/>
                    <a:pt x="0" y="1035"/>
                  </a:cubicBezTo>
                  <a:cubicBezTo>
                    <a:pt x="855" y="1692"/>
                    <a:pt x="1671" y="2328"/>
                    <a:pt x="2487" y="2925"/>
                  </a:cubicBezTo>
                  <a:cubicBezTo>
                    <a:pt x="5212" y="5014"/>
                    <a:pt x="7818" y="7202"/>
                    <a:pt x="10285" y="9569"/>
                  </a:cubicBezTo>
                  <a:cubicBezTo>
                    <a:pt x="13328" y="12474"/>
                    <a:pt x="16173" y="15577"/>
                    <a:pt x="18600" y="19038"/>
                  </a:cubicBezTo>
                  <a:cubicBezTo>
                    <a:pt x="20688" y="22002"/>
                    <a:pt x="22419" y="25165"/>
                    <a:pt x="23553" y="28607"/>
                  </a:cubicBezTo>
                  <a:cubicBezTo>
                    <a:pt x="24150" y="30457"/>
                    <a:pt x="24548" y="32307"/>
                    <a:pt x="24747" y="34256"/>
                  </a:cubicBezTo>
                  <a:cubicBezTo>
                    <a:pt x="25005" y="36882"/>
                    <a:pt x="24766" y="39468"/>
                    <a:pt x="24130" y="42014"/>
                  </a:cubicBezTo>
                  <a:cubicBezTo>
                    <a:pt x="24070" y="42193"/>
                    <a:pt x="24011" y="42372"/>
                    <a:pt x="24050" y="42531"/>
                  </a:cubicBezTo>
                  <a:cubicBezTo>
                    <a:pt x="24369" y="42452"/>
                    <a:pt x="24408" y="42134"/>
                    <a:pt x="24528" y="41915"/>
                  </a:cubicBezTo>
                  <a:cubicBezTo>
                    <a:pt x="24826" y="41318"/>
                    <a:pt x="24965" y="40642"/>
                    <a:pt x="25144" y="40005"/>
                  </a:cubicBezTo>
                  <a:cubicBezTo>
                    <a:pt x="25721" y="37658"/>
                    <a:pt x="26000" y="35330"/>
                    <a:pt x="25761" y="32923"/>
                  </a:cubicBezTo>
                  <a:cubicBezTo>
                    <a:pt x="25602" y="30994"/>
                    <a:pt x="25204" y="29104"/>
                    <a:pt x="24607" y="27274"/>
                  </a:cubicBezTo>
                  <a:cubicBezTo>
                    <a:pt x="23553" y="24091"/>
                    <a:pt x="21981" y="21206"/>
                    <a:pt x="20131" y="18441"/>
                  </a:cubicBezTo>
                  <a:cubicBezTo>
                    <a:pt x="18182" y="15617"/>
                    <a:pt x="15974" y="12991"/>
                    <a:pt x="13587" y="10504"/>
                  </a:cubicBezTo>
                  <a:cubicBezTo>
                    <a:pt x="12433" y="9311"/>
                    <a:pt x="11239" y="8177"/>
                    <a:pt x="10026" y="7063"/>
                  </a:cubicBezTo>
                  <a:cubicBezTo>
                    <a:pt x="7639" y="4835"/>
                    <a:pt x="5132" y="2746"/>
                    <a:pt x="2546" y="757"/>
                  </a:cubicBezTo>
                  <a:cubicBezTo>
                    <a:pt x="2168" y="498"/>
                    <a:pt x="1850" y="120"/>
                    <a:pt x="13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34"/>
            <p:cNvSpPr/>
            <p:nvPr/>
          </p:nvSpPr>
          <p:spPr>
            <a:xfrm rot="-4507814" flipH="1">
              <a:off x="510756" y="1973422"/>
              <a:ext cx="3326666" cy="3684454"/>
            </a:xfrm>
            <a:custGeom>
              <a:avLst/>
              <a:gdLst/>
              <a:ahLst/>
              <a:cxnLst/>
              <a:rect l="l" t="t" r="r" b="b"/>
              <a:pathLst>
                <a:path w="39767" h="44044" extrusionOk="0">
                  <a:moveTo>
                    <a:pt x="916" y="1"/>
                  </a:moveTo>
                  <a:cubicBezTo>
                    <a:pt x="538" y="140"/>
                    <a:pt x="240" y="419"/>
                    <a:pt x="1" y="717"/>
                  </a:cubicBezTo>
                  <a:cubicBezTo>
                    <a:pt x="100" y="737"/>
                    <a:pt x="180" y="797"/>
                    <a:pt x="279" y="816"/>
                  </a:cubicBezTo>
                  <a:cubicBezTo>
                    <a:pt x="1373" y="1015"/>
                    <a:pt x="2408" y="1314"/>
                    <a:pt x="3462" y="1692"/>
                  </a:cubicBezTo>
                  <a:cubicBezTo>
                    <a:pt x="5790" y="2547"/>
                    <a:pt x="7858" y="3840"/>
                    <a:pt x="9828" y="5332"/>
                  </a:cubicBezTo>
                  <a:cubicBezTo>
                    <a:pt x="11618" y="6705"/>
                    <a:pt x="13230" y="8256"/>
                    <a:pt x="14841" y="9848"/>
                  </a:cubicBezTo>
                  <a:cubicBezTo>
                    <a:pt x="18441" y="13369"/>
                    <a:pt x="21724" y="17208"/>
                    <a:pt x="24588" y="21346"/>
                  </a:cubicBezTo>
                  <a:cubicBezTo>
                    <a:pt x="27572" y="25682"/>
                    <a:pt x="30536" y="29979"/>
                    <a:pt x="33341" y="34415"/>
                  </a:cubicBezTo>
                  <a:cubicBezTo>
                    <a:pt x="35052" y="37141"/>
                    <a:pt x="36723" y="39906"/>
                    <a:pt x="38235" y="42770"/>
                  </a:cubicBezTo>
                  <a:cubicBezTo>
                    <a:pt x="38473" y="43188"/>
                    <a:pt x="38732" y="43566"/>
                    <a:pt x="38871" y="44043"/>
                  </a:cubicBezTo>
                  <a:cubicBezTo>
                    <a:pt x="39209" y="43984"/>
                    <a:pt x="39488" y="43785"/>
                    <a:pt x="39766" y="43566"/>
                  </a:cubicBezTo>
                  <a:cubicBezTo>
                    <a:pt x="37877" y="39806"/>
                    <a:pt x="35748" y="36186"/>
                    <a:pt x="33520" y="32625"/>
                  </a:cubicBezTo>
                  <a:cubicBezTo>
                    <a:pt x="30934" y="28527"/>
                    <a:pt x="28229" y="24489"/>
                    <a:pt x="25483" y="20490"/>
                  </a:cubicBezTo>
                  <a:cubicBezTo>
                    <a:pt x="24051" y="18382"/>
                    <a:pt x="22559" y="16313"/>
                    <a:pt x="20888" y="14363"/>
                  </a:cubicBezTo>
                  <a:cubicBezTo>
                    <a:pt x="18322" y="11360"/>
                    <a:pt x="15557" y="8535"/>
                    <a:pt x="12613" y="5889"/>
                  </a:cubicBezTo>
                  <a:cubicBezTo>
                    <a:pt x="11320" y="4715"/>
                    <a:pt x="9888" y="3681"/>
                    <a:pt x="8396" y="2766"/>
                  </a:cubicBezTo>
                  <a:cubicBezTo>
                    <a:pt x="6645" y="1692"/>
                    <a:pt x="4775" y="836"/>
                    <a:pt x="2766" y="379"/>
                  </a:cubicBezTo>
                  <a:cubicBezTo>
                    <a:pt x="2129" y="220"/>
                    <a:pt x="1533" y="120"/>
                    <a:pt x="9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34"/>
            <p:cNvSpPr/>
            <p:nvPr/>
          </p:nvSpPr>
          <p:spPr>
            <a:xfrm rot="-4507814" flipH="1">
              <a:off x="-1743537" y="1823632"/>
              <a:ext cx="2170067" cy="3714402"/>
            </a:xfrm>
            <a:custGeom>
              <a:avLst/>
              <a:gdLst/>
              <a:ahLst/>
              <a:cxnLst/>
              <a:rect l="l" t="t" r="r" b="b"/>
              <a:pathLst>
                <a:path w="25941" h="44402" extrusionOk="0">
                  <a:moveTo>
                    <a:pt x="1094" y="0"/>
                  </a:moveTo>
                  <a:cubicBezTo>
                    <a:pt x="637" y="219"/>
                    <a:pt x="298" y="597"/>
                    <a:pt x="0" y="975"/>
                  </a:cubicBezTo>
                  <a:cubicBezTo>
                    <a:pt x="80" y="1035"/>
                    <a:pt x="139" y="1114"/>
                    <a:pt x="219" y="1174"/>
                  </a:cubicBezTo>
                  <a:cubicBezTo>
                    <a:pt x="3362" y="3621"/>
                    <a:pt x="6366" y="6207"/>
                    <a:pt x="9230" y="8992"/>
                  </a:cubicBezTo>
                  <a:cubicBezTo>
                    <a:pt x="11856" y="11558"/>
                    <a:pt x="14303" y="14264"/>
                    <a:pt x="16511" y="17208"/>
                  </a:cubicBezTo>
                  <a:cubicBezTo>
                    <a:pt x="18699" y="20112"/>
                    <a:pt x="20609" y="23195"/>
                    <a:pt x="22081" y="26537"/>
                  </a:cubicBezTo>
                  <a:cubicBezTo>
                    <a:pt x="23573" y="29919"/>
                    <a:pt x="24568" y="33440"/>
                    <a:pt x="24866" y="37140"/>
                  </a:cubicBezTo>
                  <a:cubicBezTo>
                    <a:pt x="25025" y="38831"/>
                    <a:pt x="25045" y="40522"/>
                    <a:pt x="24886" y="42253"/>
                  </a:cubicBezTo>
                  <a:cubicBezTo>
                    <a:pt x="24826" y="42969"/>
                    <a:pt x="24667" y="43685"/>
                    <a:pt x="24687" y="44401"/>
                  </a:cubicBezTo>
                  <a:cubicBezTo>
                    <a:pt x="24946" y="44063"/>
                    <a:pt x="25224" y="43685"/>
                    <a:pt x="25463" y="43307"/>
                  </a:cubicBezTo>
                  <a:cubicBezTo>
                    <a:pt x="25701" y="41696"/>
                    <a:pt x="25940" y="40064"/>
                    <a:pt x="25940" y="38393"/>
                  </a:cubicBezTo>
                  <a:cubicBezTo>
                    <a:pt x="25940" y="36603"/>
                    <a:pt x="25841" y="34813"/>
                    <a:pt x="25522" y="33022"/>
                  </a:cubicBezTo>
                  <a:cubicBezTo>
                    <a:pt x="24786" y="28964"/>
                    <a:pt x="23275" y="25205"/>
                    <a:pt x="21245" y="21624"/>
                  </a:cubicBezTo>
                  <a:cubicBezTo>
                    <a:pt x="19296" y="18222"/>
                    <a:pt x="16969" y="15119"/>
                    <a:pt x="14343" y="12175"/>
                  </a:cubicBezTo>
                  <a:cubicBezTo>
                    <a:pt x="10802" y="8176"/>
                    <a:pt x="6843" y="4596"/>
                    <a:pt x="2686" y="1234"/>
                  </a:cubicBezTo>
                  <a:cubicBezTo>
                    <a:pt x="2168" y="816"/>
                    <a:pt x="1611" y="418"/>
                    <a:pt x="10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8" name="Google Shape;958;p34"/>
            <p:cNvSpPr/>
            <p:nvPr/>
          </p:nvSpPr>
          <p:spPr>
            <a:xfrm rot="-4507814" flipH="1">
              <a:off x="-1460238" y="1635336"/>
              <a:ext cx="2188387" cy="3865732"/>
            </a:xfrm>
            <a:custGeom>
              <a:avLst/>
              <a:gdLst/>
              <a:ahLst/>
              <a:cxnLst/>
              <a:rect l="l" t="t" r="r" b="b"/>
              <a:pathLst>
                <a:path w="26160" h="46211" extrusionOk="0">
                  <a:moveTo>
                    <a:pt x="25330" y="44207"/>
                  </a:moveTo>
                  <a:cubicBezTo>
                    <a:pt x="25339" y="44219"/>
                    <a:pt x="25350" y="44230"/>
                    <a:pt x="25364" y="44241"/>
                  </a:cubicBezTo>
                  <a:lnTo>
                    <a:pt x="25384" y="44222"/>
                  </a:lnTo>
                  <a:cubicBezTo>
                    <a:pt x="25362" y="44212"/>
                    <a:pt x="25344" y="44208"/>
                    <a:pt x="25330" y="44207"/>
                  </a:cubicBezTo>
                  <a:close/>
                  <a:moveTo>
                    <a:pt x="1095" y="0"/>
                  </a:moveTo>
                  <a:cubicBezTo>
                    <a:pt x="617" y="259"/>
                    <a:pt x="239" y="597"/>
                    <a:pt x="1" y="1074"/>
                  </a:cubicBezTo>
                  <a:cubicBezTo>
                    <a:pt x="160" y="1233"/>
                    <a:pt x="339" y="1373"/>
                    <a:pt x="518" y="1492"/>
                  </a:cubicBezTo>
                  <a:cubicBezTo>
                    <a:pt x="4994" y="4774"/>
                    <a:pt x="9171" y="8395"/>
                    <a:pt x="12931" y="12493"/>
                  </a:cubicBezTo>
                  <a:cubicBezTo>
                    <a:pt x="15994" y="15815"/>
                    <a:pt x="18700" y="19395"/>
                    <a:pt x="20828" y="23414"/>
                  </a:cubicBezTo>
                  <a:cubicBezTo>
                    <a:pt x="22977" y="27392"/>
                    <a:pt x="24409" y="31590"/>
                    <a:pt x="24787" y="36145"/>
                  </a:cubicBezTo>
                  <a:cubicBezTo>
                    <a:pt x="24946" y="37856"/>
                    <a:pt x="24886" y="39547"/>
                    <a:pt x="24687" y="41238"/>
                  </a:cubicBezTo>
                  <a:cubicBezTo>
                    <a:pt x="24508" y="42769"/>
                    <a:pt x="24170" y="44301"/>
                    <a:pt x="23693" y="45793"/>
                  </a:cubicBezTo>
                  <a:cubicBezTo>
                    <a:pt x="23673" y="45912"/>
                    <a:pt x="23573" y="46052"/>
                    <a:pt x="23673" y="46211"/>
                  </a:cubicBezTo>
                  <a:cubicBezTo>
                    <a:pt x="23752" y="46131"/>
                    <a:pt x="23872" y="46091"/>
                    <a:pt x="23971" y="45992"/>
                  </a:cubicBezTo>
                  <a:cubicBezTo>
                    <a:pt x="24349" y="45554"/>
                    <a:pt x="24707" y="45117"/>
                    <a:pt x="25085" y="44699"/>
                  </a:cubicBezTo>
                  <a:cubicBezTo>
                    <a:pt x="25165" y="44599"/>
                    <a:pt x="25205" y="44460"/>
                    <a:pt x="25264" y="44361"/>
                  </a:cubicBezTo>
                  <a:cubicBezTo>
                    <a:pt x="25281" y="44311"/>
                    <a:pt x="25256" y="44207"/>
                    <a:pt x="25327" y="44207"/>
                  </a:cubicBezTo>
                  <a:cubicBezTo>
                    <a:pt x="25328" y="44207"/>
                    <a:pt x="25329" y="44207"/>
                    <a:pt x="25330" y="44207"/>
                  </a:cubicBezTo>
                  <a:lnTo>
                    <a:pt x="25330" y="44207"/>
                  </a:lnTo>
                  <a:cubicBezTo>
                    <a:pt x="25258" y="44115"/>
                    <a:pt x="25309" y="44009"/>
                    <a:pt x="25344" y="43903"/>
                  </a:cubicBezTo>
                  <a:cubicBezTo>
                    <a:pt x="25563" y="42809"/>
                    <a:pt x="25742" y="41675"/>
                    <a:pt x="25861" y="40561"/>
                  </a:cubicBezTo>
                  <a:cubicBezTo>
                    <a:pt x="26159" y="37538"/>
                    <a:pt x="25961" y="34514"/>
                    <a:pt x="25284" y="31530"/>
                  </a:cubicBezTo>
                  <a:cubicBezTo>
                    <a:pt x="24548" y="28128"/>
                    <a:pt x="23195" y="24926"/>
                    <a:pt x="21505" y="21862"/>
                  </a:cubicBezTo>
                  <a:cubicBezTo>
                    <a:pt x="19595" y="18441"/>
                    <a:pt x="17248" y="15298"/>
                    <a:pt x="14661" y="12373"/>
                  </a:cubicBezTo>
                  <a:cubicBezTo>
                    <a:pt x="11717" y="9011"/>
                    <a:pt x="8475" y="5968"/>
                    <a:pt x="5014" y="3143"/>
                  </a:cubicBezTo>
                  <a:cubicBezTo>
                    <a:pt x="3720" y="2069"/>
                    <a:pt x="2408" y="1054"/>
                    <a:pt x="10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9" name="Google Shape;959;p34"/>
            <p:cNvSpPr/>
            <p:nvPr/>
          </p:nvSpPr>
          <p:spPr>
            <a:xfrm rot="-4507814" flipH="1">
              <a:off x="-1182419" y="1460290"/>
              <a:ext cx="2186714" cy="3954907"/>
            </a:xfrm>
            <a:custGeom>
              <a:avLst/>
              <a:gdLst/>
              <a:ahLst/>
              <a:cxnLst/>
              <a:rect l="l" t="t" r="r" b="b"/>
              <a:pathLst>
                <a:path w="26140" h="47277" extrusionOk="0">
                  <a:moveTo>
                    <a:pt x="1174" y="1"/>
                  </a:moveTo>
                  <a:cubicBezTo>
                    <a:pt x="637" y="180"/>
                    <a:pt x="338" y="617"/>
                    <a:pt x="0" y="1075"/>
                  </a:cubicBezTo>
                  <a:cubicBezTo>
                    <a:pt x="3919" y="3502"/>
                    <a:pt x="7540" y="6287"/>
                    <a:pt x="10882" y="9470"/>
                  </a:cubicBezTo>
                  <a:cubicBezTo>
                    <a:pt x="12930" y="11439"/>
                    <a:pt x="14860" y="13548"/>
                    <a:pt x="16611" y="15815"/>
                  </a:cubicBezTo>
                  <a:cubicBezTo>
                    <a:pt x="19933" y="20073"/>
                    <a:pt x="22320" y="24767"/>
                    <a:pt x="23712" y="29959"/>
                  </a:cubicBezTo>
                  <a:cubicBezTo>
                    <a:pt x="24607" y="33301"/>
                    <a:pt x="25045" y="36703"/>
                    <a:pt x="24707" y="40164"/>
                  </a:cubicBezTo>
                  <a:cubicBezTo>
                    <a:pt x="24468" y="42452"/>
                    <a:pt x="23911" y="44640"/>
                    <a:pt x="22917" y="46729"/>
                  </a:cubicBezTo>
                  <a:cubicBezTo>
                    <a:pt x="22837" y="46908"/>
                    <a:pt x="22678" y="47047"/>
                    <a:pt x="22718" y="47266"/>
                  </a:cubicBezTo>
                  <a:cubicBezTo>
                    <a:pt x="22743" y="47273"/>
                    <a:pt x="22767" y="47276"/>
                    <a:pt x="22789" y="47276"/>
                  </a:cubicBezTo>
                  <a:cubicBezTo>
                    <a:pt x="22892" y="47276"/>
                    <a:pt x="22971" y="47208"/>
                    <a:pt x="23036" y="47127"/>
                  </a:cubicBezTo>
                  <a:cubicBezTo>
                    <a:pt x="23414" y="46749"/>
                    <a:pt x="23772" y="46371"/>
                    <a:pt x="24130" y="46013"/>
                  </a:cubicBezTo>
                  <a:cubicBezTo>
                    <a:pt x="24149" y="45919"/>
                    <a:pt x="24132" y="45826"/>
                    <a:pt x="24230" y="45765"/>
                  </a:cubicBezTo>
                  <a:lnTo>
                    <a:pt x="24230" y="45765"/>
                  </a:lnTo>
                  <a:cubicBezTo>
                    <a:pt x="24230" y="45768"/>
                    <a:pt x="24230" y="45771"/>
                    <a:pt x="24230" y="45774"/>
                  </a:cubicBezTo>
                  <a:lnTo>
                    <a:pt x="24249" y="45754"/>
                  </a:lnTo>
                  <a:lnTo>
                    <a:pt x="24249" y="45754"/>
                  </a:lnTo>
                  <a:cubicBezTo>
                    <a:pt x="24242" y="45758"/>
                    <a:pt x="24236" y="45761"/>
                    <a:pt x="24230" y="45765"/>
                  </a:cubicBezTo>
                  <a:lnTo>
                    <a:pt x="24230" y="45765"/>
                  </a:lnTo>
                  <a:cubicBezTo>
                    <a:pt x="24231" y="45669"/>
                    <a:pt x="24250" y="45572"/>
                    <a:pt x="24269" y="45476"/>
                  </a:cubicBezTo>
                  <a:cubicBezTo>
                    <a:pt x="25821" y="41776"/>
                    <a:pt x="26139" y="37916"/>
                    <a:pt x="25702" y="33978"/>
                  </a:cubicBezTo>
                  <a:cubicBezTo>
                    <a:pt x="25463" y="32008"/>
                    <a:pt x="25045" y="30059"/>
                    <a:pt x="24448" y="28169"/>
                  </a:cubicBezTo>
                  <a:cubicBezTo>
                    <a:pt x="22718" y="22559"/>
                    <a:pt x="19853" y="17526"/>
                    <a:pt x="16074" y="13031"/>
                  </a:cubicBezTo>
                  <a:cubicBezTo>
                    <a:pt x="14184" y="10763"/>
                    <a:pt x="12135" y="8674"/>
                    <a:pt x="9927" y="6744"/>
                  </a:cubicBezTo>
                  <a:cubicBezTo>
                    <a:pt x="7162" y="4298"/>
                    <a:pt x="4237" y="2070"/>
                    <a:pt x="11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0" name="Google Shape;960;p34"/>
            <p:cNvSpPr/>
            <p:nvPr/>
          </p:nvSpPr>
          <p:spPr>
            <a:xfrm rot="-4507814" flipH="1">
              <a:off x="-2040110" y="2036715"/>
              <a:ext cx="2180105" cy="3636102"/>
            </a:xfrm>
            <a:custGeom>
              <a:avLst/>
              <a:gdLst/>
              <a:ahLst/>
              <a:cxnLst/>
              <a:rect l="l" t="t" r="r" b="b"/>
              <a:pathLst>
                <a:path w="26061" h="43466" extrusionOk="0">
                  <a:moveTo>
                    <a:pt x="1055" y="0"/>
                  </a:moveTo>
                  <a:cubicBezTo>
                    <a:pt x="637" y="120"/>
                    <a:pt x="359" y="418"/>
                    <a:pt x="60" y="716"/>
                  </a:cubicBezTo>
                  <a:cubicBezTo>
                    <a:pt x="21" y="756"/>
                    <a:pt x="21" y="856"/>
                    <a:pt x="1" y="915"/>
                  </a:cubicBezTo>
                  <a:cubicBezTo>
                    <a:pt x="2686" y="2905"/>
                    <a:pt x="5272" y="4993"/>
                    <a:pt x="7759" y="7221"/>
                  </a:cubicBezTo>
                  <a:cubicBezTo>
                    <a:pt x="10345" y="9529"/>
                    <a:pt x="12832" y="11996"/>
                    <a:pt x="15079" y="14621"/>
                  </a:cubicBezTo>
                  <a:cubicBezTo>
                    <a:pt x="17248" y="17128"/>
                    <a:pt x="19197" y="19794"/>
                    <a:pt x="20828" y="22678"/>
                  </a:cubicBezTo>
                  <a:cubicBezTo>
                    <a:pt x="22340" y="25344"/>
                    <a:pt x="23514" y="28148"/>
                    <a:pt x="24230" y="31132"/>
                  </a:cubicBezTo>
                  <a:cubicBezTo>
                    <a:pt x="25185" y="35111"/>
                    <a:pt x="25185" y="39109"/>
                    <a:pt x="24190" y="43088"/>
                  </a:cubicBezTo>
                  <a:cubicBezTo>
                    <a:pt x="24131" y="43227"/>
                    <a:pt x="24131" y="43346"/>
                    <a:pt x="24111" y="43466"/>
                  </a:cubicBezTo>
                  <a:cubicBezTo>
                    <a:pt x="24489" y="43048"/>
                    <a:pt x="24688" y="42531"/>
                    <a:pt x="24966" y="42034"/>
                  </a:cubicBezTo>
                  <a:cubicBezTo>
                    <a:pt x="25006" y="41855"/>
                    <a:pt x="24926" y="41656"/>
                    <a:pt x="25125" y="41536"/>
                  </a:cubicBezTo>
                  <a:lnTo>
                    <a:pt x="25105" y="41536"/>
                  </a:lnTo>
                  <a:cubicBezTo>
                    <a:pt x="25066" y="41337"/>
                    <a:pt x="25125" y="41178"/>
                    <a:pt x="25185" y="40999"/>
                  </a:cubicBezTo>
                  <a:cubicBezTo>
                    <a:pt x="25821" y="38453"/>
                    <a:pt x="26060" y="35867"/>
                    <a:pt x="25802" y="33241"/>
                  </a:cubicBezTo>
                  <a:cubicBezTo>
                    <a:pt x="25603" y="31331"/>
                    <a:pt x="25205" y="29441"/>
                    <a:pt x="24608" y="27611"/>
                  </a:cubicBezTo>
                  <a:cubicBezTo>
                    <a:pt x="23494" y="24150"/>
                    <a:pt x="21743" y="20987"/>
                    <a:pt x="19655" y="18023"/>
                  </a:cubicBezTo>
                  <a:cubicBezTo>
                    <a:pt x="17228" y="14582"/>
                    <a:pt x="14383" y="11458"/>
                    <a:pt x="11340" y="8554"/>
                  </a:cubicBezTo>
                  <a:cubicBezTo>
                    <a:pt x="8853" y="6187"/>
                    <a:pt x="6227" y="3999"/>
                    <a:pt x="3542" y="1910"/>
                  </a:cubicBezTo>
                  <a:cubicBezTo>
                    <a:pt x="2726" y="1293"/>
                    <a:pt x="1891" y="657"/>
                    <a:pt x="10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1" name="Google Shape;961;p34"/>
            <p:cNvSpPr/>
            <p:nvPr/>
          </p:nvSpPr>
          <p:spPr>
            <a:xfrm rot="-4507814" flipH="1">
              <a:off x="-1840313" y="1898521"/>
              <a:ext cx="2165047" cy="3696082"/>
            </a:xfrm>
            <a:custGeom>
              <a:avLst/>
              <a:gdLst/>
              <a:ahLst/>
              <a:cxnLst/>
              <a:rect l="l" t="t" r="r" b="b"/>
              <a:pathLst>
                <a:path w="25881" h="44183" extrusionOk="0">
                  <a:moveTo>
                    <a:pt x="975" y="1"/>
                  </a:moveTo>
                  <a:cubicBezTo>
                    <a:pt x="498" y="100"/>
                    <a:pt x="219" y="439"/>
                    <a:pt x="0" y="856"/>
                  </a:cubicBezTo>
                  <a:cubicBezTo>
                    <a:pt x="517" y="1274"/>
                    <a:pt x="1074" y="1672"/>
                    <a:pt x="1592" y="2090"/>
                  </a:cubicBezTo>
                  <a:cubicBezTo>
                    <a:pt x="5769" y="5452"/>
                    <a:pt x="9708" y="9032"/>
                    <a:pt x="13249" y="13031"/>
                  </a:cubicBezTo>
                  <a:cubicBezTo>
                    <a:pt x="15835" y="15975"/>
                    <a:pt x="18202" y="19078"/>
                    <a:pt x="20151" y="22480"/>
                  </a:cubicBezTo>
                  <a:cubicBezTo>
                    <a:pt x="22181" y="26041"/>
                    <a:pt x="23692" y="29820"/>
                    <a:pt x="24428" y="33878"/>
                  </a:cubicBezTo>
                  <a:cubicBezTo>
                    <a:pt x="24747" y="35649"/>
                    <a:pt x="24846" y="37439"/>
                    <a:pt x="24846" y="39249"/>
                  </a:cubicBezTo>
                  <a:cubicBezTo>
                    <a:pt x="24846" y="40920"/>
                    <a:pt x="24627" y="42532"/>
                    <a:pt x="24369" y="44183"/>
                  </a:cubicBezTo>
                  <a:cubicBezTo>
                    <a:pt x="24767" y="43805"/>
                    <a:pt x="25065" y="43347"/>
                    <a:pt x="25264" y="42830"/>
                  </a:cubicBezTo>
                  <a:cubicBezTo>
                    <a:pt x="25363" y="42174"/>
                    <a:pt x="25463" y="41517"/>
                    <a:pt x="25562" y="40841"/>
                  </a:cubicBezTo>
                  <a:cubicBezTo>
                    <a:pt x="25821" y="38951"/>
                    <a:pt x="25881" y="37061"/>
                    <a:pt x="25741" y="35151"/>
                  </a:cubicBezTo>
                  <a:cubicBezTo>
                    <a:pt x="25542" y="32705"/>
                    <a:pt x="25045" y="30357"/>
                    <a:pt x="24249" y="28030"/>
                  </a:cubicBezTo>
                  <a:cubicBezTo>
                    <a:pt x="23235" y="25006"/>
                    <a:pt x="21783" y="22181"/>
                    <a:pt x="20052" y="19496"/>
                  </a:cubicBezTo>
                  <a:cubicBezTo>
                    <a:pt x="17585" y="15696"/>
                    <a:pt x="14641" y="12295"/>
                    <a:pt x="11438" y="9112"/>
                  </a:cubicBezTo>
                  <a:cubicBezTo>
                    <a:pt x="8335" y="6028"/>
                    <a:pt x="4993" y="3164"/>
                    <a:pt x="1552" y="478"/>
                  </a:cubicBezTo>
                  <a:cubicBezTo>
                    <a:pt x="1353" y="339"/>
                    <a:pt x="1174" y="160"/>
                    <a:pt x="9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2" name="Google Shape;962;p34"/>
            <p:cNvSpPr/>
            <p:nvPr/>
          </p:nvSpPr>
          <p:spPr>
            <a:xfrm rot="-4507814" flipH="1">
              <a:off x="-1946036" y="1990973"/>
              <a:ext cx="2173413" cy="3634512"/>
            </a:xfrm>
            <a:custGeom>
              <a:avLst/>
              <a:gdLst/>
              <a:ahLst/>
              <a:cxnLst/>
              <a:rect l="l" t="t" r="r" b="b"/>
              <a:pathLst>
                <a:path w="25981" h="43447" extrusionOk="0">
                  <a:moveTo>
                    <a:pt x="757" y="0"/>
                  </a:moveTo>
                  <a:cubicBezTo>
                    <a:pt x="439" y="140"/>
                    <a:pt x="200" y="358"/>
                    <a:pt x="1" y="637"/>
                  </a:cubicBezTo>
                  <a:cubicBezTo>
                    <a:pt x="200" y="776"/>
                    <a:pt x="359" y="955"/>
                    <a:pt x="558" y="1094"/>
                  </a:cubicBezTo>
                  <a:cubicBezTo>
                    <a:pt x="4019" y="3780"/>
                    <a:pt x="7361" y="6644"/>
                    <a:pt x="10464" y="9728"/>
                  </a:cubicBezTo>
                  <a:cubicBezTo>
                    <a:pt x="13667" y="12911"/>
                    <a:pt x="16611" y="16312"/>
                    <a:pt x="19058" y="20132"/>
                  </a:cubicBezTo>
                  <a:cubicBezTo>
                    <a:pt x="20789" y="22817"/>
                    <a:pt x="22241" y="25622"/>
                    <a:pt x="23275" y="28646"/>
                  </a:cubicBezTo>
                  <a:cubicBezTo>
                    <a:pt x="24071" y="30973"/>
                    <a:pt x="24568" y="33321"/>
                    <a:pt x="24767" y="35767"/>
                  </a:cubicBezTo>
                  <a:cubicBezTo>
                    <a:pt x="24907" y="37677"/>
                    <a:pt x="24867" y="39567"/>
                    <a:pt x="24588" y="41457"/>
                  </a:cubicBezTo>
                  <a:cubicBezTo>
                    <a:pt x="24489" y="42113"/>
                    <a:pt x="24389" y="42770"/>
                    <a:pt x="24290" y="43446"/>
                  </a:cubicBezTo>
                  <a:cubicBezTo>
                    <a:pt x="24568" y="43207"/>
                    <a:pt x="24708" y="42849"/>
                    <a:pt x="24887" y="42551"/>
                  </a:cubicBezTo>
                  <a:lnTo>
                    <a:pt x="24966" y="42173"/>
                  </a:lnTo>
                  <a:cubicBezTo>
                    <a:pt x="25981" y="38194"/>
                    <a:pt x="25981" y="34216"/>
                    <a:pt x="25006" y="30217"/>
                  </a:cubicBezTo>
                  <a:cubicBezTo>
                    <a:pt x="24290" y="27233"/>
                    <a:pt x="23116" y="24429"/>
                    <a:pt x="21604" y="21763"/>
                  </a:cubicBezTo>
                  <a:cubicBezTo>
                    <a:pt x="19953" y="18879"/>
                    <a:pt x="18024" y="16213"/>
                    <a:pt x="15855" y="13706"/>
                  </a:cubicBezTo>
                  <a:cubicBezTo>
                    <a:pt x="13588" y="11081"/>
                    <a:pt x="11141" y="8614"/>
                    <a:pt x="8515" y="6306"/>
                  </a:cubicBezTo>
                  <a:cubicBezTo>
                    <a:pt x="6028" y="4078"/>
                    <a:pt x="3442" y="1990"/>
                    <a:pt x="7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3" name="Google Shape;963;p34"/>
            <p:cNvSpPr/>
            <p:nvPr/>
          </p:nvSpPr>
          <p:spPr>
            <a:xfrm rot="-4507814" flipH="1">
              <a:off x="1784233" y="4541094"/>
              <a:ext cx="99966" cy="78300"/>
            </a:xfrm>
            <a:custGeom>
              <a:avLst/>
              <a:gdLst/>
              <a:ahLst/>
              <a:cxnLst/>
              <a:rect l="l" t="t" r="r" b="b"/>
              <a:pathLst>
                <a:path w="1195" h="936" extrusionOk="0">
                  <a:moveTo>
                    <a:pt x="1115" y="0"/>
                  </a:moveTo>
                  <a:lnTo>
                    <a:pt x="1115" y="0"/>
                  </a:lnTo>
                  <a:cubicBezTo>
                    <a:pt x="756" y="119"/>
                    <a:pt x="478" y="358"/>
                    <a:pt x="160" y="597"/>
                  </a:cubicBezTo>
                  <a:cubicBezTo>
                    <a:pt x="1" y="716"/>
                    <a:pt x="100" y="836"/>
                    <a:pt x="219" y="935"/>
                  </a:cubicBezTo>
                  <a:cubicBezTo>
                    <a:pt x="498" y="716"/>
                    <a:pt x="796" y="497"/>
                    <a:pt x="1075" y="239"/>
                  </a:cubicBezTo>
                  <a:cubicBezTo>
                    <a:pt x="1154" y="159"/>
                    <a:pt x="1194" y="100"/>
                    <a:pt x="11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4" name="Google Shape;964;p34"/>
            <p:cNvSpPr/>
            <p:nvPr/>
          </p:nvSpPr>
          <p:spPr>
            <a:xfrm rot="-4507814" flipH="1">
              <a:off x="1295987" y="1835517"/>
              <a:ext cx="1639282" cy="1153755"/>
            </a:xfrm>
            <a:custGeom>
              <a:avLst/>
              <a:gdLst/>
              <a:ahLst/>
              <a:cxnLst/>
              <a:rect l="l" t="t" r="r" b="b"/>
              <a:pathLst>
                <a:path w="19596" h="13792" extrusionOk="0">
                  <a:moveTo>
                    <a:pt x="1095" y="0"/>
                  </a:moveTo>
                  <a:cubicBezTo>
                    <a:pt x="916" y="0"/>
                    <a:pt x="757" y="20"/>
                    <a:pt x="578" y="20"/>
                  </a:cubicBezTo>
                  <a:cubicBezTo>
                    <a:pt x="399" y="40"/>
                    <a:pt x="200" y="20"/>
                    <a:pt x="1" y="139"/>
                  </a:cubicBezTo>
                  <a:cubicBezTo>
                    <a:pt x="61" y="298"/>
                    <a:pt x="81" y="378"/>
                    <a:pt x="100" y="478"/>
                  </a:cubicBezTo>
                  <a:cubicBezTo>
                    <a:pt x="399" y="1214"/>
                    <a:pt x="777" y="1930"/>
                    <a:pt x="1195" y="2606"/>
                  </a:cubicBezTo>
                  <a:cubicBezTo>
                    <a:pt x="2468" y="4595"/>
                    <a:pt x="4079" y="6266"/>
                    <a:pt x="5949" y="7679"/>
                  </a:cubicBezTo>
                  <a:cubicBezTo>
                    <a:pt x="9828" y="10643"/>
                    <a:pt x="14204" y="12552"/>
                    <a:pt x="18919" y="13726"/>
                  </a:cubicBezTo>
                  <a:cubicBezTo>
                    <a:pt x="19057" y="13754"/>
                    <a:pt x="19215" y="13791"/>
                    <a:pt x="19372" y="13791"/>
                  </a:cubicBezTo>
                  <a:cubicBezTo>
                    <a:pt x="19441" y="13791"/>
                    <a:pt x="19509" y="13784"/>
                    <a:pt x="19575" y="13766"/>
                  </a:cubicBezTo>
                  <a:cubicBezTo>
                    <a:pt x="19595" y="13627"/>
                    <a:pt x="19516" y="13527"/>
                    <a:pt x="19456" y="13408"/>
                  </a:cubicBezTo>
                  <a:cubicBezTo>
                    <a:pt x="19098" y="13010"/>
                    <a:pt x="18760" y="12632"/>
                    <a:pt x="18422" y="12214"/>
                  </a:cubicBezTo>
                  <a:cubicBezTo>
                    <a:pt x="18083" y="11757"/>
                    <a:pt x="17686" y="11419"/>
                    <a:pt x="17089" y="11339"/>
                  </a:cubicBezTo>
                  <a:cubicBezTo>
                    <a:pt x="16870" y="11319"/>
                    <a:pt x="16671" y="11239"/>
                    <a:pt x="16432" y="11160"/>
                  </a:cubicBezTo>
                  <a:cubicBezTo>
                    <a:pt x="13210" y="10145"/>
                    <a:pt x="10166" y="8753"/>
                    <a:pt x="7421" y="6784"/>
                  </a:cubicBezTo>
                  <a:cubicBezTo>
                    <a:pt x="5292" y="5272"/>
                    <a:pt x="3462" y="3481"/>
                    <a:pt x="2050" y="1293"/>
                  </a:cubicBezTo>
                  <a:cubicBezTo>
                    <a:pt x="1811" y="935"/>
                    <a:pt x="1592" y="577"/>
                    <a:pt x="1393" y="199"/>
                  </a:cubicBezTo>
                  <a:cubicBezTo>
                    <a:pt x="1314" y="80"/>
                    <a:pt x="1214" y="0"/>
                    <a:pt x="10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5" name="Google Shape;965;p34"/>
            <p:cNvSpPr/>
            <p:nvPr/>
          </p:nvSpPr>
          <p:spPr>
            <a:xfrm rot="-4507814" flipH="1">
              <a:off x="1448367" y="1960747"/>
              <a:ext cx="978584" cy="693491"/>
            </a:xfrm>
            <a:custGeom>
              <a:avLst/>
              <a:gdLst/>
              <a:ahLst/>
              <a:cxnLst/>
              <a:rect l="l" t="t" r="r" b="b"/>
              <a:pathLst>
                <a:path w="11698" h="8290" extrusionOk="0">
                  <a:moveTo>
                    <a:pt x="154" y="0"/>
                  </a:moveTo>
                  <a:cubicBezTo>
                    <a:pt x="101" y="0"/>
                    <a:pt x="49" y="16"/>
                    <a:pt x="0" y="65"/>
                  </a:cubicBezTo>
                  <a:cubicBezTo>
                    <a:pt x="40" y="144"/>
                    <a:pt x="100" y="244"/>
                    <a:pt x="159" y="323"/>
                  </a:cubicBezTo>
                  <a:cubicBezTo>
                    <a:pt x="935" y="1437"/>
                    <a:pt x="1890" y="2452"/>
                    <a:pt x="2905" y="3387"/>
                  </a:cubicBezTo>
                  <a:cubicBezTo>
                    <a:pt x="4635" y="4919"/>
                    <a:pt x="6565" y="6172"/>
                    <a:pt x="8654" y="7166"/>
                  </a:cubicBezTo>
                  <a:cubicBezTo>
                    <a:pt x="9469" y="7525"/>
                    <a:pt x="10325" y="7863"/>
                    <a:pt x="11140" y="8201"/>
                  </a:cubicBezTo>
                  <a:cubicBezTo>
                    <a:pt x="11239" y="8245"/>
                    <a:pt x="11345" y="8289"/>
                    <a:pt x="11450" y="8289"/>
                  </a:cubicBezTo>
                  <a:cubicBezTo>
                    <a:pt x="11534" y="8289"/>
                    <a:pt x="11617" y="8261"/>
                    <a:pt x="11697" y="8181"/>
                  </a:cubicBezTo>
                  <a:cubicBezTo>
                    <a:pt x="11458" y="8121"/>
                    <a:pt x="11339" y="7902"/>
                    <a:pt x="11200" y="7783"/>
                  </a:cubicBezTo>
                  <a:cubicBezTo>
                    <a:pt x="10444" y="7087"/>
                    <a:pt x="9708" y="6371"/>
                    <a:pt x="8952" y="5674"/>
                  </a:cubicBezTo>
                  <a:cubicBezTo>
                    <a:pt x="8753" y="5476"/>
                    <a:pt x="8554" y="5297"/>
                    <a:pt x="8315" y="5177"/>
                  </a:cubicBezTo>
                  <a:cubicBezTo>
                    <a:pt x="6346" y="4183"/>
                    <a:pt x="4556" y="2889"/>
                    <a:pt x="2984" y="1318"/>
                  </a:cubicBezTo>
                  <a:cubicBezTo>
                    <a:pt x="2805" y="1139"/>
                    <a:pt x="2646" y="1020"/>
                    <a:pt x="2447" y="920"/>
                  </a:cubicBezTo>
                  <a:cubicBezTo>
                    <a:pt x="1771" y="602"/>
                    <a:pt x="1094" y="264"/>
                    <a:pt x="378" y="45"/>
                  </a:cubicBezTo>
                  <a:cubicBezTo>
                    <a:pt x="308" y="33"/>
                    <a:pt x="230" y="0"/>
                    <a:pt x="1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6" name="Google Shape;966;p34"/>
            <p:cNvSpPr/>
            <p:nvPr/>
          </p:nvSpPr>
          <p:spPr>
            <a:xfrm rot="-4507814" flipH="1">
              <a:off x="2139709" y="2862018"/>
              <a:ext cx="5103" cy="6776"/>
            </a:xfrm>
            <a:custGeom>
              <a:avLst/>
              <a:gdLst/>
              <a:ahLst/>
              <a:cxnLst/>
              <a:rect l="l" t="t" r="r" b="b"/>
              <a:pathLst>
                <a:path w="61" h="81" extrusionOk="0">
                  <a:moveTo>
                    <a:pt x="60" y="1"/>
                  </a:moveTo>
                  <a:cubicBezTo>
                    <a:pt x="20" y="21"/>
                    <a:pt x="0" y="41"/>
                    <a:pt x="0" y="81"/>
                  </a:cubicBezTo>
                  <a:lnTo>
                    <a:pt x="20" y="41"/>
                  </a:lnTo>
                  <a:cubicBezTo>
                    <a:pt x="60" y="41"/>
                    <a:pt x="60" y="21"/>
                    <a:pt x="60" y="1"/>
                  </a:cubicBezTo>
                  <a:close/>
                </a:path>
              </a:pathLst>
            </a:custGeom>
            <a:solidFill>
              <a:srgbClr val="A6C2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1"/>
        <p:cNvGrpSpPr/>
        <p:nvPr/>
      </p:nvGrpSpPr>
      <p:grpSpPr>
        <a:xfrm>
          <a:off x="0" y="0"/>
          <a:ext cx="0" cy="0"/>
          <a:chOff x="0" y="0"/>
          <a:chExt cx="0" cy="0"/>
        </a:xfrm>
      </p:grpSpPr>
      <p:sp>
        <p:nvSpPr>
          <p:cNvPr id="62" name="Google Shape;62;p3"/>
          <p:cNvSpPr txBox="1">
            <a:spLocks noGrp="1"/>
          </p:cNvSpPr>
          <p:nvPr>
            <p:ph type="title"/>
          </p:nvPr>
        </p:nvSpPr>
        <p:spPr>
          <a:xfrm>
            <a:off x="713225" y="2571750"/>
            <a:ext cx="4772100" cy="2036700"/>
          </a:xfrm>
          <a:prstGeom prst="rect">
            <a:avLst/>
          </a:prstGeom>
          <a:ln>
            <a:noFill/>
          </a:ln>
        </p:spPr>
        <p:txBody>
          <a:bodyPr spcFirstLastPara="1" wrap="square" lIns="0" tIns="0" rIns="0" bIns="0" anchor="ctr" anchorCtr="0">
            <a:normAutofit/>
          </a:bodyPr>
          <a:lstStyle>
            <a:lvl1pPr lvl="0" algn="l">
              <a:spcBef>
                <a:spcPts val="0"/>
              </a:spcBef>
              <a:spcAft>
                <a:spcPts val="0"/>
              </a:spcAft>
              <a:buSzPts val="3600"/>
              <a:buNone/>
              <a:defRPr sz="4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grpSp>
        <p:nvGrpSpPr>
          <p:cNvPr id="63" name="Google Shape;63;p3"/>
          <p:cNvGrpSpPr/>
          <p:nvPr/>
        </p:nvGrpSpPr>
        <p:grpSpPr>
          <a:xfrm>
            <a:off x="3137461" y="-1189304"/>
            <a:ext cx="8080684" cy="4715562"/>
            <a:chOff x="3137461" y="-1189304"/>
            <a:chExt cx="8080684" cy="4715562"/>
          </a:xfrm>
        </p:grpSpPr>
        <p:sp>
          <p:nvSpPr>
            <p:cNvPr id="64" name="Google Shape;64;p3"/>
            <p:cNvSpPr/>
            <p:nvPr/>
          </p:nvSpPr>
          <p:spPr>
            <a:xfrm rot="-4507820" flipH="1">
              <a:off x="7562244" y="-945251"/>
              <a:ext cx="3161819" cy="3454269"/>
            </a:xfrm>
            <a:custGeom>
              <a:avLst/>
              <a:gdLst/>
              <a:ahLst/>
              <a:cxnLst/>
              <a:rect l="l" t="t" r="r" b="b"/>
              <a:pathLst>
                <a:path w="37797" h="41293" extrusionOk="0">
                  <a:moveTo>
                    <a:pt x="16193" y="10339"/>
                  </a:moveTo>
                  <a:lnTo>
                    <a:pt x="16193" y="10339"/>
                  </a:lnTo>
                  <a:cubicBezTo>
                    <a:pt x="16193" y="10354"/>
                    <a:pt x="16172" y="10388"/>
                    <a:pt x="16154" y="10414"/>
                  </a:cubicBezTo>
                  <a:lnTo>
                    <a:pt x="16154" y="10414"/>
                  </a:lnTo>
                  <a:cubicBezTo>
                    <a:pt x="16156" y="10377"/>
                    <a:pt x="16193" y="10358"/>
                    <a:pt x="16193" y="10339"/>
                  </a:cubicBezTo>
                  <a:close/>
                  <a:moveTo>
                    <a:pt x="4667" y="2139"/>
                  </a:moveTo>
                  <a:cubicBezTo>
                    <a:pt x="4740" y="2139"/>
                    <a:pt x="4804" y="2171"/>
                    <a:pt x="4874" y="2183"/>
                  </a:cubicBezTo>
                  <a:cubicBezTo>
                    <a:pt x="5570" y="2402"/>
                    <a:pt x="6267" y="2720"/>
                    <a:pt x="6943" y="3058"/>
                  </a:cubicBezTo>
                  <a:cubicBezTo>
                    <a:pt x="7142" y="3158"/>
                    <a:pt x="7301" y="3277"/>
                    <a:pt x="7480" y="3456"/>
                  </a:cubicBezTo>
                  <a:cubicBezTo>
                    <a:pt x="9052" y="5008"/>
                    <a:pt x="10842" y="6281"/>
                    <a:pt x="12811" y="7295"/>
                  </a:cubicBezTo>
                  <a:cubicBezTo>
                    <a:pt x="13050" y="7435"/>
                    <a:pt x="13249" y="7594"/>
                    <a:pt x="13448" y="7793"/>
                  </a:cubicBezTo>
                  <a:cubicBezTo>
                    <a:pt x="14204" y="8489"/>
                    <a:pt x="14940" y="9225"/>
                    <a:pt x="15696" y="9921"/>
                  </a:cubicBezTo>
                  <a:cubicBezTo>
                    <a:pt x="15835" y="10060"/>
                    <a:pt x="15954" y="10259"/>
                    <a:pt x="16193" y="10339"/>
                  </a:cubicBezTo>
                  <a:cubicBezTo>
                    <a:pt x="16116" y="10416"/>
                    <a:pt x="16035" y="10445"/>
                    <a:pt x="15953" y="10445"/>
                  </a:cubicBezTo>
                  <a:cubicBezTo>
                    <a:pt x="15846" y="10445"/>
                    <a:pt x="15738" y="10395"/>
                    <a:pt x="15636" y="10339"/>
                  </a:cubicBezTo>
                  <a:cubicBezTo>
                    <a:pt x="14821" y="9981"/>
                    <a:pt x="13965" y="9663"/>
                    <a:pt x="13150" y="9285"/>
                  </a:cubicBezTo>
                  <a:cubicBezTo>
                    <a:pt x="11061" y="8290"/>
                    <a:pt x="9131" y="7057"/>
                    <a:pt x="7401" y="5505"/>
                  </a:cubicBezTo>
                  <a:cubicBezTo>
                    <a:pt x="6386" y="4590"/>
                    <a:pt x="5471" y="3575"/>
                    <a:pt x="4655" y="2461"/>
                  </a:cubicBezTo>
                  <a:cubicBezTo>
                    <a:pt x="4576" y="2382"/>
                    <a:pt x="4556" y="2282"/>
                    <a:pt x="4496" y="2203"/>
                  </a:cubicBezTo>
                  <a:cubicBezTo>
                    <a:pt x="4561" y="2154"/>
                    <a:pt x="4616" y="2139"/>
                    <a:pt x="4667" y="2139"/>
                  </a:cubicBezTo>
                  <a:close/>
                  <a:moveTo>
                    <a:pt x="2288" y="1805"/>
                  </a:moveTo>
                  <a:cubicBezTo>
                    <a:pt x="2427" y="1805"/>
                    <a:pt x="2507" y="1885"/>
                    <a:pt x="2587" y="2004"/>
                  </a:cubicBezTo>
                  <a:cubicBezTo>
                    <a:pt x="2785" y="2382"/>
                    <a:pt x="3004" y="2760"/>
                    <a:pt x="3223" y="3098"/>
                  </a:cubicBezTo>
                  <a:cubicBezTo>
                    <a:pt x="4655" y="5286"/>
                    <a:pt x="6486" y="7077"/>
                    <a:pt x="8634" y="8628"/>
                  </a:cubicBezTo>
                  <a:cubicBezTo>
                    <a:pt x="11379" y="10617"/>
                    <a:pt x="14443" y="11970"/>
                    <a:pt x="17645" y="13005"/>
                  </a:cubicBezTo>
                  <a:cubicBezTo>
                    <a:pt x="17884" y="13044"/>
                    <a:pt x="18083" y="13144"/>
                    <a:pt x="18302" y="13164"/>
                  </a:cubicBezTo>
                  <a:cubicBezTo>
                    <a:pt x="18879" y="13243"/>
                    <a:pt x="19296" y="13601"/>
                    <a:pt x="19635" y="14039"/>
                  </a:cubicBezTo>
                  <a:cubicBezTo>
                    <a:pt x="19973" y="14437"/>
                    <a:pt x="20311" y="14835"/>
                    <a:pt x="20669" y="15233"/>
                  </a:cubicBezTo>
                  <a:cubicBezTo>
                    <a:pt x="20729" y="15332"/>
                    <a:pt x="20828" y="15412"/>
                    <a:pt x="20788" y="15551"/>
                  </a:cubicBezTo>
                  <a:cubicBezTo>
                    <a:pt x="20729" y="15567"/>
                    <a:pt x="20668" y="15573"/>
                    <a:pt x="20606" y="15573"/>
                  </a:cubicBezTo>
                  <a:cubicBezTo>
                    <a:pt x="20441" y="15573"/>
                    <a:pt x="20271" y="15531"/>
                    <a:pt x="20112" y="15531"/>
                  </a:cubicBezTo>
                  <a:cubicBezTo>
                    <a:pt x="15397" y="14357"/>
                    <a:pt x="11021" y="12448"/>
                    <a:pt x="7142" y="9484"/>
                  </a:cubicBezTo>
                  <a:cubicBezTo>
                    <a:pt x="5272" y="8071"/>
                    <a:pt x="3641" y="6400"/>
                    <a:pt x="2388" y="4411"/>
                  </a:cubicBezTo>
                  <a:cubicBezTo>
                    <a:pt x="1970" y="3715"/>
                    <a:pt x="1592" y="3018"/>
                    <a:pt x="1294" y="2282"/>
                  </a:cubicBezTo>
                  <a:cubicBezTo>
                    <a:pt x="1234" y="2183"/>
                    <a:pt x="1234" y="2083"/>
                    <a:pt x="1194" y="1964"/>
                  </a:cubicBezTo>
                  <a:cubicBezTo>
                    <a:pt x="1353" y="1825"/>
                    <a:pt x="1552" y="1865"/>
                    <a:pt x="1751" y="1825"/>
                  </a:cubicBezTo>
                  <a:cubicBezTo>
                    <a:pt x="1930" y="1805"/>
                    <a:pt x="2109" y="1805"/>
                    <a:pt x="2288" y="1805"/>
                  </a:cubicBezTo>
                  <a:close/>
                  <a:moveTo>
                    <a:pt x="2628" y="0"/>
                  </a:moveTo>
                  <a:cubicBezTo>
                    <a:pt x="2155" y="0"/>
                    <a:pt x="1678" y="38"/>
                    <a:pt x="1194" y="114"/>
                  </a:cubicBezTo>
                  <a:cubicBezTo>
                    <a:pt x="995" y="194"/>
                    <a:pt x="796" y="273"/>
                    <a:pt x="697" y="512"/>
                  </a:cubicBezTo>
                  <a:cubicBezTo>
                    <a:pt x="538" y="910"/>
                    <a:pt x="339" y="1308"/>
                    <a:pt x="180" y="1686"/>
                  </a:cubicBezTo>
                  <a:cubicBezTo>
                    <a:pt x="1" y="2064"/>
                    <a:pt x="1" y="2461"/>
                    <a:pt x="80" y="2859"/>
                  </a:cubicBezTo>
                  <a:cubicBezTo>
                    <a:pt x="378" y="4311"/>
                    <a:pt x="1035" y="5644"/>
                    <a:pt x="1930" y="6838"/>
                  </a:cubicBezTo>
                  <a:cubicBezTo>
                    <a:pt x="3163" y="8469"/>
                    <a:pt x="4675" y="9822"/>
                    <a:pt x="6306" y="10956"/>
                  </a:cubicBezTo>
                  <a:cubicBezTo>
                    <a:pt x="9131" y="12965"/>
                    <a:pt x="12215" y="14536"/>
                    <a:pt x="15437" y="15809"/>
                  </a:cubicBezTo>
                  <a:cubicBezTo>
                    <a:pt x="17566" y="16645"/>
                    <a:pt x="19754" y="17381"/>
                    <a:pt x="22101" y="17500"/>
                  </a:cubicBezTo>
                  <a:cubicBezTo>
                    <a:pt x="22400" y="17520"/>
                    <a:pt x="22579" y="17640"/>
                    <a:pt x="22718" y="17878"/>
                  </a:cubicBezTo>
                  <a:cubicBezTo>
                    <a:pt x="23315" y="18734"/>
                    <a:pt x="23951" y="19589"/>
                    <a:pt x="24548" y="20464"/>
                  </a:cubicBezTo>
                  <a:cubicBezTo>
                    <a:pt x="27055" y="24184"/>
                    <a:pt x="29223" y="28123"/>
                    <a:pt x="31331" y="32062"/>
                  </a:cubicBezTo>
                  <a:cubicBezTo>
                    <a:pt x="32764" y="34747"/>
                    <a:pt x="34156" y="37433"/>
                    <a:pt x="35608" y="40098"/>
                  </a:cubicBezTo>
                  <a:cubicBezTo>
                    <a:pt x="35827" y="40516"/>
                    <a:pt x="35947" y="40994"/>
                    <a:pt x="36344" y="41292"/>
                  </a:cubicBezTo>
                  <a:cubicBezTo>
                    <a:pt x="36822" y="41153"/>
                    <a:pt x="37180" y="40815"/>
                    <a:pt x="37598" y="40596"/>
                  </a:cubicBezTo>
                  <a:cubicBezTo>
                    <a:pt x="37677" y="40556"/>
                    <a:pt x="37717" y="40437"/>
                    <a:pt x="37797" y="40377"/>
                  </a:cubicBezTo>
                  <a:cubicBezTo>
                    <a:pt x="36782" y="38487"/>
                    <a:pt x="35787" y="36597"/>
                    <a:pt x="34713" y="34708"/>
                  </a:cubicBezTo>
                  <a:cubicBezTo>
                    <a:pt x="33201" y="32042"/>
                    <a:pt x="31650" y="29356"/>
                    <a:pt x="30078" y="26731"/>
                  </a:cubicBezTo>
                  <a:cubicBezTo>
                    <a:pt x="28328" y="23747"/>
                    <a:pt x="26537" y="20763"/>
                    <a:pt x="24608" y="17839"/>
                  </a:cubicBezTo>
                  <a:cubicBezTo>
                    <a:pt x="22917" y="15233"/>
                    <a:pt x="21027" y="12806"/>
                    <a:pt x="18839" y="10558"/>
                  </a:cubicBezTo>
                  <a:cubicBezTo>
                    <a:pt x="16850" y="8529"/>
                    <a:pt x="14860" y="6500"/>
                    <a:pt x="12672" y="4709"/>
                  </a:cubicBezTo>
                  <a:cubicBezTo>
                    <a:pt x="11081" y="3416"/>
                    <a:pt x="9390" y="2223"/>
                    <a:pt x="7560" y="1308"/>
                  </a:cubicBezTo>
                  <a:cubicBezTo>
                    <a:pt x="6844" y="930"/>
                    <a:pt x="6068" y="631"/>
                    <a:pt x="5272" y="393"/>
                  </a:cubicBezTo>
                  <a:cubicBezTo>
                    <a:pt x="4389" y="133"/>
                    <a:pt x="3515" y="0"/>
                    <a:pt x="26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rot="-4507820" flipH="1">
              <a:off x="6579655" y="-421522"/>
              <a:ext cx="3354890" cy="3702801"/>
            </a:xfrm>
            <a:custGeom>
              <a:avLst/>
              <a:gdLst/>
              <a:ahLst/>
              <a:cxnLst/>
              <a:rect l="l" t="t" r="r" b="b"/>
              <a:pathLst>
                <a:path w="40105" h="44264" extrusionOk="0">
                  <a:moveTo>
                    <a:pt x="1148" y="1"/>
                  </a:moveTo>
                  <a:cubicBezTo>
                    <a:pt x="644" y="1"/>
                    <a:pt x="268" y="221"/>
                    <a:pt x="1" y="679"/>
                  </a:cubicBezTo>
                  <a:cubicBezTo>
                    <a:pt x="2368" y="818"/>
                    <a:pt x="4556" y="1574"/>
                    <a:pt x="6525" y="2648"/>
                  </a:cubicBezTo>
                  <a:cubicBezTo>
                    <a:pt x="8455" y="3662"/>
                    <a:pt x="10186" y="4896"/>
                    <a:pt x="11797" y="6348"/>
                  </a:cubicBezTo>
                  <a:cubicBezTo>
                    <a:pt x="16452" y="10466"/>
                    <a:pt x="20609" y="15041"/>
                    <a:pt x="24091" y="20193"/>
                  </a:cubicBezTo>
                  <a:cubicBezTo>
                    <a:pt x="27174" y="24749"/>
                    <a:pt x="30198" y="29304"/>
                    <a:pt x="33082" y="33979"/>
                  </a:cubicBezTo>
                  <a:cubicBezTo>
                    <a:pt x="35071" y="37182"/>
                    <a:pt x="36941" y="40464"/>
                    <a:pt x="38612" y="43866"/>
                  </a:cubicBezTo>
                  <a:cubicBezTo>
                    <a:pt x="38692" y="44025"/>
                    <a:pt x="38752" y="44144"/>
                    <a:pt x="38831" y="44264"/>
                  </a:cubicBezTo>
                  <a:cubicBezTo>
                    <a:pt x="39289" y="44184"/>
                    <a:pt x="39607" y="43886"/>
                    <a:pt x="39945" y="43667"/>
                  </a:cubicBezTo>
                  <a:cubicBezTo>
                    <a:pt x="40045" y="43587"/>
                    <a:pt x="40104" y="43468"/>
                    <a:pt x="40045" y="43348"/>
                  </a:cubicBezTo>
                  <a:cubicBezTo>
                    <a:pt x="39985" y="43150"/>
                    <a:pt x="39905" y="42970"/>
                    <a:pt x="39806" y="42791"/>
                  </a:cubicBezTo>
                  <a:cubicBezTo>
                    <a:pt x="38513" y="40106"/>
                    <a:pt x="37041" y="37520"/>
                    <a:pt x="35529" y="34974"/>
                  </a:cubicBezTo>
                  <a:cubicBezTo>
                    <a:pt x="33440" y="31453"/>
                    <a:pt x="31232" y="28051"/>
                    <a:pt x="28964" y="24649"/>
                  </a:cubicBezTo>
                  <a:cubicBezTo>
                    <a:pt x="28447" y="23854"/>
                    <a:pt x="27950" y="23058"/>
                    <a:pt x="27413" y="22262"/>
                  </a:cubicBezTo>
                  <a:cubicBezTo>
                    <a:pt x="27293" y="22163"/>
                    <a:pt x="27174" y="22043"/>
                    <a:pt x="27353" y="21904"/>
                  </a:cubicBezTo>
                  <a:cubicBezTo>
                    <a:pt x="27652" y="21685"/>
                    <a:pt x="27950" y="21407"/>
                    <a:pt x="28308" y="21307"/>
                  </a:cubicBezTo>
                  <a:cubicBezTo>
                    <a:pt x="28407" y="21148"/>
                    <a:pt x="28487" y="20969"/>
                    <a:pt x="28586" y="20790"/>
                  </a:cubicBezTo>
                  <a:cubicBezTo>
                    <a:pt x="28547" y="20770"/>
                    <a:pt x="28487" y="20711"/>
                    <a:pt x="28467" y="20691"/>
                  </a:cubicBezTo>
                  <a:cubicBezTo>
                    <a:pt x="27950" y="20949"/>
                    <a:pt x="27453" y="21188"/>
                    <a:pt x="26915" y="21447"/>
                  </a:cubicBezTo>
                  <a:cubicBezTo>
                    <a:pt x="26756" y="21407"/>
                    <a:pt x="26697" y="21268"/>
                    <a:pt x="26637" y="21148"/>
                  </a:cubicBezTo>
                  <a:cubicBezTo>
                    <a:pt x="26557" y="21049"/>
                    <a:pt x="26498" y="20949"/>
                    <a:pt x="26418" y="20790"/>
                  </a:cubicBezTo>
                  <a:cubicBezTo>
                    <a:pt x="26776" y="20651"/>
                    <a:pt x="27075" y="20512"/>
                    <a:pt x="27393" y="20372"/>
                  </a:cubicBezTo>
                  <a:cubicBezTo>
                    <a:pt x="27890" y="20154"/>
                    <a:pt x="28368" y="19875"/>
                    <a:pt x="28885" y="19676"/>
                  </a:cubicBezTo>
                  <a:cubicBezTo>
                    <a:pt x="29362" y="19477"/>
                    <a:pt x="29581" y="19119"/>
                    <a:pt x="29681" y="18681"/>
                  </a:cubicBezTo>
                  <a:cubicBezTo>
                    <a:pt x="29624" y="18644"/>
                    <a:pt x="29573" y="18630"/>
                    <a:pt x="29526" y="18630"/>
                  </a:cubicBezTo>
                  <a:cubicBezTo>
                    <a:pt x="29426" y="18630"/>
                    <a:pt x="29344" y="18694"/>
                    <a:pt x="29263" y="18721"/>
                  </a:cubicBezTo>
                  <a:cubicBezTo>
                    <a:pt x="28268" y="19179"/>
                    <a:pt x="27254" y="19577"/>
                    <a:pt x="26179" y="19875"/>
                  </a:cubicBezTo>
                  <a:cubicBezTo>
                    <a:pt x="26063" y="19911"/>
                    <a:pt x="25986" y="19935"/>
                    <a:pt x="25926" y="19935"/>
                  </a:cubicBezTo>
                  <a:cubicBezTo>
                    <a:pt x="25823" y="19935"/>
                    <a:pt x="25768" y="19865"/>
                    <a:pt x="25642" y="19676"/>
                  </a:cubicBezTo>
                  <a:lnTo>
                    <a:pt x="25185" y="19000"/>
                  </a:lnTo>
                  <a:cubicBezTo>
                    <a:pt x="25404" y="18821"/>
                    <a:pt x="25622" y="18821"/>
                    <a:pt x="25861" y="18781"/>
                  </a:cubicBezTo>
                  <a:cubicBezTo>
                    <a:pt x="27194" y="18502"/>
                    <a:pt x="28467" y="18085"/>
                    <a:pt x="29740" y="17587"/>
                  </a:cubicBezTo>
                  <a:cubicBezTo>
                    <a:pt x="30158" y="17408"/>
                    <a:pt x="30377" y="17170"/>
                    <a:pt x="30357" y="16692"/>
                  </a:cubicBezTo>
                  <a:cubicBezTo>
                    <a:pt x="30316" y="16637"/>
                    <a:pt x="30269" y="16618"/>
                    <a:pt x="30222" y="16618"/>
                  </a:cubicBezTo>
                  <a:cubicBezTo>
                    <a:pt x="30132" y="16618"/>
                    <a:pt x="30037" y="16686"/>
                    <a:pt x="29959" y="16712"/>
                  </a:cubicBezTo>
                  <a:cubicBezTo>
                    <a:pt x="28547" y="17289"/>
                    <a:pt x="27075" y="17707"/>
                    <a:pt x="25563" y="17906"/>
                  </a:cubicBezTo>
                  <a:cubicBezTo>
                    <a:pt x="25158" y="17965"/>
                    <a:pt x="24915" y="18014"/>
                    <a:pt x="24745" y="18014"/>
                  </a:cubicBezTo>
                  <a:cubicBezTo>
                    <a:pt x="24405" y="18014"/>
                    <a:pt x="24356" y="17819"/>
                    <a:pt x="23892" y="17130"/>
                  </a:cubicBezTo>
                  <a:lnTo>
                    <a:pt x="23892" y="17070"/>
                  </a:lnTo>
                  <a:cubicBezTo>
                    <a:pt x="23937" y="16979"/>
                    <a:pt x="24002" y="16960"/>
                    <a:pt x="24068" y="16960"/>
                  </a:cubicBezTo>
                  <a:cubicBezTo>
                    <a:pt x="24118" y="16960"/>
                    <a:pt x="24167" y="16971"/>
                    <a:pt x="24210" y="16971"/>
                  </a:cubicBezTo>
                  <a:cubicBezTo>
                    <a:pt x="26060" y="16871"/>
                    <a:pt x="27870" y="16533"/>
                    <a:pt x="29641" y="15896"/>
                  </a:cubicBezTo>
                  <a:cubicBezTo>
                    <a:pt x="29840" y="15817"/>
                    <a:pt x="30039" y="15737"/>
                    <a:pt x="30218" y="15678"/>
                  </a:cubicBezTo>
                  <a:cubicBezTo>
                    <a:pt x="30775" y="15439"/>
                    <a:pt x="30775" y="15419"/>
                    <a:pt x="30755" y="14723"/>
                  </a:cubicBezTo>
                  <a:cubicBezTo>
                    <a:pt x="30716" y="14706"/>
                    <a:pt x="30680" y="14699"/>
                    <a:pt x="30647" y="14699"/>
                  </a:cubicBezTo>
                  <a:cubicBezTo>
                    <a:pt x="30524" y="14699"/>
                    <a:pt x="30431" y="14791"/>
                    <a:pt x="30337" y="14822"/>
                  </a:cubicBezTo>
                  <a:cubicBezTo>
                    <a:pt x="28487" y="15479"/>
                    <a:pt x="26577" y="15877"/>
                    <a:pt x="24608" y="15916"/>
                  </a:cubicBezTo>
                  <a:cubicBezTo>
                    <a:pt x="24170" y="15916"/>
                    <a:pt x="23713" y="15936"/>
                    <a:pt x="23275" y="15936"/>
                  </a:cubicBezTo>
                  <a:cubicBezTo>
                    <a:pt x="23076" y="15936"/>
                    <a:pt x="22957" y="15877"/>
                    <a:pt x="22818" y="15717"/>
                  </a:cubicBezTo>
                  <a:cubicBezTo>
                    <a:pt x="22619" y="15479"/>
                    <a:pt x="22420" y="15220"/>
                    <a:pt x="22261" y="14981"/>
                  </a:cubicBezTo>
                  <a:cubicBezTo>
                    <a:pt x="22323" y="14857"/>
                    <a:pt x="22400" y="14834"/>
                    <a:pt x="22474" y="14834"/>
                  </a:cubicBezTo>
                  <a:cubicBezTo>
                    <a:pt x="22519" y="14834"/>
                    <a:pt x="22561" y="14842"/>
                    <a:pt x="22599" y="14842"/>
                  </a:cubicBezTo>
                  <a:cubicBezTo>
                    <a:pt x="23215" y="14863"/>
                    <a:pt x="23832" y="14885"/>
                    <a:pt x="24449" y="14885"/>
                  </a:cubicBezTo>
                  <a:cubicBezTo>
                    <a:pt x="24986" y="14885"/>
                    <a:pt x="25523" y="14869"/>
                    <a:pt x="26060" y="14822"/>
                  </a:cubicBezTo>
                  <a:cubicBezTo>
                    <a:pt x="27572" y="14703"/>
                    <a:pt x="29064" y="14424"/>
                    <a:pt x="30536" y="13947"/>
                  </a:cubicBezTo>
                  <a:cubicBezTo>
                    <a:pt x="30655" y="13907"/>
                    <a:pt x="30775" y="13887"/>
                    <a:pt x="30874" y="13808"/>
                  </a:cubicBezTo>
                  <a:cubicBezTo>
                    <a:pt x="31013" y="13728"/>
                    <a:pt x="31013" y="13609"/>
                    <a:pt x="30974" y="13489"/>
                  </a:cubicBezTo>
                  <a:lnTo>
                    <a:pt x="30974" y="13489"/>
                  </a:lnTo>
                  <a:cubicBezTo>
                    <a:pt x="29919" y="13728"/>
                    <a:pt x="28825" y="13927"/>
                    <a:pt x="27731" y="13987"/>
                  </a:cubicBezTo>
                  <a:cubicBezTo>
                    <a:pt x="27341" y="14005"/>
                    <a:pt x="26953" y="14014"/>
                    <a:pt x="26567" y="14014"/>
                  </a:cubicBezTo>
                  <a:cubicBezTo>
                    <a:pt x="24850" y="14014"/>
                    <a:pt x="23171" y="13838"/>
                    <a:pt x="21465" y="13529"/>
                  </a:cubicBezTo>
                  <a:cubicBezTo>
                    <a:pt x="21166" y="13489"/>
                    <a:pt x="20968" y="13390"/>
                    <a:pt x="20769" y="13151"/>
                  </a:cubicBezTo>
                  <a:cubicBezTo>
                    <a:pt x="19993" y="12316"/>
                    <a:pt x="19217" y="11441"/>
                    <a:pt x="18421" y="10625"/>
                  </a:cubicBezTo>
                  <a:cubicBezTo>
                    <a:pt x="16452" y="8576"/>
                    <a:pt x="14443" y="6587"/>
                    <a:pt x="12235" y="4836"/>
                  </a:cubicBezTo>
                  <a:cubicBezTo>
                    <a:pt x="10345" y="3344"/>
                    <a:pt x="8356" y="2011"/>
                    <a:pt x="6088" y="1116"/>
                  </a:cubicBezTo>
                  <a:cubicBezTo>
                    <a:pt x="4516" y="500"/>
                    <a:pt x="2905" y="122"/>
                    <a:pt x="1214" y="2"/>
                  </a:cubicBezTo>
                  <a:cubicBezTo>
                    <a:pt x="1192" y="1"/>
                    <a:pt x="1170" y="1"/>
                    <a:pt x="11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rot="-4507820" flipH="1">
              <a:off x="5174590" y="-1158691"/>
              <a:ext cx="2205000" cy="4017168"/>
            </a:xfrm>
            <a:custGeom>
              <a:avLst/>
              <a:gdLst/>
              <a:ahLst/>
              <a:cxnLst/>
              <a:rect l="l" t="t" r="r" b="b"/>
              <a:pathLst>
                <a:path w="26359" h="48022" extrusionOk="0">
                  <a:moveTo>
                    <a:pt x="1314" y="0"/>
                  </a:moveTo>
                  <a:cubicBezTo>
                    <a:pt x="936" y="199"/>
                    <a:pt x="697" y="518"/>
                    <a:pt x="419" y="796"/>
                  </a:cubicBezTo>
                  <a:cubicBezTo>
                    <a:pt x="1" y="1214"/>
                    <a:pt x="1" y="1214"/>
                    <a:pt x="498" y="1552"/>
                  </a:cubicBezTo>
                  <a:cubicBezTo>
                    <a:pt x="1493" y="2169"/>
                    <a:pt x="2507" y="2765"/>
                    <a:pt x="3482" y="3442"/>
                  </a:cubicBezTo>
                  <a:cubicBezTo>
                    <a:pt x="6207" y="5292"/>
                    <a:pt x="8774" y="7381"/>
                    <a:pt x="11161" y="9668"/>
                  </a:cubicBezTo>
                  <a:cubicBezTo>
                    <a:pt x="13627" y="12035"/>
                    <a:pt x="15875" y="14562"/>
                    <a:pt x="17904" y="17267"/>
                  </a:cubicBezTo>
                  <a:cubicBezTo>
                    <a:pt x="20292" y="20470"/>
                    <a:pt x="22042" y="24051"/>
                    <a:pt x="23295" y="27850"/>
                  </a:cubicBezTo>
                  <a:cubicBezTo>
                    <a:pt x="24509" y="31530"/>
                    <a:pt x="25165" y="35290"/>
                    <a:pt x="24927" y="39169"/>
                  </a:cubicBezTo>
                  <a:cubicBezTo>
                    <a:pt x="24907" y="39467"/>
                    <a:pt x="24927" y="39786"/>
                    <a:pt x="24807" y="40064"/>
                  </a:cubicBezTo>
                  <a:cubicBezTo>
                    <a:pt x="24827" y="40184"/>
                    <a:pt x="24827" y="40323"/>
                    <a:pt x="24708" y="40383"/>
                  </a:cubicBezTo>
                  <a:cubicBezTo>
                    <a:pt x="24608" y="40462"/>
                    <a:pt x="24489" y="40482"/>
                    <a:pt x="24370" y="40542"/>
                  </a:cubicBezTo>
                  <a:cubicBezTo>
                    <a:pt x="22917" y="41019"/>
                    <a:pt x="21406" y="41278"/>
                    <a:pt x="19894" y="41417"/>
                  </a:cubicBezTo>
                  <a:cubicBezTo>
                    <a:pt x="19402" y="41459"/>
                    <a:pt x="18907" y="41473"/>
                    <a:pt x="18413" y="41473"/>
                  </a:cubicBezTo>
                  <a:cubicBezTo>
                    <a:pt x="17748" y="41473"/>
                    <a:pt x="17083" y="41448"/>
                    <a:pt x="16432" y="41437"/>
                  </a:cubicBezTo>
                  <a:cubicBezTo>
                    <a:pt x="16379" y="41437"/>
                    <a:pt x="16322" y="41421"/>
                    <a:pt x="16267" y="41421"/>
                  </a:cubicBezTo>
                  <a:cubicBezTo>
                    <a:pt x="16197" y="41421"/>
                    <a:pt x="16130" y="41446"/>
                    <a:pt x="16074" y="41556"/>
                  </a:cubicBezTo>
                  <a:cubicBezTo>
                    <a:pt x="16273" y="41775"/>
                    <a:pt x="16472" y="42054"/>
                    <a:pt x="16651" y="42312"/>
                  </a:cubicBezTo>
                  <a:cubicBezTo>
                    <a:pt x="16771" y="42451"/>
                    <a:pt x="16910" y="42531"/>
                    <a:pt x="17109" y="42531"/>
                  </a:cubicBezTo>
                  <a:cubicBezTo>
                    <a:pt x="17546" y="42531"/>
                    <a:pt x="18004" y="42511"/>
                    <a:pt x="18441" y="42511"/>
                  </a:cubicBezTo>
                  <a:cubicBezTo>
                    <a:pt x="20411" y="42451"/>
                    <a:pt x="22301" y="42054"/>
                    <a:pt x="24171" y="41417"/>
                  </a:cubicBezTo>
                  <a:cubicBezTo>
                    <a:pt x="24277" y="41371"/>
                    <a:pt x="24372" y="41291"/>
                    <a:pt x="24481" y="41291"/>
                  </a:cubicBezTo>
                  <a:cubicBezTo>
                    <a:pt x="24515" y="41291"/>
                    <a:pt x="24551" y="41299"/>
                    <a:pt x="24588" y="41317"/>
                  </a:cubicBezTo>
                  <a:cubicBezTo>
                    <a:pt x="24608" y="42014"/>
                    <a:pt x="24608" y="42014"/>
                    <a:pt x="24031" y="42252"/>
                  </a:cubicBezTo>
                  <a:cubicBezTo>
                    <a:pt x="23832" y="42332"/>
                    <a:pt x="23673" y="42412"/>
                    <a:pt x="23474" y="42471"/>
                  </a:cubicBezTo>
                  <a:cubicBezTo>
                    <a:pt x="21724" y="43128"/>
                    <a:pt x="19914" y="43446"/>
                    <a:pt x="18044" y="43545"/>
                  </a:cubicBezTo>
                  <a:cubicBezTo>
                    <a:pt x="18007" y="43545"/>
                    <a:pt x="17966" y="43540"/>
                    <a:pt x="17924" y="43540"/>
                  </a:cubicBezTo>
                  <a:cubicBezTo>
                    <a:pt x="17851" y="43540"/>
                    <a:pt x="17776" y="43556"/>
                    <a:pt x="17725" y="43645"/>
                  </a:cubicBezTo>
                  <a:lnTo>
                    <a:pt x="17725" y="43725"/>
                  </a:lnTo>
                  <a:cubicBezTo>
                    <a:pt x="18209" y="44409"/>
                    <a:pt x="18239" y="44595"/>
                    <a:pt x="18586" y="44595"/>
                  </a:cubicBezTo>
                  <a:cubicBezTo>
                    <a:pt x="18754" y="44595"/>
                    <a:pt x="18995" y="44552"/>
                    <a:pt x="19396" y="44500"/>
                  </a:cubicBezTo>
                  <a:cubicBezTo>
                    <a:pt x="20908" y="44301"/>
                    <a:pt x="22380" y="43904"/>
                    <a:pt x="23793" y="43307"/>
                  </a:cubicBezTo>
                  <a:cubicBezTo>
                    <a:pt x="23871" y="43267"/>
                    <a:pt x="23950" y="43211"/>
                    <a:pt x="24040" y="43211"/>
                  </a:cubicBezTo>
                  <a:cubicBezTo>
                    <a:pt x="24086" y="43211"/>
                    <a:pt x="24136" y="43226"/>
                    <a:pt x="24190" y="43267"/>
                  </a:cubicBezTo>
                  <a:cubicBezTo>
                    <a:pt x="24210" y="43744"/>
                    <a:pt x="23992" y="44003"/>
                    <a:pt x="23574" y="44162"/>
                  </a:cubicBezTo>
                  <a:cubicBezTo>
                    <a:pt x="22301" y="44659"/>
                    <a:pt x="21008" y="45097"/>
                    <a:pt x="19695" y="45356"/>
                  </a:cubicBezTo>
                  <a:cubicBezTo>
                    <a:pt x="19456" y="45415"/>
                    <a:pt x="19237" y="45415"/>
                    <a:pt x="19018" y="45594"/>
                  </a:cubicBezTo>
                  <a:lnTo>
                    <a:pt x="19456" y="46251"/>
                  </a:lnTo>
                  <a:cubicBezTo>
                    <a:pt x="19582" y="46440"/>
                    <a:pt x="19628" y="46509"/>
                    <a:pt x="19736" y="46509"/>
                  </a:cubicBezTo>
                  <a:cubicBezTo>
                    <a:pt x="19799" y="46509"/>
                    <a:pt x="19882" y="46486"/>
                    <a:pt x="20013" y="46450"/>
                  </a:cubicBezTo>
                  <a:cubicBezTo>
                    <a:pt x="21047" y="46151"/>
                    <a:pt x="22082" y="45754"/>
                    <a:pt x="23096" y="45316"/>
                  </a:cubicBezTo>
                  <a:cubicBezTo>
                    <a:pt x="23179" y="45275"/>
                    <a:pt x="23261" y="45205"/>
                    <a:pt x="23363" y="45205"/>
                  </a:cubicBezTo>
                  <a:cubicBezTo>
                    <a:pt x="23409" y="45205"/>
                    <a:pt x="23459" y="45219"/>
                    <a:pt x="23514" y="45256"/>
                  </a:cubicBezTo>
                  <a:cubicBezTo>
                    <a:pt x="23415" y="45734"/>
                    <a:pt x="23196" y="46052"/>
                    <a:pt x="22718" y="46251"/>
                  </a:cubicBezTo>
                  <a:cubicBezTo>
                    <a:pt x="22221" y="46450"/>
                    <a:pt x="21724" y="46728"/>
                    <a:pt x="21226" y="46947"/>
                  </a:cubicBezTo>
                  <a:cubicBezTo>
                    <a:pt x="20908" y="47106"/>
                    <a:pt x="20610" y="47226"/>
                    <a:pt x="20252" y="47385"/>
                  </a:cubicBezTo>
                  <a:cubicBezTo>
                    <a:pt x="20331" y="47504"/>
                    <a:pt x="20391" y="47623"/>
                    <a:pt x="20451" y="47723"/>
                  </a:cubicBezTo>
                  <a:cubicBezTo>
                    <a:pt x="20530" y="47822"/>
                    <a:pt x="20590" y="48001"/>
                    <a:pt x="20749" y="48021"/>
                  </a:cubicBezTo>
                  <a:cubicBezTo>
                    <a:pt x="21286" y="47783"/>
                    <a:pt x="21783" y="47524"/>
                    <a:pt x="22301" y="47285"/>
                  </a:cubicBezTo>
                  <a:cubicBezTo>
                    <a:pt x="22321" y="47206"/>
                    <a:pt x="22400" y="47146"/>
                    <a:pt x="22519" y="47146"/>
                  </a:cubicBezTo>
                  <a:cubicBezTo>
                    <a:pt x="22599" y="47206"/>
                    <a:pt x="22519" y="47265"/>
                    <a:pt x="22500" y="47325"/>
                  </a:cubicBezTo>
                  <a:cubicBezTo>
                    <a:pt x="22400" y="47504"/>
                    <a:pt x="22321" y="47663"/>
                    <a:pt x="22221" y="47842"/>
                  </a:cubicBezTo>
                  <a:cubicBezTo>
                    <a:pt x="22269" y="47872"/>
                    <a:pt x="22307" y="47884"/>
                    <a:pt x="22341" y="47884"/>
                  </a:cubicBezTo>
                  <a:cubicBezTo>
                    <a:pt x="22420" y="47884"/>
                    <a:pt x="22470" y="47818"/>
                    <a:pt x="22539" y="47763"/>
                  </a:cubicBezTo>
                  <a:cubicBezTo>
                    <a:pt x="22997" y="47365"/>
                    <a:pt x="23435" y="46967"/>
                    <a:pt x="23832" y="46509"/>
                  </a:cubicBezTo>
                  <a:cubicBezTo>
                    <a:pt x="23892" y="46410"/>
                    <a:pt x="23872" y="46251"/>
                    <a:pt x="24031" y="46211"/>
                  </a:cubicBezTo>
                  <a:lnTo>
                    <a:pt x="24011" y="46211"/>
                  </a:lnTo>
                  <a:cubicBezTo>
                    <a:pt x="23992" y="45972"/>
                    <a:pt x="24131" y="45833"/>
                    <a:pt x="24210" y="45654"/>
                  </a:cubicBezTo>
                  <a:cubicBezTo>
                    <a:pt x="25205" y="43565"/>
                    <a:pt x="25782" y="41377"/>
                    <a:pt x="26001" y="39090"/>
                  </a:cubicBezTo>
                  <a:cubicBezTo>
                    <a:pt x="26359" y="35628"/>
                    <a:pt x="25901" y="32227"/>
                    <a:pt x="25006" y="28904"/>
                  </a:cubicBezTo>
                  <a:cubicBezTo>
                    <a:pt x="23614" y="23693"/>
                    <a:pt x="21226" y="18998"/>
                    <a:pt x="17924" y="14741"/>
                  </a:cubicBezTo>
                  <a:cubicBezTo>
                    <a:pt x="16154" y="12513"/>
                    <a:pt x="14244" y="10404"/>
                    <a:pt x="12175" y="8415"/>
                  </a:cubicBezTo>
                  <a:cubicBezTo>
                    <a:pt x="8853" y="5232"/>
                    <a:pt x="5213" y="2447"/>
                    <a:pt x="13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rot="-4507820" flipH="1">
              <a:off x="6911907" y="-668640"/>
              <a:ext cx="3336486" cy="3664404"/>
            </a:xfrm>
            <a:custGeom>
              <a:avLst/>
              <a:gdLst/>
              <a:ahLst/>
              <a:cxnLst/>
              <a:rect l="l" t="t" r="r" b="b"/>
              <a:pathLst>
                <a:path w="39885" h="43805" extrusionOk="0">
                  <a:moveTo>
                    <a:pt x="1015" y="0"/>
                  </a:moveTo>
                  <a:cubicBezTo>
                    <a:pt x="577" y="259"/>
                    <a:pt x="219" y="597"/>
                    <a:pt x="0" y="1055"/>
                  </a:cubicBezTo>
                  <a:cubicBezTo>
                    <a:pt x="935" y="1333"/>
                    <a:pt x="1890" y="1552"/>
                    <a:pt x="2805" y="1930"/>
                  </a:cubicBezTo>
                  <a:cubicBezTo>
                    <a:pt x="5351" y="2845"/>
                    <a:pt x="7639" y="4218"/>
                    <a:pt x="9787" y="5829"/>
                  </a:cubicBezTo>
                  <a:cubicBezTo>
                    <a:pt x="12035" y="7500"/>
                    <a:pt x="14044" y="9410"/>
                    <a:pt x="16014" y="11379"/>
                  </a:cubicBezTo>
                  <a:cubicBezTo>
                    <a:pt x="19276" y="14602"/>
                    <a:pt x="22101" y="18162"/>
                    <a:pt x="24667" y="21942"/>
                  </a:cubicBezTo>
                  <a:cubicBezTo>
                    <a:pt x="27233" y="25702"/>
                    <a:pt x="29819" y="29481"/>
                    <a:pt x="32266" y="33301"/>
                  </a:cubicBezTo>
                  <a:cubicBezTo>
                    <a:pt x="34414" y="36643"/>
                    <a:pt x="36424" y="40024"/>
                    <a:pt x="38293" y="43526"/>
                  </a:cubicBezTo>
                  <a:cubicBezTo>
                    <a:pt x="38313" y="43526"/>
                    <a:pt x="38333" y="43545"/>
                    <a:pt x="38373" y="43585"/>
                  </a:cubicBezTo>
                  <a:cubicBezTo>
                    <a:pt x="38373" y="43585"/>
                    <a:pt x="38333" y="43605"/>
                    <a:pt x="38333" y="43625"/>
                  </a:cubicBezTo>
                  <a:lnTo>
                    <a:pt x="38333" y="43804"/>
                  </a:lnTo>
                  <a:cubicBezTo>
                    <a:pt x="38890" y="43685"/>
                    <a:pt x="39328" y="43327"/>
                    <a:pt x="39805" y="43028"/>
                  </a:cubicBezTo>
                  <a:cubicBezTo>
                    <a:pt x="39865" y="43008"/>
                    <a:pt x="39865" y="42909"/>
                    <a:pt x="39885" y="42829"/>
                  </a:cubicBezTo>
                  <a:cubicBezTo>
                    <a:pt x="39606" y="42372"/>
                    <a:pt x="39348" y="41914"/>
                    <a:pt x="39089" y="41457"/>
                  </a:cubicBezTo>
                  <a:cubicBezTo>
                    <a:pt x="37179" y="37936"/>
                    <a:pt x="35031" y="34554"/>
                    <a:pt x="32843" y="31192"/>
                  </a:cubicBezTo>
                  <a:cubicBezTo>
                    <a:pt x="30734" y="27969"/>
                    <a:pt x="28566" y="24787"/>
                    <a:pt x="26358" y="21624"/>
                  </a:cubicBezTo>
                  <a:cubicBezTo>
                    <a:pt x="24548" y="18998"/>
                    <a:pt x="22658" y="16392"/>
                    <a:pt x="20509" y="13985"/>
                  </a:cubicBezTo>
                  <a:cubicBezTo>
                    <a:pt x="18898" y="12155"/>
                    <a:pt x="17207" y="10404"/>
                    <a:pt x="15477" y="8713"/>
                  </a:cubicBezTo>
                  <a:cubicBezTo>
                    <a:pt x="13945" y="7261"/>
                    <a:pt x="12413" y="5829"/>
                    <a:pt x="10722" y="4576"/>
                  </a:cubicBezTo>
                  <a:cubicBezTo>
                    <a:pt x="8653" y="3024"/>
                    <a:pt x="6465" y="1711"/>
                    <a:pt x="4058" y="836"/>
                  </a:cubicBezTo>
                  <a:cubicBezTo>
                    <a:pt x="3064" y="458"/>
                    <a:pt x="2029" y="219"/>
                    <a:pt x="10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3"/>
            <p:cNvSpPr/>
            <p:nvPr/>
          </p:nvSpPr>
          <p:spPr>
            <a:xfrm rot="-4507820" flipH="1">
              <a:off x="7032703" y="-741258"/>
              <a:ext cx="3296667" cy="3639392"/>
            </a:xfrm>
            <a:custGeom>
              <a:avLst/>
              <a:gdLst/>
              <a:ahLst/>
              <a:cxnLst/>
              <a:rect l="l" t="t" r="r" b="b"/>
              <a:pathLst>
                <a:path w="39409" h="43506" extrusionOk="0">
                  <a:moveTo>
                    <a:pt x="1055" y="1"/>
                  </a:moveTo>
                  <a:cubicBezTo>
                    <a:pt x="677" y="299"/>
                    <a:pt x="399" y="697"/>
                    <a:pt x="100" y="1055"/>
                  </a:cubicBezTo>
                  <a:cubicBezTo>
                    <a:pt x="41" y="1134"/>
                    <a:pt x="41" y="1234"/>
                    <a:pt x="1" y="1333"/>
                  </a:cubicBezTo>
                  <a:cubicBezTo>
                    <a:pt x="2169" y="1592"/>
                    <a:pt x="4178" y="2368"/>
                    <a:pt x="6108" y="3382"/>
                  </a:cubicBezTo>
                  <a:cubicBezTo>
                    <a:pt x="8137" y="4476"/>
                    <a:pt x="10007" y="5849"/>
                    <a:pt x="11737" y="7361"/>
                  </a:cubicBezTo>
                  <a:cubicBezTo>
                    <a:pt x="16611" y="11638"/>
                    <a:pt x="20928" y="16392"/>
                    <a:pt x="24528" y="21783"/>
                  </a:cubicBezTo>
                  <a:cubicBezTo>
                    <a:pt x="27512" y="26259"/>
                    <a:pt x="30516" y="30735"/>
                    <a:pt x="33341" y="35350"/>
                  </a:cubicBezTo>
                  <a:cubicBezTo>
                    <a:pt x="34972" y="38035"/>
                    <a:pt x="36544" y="40741"/>
                    <a:pt x="38016" y="43506"/>
                  </a:cubicBezTo>
                  <a:cubicBezTo>
                    <a:pt x="38473" y="43247"/>
                    <a:pt x="38931" y="43009"/>
                    <a:pt x="39408" y="42750"/>
                  </a:cubicBezTo>
                  <a:lnTo>
                    <a:pt x="39408" y="42571"/>
                  </a:lnTo>
                  <a:cubicBezTo>
                    <a:pt x="39329" y="42571"/>
                    <a:pt x="39329" y="42531"/>
                    <a:pt x="39348" y="42432"/>
                  </a:cubicBezTo>
                  <a:cubicBezTo>
                    <a:pt x="37479" y="38951"/>
                    <a:pt x="35469" y="35549"/>
                    <a:pt x="33341" y="32207"/>
                  </a:cubicBezTo>
                  <a:cubicBezTo>
                    <a:pt x="30854" y="28387"/>
                    <a:pt x="28288" y="24628"/>
                    <a:pt x="25722" y="20848"/>
                  </a:cubicBezTo>
                  <a:cubicBezTo>
                    <a:pt x="23156" y="17069"/>
                    <a:pt x="20331" y="13508"/>
                    <a:pt x="17069" y="10285"/>
                  </a:cubicBezTo>
                  <a:cubicBezTo>
                    <a:pt x="15099" y="8316"/>
                    <a:pt x="13090" y="6406"/>
                    <a:pt x="10842" y="4735"/>
                  </a:cubicBezTo>
                  <a:cubicBezTo>
                    <a:pt x="8694" y="3124"/>
                    <a:pt x="6406" y="1771"/>
                    <a:pt x="3860" y="836"/>
                  </a:cubicBezTo>
                  <a:cubicBezTo>
                    <a:pt x="2945" y="498"/>
                    <a:pt x="1990" y="259"/>
                    <a:pt x="10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rot="-4507820" flipH="1">
              <a:off x="7423154" y="-889367"/>
              <a:ext cx="3190094" cy="3501700"/>
            </a:xfrm>
            <a:custGeom>
              <a:avLst/>
              <a:gdLst/>
              <a:ahLst/>
              <a:cxnLst/>
              <a:rect l="l" t="t" r="r" b="b"/>
              <a:pathLst>
                <a:path w="38135" h="41860" extrusionOk="0">
                  <a:moveTo>
                    <a:pt x="1582" y="1"/>
                  </a:moveTo>
                  <a:cubicBezTo>
                    <a:pt x="1320" y="1"/>
                    <a:pt x="1058" y="10"/>
                    <a:pt x="796" y="26"/>
                  </a:cubicBezTo>
                  <a:cubicBezTo>
                    <a:pt x="577" y="384"/>
                    <a:pt x="378" y="762"/>
                    <a:pt x="160" y="1100"/>
                  </a:cubicBezTo>
                  <a:cubicBezTo>
                    <a:pt x="60" y="1259"/>
                    <a:pt x="0" y="1418"/>
                    <a:pt x="60" y="1597"/>
                  </a:cubicBezTo>
                  <a:cubicBezTo>
                    <a:pt x="537" y="1521"/>
                    <a:pt x="1012" y="1483"/>
                    <a:pt x="1485" y="1483"/>
                  </a:cubicBezTo>
                  <a:cubicBezTo>
                    <a:pt x="2373" y="1483"/>
                    <a:pt x="3255" y="1616"/>
                    <a:pt x="4138" y="1876"/>
                  </a:cubicBezTo>
                  <a:cubicBezTo>
                    <a:pt x="4914" y="2114"/>
                    <a:pt x="5670" y="2413"/>
                    <a:pt x="6426" y="2791"/>
                  </a:cubicBezTo>
                  <a:cubicBezTo>
                    <a:pt x="8296" y="3706"/>
                    <a:pt x="9947" y="4899"/>
                    <a:pt x="11538" y="6192"/>
                  </a:cubicBezTo>
                  <a:cubicBezTo>
                    <a:pt x="13766" y="7983"/>
                    <a:pt x="15755" y="10012"/>
                    <a:pt x="17705" y="12041"/>
                  </a:cubicBezTo>
                  <a:cubicBezTo>
                    <a:pt x="19873" y="14289"/>
                    <a:pt x="21763" y="16716"/>
                    <a:pt x="23474" y="19322"/>
                  </a:cubicBezTo>
                  <a:cubicBezTo>
                    <a:pt x="25403" y="22246"/>
                    <a:pt x="27194" y="25230"/>
                    <a:pt x="28944" y="28214"/>
                  </a:cubicBezTo>
                  <a:cubicBezTo>
                    <a:pt x="30516" y="30839"/>
                    <a:pt x="32067" y="33505"/>
                    <a:pt x="33579" y="36191"/>
                  </a:cubicBezTo>
                  <a:cubicBezTo>
                    <a:pt x="34653" y="38060"/>
                    <a:pt x="35648" y="39970"/>
                    <a:pt x="36663" y="41860"/>
                  </a:cubicBezTo>
                  <a:cubicBezTo>
                    <a:pt x="37239" y="41761"/>
                    <a:pt x="37737" y="41462"/>
                    <a:pt x="38135" y="41044"/>
                  </a:cubicBezTo>
                  <a:cubicBezTo>
                    <a:pt x="37796" y="40666"/>
                    <a:pt x="37637" y="40189"/>
                    <a:pt x="37379" y="39751"/>
                  </a:cubicBezTo>
                  <a:cubicBezTo>
                    <a:pt x="34494" y="34400"/>
                    <a:pt x="31391" y="29208"/>
                    <a:pt x="28188" y="24056"/>
                  </a:cubicBezTo>
                  <a:cubicBezTo>
                    <a:pt x="27035" y="22246"/>
                    <a:pt x="25901" y="20416"/>
                    <a:pt x="24727" y="18605"/>
                  </a:cubicBezTo>
                  <a:cubicBezTo>
                    <a:pt x="22718" y="15522"/>
                    <a:pt x="20390" y="12717"/>
                    <a:pt x="17804" y="10111"/>
                  </a:cubicBezTo>
                  <a:cubicBezTo>
                    <a:pt x="15994" y="8281"/>
                    <a:pt x="14204" y="6471"/>
                    <a:pt x="12214" y="4860"/>
                  </a:cubicBezTo>
                  <a:cubicBezTo>
                    <a:pt x="10544" y="3487"/>
                    <a:pt x="8793" y="2254"/>
                    <a:pt x="6824" y="1319"/>
                  </a:cubicBezTo>
                  <a:cubicBezTo>
                    <a:pt x="5550" y="722"/>
                    <a:pt x="4218" y="284"/>
                    <a:pt x="2825" y="85"/>
                  </a:cubicBezTo>
                  <a:cubicBezTo>
                    <a:pt x="2411" y="24"/>
                    <a:pt x="1997" y="1"/>
                    <a:pt x="15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rot="-4507820" flipH="1">
              <a:off x="7278148" y="-853975"/>
              <a:ext cx="3244970" cy="3559588"/>
            </a:xfrm>
            <a:custGeom>
              <a:avLst/>
              <a:gdLst/>
              <a:ahLst/>
              <a:cxnLst/>
              <a:rect l="l" t="t" r="r" b="b"/>
              <a:pathLst>
                <a:path w="38791" h="42552" extrusionOk="0">
                  <a:moveTo>
                    <a:pt x="1114" y="1"/>
                  </a:moveTo>
                  <a:cubicBezTo>
                    <a:pt x="637" y="299"/>
                    <a:pt x="418" y="777"/>
                    <a:pt x="120" y="1194"/>
                  </a:cubicBezTo>
                  <a:cubicBezTo>
                    <a:pt x="40" y="1294"/>
                    <a:pt x="0" y="1413"/>
                    <a:pt x="20" y="1533"/>
                  </a:cubicBezTo>
                  <a:cubicBezTo>
                    <a:pt x="282" y="1517"/>
                    <a:pt x="544" y="1508"/>
                    <a:pt x="805" y="1508"/>
                  </a:cubicBezTo>
                  <a:cubicBezTo>
                    <a:pt x="1218" y="1508"/>
                    <a:pt x="1627" y="1531"/>
                    <a:pt x="2029" y="1592"/>
                  </a:cubicBezTo>
                  <a:cubicBezTo>
                    <a:pt x="3422" y="1791"/>
                    <a:pt x="4774" y="2229"/>
                    <a:pt x="6048" y="2826"/>
                  </a:cubicBezTo>
                  <a:cubicBezTo>
                    <a:pt x="7997" y="3780"/>
                    <a:pt x="9768" y="4994"/>
                    <a:pt x="11438" y="6367"/>
                  </a:cubicBezTo>
                  <a:cubicBezTo>
                    <a:pt x="13428" y="7978"/>
                    <a:pt x="15238" y="9788"/>
                    <a:pt x="17028" y="11618"/>
                  </a:cubicBezTo>
                  <a:cubicBezTo>
                    <a:pt x="19614" y="14224"/>
                    <a:pt x="21922" y="17029"/>
                    <a:pt x="23951" y="20112"/>
                  </a:cubicBezTo>
                  <a:cubicBezTo>
                    <a:pt x="25125" y="21903"/>
                    <a:pt x="26259" y="23733"/>
                    <a:pt x="27412" y="25563"/>
                  </a:cubicBezTo>
                  <a:cubicBezTo>
                    <a:pt x="30615" y="30715"/>
                    <a:pt x="33718" y="35927"/>
                    <a:pt x="36603" y="41258"/>
                  </a:cubicBezTo>
                  <a:cubicBezTo>
                    <a:pt x="36861" y="41676"/>
                    <a:pt x="37020" y="42154"/>
                    <a:pt x="37359" y="42551"/>
                  </a:cubicBezTo>
                  <a:cubicBezTo>
                    <a:pt x="37856" y="42313"/>
                    <a:pt x="38353" y="42074"/>
                    <a:pt x="38791" y="41696"/>
                  </a:cubicBezTo>
                  <a:cubicBezTo>
                    <a:pt x="37896" y="39886"/>
                    <a:pt x="36881" y="38115"/>
                    <a:pt x="35867" y="36365"/>
                  </a:cubicBezTo>
                  <a:cubicBezTo>
                    <a:pt x="32604" y="30755"/>
                    <a:pt x="29123" y="25304"/>
                    <a:pt x="25542" y="19894"/>
                  </a:cubicBezTo>
                  <a:cubicBezTo>
                    <a:pt x="23971" y="17526"/>
                    <a:pt x="22320" y="15219"/>
                    <a:pt x="20410" y="13130"/>
                  </a:cubicBezTo>
                  <a:cubicBezTo>
                    <a:pt x="17824" y="10265"/>
                    <a:pt x="15158" y="7481"/>
                    <a:pt x="12155" y="5054"/>
                  </a:cubicBezTo>
                  <a:cubicBezTo>
                    <a:pt x="10762" y="3900"/>
                    <a:pt x="9330" y="2885"/>
                    <a:pt x="7758" y="2030"/>
                  </a:cubicBezTo>
                  <a:cubicBezTo>
                    <a:pt x="6207" y="1214"/>
                    <a:pt x="4615" y="538"/>
                    <a:pt x="2905" y="240"/>
                  </a:cubicBezTo>
                  <a:cubicBezTo>
                    <a:pt x="2308" y="140"/>
                    <a:pt x="1711" y="80"/>
                    <a:pt x="1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3"/>
            <p:cNvSpPr/>
            <p:nvPr/>
          </p:nvSpPr>
          <p:spPr>
            <a:xfrm rot="-4507820" flipH="1">
              <a:off x="6806163" y="-610321"/>
              <a:ext cx="3338243" cy="3669423"/>
            </a:xfrm>
            <a:custGeom>
              <a:avLst/>
              <a:gdLst/>
              <a:ahLst/>
              <a:cxnLst/>
              <a:rect l="l" t="t" r="r" b="b"/>
              <a:pathLst>
                <a:path w="39906" h="43865" extrusionOk="0">
                  <a:moveTo>
                    <a:pt x="1055" y="1"/>
                  </a:moveTo>
                  <a:cubicBezTo>
                    <a:pt x="597" y="220"/>
                    <a:pt x="199" y="518"/>
                    <a:pt x="1" y="1015"/>
                  </a:cubicBezTo>
                  <a:cubicBezTo>
                    <a:pt x="1035" y="1254"/>
                    <a:pt x="2050" y="1513"/>
                    <a:pt x="3044" y="1871"/>
                  </a:cubicBezTo>
                  <a:cubicBezTo>
                    <a:pt x="5471" y="2746"/>
                    <a:pt x="7659" y="4059"/>
                    <a:pt x="9708" y="5591"/>
                  </a:cubicBezTo>
                  <a:cubicBezTo>
                    <a:pt x="11399" y="6864"/>
                    <a:pt x="12971" y="8276"/>
                    <a:pt x="14463" y="9748"/>
                  </a:cubicBezTo>
                  <a:cubicBezTo>
                    <a:pt x="16193" y="11459"/>
                    <a:pt x="17884" y="13210"/>
                    <a:pt x="19495" y="15020"/>
                  </a:cubicBezTo>
                  <a:cubicBezTo>
                    <a:pt x="21624" y="17427"/>
                    <a:pt x="23514" y="20013"/>
                    <a:pt x="25344" y="22659"/>
                  </a:cubicBezTo>
                  <a:cubicBezTo>
                    <a:pt x="27532" y="25822"/>
                    <a:pt x="29720" y="29005"/>
                    <a:pt x="31829" y="32227"/>
                  </a:cubicBezTo>
                  <a:cubicBezTo>
                    <a:pt x="34017" y="35589"/>
                    <a:pt x="36146" y="38991"/>
                    <a:pt x="38075" y="42492"/>
                  </a:cubicBezTo>
                  <a:cubicBezTo>
                    <a:pt x="38334" y="42969"/>
                    <a:pt x="38592" y="43427"/>
                    <a:pt x="38871" y="43864"/>
                  </a:cubicBezTo>
                  <a:cubicBezTo>
                    <a:pt x="39229" y="43685"/>
                    <a:pt x="39587" y="43506"/>
                    <a:pt x="39905" y="43327"/>
                  </a:cubicBezTo>
                  <a:cubicBezTo>
                    <a:pt x="39786" y="42870"/>
                    <a:pt x="39527" y="42472"/>
                    <a:pt x="39289" y="42054"/>
                  </a:cubicBezTo>
                  <a:cubicBezTo>
                    <a:pt x="37777" y="39210"/>
                    <a:pt x="36146" y="36425"/>
                    <a:pt x="34395" y="33699"/>
                  </a:cubicBezTo>
                  <a:cubicBezTo>
                    <a:pt x="31590" y="29263"/>
                    <a:pt x="28606" y="24946"/>
                    <a:pt x="25642" y="20650"/>
                  </a:cubicBezTo>
                  <a:cubicBezTo>
                    <a:pt x="22778" y="16492"/>
                    <a:pt x="19495" y="12653"/>
                    <a:pt x="15895" y="9132"/>
                  </a:cubicBezTo>
                  <a:cubicBezTo>
                    <a:pt x="14303" y="7560"/>
                    <a:pt x="12672" y="5989"/>
                    <a:pt x="10882" y="4636"/>
                  </a:cubicBezTo>
                  <a:cubicBezTo>
                    <a:pt x="8912" y="3104"/>
                    <a:pt x="6824" y="1851"/>
                    <a:pt x="4516" y="976"/>
                  </a:cubicBezTo>
                  <a:cubicBezTo>
                    <a:pt x="3462" y="578"/>
                    <a:pt x="2427" y="279"/>
                    <a:pt x="1333" y="100"/>
                  </a:cubicBezTo>
                  <a:cubicBezTo>
                    <a:pt x="1234" y="81"/>
                    <a:pt x="1154" y="21"/>
                    <a:pt x="10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3"/>
            <p:cNvSpPr/>
            <p:nvPr/>
          </p:nvSpPr>
          <p:spPr>
            <a:xfrm rot="-4507820" flipH="1">
              <a:off x="6668642" y="-493407"/>
              <a:ext cx="3334897" cy="3705980"/>
            </a:xfrm>
            <a:custGeom>
              <a:avLst/>
              <a:gdLst/>
              <a:ahLst/>
              <a:cxnLst/>
              <a:rect l="l" t="t" r="r" b="b"/>
              <a:pathLst>
                <a:path w="39866" h="44302" extrusionOk="0">
                  <a:moveTo>
                    <a:pt x="936" y="1"/>
                  </a:moveTo>
                  <a:cubicBezTo>
                    <a:pt x="518" y="100"/>
                    <a:pt x="180" y="319"/>
                    <a:pt x="1" y="737"/>
                  </a:cubicBezTo>
                  <a:cubicBezTo>
                    <a:pt x="637" y="876"/>
                    <a:pt x="1254" y="955"/>
                    <a:pt x="1851" y="1115"/>
                  </a:cubicBezTo>
                  <a:cubicBezTo>
                    <a:pt x="3860" y="1592"/>
                    <a:pt x="5730" y="2427"/>
                    <a:pt x="7500" y="3502"/>
                  </a:cubicBezTo>
                  <a:cubicBezTo>
                    <a:pt x="8992" y="4417"/>
                    <a:pt x="10385" y="5471"/>
                    <a:pt x="11698" y="6645"/>
                  </a:cubicBezTo>
                  <a:cubicBezTo>
                    <a:pt x="14662" y="9271"/>
                    <a:pt x="17387" y="12115"/>
                    <a:pt x="19973" y="15119"/>
                  </a:cubicBezTo>
                  <a:cubicBezTo>
                    <a:pt x="21644" y="17049"/>
                    <a:pt x="23136" y="19117"/>
                    <a:pt x="24588" y="21226"/>
                  </a:cubicBezTo>
                  <a:cubicBezTo>
                    <a:pt x="27313" y="25244"/>
                    <a:pt x="30019" y="29263"/>
                    <a:pt x="32605" y="33361"/>
                  </a:cubicBezTo>
                  <a:cubicBezTo>
                    <a:pt x="34853" y="36921"/>
                    <a:pt x="36961" y="40562"/>
                    <a:pt x="38851" y="44302"/>
                  </a:cubicBezTo>
                  <a:cubicBezTo>
                    <a:pt x="39229" y="44143"/>
                    <a:pt x="39627" y="44003"/>
                    <a:pt x="39866" y="43645"/>
                  </a:cubicBezTo>
                  <a:cubicBezTo>
                    <a:pt x="39786" y="43486"/>
                    <a:pt x="39726" y="43367"/>
                    <a:pt x="39647" y="43247"/>
                  </a:cubicBezTo>
                  <a:cubicBezTo>
                    <a:pt x="37976" y="39866"/>
                    <a:pt x="36126" y="36543"/>
                    <a:pt x="34137" y="33341"/>
                  </a:cubicBezTo>
                  <a:cubicBezTo>
                    <a:pt x="31252" y="28666"/>
                    <a:pt x="28209" y="24111"/>
                    <a:pt x="25125" y="19575"/>
                  </a:cubicBezTo>
                  <a:cubicBezTo>
                    <a:pt x="21644" y="14423"/>
                    <a:pt x="17486" y="9847"/>
                    <a:pt x="12851" y="5710"/>
                  </a:cubicBezTo>
                  <a:cubicBezTo>
                    <a:pt x="11220" y="4297"/>
                    <a:pt x="9490" y="3024"/>
                    <a:pt x="7580" y="2010"/>
                  </a:cubicBezTo>
                  <a:cubicBezTo>
                    <a:pt x="5491" y="896"/>
                    <a:pt x="3303" y="140"/>
                    <a:pt x="9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3"/>
            <p:cNvSpPr/>
            <p:nvPr/>
          </p:nvSpPr>
          <p:spPr>
            <a:xfrm rot="-4507820" flipH="1">
              <a:off x="7159699" y="-795240"/>
              <a:ext cx="3264963" cy="3591125"/>
            </a:xfrm>
            <a:custGeom>
              <a:avLst/>
              <a:gdLst/>
              <a:ahLst/>
              <a:cxnLst/>
              <a:rect l="l" t="t" r="r" b="b"/>
              <a:pathLst>
                <a:path w="39030" h="42929" extrusionOk="0">
                  <a:moveTo>
                    <a:pt x="1035" y="0"/>
                  </a:moveTo>
                  <a:cubicBezTo>
                    <a:pt x="975" y="40"/>
                    <a:pt x="836" y="40"/>
                    <a:pt x="796" y="120"/>
                  </a:cubicBezTo>
                  <a:cubicBezTo>
                    <a:pt x="498" y="458"/>
                    <a:pt x="179" y="816"/>
                    <a:pt x="0" y="1234"/>
                  </a:cubicBezTo>
                  <a:cubicBezTo>
                    <a:pt x="597" y="1313"/>
                    <a:pt x="1194" y="1393"/>
                    <a:pt x="1791" y="1492"/>
                  </a:cubicBezTo>
                  <a:cubicBezTo>
                    <a:pt x="3521" y="1771"/>
                    <a:pt x="5113" y="2447"/>
                    <a:pt x="6645" y="3263"/>
                  </a:cubicBezTo>
                  <a:cubicBezTo>
                    <a:pt x="8196" y="4118"/>
                    <a:pt x="9648" y="5172"/>
                    <a:pt x="11041" y="6286"/>
                  </a:cubicBezTo>
                  <a:cubicBezTo>
                    <a:pt x="14025" y="8713"/>
                    <a:pt x="16710" y="11498"/>
                    <a:pt x="19296" y="14363"/>
                  </a:cubicBezTo>
                  <a:cubicBezTo>
                    <a:pt x="21206" y="16452"/>
                    <a:pt x="22837" y="18759"/>
                    <a:pt x="24409" y="21126"/>
                  </a:cubicBezTo>
                  <a:cubicBezTo>
                    <a:pt x="27989" y="26557"/>
                    <a:pt x="31471" y="31988"/>
                    <a:pt x="34733" y="37618"/>
                  </a:cubicBezTo>
                  <a:cubicBezTo>
                    <a:pt x="35748" y="39348"/>
                    <a:pt x="36782" y="41119"/>
                    <a:pt x="37677" y="42929"/>
                  </a:cubicBezTo>
                  <a:cubicBezTo>
                    <a:pt x="38214" y="42810"/>
                    <a:pt x="38712" y="42611"/>
                    <a:pt x="39030" y="42153"/>
                  </a:cubicBezTo>
                  <a:cubicBezTo>
                    <a:pt x="37578" y="39388"/>
                    <a:pt x="36006" y="36663"/>
                    <a:pt x="34355" y="34017"/>
                  </a:cubicBezTo>
                  <a:cubicBezTo>
                    <a:pt x="31550" y="29402"/>
                    <a:pt x="28546" y="24926"/>
                    <a:pt x="25563" y="20450"/>
                  </a:cubicBezTo>
                  <a:cubicBezTo>
                    <a:pt x="21962" y="15059"/>
                    <a:pt x="17625" y="10305"/>
                    <a:pt x="12772" y="6028"/>
                  </a:cubicBezTo>
                  <a:cubicBezTo>
                    <a:pt x="11041" y="4496"/>
                    <a:pt x="9171" y="3143"/>
                    <a:pt x="7142" y="2049"/>
                  </a:cubicBezTo>
                  <a:cubicBezTo>
                    <a:pt x="5212" y="1035"/>
                    <a:pt x="3203" y="279"/>
                    <a:pt x="10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3"/>
            <p:cNvSpPr/>
            <p:nvPr/>
          </p:nvSpPr>
          <p:spPr>
            <a:xfrm rot="-4507820" flipH="1">
              <a:off x="4614431" y="-798145"/>
              <a:ext cx="2198308" cy="3799169"/>
            </a:xfrm>
            <a:custGeom>
              <a:avLst/>
              <a:gdLst/>
              <a:ahLst/>
              <a:cxnLst/>
              <a:rect l="l" t="t" r="r" b="b"/>
              <a:pathLst>
                <a:path w="26279" h="45416" extrusionOk="0">
                  <a:moveTo>
                    <a:pt x="1234" y="0"/>
                  </a:moveTo>
                  <a:cubicBezTo>
                    <a:pt x="737" y="299"/>
                    <a:pt x="319" y="696"/>
                    <a:pt x="1" y="1194"/>
                  </a:cubicBezTo>
                  <a:cubicBezTo>
                    <a:pt x="1294" y="2228"/>
                    <a:pt x="2627" y="3243"/>
                    <a:pt x="3920" y="4317"/>
                  </a:cubicBezTo>
                  <a:cubicBezTo>
                    <a:pt x="7381" y="7122"/>
                    <a:pt x="10604" y="10185"/>
                    <a:pt x="13568" y="13547"/>
                  </a:cubicBezTo>
                  <a:cubicBezTo>
                    <a:pt x="16174" y="16471"/>
                    <a:pt x="18501" y="19614"/>
                    <a:pt x="20411" y="23036"/>
                  </a:cubicBezTo>
                  <a:cubicBezTo>
                    <a:pt x="22102" y="26099"/>
                    <a:pt x="23414" y="29302"/>
                    <a:pt x="24190" y="32724"/>
                  </a:cubicBezTo>
                  <a:cubicBezTo>
                    <a:pt x="24867" y="35708"/>
                    <a:pt x="25066" y="38711"/>
                    <a:pt x="24767" y="41735"/>
                  </a:cubicBezTo>
                  <a:cubicBezTo>
                    <a:pt x="24668" y="42869"/>
                    <a:pt x="24469" y="43983"/>
                    <a:pt x="24230" y="45077"/>
                  </a:cubicBezTo>
                  <a:cubicBezTo>
                    <a:pt x="24210" y="45197"/>
                    <a:pt x="24131" y="45316"/>
                    <a:pt x="24270" y="45415"/>
                  </a:cubicBezTo>
                  <a:cubicBezTo>
                    <a:pt x="24906" y="44819"/>
                    <a:pt x="25424" y="44122"/>
                    <a:pt x="25921" y="43426"/>
                  </a:cubicBezTo>
                  <a:cubicBezTo>
                    <a:pt x="25881" y="42710"/>
                    <a:pt x="26060" y="41994"/>
                    <a:pt x="26120" y="41278"/>
                  </a:cubicBezTo>
                  <a:cubicBezTo>
                    <a:pt x="26279" y="39587"/>
                    <a:pt x="26259" y="37856"/>
                    <a:pt x="26100" y="36165"/>
                  </a:cubicBezTo>
                  <a:cubicBezTo>
                    <a:pt x="25802" y="32465"/>
                    <a:pt x="24807" y="28944"/>
                    <a:pt x="23315" y="25562"/>
                  </a:cubicBezTo>
                  <a:cubicBezTo>
                    <a:pt x="21843" y="22220"/>
                    <a:pt x="19933" y="19137"/>
                    <a:pt x="17745" y="16233"/>
                  </a:cubicBezTo>
                  <a:cubicBezTo>
                    <a:pt x="15537" y="13289"/>
                    <a:pt x="13070" y="10583"/>
                    <a:pt x="10464" y="8017"/>
                  </a:cubicBezTo>
                  <a:cubicBezTo>
                    <a:pt x="7620" y="5232"/>
                    <a:pt x="4596" y="2646"/>
                    <a:pt x="1453" y="199"/>
                  </a:cubicBezTo>
                  <a:cubicBezTo>
                    <a:pt x="1393" y="139"/>
                    <a:pt x="1314" y="60"/>
                    <a:pt x="1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rot="-4507820" flipH="1">
              <a:off x="4918520" y="-988616"/>
              <a:ext cx="2180072" cy="3928747"/>
            </a:xfrm>
            <a:custGeom>
              <a:avLst/>
              <a:gdLst/>
              <a:ahLst/>
              <a:cxnLst/>
              <a:rect l="l" t="t" r="r" b="b"/>
              <a:pathLst>
                <a:path w="26061" h="46965" extrusionOk="0">
                  <a:moveTo>
                    <a:pt x="24799" y="45104"/>
                  </a:moveTo>
                  <a:cubicBezTo>
                    <a:pt x="24807" y="45115"/>
                    <a:pt x="24816" y="45126"/>
                    <a:pt x="24827" y="45137"/>
                  </a:cubicBezTo>
                  <a:lnTo>
                    <a:pt x="24847" y="45117"/>
                  </a:lnTo>
                  <a:cubicBezTo>
                    <a:pt x="24829" y="45111"/>
                    <a:pt x="24813" y="45107"/>
                    <a:pt x="24799" y="45104"/>
                  </a:cubicBezTo>
                  <a:close/>
                  <a:moveTo>
                    <a:pt x="1135" y="0"/>
                  </a:moveTo>
                  <a:cubicBezTo>
                    <a:pt x="637" y="259"/>
                    <a:pt x="299" y="637"/>
                    <a:pt x="1" y="1094"/>
                  </a:cubicBezTo>
                  <a:lnTo>
                    <a:pt x="1" y="1174"/>
                  </a:lnTo>
                  <a:cubicBezTo>
                    <a:pt x="3064" y="3243"/>
                    <a:pt x="5969" y="5451"/>
                    <a:pt x="8754" y="7917"/>
                  </a:cubicBezTo>
                  <a:cubicBezTo>
                    <a:pt x="10942" y="9887"/>
                    <a:pt x="13011" y="11936"/>
                    <a:pt x="14901" y="14204"/>
                  </a:cubicBezTo>
                  <a:cubicBezTo>
                    <a:pt x="18680" y="18699"/>
                    <a:pt x="21545" y="23732"/>
                    <a:pt x="23275" y="29342"/>
                  </a:cubicBezTo>
                  <a:cubicBezTo>
                    <a:pt x="23872" y="31232"/>
                    <a:pt x="24290" y="33181"/>
                    <a:pt x="24529" y="35151"/>
                  </a:cubicBezTo>
                  <a:cubicBezTo>
                    <a:pt x="24966" y="39089"/>
                    <a:pt x="24648" y="42949"/>
                    <a:pt x="23096" y="46649"/>
                  </a:cubicBezTo>
                  <a:cubicBezTo>
                    <a:pt x="23076" y="46748"/>
                    <a:pt x="23076" y="46847"/>
                    <a:pt x="23057" y="46947"/>
                  </a:cubicBezTo>
                  <a:cubicBezTo>
                    <a:pt x="23086" y="46959"/>
                    <a:pt x="23112" y="46965"/>
                    <a:pt x="23137" y="46965"/>
                  </a:cubicBezTo>
                  <a:cubicBezTo>
                    <a:pt x="23229" y="46965"/>
                    <a:pt x="23292" y="46886"/>
                    <a:pt x="23355" y="46808"/>
                  </a:cubicBezTo>
                  <a:cubicBezTo>
                    <a:pt x="23793" y="46290"/>
                    <a:pt x="24270" y="45793"/>
                    <a:pt x="24727" y="45256"/>
                  </a:cubicBezTo>
                  <a:cubicBezTo>
                    <a:pt x="24727" y="45207"/>
                    <a:pt x="24686" y="45102"/>
                    <a:pt x="24775" y="45102"/>
                  </a:cubicBezTo>
                  <a:cubicBezTo>
                    <a:pt x="24782" y="45102"/>
                    <a:pt x="24790" y="45103"/>
                    <a:pt x="24799" y="45104"/>
                  </a:cubicBezTo>
                  <a:lnTo>
                    <a:pt x="24799" y="45104"/>
                  </a:lnTo>
                  <a:cubicBezTo>
                    <a:pt x="24703" y="44973"/>
                    <a:pt x="24792" y="44829"/>
                    <a:pt x="24847" y="44719"/>
                  </a:cubicBezTo>
                  <a:cubicBezTo>
                    <a:pt x="25324" y="43227"/>
                    <a:pt x="25662" y="41715"/>
                    <a:pt x="25841" y="40164"/>
                  </a:cubicBezTo>
                  <a:cubicBezTo>
                    <a:pt x="26040" y="38473"/>
                    <a:pt x="26060" y="36782"/>
                    <a:pt x="25941" y="35071"/>
                  </a:cubicBezTo>
                  <a:cubicBezTo>
                    <a:pt x="25563" y="30516"/>
                    <a:pt x="24131" y="26338"/>
                    <a:pt x="21982" y="22340"/>
                  </a:cubicBezTo>
                  <a:cubicBezTo>
                    <a:pt x="19834" y="18341"/>
                    <a:pt x="17128" y="14761"/>
                    <a:pt x="14085" y="11419"/>
                  </a:cubicBezTo>
                  <a:cubicBezTo>
                    <a:pt x="10345" y="7321"/>
                    <a:pt x="6148" y="3720"/>
                    <a:pt x="1672" y="438"/>
                  </a:cubicBezTo>
                  <a:cubicBezTo>
                    <a:pt x="1493" y="298"/>
                    <a:pt x="1314" y="159"/>
                    <a:pt x="11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3"/>
            <p:cNvSpPr/>
            <p:nvPr/>
          </p:nvSpPr>
          <p:spPr>
            <a:xfrm rot="-4507820" flipH="1">
              <a:off x="4048431" y="-398703"/>
              <a:ext cx="2174969" cy="3557914"/>
            </a:xfrm>
            <a:custGeom>
              <a:avLst/>
              <a:gdLst/>
              <a:ahLst/>
              <a:cxnLst/>
              <a:rect l="l" t="t" r="r" b="b"/>
              <a:pathLst>
                <a:path w="26000" h="42532" extrusionOk="0">
                  <a:moveTo>
                    <a:pt x="1373" y="1"/>
                  </a:moveTo>
                  <a:cubicBezTo>
                    <a:pt x="895" y="200"/>
                    <a:pt x="557" y="558"/>
                    <a:pt x="159" y="856"/>
                  </a:cubicBezTo>
                  <a:cubicBezTo>
                    <a:pt x="80" y="916"/>
                    <a:pt x="60" y="995"/>
                    <a:pt x="0" y="1035"/>
                  </a:cubicBezTo>
                  <a:cubicBezTo>
                    <a:pt x="855" y="1692"/>
                    <a:pt x="1671" y="2328"/>
                    <a:pt x="2487" y="2925"/>
                  </a:cubicBezTo>
                  <a:cubicBezTo>
                    <a:pt x="5212" y="5014"/>
                    <a:pt x="7818" y="7202"/>
                    <a:pt x="10285" y="9569"/>
                  </a:cubicBezTo>
                  <a:cubicBezTo>
                    <a:pt x="13328" y="12474"/>
                    <a:pt x="16173" y="15577"/>
                    <a:pt x="18600" y="19038"/>
                  </a:cubicBezTo>
                  <a:cubicBezTo>
                    <a:pt x="20688" y="22002"/>
                    <a:pt x="22419" y="25165"/>
                    <a:pt x="23553" y="28607"/>
                  </a:cubicBezTo>
                  <a:cubicBezTo>
                    <a:pt x="24150" y="30457"/>
                    <a:pt x="24548" y="32307"/>
                    <a:pt x="24747" y="34256"/>
                  </a:cubicBezTo>
                  <a:cubicBezTo>
                    <a:pt x="25005" y="36882"/>
                    <a:pt x="24766" y="39468"/>
                    <a:pt x="24130" y="42014"/>
                  </a:cubicBezTo>
                  <a:cubicBezTo>
                    <a:pt x="24070" y="42193"/>
                    <a:pt x="24011" y="42372"/>
                    <a:pt x="24050" y="42531"/>
                  </a:cubicBezTo>
                  <a:cubicBezTo>
                    <a:pt x="24369" y="42452"/>
                    <a:pt x="24408" y="42134"/>
                    <a:pt x="24528" y="41915"/>
                  </a:cubicBezTo>
                  <a:cubicBezTo>
                    <a:pt x="24826" y="41318"/>
                    <a:pt x="24965" y="40642"/>
                    <a:pt x="25144" y="40005"/>
                  </a:cubicBezTo>
                  <a:cubicBezTo>
                    <a:pt x="25721" y="37658"/>
                    <a:pt x="26000" y="35330"/>
                    <a:pt x="25761" y="32923"/>
                  </a:cubicBezTo>
                  <a:cubicBezTo>
                    <a:pt x="25602" y="30994"/>
                    <a:pt x="25204" y="29104"/>
                    <a:pt x="24607" y="27274"/>
                  </a:cubicBezTo>
                  <a:cubicBezTo>
                    <a:pt x="23553" y="24091"/>
                    <a:pt x="21981" y="21206"/>
                    <a:pt x="20131" y="18441"/>
                  </a:cubicBezTo>
                  <a:cubicBezTo>
                    <a:pt x="18182" y="15617"/>
                    <a:pt x="15974" y="12991"/>
                    <a:pt x="13587" y="10504"/>
                  </a:cubicBezTo>
                  <a:cubicBezTo>
                    <a:pt x="12433" y="9311"/>
                    <a:pt x="11239" y="8177"/>
                    <a:pt x="10026" y="7063"/>
                  </a:cubicBezTo>
                  <a:cubicBezTo>
                    <a:pt x="7639" y="4835"/>
                    <a:pt x="5132" y="2746"/>
                    <a:pt x="2546" y="757"/>
                  </a:cubicBezTo>
                  <a:cubicBezTo>
                    <a:pt x="2168" y="498"/>
                    <a:pt x="1850" y="120"/>
                    <a:pt x="13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3"/>
            <p:cNvSpPr/>
            <p:nvPr/>
          </p:nvSpPr>
          <p:spPr>
            <a:xfrm rot="-4507820" flipH="1">
              <a:off x="6740189" y="-551659"/>
              <a:ext cx="3326615" cy="3684397"/>
            </a:xfrm>
            <a:custGeom>
              <a:avLst/>
              <a:gdLst/>
              <a:ahLst/>
              <a:cxnLst/>
              <a:rect l="l" t="t" r="r" b="b"/>
              <a:pathLst>
                <a:path w="39767" h="44044" extrusionOk="0">
                  <a:moveTo>
                    <a:pt x="916" y="1"/>
                  </a:moveTo>
                  <a:cubicBezTo>
                    <a:pt x="538" y="140"/>
                    <a:pt x="240" y="419"/>
                    <a:pt x="1" y="717"/>
                  </a:cubicBezTo>
                  <a:cubicBezTo>
                    <a:pt x="100" y="737"/>
                    <a:pt x="180" y="797"/>
                    <a:pt x="279" y="816"/>
                  </a:cubicBezTo>
                  <a:cubicBezTo>
                    <a:pt x="1373" y="1015"/>
                    <a:pt x="2408" y="1314"/>
                    <a:pt x="3462" y="1692"/>
                  </a:cubicBezTo>
                  <a:cubicBezTo>
                    <a:pt x="5790" y="2547"/>
                    <a:pt x="7858" y="3840"/>
                    <a:pt x="9828" y="5332"/>
                  </a:cubicBezTo>
                  <a:cubicBezTo>
                    <a:pt x="11618" y="6705"/>
                    <a:pt x="13230" y="8256"/>
                    <a:pt x="14841" y="9848"/>
                  </a:cubicBezTo>
                  <a:cubicBezTo>
                    <a:pt x="18441" y="13369"/>
                    <a:pt x="21724" y="17208"/>
                    <a:pt x="24588" y="21346"/>
                  </a:cubicBezTo>
                  <a:cubicBezTo>
                    <a:pt x="27572" y="25682"/>
                    <a:pt x="30536" y="29979"/>
                    <a:pt x="33341" y="34415"/>
                  </a:cubicBezTo>
                  <a:cubicBezTo>
                    <a:pt x="35052" y="37141"/>
                    <a:pt x="36723" y="39906"/>
                    <a:pt x="38235" y="42770"/>
                  </a:cubicBezTo>
                  <a:cubicBezTo>
                    <a:pt x="38473" y="43188"/>
                    <a:pt x="38732" y="43566"/>
                    <a:pt x="38871" y="44043"/>
                  </a:cubicBezTo>
                  <a:cubicBezTo>
                    <a:pt x="39209" y="43984"/>
                    <a:pt x="39488" y="43785"/>
                    <a:pt x="39766" y="43566"/>
                  </a:cubicBezTo>
                  <a:cubicBezTo>
                    <a:pt x="37877" y="39806"/>
                    <a:pt x="35748" y="36186"/>
                    <a:pt x="33520" y="32625"/>
                  </a:cubicBezTo>
                  <a:cubicBezTo>
                    <a:pt x="30934" y="28527"/>
                    <a:pt x="28229" y="24489"/>
                    <a:pt x="25483" y="20490"/>
                  </a:cubicBezTo>
                  <a:cubicBezTo>
                    <a:pt x="24051" y="18382"/>
                    <a:pt x="22559" y="16313"/>
                    <a:pt x="20888" y="14363"/>
                  </a:cubicBezTo>
                  <a:cubicBezTo>
                    <a:pt x="18322" y="11360"/>
                    <a:pt x="15557" y="8535"/>
                    <a:pt x="12613" y="5889"/>
                  </a:cubicBezTo>
                  <a:cubicBezTo>
                    <a:pt x="11320" y="4715"/>
                    <a:pt x="9888" y="3681"/>
                    <a:pt x="8396" y="2766"/>
                  </a:cubicBezTo>
                  <a:cubicBezTo>
                    <a:pt x="6645" y="1692"/>
                    <a:pt x="4775" y="836"/>
                    <a:pt x="2766" y="379"/>
                  </a:cubicBezTo>
                  <a:cubicBezTo>
                    <a:pt x="2129" y="220"/>
                    <a:pt x="1533" y="120"/>
                    <a:pt x="9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rot="-4507820" flipH="1">
              <a:off x="4485884" y="-701440"/>
              <a:ext cx="2170033" cy="3714345"/>
            </a:xfrm>
            <a:custGeom>
              <a:avLst/>
              <a:gdLst/>
              <a:ahLst/>
              <a:cxnLst/>
              <a:rect l="l" t="t" r="r" b="b"/>
              <a:pathLst>
                <a:path w="25941" h="44402" extrusionOk="0">
                  <a:moveTo>
                    <a:pt x="1094" y="0"/>
                  </a:moveTo>
                  <a:cubicBezTo>
                    <a:pt x="637" y="219"/>
                    <a:pt x="298" y="597"/>
                    <a:pt x="0" y="975"/>
                  </a:cubicBezTo>
                  <a:cubicBezTo>
                    <a:pt x="80" y="1035"/>
                    <a:pt x="139" y="1114"/>
                    <a:pt x="219" y="1174"/>
                  </a:cubicBezTo>
                  <a:cubicBezTo>
                    <a:pt x="3362" y="3621"/>
                    <a:pt x="6366" y="6207"/>
                    <a:pt x="9230" y="8992"/>
                  </a:cubicBezTo>
                  <a:cubicBezTo>
                    <a:pt x="11856" y="11558"/>
                    <a:pt x="14303" y="14264"/>
                    <a:pt x="16511" y="17208"/>
                  </a:cubicBezTo>
                  <a:cubicBezTo>
                    <a:pt x="18699" y="20112"/>
                    <a:pt x="20609" y="23195"/>
                    <a:pt x="22081" y="26537"/>
                  </a:cubicBezTo>
                  <a:cubicBezTo>
                    <a:pt x="23573" y="29919"/>
                    <a:pt x="24568" y="33440"/>
                    <a:pt x="24866" y="37140"/>
                  </a:cubicBezTo>
                  <a:cubicBezTo>
                    <a:pt x="25025" y="38831"/>
                    <a:pt x="25045" y="40522"/>
                    <a:pt x="24886" y="42253"/>
                  </a:cubicBezTo>
                  <a:cubicBezTo>
                    <a:pt x="24826" y="42969"/>
                    <a:pt x="24667" y="43685"/>
                    <a:pt x="24687" y="44401"/>
                  </a:cubicBezTo>
                  <a:cubicBezTo>
                    <a:pt x="24946" y="44063"/>
                    <a:pt x="25224" y="43685"/>
                    <a:pt x="25463" y="43307"/>
                  </a:cubicBezTo>
                  <a:cubicBezTo>
                    <a:pt x="25701" y="41696"/>
                    <a:pt x="25940" y="40064"/>
                    <a:pt x="25940" y="38393"/>
                  </a:cubicBezTo>
                  <a:cubicBezTo>
                    <a:pt x="25940" y="36603"/>
                    <a:pt x="25841" y="34813"/>
                    <a:pt x="25522" y="33022"/>
                  </a:cubicBezTo>
                  <a:cubicBezTo>
                    <a:pt x="24786" y="28964"/>
                    <a:pt x="23275" y="25205"/>
                    <a:pt x="21245" y="21624"/>
                  </a:cubicBezTo>
                  <a:cubicBezTo>
                    <a:pt x="19296" y="18222"/>
                    <a:pt x="16969" y="15119"/>
                    <a:pt x="14343" y="12175"/>
                  </a:cubicBezTo>
                  <a:cubicBezTo>
                    <a:pt x="10802" y="8176"/>
                    <a:pt x="6843" y="4596"/>
                    <a:pt x="2686" y="1234"/>
                  </a:cubicBezTo>
                  <a:cubicBezTo>
                    <a:pt x="2168" y="816"/>
                    <a:pt x="1611" y="418"/>
                    <a:pt x="10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3"/>
            <p:cNvSpPr/>
            <p:nvPr/>
          </p:nvSpPr>
          <p:spPr>
            <a:xfrm rot="-4507820" flipH="1">
              <a:off x="4769182" y="-889736"/>
              <a:ext cx="2188353" cy="3865673"/>
            </a:xfrm>
            <a:custGeom>
              <a:avLst/>
              <a:gdLst/>
              <a:ahLst/>
              <a:cxnLst/>
              <a:rect l="l" t="t" r="r" b="b"/>
              <a:pathLst>
                <a:path w="26160" h="46211" extrusionOk="0">
                  <a:moveTo>
                    <a:pt x="25330" y="44207"/>
                  </a:moveTo>
                  <a:cubicBezTo>
                    <a:pt x="25339" y="44219"/>
                    <a:pt x="25350" y="44230"/>
                    <a:pt x="25364" y="44241"/>
                  </a:cubicBezTo>
                  <a:lnTo>
                    <a:pt x="25384" y="44222"/>
                  </a:lnTo>
                  <a:cubicBezTo>
                    <a:pt x="25362" y="44212"/>
                    <a:pt x="25344" y="44208"/>
                    <a:pt x="25330" y="44207"/>
                  </a:cubicBezTo>
                  <a:close/>
                  <a:moveTo>
                    <a:pt x="1095" y="0"/>
                  </a:moveTo>
                  <a:cubicBezTo>
                    <a:pt x="617" y="259"/>
                    <a:pt x="239" y="597"/>
                    <a:pt x="1" y="1074"/>
                  </a:cubicBezTo>
                  <a:cubicBezTo>
                    <a:pt x="160" y="1233"/>
                    <a:pt x="339" y="1373"/>
                    <a:pt x="518" y="1492"/>
                  </a:cubicBezTo>
                  <a:cubicBezTo>
                    <a:pt x="4994" y="4774"/>
                    <a:pt x="9171" y="8395"/>
                    <a:pt x="12931" y="12493"/>
                  </a:cubicBezTo>
                  <a:cubicBezTo>
                    <a:pt x="15994" y="15815"/>
                    <a:pt x="18700" y="19395"/>
                    <a:pt x="20828" y="23414"/>
                  </a:cubicBezTo>
                  <a:cubicBezTo>
                    <a:pt x="22977" y="27392"/>
                    <a:pt x="24409" y="31590"/>
                    <a:pt x="24787" y="36145"/>
                  </a:cubicBezTo>
                  <a:cubicBezTo>
                    <a:pt x="24946" y="37856"/>
                    <a:pt x="24886" y="39547"/>
                    <a:pt x="24687" y="41238"/>
                  </a:cubicBezTo>
                  <a:cubicBezTo>
                    <a:pt x="24508" y="42769"/>
                    <a:pt x="24170" y="44301"/>
                    <a:pt x="23693" y="45793"/>
                  </a:cubicBezTo>
                  <a:cubicBezTo>
                    <a:pt x="23673" y="45912"/>
                    <a:pt x="23573" y="46052"/>
                    <a:pt x="23673" y="46211"/>
                  </a:cubicBezTo>
                  <a:cubicBezTo>
                    <a:pt x="23752" y="46131"/>
                    <a:pt x="23872" y="46091"/>
                    <a:pt x="23971" y="45992"/>
                  </a:cubicBezTo>
                  <a:cubicBezTo>
                    <a:pt x="24349" y="45554"/>
                    <a:pt x="24707" y="45117"/>
                    <a:pt x="25085" y="44699"/>
                  </a:cubicBezTo>
                  <a:cubicBezTo>
                    <a:pt x="25165" y="44599"/>
                    <a:pt x="25205" y="44460"/>
                    <a:pt x="25264" y="44361"/>
                  </a:cubicBezTo>
                  <a:cubicBezTo>
                    <a:pt x="25281" y="44311"/>
                    <a:pt x="25256" y="44207"/>
                    <a:pt x="25327" y="44207"/>
                  </a:cubicBezTo>
                  <a:cubicBezTo>
                    <a:pt x="25328" y="44207"/>
                    <a:pt x="25329" y="44207"/>
                    <a:pt x="25330" y="44207"/>
                  </a:cubicBezTo>
                  <a:lnTo>
                    <a:pt x="25330" y="44207"/>
                  </a:lnTo>
                  <a:cubicBezTo>
                    <a:pt x="25258" y="44115"/>
                    <a:pt x="25309" y="44009"/>
                    <a:pt x="25344" y="43903"/>
                  </a:cubicBezTo>
                  <a:cubicBezTo>
                    <a:pt x="25563" y="42809"/>
                    <a:pt x="25742" y="41675"/>
                    <a:pt x="25861" y="40561"/>
                  </a:cubicBezTo>
                  <a:cubicBezTo>
                    <a:pt x="26159" y="37538"/>
                    <a:pt x="25961" y="34514"/>
                    <a:pt x="25284" y="31530"/>
                  </a:cubicBezTo>
                  <a:cubicBezTo>
                    <a:pt x="24548" y="28128"/>
                    <a:pt x="23195" y="24926"/>
                    <a:pt x="21505" y="21862"/>
                  </a:cubicBezTo>
                  <a:cubicBezTo>
                    <a:pt x="19595" y="18441"/>
                    <a:pt x="17248" y="15298"/>
                    <a:pt x="14661" y="12373"/>
                  </a:cubicBezTo>
                  <a:cubicBezTo>
                    <a:pt x="11717" y="9011"/>
                    <a:pt x="8475" y="5968"/>
                    <a:pt x="5014" y="3143"/>
                  </a:cubicBezTo>
                  <a:cubicBezTo>
                    <a:pt x="3720" y="2069"/>
                    <a:pt x="2408" y="1054"/>
                    <a:pt x="10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3"/>
            <p:cNvSpPr/>
            <p:nvPr/>
          </p:nvSpPr>
          <p:spPr>
            <a:xfrm rot="-4507820" flipH="1">
              <a:off x="5047000" y="-1064781"/>
              <a:ext cx="2186680" cy="3954846"/>
            </a:xfrm>
            <a:custGeom>
              <a:avLst/>
              <a:gdLst/>
              <a:ahLst/>
              <a:cxnLst/>
              <a:rect l="l" t="t" r="r" b="b"/>
              <a:pathLst>
                <a:path w="26140" h="47277" extrusionOk="0">
                  <a:moveTo>
                    <a:pt x="1174" y="1"/>
                  </a:moveTo>
                  <a:cubicBezTo>
                    <a:pt x="637" y="180"/>
                    <a:pt x="338" y="617"/>
                    <a:pt x="0" y="1075"/>
                  </a:cubicBezTo>
                  <a:cubicBezTo>
                    <a:pt x="3919" y="3502"/>
                    <a:pt x="7540" y="6287"/>
                    <a:pt x="10882" y="9470"/>
                  </a:cubicBezTo>
                  <a:cubicBezTo>
                    <a:pt x="12930" y="11439"/>
                    <a:pt x="14860" y="13548"/>
                    <a:pt x="16611" y="15815"/>
                  </a:cubicBezTo>
                  <a:cubicBezTo>
                    <a:pt x="19933" y="20073"/>
                    <a:pt x="22320" y="24767"/>
                    <a:pt x="23712" y="29959"/>
                  </a:cubicBezTo>
                  <a:cubicBezTo>
                    <a:pt x="24607" y="33301"/>
                    <a:pt x="25045" y="36703"/>
                    <a:pt x="24707" y="40164"/>
                  </a:cubicBezTo>
                  <a:cubicBezTo>
                    <a:pt x="24468" y="42452"/>
                    <a:pt x="23911" y="44640"/>
                    <a:pt x="22917" y="46729"/>
                  </a:cubicBezTo>
                  <a:cubicBezTo>
                    <a:pt x="22837" y="46908"/>
                    <a:pt x="22678" y="47047"/>
                    <a:pt x="22718" y="47266"/>
                  </a:cubicBezTo>
                  <a:cubicBezTo>
                    <a:pt x="22743" y="47273"/>
                    <a:pt x="22767" y="47276"/>
                    <a:pt x="22789" y="47276"/>
                  </a:cubicBezTo>
                  <a:cubicBezTo>
                    <a:pt x="22892" y="47276"/>
                    <a:pt x="22971" y="47208"/>
                    <a:pt x="23036" y="47127"/>
                  </a:cubicBezTo>
                  <a:cubicBezTo>
                    <a:pt x="23414" y="46749"/>
                    <a:pt x="23772" y="46371"/>
                    <a:pt x="24130" y="46013"/>
                  </a:cubicBezTo>
                  <a:cubicBezTo>
                    <a:pt x="24149" y="45919"/>
                    <a:pt x="24132" y="45826"/>
                    <a:pt x="24230" y="45765"/>
                  </a:cubicBezTo>
                  <a:lnTo>
                    <a:pt x="24230" y="45765"/>
                  </a:lnTo>
                  <a:cubicBezTo>
                    <a:pt x="24230" y="45768"/>
                    <a:pt x="24230" y="45771"/>
                    <a:pt x="24230" y="45774"/>
                  </a:cubicBezTo>
                  <a:lnTo>
                    <a:pt x="24249" y="45754"/>
                  </a:lnTo>
                  <a:lnTo>
                    <a:pt x="24249" y="45754"/>
                  </a:lnTo>
                  <a:cubicBezTo>
                    <a:pt x="24242" y="45758"/>
                    <a:pt x="24236" y="45761"/>
                    <a:pt x="24230" y="45765"/>
                  </a:cubicBezTo>
                  <a:lnTo>
                    <a:pt x="24230" y="45765"/>
                  </a:lnTo>
                  <a:cubicBezTo>
                    <a:pt x="24231" y="45669"/>
                    <a:pt x="24250" y="45572"/>
                    <a:pt x="24269" y="45476"/>
                  </a:cubicBezTo>
                  <a:cubicBezTo>
                    <a:pt x="25821" y="41776"/>
                    <a:pt x="26139" y="37916"/>
                    <a:pt x="25702" y="33978"/>
                  </a:cubicBezTo>
                  <a:cubicBezTo>
                    <a:pt x="25463" y="32008"/>
                    <a:pt x="25045" y="30059"/>
                    <a:pt x="24448" y="28169"/>
                  </a:cubicBezTo>
                  <a:cubicBezTo>
                    <a:pt x="22718" y="22559"/>
                    <a:pt x="19853" y="17526"/>
                    <a:pt x="16074" y="13031"/>
                  </a:cubicBezTo>
                  <a:cubicBezTo>
                    <a:pt x="14184" y="10763"/>
                    <a:pt x="12135" y="8674"/>
                    <a:pt x="9927" y="6744"/>
                  </a:cubicBezTo>
                  <a:cubicBezTo>
                    <a:pt x="7162" y="4298"/>
                    <a:pt x="4237" y="2070"/>
                    <a:pt x="11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3"/>
            <p:cNvSpPr/>
            <p:nvPr/>
          </p:nvSpPr>
          <p:spPr>
            <a:xfrm rot="-4507820" flipH="1">
              <a:off x="4189311" y="-488358"/>
              <a:ext cx="2180072" cy="3636046"/>
            </a:xfrm>
            <a:custGeom>
              <a:avLst/>
              <a:gdLst/>
              <a:ahLst/>
              <a:cxnLst/>
              <a:rect l="l" t="t" r="r" b="b"/>
              <a:pathLst>
                <a:path w="26061" h="43466" extrusionOk="0">
                  <a:moveTo>
                    <a:pt x="1055" y="0"/>
                  </a:moveTo>
                  <a:cubicBezTo>
                    <a:pt x="637" y="120"/>
                    <a:pt x="359" y="418"/>
                    <a:pt x="60" y="716"/>
                  </a:cubicBezTo>
                  <a:cubicBezTo>
                    <a:pt x="21" y="756"/>
                    <a:pt x="21" y="856"/>
                    <a:pt x="1" y="915"/>
                  </a:cubicBezTo>
                  <a:cubicBezTo>
                    <a:pt x="2686" y="2905"/>
                    <a:pt x="5272" y="4993"/>
                    <a:pt x="7759" y="7221"/>
                  </a:cubicBezTo>
                  <a:cubicBezTo>
                    <a:pt x="10345" y="9529"/>
                    <a:pt x="12832" y="11996"/>
                    <a:pt x="15079" y="14621"/>
                  </a:cubicBezTo>
                  <a:cubicBezTo>
                    <a:pt x="17248" y="17128"/>
                    <a:pt x="19197" y="19794"/>
                    <a:pt x="20828" y="22678"/>
                  </a:cubicBezTo>
                  <a:cubicBezTo>
                    <a:pt x="22340" y="25344"/>
                    <a:pt x="23514" y="28148"/>
                    <a:pt x="24230" y="31132"/>
                  </a:cubicBezTo>
                  <a:cubicBezTo>
                    <a:pt x="25185" y="35111"/>
                    <a:pt x="25185" y="39109"/>
                    <a:pt x="24190" y="43088"/>
                  </a:cubicBezTo>
                  <a:cubicBezTo>
                    <a:pt x="24131" y="43227"/>
                    <a:pt x="24131" y="43346"/>
                    <a:pt x="24111" y="43466"/>
                  </a:cubicBezTo>
                  <a:cubicBezTo>
                    <a:pt x="24489" y="43048"/>
                    <a:pt x="24688" y="42531"/>
                    <a:pt x="24966" y="42034"/>
                  </a:cubicBezTo>
                  <a:cubicBezTo>
                    <a:pt x="25006" y="41855"/>
                    <a:pt x="24926" y="41656"/>
                    <a:pt x="25125" y="41536"/>
                  </a:cubicBezTo>
                  <a:lnTo>
                    <a:pt x="25105" y="41536"/>
                  </a:lnTo>
                  <a:cubicBezTo>
                    <a:pt x="25066" y="41337"/>
                    <a:pt x="25125" y="41178"/>
                    <a:pt x="25185" y="40999"/>
                  </a:cubicBezTo>
                  <a:cubicBezTo>
                    <a:pt x="25821" y="38453"/>
                    <a:pt x="26060" y="35867"/>
                    <a:pt x="25802" y="33241"/>
                  </a:cubicBezTo>
                  <a:cubicBezTo>
                    <a:pt x="25603" y="31331"/>
                    <a:pt x="25205" y="29441"/>
                    <a:pt x="24608" y="27611"/>
                  </a:cubicBezTo>
                  <a:cubicBezTo>
                    <a:pt x="23494" y="24150"/>
                    <a:pt x="21743" y="20987"/>
                    <a:pt x="19655" y="18023"/>
                  </a:cubicBezTo>
                  <a:cubicBezTo>
                    <a:pt x="17228" y="14582"/>
                    <a:pt x="14383" y="11458"/>
                    <a:pt x="11340" y="8554"/>
                  </a:cubicBezTo>
                  <a:cubicBezTo>
                    <a:pt x="8853" y="6187"/>
                    <a:pt x="6227" y="3999"/>
                    <a:pt x="3542" y="1910"/>
                  </a:cubicBezTo>
                  <a:cubicBezTo>
                    <a:pt x="2726" y="1293"/>
                    <a:pt x="1891" y="657"/>
                    <a:pt x="10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3"/>
            <p:cNvSpPr/>
            <p:nvPr/>
          </p:nvSpPr>
          <p:spPr>
            <a:xfrm rot="-4507820" flipH="1">
              <a:off x="4389108" y="-626552"/>
              <a:ext cx="2165014" cy="3696025"/>
            </a:xfrm>
            <a:custGeom>
              <a:avLst/>
              <a:gdLst/>
              <a:ahLst/>
              <a:cxnLst/>
              <a:rect l="l" t="t" r="r" b="b"/>
              <a:pathLst>
                <a:path w="25881" h="44183" extrusionOk="0">
                  <a:moveTo>
                    <a:pt x="975" y="1"/>
                  </a:moveTo>
                  <a:cubicBezTo>
                    <a:pt x="498" y="100"/>
                    <a:pt x="219" y="439"/>
                    <a:pt x="0" y="856"/>
                  </a:cubicBezTo>
                  <a:cubicBezTo>
                    <a:pt x="517" y="1274"/>
                    <a:pt x="1074" y="1672"/>
                    <a:pt x="1592" y="2090"/>
                  </a:cubicBezTo>
                  <a:cubicBezTo>
                    <a:pt x="5769" y="5452"/>
                    <a:pt x="9708" y="9032"/>
                    <a:pt x="13249" y="13031"/>
                  </a:cubicBezTo>
                  <a:cubicBezTo>
                    <a:pt x="15835" y="15975"/>
                    <a:pt x="18202" y="19078"/>
                    <a:pt x="20151" y="22480"/>
                  </a:cubicBezTo>
                  <a:cubicBezTo>
                    <a:pt x="22181" y="26041"/>
                    <a:pt x="23692" y="29820"/>
                    <a:pt x="24428" y="33878"/>
                  </a:cubicBezTo>
                  <a:cubicBezTo>
                    <a:pt x="24747" y="35649"/>
                    <a:pt x="24846" y="37439"/>
                    <a:pt x="24846" y="39249"/>
                  </a:cubicBezTo>
                  <a:cubicBezTo>
                    <a:pt x="24846" y="40920"/>
                    <a:pt x="24627" y="42532"/>
                    <a:pt x="24369" y="44183"/>
                  </a:cubicBezTo>
                  <a:cubicBezTo>
                    <a:pt x="24767" y="43805"/>
                    <a:pt x="25065" y="43347"/>
                    <a:pt x="25264" y="42830"/>
                  </a:cubicBezTo>
                  <a:cubicBezTo>
                    <a:pt x="25363" y="42174"/>
                    <a:pt x="25463" y="41517"/>
                    <a:pt x="25562" y="40841"/>
                  </a:cubicBezTo>
                  <a:cubicBezTo>
                    <a:pt x="25821" y="38951"/>
                    <a:pt x="25881" y="37061"/>
                    <a:pt x="25741" y="35151"/>
                  </a:cubicBezTo>
                  <a:cubicBezTo>
                    <a:pt x="25542" y="32705"/>
                    <a:pt x="25045" y="30357"/>
                    <a:pt x="24249" y="28030"/>
                  </a:cubicBezTo>
                  <a:cubicBezTo>
                    <a:pt x="23235" y="25006"/>
                    <a:pt x="21783" y="22181"/>
                    <a:pt x="20052" y="19496"/>
                  </a:cubicBezTo>
                  <a:cubicBezTo>
                    <a:pt x="17585" y="15696"/>
                    <a:pt x="14641" y="12295"/>
                    <a:pt x="11438" y="9112"/>
                  </a:cubicBezTo>
                  <a:cubicBezTo>
                    <a:pt x="8335" y="6028"/>
                    <a:pt x="4993" y="3164"/>
                    <a:pt x="1552" y="478"/>
                  </a:cubicBezTo>
                  <a:cubicBezTo>
                    <a:pt x="1353" y="339"/>
                    <a:pt x="1174" y="160"/>
                    <a:pt x="9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3"/>
            <p:cNvSpPr/>
            <p:nvPr/>
          </p:nvSpPr>
          <p:spPr>
            <a:xfrm rot="-4507820" flipH="1">
              <a:off x="4283385" y="-534099"/>
              <a:ext cx="2173379" cy="3634457"/>
            </a:xfrm>
            <a:custGeom>
              <a:avLst/>
              <a:gdLst/>
              <a:ahLst/>
              <a:cxnLst/>
              <a:rect l="l" t="t" r="r" b="b"/>
              <a:pathLst>
                <a:path w="25981" h="43447" extrusionOk="0">
                  <a:moveTo>
                    <a:pt x="757" y="0"/>
                  </a:moveTo>
                  <a:cubicBezTo>
                    <a:pt x="439" y="140"/>
                    <a:pt x="200" y="358"/>
                    <a:pt x="1" y="637"/>
                  </a:cubicBezTo>
                  <a:cubicBezTo>
                    <a:pt x="200" y="776"/>
                    <a:pt x="359" y="955"/>
                    <a:pt x="558" y="1094"/>
                  </a:cubicBezTo>
                  <a:cubicBezTo>
                    <a:pt x="4019" y="3780"/>
                    <a:pt x="7361" y="6644"/>
                    <a:pt x="10464" y="9728"/>
                  </a:cubicBezTo>
                  <a:cubicBezTo>
                    <a:pt x="13667" y="12911"/>
                    <a:pt x="16611" y="16312"/>
                    <a:pt x="19058" y="20132"/>
                  </a:cubicBezTo>
                  <a:cubicBezTo>
                    <a:pt x="20789" y="22817"/>
                    <a:pt x="22241" y="25622"/>
                    <a:pt x="23275" y="28646"/>
                  </a:cubicBezTo>
                  <a:cubicBezTo>
                    <a:pt x="24071" y="30973"/>
                    <a:pt x="24568" y="33321"/>
                    <a:pt x="24767" y="35767"/>
                  </a:cubicBezTo>
                  <a:cubicBezTo>
                    <a:pt x="24907" y="37677"/>
                    <a:pt x="24867" y="39567"/>
                    <a:pt x="24588" y="41457"/>
                  </a:cubicBezTo>
                  <a:cubicBezTo>
                    <a:pt x="24489" y="42113"/>
                    <a:pt x="24389" y="42770"/>
                    <a:pt x="24290" y="43446"/>
                  </a:cubicBezTo>
                  <a:cubicBezTo>
                    <a:pt x="24568" y="43207"/>
                    <a:pt x="24708" y="42849"/>
                    <a:pt x="24887" y="42551"/>
                  </a:cubicBezTo>
                  <a:lnTo>
                    <a:pt x="24966" y="42173"/>
                  </a:lnTo>
                  <a:cubicBezTo>
                    <a:pt x="25981" y="38194"/>
                    <a:pt x="25981" y="34216"/>
                    <a:pt x="25006" y="30217"/>
                  </a:cubicBezTo>
                  <a:cubicBezTo>
                    <a:pt x="24290" y="27233"/>
                    <a:pt x="23116" y="24429"/>
                    <a:pt x="21604" y="21763"/>
                  </a:cubicBezTo>
                  <a:cubicBezTo>
                    <a:pt x="19953" y="18879"/>
                    <a:pt x="18024" y="16213"/>
                    <a:pt x="15855" y="13706"/>
                  </a:cubicBezTo>
                  <a:cubicBezTo>
                    <a:pt x="13588" y="11081"/>
                    <a:pt x="11141" y="8614"/>
                    <a:pt x="8515" y="6306"/>
                  </a:cubicBezTo>
                  <a:cubicBezTo>
                    <a:pt x="6028" y="4078"/>
                    <a:pt x="3442" y="1990"/>
                    <a:pt x="7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3"/>
            <p:cNvSpPr/>
            <p:nvPr/>
          </p:nvSpPr>
          <p:spPr>
            <a:xfrm rot="-4507820" flipH="1">
              <a:off x="8013658" y="2016019"/>
              <a:ext cx="99965" cy="78299"/>
            </a:xfrm>
            <a:custGeom>
              <a:avLst/>
              <a:gdLst/>
              <a:ahLst/>
              <a:cxnLst/>
              <a:rect l="l" t="t" r="r" b="b"/>
              <a:pathLst>
                <a:path w="1195" h="936" extrusionOk="0">
                  <a:moveTo>
                    <a:pt x="1115" y="0"/>
                  </a:moveTo>
                  <a:lnTo>
                    <a:pt x="1115" y="0"/>
                  </a:lnTo>
                  <a:cubicBezTo>
                    <a:pt x="756" y="119"/>
                    <a:pt x="478" y="358"/>
                    <a:pt x="160" y="597"/>
                  </a:cubicBezTo>
                  <a:cubicBezTo>
                    <a:pt x="1" y="716"/>
                    <a:pt x="100" y="836"/>
                    <a:pt x="219" y="935"/>
                  </a:cubicBezTo>
                  <a:cubicBezTo>
                    <a:pt x="498" y="716"/>
                    <a:pt x="796" y="497"/>
                    <a:pt x="1075" y="239"/>
                  </a:cubicBezTo>
                  <a:cubicBezTo>
                    <a:pt x="1154" y="159"/>
                    <a:pt x="1194" y="100"/>
                    <a:pt x="11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85;p3"/>
            <p:cNvSpPr/>
            <p:nvPr/>
          </p:nvSpPr>
          <p:spPr>
            <a:xfrm rot="-4507820" flipH="1">
              <a:off x="7525420" y="-689564"/>
              <a:ext cx="1639257" cy="1153737"/>
            </a:xfrm>
            <a:custGeom>
              <a:avLst/>
              <a:gdLst/>
              <a:ahLst/>
              <a:cxnLst/>
              <a:rect l="l" t="t" r="r" b="b"/>
              <a:pathLst>
                <a:path w="19596" h="13792" extrusionOk="0">
                  <a:moveTo>
                    <a:pt x="1095" y="0"/>
                  </a:moveTo>
                  <a:cubicBezTo>
                    <a:pt x="916" y="0"/>
                    <a:pt x="757" y="20"/>
                    <a:pt x="578" y="20"/>
                  </a:cubicBezTo>
                  <a:cubicBezTo>
                    <a:pt x="399" y="40"/>
                    <a:pt x="200" y="20"/>
                    <a:pt x="1" y="139"/>
                  </a:cubicBezTo>
                  <a:cubicBezTo>
                    <a:pt x="61" y="298"/>
                    <a:pt x="81" y="378"/>
                    <a:pt x="100" y="478"/>
                  </a:cubicBezTo>
                  <a:cubicBezTo>
                    <a:pt x="399" y="1214"/>
                    <a:pt x="777" y="1930"/>
                    <a:pt x="1195" y="2606"/>
                  </a:cubicBezTo>
                  <a:cubicBezTo>
                    <a:pt x="2468" y="4595"/>
                    <a:pt x="4079" y="6266"/>
                    <a:pt x="5949" y="7679"/>
                  </a:cubicBezTo>
                  <a:cubicBezTo>
                    <a:pt x="9828" y="10643"/>
                    <a:pt x="14204" y="12552"/>
                    <a:pt x="18919" y="13726"/>
                  </a:cubicBezTo>
                  <a:cubicBezTo>
                    <a:pt x="19057" y="13754"/>
                    <a:pt x="19215" y="13791"/>
                    <a:pt x="19372" y="13791"/>
                  </a:cubicBezTo>
                  <a:cubicBezTo>
                    <a:pt x="19441" y="13791"/>
                    <a:pt x="19509" y="13784"/>
                    <a:pt x="19575" y="13766"/>
                  </a:cubicBezTo>
                  <a:cubicBezTo>
                    <a:pt x="19595" y="13627"/>
                    <a:pt x="19516" y="13527"/>
                    <a:pt x="19456" y="13408"/>
                  </a:cubicBezTo>
                  <a:cubicBezTo>
                    <a:pt x="19098" y="13010"/>
                    <a:pt x="18760" y="12632"/>
                    <a:pt x="18422" y="12214"/>
                  </a:cubicBezTo>
                  <a:cubicBezTo>
                    <a:pt x="18083" y="11757"/>
                    <a:pt x="17686" y="11419"/>
                    <a:pt x="17089" y="11339"/>
                  </a:cubicBezTo>
                  <a:cubicBezTo>
                    <a:pt x="16870" y="11319"/>
                    <a:pt x="16671" y="11239"/>
                    <a:pt x="16432" y="11160"/>
                  </a:cubicBezTo>
                  <a:cubicBezTo>
                    <a:pt x="13210" y="10145"/>
                    <a:pt x="10166" y="8753"/>
                    <a:pt x="7421" y="6784"/>
                  </a:cubicBezTo>
                  <a:cubicBezTo>
                    <a:pt x="5292" y="5272"/>
                    <a:pt x="3462" y="3481"/>
                    <a:pt x="2050" y="1293"/>
                  </a:cubicBezTo>
                  <a:cubicBezTo>
                    <a:pt x="1811" y="935"/>
                    <a:pt x="1592" y="577"/>
                    <a:pt x="1393" y="199"/>
                  </a:cubicBezTo>
                  <a:cubicBezTo>
                    <a:pt x="1314" y="80"/>
                    <a:pt x="1214" y="0"/>
                    <a:pt x="10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 name="Google Shape;86;p3"/>
          <p:cNvSpPr/>
          <p:nvPr/>
        </p:nvSpPr>
        <p:spPr>
          <a:xfrm rot="-4507820" flipH="1">
            <a:off x="7677797" y="-564331"/>
            <a:ext cx="978569" cy="693480"/>
          </a:xfrm>
          <a:custGeom>
            <a:avLst/>
            <a:gdLst/>
            <a:ahLst/>
            <a:cxnLst/>
            <a:rect l="l" t="t" r="r" b="b"/>
            <a:pathLst>
              <a:path w="11698" h="8290" extrusionOk="0">
                <a:moveTo>
                  <a:pt x="154" y="0"/>
                </a:moveTo>
                <a:cubicBezTo>
                  <a:pt x="101" y="0"/>
                  <a:pt x="49" y="16"/>
                  <a:pt x="0" y="65"/>
                </a:cubicBezTo>
                <a:cubicBezTo>
                  <a:pt x="40" y="144"/>
                  <a:pt x="100" y="244"/>
                  <a:pt x="159" y="323"/>
                </a:cubicBezTo>
                <a:cubicBezTo>
                  <a:pt x="935" y="1437"/>
                  <a:pt x="1890" y="2452"/>
                  <a:pt x="2905" y="3387"/>
                </a:cubicBezTo>
                <a:cubicBezTo>
                  <a:pt x="4635" y="4919"/>
                  <a:pt x="6565" y="6172"/>
                  <a:pt x="8654" y="7166"/>
                </a:cubicBezTo>
                <a:cubicBezTo>
                  <a:pt x="9469" y="7525"/>
                  <a:pt x="10325" y="7863"/>
                  <a:pt x="11140" y="8201"/>
                </a:cubicBezTo>
                <a:cubicBezTo>
                  <a:pt x="11239" y="8245"/>
                  <a:pt x="11345" y="8289"/>
                  <a:pt x="11450" y="8289"/>
                </a:cubicBezTo>
                <a:cubicBezTo>
                  <a:pt x="11534" y="8289"/>
                  <a:pt x="11617" y="8261"/>
                  <a:pt x="11697" y="8181"/>
                </a:cubicBezTo>
                <a:cubicBezTo>
                  <a:pt x="11458" y="8121"/>
                  <a:pt x="11339" y="7902"/>
                  <a:pt x="11200" y="7783"/>
                </a:cubicBezTo>
                <a:cubicBezTo>
                  <a:pt x="10444" y="7087"/>
                  <a:pt x="9708" y="6371"/>
                  <a:pt x="8952" y="5674"/>
                </a:cubicBezTo>
                <a:cubicBezTo>
                  <a:pt x="8753" y="5476"/>
                  <a:pt x="8554" y="5297"/>
                  <a:pt x="8315" y="5177"/>
                </a:cubicBezTo>
                <a:cubicBezTo>
                  <a:pt x="6346" y="4183"/>
                  <a:pt x="4556" y="2889"/>
                  <a:pt x="2984" y="1318"/>
                </a:cubicBezTo>
                <a:cubicBezTo>
                  <a:pt x="2805" y="1139"/>
                  <a:pt x="2646" y="1020"/>
                  <a:pt x="2447" y="920"/>
                </a:cubicBezTo>
                <a:cubicBezTo>
                  <a:pt x="1771" y="602"/>
                  <a:pt x="1094" y="264"/>
                  <a:pt x="378" y="45"/>
                </a:cubicBezTo>
                <a:cubicBezTo>
                  <a:pt x="308" y="33"/>
                  <a:pt x="230" y="0"/>
                  <a:pt x="1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rot="-4507820" flipH="1">
            <a:off x="8369134" y="336943"/>
            <a:ext cx="5103" cy="6776"/>
          </a:xfrm>
          <a:custGeom>
            <a:avLst/>
            <a:gdLst/>
            <a:ahLst/>
            <a:cxnLst/>
            <a:rect l="l" t="t" r="r" b="b"/>
            <a:pathLst>
              <a:path w="61" h="81" extrusionOk="0">
                <a:moveTo>
                  <a:pt x="60" y="1"/>
                </a:moveTo>
                <a:cubicBezTo>
                  <a:pt x="20" y="21"/>
                  <a:pt x="0" y="41"/>
                  <a:pt x="0" y="81"/>
                </a:cubicBezTo>
                <a:lnTo>
                  <a:pt x="20" y="41"/>
                </a:lnTo>
                <a:cubicBezTo>
                  <a:pt x="60" y="41"/>
                  <a:pt x="60" y="21"/>
                  <a:pt x="60" y="1"/>
                </a:cubicBezTo>
                <a:close/>
              </a:path>
            </a:pathLst>
          </a:custGeom>
          <a:solidFill>
            <a:srgbClr val="A6C2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8"/>
        <p:cNvGrpSpPr/>
        <p:nvPr/>
      </p:nvGrpSpPr>
      <p:grpSpPr>
        <a:xfrm>
          <a:off x="0" y="0"/>
          <a:ext cx="0" cy="0"/>
          <a:chOff x="0" y="0"/>
          <a:chExt cx="0" cy="0"/>
        </a:xfrm>
      </p:grpSpPr>
      <p:grpSp>
        <p:nvGrpSpPr>
          <p:cNvPr id="89" name="Google Shape;89;p4"/>
          <p:cNvGrpSpPr/>
          <p:nvPr/>
        </p:nvGrpSpPr>
        <p:grpSpPr>
          <a:xfrm>
            <a:off x="6217400" y="3179695"/>
            <a:ext cx="4100703" cy="3410476"/>
            <a:chOff x="6217400" y="3179695"/>
            <a:chExt cx="4100703" cy="3410476"/>
          </a:xfrm>
        </p:grpSpPr>
        <p:sp>
          <p:nvSpPr>
            <p:cNvPr id="90" name="Google Shape;90;p4"/>
            <p:cNvSpPr/>
            <p:nvPr/>
          </p:nvSpPr>
          <p:spPr>
            <a:xfrm rot="8030009" flipH="1">
              <a:off x="6471372" y="5221829"/>
              <a:ext cx="2151754" cy="699829"/>
            </a:xfrm>
            <a:custGeom>
              <a:avLst/>
              <a:gdLst/>
              <a:ahLst/>
              <a:cxnLst/>
              <a:rect l="l" t="t" r="r" b="b"/>
              <a:pathLst>
                <a:path w="52159" h="16964" extrusionOk="0">
                  <a:moveTo>
                    <a:pt x="30498" y="0"/>
                  </a:moveTo>
                  <a:cubicBezTo>
                    <a:pt x="30193" y="0"/>
                    <a:pt x="29891" y="41"/>
                    <a:pt x="29580" y="55"/>
                  </a:cubicBezTo>
                  <a:cubicBezTo>
                    <a:pt x="29342" y="94"/>
                    <a:pt x="29282" y="134"/>
                    <a:pt x="29262" y="393"/>
                  </a:cubicBezTo>
                  <a:cubicBezTo>
                    <a:pt x="29083" y="2223"/>
                    <a:pt x="29043" y="4073"/>
                    <a:pt x="29421" y="5903"/>
                  </a:cubicBezTo>
                  <a:cubicBezTo>
                    <a:pt x="29561" y="6400"/>
                    <a:pt x="29720" y="6898"/>
                    <a:pt x="29859" y="7415"/>
                  </a:cubicBezTo>
                  <a:cubicBezTo>
                    <a:pt x="29461" y="7614"/>
                    <a:pt x="29063" y="7514"/>
                    <a:pt x="28665" y="7574"/>
                  </a:cubicBezTo>
                  <a:cubicBezTo>
                    <a:pt x="28645" y="7576"/>
                    <a:pt x="28626" y="7577"/>
                    <a:pt x="28608" y="7577"/>
                  </a:cubicBezTo>
                  <a:cubicBezTo>
                    <a:pt x="28407" y="7577"/>
                    <a:pt x="28304" y="7478"/>
                    <a:pt x="28268" y="7296"/>
                  </a:cubicBezTo>
                  <a:cubicBezTo>
                    <a:pt x="28128" y="6798"/>
                    <a:pt x="27989" y="6301"/>
                    <a:pt x="27890" y="5784"/>
                  </a:cubicBezTo>
                  <a:cubicBezTo>
                    <a:pt x="27531" y="4133"/>
                    <a:pt x="27512" y="2482"/>
                    <a:pt x="27631" y="791"/>
                  </a:cubicBezTo>
                  <a:cubicBezTo>
                    <a:pt x="27631" y="612"/>
                    <a:pt x="27691" y="433"/>
                    <a:pt x="27611" y="254"/>
                  </a:cubicBezTo>
                  <a:cubicBezTo>
                    <a:pt x="27545" y="242"/>
                    <a:pt x="27477" y="237"/>
                    <a:pt x="27409" y="237"/>
                  </a:cubicBezTo>
                  <a:cubicBezTo>
                    <a:pt x="27133" y="237"/>
                    <a:pt x="26848" y="317"/>
                    <a:pt x="26577" y="333"/>
                  </a:cubicBezTo>
                  <a:cubicBezTo>
                    <a:pt x="26298" y="353"/>
                    <a:pt x="26238" y="433"/>
                    <a:pt x="26219" y="731"/>
                  </a:cubicBezTo>
                  <a:cubicBezTo>
                    <a:pt x="26119" y="2382"/>
                    <a:pt x="26119" y="3993"/>
                    <a:pt x="26418" y="5605"/>
                  </a:cubicBezTo>
                  <a:cubicBezTo>
                    <a:pt x="26557" y="6281"/>
                    <a:pt x="26696" y="6977"/>
                    <a:pt x="26835" y="7674"/>
                  </a:cubicBezTo>
                  <a:cubicBezTo>
                    <a:pt x="26418" y="7813"/>
                    <a:pt x="25980" y="7813"/>
                    <a:pt x="25522" y="7872"/>
                  </a:cubicBezTo>
                  <a:cubicBezTo>
                    <a:pt x="25510" y="7875"/>
                    <a:pt x="25498" y="7876"/>
                    <a:pt x="25487" y="7876"/>
                  </a:cubicBezTo>
                  <a:cubicBezTo>
                    <a:pt x="25391" y="7876"/>
                    <a:pt x="25339" y="7802"/>
                    <a:pt x="25304" y="7713"/>
                  </a:cubicBezTo>
                  <a:cubicBezTo>
                    <a:pt x="25105" y="7256"/>
                    <a:pt x="25045" y="6758"/>
                    <a:pt x="24945" y="6261"/>
                  </a:cubicBezTo>
                  <a:cubicBezTo>
                    <a:pt x="24647" y="4530"/>
                    <a:pt x="24607" y="2820"/>
                    <a:pt x="24707" y="1089"/>
                  </a:cubicBezTo>
                  <a:cubicBezTo>
                    <a:pt x="24707" y="930"/>
                    <a:pt x="24747" y="791"/>
                    <a:pt x="24607" y="651"/>
                  </a:cubicBezTo>
                  <a:cubicBezTo>
                    <a:pt x="24329" y="711"/>
                    <a:pt x="24030" y="751"/>
                    <a:pt x="23732" y="830"/>
                  </a:cubicBezTo>
                  <a:cubicBezTo>
                    <a:pt x="23394" y="910"/>
                    <a:pt x="23354" y="930"/>
                    <a:pt x="23334" y="1288"/>
                  </a:cubicBezTo>
                  <a:cubicBezTo>
                    <a:pt x="23215" y="2740"/>
                    <a:pt x="23215" y="4192"/>
                    <a:pt x="23394" y="5625"/>
                  </a:cubicBezTo>
                  <a:cubicBezTo>
                    <a:pt x="23453" y="6381"/>
                    <a:pt x="23613" y="7097"/>
                    <a:pt x="23732" y="7853"/>
                  </a:cubicBezTo>
                  <a:cubicBezTo>
                    <a:pt x="23772" y="8012"/>
                    <a:pt x="23712" y="8111"/>
                    <a:pt x="23533" y="8171"/>
                  </a:cubicBezTo>
                  <a:cubicBezTo>
                    <a:pt x="23259" y="8219"/>
                    <a:pt x="22986" y="8306"/>
                    <a:pt x="22681" y="8306"/>
                  </a:cubicBezTo>
                  <a:cubicBezTo>
                    <a:pt x="22609" y="8306"/>
                    <a:pt x="22535" y="8302"/>
                    <a:pt x="22459" y="8290"/>
                  </a:cubicBezTo>
                  <a:cubicBezTo>
                    <a:pt x="22359" y="7713"/>
                    <a:pt x="22240" y="7176"/>
                    <a:pt x="22160" y="6599"/>
                  </a:cubicBezTo>
                  <a:cubicBezTo>
                    <a:pt x="22101" y="6022"/>
                    <a:pt x="22021" y="5465"/>
                    <a:pt x="22001" y="4889"/>
                  </a:cubicBezTo>
                  <a:cubicBezTo>
                    <a:pt x="21962" y="4292"/>
                    <a:pt x="22001" y="3695"/>
                    <a:pt x="21962" y="3098"/>
                  </a:cubicBezTo>
                  <a:cubicBezTo>
                    <a:pt x="21962" y="2521"/>
                    <a:pt x="22101" y="1984"/>
                    <a:pt x="22021" y="1387"/>
                  </a:cubicBezTo>
                  <a:cubicBezTo>
                    <a:pt x="21723" y="1387"/>
                    <a:pt x="21504" y="1547"/>
                    <a:pt x="21285" y="1606"/>
                  </a:cubicBezTo>
                  <a:cubicBezTo>
                    <a:pt x="20927" y="1686"/>
                    <a:pt x="20848" y="1905"/>
                    <a:pt x="20828" y="2203"/>
                  </a:cubicBezTo>
                  <a:cubicBezTo>
                    <a:pt x="20629" y="4113"/>
                    <a:pt x="20669" y="6003"/>
                    <a:pt x="21027" y="7892"/>
                  </a:cubicBezTo>
                  <a:cubicBezTo>
                    <a:pt x="21166" y="8768"/>
                    <a:pt x="21166" y="8609"/>
                    <a:pt x="20350" y="8827"/>
                  </a:cubicBezTo>
                  <a:cubicBezTo>
                    <a:pt x="20216" y="8872"/>
                    <a:pt x="20070" y="8928"/>
                    <a:pt x="19931" y="8928"/>
                  </a:cubicBezTo>
                  <a:cubicBezTo>
                    <a:pt x="19884" y="8928"/>
                    <a:pt x="19838" y="8922"/>
                    <a:pt x="19793" y="8907"/>
                  </a:cubicBezTo>
                  <a:cubicBezTo>
                    <a:pt x="19634" y="8728"/>
                    <a:pt x="19634" y="8529"/>
                    <a:pt x="19614" y="8330"/>
                  </a:cubicBezTo>
                  <a:cubicBezTo>
                    <a:pt x="19356" y="6699"/>
                    <a:pt x="19256" y="5028"/>
                    <a:pt x="19435" y="3397"/>
                  </a:cubicBezTo>
                  <a:cubicBezTo>
                    <a:pt x="19435" y="3257"/>
                    <a:pt x="19455" y="3138"/>
                    <a:pt x="19455" y="3019"/>
                  </a:cubicBezTo>
                  <a:cubicBezTo>
                    <a:pt x="19455" y="2899"/>
                    <a:pt x="19535" y="2740"/>
                    <a:pt x="19375" y="2621"/>
                  </a:cubicBezTo>
                  <a:cubicBezTo>
                    <a:pt x="19077" y="2680"/>
                    <a:pt x="18918" y="2899"/>
                    <a:pt x="18679" y="3039"/>
                  </a:cubicBezTo>
                  <a:cubicBezTo>
                    <a:pt x="18341" y="3237"/>
                    <a:pt x="18182" y="3576"/>
                    <a:pt x="18142" y="3973"/>
                  </a:cubicBezTo>
                  <a:cubicBezTo>
                    <a:pt x="17943" y="5485"/>
                    <a:pt x="17943" y="6977"/>
                    <a:pt x="18122" y="8469"/>
                  </a:cubicBezTo>
                  <a:lnTo>
                    <a:pt x="18182" y="9146"/>
                  </a:lnTo>
                  <a:cubicBezTo>
                    <a:pt x="18182" y="9245"/>
                    <a:pt x="18142" y="9345"/>
                    <a:pt x="18043" y="9364"/>
                  </a:cubicBezTo>
                  <a:cubicBezTo>
                    <a:pt x="17558" y="9439"/>
                    <a:pt x="17125" y="9706"/>
                    <a:pt x="16630" y="9706"/>
                  </a:cubicBezTo>
                  <a:cubicBezTo>
                    <a:pt x="16597" y="9706"/>
                    <a:pt x="16564" y="9705"/>
                    <a:pt x="16531" y="9703"/>
                  </a:cubicBezTo>
                  <a:cubicBezTo>
                    <a:pt x="16153" y="9862"/>
                    <a:pt x="15775" y="10001"/>
                    <a:pt x="15477" y="10240"/>
                  </a:cubicBezTo>
                  <a:cubicBezTo>
                    <a:pt x="14542" y="10538"/>
                    <a:pt x="13567" y="10777"/>
                    <a:pt x="12612" y="11095"/>
                  </a:cubicBezTo>
                  <a:cubicBezTo>
                    <a:pt x="10702" y="11752"/>
                    <a:pt x="8793" y="12388"/>
                    <a:pt x="6883" y="13064"/>
                  </a:cubicBezTo>
                  <a:cubicBezTo>
                    <a:pt x="4834" y="13781"/>
                    <a:pt x="2805" y="14517"/>
                    <a:pt x="716" y="15153"/>
                  </a:cubicBezTo>
                  <a:cubicBezTo>
                    <a:pt x="557" y="15213"/>
                    <a:pt x="438" y="15253"/>
                    <a:pt x="298" y="15312"/>
                  </a:cubicBezTo>
                  <a:cubicBezTo>
                    <a:pt x="40" y="15412"/>
                    <a:pt x="0" y="15471"/>
                    <a:pt x="60" y="15750"/>
                  </a:cubicBezTo>
                  <a:cubicBezTo>
                    <a:pt x="159" y="16148"/>
                    <a:pt x="298" y="16566"/>
                    <a:pt x="398" y="16963"/>
                  </a:cubicBezTo>
                  <a:cubicBezTo>
                    <a:pt x="1293" y="16665"/>
                    <a:pt x="2188" y="16347"/>
                    <a:pt x="3083" y="16048"/>
                  </a:cubicBezTo>
                  <a:cubicBezTo>
                    <a:pt x="4794" y="15452"/>
                    <a:pt x="6505" y="14835"/>
                    <a:pt x="8255" y="14258"/>
                  </a:cubicBezTo>
                  <a:cubicBezTo>
                    <a:pt x="10563" y="13482"/>
                    <a:pt x="12890" y="12687"/>
                    <a:pt x="15238" y="11970"/>
                  </a:cubicBezTo>
                  <a:cubicBezTo>
                    <a:pt x="18401" y="11035"/>
                    <a:pt x="21603" y="10240"/>
                    <a:pt x="24886" y="9742"/>
                  </a:cubicBezTo>
                  <a:cubicBezTo>
                    <a:pt x="26886" y="9427"/>
                    <a:pt x="28883" y="9274"/>
                    <a:pt x="30876" y="9274"/>
                  </a:cubicBezTo>
                  <a:cubicBezTo>
                    <a:pt x="33660" y="9274"/>
                    <a:pt x="36438" y="9572"/>
                    <a:pt x="39209" y="10140"/>
                  </a:cubicBezTo>
                  <a:cubicBezTo>
                    <a:pt x="41576" y="10638"/>
                    <a:pt x="43883" y="11294"/>
                    <a:pt x="46151" y="12130"/>
                  </a:cubicBezTo>
                  <a:cubicBezTo>
                    <a:pt x="46867" y="12368"/>
                    <a:pt x="47563" y="12687"/>
                    <a:pt x="48260" y="13064"/>
                  </a:cubicBezTo>
                  <a:cubicBezTo>
                    <a:pt x="49692" y="13840"/>
                    <a:pt x="50945" y="14835"/>
                    <a:pt x="51721" y="16307"/>
                  </a:cubicBezTo>
                  <a:cubicBezTo>
                    <a:pt x="51940" y="16048"/>
                    <a:pt x="51960" y="15710"/>
                    <a:pt x="52059" y="15412"/>
                  </a:cubicBezTo>
                  <a:cubicBezTo>
                    <a:pt x="52159" y="15133"/>
                    <a:pt x="52139" y="14875"/>
                    <a:pt x="52019" y="14616"/>
                  </a:cubicBezTo>
                  <a:cubicBezTo>
                    <a:pt x="51661" y="13781"/>
                    <a:pt x="51065" y="13144"/>
                    <a:pt x="50388" y="12567"/>
                  </a:cubicBezTo>
                  <a:cubicBezTo>
                    <a:pt x="49374" y="11732"/>
                    <a:pt x="48200" y="11095"/>
                    <a:pt x="46967" y="10598"/>
                  </a:cubicBezTo>
                  <a:cubicBezTo>
                    <a:pt x="44699" y="9703"/>
                    <a:pt x="42391" y="9006"/>
                    <a:pt x="40004" y="8489"/>
                  </a:cubicBezTo>
                  <a:cubicBezTo>
                    <a:pt x="37438" y="7912"/>
                    <a:pt x="34832" y="7594"/>
                    <a:pt x="32186" y="7514"/>
                  </a:cubicBezTo>
                  <a:cubicBezTo>
                    <a:pt x="32018" y="7514"/>
                    <a:pt x="31897" y="7524"/>
                    <a:pt x="31805" y="7524"/>
                  </a:cubicBezTo>
                  <a:cubicBezTo>
                    <a:pt x="31547" y="7524"/>
                    <a:pt x="31511" y="7449"/>
                    <a:pt x="31291" y="6878"/>
                  </a:cubicBezTo>
                  <a:lnTo>
                    <a:pt x="31232" y="6659"/>
                  </a:lnTo>
                  <a:cubicBezTo>
                    <a:pt x="30834" y="5465"/>
                    <a:pt x="30694" y="4272"/>
                    <a:pt x="30694" y="3019"/>
                  </a:cubicBezTo>
                  <a:cubicBezTo>
                    <a:pt x="30675" y="2024"/>
                    <a:pt x="30834" y="1029"/>
                    <a:pt x="30933" y="35"/>
                  </a:cubicBezTo>
                  <a:cubicBezTo>
                    <a:pt x="30786" y="9"/>
                    <a:pt x="30642" y="0"/>
                    <a:pt x="304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4"/>
            <p:cNvSpPr/>
            <p:nvPr/>
          </p:nvSpPr>
          <p:spPr>
            <a:xfrm rot="8030009" flipH="1">
              <a:off x="6065891" y="4888574"/>
              <a:ext cx="1785751" cy="341003"/>
            </a:xfrm>
            <a:custGeom>
              <a:avLst/>
              <a:gdLst/>
              <a:ahLst/>
              <a:cxnLst/>
              <a:rect l="l" t="t" r="r" b="b"/>
              <a:pathLst>
                <a:path w="43287" h="8266" extrusionOk="0">
                  <a:moveTo>
                    <a:pt x="25474" y="1667"/>
                  </a:moveTo>
                  <a:cubicBezTo>
                    <a:pt x="25579" y="1667"/>
                    <a:pt x="25674" y="1689"/>
                    <a:pt x="25761" y="1715"/>
                  </a:cubicBezTo>
                  <a:cubicBezTo>
                    <a:pt x="26756" y="1735"/>
                    <a:pt x="27730" y="1755"/>
                    <a:pt x="28685" y="1775"/>
                  </a:cubicBezTo>
                  <a:cubicBezTo>
                    <a:pt x="28964" y="1775"/>
                    <a:pt x="29242" y="1855"/>
                    <a:pt x="29481" y="1954"/>
                  </a:cubicBezTo>
                  <a:cubicBezTo>
                    <a:pt x="30754" y="2451"/>
                    <a:pt x="32007" y="2949"/>
                    <a:pt x="33300" y="3366"/>
                  </a:cubicBezTo>
                  <a:cubicBezTo>
                    <a:pt x="35608" y="4102"/>
                    <a:pt x="37955" y="4659"/>
                    <a:pt x="40362" y="4759"/>
                  </a:cubicBezTo>
                  <a:cubicBezTo>
                    <a:pt x="40521" y="4799"/>
                    <a:pt x="40700" y="4819"/>
                    <a:pt x="40860" y="4918"/>
                  </a:cubicBezTo>
                  <a:cubicBezTo>
                    <a:pt x="41297" y="5216"/>
                    <a:pt x="41775" y="5535"/>
                    <a:pt x="42113" y="5933"/>
                  </a:cubicBezTo>
                  <a:cubicBezTo>
                    <a:pt x="42073" y="6151"/>
                    <a:pt x="41894" y="6132"/>
                    <a:pt x="41775" y="6151"/>
                  </a:cubicBezTo>
                  <a:cubicBezTo>
                    <a:pt x="41356" y="6219"/>
                    <a:pt x="40927" y="6259"/>
                    <a:pt x="40503" y="6259"/>
                  </a:cubicBezTo>
                  <a:cubicBezTo>
                    <a:pt x="40302" y="6259"/>
                    <a:pt x="40102" y="6250"/>
                    <a:pt x="39905" y="6231"/>
                  </a:cubicBezTo>
                  <a:cubicBezTo>
                    <a:pt x="39089" y="6191"/>
                    <a:pt x="38313" y="6092"/>
                    <a:pt x="37518" y="5913"/>
                  </a:cubicBezTo>
                  <a:cubicBezTo>
                    <a:pt x="35190" y="5395"/>
                    <a:pt x="32863" y="4898"/>
                    <a:pt x="30575" y="4202"/>
                  </a:cubicBezTo>
                  <a:cubicBezTo>
                    <a:pt x="29063" y="3724"/>
                    <a:pt x="27571" y="3207"/>
                    <a:pt x="26179" y="2451"/>
                  </a:cubicBezTo>
                  <a:cubicBezTo>
                    <a:pt x="25801" y="2252"/>
                    <a:pt x="25443" y="2053"/>
                    <a:pt x="25025" y="1815"/>
                  </a:cubicBezTo>
                  <a:cubicBezTo>
                    <a:pt x="25192" y="1703"/>
                    <a:pt x="25341" y="1667"/>
                    <a:pt x="25474" y="1667"/>
                  </a:cubicBezTo>
                  <a:close/>
                  <a:moveTo>
                    <a:pt x="25784" y="0"/>
                  </a:moveTo>
                  <a:cubicBezTo>
                    <a:pt x="23408" y="0"/>
                    <a:pt x="21040" y="233"/>
                    <a:pt x="18679" y="661"/>
                  </a:cubicBezTo>
                  <a:cubicBezTo>
                    <a:pt x="16252" y="1099"/>
                    <a:pt x="13865" y="1676"/>
                    <a:pt x="11518" y="2352"/>
                  </a:cubicBezTo>
                  <a:cubicBezTo>
                    <a:pt x="9369" y="2949"/>
                    <a:pt x="7281" y="3625"/>
                    <a:pt x="5192" y="4341"/>
                  </a:cubicBezTo>
                  <a:cubicBezTo>
                    <a:pt x="3461" y="4938"/>
                    <a:pt x="1731" y="5515"/>
                    <a:pt x="0" y="6112"/>
                  </a:cubicBezTo>
                  <a:cubicBezTo>
                    <a:pt x="40" y="6728"/>
                    <a:pt x="279" y="7325"/>
                    <a:pt x="418" y="7922"/>
                  </a:cubicBezTo>
                  <a:cubicBezTo>
                    <a:pt x="434" y="8037"/>
                    <a:pt x="505" y="8111"/>
                    <a:pt x="619" y="8111"/>
                  </a:cubicBezTo>
                  <a:cubicBezTo>
                    <a:pt x="643" y="8111"/>
                    <a:pt x="669" y="8108"/>
                    <a:pt x="696" y="8101"/>
                  </a:cubicBezTo>
                  <a:lnTo>
                    <a:pt x="915" y="8021"/>
                  </a:lnTo>
                  <a:cubicBezTo>
                    <a:pt x="2725" y="7345"/>
                    <a:pt x="4516" y="6689"/>
                    <a:pt x="6346" y="6012"/>
                  </a:cubicBezTo>
                  <a:cubicBezTo>
                    <a:pt x="7062" y="5734"/>
                    <a:pt x="7778" y="5455"/>
                    <a:pt x="8534" y="5216"/>
                  </a:cubicBezTo>
                  <a:cubicBezTo>
                    <a:pt x="11060" y="4381"/>
                    <a:pt x="13567" y="3565"/>
                    <a:pt x="16153" y="2969"/>
                  </a:cubicBezTo>
                  <a:cubicBezTo>
                    <a:pt x="17983" y="2551"/>
                    <a:pt x="19793" y="2193"/>
                    <a:pt x="21623" y="1954"/>
                  </a:cubicBezTo>
                  <a:cubicBezTo>
                    <a:pt x="21702" y="1942"/>
                    <a:pt x="21777" y="1935"/>
                    <a:pt x="21850" y="1935"/>
                  </a:cubicBezTo>
                  <a:cubicBezTo>
                    <a:pt x="22126" y="1935"/>
                    <a:pt x="22362" y="2028"/>
                    <a:pt x="22598" y="2233"/>
                  </a:cubicBezTo>
                  <a:cubicBezTo>
                    <a:pt x="23672" y="3068"/>
                    <a:pt x="24806" y="3804"/>
                    <a:pt x="26040" y="4381"/>
                  </a:cubicBezTo>
                  <a:cubicBezTo>
                    <a:pt x="27512" y="5097"/>
                    <a:pt x="29004" y="5734"/>
                    <a:pt x="30535" y="6291"/>
                  </a:cubicBezTo>
                  <a:cubicBezTo>
                    <a:pt x="32525" y="7007"/>
                    <a:pt x="34514" y="7623"/>
                    <a:pt x="36603" y="8001"/>
                  </a:cubicBezTo>
                  <a:cubicBezTo>
                    <a:pt x="37478" y="8158"/>
                    <a:pt x="38342" y="8265"/>
                    <a:pt x="39232" y="8265"/>
                  </a:cubicBezTo>
                  <a:cubicBezTo>
                    <a:pt x="39474" y="8265"/>
                    <a:pt x="39718" y="8257"/>
                    <a:pt x="39964" y="8240"/>
                  </a:cubicBezTo>
                  <a:cubicBezTo>
                    <a:pt x="40661" y="8200"/>
                    <a:pt x="41297" y="8081"/>
                    <a:pt x="41934" y="7783"/>
                  </a:cubicBezTo>
                  <a:cubicBezTo>
                    <a:pt x="42630" y="7444"/>
                    <a:pt x="43147" y="6987"/>
                    <a:pt x="43287" y="6191"/>
                  </a:cubicBezTo>
                  <a:cubicBezTo>
                    <a:pt x="42053" y="4421"/>
                    <a:pt x="40362" y="3247"/>
                    <a:pt x="38393" y="2372"/>
                  </a:cubicBezTo>
                  <a:cubicBezTo>
                    <a:pt x="35787" y="1238"/>
                    <a:pt x="33042" y="661"/>
                    <a:pt x="30257" y="283"/>
                  </a:cubicBezTo>
                  <a:cubicBezTo>
                    <a:pt x="28763" y="92"/>
                    <a:pt x="27272" y="0"/>
                    <a:pt x="257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4"/>
            <p:cNvSpPr/>
            <p:nvPr/>
          </p:nvSpPr>
          <p:spPr>
            <a:xfrm rot="8030009" flipH="1">
              <a:off x="6256249" y="5153701"/>
              <a:ext cx="2059882" cy="353050"/>
            </a:xfrm>
            <a:custGeom>
              <a:avLst/>
              <a:gdLst/>
              <a:ahLst/>
              <a:cxnLst/>
              <a:rect l="l" t="t" r="r" b="b"/>
              <a:pathLst>
                <a:path w="49932" h="8558" extrusionOk="0">
                  <a:moveTo>
                    <a:pt x="30351" y="1"/>
                  </a:moveTo>
                  <a:cubicBezTo>
                    <a:pt x="27877" y="1"/>
                    <a:pt x="25399" y="198"/>
                    <a:pt x="22917" y="601"/>
                  </a:cubicBezTo>
                  <a:cubicBezTo>
                    <a:pt x="20470" y="998"/>
                    <a:pt x="18024" y="1516"/>
                    <a:pt x="15656" y="2152"/>
                  </a:cubicBezTo>
                  <a:cubicBezTo>
                    <a:pt x="13588" y="2709"/>
                    <a:pt x="11499" y="3306"/>
                    <a:pt x="9450" y="3982"/>
                  </a:cubicBezTo>
                  <a:cubicBezTo>
                    <a:pt x="7262" y="4679"/>
                    <a:pt x="5074" y="5395"/>
                    <a:pt x="2885" y="6091"/>
                  </a:cubicBezTo>
                  <a:cubicBezTo>
                    <a:pt x="2149" y="6310"/>
                    <a:pt x="1433" y="6529"/>
                    <a:pt x="677" y="6787"/>
                  </a:cubicBezTo>
                  <a:cubicBezTo>
                    <a:pt x="517" y="6840"/>
                    <a:pt x="342" y="6910"/>
                    <a:pt x="164" y="6910"/>
                  </a:cubicBezTo>
                  <a:cubicBezTo>
                    <a:pt x="143" y="6910"/>
                    <a:pt x="122" y="6909"/>
                    <a:pt x="100" y="6907"/>
                  </a:cubicBezTo>
                  <a:lnTo>
                    <a:pt x="100" y="6907"/>
                  </a:lnTo>
                  <a:cubicBezTo>
                    <a:pt x="1" y="7503"/>
                    <a:pt x="160" y="8060"/>
                    <a:pt x="458" y="8558"/>
                  </a:cubicBezTo>
                  <a:cubicBezTo>
                    <a:pt x="956" y="8219"/>
                    <a:pt x="1513" y="8120"/>
                    <a:pt x="2070" y="7961"/>
                  </a:cubicBezTo>
                  <a:cubicBezTo>
                    <a:pt x="2945" y="7662"/>
                    <a:pt x="3840" y="7404"/>
                    <a:pt x="4735" y="7125"/>
                  </a:cubicBezTo>
                  <a:cubicBezTo>
                    <a:pt x="6764" y="6509"/>
                    <a:pt x="8833" y="5832"/>
                    <a:pt x="10902" y="5236"/>
                  </a:cubicBezTo>
                  <a:cubicBezTo>
                    <a:pt x="13826" y="4380"/>
                    <a:pt x="16770" y="3604"/>
                    <a:pt x="19774" y="3008"/>
                  </a:cubicBezTo>
                  <a:cubicBezTo>
                    <a:pt x="23236" y="2324"/>
                    <a:pt x="26698" y="1933"/>
                    <a:pt x="30188" y="1933"/>
                  </a:cubicBezTo>
                  <a:cubicBezTo>
                    <a:pt x="31671" y="1933"/>
                    <a:pt x="33159" y="2004"/>
                    <a:pt x="34654" y="2152"/>
                  </a:cubicBezTo>
                  <a:cubicBezTo>
                    <a:pt x="37359" y="2431"/>
                    <a:pt x="40065" y="2848"/>
                    <a:pt x="42671" y="3684"/>
                  </a:cubicBezTo>
                  <a:cubicBezTo>
                    <a:pt x="44322" y="4181"/>
                    <a:pt x="45893" y="4818"/>
                    <a:pt x="47286" y="5832"/>
                  </a:cubicBezTo>
                  <a:cubicBezTo>
                    <a:pt x="48062" y="6409"/>
                    <a:pt x="48798" y="7066"/>
                    <a:pt x="49295" y="7921"/>
                  </a:cubicBezTo>
                  <a:cubicBezTo>
                    <a:pt x="49414" y="7901"/>
                    <a:pt x="49494" y="7861"/>
                    <a:pt x="49514" y="7762"/>
                  </a:cubicBezTo>
                  <a:cubicBezTo>
                    <a:pt x="49633" y="7384"/>
                    <a:pt x="49733" y="7006"/>
                    <a:pt x="49872" y="6628"/>
                  </a:cubicBezTo>
                  <a:cubicBezTo>
                    <a:pt x="49932" y="6469"/>
                    <a:pt x="49872" y="6310"/>
                    <a:pt x="49812" y="6131"/>
                  </a:cubicBezTo>
                  <a:cubicBezTo>
                    <a:pt x="49414" y="5673"/>
                    <a:pt x="49036" y="5136"/>
                    <a:pt x="48579" y="4738"/>
                  </a:cubicBezTo>
                  <a:cubicBezTo>
                    <a:pt x="47723" y="3943"/>
                    <a:pt x="46749" y="3326"/>
                    <a:pt x="45714" y="2829"/>
                  </a:cubicBezTo>
                  <a:cubicBezTo>
                    <a:pt x="44043" y="2013"/>
                    <a:pt x="42313" y="1456"/>
                    <a:pt x="40522" y="1098"/>
                  </a:cubicBezTo>
                  <a:cubicBezTo>
                    <a:pt x="37139" y="373"/>
                    <a:pt x="33748" y="1"/>
                    <a:pt x="303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4"/>
            <p:cNvSpPr/>
            <p:nvPr/>
          </p:nvSpPr>
          <p:spPr>
            <a:xfrm rot="8030009" flipH="1">
              <a:off x="6327526" y="5235140"/>
              <a:ext cx="2117307" cy="377596"/>
            </a:xfrm>
            <a:custGeom>
              <a:avLst/>
              <a:gdLst/>
              <a:ahLst/>
              <a:cxnLst/>
              <a:rect l="l" t="t" r="r" b="b"/>
              <a:pathLst>
                <a:path w="51324" h="9153" extrusionOk="0">
                  <a:moveTo>
                    <a:pt x="30503" y="0"/>
                  </a:moveTo>
                  <a:cubicBezTo>
                    <a:pt x="28501" y="0"/>
                    <a:pt x="26497" y="151"/>
                    <a:pt x="24488" y="460"/>
                  </a:cubicBezTo>
                  <a:cubicBezTo>
                    <a:pt x="21206" y="957"/>
                    <a:pt x="18003" y="1713"/>
                    <a:pt x="14840" y="2688"/>
                  </a:cubicBezTo>
                  <a:cubicBezTo>
                    <a:pt x="12493" y="3384"/>
                    <a:pt x="10166" y="4200"/>
                    <a:pt x="7838" y="4975"/>
                  </a:cubicBezTo>
                  <a:cubicBezTo>
                    <a:pt x="6127" y="5552"/>
                    <a:pt x="4397" y="6169"/>
                    <a:pt x="2666" y="6766"/>
                  </a:cubicBezTo>
                  <a:cubicBezTo>
                    <a:pt x="1791" y="7064"/>
                    <a:pt x="896" y="7402"/>
                    <a:pt x="0" y="7701"/>
                  </a:cubicBezTo>
                  <a:cubicBezTo>
                    <a:pt x="120" y="8198"/>
                    <a:pt x="259" y="8695"/>
                    <a:pt x="418" y="9153"/>
                  </a:cubicBezTo>
                  <a:cubicBezTo>
                    <a:pt x="1930" y="8656"/>
                    <a:pt x="3442" y="8158"/>
                    <a:pt x="4974" y="7641"/>
                  </a:cubicBezTo>
                  <a:cubicBezTo>
                    <a:pt x="6287" y="7203"/>
                    <a:pt x="7599" y="6726"/>
                    <a:pt x="8952" y="6308"/>
                  </a:cubicBezTo>
                  <a:cubicBezTo>
                    <a:pt x="11180" y="5572"/>
                    <a:pt x="13428" y="4856"/>
                    <a:pt x="15716" y="4200"/>
                  </a:cubicBezTo>
                  <a:cubicBezTo>
                    <a:pt x="17844" y="3583"/>
                    <a:pt x="20012" y="3066"/>
                    <a:pt x="22201" y="2648"/>
                  </a:cubicBezTo>
                  <a:cubicBezTo>
                    <a:pt x="25086" y="2088"/>
                    <a:pt x="27990" y="1794"/>
                    <a:pt x="30915" y="1794"/>
                  </a:cubicBezTo>
                  <a:cubicBezTo>
                    <a:pt x="32144" y="1794"/>
                    <a:pt x="33377" y="1846"/>
                    <a:pt x="34614" y="1952"/>
                  </a:cubicBezTo>
                  <a:cubicBezTo>
                    <a:pt x="37259" y="2171"/>
                    <a:pt x="39885" y="2509"/>
                    <a:pt x="42471" y="3205"/>
                  </a:cubicBezTo>
                  <a:cubicBezTo>
                    <a:pt x="44122" y="3663"/>
                    <a:pt x="45773" y="4239"/>
                    <a:pt x="47285" y="5075"/>
                  </a:cubicBezTo>
                  <a:cubicBezTo>
                    <a:pt x="48439" y="5731"/>
                    <a:pt x="49474" y="6467"/>
                    <a:pt x="50269" y="7542"/>
                  </a:cubicBezTo>
                  <a:cubicBezTo>
                    <a:pt x="50488" y="7860"/>
                    <a:pt x="50687" y="8158"/>
                    <a:pt x="50886" y="8477"/>
                  </a:cubicBezTo>
                  <a:cubicBezTo>
                    <a:pt x="51184" y="8039"/>
                    <a:pt x="51264" y="7542"/>
                    <a:pt x="51324" y="7024"/>
                  </a:cubicBezTo>
                  <a:cubicBezTo>
                    <a:pt x="50528" y="5552"/>
                    <a:pt x="49294" y="4558"/>
                    <a:pt x="47862" y="3782"/>
                  </a:cubicBezTo>
                  <a:cubicBezTo>
                    <a:pt x="47186" y="3444"/>
                    <a:pt x="46470" y="3106"/>
                    <a:pt x="45754" y="2847"/>
                  </a:cubicBezTo>
                  <a:cubicBezTo>
                    <a:pt x="43486" y="1992"/>
                    <a:pt x="41178" y="1315"/>
                    <a:pt x="38811" y="858"/>
                  </a:cubicBezTo>
                  <a:cubicBezTo>
                    <a:pt x="36048" y="291"/>
                    <a:pt x="33279" y="0"/>
                    <a:pt x="305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4"/>
            <p:cNvSpPr/>
            <p:nvPr/>
          </p:nvSpPr>
          <p:spPr>
            <a:xfrm rot="8030009" flipH="1">
              <a:off x="6296860" y="5199828"/>
              <a:ext cx="2081210" cy="359196"/>
            </a:xfrm>
            <a:custGeom>
              <a:avLst/>
              <a:gdLst/>
              <a:ahLst/>
              <a:cxnLst/>
              <a:rect l="l" t="t" r="r" b="b"/>
              <a:pathLst>
                <a:path w="50449" h="8707" extrusionOk="0">
                  <a:moveTo>
                    <a:pt x="30478" y="0"/>
                  </a:moveTo>
                  <a:cubicBezTo>
                    <a:pt x="27552" y="0"/>
                    <a:pt x="24648" y="285"/>
                    <a:pt x="21743" y="846"/>
                  </a:cubicBezTo>
                  <a:cubicBezTo>
                    <a:pt x="19555" y="1264"/>
                    <a:pt x="17406" y="1821"/>
                    <a:pt x="15258" y="2417"/>
                  </a:cubicBezTo>
                  <a:cubicBezTo>
                    <a:pt x="12990" y="3054"/>
                    <a:pt x="10762" y="3790"/>
                    <a:pt x="8514" y="4506"/>
                  </a:cubicBezTo>
                  <a:cubicBezTo>
                    <a:pt x="7201" y="4924"/>
                    <a:pt x="5869" y="5401"/>
                    <a:pt x="4536" y="5839"/>
                  </a:cubicBezTo>
                  <a:cubicBezTo>
                    <a:pt x="3024" y="6376"/>
                    <a:pt x="1512" y="6873"/>
                    <a:pt x="0" y="7371"/>
                  </a:cubicBezTo>
                  <a:cubicBezTo>
                    <a:pt x="120" y="7788"/>
                    <a:pt x="239" y="8226"/>
                    <a:pt x="319" y="8704"/>
                  </a:cubicBezTo>
                  <a:cubicBezTo>
                    <a:pt x="336" y="8705"/>
                    <a:pt x="354" y="8706"/>
                    <a:pt x="371" y="8706"/>
                  </a:cubicBezTo>
                  <a:cubicBezTo>
                    <a:pt x="546" y="8706"/>
                    <a:pt x="694" y="8620"/>
                    <a:pt x="876" y="8584"/>
                  </a:cubicBezTo>
                  <a:cubicBezTo>
                    <a:pt x="1631" y="8345"/>
                    <a:pt x="2348" y="8127"/>
                    <a:pt x="3104" y="7888"/>
                  </a:cubicBezTo>
                  <a:cubicBezTo>
                    <a:pt x="5292" y="7192"/>
                    <a:pt x="7480" y="6456"/>
                    <a:pt x="9668" y="5759"/>
                  </a:cubicBezTo>
                  <a:cubicBezTo>
                    <a:pt x="11697" y="5103"/>
                    <a:pt x="13766" y="4506"/>
                    <a:pt x="15855" y="3949"/>
                  </a:cubicBezTo>
                  <a:cubicBezTo>
                    <a:pt x="18242" y="3313"/>
                    <a:pt x="20669" y="2795"/>
                    <a:pt x="23116" y="2398"/>
                  </a:cubicBezTo>
                  <a:cubicBezTo>
                    <a:pt x="25597" y="1995"/>
                    <a:pt x="28075" y="1798"/>
                    <a:pt x="30550" y="1798"/>
                  </a:cubicBezTo>
                  <a:cubicBezTo>
                    <a:pt x="33947" y="1798"/>
                    <a:pt x="37337" y="2170"/>
                    <a:pt x="40721" y="2895"/>
                  </a:cubicBezTo>
                  <a:cubicBezTo>
                    <a:pt x="42511" y="3293"/>
                    <a:pt x="44261" y="3830"/>
                    <a:pt x="45913" y="4626"/>
                  </a:cubicBezTo>
                  <a:cubicBezTo>
                    <a:pt x="46967" y="5143"/>
                    <a:pt x="47902" y="5740"/>
                    <a:pt x="48777" y="6535"/>
                  </a:cubicBezTo>
                  <a:cubicBezTo>
                    <a:pt x="49255" y="6973"/>
                    <a:pt x="49593" y="7490"/>
                    <a:pt x="49991" y="7968"/>
                  </a:cubicBezTo>
                  <a:cubicBezTo>
                    <a:pt x="50249" y="7590"/>
                    <a:pt x="50329" y="7112"/>
                    <a:pt x="50448" y="6694"/>
                  </a:cubicBezTo>
                  <a:cubicBezTo>
                    <a:pt x="50249" y="6376"/>
                    <a:pt x="50050" y="6038"/>
                    <a:pt x="49831" y="5740"/>
                  </a:cubicBezTo>
                  <a:cubicBezTo>
                    <a:pt x="49036" y="4685"/>
                    <a:pt x="47981" y="3929"/>
                    <a:pt x="46848" y="3293"/>
                  </a:cubicBezTo>
                  <a:cubicBezTo>
                    <a:pt x="45316" y="2437"/>
                    <a:pt x="43685" y="1860"/>
                    <a:pt x="42014" y="1423"/>
                  </a:cubicBezTo>
                  <a:cubicBezTo>
                    <a:pt x="39428" y="727"/>
                    <a:pt x="36822" y="368"/>
                    <a:pt x="34156" y="150"/>
                  </a:cubicBezTo>
                  <a:cubicBezTo>
                    <a:pt x="32925" y="50"/>
                    <a:pt x="31700" y="0"/>
                    <a:pt x="3047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4"/>
            <p:cNvSpPr/>
            <p:nvPr/>
          </p:nvSpPr>
          <p:spPr>
            <a:xfrm rot="8030009" flipH="1">
              <a:off x="6229228" y="5124723"/>
              <a:ext cx="2014709" cy="325987"/>
            </a:xfrm>
            <a:custGeom>
              <a:avLst/>
              <a:gdLst/>
              <a:ahLst/>
              <a:cxnLst/>
              <a:rect l="l" t="t" r="r" b="b"/>
              <a:pathLst>
                <a:path w="48837" h="7902" extrusionOk="0">
                  <a:moveTo>
                    <a:pt x="29668" y="1"/>
                  </a:moveTo>
                  <a:cubicBezTo>
                    <a:pt x="26199" y="1"/>
                    <a:pt x="22758" y="385"/>
                    <a:pt x="19316" y="1079"/>
                  </a:cubicBezTo>
                  <a:cubicBezTo>
                    <a:pt x="16332" y="1695"/>
                    <a:pt x="13368" y="2471"/>
                    <a:pt x="10444" y="3307"/>
                  </a:cubicBezTo>
                  <a:cubicBezTo>
                    <a:pt x="8375" y="3903"/>
                    <a:pt x="6346" y="4580"/>
                    <a:pt x="4277" y="5196"/>
                  </a:cubicBezTo>
                  <a:cubicBezTo>
                    <a:pt x="3382" y="5475"/>
                    <a:pt x="2487" y="5714"/>
                    <a:pt x="1612" y="6012"/>
                  </a:cubicBezTo>
                  <a:cubicBezTo>
                    <a:pt x="1055" y="6191"/>
                    <a:pt x="498" y="6291"/>
                    <a:pt x="0" y="6609"/>
                  </a:cubicBezTo>
                  <a:cubicBezTo>
                    <a:pt x="140" y="7046"/>
                    <a:pt x="299" y="7464"/>
                    <a:pt x="438" y="7902"/>
                  </a:cubicBezTo>
                  <a:cubicBezTo>
                    <a:pt x="597" y="7882"/>
                    <a:pt x="736" y="7882"/>
                    <a:pt x="896" y="7842"/>
                  </a:cubicBezTo>
                  <a:cubicBezTo>
                    <a:pt x="2288" y="7405"/>
                    <a:pt x="3700" y="6967"/>
                    <a:pt x="5113" y="6549"/>
                  </a:cubicBezTo>
                  <a:cubicBezTo>
                    <a:pt x="7003" y="5972"/>
                    <a:pt x="8932" y="5415"/>
                    <a:pt x="10822" y="4878"/>
                  </a:cubicBezTo>
                  <a:cubicBezTo>
                    <a:pt x="12513" y="4381"/>
                    <a:pt x="14204" y="3963"/>
                    <a:pt x="15915" y="3565"/>
                  </a:cubicBezTo>
                  <a:cubicBezTo>
                    <a:pt x="20191" y="2571"/>
                    <a:pt x="24508" y="1835"/>
                    <a:pt x="28924" y="1835"/>
                  </a:cubicBezTo>
                  <a:cubicBezTo>
                    <a:pt x="29015" y="1834"/>
                    <a:pt x="29106" y="1834"/>
                    <a:pt x="29197" y="1834"/>
                  </a:cubicBezTo>
                  <a:cubicBezTo>
                    <a:pt x="33122" y="1834"/>
                    <a:pt x="37009" y="2257"/>
                    <a:pt x="40800" y="3307"/>
                  </a:cubicBezTo>
                  <a:cubicBezTo>
                    <a:pt x="41695" y="3565"/>
                    <a:pt x="42591" y="3864"/>
                    <a:pt x="43446" y="4202"/>
                  </a:cubicBezTo>
                  <a:cubicBezTo>
                    <a:pt x="45256" y="4958"/>
                    <a:pt x="46927" y="5972"/>
                    <a:pt x="48180" y="7504"/>
                  </a:cubicBezTo>
                  <a:cubicBezTo>
                    <a:pt x="48340" y="7365"/>
                    <a:pt x="48379" y="7146"/>
                    <a:pt x="48459" y="6947"/>
                  </a:cubicBezTo>
                  <a:cubicBezTo>
                    <a:pt x="48578" y="6609"/>
                    <a:pt x="48718" y="6310"/>
                    <a:pt x="48837" y="5992"/>
                  </a:cubicBezTo>
                  <a:cubicBezTo>
                    <a:pt x="48360" y="5117"/>
                    <a:pt x="47623" y="4480"/>
                    <a:pt x="46828" y="3903"/>
                  </a:cubicBezTo>
                  <a:cubicBezTo>
                    <a:pt x="45435" y="2909"/>
                    <a:pt x="43864" y="2272"/>
                    <a:pt x="42213" y="1735"/>
                  </a:cubicBezTo>
                  <a:cubicBezTo>
                    <a:pt x="39607" y="920"/>
                    <a:pt x="36901" y="502"/>
                    <a:pt x="34196" y="223"/>
                  </a:cubicBezTo>
                  <a:cubicBezTo>
                    <a:pt x="32680" y="73"/>
                    <a:pt x="31171" y="1"/>
                    <a:pt x="296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4"/>
            <p:cNvSpPr/>
            <p:nvPr/>
          </p:nvSpPr>
          <p:spPr>
            <a:xfrm rot="8030009" flipH="1">
              <a:off x="6129916" y="4984523"/>
              <a:ext cx="1881790" cy="331309"/>
            </a:xfrm>
            <a:custGeom>
              <a:avLst/>
              <a:gdLst/>
              <a:ahLst/>
              <a:cxnLst/>
              <a:rect l="l" t="t" r="r" b="b"/>
              <a:pathLst>
                <a:path w="45615" h="8031" extrusionOk="0">
                  <a:moveTo>
                    <a:pt x="27263" y="1"/>
                  </a:moveTo>
                  <a:cubicBezTo>
                    <a:pt x="24647" y="1"/>
                    <a:pt x="22038" y="244"/>
                    <a:pt x="19436" y="710"/>
                  </a:cubicBezTo>
                  <a:cubicBezTo>
                    <a:pt x="16750" y="1167"/>
                    <a:pt x="14125" y="1804"/>
                    <a:pt x="11519" y="2520"/>
                  </a:cubicBezTo>
                  <a:cubicBezTo>
                    <a:pt x="9231" y="3157"/>
                    <a:pt x="6963" y="3833"/>
                    <a:pt x="4715" y="4589"/>
                  </a:cubicBezTo>
                  <a:cubicBezTo>
                    <a:pt x="3164" y="5086"/>
                    <a:pt x="1592" y="5544"/>
                    <a:pt x="60" y="6041"/>
                  </a:cubicBezTo>
                  <a:cubicBezTo>
                    <a:pt x="1" y="6260"/>
                    <a:pt x="80" y="6499"/>
                    <a:pt x="140" y="6698"/>
                  </a:cubicBezTo>
                  <a:cubicBezTo>
                    <a:pt x="239" y="7036"/>
                    <a:pt x="299" y="7394"/>
                    <a:pt x="399" y="7732"/>
                  </a:cubicBezTo>
                  <a:cubicBezTo>
                    <a:pt x="2885" y="6936"/>
                    <a:pt x="5372" y="6121"/>
                    <a:pt x="7898" y="5325"/>
                  </a:cubicBezTo>
                  <a:cubicBezTo>
                    <a:pt x="10126" y="4629"/>
                    <a:pt x="12394" y="3952"/>
                    <a:pt x="14682" y="3415"/>
                  </a:cubicBezTo>
                  <a:cubicBezTo>
                    <a:pt x="18461" y="2480"/>
                    <a:pt x="22261" y="1784"/>
                    <a:pt x="26160" y="1764"/>
                  </a:cubicBezTo>
                  <a:cubicBezTo>
                    <a:pt x="26303" y="1763"/>
                    <a:pt x="26446" y="1762"/>
                    <a:pt x="26589" y="1762"/>
                  </a:cubicBezTo>
                  <a:cubicBezTo>
                    <a:pt x="30320" y="1762"/>
                    <a:pt x="33995" y="2264"/>
                    <a:pt x="37558" y="3356"/>
                  </a:cubicBezTo>
                  <a:cubicBezTo>
                    <a:pt x="39050" y="3833"/>
                    <a:pt x="40482" y="4410"/>
                    <a:pt x="41815" y="5245"/>
                  </a:cubicBezTo>
                  <a:cubicBezTo>
                    <a:pt x="42969" y="6001"/>
                    <a:pt x="44003" y="6857"/>
                    <a:pt x="44720" y="8030"/>
                  </a:cubicBezTo>
                  <a:cubicBezTo>
                    <a:pt x="44799" y="7971"/>
                    <a:pt x="44859" y="7891"/>
                    <a:pt x="44918" y="7812"/>
                  </a:cubicBezTo>
                  <a:cubicBezTo>
                    <a:pt x="45137" y="7314"/>
                    <a:pt x="45356" y="6817"/>
                    <a:pt x="45555" y="6320"/>
                  </a:cubicBezTo>
                  <a:cubicBezTo>
                    <a:pt x="45615" y="6220"/>
                    <a:pt x="45615" y="6101"/>
                    <a:pt x="45615" y="5981"/>
                  </a:cubicBezTo>
                  <a:cubicBezTo>
                    <a:pt x="45197" y="5524"/>
                    <a:pt x="44859" y="5047"/>
                    <a:pt x="44421" y="4629"/>
                  </a:cubicBezTo>
                  <a:cubicBezTo>
                    <a:pt x="43168" y="3495"/>
                    <a:pt x="41716" y="2719"/>
                    <a:pt x="40164" y="2122"/>
                  </a:cubicBezTo>
                  <a:cubicBezTo>
                    <a:pt x="37697" y="1167"/>
                    <a:pt x="35111" y="650"/>
                    <a:pt x="32505" y="332"/>
                  </a:cubicBezTo>
                  <a:cubicBezTo>
                    <a:pt x="30755" y="109"/>
                    <a:pt x="29007" y="1"/>
                    <a:pt x="272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4"/>
            <p:cNvSpPr/>
            <p:nvPr/>
          </p:nvSpPr>
          <p:spPr>
            <a:xfrm rot="8030009" flipH="1">
              <a:off x="6190162" y="5079051"/>
              <a:ext cx="1981088" cy="322563"/>
            </a:xfrm>
            <a:custGeom>
              <a:avLst/>
              <a:gdLst/>
              <a:ahLst/>
              <a:cxnLst/>
              <a:rect l="l" t="t" r="r" b="b"/>
              <a:pathLst>
                <a:path w="48022" h="7819" extrusionOk="0">
                  <a:moveTo>
                    <a:pt x="28626" y="1"/>
                  </a:moveTo>
                  <a:cubicBezTo>
                    <a:pt x="24190" y="1"/>
                    <a:pt x="19893" y="717"/>
                    <a:pt x="15617" y="1711"/>
                  </a:cubicBezTo>
                  <a:cubicBezTo>
                    <a:pt x="13906" y="2109"/>
                    <a:pt x="12215" y="2547"/>
                    <a:pt x="10524" y="3044"/>
                  </a:cubicBezTo>
                  <a:cubicBezTo>
                    <a:pt x="8634" y="3601"/>
                    <a:pt x="6705" y="4138"/>
                    <a:pt x="4815" y="4695"/>
                  </a:cubicBezTo>
                  <a:cubicBezTo>
                    <a:pt x="3422" y="5133"/>
                    <a:pt x="2010" y="5571"/>
                    <a:pt x="598" y="5988"/>
                  </a:cubicBezTo>
                  <a:cubicBezTo>
                    <a:pt x="438" y="6048"/>
                    <a:pt x="299" y="6048"/>
                    <a:pt x="140" y="6068"/>
                  </a:cubicBezTo>
                  <a:cubicBezTo>
                    <a:pt x="1" y="6267"/>
                    <a:pt x="41" y="6466"/>
                    <a:pt x="100" y="6625"/>
                  </a:cubicBezTo>
                  <a:lnTo>
                    <a:pt x="538" y="7819"/>
                  </a:lnTo>
                  <a:cubicBezTo>
                    <a:pt x="1632" y="7460"/>
                    <a:pt x="2706" y="7142"/>
                    <a:pt x="3780" y="6784"/>
                  </a:cubicBezTo>
                  <a:cubicBezTo>
                    <a:pt x="4516" y="6545"/>
                    <a:pt x="5292" y="6327"/>
                    <a:pt x="6068" y="6068"/>
                  </a:cubicBezTo>
                  <a:cubicBezTo>
                    <a:pt x="8376" y="5352"/>
                    <a:pt x="10723" y="4656"/>
                    <a:pt x="13050" y="4039"/>
                  </a:cubicBezTo>
                  <a:cubicBezTo>
                    <a:pt x="16711" y="3064"/>
                    <a:pt x="20391" y="2229"/>
                    <a:pt x="24170" y="1871"/>
                  </a:cubicBezTo>
                  <a:cubicBezTo>
                    <a:pt x="25719" y="1716"/>
                    <a:pt x="27263" y="1639"/>
                    <a:pt x="28803" y="1639"/>
                  </a:cubicBezTo>
                  <a:cubicBezTo>
                    <a:pt x="32230" y="1639"/>
                    <a:pt x="35634" y="2023"/>
                    <a:pt x="39010" y="2806"/>
                  </a:cubicBezTo>
                  <a:cubicBezTo>
                    <a:pt x="40920" y="3263"/>
                    <a:pt x="42790" y="3900"/>
                    <a:pt x="44481" y="4894"/>
                  </a:cubicBezTo>
                  <a:cubicBezTo>
                    <a:pt x="45475" y="5471"/>
                    <a:pt x="46351" y="6167"/>
                    <a:pt x="47067" y="7063"/>
                  </a:cubicBezTo>
                  <a:cubicBezTo>
                    <a:pt x="47166" y="7182"/>
                    <a:pt x="47246" y="7301"/>
                    <a:pt x="47325" y="7441"/>
                  </a:cubicBezTo>
                  <a:cubicBezTo>
                    <a:pt x="47723" y="7043"/>
                    <a:pt x="47843" y="6486"/>
                    <a:pt x="47982" y="5988"/>
                  </a:cubicBezTo>
                  <a:cubicBezTo>
                    <a:pt x="48022" y="5929"/>
                    <a:pt x="47942" y="5789"/>
                    <a:pt x="47882" y="5670"/>
                  </a:cubicBezTo>
                  <a:cubicBezTo>
                    <a:pt x="46629" y="4138"/>
                    <a:pt x="44958" y="3104"/>
                    <a:pt x="43148" y="2368"/>
                  </a:cubicBezTo>
                  <a:cubicBezTo>
                    <a:pt x="42273" y="2010"/>
                    <a:pt x="41397" y="1711"/>
                    <a:pt x="40502" y="1473"/>
                  </a:cubicBezTo>
                  <a:cubicBezTo>
                    <a:pt x="36623" y="418"/>
                    <a:pt x="32645" y="1"/>
                    <a:pt x="286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4"/>
            <p:cNvSpPr/>
            <p:nvPr/>
          </p:nvSpPr>
          <p:spPr>
            <a:xfrm rot="8030009" flipH="1">
              <a:off x="6165262" y="5037046"/>
              <a:ext cx="1930222" cy="319015"/>
            </a:xfrm>
            <a:custGeom>
              <a:avLst/>
              <a:gdLst/>
              <a:ahLst/>
              <a:cxnLst/>
              <a:rect l="l" t="t" r="r" b="b"/>
              <a:pathLst>
                <a:path w="46789" h="7733" extrusionOk="0">
                  <a:moveTo>
                    <a:pt x="28266" y="1"/>
                  </a:moveTo>
                  <a:cubicBezTo>
                    <a:pt x="26726" y="1"/>
                    <a:pt x="25182" y="78"/>
                    <a:pt x="23633" y="233"/>
                  </a:cubicBezTo>
                  <a:cubicBezTo>
                    <a:pt x="19874" y="630"/>
                    <a:pt x="16174" y="1426"/>
                    <a:pt x="12513" y="2401"/>
                  </a:cubicBezTo>
                  <a:cubicBezTo>
                    <a:pt x="10186" y="3017"/>
                    <a:pt x="7839" y="3694"/>
                    <a:pt x="5531" y="4430"/>
                  </a:cubicBezTo>
                  <a:cubicBezTo>
                    <a:pt x="4775" y="4688"/>
                    <a:pt x="4019" y="4907"/>
                    <a:pt x="3243" y="5166"/>
                  </a:cubicBezTo>
                  <a:cubicBezTo>
                    <a:pt x="2149" y="5504"/>
                    <a:pt x="1075" y="5822"/>
                    <a:pt x="1" y="6180"/>
                  </a:cubicBezTo>
                  <a:cubicBezTo>
                    <a:pt x="200" y="6698"/>
                    <a:pt x="200" y="7255"/>
                    <a:pt x="458" y="7732"/>
                  </a:cubicBezTo>
                  <a:cubicBezTo>
                    <a:pt x="1990" y="7275"/>
                    <a:pt x="3562" y="6777"/>
                    <a:pt x="5113" y="6280"/>
                  </a:cubicBezTo>
                  <a:cubicBezTo>
                    <a:pt x="7341" y="5524"/>
                    <a:pt x="9629" y="4848"/>
                    <a:pt x="11917" y="4211"/>
                  </a:cubicBezTo>
                  <a:cubicBezTo>
                    <a:pt x="14523" y="3495"/>
                    <a:pt x="17168" y="2858"/>
                    <a:pt x="19834" y="2401"/>
                  </a:cubicBezTo>
                  <a:cubicBezTo>
                    <a:pt x="22436" y="1935"/>
                    <a:pt x="25045" y="1692"/>
                    <a:pt x="27661" y="1692"/>
                  </a:cubicBezTo>
                  <a:cubicBezTo>
                    <a:pt x="29405" y="1692"/>
                    <a:pt x="31153" y="1800"/>
                    <a:pt x="32903" y="2023"/>
                  </a:cubicBezTo>
                  <a:cubicBezTo>
                    <a:pt x="35509" y="2341"/>
                    <a:pt x="38095" y="2878"/>
                    <a:pt x="40562" y="3813"/>
                  </a:cubicBezTo>
                  <a:cubicBezTo>
                    <a:pt x="42134" y="4430"/>
                    <a:pt x="43566" y="5186"/>
                    <a:pt x="44819" y="6320"/>
                  </a:cubicBezTo>
                  <a:cubicBezTo>
                    <a:pt x="45257" y="6718"/>
                    <a:pt x="45595" y="7215"/>
                    <a:pt x="46013" y="7633"/>
                  </a:cubicBezTo>
                  <a:cubicBezTo>
                    <a:pt x="46331" y="7036"/>
                    <a:pt x="46510" y="6399"/>
                    <a:pt x="46788" y="5802"/>
                  </a:cubicBezTo>
                  <a:cubicBezTo>
                    <a:pt x="46709" y="5683"/>
                    <a:pt x="46629" y="5544"/>
                    <a:pt x="46530" y="5425"/>
                  </a:cubicBezTo>
                  <a:cubicBezTo>
                    <a:pt x="45814" y="4529"/>
                    <a:pt x="44919" y="3833"/>
                    <a:pt x="43944" y="3256"/>
                  </a:cubicBezTo>
                  <a:cubicBezTo>
                    <a:pt x="42233" y="2262"/>
                    <a:pt x="40383" y="1625"/>
                    <a:pt x="38473" y="1167"/>
                  </a:cubicBezTo>
                  <a:cubicBezTo>
                    <a:pt x="35097" y="385"/>
                    <a:pt x="31693" y="1"/>
                    <a:pt x="282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4"/>
            <p:cNvSpPr/>
            <p:nvPr/>
          </p:nvSpPr>
          <p:spPr>
            <a:xfrm rot="8030009" flipH="1">
              <a:off x="6101132" y="4948147"/>
              <a:ext cx="1827624" cy="321779"/>
            </a:xfrm>
            <a:custGeom>
              <a:avLst/>
              <a:gdLst/>
              <a:ahLst/>
              <a:cxnLst/>
              <a:rect l="l" t="t" r="r" b="b"/>
              <a:pathLst>
                <a:path w="44302" h="7800" extrusionOk="0">
                  <a:moveTo>
                    <a:pt x="25985" y="1"/>
                  </a:moveTo>
                  <a:cubicBezTo>
                    <a:pt x="25910" y="1"/>
                    <a:pt x="25836" y="1"/>
                    <a:pt x="25761" y="1"/>
                  </a:cubicBezTo>
                  <a:cubicBezTo>
                    <a:pt x="21843" y="61"/>
                    <a:pt x="18043" y="737"/>
                    <a:pt x="14263" y="1652"/>
                  </a:cubicBezTo>
                  <a:cubicBezTo>
                    <a:pt x="11976" y="2209"/>
                    <a:pt x="9708" y="2866"/>
                    <a:pt x="7480" y="3562"/>
                  </a:cubicBezTo>
                  <a:cubicBezTo>
                    <a:pt x="4993" y="4338"/>
                    <a:pt x="2487" y="5153"/>
                    <a:pt x="0" y="5989"/>
                  </a:cubicBezTo>
                  <a:cubicBezTo>
                    <a:pt x="160" y="6546"/>
                    <a:pt x="219" y="7143"/>
                    <a:pt x="458" y="7739"/>
                  </a:cubicBezTo>
                  <a:cubicBezTo>
                    <a:pt x="2208" y="7143"/>
                    <a:pt x="3919" y="6566"/>
                    <a:pt x="5670" y="5969"/>
                  </a:cubicBezTo>
                  <a:cubicBezTo>
                    <a:pt x="7759" y="5253"/>
                    <a:pt x="9867" y="4576"/>
                    <a:pt x="11976" y="3980"/>
                  </a:cubicBezTo>
                  <a:cubicBezTo>
                    <a:pt x="14343" y="3323"/>
                    <a:pt x="16730" y="2726"/>
                    <a:pt x="19137" y="2309"/>
                  </a:cubicBezTo>
                  <a:cubicBezTo>
                    <a:pt x="21510" y="1881"/>
                    <a:pt x="23883" y="1648"/>
                    <a:pt x="26261" y="1648"/>
                  </a:cubicBezTo>
                  <a:cubicBezTo>
                    <a:pt x="27750" y="1648"/>
                    <a:pt x="29241" y="1739"/>
                    <a:pt x="30735" y="1931"/>
                  </a:cubicBezTo>
                  <a:cubicBezTo>
                    <a:pt x="33539" y="2309"/>
                    <a:pt x="36265" y="2866"/>
                    <a:pt x="38851" y="4019"/>
                  </a:cubicBezTo>
                  <a:cubicBezTo>
                    <a:pt x="40800" y="4895"/>
                    <a:pt x="42511" y="6029"/>
                    <a:pt x="43725" y="7799"/>
                  </a:cubicBezTo>
                  <a:cubicBezTo>
                    <a:pt x="43983" y="7302"/>
                    <a:pt x="44262" y="6824"/>
                    <a:pt x="44301" y="6287"/>
                  </a:cubicBezTo>
                  <a:cubicBezTo>
                    <a:pt x="43565" y="5114"/>
                    <a:pt x="42531" y="4218"/>
                    <a:pt x="41397" y="3482"/>
                  </a:cubicBezTo>
                  <a:cubicBezTo>
                    <a:pt x="40044" y="2647"/>
                    <a:pt x="38632" y="2050"/>
                    <a:pt x="37140" y="1593"/>
                  </a:cubicBezTo>
                  <a:cubicBezTo>
                    <a:pt x="33511" y="500"/>
                    <a:pt x="29786" y="1"/>
                    <a:pt x="259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4"/>
            <p:cNvSpPr/>
            <p:nvPr/>
          </p:nvSpPr>
          <p:spPr>
            <a:xfrm rot="8030009" flipH="1">
              <a:off x="7193169" y="4280881"/>
              <a:ext cx="3303146" cy="835347"/>
            </a:xfrm>
            <a:custGeom>
              <a:avLst/>
              <a:gdLst/>
              <a:ahLst/>
              <a:cxnLst/>
              <a:rect l="l" t="t" r="r" b="b"/>
              <a:pathLst>
                <a:path w="80069" h="20249" extrusionOk="0">
                  <a:moveTo>
                    <a:pt x="6200" y="3800"/>
                  </a:moveTo>
                  <a:lnTo>
                    <a:pt x="6200" y="3800"/>
                  </a:lnTo>
                  <a:cubicBezTo>
                    <a:pt x="6129" y="3819"/>
                    <a:pt x="6059" y="3838"/>
                    <a:pt x="5988" y="3857"/>
                  </a:cubicBezTo>
                  <a:cubicBezTo>
                    <a:pt x="4914" y="4156"/>
                    <a:pt x="3919" y="4593"/>
                    <a:pt x="2885" y="4991"/>
                  </a:cubicBezTo>
                  <a:cubicBezTo>
                    <a:pt x="2865" y="4991"/>
                    <a:pt x="2865" y="5051"/>
                    <a:pt x="2825" y="5111"/>
                  </a:cubicBezTo>
                  <a:lnTo>
                    <a:pt x="2885" y="5130"/>
                  </a:lnTo>
                  <a:cubicBezTo>
                    <a:pt x="2964" y="5130"/>
                    <a:pt x="3024" y="5130"/>
                    <a:pt x="3104" y="5111"/>
                  </a:cubicBezTo>
                  <a:cubicBezTo>
                    <a:pt x="3507" y="4961"/>
                    <a:pt x="3913" y="4822"/>
                    <a:pt x="4323" y="4695"/>
                  </a:cubicBezTo>
                  <a:lnTo>
                    <a:pt x="4323" y="4695"/>
                  </a:lnTo>
                  <a:cubicBezTo>
                    <a:pt x="4447" y="4643"/>
                    <a:pt x="4571" y="4590"/>
                    <a:pt x="4695" y="4534"/>
                  </a:cubicBezTo>
                  <a:cubicBezTo>
                    <a:pt x="4775" y="4514"/>
                    <a:pt x="4834" y="4474"/>
                    <a:pt x="4894" y="4434"/>
                  </a:cubicBezTo>
                  <a:cubicBezTo>
                    <a:pt x="5390" y="4175"/>
                    <a:pt x="5813" y="3970"/>
                    <a:pt x="6200" y="3800"/>
                  </a:cubicBezTo>
                  <a:close/>
                  <a:moveTo>
                    <a:pt x="28704" y="1"/>
                  </a:moveTo>
                  <a:cubicBezTo>
                    <a:pt x="26564" y="1"/>
                    <a:pt x="24422" y="94"/>
                    <a:pt x="22280" y="296"/>
                  </a:cubicBezTo>
                  <a:cubicBezTo>
                    <a:pt x="20928" y="436"/>
                    <a:pt x="19595" y="575"/>
                    <a:pt x="18242" y="794"/>
                  </a:cubicBezTo>
                  <a:cubicBezTo>
                    <a:pt x="18192" y="814"/>
                    <a:pt x="18143" y="829"/>
                    <a:pt x="18098" y="829"/>
                  </a:cubicBezTo>
                  <a:cubicBezTo>
                    <a:pt x="18053" y="829"/>
                    <a:pt x="18013" y="814"/>
                    <a:pt x="17983" y="774"/>
                  </a:cubicBezTo>
                  <a:cubicBezTo>
                    <a:pt x="17745" y="993"/>
                    <a:pt x="17486" y="973"/>
                    <a:pt x="17208" y="1033"/>
                  </a:cubicBezTo>
                  <a:cubicBezTo>
                    <a:pt x="15696" y="1291"/>
                    <a:pt x="14164" y="1530"/>
                    <a:pt x="12712" y="2067"/>
                  </a:cubicBezTo>
                  <a:cubicBezTo>
                    <a:pt x="12533" y="2127"/>
                    <a:pt x="12334" y="2206"/>
                    <a:pt x="12135" y="2206"/>
                  </a:cubicBezTo>
                  <a:cubicBezTo>
                    <a:pt x="11677" y="2206"/>
                    <a:pt x="11260" y="2286"/>
                    <a:pt x="10822" y="2425"/>
                  </a:cubicBezTo>
                  <a:cubicBezTo>
                    <a:pt x="10245" y="2564"/>
                    <a:pt x="9648" y="2723"/>
                    <a:pt x="9071" y="2863"/>
                  </a:cubicBezTo>
                  <a:cubicBezTo>
                    <a:pt x="7931" y="3162"/>
                    <a:pt x="7179" y="3369"/>
                    <a:pt x="6200" y="3800"/>
                  </a:cubicBezTo>
                  <a:lnTo>
                    <a:pt x="6200" y="3800"/>
                  </a:lnTo>
                  <a:cubicBezTo>
                    <a:pt x="8376" y="3213"/>
                    <a:pt x="10536" y="2795"/>
                    <a:pt x="12772" y="2564"/>
                  </a:cubicBezTo>
                  <a:cubicBezTo>
                    <a:pt x="14446" y="2401"/>
                    <a:pt x="16115" y="2339"/>
                    <a:pt x="17781" y="2339"/>
                  </a:cubicBezTo>
                  <a:cubicBezTo>
                    <a:pt x="19163" y="2339"/>
                    <a:pt x="20542" y="2382"/>
                    <a:pt x="21922" y="2445"/>
                  </a:cubicBezTo>
                  <a:cubicBezTo>
                    <a:pt x="25682" y="2644"/>
                    <a:pt x="29462" y="3002"/>
                    <a:pt x="33221" y="3400"/>
                  </a:cubicBezTo>
                  <a:cubicBezTo>
                    <a:pt x="37080" y="3798"/>
                    <a:pt x="40860" y="4593"/>
                    <a:pt x="44580" y="5548"/>
                  </a:cubicBezTo>
                  <a:cubicBezTo>
                    <a:pt x="52915" y="7776"/>
                    <a:pt x="61151" y="10303"/>
                    <a:pt x="69247" y="13286"/>
                  </a:cubicBezTo>
                  <a:cubicBezTo>
                    <a:pt x="72111" y="14341"/>
                    <a:pt x="74936" y="15475"/>
                    <a:pt x="77761" y="16688"/>
                  </a:cubicBezTo>
                  <a:cubicBezTo>
                    <a:pt x="78000" y="16788"/>
                    <a:pt x="78278" y="16887"/>
                    <a:pt x="78517" y="16986"/>
                  </a:cubicBezTo>
                  <a:cubicBezTo>
                    <a:pt x="78795" y="16529"/>
                    <a:pt x="78994" y="16032"/>
                    <a:pt x="79173" y="15495"/>
                  </a:cubicBezTo>
                  <a:cubicBezTo>
                    <a:pt x="78000" y="15037"/>
                    <a:pt x="76866" y="14560"/>
                    <a:pt x="75692" y="14082"/>
                  </a:cubicBezTo>
                  <a:cubicBezTo>
                    <a:pt x="72310" y="12690"/>
                    <a:pt x="68869" y="11456"/>
                    <a:pt x="65427" y="10263"/>
                  </a:cubicBezTo>
                  <a:cubicBezTo>
                    <a:pt x="59201" y="8134"/>
                    <a:pt x="52915" y="6244"/>
                    <a:pt x="46549" y="4613"/>
                  </a:cubicBezTo>
                  <a:cubicBezTo>
                    <a:pt x="42650" y="3619"/>
                    <a:pt x="38731" y="2803"/>
                    <a:pt x="34733" y="2345"/>
                  </a:cubicBezTo>
                  <a:cubicBezTo>
                    <a:pt x="32664" y="2127"/>
                    <a:pt x="30575" y="2047"/>
                    <a:pt x="28527" y="1928"/>
                  </a:cubicBezTo>
                  <a:cubicBezTo>
                    <a:pt x="25841" y="1754"/>
                    <a:pt x="23126" y="1642"/>
                    <a:pt x="20420" y="1642"/>
                  </a:cubicBezTo>
                  <a:cubicBezTo>
                    <a:pt x="20019" y="1642"/>
                    <a:pt x="19618" y="1644"/>
                    <a:pt x="19217" y="1649"/>
                  </a:cubicBezTo>
                  <a:cubicBezTo>
                    <a:pt x="18381" y="1669"/>
                    <a:pt x="17546" y="1729"/>
                    <a:pt x="16730" y="1749"/>
                  </a:cubicBezTo>
                  <a:cubicBezTo>
                    <a:pt x="15954" y="1828"/>
                    <a:pt x="15218" y="1928"/>
                    <a:pt x="14443" y="2007"/>
                  </a:cubicBezTo>
                  <a:cubicBezTo>
                    <a:pt x="14045" y="2047"/>
                    <a:pt x="13667" y="2067"/>
                    <a:pt x="13249" y="2127"/>
                  </a:cubicBezTo>
                  <a:cubicBezTo>
                    <a:pt x="13309" y="1828"/>
                    <a:pt x="13607" y="1828"/>
                    <a:pt x="13746" y="1808"/>
                  </a:cubicBezTo>
                  <a:cubicBezTo>
                    <a:pt x="14661" y="1649"/>
                    <a:pt x="15616" y="1550"/>
                    <a:pt x="16531" y="1450"/>
                  </a:cubicBezTo>
                  <a:cubicBezTo>
                    <a:pt x="16551" y="1450"/>
                    <a:pt x="16591" y="1470"/>
                    <a:pt x="16611" y="1470"/>
                  </a:cubicBezTo>
                  <a:cubicBezTo>
                    <a:pt x="18719" y="1212"/>
                    <a:pt x="20828" y="1072"/>
                    <a:pt x="22976" y="1052"/>
                  </a:cubicBezTo>
                  <a:cubicBezTo>
                    <a:pt x="24033" y="1031"/>
                    <a:pt x="25090" y="1020"/>
                    <a:pt x="26146" y="1020"/>
                  </a:cubicBezTo>
                  <a:cubicBezTo>
                    <a:pt x="29068" y="1020"/>
                    <a:pt x="31990" y="1106"/>
                    <a:pt x="34912" y="1311"/>
                  </a:cubicBezTo>
                  <a:cubicBezTo>
                    <a:pt x="38194" y="1550"/>
                    <a:pt x="41417" y="2027"/>
                    <a:pt x="44660" y="2644"/>
                  </a:cubicBezTo>
                  <a:cubicBezTo>
                    <a:pt x="50508" y="3758"/>
                    <a:pt x="56217" y="5409"/>
                    <a:pt x="61847" y="7319"/>
                  </a:cubicBezTo>
                  <a:cubicBezTo>
                    <a:pt x="66164" y="8791"/>
                    <a:pt x="70421" y="10402"/>
                    <a:pt x="74638" y="12113"/>
                  </a:cubicBezTo>
                  <a:cubicBezTo>
                    <a:pt x="76329" y="12809"/>
                    <a:pt x="78000" y="13485"/>
                    <a:pt x="79671" y="14162"/>
                  </a:cubicBezTo>
                  <a:cubicBezTo>
                    <a:pt x="79909" y="13744"/>
                    <a:pt x="80068" y="13267"/>
                    <a:pt x="79909" y="12769"/>
                  </a:cubicBezTo>
                  <a:cubicBezTo>
                    <a:pt x="77204" y="11695"/>
                    <a:pt x="74518" y="10601"/>
                    <a:pt x="71813" y="9566"/>
                  </a:cubicBezTo>
                  <a:cubicBezTo>
                    <a:pt x="66442" y="7498"/>
                    <a:pt x="61011" y="5628"/>
                    <a:pt x="55501" y="4096"/>
                  </a:cubicBezTo>
                  <a:cubicBezTo>
                    <a:pt x="49772" y="2485"/>
                    <a:pt x="43983" y="1231"/>
                    <a:pt x="38075" y="555"/>
                  </a:cubicBezTo>
                  <a:cubicBezTo>
                    <a:pt x="34957" y="201"/>
                    <a:pt x="31832" y="1"/>
                    <a:pt x="28704" y="1"/>
                  </a:cubicBezTo>
                  <a:close/>
                  <a:moveTo>
                    <a:pt x="16138" y="3187"/>
                  </a:moveTo>
                  <a:cubicBezTo>
                    <a:pt x="14272" y="3187"/>
                    <a:pt x="12414" y="3262"/>
                    <a:pt x="10563" y="3459"/>
                  </a:cubicBezTo>
                  <a:cubicBezTo>
                    <a:pt x="8460" y="3691"/>
                    <a:pt x="6357" y="4061"/>
                    <a:pt x="4323" y="4695"/>
                  </a:cubicBezTo>
                  <a:lnTo>
                    <a:pt x="4323" y="4695"/>
                  </a:lnTo>
                  <a:cubicBezTo>
                    <a:pt x="3385" y="5084"/>
                    <a:pt x="2425" y="5368"/>
                    <a:pt x="1512" y="5807"/>
                  </a:cubicBezTo>
                  <a:cubicBezTo>
                    <a:pt x="1055" y="6026"/>
                    <a:pt x="557" y="6244"/>
                    <a:pt x="100" y="6443"/>
                  </a:cubicBezTo>
                  <a:cubicBezTo>
                    <a:pt x="20" y="6463"/>
                    <a:pt x="0" y="6543"/>
                    <a:pt x="20" y="6622"/>
                  </a:cubicBezTo>
                  <a:cubicBezTo>
                    <a:pt x="2606" y="5349"/>
                    <a:pt x="5332" y="4613"/>
                    <a:pt x="8196" y="4235"/>
                  </a:cubicBezTo>
                  <a:cubicBezTo>
                    <a:pt x="10139" y="3995"/>
                    <a:pt x="12060" y="3893"/>
                    <a:pt x="13985" y="3893"/>
                  </a:cubicBezTo>
                  <a:cubicBezTo>
                    <a:pt x="15254" y="3893"/>
                    <a:pt x="16524" y="3937"/>
                    <a:pt x="17804" y="4016"/>
                  </a:cubicBezTo>
                  <a:cubicBezTo>
                    <a:pt x="21266" y="4215"/>
                    <a:pt x="24667" y="4653"/>
                    <a:pt x="28089" y="5150"/>
                  </a:cubicBezTo>
                  <a:cubicBezTo>
                    <a:pt x="31849" y="5707"/>
                    <a:pt x="35628" y="6284"/>
                    <a:pt x="39328" y="7120"/>
                  </a:cubicBezTo>
                  <a:cubicBezTo>
                    <a:pt x="44222" y="8214"/>
                    <a:pt x="49036" y="9586"/>
                    <a:pt x="53810" y="11158"/>
                  </a:cubicBezTo>
                  <a:cubicBezTo>
                    <a:pt x="58385" y="12670"/>
                    <a:pt x="62901" y="14301"/>
                    <a:pt x="67357" y="16131"/>
                  </a:cubicBezTo>
                  <a:cubicBezTo>
                    <a:pt x="69565" y="17026"/>
                    <a:pt x="71813" y="17941"/>
                    <a:pt x="74021" y="18856"/>
                  </a:cubicBezTo>
                  <a:cubicBezTo>
                    <a:pt x="75115" y="19314"/>
                    <a:pt x="76189" y="19771"/>
                    <a:pt x="77284" y="20249"/>
                  </a:cubicBezTo>
                  <a:cubicBezTo>
                    <a:pt x="77323" y="20209"/>
                    <a:pt x="77423" y="20169"/>
                    <a:pt x="77463" y="20130"/>
                  </a:cubicBezTo>
                  <a:cubicBezTo>
                    <a:pt x="77622" y="19612"/>
                    <a:pt x="77880" y="19115"/>
                    <a:pt x="77900" y="18538"/>
                  </a:cubicBezTo>
                  <a:cubicBezTo>
                    <a:pt x="70560" y="15276"/>
                    <a:pt x="63040" y="12650"/>
                    <a:pt x="55382" y="10263"/>
                  </a:cubicBezTo>
                  <a:cubicBezTo>
                    <a:pt x="51503" y="9029"/>
                    <a:pt x="47624" y="7836"/>
                    <a:pt x="43685" y="6782"/>
                  </a:cubicBezTo>
                  <a:cubicBezTo>
                    <a:pt x="39905" y="5747"/>
                    <a:pt x="36106" y="4892"/>
                    <a:pt x="32207" y="4434"/>
                  </a:cubicBezTo>
                  <a:cubicBezTo>
                    <a:pt x="27989" y="3957"/>
                    <a:pt x="23792" y="3459"/>
                    <a:pt x="19575" y="3260"/>
                  </a:cubicBezTo>
                  <a:cubicBezTo>
                    <a:pt x="18426" y="3215"/>
                    <a:pt x="17281" y="3187"/>
                    <a:pt x="16138" y="318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4"/>
            <p:cNvSpPr/>
            <p:nvPr/>
          </p:nvSpPr>
          <p:spPr>
            <a:xfrm rot="8030009" flipH="1">
              <a:off x="6779358" y="4300553"/>
              <a:ext cx="3419688" cy="732172"/>
            </a:xfrm>
            <a:custGeom>
              <a:avLst/>
              <a:gdLst/>
              <a:ahLst/>
              <a:cxnLst/>
              <a:rect l="l" t="t" r="r" b="b"/>
              <a:pathLst>
                <a:path w="82894" h="17748" extrusionOk="0">
                  <a:moveTo>
                    <a:pt x="1592" y="3593"/>
                  </a:moveTo>
                  <a:lnTo>
                    <a:pt x="1592" y="3612"/>
                  </a:lnTo>
                  <a:cubicBezTo>
                    <a:pt x="1596" y="3612"/>
                    <a:pt x="1599" y="3612"/>
                    <a:pt x="1603" y="3612"/>
                  </a:cubicBezTo>
                  <a:lnTo>
                    <a:pt x="1603" y="3612"/>
                  </a:lnTo>
                  <a:cubicBezTo>
                    <a:pt x="1600" y="3606"/>
                    <a:pt x="1596" y="3599"/>
                    <a:pt x="1592" y="3593"/>
                  </a:cubicBezTo>
                  <a:close/>
                  <a:moveTo>
                    <a:pt x="17199" y="1"/>
                  </a:moveTo>
                  <a:cubicBezTo>
                    <a:pt x="16030" y="1"/>
                    <a:pt x="14860" y="24"/>
                    <a:pt x="13686" y="72"/>
                  </a:cubicBezTo>
                  <a:cubicBezTo>
                    <a:pt x="11717" y="131"/>
                    <a:pt x="9768" y="290"/>
                    <a:pt x="7858" y="708"/>
                  </a:cubicBezTo>
                  <a:cubicBezTo>
                    <a:pt x="6227" y="1066"/>
                    <a:pt x="4635" y="1583"/>
                    <a:pt x="3183" y="2479"/>
                  </a:cubicBezTo>
                  <a:cubicBezTo>
                    <a:pt x="2865" y="2697"/>
                    <a:pt x="2547" y="2956"/>
                    <a:pt x="2208" y="3175"/>
                  </a:cubicBezTo>
                  <a:cubicBezTo>
                    <a:pt x="2097" y="3249"/>
                    <a:pt x="2020" y="3376"/>
                    <a:pt x="1881" y="3376"/>
                  </a:cubicBezTo>
                  <a:cubicBezTo>
                    <a:pt x="1871" y="3376"/>
                    <a:pt x="1861" y="3375"/>
                    <a:pt x="1850" y="3374"/>
                  </a:cubicBezTo>
                  <a:lnTo>
                    <a:pt x="1850" y="3374"/>
                  </a:lnTo>
                  <a:cubicBezTo>
                    <a:pt x="1870" y="3548"/>
                    <a:pt x="1757" y="3609"/>
                    <a:pt x="1603" y="3612"/>
                  </a:cubicBezTo>
                  <a:lnTo>
                    <a:pt x="1603" y="3612"/>
                  </a:lnTo>
                  <a:cubicBezTo>
                    <a:pt x="1658" y="3719"/>
                    <a:pt x="1547" y="3774"/>
                    <a:pt x="1472" y="3811"/>
                  </a:cubicBezTo>
                  <a:cubicBezTo>
                    <a:pt x="1452" y="3851"/>
                    <a:pt x="1452" y="3911"/>
                    <a:pt x="1413" y="3951"/>
                  </a:cubicBezTo>
                  <a:cubicBezTo>
                    <a:pt x="856" y="4448"/>
                    <a:pt x="597" y="5084"/>
                    <a:pt x="478" y="5781"/>
                  </a:cubicBezTo>
                  <a:cubicBezTo>
                    <a:pt x="259" y="6974"/>
                    <a:pt x="0" y="8148"/>
                    <a:pt x="20" y="9361"/>
                  </a:cubicBezTo>
                  <a:cubicBezTo>
                    <a:pt x="20" y="9998"/>
                    <a:pt x="80" y="10654"/>
                    <a:pt x="100" y="11311"/>
                  </a:cubicBezTo>
                  <a:cubicBezTo>
                    <a:pt x="132" y="11313"/>
                    <a:pt x="164" y="11314"/>
                    <a:pt x="196" y="11314"/>
                  </a:cubicBezTo>
                  <a:cubicBezTo>
                    <a:pt x="708" y="11314"/>
                    <a:pt x="1125" y="11028"/>
                    <a:pt x="1612" y="10953"/>
                  </a:cubicBezTo>
                  <a:cubicBezTo>
                    <a:pt x="1711" y="10953"/>
                    <a:pt x="1791" y="10853"/>
                    <a:pt x="1771" y="10734"/>
                  </a:cubicBezTo>
                  <a:lnTo>
                    <a:pt x="1691" y="10058"/>
                  </a:lnTo>
                  <a:cubicBezTo>
                    <a:pt x="1512" y="8546"/>
                    <a:pt x="1512" y="7054"/>
                    <a:pt x="1711" y="5562"/>
                  </a:cubicBezTo>
                  <a:cubicBezTo>
                    <a:pt x="1771" y="5164"/>
                    <a:pt x="1950" y="4866"/>
                    <a:pt x="2268" y="4627"/>
                  </a:cubicBezTo>
                  <a:cubicBezTo>
                    <a:pt x="2487" y="4488"/>
                    <a:pt x="2666" y="4269"/>
                    <a:pt x="2964" y="4209"/>
                  </a:cubicBezTo>
                  <a:cubicBezTo>
                    <a:pt x="3103" y="4329"/>
                    <a:pt x="3044" y="4488"/>
                    <a:pt x="3044" y="4607"/>
                  </a:cubicBezTo>
                  <a:cubicBezTo>
                    <a:pt x="3044" y="4726"/>
                    <a:pt x="3044" y="4866"/>
                    <a:pt x="3004" y="4985"/>
                  </a:cubicBezTo>
                  <a:cubicBezTo>
                    <a:pt x="2845" y="6656"/>
                    <a:pt x="2944" y="8287"/>
                    <a:pt x="3183" y="9938"/>
                  </a:cubicBezTo>
                  <a:cubicBezTo>
                    <a:pt x="3203" y="10137"/>
                    <a:pt x="3203" y="10336"/>
                    <a:pt x="3362" y="10495"/>
                  </a:cubicBezTo>
                  <a:cubicBezTo>
                    <a:pt x="3413" y="10511"/>
                    <a:pt x="3464" y="10517"/>
                    <a:pt x="3515" y="10517"/>
                  </a:cubicBezTo>
                  <a:cubicBezTo>
                    <a:pt x="3662" y="10517"/>
                    <a:pt x="3806" y="10465"/>
                    <a:pt x="3939" y="10436"/>
                  </a:cubicBezTo>
                  <a:cubicBezTo>
                    <a:pt x="4755" y="10237"/>
                    <a:pt x="4755" y="10356"/>
                    <a:pt x="4595" y="9481"/>
                  </a:cubicBezTo>
                  <a:cubicBezTo>
                    <a:pt x="4277" y="7591"/>
                    <a:pt x="4198" y="5701"/>
                    <a:pt x="4397" y="3791"/>
                  </a:cubicBezTo>
                  <a:cubicBezTo>
                    <a:pt x="4456" y="3493"/>
                    <a:pt x="4536" y="3274"/>
                    <a:pt x="4854" y="3195"/>
                  </a:cubicBezTo>
                  <a:cubicBezTo>
                    <a:pt x="5093" y="3155"/>
                    <a:pt x="5292" y="2976"/>
                    <a:pt x="5590" y="2976"/>
                  </a:cubicBezTo>
                  <a:cubicBezTo>
                    <a:pt x="5670" y="3533"/>
                    <a:pt x="5530" y="4110"/>
                    <a:pt x="5550" y="4687"/>
                  </a:cubicBezTo>
                  <a:cubicBezTo>
                    <a:pt x="5570" y="5283"/>
                    <a:pt x="5550" y="5880"/>
                    <a:pt x="5570" y="6477"/>
                  </a:cubicBezTo>
                  <a:cubicBezTo>
                    <a:pt x="5630" y="7054"/>
                    <a:pt x="5670" y="7631"/>
                    <a:pt x="5749" y="8188"/>
                  </a:cubicBezTo>
                  <a:cubicBezTo>
                    <a:pt x="5829" y="8745"/>
                    <a:pt x="5948" y="9322"/>
                    <a:pt x="6048" y="9879"/>
                  </a:cubicBezTo>
                  <a:cubicBezTo>
                    <a:pt x="6132" y="9891"/>
                    <a:pt x="6214" y="9897"/>
                    <a:pt x="6292" y="9897"/>
                  </a:cubicBezTo>
                  <a:cubicBezTo>
                    <a:pt x="6583" y="9897"/>
                    <a:pt x="6840" y="9822"/>
                    <a:pt x="7122" y="9759"/>
                  </a:cubicBezTo>
                  <a:cubicBezTo>
                    <a:pt x="7321" y="9739"/>
                    <a:pt x="7341" y="9620"/>
                    <a:pt x="7321" y="9441"/>
                  </a:cubicBezTo>
                  <a:cubicBezTo>
                    <a:pt x="7181" y="8725"/>
                    <a:pt x="7042" y="7969"/>
                    <a:pt x="6963" y="7233"/>
                  </a:cubicBezTo>
                  <a:cubicBezTo>
                    <a:pt x="6784" y="5781"/>
                    <a:pt x="6764" y="4309"/>
                    <a:pt x="6923" y="2876"/>
                  </a:cubicBezTo>
                  <a:cubicBezTo>
                    <a:pt x="6963" y="2518"/>
                    <a:pt x="6983" y="2498"/>
                    <a:pt x="7321" y="2419"/>
                  </a:cubicBezTo>
                  <a:cubicBezTo>
                    <a:pt x="7619" y="2359"/>
                    <a:pt x="7878" y="2300"/>
                    <a:pt x="8176" y="2260"/>
                  </a:cubicBezTo>
                  <a:cubicBezTo>
                    <a:pt x="8335" y="2379"/>
                    <a:pt x="8276" y="2518"/>
                    <a:pt x="8276" y="2677"/>
                  </a:cubicBezTo>
                  <a:cubicBezTo>
                    <a:pt x="8156" y="4408"/>
                    <a:pt x="8236" y="6139"/>
                    <a:pt x="8534" y="7850"/>
                  </a:cubicBezTo>
                  <a:cubicBezTo>
                    <a:pt x="8634" y="8347"/>
                    <a:pt x="8713" y="8844"/>
                    <a:pt x="8872" y="9322"/>
                  </a:cubicBezTo>
                  <a:cubicBezTo>
                    <a:pt x="8927" y="9376"/>
                    <a:pt x="8965" y="9463"/>
                    <a:pt x="9076" y="9463"/>
                  </a:cubicBezTo>
                  <a:cubicBezTo>
                    <a:pt x="9087" y="9463"/>
                    <a:pt x="9099" y="9463"/>
                    <a:pt x="9111" y="9461"/>
                  </a:cubicBezTo>
                  <a:cubicBezTo>
                    <a:pt x="9549" y="9421"/>
                    <a:pt x="10006" y="9441"/>
                    <a:pt x="10424" y="9262"/>
                  </a:cubicBezTo>
                  <a:cubicBezTo>
                    <a:pt x="10265" y="8566"/>
                    <a:pt x="10126" y="7889"/>
                    <a:pt x="10006" y="7193"/>
                  </a:cubicBezTo>
                  <a:cubicBezTo>
                    <a:pt x="9708" y="5582"/>
                    <a:pt x="9708" y="3951"/>
                    <a:pt x="9807" y="2319"/>
                  </a:cubicBezTo>
                  <a:cubicBezTo>
                    <a:pt x="9827" y="2021"/>
                    <a:pt x="9867" y="1961"/>
                    <a:pt x="10146" y="1922"/>
                  </a:cubicBezTo>
                  <a:cubicBezTo>
                    <a:pt x="10416" y="1907"/>
                    <a:pt x="10675" y="1835"/>
                    <a:pt x="10940" y="1835"/>
                  </a:cubicBezTo>
                  <a:cubicBezTo>
                    <a:pt x="11026" y="1835"/>
                    <a:pt x="11112" y="1842"/>
                    <a:pt x="11200" y="1862"/>
                  </a:cubicBezTo>
                  <a:cubicBezTo>
                    <a:pt x="11299" y="2021"/>
                    <a:pt x="11220" y="2200"/>
                    <a:pt x="11220" y="2379"/>
                  </a:cubicBezTo>
                  <a:cubicBezTo>
                    <a:pt x="11120" y="4050"/>
                    <a:pt x="11140" y="5701"/>
                    <a:pt x="11458" y="7372"/>
                  </a:cubicBezTo>
                  <a:cubicBezTo>
                    <a:pt x="11558" y="7869"/>
                    <a:pt x="11717" y="8387"/>
                    <a:pt x="11836" y="8884"/>
                  </a:cubicBezTo>
                  <a:cubicBezTo>
                    <a:pt x="11891" y="9066"/>
                    <a:pt x="12013" y="9165"/>
                    <a:pt x="12185" y="9165"/>
                  </a:cubicBezTo>
                  <a:cubicBezTo>
                    <a:pt x="12201" y="9165"/>
                    <a:pt x="12218" y="9164"/>
                    <a:pt x="12234" y="9163"/>
                  </a:cubicBezTo>
                  <a:cubicBezTo>
                    <a:pt x="12320" y="9154"/>
                    <a:pt x="12407" y="9152"/>
                    <a:pt x="12493" y="9152"/>
                  </a:cubicBezTo>
                  <a:cubicBezTo>
                    <a:pt x="12574" y="9152"/>
                    <a:pt x="12654" y="9154"/>
                    <a:pt x="12735" y="9154"/>
                  </a:cubicBezTo>
                  <a:cubicBezTo>
                    <a:pt x="12966" y="9154"/>
                    <a:pt x="13197" y="9139"/>
                    <a:pt x="13428" y="9023"/>
                  </a:cubicBezTo>
                  <a:cubicBezTo>
                    <a:pt x="13308" y="8486"/>
                    <a:pt x="13110" y="8029"/>
                    <a:pt x="13010" y="7492"/>
                  </a:cubicBezTo>
                  <a:cubicBezTo>
                    <a:pt x="12612" y="5681"/>
                    <a:pt x="12652" y="3811"/>
                    <a:pt x="12831" y="1981"/>
                  </a:cubicBezTo>
                  <a:cubicBezTo>
                    <a:pt x="12871" y="1703"/>
                    <a:pt x="12911" y="1663"/>
                    <a:pt x="13149" y="1663"/>
                  </a:cubicBezTo>
                  <a:cubicBezTo>
                    <a:pt x="13468" y="1635"/>
                    <a:pt x="13777" y="1598"/>
                    <a:pt x="14089" y="1598"/>
                  </a:cubicBezTo>
                  <a:cubicBezTo>
                    <a:pt x="14226" y="1598"/>
                    <a:pt x="14363" y="1605"/>
                    <a:pt x="14502" y="1623"/>
                  </a:cubicBezTo>
                  <a:cubicBezTo>
                    <a:pt x="14661" y="1603"/>
                    <a:pt x="14800" y="1583"/>
                    <a:pt x="14960" y="1583"/>
                  </a:cubicBezTo>
                  <a:cubicBezTo>
                    <a:pt x="16239" y="1522"/>
                    <a:pt x="17515" y="1491"/>
                    <a:pt x="18788" y="1491"/>
                  </a:cubicBezTo>
                  <a:cubicBezTo>
                    <a:pt x="23252" y="1491"/>
                    <a:pt x="27680" y="1866"/>
                    <a:pt x="32107" y="2578"/>
                  </a:cubicBezTo>
                  <a:cubicBezTo>
                    <a:pt x="36901" y="3354"/>
                    <a:pt x="41636" y="4508"/>
                    <a:pt x="46310" y="5840"/>
                  </a:cubicBezTo>
                  <a:cubicBezTo>
                    <a:pt x="52716" y="7631"/>
                    <a:pt x="59022" y="9739"/>
                    <a:pt x="65288" y="11928"/>
                  </a:cubicBezTo>
                  <a:lnTo>
                    <a:pt x="81242" y="17517"/>
                  </a:lnTo>
                  <a:cubicBezTo>
                    <a:pt x="81441" y="17597"/>
                    <a:pt x="81620" y="17677"/>
                    <a:pt x="81819" y="17716"/>
                  </a:cubicBezTo>
                  <a:cubicBezTo>
                    <a:pt x="81868" y="17738"/>
                    <a:pt x="81912" y="17748"/>
                    <a:pt x="81953" y="17748"/>
                  </a:cubicBezTo>
                  <a:cubicBezTo>
                    <a:pt x="82060" y="17748"/>
                    <a:pt x="82139" y="17678"/>
                    <a:pt x="82197" y="17577"/>
                  </a:cubicBezTo>
                  <a:cubicBezTo>
                    <a:pt x="82416" y="17179"/>
                    <a:pt x="82615" y="16781"/>
                    <a:pt x="82813" y="16384"/>
                  </a:cubicBezTo>
                  <a:cubicBezTo>
                    <a:pt x="82893" y="16205"/>
                    <a:pt x="82734" y="16145"/>
                    <a:pt x="82654" y="16085"/>
                  </a:cubicBezTo>
                  <a:cubicBezTo>
                    <a:pt x="78377" y="14553"/>
                    <a:pt x="74100" y="13061"/>
                    <a:pt x="69664" y="11530"/>
                  </a:cubicBezTo>
                  <a:cubicBezTo>
                    <a:pt x="63498" y="9361"/>
                    <a:pt x="57271" y="7293"/>
                    <a:pt x="50985" y="5502"/>
                  </a:cubicBezTo>
                  <a:cubicBezTo>
                    <a:pt x="44938" y="3772"/>
                    <a:pt x="38811" y="2300"/>
                    <a:pt x="32604" y="1285"/>
                  </a:cubicBezTo>
                  <a:cubicBezTo>
                    <a:pt x="27493" y="457"/>
                    <a:pt x="22369" y="1"/>
                    <a:pt x="171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4"/>
            <p:cNvSpPr/>
            <p:nvPr/>
          </p:nvSpPr>
          <p:spPr>
            <a:xfrm rot="8030009" flipH="1">
              <a:off x="6942260" y="4334650"/>
              <a:ext cx="3358096" cy="723137"/>
            </a:xfrm>
            <a:custGeom>
              <a:avLst/>
              <a:gdLst/>
              <a:ahLst/>
              <a:cxnLst/>
              <a:rect l="l" t="t" r="r" b="b"/>
              <a:pathLst>
                <a:path w="81401" h="17529" extrusionOk="0">
                  <a:moveTo>
                    <a:pt x="16598" y="0"/>
                  </a:moveTo>
                  <a:cubicBezTo>
                    <a:pt x="15348" y="0"/>
                    <a:pt x="14098" y="27"/>
                    <a:pt x="12851" y="83"/>
                  </a:cubicBezTo>
                  <a:cubicBezTo>
                    <a:pt x="11040" y="143"/>
                    <a:pt x="9250" y="342"/>
                    <a:pt x="7480" y="739"/>
                  </a:cubicBezTo>
                  <a:cubicBezTo>
                    <a:pt x="5789" y="1117"/>
                    <a:pt x="4178" y="1694"/>
                    <a:pt x="2666" y="2570"/>
                  </a:cubicBezTo>
                  <a:cubicBezTo>
                    <a:pt x="2507" y="2629"/>
                    <a:pt x="2387" y="2689"/>
                    <a:pt x="2228" y="2729"/>
                  </a:cubicBezTo>
                  <a:cubicBezTo>
                    <a:pt x="2109" y="2928"/>
                    <a:pt x="1890" y="3007"/>
                    <a:pt x="1711" y="3127"/>
                  </a:cubicBezTo>
                  <a:cubicBezTo>
                    <a:pt x="1034" y="3644"/>
                    <a:pt x="378" y="4141"/>
                    <a:pt x="0" y="4957"/>
                  </a:cubicBezTo>
                  <a:cubicBezTo>
                    <a:pt x="199" y="4897"/>
                    <a:pt x="298" y="4778"/>
                    <a:pt x="458" y="4678"/>
                  </a:cubicBezTo>
                  <a:cubicBezTo>
                    <a:pt x="1850" y="3564"/>
                    <a:pt x="3402" y="2868"/>
                    <a:pt x="5093" y="2391"/>
                  </a:cubicBezTo>
                  <a:cubicBezTo>
                    <a:pt x="7659" y="1674"/>
                    <a:pt x="10265" y="1476"/>
                    <a:pt x="12891" y="1396"/>
                  </a:cubicBezTo>
                  <a:cubicBezTo>
                    <a:pt x="13699" y="1372"/>
                    <a:pt x="14507" y="1360"/>
                    <a:pt x="15314" y="1360"/>
                  </a:cubicBezTo>
                  <a:cubicBezTo>
                    <a:pt x="20448" y="1360"/>
                    <a:pt x="25564" y="1839"/>
                    <a:pt x="30635" y="2629"/>
                  </a:cubicBezTo>
                  <a:cubicBezTo>
                    <a:pt x="38333" y="3823"/>
                    <a:pt x="45892" y="5673"/>
                    <a:pt x="53352" y="7941"/>
                  </a:cubicBezTo>
                  <a:cubicBezTo>
                    <a:pt x="60116" y="9990"/>
                    <a:pt x="66800" y="12357"/>
                    <a:pt x="73484" y="14804"/>
                  </a:cubicBezTo>
                  <a:cubicBezTo>
                    <a:pt x="75911" y="15719"/>
                    <a:pt x="78337" y="16614"/>
                    <a:pt x="80784" y="17529"/>
                  </a:cubicBezTo>
                  <a:cubicBezTo>
                    <a:pt x="80864" y="17509"/>
                    <a:pt x="80963" y="17529"/>
                    <a:pt x="80983" y="17489"/>
                  </a:cubicBezTo>
                  <a:cubicBezTo>
                    <a:pt x="81182" y="17111"/>
                    <a:pt x="81401" y="16713"/>
                    <a:pt x="81301" y="16236"/>
                  </a:cubicBezTo>
                  <a:cubicBezTo>
                    <a:pt x="80148" y="15758"/>
                    <a:pt x="78954" y="15321"/>
                    <a:pt x="77741" y="14843"/>
                  </a:cubicBezTo>
                  <a:cubicBezTo>
                    <a:pt x="70022" y="11760"/>
                    <a:pt x="62244" y="8836"/>
                    <a:pt x="54267" y="6369"/>
                  </a:cubicBezTo>
                  <a:cubicBezTo>
                    <a:pt x="48359" y="4519"/>
                    <a:pt x="42371" y="2987"/>
                    <a:pt x="36245" y="1913"/>
                  </a:cubicBezTo>
                  <a:cubicBezTo>
                    <a:pt x="32007" y="1177"/>
                    <a:pt x="27750" y="580"/>
                    <a:pt x="23434" y="242"/>
                  </a:cubicBezTo>
                  <a:cubicBezTo>
                    <a:pt x="21160" y="88"/>
                    <a:pt x="18878" y="0"/>
                    <a:pt x="165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4"/>
            <p:cNvSpPr/>
            <p:nvPr/>
          </p:nvSpPr>
          <p:spPr>
            <a:xfrm rot="8030009" flipH="1">
              <a:off x="6888354" y="4318723"/>
              <a:ext cx="3355662" cy="718517"/>
            </a:xfrm>
            <a:custGeom>
              <a:avLst/>
              <a:gdLst/>
              <a:ahLst/>
              <a:cxnLst/>
              <a:rect l="l" t="t" r="r" b="b"/>
              <a:pathLst>
                <a:path w="81342" h="17417" extrusionOk="0">
                  <a:moveTo>
                    <a:pt x="15639" y="1"/>
                  </a:moveTo>
                  <a:cubicBezTo>
                    <a:pt x="14902" y="1"/>
                    <a:pt x="14165" y="10"/>
                    <a:pt x="13428" y="30"/>
                  </a:cubicBezTo>
                  <a:cubicBezTo>
                    <a:pt x="10802" y="110"/>
                    <a:pt x="8176" y="309"/>
                    <a:pt x="5630" y="1025"/>
                  </a:cubicBezTo>
                  <a:cubicBezTo>
                    <a:pt x="3939" y="1502"/>
                    <a:pt x="2367" y="2238"/>
                    <a:pt x="995" y="3312"/>
                  </a:cubicBezTo>
                  <a:cubicBezTo>
                    <a:pt x="875" y="3452"/>
                    <a:pt x="756" y="3571"/>
                    <a:pt x="577" y="3631"/>
                  </a:cubicBezTo>
                  <a:cubicBezTo>
                    <a:pt x="577" y="3790"/>
                    <a:pt x="418" y="3850"/>
                    <a:pt x="279" y="3869"/>
                  </a:cubicBezTo>
                  <a:cubicBezTo>
                    <a:pt x="318" y="3909"/>
                    <a:pt x="378" y="3969"/>
                    <a:pt x="318" y="4048"/>
                  </a:cubicBezTo>
                  <a:cubicBezTo>
                    <a:pt x="239" y="4208"/>
                    <a:pt x="139" y="4367"/>
                    <a:pt x="40" y="4546"/>
                  </a:cubicBezTo>
                  <a:cubicBezTo>
                    <a:pt x="0" y="4645"/>
                    <a:pt x="0" y="4705"/>
                    <a:pt x="100" y="4785"/>
                  </a:cubicBezTo>
                  <a:cubicBezTo>
                    <a:pt x="124" y="4793"/>
                    <a:pt x="147" y="4796"/>
                    <a:pt x="168" y="4796"/>
                  </a:cubicBezTo>
                  <a:cubicBezTo>
                    <a:pt x="297" y="4796"/>
                    <a:pt x="358" y="4654"/>
                    <a:pt x="478" y="4586"/>
                  </a:cubicBezTo>
                  <a:cubicBezTo>
                    <a:pt x="796" y="4367"/>
                    <a:pt x="1094" y="4108"/>
                    <a:pt x="1432" y="3889"/>
                  </a:cubicBezTo>
                  <a:cubicBezTo>
                    <a:pt x="2885" y="2994"/>
                    <a:pt x="4476" y="2477"/>
                    <a:pt x="6107" y="2119"/>
                  </a:cubicBezTo>
                  <a:cubicBezTo>
                    <a:pt x="8037" y="1721"/>
                    <a:pt x="9966" y="1562"/>
                    <a:pt x="11936" y="1482"/>
                  </a:cubicBezTo>
                  <a:cubicBezTo>
                    <a:pt x="13162" y="1429"/>
                    <a:pt x="14387" y="1402"/>
                    <a:pt x="15610" y="1402"/>
                  </a:cubicBezTo>
                  <a:cubicBezTo>
                    <a:pt x="20717" y="1402"/>
                    <a:pt x="25798" y="1861"/>
                    <a:pt x="30854" y="2696"/>
                  </a:cubicBezTo>
                  <a:cubicBezTo>
                    <a:pt x="37080" y="3710"/>
                    <a:pt x="43187" y="5182"/>
                    <a:pt x="49235" y="6933"/>
                  </a:cubicBezTo>
                  <a:cubicBezTo>
                    <a:pt x="55521" y="8743"/>
                    <a:pt x="61727" y="10812"/>
                    <a:pt x="67914" y="12941"/>
                  </a:cubicBezTo>
                  <a:cubicBezTo>
                    <a:pt x="72211" y="14413"/>
                    <a:pt x="76488" y="15924"/>
                    <a:pt x="80764" y="17416"/>
                  </a:cubicBezTo>
                  <a:cubicBezTo>
                    <a:pt x="81242" y="17118"/>
                    <a:pt x="81341" y="16680"/>
                    <a:pt x="81302" y="16183"/>
                  </a:cubicBezTo>
                  <a:cubicBezTo>
                    <a:pt x="78875" y="15248"/>
                    <a:pt x="76448" y="14333"/>
                    <a:pt x="74001" y="13438"/>
                  </a:cubicBezTo>
                  <a:cubicBezTo>
                    <a:pt x="67357" y="11011"/>
                    <a:pt x="60673" y="8644"/>
                    <a:pt x="53889" y="6575"/>
                  </a:cubicBezTo>
                  <a:cubicBezTo>
                    <a:pt x="46430" y="4307"/>
                    <a:pt x="38870" y="2477"/>
                    <a:pt x="31152" y="1283"/>
                  </a:cubicBezTo>
                  <a:cubicBezTo>
                    <a:pt x="26011" y="482"/>
                    <a:pt x="20840" y="1"/>
                    <a:pt x="156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4"/>
            <p:cNvSpPr/>
            <p:nvPr/>
          </p:nvSpPr>
          <p:spPr>
            <a:xfrm rot="8030009" flipH="1">
              <a:off x="7059109" y="4334111"/>
              <a:ext cx="3278518" cy="729944"/>
            </a:xfrm>
            <a:custGeom>
              <a:avLst/>
              <a:gdLst/>
              <a:ahLst/>
              <a:cxnLst/>
              <a:rect l="l" t="t" r="r" b="b"/>
              <a:pathLst>
                <a:path w="79472" h="17694" extrusionOk="0">
                  <a:moveTo>
                    <a:pt x="16045" y="1"/>
                  </a:moveTo>
                  <a:cubicBezTo>
                    <a:pt x="14134" y="1"/>
                    <a:pt x="12226" y="106"/>
                    <a:pt x="10324" y="367"/>
                  </a:cubicBezTo>
                  <a:cubicBezTo>
                    <a:pt x="7480" y="726"/>
                    <a:pt x="4715" y="1501"/>
                    <a:pt x="2129" y="2755"/>
                  </a:cubicBezTo>
                  <a:cubicBezTo>
                    <a:pt x="2069" y="2973"/>
                    <a:pt x="1830" y="2993"/>
                    <a:pt x="1671" y="3093"/>
                  </a:cubicBezTo>
                  <a:cubicBezTo>
                    <a:pt x="1094" y="3411"/>
                    <a:pt x="478" y="3690"/>
                    <a:pt x="0" y="4187"/>
                  </a:cubicBezTo>
                  <a:cubicBezTo>
                    <a:pt x="139" y="4127"/>
                    <a:pt x="299" y="4087"/>
                    <a:pt x="418" y="4008"/>
                  </a:cubicBezTo>
                  <a:cubicBezTo>
                    <a:pt x="1910" y="3133"/>
                    <a:pt x="3561" y="2576"/>
                    <a:pt x="5252" y="2198"/>
                  </a:cubicBezTo>
                  <a:cubicBezTo>
                    <a:pt x="7002" y="1800"/>
                    <a:pt x="8793" y="1601"/>
                    <a:pt x="10623" y="1521"/>
                  </a:cubicBezTo>
                  <a:cubicBezTo>
                    <a:pt x="11903" y="1463"/>
                    <a:pt x="13186" y="1434"/>
                    <a:pt x="14470" y="1434"/>
                  </a:cubicBezTo>
                  <a:cubicBezTo>
                    <a:pt x="16716" y="1434"/>
                    <a:pt x="18965" y="1523"/>
                    <a:pt x="21206" y="1700"/>
                  </a:cubicBezTo>
                  <a:cubicBezTo>
                    <a:pt x="25503" y="2019"/>
                    <a:pt x="29760" y="2615"/>
                    <a:pt x="34017" y="3371"/>
                  </a:cubicBezTo>
                  <a:cubicBezTo>
                    <a:pt x="40124" y="4445"/>
                    <a:pt x="46131" y="5997"/>
                    <a:pt x="52039" y="7827"/>
                  </a:cubicBezTo>
                  <a:cubicBezTo>
                    <a:pt x="59996" y="10274"/>
                    <a:pt x="67794" y="13218"/>
                    <a:pt x="75513" y="16302"/>
                  </a:cubicBezTo>
                  <a:cubicBezTo>
                    <a:pt x="76686" y="16779"/>
                    <a:pt x="77880" y="17217"/>
                    <a:pt x="79074" y="17694"/>
                  </a:cubicBezTo>
                  <a:cubicBezTo>
                    <a:pt x="79272" y="17435"/>
                    <a:pt x="79352" y="17117"/>
                    <a:pt x="79432" y="16799"/>
                  </a:cubicBezTo>
                  <a:cubicBezTo>
                    <a:pt x="79471" y="16640"/>
                    <a:pt x="79452" y="16520"/>
                    <a:pt x="79392" y="16381"/>
                  </a:cubicBezTo>
                  <a:cubicBezTo>
                    <a:pt x="78298" y="15904"/>
                    <a:pt x="77243" y="15426"/>
                    <a:pt x="76149" y="14989"/>
                  </a:cubicBezTo>
                  <a:cubicBezTo>
                    <a:pt x="73921" y="14054"/>
                    <a:pt x="71713" y="13139"/>
                    <a:pt x="69485" y="12243"/>
                  </a:cubicBezTo>
                  <a:cubicBezTo>
                    <a:pt x="65009" y="10433"/>
                    <a:pt x="60494" y="8762"/>
                    <a:pt x="55918" y="7270"/>
                  </a:cubicBezTo>
                  <a:cubicBezTo>
                    <a:pt x="51184" y="5699"/>
                    <a:pt x="46350" y="4346"/>
                    <a:pt x="41456" y="3252"/>
                  </a:cubicBezTo>
                  <a:cubicBezTo>
                    <a:pt x="37737" y="2397"/>
                    <a:pt x="33997" y="1820"/>
                    <a:pt x="30217" y="1283"/>
                  </a:cubicBezTo>
                  <a:cubicBezTo>
                    <a:pt x="26796" y="785"/>
                    <a:pt x="23374" y="328"/>
                    <a:pt x="19913" y="129"/>
                  </a:cubicBezTo>
                  <a:cubicBezTo>
                    <a:pt x="18623" y="49"/>
                    <a:pt x="17333" y="1"/>
                    <a:pt x="160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4"/>
            <p:cNvSpPr/>
            <p:nvPr/>
          </p:nvSpPr>
          <p:spPr>
            <a:xfrm rot="8030009" flipH="1">
              <a:off x="7292910" y="4335496"/>
              <a:ext cx="3122620" cy="666991"/>
            </a:xfrm>
            <a:custGeom>
              <a:avLst/>
              <a:gdLst/>
              <a:ahLst/>
              <a:cxnLst/>
              <a:rect l="l" t="t" r="r" b="b"/>
              <a:pathLst>
                <a:path w="75693" h="16168" extrusionOk="0">
                  <a:moveTo>
                    <a:pt x="15217" y="1"/>
                  </a:moveTo>
                  <a:cubicBezTo>
                    <a:pt x="13458" y="1"/>
                    <a:pt x="11703" y="64"/>
                    <a:pt x="9947" y="213"/>
                  </a:cubicBezTo>
                  <a:cubicBezTo>
                    <a:pt x="7620" y="452"/>
                    <a:pt x="5372" y="889"/>
                    <a:pt x="3144" y="1526"/>
                  </a:cubicBezTo>
                  <a:cubicBezTo>
                    <a:pt x="2090" y="1824"/>
                    <a:pt x="1095" y="2262"/>
                    <a:pt x="41" y="2640"/>
                  </a:cubicBezTo>
                  <a:cubicBezTo>
                    <a:pt x="21" y="2640"/>
                    <a:pt x="1" y="2700"/>
                    <a:pt x="1" y="2759"/>
                  </a:cubicBezTo>
                  <a:cubicBezTo>
                    <a:pt x="1" y="2759"/>
                    <a:pt x="21" y="2779"/>
                    <a:pt x="41" y="2779"/>
                  </a:cubicBezTo>
                  <a:cubicBezTo>
                    <a:pt x="120" y="2779"/>
                    <a:pt x="200" y="2779"/>
                    <a:pt x="260" y="2759"/>
                  </a:cubicBezTo>
                  <a:cubicBezTo>
                    <a:pt x="2686" y="1864"/>
                    <a:pt x="5193" y="1387"/>
                    <a:pt x="7719" y="1108"/>
                  </a:cubicBezTo>
                  <a:cubicBezTo>
                    <a:pt x="9561" y="902"/>
                    <a:pt x="11388" y="822"/>
                    <a:pt x="13214" y="822"/>
                  </a:cubicBezTo>
                  <a:cubicBezTo>
                    <a:pt x="14386" y="822"/>
                    <a:pt x="15557" y="855"/>
                    <a:pt x="16731" y="909"/>
                  </a:cubicBezTo>
                  <a:cubicBezTo>
                    <a:pt x="20948" y="1128"/>
                    <a:pt x="25165" y="1626"/>
                    <a:pt x="29363" y="2083"/>
                  </a:cubicBezTo>
                  <a:cubicBezTo>
                    <a:pt x="33262" y="2541"/>
                    <a:pt x="37061" y="3416"/>
                    <a:pt x="40841" y="4430"/>
                  </a:cubicBezTo>
                  <a:cubicBezTo>
                    <a:pt x="44779" y="5505"/>
                    <a:pt x="48658" y="6698"/>
                    <a:pt x="52538" y="7912"/>
                  </a:cubicBezTo>
                  <a:cubicBezTo>
                    <a:pt x="60176" y="10279"/>
                    <a:pt x="67736" y="12905"/>
                    <a:pt x="75036" y="16167"/>
                  </a:cubicBezTo>
                  <a:cubicBezTo>
                    <a:pt x="75434" y="15710"/>
                    <a:pt x="75653" y="15192"/>
                    <a:pt x="75693" y="14655"/>
                  </a:cubicBezTo>
                  <a:cubicBezTo>
                    <a:pt x="75434" y="14536"/>
                    <a:pt x="75156" y="14456"/>
                    <a:pt x="74917" y="14357"/>
                  </a:cubicBezTo>
                  <a:cubicBezTo>
                    <a:pt x="72132" y="13124"/>
                    <a:pt x="69267" y="12010"/>
                    <a:pt x="66403" y="10935"/>
                  </a:cubicBezTo>
                  <a:cubicBezTo>
                    <a:pt x="58326" y="7932"/>
                    <a:pt x="50091" y="5385"/>
                    <a:pt x="41736" y="3197"/>
                  </a:cubicBezTo>
                  <a:cubicBezTo>
                    <a:pt x="38016" y="2242"/>
                    <a:pt x="34236" y="1446"/>
                    <a:pt x="30377" y="1049"/>
                  </a:cubicBezTo>
                  <a:cubicBezTo>
                    <a:pt x="26617" y="651"/>
                    <a:pt x="22878" y="293"/>
                    <a:pt x="19098" y="94"/>
                  </a:cubicBezTo>
                  <a:cubicBezTo>
                    <a:pt x="17801" y="35"/>
                    <a:pt x="16508" y="1"/>
                    <a:pt x="152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4"/>
            <p:cNvSpPr/>
            <p:nvPr/>
          </p:nvSpPr>
          <p:spPr>
            <a:xfrm rot="8030009" flipH="1">
              <a:off x="7832699" y="4210844"/>
              <a:ext cx="2603153" cy="597313"/>
            </a:xfrm>
            <a:custGeom>
              <a:avLst/>
              <a:gdLst/>
              <a:ahLst/>
              <a:cxnLst/>
              <a:rect l="l" t="t" r="r" b="b"/>
              <a:pathLst>
                <a:path w="63101" h="14479" extrusionOk="0">
                  <a:moveTo>
                    <a:pt x="9839" y="0"/>
                  </a:moveTo>
                  <a:cubicBezTo>
                    <a:pt x="8682" y="0"/>
                    <a:pt x="7524" y="13"/>
                    <a:pt x="6366" y="37"/>
                  </a:cubicBezTo>
                  <a:cubicBezTo>
                    <a:pt x="4238" y="76"/>
                    <a:pt x="2129" y="176"/>
                    <a:pt x="1" y="454"/>
                  </a:cubicBezTo>
                  <a:cubicBezTo>
                    <a:pt x="40" y="534"/>
                    <a:pt x="80" y="633"/>
                    <a:pt x="140" y="733"/>
                  </a:cubicBezTo>
                  <a:cubicBezTo>
                    <a:pt x="975" y="673"/>
                    <a:pt x="1791" y="653"/>
                    <a:pt x="2626" y="633"/>
                  </a:cubicBezTo>
                  <a:cubicBezTo>
                    <a:pt x="3083" y="625"/>
                    <a:pt x="3540" y="620"/>
                    <a:pt x="3996" y="620"/>
                  </a:cubicBezTo>
                  <a:cubicBezTo>
                    <a:pt x="6638" y="620"/>
                    <a:pt x="9270" y="756"/>
                    <a:pt x="11916" y="892"/>
                  </a:cubicBezTo>
                  <a:cubicBezTo>
                    <a:pt x="13985" y="1031"/>
                    <a:pt x="16074" y="1091"/>
                    <a:pt x="18143" y="1330"/>
                  </a:cubicBezTo>
                  <a:cubicBezTo>
                    <a:pt x="22141" y="1767"/>
                    <a:pt x="26060" y="2583"/>
                    <a:pt x="29939" y="3577"/>
                  </a:cubicBezTo>
                  <a:cubicBezTo>
                    <a:pt x="36305" y="5229"/>
                    <a:pt x="42611" y="7098"/>
                    <a:pt x="48817" y="9227"/>
                  </a:cubicBezTo>
                  <a:cubicBezTo>
                    <a:pt x="52279" y="10401"/>
                    <a:pt x="55700" y="11674"/>
                    <a:pt x="59082" y="13066"/>
                  </a:cubicBezTo>
                  <a:cubicBezTo>
                    <a:pt x="60256" y="13544"/>
                    <a:pt x="61409" y="14001"/>
                    <a:pt x="62563" y="14479"/>
                  </a:cubicBezTo>
                  <a:cubicBezTo>
                    <a:pt x="62921" y="14101"/>
                    <a:pt x="63100" y="13663"/>
                    <a:pt x="63060" y="13126"/>
                  </a:cubicBezTo>
                  <a:cubicBezTo>
                    <a:pt x="61370" y="12469"/>
                    <a:pt x="59718" y="11773"/>
                    <a:pt x="58047" y="11097"/>
                  </a:cubicBezTo>
                  <a:cubicBezTo>
                    <a:pt x="53810" y="9386"/>
                    <a:pt x="49573" y="7755"/>
                    <a:pt x="45237" y="6303"/>
                  </a:cubicBezTo>
                  <a:cubicBezTo>
                    <a:pt x="39587" y="4373"/>
                    <a:pt x="33898" y="2762"/>
                    <a:pt x="28049" y="1628"/>
                  </a:cubicBezTo>
                  <a:cubicBezTo>
                    <a:pt x="24827" y="971"/>
                    <a:pt x="21584" y="494"/>
                    <a:pt x="18302" y="275"/>
                  </a:cubicBezTo>
                  <a:cubicBezTo>
                    <a:pt x="15481" y="78"/>
                    <a:pt x="12660" y="0"/>
                    <a:pt x="98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4"/>
            <p:cNvSpPr/>
            <p:nvPr/>
          </p:nvSpPr>
          <p:spPr>
            <a:xfrm rot="8030009" flipH="1">
              <a:off x="7946350" y="4269478"/>
              <a:ext cx="2563755" cy="560308"/>
            </a:xfrm>
            <a:custGeom>
              <a:avLst/>
              <a:gdLst/>
              <a:ahLst/>
              <a:cxnLst/>
              <a:rect l="l" t="t" r="r" b="b"/>
              <a:pathLst>
                <a:path w="62146" h="13582" extrusionOk="0">
                  <a:moveTo>
                    <a:pt x="15419" y="0"/>
                  </a:moveTo>
                  <a:cubicBezTo>
                    <a:pt x="15067" y="0"/>
                    <a:pt x="14715" y="5"/>
                    <a:pt x="14363" y="15"/>
                  </a:cubicBezTo>
                  <a:cubicBezTo>
                    <a:pt x="10722" y="114"/>
                    <a:pt x="7082" y="432"/>
                    <a:pt x="3462" y="950"/>
                  </a:cubicBezTo>
                  <a:cubicBezTo>
                    <a:pt x="2308" y="1129"/>
                    <a:pt x="1114" y="1248"/>
                    <a:pt x="0" y="1606"/>
                  </a:cubicBezTo>
                  <a:cubicBezTo>
                    <a:pt x="35" y="1629"/>
                    <a:pt x="91" y="1639"/>
                    <a:pt x="151" y="1639"/>
                  </a:cubicBezTo>
                  <a:cubicBezTo>
                    <a:pt x="193" y="1639"/>
                    <a:pt x="238" y="1634"/>
                    <a:pt x="279" y="1626"/>
                  </a:cubicBezTo>
                  <a:cubicBezTo>
                    <a:pt x="1612" y="1427"/>
                    <a:pt x="2944" y="1248"/>
                    <a:pt x="4297" y="1129"/>
                  </a:cubicBezTo>
                  <a:cubicBezTo>
                    <a:pt x="6439" y="927"/>
                    <a:pt x="8581" y="833"/>
                    <a:pt x="10721" y="833"/>
                  </a:cubicBezTo>
                  <a:cubicBezTo>
                    <a:pt x="13849" y="833"/>
                    <a:pt x="16974" y="1033"/>
                    <a:pt x="20092" y="1387"/>
                  </a:cubicBezTo>
                  <a:cubicBezTo>
                    <a:pt x="26000" y="2044"/>
                    <a:pt x="31809" y="3317"/>
                    <a:pt x="37518" y="4908"/>
                  </a:cubicBezTo>
                  <a:cubicBezTo>
                    <a:pt x="43048" y="6480"/>
                    <a:pt x="48479" y="8310"/>
                    <a:pt x="53830" y="10379"/>
                  </a:cubicBezTo>
                  <a:cubicBezTo>
                    <a:pt x="56535" y="11433"/>
                    <a:pt x="59221" y="12527"/>
                    <a:pt x="61946" y="13582"/>
                  </a:cubicBezTo>
                  <a:cubicBezTo>
                    <a:pt x="62145" y="13363"/>
                    <a:pt x="62065" y="13064"/>
                    <a:pt x="61986" y="12766"/>
                  </a:cubicBezTo>
                  <a:cubicBezTo>
                    <a:pt x="61986" y="12448"/>
                    <a:pt x="61827" y="12269"/>
                    <a:pt x="61548" y="12149"/>
                  </a:cubicBezTo>
                  <a:cubicBezTo>
                    <a:pt x="60772" y="11851"/>
                    <a:pt x="60017" y="11493"/>
                    <a:pt x="59261" y="11194"/>
                  </a:cubicBezTo>
                  <a:cubicBezTo>
                    <a:pt x="56714" y="10200"/>
                    <a:pt x="54168" y="9245"/>
                    <a:pt x="51602" y="8310"/>
                  </a:cubicBezTo>
                  <a:cubicBezTo>
                    <a:pt x="49334" y="7514"/>
                    <a:pt x="47047" y="6719"/>
                    <a:pt x="44759" y="6002"/>
                  </a:cubicBezTo>
                  <a:cubicBezTo>
                    <a:pt x="41656" y="5008"/>
                    <a:pt x="38532" y="4093"/>
                    <a:pt x="35389" y="3257"/>
                  </a:cubicBezTo>
                  <a:cubicBezTo>
                    <a:pt x="31272" y="2203"/>
                    <a:pt x="27174" y="1168"/>
                    <a:pt x="22976" y="592"/>
                  </a:cubicBezTo>
                  <a:cubicBezTo>
                    <a:pt x="20479" y="242"/>
                    <a:pt x="17951" y="0"/>
                    <a:pt x="154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4"/>
            <p:cNvSpPr/>
            <p:nvPr/>
          </p:nvSpPr>
          <p:spPr>
            <a:xfrm rot="8030009" flipH="1">
              <a:off x="6952513" y="4614927"/>
              <a:ext cx="705769" cy="188653"/>
            </a:xfrm>
            <a:custGeom>
              <a:avLst/>
              <a:gdLst/>
              <a:ahLst/>
              <a:cxnLst/>
              <a:rect l="l" t="t" r="r" b="b"/>
              <a:pathLst>
                <a:path w="17108" h="4573" extrusionOk="0">
                  <a:moveTo>
                    <a:pt x="496" y="0"/>
                  </a:moveTo>
                  <a:cubicBezTo>
                    <a:pt x="346" y="0"/>
                    <a:pt x="177" y="30"/>
                    <a:pt x="0" y="157"/>
                  </a:cubicBezTo>
                  <a:cubicBezTo>
                    <a:pt x="418" y="376"/>
                    <a:pt x="796" y="594"/>
                    <a:pt x="1154" y="773"/>
                  </a:cubicBezTo>
                  <a:cubicBezTo>
                    <a:pt x="2546" y="1509"/>
                    <a:pt x="4038" y="2066"/>
                    <a:pt x="5570" y="2504"/>
                  </a:cubicBezTo>
                  <a:cubicBezTo>
                    <a:pt x="7858" y="3200"/>
                    <a:pt x="10165" y="3737"/>
                    <a:pt x="12493" y="4235"/>
                  </a:cubicBezTo>
                  <a:cubicBezTo>
                    <a:pt x="13288" y="4394"/>
                    <a:pt x="14084" y="4493"/>
                    <a:pt x="14880" y="4553"/>
                  </a:cubicBezTo>
                  <a:cubicBezTo>
                    <a:pt x="15081" y="4566"/>
                    <a:pt x="15281" y="4572"/>
                    <a:pt x="15479" y="4572"/>
                  </a:cubicBezTo>
                  <a:cubicBezTo>
                    <a:pt x="15907" y="4572"/>
                    <a:pt x="16328" y="4541"/>
                    <a:pt x="16750" y="4474"/>
                  </a:cubicBezTo>
                  <a:cubicBezTo>
                    <a:pt x="16869" y="4454"/>
                    <a:pt x="17048" y="4474"/>
                    <a:pt x="17108" y="4255"/>
                  </a:cubicBezTo>
                  <a:cubicBezTo>
                    <a:pt x="16730" y="3857"/>
                    <a:pt x="16272" y="3558"/>
                    <a:pt x="15835" y="3240"/>
                  </a:cubicBezTo>
                  <a:cubicBezTo>
                    <a:pt x="15675" y="3101"/>
                    <a:pt x="15516" y="3081"/>
                    <a:pt x="15337" y="3081"/>
                  </a:cubicBezTo>
                  <a:cubicBezTo>
                    <a:pt x="12890" y="3001"/>
                    <a:pt x="10563" y="2444"/>
                    <a:pt x="8275" y="1689"/>
                  </a:cubicBezTo>
                  <a:cubicBezTo>
                    <a:pt x="6982" y="1291"/>
                    <a:pt x="5709" y="793"/>
                    <a:pt x="4476" y="276"/>
                  </a:cubicBezTo>
                  <a:cubicBezTo>
                    <a:pt x="4217" y="177"/>
                    <a:pt x="3939" y="97"/>
                    <a:pt x="3680" y="97"/>
                  </a:cubicBezTo>
                  <a:cubicBezTo>
                    <a:pt x="2686" y="77"/>
                    <a:pt x="1711" y="18"/>
                    <a:pt x="736" y="18"/>
                  </a:cubicBezTo>
                  <a:cubicBezTo>
                    <a:pt x="663" y="10"/>
                    <a:pt x="583" y="0"/>
                    <a:pt x="4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 name="Google Shape;109;p4"/>
          <p:cNvSpPr txBox="1">
            <a:spLocks noGrp="1"/>
          </p:cNvSpPr>
          <p:nvPr>
            <p:ph type="subTitle" idx="1"/>
          </p:nvPr>
        </p:nvSpPr>
        <p:spPr>
          <a:xfrm>
            <a:off x="713225" y="1255475"/>
            <a:ext cx="7717500" cy="3301200"/>
          </a:xfrm>
          <a:prstGeom prst="rect">
            <a:avLst/>
          </a:prstGeom>
          <a:noFill/>
          <a:ln>
            <a:noFill/>
          </a:ln>
        </p:spPr>
        <p:txBody>
          <a:bodyPr spcFirstLastPara="1" wrap="square" lIns="0" tIns="0" rIns="0" bIns="0" anchor="t" anchorCtr="0">
            <a:noAutofit/>
          </a:bodyPr>
          <a:lstStyle>
            <a:lvl1pPr lvl="0" rtl="0">
              <a:lnSpc>
                <a:spcPct val="100000"/>
              </a:lnSpc>
              <a:spcBef>
                <a:spcPts val="0"/>
              </a:spcBef>
              <a:spcAft>
                <a:spcPts val="0"/>
              </a:spcAft>
              <a:buClr>
                <a:srgbClr val="434343"/>
              </a:buClr>
              <a:buSzPts val="1200"/>
              <a:buChar char="●"/>
              <a:defRPr sz="1200">
                <a:solidFill>
                  <a:schemeClr val="dk1"/>
                </a:solidFill>
              </a:defRPr>
            </a:lvl1pPr>
            <a:lvl2pPr lvl="1" algn="ctr" rtl="0">
              <a:lnSpc>
                <a:spcPct val="100000"/>
              </a:lnSpc>
              <a:spcBef>
                <a:spcPts val="0"/>
              </a:spcBef>
              <a:spcAft>
                <a:spcPts val="0"/>
              </a:spcAft>
              <a:buClr>
                <a:srgbClr val="434343"/>
              </a:buClr>
              <a:buSzPts val="1200"/>
              <a:buFont typeface="Roboto Condensed Light"/>
              <a:buChar char="○"/>
              <a:defRPr sz="2800"/>
            </a:lvl2pPr>
            <a:lvl3pPr lvl="2" algn="ctr" rtl="0">
              <a:lnSpc>
                <a:spcPct val="100000"/>
              </a:lnSpc>
              <a:spcBef>
                <a:spcPts val="0"/>
              </a:spcBef>
              <a:spcAft>
                <a:spcPts val="0"/>
              </a:spcAft>
              <a:buClr>
                <a:srgbClr val="434343"/>
              </a:buClr>
              <a:buSzPts val="1200"/>
              <a:buFont typeface="Roboto Condensed Light"/>
              <a:buChar char="■"/>
              <a:defRPr sz="2800"/>
            </a:lvl3pPr>
            <a:lvl4pPr lvl="3" algn="ctr" rtl="0">
              <a:lnSpc>
                <a:spcPct val="100000"/>
              </a:lnSpc>
              <a:spcBef>
                <a:spcPts val="0"/>
              </a:spcBef>
              <a:spcAft>
                <a:spcPts val="0"/>
              </a:spcAft>
              <a:buClr>
                <a:srgbClr val="434343"/>
              </a:buClr>
              <a:buSzPts val="1200"/>
              <a:buFont typeface="Roboto Condensed Light"/>
              <a:buChar char="●"/>
              <a:defRPr sz="2800"/>
            </a:lvl4pPr>
            <a:lvl5pPr lvl="4" algn="ctr" rtl="0">
              <a:lnSpc>
                <a:spcPct val="100000"/>
              </a:lnSpc>
              <a:spcBef>
                <a:spcPts val="0"/>
              </a:spcBef>
              <a:spcAft>
                <a:spcPts val="0"/>
              </a:spcAft>
              <a:buClr>
                <a:srgbClr val="434343"/>
              </a:buClr>
              <a:buSzPts val="1200"/>
              <a:buFont typeface="Roboto Condensed Light"/>
              <a:buChar char="○"/>
              <a:defRPr sz="2800"/>
            </a:lvl5pPr>
            <a:lvl6pPr lvl="5" algn="ctr" rtl="0">
              <a:lnSpc>
                <a:spcPct val="100000"/>
              </a:lnSpc>
              <a:spcBef>
                <a:spcPts val="0"/>
              </a:spcBef>
              <a:spcAft>
                <a:spcPts val="0"/>
              </a:spcAft>
              <a:buClr>
                <a:srgbClr val="434343"/>
              </a:buClr>
              <a:buSzPts val="1200"/>
              <a:buFont typeface="Roboto Condensed Light"/>
              <a:buChar char="■"/>
              <a:defRPr sz="2800"/>
            </a:lvl6pPr>
            <a:lvl7pPr lvl="6" algn="ctr" rtl="0">
              <a:lnSpc>
                <a:spcPct val="100000"/>
              </a:lnSpc>
              <a:spcBef>
                <a:spcPts val="0"/>
              </a:spcBef>
              <a:spcAft>
                <a:spcPts val="0"/>
              </a:spcAft>
              <a:buClr>
                <a:srgbClr val="434343"/>
              </a:buClr>
              <a:buSzPts val="1200"/>
              <a:buFont typeface="Roboto Condensed Light"/>
              <a:buChar char="●"/>
              <a:defRPr sz="2800"/>
            </a:lvl7pPr>
            <a:lvl8pPr lvl="7" algn="ctr" rtl="0">
              <a:lnSpc>
                <a:spcPct val="100000"/>
              </a:lnSpc>
              <a:spcBef>
                <a:spcPts val="0"/>
              </a:spcBef>
              <a:spcAft>
                <a:spcPts val="0"/>
              </a:spcAft>
              <a:buClr>
                <a:srgbClr val="434343"/>
              </a:buClr>
              <a:buSzPts val="1200"/>
              <a:buFont typeface="Roboto Condensed Light"/>
              <a:buChar char="○"/>
              <a:defRPr sz="2800"/>
            </a:lvl8pPr>
            <a:lvl9pPr lvl="8" algn="ctr" rtl="0">
              <a:lnSpc>
                <a:spcPct val="100000"/>
              </a:lnSpc>
              <a:spcBef>
                <a:spcPts val="0"/>
              </a:spcBef>
              <a:spcAft>
                <a:spcPts val="0"/>
              </a:spcAft>
              <a:buClr>
                <a:srgbClr val="434343"/>
              </a:buClr>
              <a:buSzPts val="1200"/>
              <a:buFont typeface="Roboto Condensed Light"/>
              <a:buChar char="■"/>
              <a:defRPr sz="2800"/>
            </a:lvl9pPr>
          </a:lstStyle>
          <a:p>
            <a:endParaRPr/>
          </a:p>
        </p:txBody>
      </p:sp>
      <p:sp>
        <p:nvSpPr>
          <p:cNvPr id="110" name="Google Shape;110;p4"/>
          <p:cNvSpPr txBox="1">
            <a:spLocks noGrp="1"/>
          </p:cNvSpPr>
          <p:nvPr>
            <p:ph type="title"/>
          </p:nvPr>
        </p:nvSpPr>
        <p:spPr>
          <a:xfrm>
            <a:off x="713225" y="466600"/>
            <a:ext cx="7717500" cy="623100"/>
          </a:xfrm>
          <a:prstGeom prst="rect">
            <a:avLst/>
          </a:prstGeom>
        </p:spPr>
        <p:txBody>
          <a:bodyPr spcFirstLastPara="1" wrap="square" lIns="0" tIns="0" rIns="0" bIns="0" anchor="t" anchorCtr="0">
            <a:normAutofit/>
          </a:bodyPr>
          <a:lstStyle>
            <a:lvl1pPr lvl="0" algn="l" rtl="0">
              <a:spcBef>
                <a:spcPts val="0"/>
              </a:spcBef>
              <a:spcAft>
                <a:spcPts val="0"/>
              </a:spcAft>
              <a:buSzPts val="4200"/>
              <a:buNone/>
              <a:defRPr sz="29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11"/>
        <p:cNvGrpSpPr/>
        <p:nvPr/>
      </p:nvGrpSpPr>
      <p:grpSpPr>
        <a:xfrm>
          <a:off x="0" y="0"/>
          <a:ext cx="0" cy="0"/>
          <a:chOff x="0" y="0"/>
          <a:chExt cx="0" cy="0"/>
        </a:xfrm>
      </p:grpSpPr>
      <p:grpSp>
        <p:nvGrpSpPr>
          <p:cNvPr id="112" name="Google Shape;112;p5"/>
          <p:cNvGrpSpPr/>
          <p:nvPr/>
        </p:nvGrpSpPr>
        <p:grpSpPr>
          <a:xfrm>
            <a:off x="-1176124" y="3388326"/>
            <a:ext cx="3250416" cy="3585330"/>
            <a:chOff x="-1176124" y="3388326"/>
            <a:chExt cx="3250416" cy="3585330"/>
          </a:xfrm>
        </p:grpSpPr>
        <p:sp>
          <p:nvSpPr>
            <p:cNvPr id="113" name="Google Shape;113;p5"/>
            <p:cNvSpPr/>
            <p:nvPr/>
          </p:nvSpPr>
          <p:spPr>
            <a:xfrm rot="-4809904" flipH="1">
              <a:off x="-53929" y="5084148"/>
              <a:ext cx="805177" cy="2550089"/>
            </a:xfrm>
            <a:custGeom>
              <a:avLst/>
              <a:gdLst/>
              <a:ahLst/>
              <a:cxnLst/>
              <a:rect l="l" t="t" r="r" b="b"/>
              <a:pathLst>
                <a:path w="17844" h="56514" extrusionOk="0">
                  <a:moveTo>
                    <a:pt x="3064" y="4270"/>
                  </a:moveTo>
                  <a:cubicBezTo>
                    <a:pt x="3780" y="6280"/>
                    <a:pt x="4197" y="8329"/>
                    <a:pt x="4297" y="10437"/>
                  </a:cubicBezTo>
                  <a:cubicBezTo>
                    <a:pt x="4377" y="11949"/>
                    <a:pt x="4337" y="13501"/>
                    <a:pt x="4138" y="15013"/>
                  </a:cubicBezTo>
                  <a:cubicBezTo>
                    <a:pt x="3939" y="16524"/>
                    <a:pt x="3641" y="18076"/>
                    <a:pt x="3183" y="19568"/>
                  </a:cubicBezTo>
                  <a:cubicBezTo>
                    <a:pt x="3004" y="19409"/>
                    <a:pt x="2984" y="19210"/>
                    <a:pt x="2964" y="19011"/>
                  </a:cubicBezTo>
                  <a:cubicBezTo>
                    <a:pt x="2785" y="17817"/>
                    <a:pt x="2606" y="16604"/>
                    <a:pt x="2407" y="15390"/>
                  </a:cubicBezTo>
                  <a:cubicBezTo>
                    <a:pt x="2387" y="15192"/>
                    <a:pt x="2387" y="14993"/>
                    <a:pt x="2407" y="14794"/>
                  </a:cubicBezTo>
                  <a:cubicBezTo>
                    <a:pt x="2586" y="13540"/>
                    <a:pt x="2666" y="12267"/>
                    <a:pt x="2626" y="11034"/>
                  </a:cubicBezTo>
                  <a:cubicBezTo>
                    <a:pt x="2606" y="9940"/>
                    <a:pt x="2487" y="8846"/>
                    <a:pt x="2308" y="7752"/>
                  </a:cubicBezTo>
                  <a:cubicBezTo>
                    <a:pt x="2288" y="7593"/>
                    <a:pt x="2228" y="7453"/>
                    <a:pt x="2268" y="7294"/>
                  </a:cubicBezTo>
                  <a:cubicBezTo>
                    <a:pt x="2407" y="6339"/>
                    <a:pt x="2566" y="5365"/>
                    <a:pt x="2904" y="4449"/>
                  </a:cubicBezTo>
                  <a:cubicBezTo>
                    <a:pt x="2944" y="4390"/>
                    <a:pt x="2984" y="4350"/>
                    <a:pt x="3064" y="4270"/>
                  </a:cubicBezTo>
                  <a:close/>
                  <a:moveTo>
                    <a:pt x="4834" y="1306"/>
                  </a:moveTo>
                  <a:cubicBezTo>
                    <a:pt x="5391" y="2102"/>
                    <a:pt x="5849" y="2977"/>
                    <a:pt x="6246" y="3873"/>
                  </a:cubicBezTo>
                  <a:cubicBezTo>
                    <a:pt x="7281" y="6379"/>
                    <a:pt x="7738" y="8985"/>
                    <a:pt x="7778" y="11710"/>
                  </a:cubicBezTo>
                  <a:cubicBezTo>
                    <a:pt x="7858" y="15749"/>
                    <a:pt x="7221" y="19707"/>
                    <a:pt x="5968" y="23586"/>
                  </a:cubicBezTo>
                  <a:cubicBezTo>
                    <a:pt x="5670" y="24501"/>
                    <a:pt x="5371" y="25416"/>
                    <a:pt x="4973" y="26331"/>
                  </a:cubicBezTo>
                  <a:cubicBezTo>
                    <a:pt x="4934" y="26471"/>
                    <a:pt x="4934" y="26650"/>
                    <a:pt x="4735" y="26690"/>
                  </a:cubicBezTo>
                  <a:cubicBezTo>
                    <a:pt x="4717" y="26694"/>
                    <a:pt x="4702" y="26696"/>
                    <a:pt x="4689" y="26696"/>
                  </a:cubicBezTo>
                  <a:cubicBezTo>
                    <a:pt x="4579" y="26696"/>
                    <a:pt x="4593" y="26562"/>
                    <a:pt x="4575" y="26491"/>
                  </a:cubicBezTo>
                  <a:cubicBezTo>
                    <a:pt x="4377" y="25794"/>
                    <a:pt x="4197" y="25078"/>
                    <a:pt x="4038" y="24382"/>
                  </a:cubicBezTo>
                  <a:cubicBezTo>
                    <a:pt x="3939" y="24004"/>
                    <a:pt x="3959" y="23666"/>
                    <a:pt x="4078" y="23288"/>
                  </a:cubicBezTo>
                  <a:cubicBezTo>
                    <a:pt x="4854" y="21159"/>
                    <a:pt x="5391" y="18991"/>
                    <a:pt x="5749" y="16743"/>
                  </a:cubicBezTo>
                  <a:cubicBezTo>
                    <a:pt x="6266" y="13361"/>
                    <a:pt x="6286" y="10019"/>
                    <a:pt x="5491" y="6677"/>
                  </a:cubicBezTo>
                  <a:cubicBezTo>
                    <a:pt x="5172" y="5285"/>
                    <a:pt x="4695" y="3952"/>
                    <a:pt x="4058" y="2679"/>
                  </a:cubicBezTo>
                  <a:cubicBezTo>
                    <a:pt x="3939" y="2401"/>
                    <a:pt x="3939" y="2222"/>
                    <a:pt x="4138" y="2003"/>
                  </a:cubicBezTo>
                  <a:cubicBezTo>
                    <a:pt x="4357" y="1784"/>
                    <a:pt x="4496" y="1485"/>
                    <a:pt x="4834" y="1306"/>
                  </a:cubicBezTo>
                  <a:close/>
                  <a:moveTo>
                    <a:pt x="3657" y="1"/>
                  </a:moveTo>
                  <a:cubicBezTo>
                    <a:pt x="3519" y="1"/>
                    <a:pt x="3407" y="51"/>
                    <a:pt x="3282" y="113"/>
                  </a:cubicBezTo>
                  <a:cubicBezTo>
                    <a:pt x="3263" y="173"/>
                    <a:pt x="3243" y="212"/>
                    <a:pt x="3183" y="232"/>
                  </a:cubicBezTo>
                  <a:cubicBezTo>
                    <a:pt x="1751" y="1665"/>
                    <a:pt x="975" y="3415"/>
                    <a:pt x="557" y="5365"/>
                  </a:cubicBezTo>
                  <a:cubicBezTo>
                    <a:pt x="20" y="7692"/>
                    <a:pt x="0" y="10039"/>
                    <a:pt x="139" y="12407"/>
                  </a:cubicBezTo>
                  <a:cubicBezTo>
                    <a:pt x="239" y="13859"/>
                    <a:pt x="398" y="15331"/>
                    <a:pt x="617" y="16803"/>
                  </a:cubicBezTo>
                  <a:cubicBezTo>
                    <a:pt x="895" y="18693"/>
                    <a:pt x="1273" y="20563"/>
                    <a:pt x="1631" y="22413"/>
                  </a:cubicBezTo>
                  <a:cubicBezTo>
                    <a:pt x="2228" y="25476"/>
                    <a:pt x="3183" y="28420"/>
                    <a:pt x="4357" y="31305"/>
                  </a:cubicBezTo>
                  <a:cubicBezTo>
                    <a:pt x="5292" y="33652"/>
                    <a:pt x="6346" y="35979"/>
                    <a:pt x="7380" y="38307"/>
                  </a:cubicBezTo>
                  <a:cubicBezTo>
                    <a:pt x="7997" y="39699"/>
                    <a:pt x="8594" y="41092"/>
                    <a:pt x="9250" y="42484"/>
                  </a:cubicBezTo>
                  <a:lnTo>
                    <a:pt x="11717" y="47716"/>
                  </a:lnTo>
                  <a:cubicBezTo>
                    <a:pt x="12473" y="49347"/>
                    <a:pt x="13269" y="50998"/>
                    <a:pt x="14104" y="52630"/>
                  </a:cubicBezTo>
                  <a:cubicBezTo>
                    <a:pt x="14741" y="53923"/>
                    <a:pt x="15417" y="55216"/>
                    <a:pt x="16054" y="56509"/>
                  </a:cubicBezTo>
                  <a:cubicBezTo>
                    <a:pt x="16123" y="56509"/>
                    <a:pt x="16193" y="56514"/>
                    <a:pt x="16257" y="56514"/>
                  </a:cubicBezTo>
                  <a:cubicBezTo>
                    <a:pt x="16322" y="56514"/>
                    <a:pt x="16382" y="56509"/>
                    <a:pt x="16431" y="56489"/>
                  </a:cubicBezTo>
                  <a:cubicBezTo>
                    <a:pt x="16829" y="56330"/>
                    <a:pt x="17207" y="56171"/>
                    <a:pt x="17605" y="55992"/>
                  </a:cubicBezTo>
                  <a:cubicBezTo>
                    <a:pt x="17824" y="55892"/>
                    <a:pt x="17844" y="55813"/>
                    <a:pt x="17725" y="55574"/>
                  </a:cubicBezTo>
                  <a:cubicBezTo>
                    <a:pt x="17526" y="55136"/>
                    <a:pt x="17327" y="54718"/>
                    <a:pt x="17108" y="54301"/>
                  </a:cubicBezTo>
                  <a:cubicBezTo>
                    <a:pt x="16412" y="52928"/>
                    <a:pt x="15715" y="51595"/>
                    <a:pt x="15019" y="50223"/>
                  </a:cubicBezTo>
                  <a:cubicBezTo>
                    <a:pt x="13985" y="48213"/>
                    <a:pt x="12910" y="46184"/>
                    <a:pt x="11896" y="44155"/>
                  </a:cubicBezTo>
                  <a:cubicBezTo>
                    <a:pt x="10921" y="42206"/>
                    <a:pt x="9966" y="40296"/>
                    <a:pt x="9071" y="38327"/>
                  </a:cubicBezTo>
                  <a:cubicBezTo>
                    <a:pt x="7778" y="35582"/>
                    <a:pt x="6644" y="32737"/>
                    <a:pt x="5630" y="29853"/>
                  </a:cubicBezTo>
                  <a:cubicBezTo>
                    <a:pt x="5491" y="29514"/>
                    <a:pt x="5550" y="29236"/>
                    <a:pt x="5729" y="28937"/>
                  </a:cubicBezTo>
                  <a:cubicBezTo>
                    <a:pt x="6664" y="27426"/>
                    <a:pt x="7281" y="25755"/>
                    <a:pt x="7778" y="24044"/>
                  </a:cubicBezTo>
                  <a:cubicBezTo>
                    <a:pt x="8474" y="21577"/>
                    <a:pt x="9012" y="19071"/>
                    <a:pt x="9310" y="16524"/>
                  </a:cubicBezTo>
                  <a:cubicBezTo>
                    <a:pt x="9628" y="13859"/>
                    <a:pt x="9728" y="11233"/>
                    <a:pt x="9429" y="8567"/>
                  </a:cubicBezTo>
                  <a:cubicBezTo>
                    <a:pt x="9250" y="6936"/>
                    <a:pt x="8872" y="5305"/>
                    <a:pt x="8216" y="3793"/>
                  </a:cubicBezTo>
                  <a:cubicBezTo>
                    <a:pt x="7738" y="2679"/>
                    <a:pt x="7082" y="1684"/>
                    <a:pt x="6227" y="809"/>
                  </a:cubicBezTo>
                  <a:cubicBezTo>
                    <a:pt x="5968" y="570"/>
                    <a:pt x="5689" y="391"/>
                    <a:pt x="5331" y="312"/>
                  </a:cubicBezTo>
                  <a:cubicBezTo>
                    <a:pt x="4794" y="232"/>
                    <a:pt x="4297" y="133"/>
                    <a:pt x="3780" y="13"/>
                  </a:cubicBezTo>
                  <a:cubicBezTo>
                    <a:pt x="3736" y="5"/>
                    <a:pt x="3695" y="1"/>
                    <a:pt x="36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5"/>
            <p:cNvSpPr/>
            <p:nvPr/>
          </p:nvSpPr>
          <p:spPr>
            <a:xfrm rot="-4809904" flipH="1">
              <a:off x="128936" y="4333562"/>
              <a:ext cx="1003584" cy="2756211"/>
            </a:xfrm>
            <a:custGeom>
              <a:avLst/>
              <a:gdLst/>
              <a:ahLst/>
              <a:cxnLst/>
              <a:rect l="l" t="t" r="r" b="b"/>
              <a:pathLst>
                <a:path w="22241" h="61082" extrusionOk="0">
                  <a:moveTo>
                    <a:pt x="7677" y="1"/>
                  </a:moveTo>
                  <a:cubicBezTo>
                    <a:pt x="7056" y="1"/>
                    <a:pt x="6654" y="298"/>
                    <a:pt x="6346" y="857"/>
                  </a:cubicBezTo>
                  <a:cubicBezTo>
                    <a:pt x="5789" y="1832"/>
                    <a:pt x="5291" y="2846"/>
                    <a:pt x="4933" y="3921"/>
                  </a:cubicBezTo>
                  <a:cubicBezTo>
                    <a:pt x="4178" y="6029"/>
                    <a:pt x="3879" y="8237"/>
                    <a:pt x="3839" y="10485"/>
                  </a:cubicBezTo>
                  <a:cubicBezTo>
                    <a:pt x="3780" y="12693"/>
                    <a:pt x="3979" y="14882"/>
                    <a:pt x="4337" y="17070"/>
                  </a:cubicBezTo>
                  <a:cubicBezTo>
                    <a:pt x="4774" y="19974"/>
                    <a:pt x="5232" y="22859"/>
                    <a:pt x="5988" y="25703"/>
                  </a:cubicBezTo>
                  <a:cubicBezTo>
                    <a:pt x="6067" y="26021"/>
                    <a:pt x="6047" y="26260"/>
                    <a:pt x="5888" y="26559"/>
                  </a:cubicBezTo>
                  <a:cubicBezTo>
                    <a:pt x="5093" y="28249"/>
                    <a:pt x="4197" y="29881"/>
                    <a:pt x="3143" y="31393"/>
                  </a:cubicBezTo>
                  <a:cubicBezTo>
                    <a:pt x="2208" y="32646"/>
                    <a:pt x="1213" y="33859"/>
                    <a:pt x="0" y="34814"/>
                  </a:cubicBezTo>
                  <a:cubicBezTo>
                    <a:pt x="67" y="34915"/>
                    <a:pt x="147" y="34965"/>
                    <a:pt x="239" y="34965"/>
                  </a:cubicBezTo>
                  <a:cubicBezTo>
                    <a:pt x="311" y="34965"/>
                    <a:pt x="390" y="34935"/>
                    <a:pt x="477" y="34874"/>
                  </a:cubicBezTo>
                  <a:cubicBezTo>
                    <a:pt x="816" y="34595"/>
                    <a:pt x="1194" y="34357"/>
                    <a:pt x="1552" y="34038"/>
                  </a:cubicBezTo>
                  <a:cubicBezTo>
                    <a:pt x="3362" y="32507"/>
                    <a:pt x="4854" y="30696"/>
                    <a:pt x="6107" y="28707"/>
                  </a:cubicBezTo>
                  <a:cubicBezTo>
                    <a:pt x="6266" y="28508"/>
                    <a:pt x="6386" y="28269"/>
                    <a:pt x="6545" y="28070"/>
                  </a:cubicBezTo>
                  <a:cubicBezTo>
                    <a:pt x="6565" y="28070"/>
                    <a:pt x="6585" y="28051"/>
                    <a:pt x="6644" y="28031"/>
                  </a:cubicBezTo>
                  <a:cubicBezTo>
                    <a:pt x="6863" y="28409"/>
                    <a:pt x="6943" y="28846"/>
                    <a:pt x="7062" y="29264"/>
                  </a:cubicBezTo>
                  <a:cubicBezTo>
                    <a:pt x="7082" y="29344"/>
                    <a:pt x="7042" y="29463"/>
                    <a:pt x="6982" y="29542"/>
                  </a:cubicBezTo>
                  <a:cubicBezTo>
                    <a:pt x="6883" y="29722"/>
                    <a:pt x="6764" y="29861"/>
                    <a:pt x="6644" y="30040"/>
                  </a:cubicBezTo>
                  <a:cubicBezTo>
                    <a:pt x="5192" y="31989"/>
                    <a:pt x="3561" y="33720"/>
                    <a:pt x="1532" y="35093"/>
                  </a:cubicBezTo>
                  <a:cubicBezTo>
                    <a:pt x="1432" y="35132"/>
                    <a:pt x="1373" y="35192"/>
                    <a:pt x="1293" y="35272"/>
                  </a:cubicBezTo>
                  <a:cubicBezTo>
                    <a:pt x="1233" y="35291"/>
                    <a:pt x="1233" y="35331"/>
                    <a:pt x="1233" y="35391"/>
                  </a:cubicBezTo>
                  <a:cubicBezTo>
                    <a:pt x="1282" y="35537"/>
                    <a:pt x="1701" y="35696"/>
                    <a:pt x="1951" y="35696"/>
                  </a:cubicBezTo>
                  <a:cubicBezTo>
                    <a:pt x="2008" y="35696"/>
                    <a:pt x="2056" y="35688"/>
                    <a:pt x="2089" y="35669"/>
                  </a:cubicBezTo>
                  <a:cubicBezTo>
                    <a:pt x="2268" y="35570"/>
                    <a:pt x="2407" y="35431"/>
                    <a:pt x="2586" y="35351"/>
                  </a:cubicBezTo>
                  <a:cubicBezTo>
                    <a:pt x="4277" y="34257"/>
                    <a:pt x="5709" y="32865"/>
                    <a:pt x="6982" y="31293"/>
                  </a:cubicBezTo>
                  <a:cubicBezTo>
                    <a:pt x="7142" y="31114"/>
                    <a:pt x="7281" y="30975"/>
                    <a:pt x="7440" y="30796"/>
                  </a:cubicBezTo>
                  <a:cubicBezTo>
                    <a:pt x="7460" y="30776"/>
                    <a:pt x="7480" y="30776"/>
                    <a:pt x="7500" y="30776"/>
                  </a:cubicBezTo>
                  <a:cubicBezTo>
                    <a:pt x="7559" y="30836"/>
                    <a:pt x="7599" y="30895"/>
                    <a:pt x="7639" y="30955"/>
                  </a:cubicBezTo>
                  <a:cubicBezTo>
                    <a:pt x="7997" y="31989"/>
                    <a:pt x="7997" y="31989"/>
                    <a:pt x="7261" y="32785"/>
                  </a:cubicBezTo>
                  <a:cubicBezTo>
                    <a:pt x="6147" y="33939"/>
                    <a:pt x="4894" y="34973"/>
                    <a:pt x="3561" y="35829"/>
                  </a:cubicBezTo>
                  <a:cubicBezTo>
                    <a:pt x="3402" y="35928"/>
                    <a:pt x="3183" y="35988"/>
                    <a:pt x="3103" y="36226"/>
                  </a:cubicBezTo>
                  <a:cubicBezTo>
                    <a:pt x="3203" y="36286"/>
                    <a:pt x="3322" y="36326"/>
                    <a:pt x="3422" y="36386"/>
                  </a:cubicBezTo>
                  <a:cubicBezTo>
                    <a:pt x="3536" y="36431"/>
                    <a:pt x="3648" y="36454"/>
                    <a:pt x="3758" y="36454"/>
                  </a:cubicBezTo>
                  <a:cubicBezTo>
                    <a:pt x="3934" y="36454"/>
                    <a:pt x="4105" y="36396"/>
                    <a:pt x="4277" y="36286"/>
                  </a:cubicBezTo>
                  <a:cubicBezTo>
                    <a:pt x="5510" y="35490"/>
                    <a:pt x="6684" y="34595"/>
                    <a:pt x="7778" y="33581"/>
                  </a:cubicBezTo>
                  <a:cubicBezTo>
                    <a:pt x="7957" y="33422"/>
                    <a:pt x="8096" y="33282"/>
                    <a:pt x="8275" y="33123"/>
                  </a:cubicBezTo>
                  <a:cubicBezTo>
                    <a:pt x="8494" y="33402"/>
                    <a:pt x="8753" y="33979"/>
                    <a:pt x="8773" y="34178"/>
                  </a:cubicBezTo>
                  <a:cubicBezTo>
                    <a:pt x="8793" y="34297"/>
                    <a:pt x="8693" y="34396"/>
                    <a:pt x="8594" y="34476"/>
                  </a:cubicBezTo>
                  <a:cubicBezTo>
                    <a:pt x="7897" y="35053"/>
                    <a:pt x="7181" y="35570"/>
                    <a:pt x="6405" y="36047"/>
                  </a:cubicBezTo>
                  <a:cubicBezTo>
                    <a:pt x="6047" y="36266"/>
                    <a:pt x="5650" y="36505"/>
                    <a:pt x="5192" y="36783"/>
                  </a:cubicBezTo>
                  <a:cubicBezTo>
                    <a:pt x="5491" y="36905"/>
                    <a:pt x="5759" y="36990"/>
                    <a:pt x="6020" y="36990"/>
                  </a:cubicBezTo>
                  <a:cubicBezTo>
                    <a:pt x="6228" y="36990"/>
                    <a:pt x="6432" y="36936"/>
                    <a:pt x="6644" y="36803"/>
                  </a:cubicBezTo>
                  <a:cubicBezTo>
                    <a:pt x="7340" y="36386"/>
                    <a:pt x="8037" y="36008"/>
                    <a:pt x="8733" y="35610"/>
                  </a:cubicBezTo>
                  <a:cubicBezTo>
                    <a:pt x="8872" y="35550"/>
                    <a:pt x="9031" y="35451"/>
                    <a:pt x="9171" y="35351"/>
                  </a:cubicBezTo>
                  <a:cubicBezTo>
                    <a:pt x="9230" y="35411"/>
                    <a:pt x="9290" y="35451"/>
                    <a:pt x="9330" y="35510"/>
                  </a:cubicBezTo>
                  <a:cubicBezTo>
                    <a:pt x="9529" y="36187"/>
                    <a:pt x="9708" y="36067"/>
                    <a:pt x="8952" y="36465"/>
                  </a:cubicBezTo>
                  <a:cubicBezTo>
                    <a:pt x="8554" y="36684"/>
                    <a:pt x="8156" y="36863"/>
                    <a:pt x="7758" y="37062"/>
                  </a:cubicBezTo>
                  <a:cubicBezTo>
                    <a:pt x="7738" y="37241"/>
                    <a:pt x="7838" y="37241"/>
                    <a:pt x="7937" y="37261"/>
                  </a:cubicBezTo>
                  <a:cubicBezTo>
                    <a:pt x="8025" y="37273"/>
                    <a:pt x="8108" y="37280"/>
                    <a:pt x="8186" y="37280"/>
                  </a:cubicBezTo>
                  <a:cubicBezTo>
                    <a:pt x="8356" y="37280"/>
                    <a:pt x="8510" y="37249"/>
                    <a:pt x="8673" y="37181"/>
                  </a:cubicBezTo>
                  <a:cubicBezTo>
                    <a:pt x="8972" y="37062"/>
                    <a:pt x="9270" y="36962"/>
                    <a:pt x="9568" y="36843"/>
                  </a:cubicBezTo>
                  <a:cubicBezTo>
                    <a:pt x="9635" y="36817"/>
                    <a:pt x="9679" y="36799"/>
                    <a:pt x="9712" y="36799"/>
                  </a:cubicBezTo>
                  <a:cubicBezTo>
                    <a:pt x="9778" y="36799"/>
                    <a:pt x="9801" y="36870"/>
                    <a:pt x="9867" y="37082"/>
                  </a:cubicBezTo>
                  <a:cubicBezTo>
                    <a:pt x="9926" y="37181"/>
                    <a:pt x="10006" y="37261"/>
                    <a:pt x="10026" y="37360"/>
                  </a:cubicBezTo>
                  <a:cubicBezTo>
                    <a:pt x="10663" y="38972"/>
                    <a:pt x="11299" y="40623"/>
                    <a:pt x="11956" y="42234"/>
                  </a:cubicBezTo>
                  <a:cubicBezTo>
                    <a:pt x="12930" y="44641"/>
                    <a:pt x="13925" y="47048"/>
                    <a:pt x="14939" y="49435"/>
                  </a:cubicBezTo>
                  <a:cubicBezTo>
                    <a:pt x="16073" y="52021"/>
                    <a:pt x="17267" y="54587"/>
                    <a:pt x="18560" y="57094"/>
                  </a:cubicBezTo>
                  <a:cubicBezTo>
                    <a:pt x="19196" y="58347"/>
                    <a:pt x="19873" y="59561"/>
                    <a:pt x="20549" y="60814"/>
                  </a:cubicBezTo>
                  <a:cubicBezTo>
                    <a:pt x="20651" y="61004"/>
                    <a:pt x="20720" y="61081"/>
                    <a:pt x="20834" y="61081"/>
                  </a:cubicBezTo>
                  <a:cubicBezTo>
                    <a:pt x="20899" y="61081"/>
                    <a:pt x="20978" y="61056"/>
                    <a:pt x="21086" y="61013"/>
                  </a:cubicBezTo>
                  <a:cubicBezTo>
                    <a:pt x="21464" y="60834"/>
                    <a:pt x="21882" y="60714"/>
                    <a:pt x="22240" y="60456"/>
                  </a:cubicBezTo>
                  <a:cubicBezTo>
                    <a:pt x="21902" y="59859"/>
                    <a:pt x="21603" y="59262"/>
                    <a:pt x="21285" y="58665"/>
                  </a:cubicBezTo>
                  <a:cubicBezTo>
                    <a:pt x="19972" y="56258"/>
                    <a:pt x="18779" y="53772"/>
                    <a:pt x="17625" y="51265"/>
                  </a:cubicBezTo>
                  <a:cubicBezTo>
                    <a:pt x="15934" y="47545"/>
                    <a:pt x="14382" y="43766"/>
                    <a:pt x="12891" y="39986"/>
                  </a:cubicBezTo>
                  <a:cubicBezTo>
                    <a:pt x="11916" y="37539"/>
                    <a:pt x="10941" y="35073"/>
                    <a:pt x="10006" y="32586"/>
                  </a:cubicBezTo>
                  <a:cubicBezTo>
                    <a:pt x="8713" y="29184"/>
                    <a:pt x="7599" y="25663"/>
                    <a:pt x="6883" y="22083"/>
                  </a:cubicBezTo>
                  <a:cubicBezTo>
                    <a:pt x="6425" y="19835"/>
                    <a:pt x="5968" y="17567"/>
                    <a:pt x="5669" y="15279"/>
                  </a:cubicBezTo>
                  <a:cubicBezTo>
                    <a:pt x="5371" y="13012"/>
                    <a:pt x="5232" y="10744"/>
                    <a:pt x="5351" y="8456"/>
                  </a:cubicBezTo>
                  <a:cubicBezTo>
                    <a:pt x="5530" y="5572"/>
                    <a:pt x="6187" y="2827"/>
                    <a:pt x="7619" y="280"/>
                  </a:cubicBezTo>
                  <a:cubicBezTo>
                    <a:pt x="7659" y="181"/>
                    <a:pt x="7679" y="101"/>
                    <a:pt x="7738" y="2"/>
                  </a:cubicBezTo>
                  <a:cubicBezTo>
                    <a:pt x="7718" y="1"/>
                    <a:pt x="7697" y="1"/>
                    <a:pt x="76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5"/>
            <p:cNvSpPr/>
            <p:nvPr/>
          </p:nvSpPr>
          <p:spPr>
            <a:xfrm rot="-4809904" flipH="1">
              <a:off x="104181" y="4662229"/>
              <a:ext cx="789068" cy="2720790"/>
            </a:xfrm>
            <a:custGeom>
              <a:avLst/>
              <a:gdLst/>
              <a:ahLst/>
              <a:cxnLst/>
              <a:rect l="l" t="t" r="r" b="b"/>
              <a:pathLst>
                <a:path w="17487" h="60297" extrusionOk="0">
                  <a:moveTo>
                    <a:pt x="3514" y="1"/>
                  </a:moveTo>
                  <a:cubicBezTo>
                    <a:pt x="3043" y="1"/>
                    <a:pt x="2588" y="182"/>
                    <a:pt x="2117" y="182"/>
                  </a:cubicBezTo>
                  <a:cubicBezTo>
                    <a:pt x="2095" y="182"/>
                    <a:pt x="2072" y="182"/>
                    <a:pt x="2050" y="181"/>
                  </a:cubicBezTo>
                  <a:cubicBezTo>
                    <a:pt x="1751" y="1056"/>
                    <a:pt x="1354" y="1892"/>
                    <a:pt x="1095" y="2787"/>
                  </a:cubicBezTo>
                  <a:cubicBezTo>
                    <a:pt x="677" y="4279"/>
                    <a:pt x="379" y="5791"/>
                    <a:pt x="240" y="7342"/>
                  </a:cubicBezTo>
                  <a:cubicBezTo>
                    <a:pt x="1" y="9849"/>
                    <a:pt x="100" y="12395"/>
                    <a:pt x="379" y="14902"/>
                  </a:cubicBezTo>
                  <a:cubicBezTo>
                    <a:pt x="677" y="17507"/>
                    <a:pt x="1175" y="20054"/>
                    <a:pt x="1672" y="22600"/>
                  </a:cubicBezTo>
                  <a:cubicBezTo>
                    <a:pt x="2149" y="25146"/>
                    <a:pt x="2826" y="27633"/>
                    <a:pt x="3582" y="30100"/>
                  </a:cubicBezTo>
                  <a:cubicBezTo>
                    <a:pt x="4238" y="32188"/>
                    <a:pt x="4954" y="34217"/>
                    <a:pt x="5730" y="36266"/>
                  </a:cubicBezTo>
                  <a:cubicBezTo>
                    <a:pt x="6546" y="38474"/>
                    <a:pt x="7401" y="40663"/>
                    <a:pt x="8236" y="42851"/>
                  </a:cubicBezTo>
                  <a:cubicBezTo>
                    <a:pt x="9032" y="44920"/>
                    <a:pt x="9848" y="46969"/>
                    <a:pt x="10703" y="49037"/>
                  </a:cubicBezTo>
                  <a:cubicBezTo>
                    <a:pt x="11519" y="51007"/>
                    <a:pt x="12374" y="52936"/>
                    <a:pt x="13230" y="54886"/>
                  </a:cubicBezTo>
                  <a:cubicBezTo>
                    <a:pt x="13966" y="56477"/>
                    <a:pt x="14702" y="58069"/>
                    <a:pt x="15517" y="59600"/>
                  </a:cubicBezTo>
                  <a:cubicBezTo>
                    <a:pt x="15656" y="59839"/>
                    <a:pt x="15816" y="60038"/>
                    <a:pt x="15716" y="60297"/>
                  </a:cubicBezTo>
                  <a:cubicBezTo>
                    <a:pt x="16293" y="60177"/>
                    <a:pt x="16790" y="59879"/>
                    <a:pt x="17308" y="59640"/>
                  </a:cubicBezTo>
                  <a:cubicBezTo>
                    <a:pt x="17387" y="59600"/>
                    <a:pt x="17447" y="59481"/>
                    <a:pt x="17487" y="59402"/>
                  </a:cubicBezTo>
                  <a:cubicBezTo>
                    <a:pt x="15895" y="56358"/>
                    <a:pt x="14463" y="53235"/>
                    <a:pt x="13031" y="50032"/>
                  </a:cubicBezTo>
                  <a:cubicBezTo>
                    <a:pt x="11698" y="46869"/>
                    <a:pt x="10425" y="43686"/>
                    <a:pt x="9191" y="40503"/>
                  </a:cubicBezTo>
                  <a:cubicBezTo>
                    <a:pt x="8197" y="37957"/>
                    <a:pt x="7222" y="35391"/>
                    <a:pt x="6247" y="32805"/>
                  </a:cubicBezTo>
                  <a:cubicBezTo>
                    <a:pt x="5213" y="30020"/>
                    <a:pt x="4278" y="27175"/>
                    <a:pt x="3641" y="24271"/>
                  </a:cubicBezTo>
                  <a:cubicBezTo>
                    <a:pt x="3044" y="21665"/>
                    <a:pt x="2547" y="19059"/>
                    <a:pt x="2169" y="16393"/>
                  </a:cubicBezTo>
                  <a:cubicBezTo>
                    <a:pt x="1791" y="13788"/>
                    <a:pt x="1652" y="11162"/>
                    <a:pt x="1751" y="8536"/>
                  </a:cubicBezTo>
                  <a:cubicBezTo>
                    <a:pt x="1871" y="5731"/>
                    <a:pt x="2388" y="2986"/>
                    <a:pt x="3462" y="360"/>
                  </a:cubicBezTo>
                  <a:cubicBezTo>
                    <a:pt x="3522" y="260"/>
                    <a:pt x="3542" y="121"/>
                    <a:pt x="3582" y="2"/>
                  </a:cubicBezTo>
                  <a:cubicBezTo>
                    <a:pt x="3559" y="1"/>
                    <a:pt x="3537" y="1"/>
                    <a:pt x="35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5"/>
            <p:cNvSpPr/>
            <p:nvPr/>
          </p:nvSpPr>
          <p:spPr>
            <a:xfrm rot="-4809904" flipH="1">
              <a:off x="71926" y="4747501"/>
              <a:ext cx="783699" cy="2685729"/>
            </a:xfrm>
            <a:custGeom>
              <a:avLst/>
              <a:gdLst/>
              <a:ahLst/>
              <a:cxnLst/>
              <a:rect l="l" t="t" r="r" b="b"/>
              <a:pathLst>
                <a:path w="17368" h="59520" extrusionOk="0">
                  <a:moveTo>
                    <a:pt x="3701" y="1"/>
                  </a:moveTo>
                  <a:lnTo>
                    <a:pt x="3701" y="1"/>
                  </a:lnTo>
                  <a:cubicBezTo>
                    <a:pt x="3144" y="40"/>
                    <a:pt x="2547" y="100"/>
                    <a:pt x="1950" y="140"/>
                  </a:cubicBezTo>
                  <a:cubicBezTo>
                    <a:pt x="1891" y="279"/>
                    <a:pt x="1871" y="378"/>
                    <a:pt x="1811" y="498"/>
                  </a:cubicBezTo>
                  <a:cubicBezTo>
                    <a:pt x="757" y="3104"/>
                    <a:pt x="220" y="5849"/>
                    <a:pt x="100" y="8674"/>
                  </a:cubicBezTo>
                  <a:cubicBezTo>
                    <a:pt x="1" y="11319"/>
                    <a:pt x="180" y="13925"/>
                    <a:pt x="518" y="16531"/>
                  </a:cubicBezTo>
                  <a:cubicBezTo>
                    <a:pt x="896" y="19177"/>
                    <a:pt x="1393" y="21803"/>
                    <a:pt x="1990" y="24409"/>
                  </a:cubicBezTo>
                  <a:cubicBezTo>
                    <a:pt x="2647" y="27333"/>
                    <a:pt x="3562" y="30158"/>
                    <a:pt x="4596" y="32943"/>
                  </a:cubicBezTo>
                  <a:cubicBezTo>
                    <a:pt x="5571" y="35529"/>
                    <a:pt x="6546" y="38095"/>
                    <a:pt x="7540" y="40661"/>
                  </a:cubicBezTo>
                  <a:cubicBezTo>
                    <a:pt x="8774" y="43824"/>
                    <a:pt x="10047" y="47007"/>
                    <a:pt x="11399" y="50170"/>
                  </a:cubicBezTo>
                  <a:cubicBezTo>
                    <a:pt x="12752" y="53333"/>
                    <a:pt x="14224" y="56476"/>
                    <a:pt x="15816" y="59520"/>
                  </a:cubicBezTo>
                  <a:cubicBezTo>
                    <a:pt x="16373" y="59321"/>
                    <a:pt x="16910" y="59122"/>
                    <a:pt x="17367" y="58803"/>
                  </a:cubicBezTo>
                  <a:cubicBezTo>
                    <a:pt x="16870" y="57769"/>
                    <a:pt x="16373" y="56715"/>
                    <a:pt x="15835" y="55700"/>
                  </a:cubicBezTo>
                  <a:cubicBezTo>
                    <a:pt x="14940" y="53910"/>
                    <a:pt x="14125" y="52100"/>
                    <a:pt x="13309" y="50250"/>
                  </a:cubicBezTo>
                  <a:cubicBezTo>
                    <a:pt x="11718" y="46669"/>
                    <a:pt x="10246" y="43068"/>
                    <a:pt x="8813" y="39428"/>
                  </a:cubicBezTo>
                  <a:cubicBezTo>
                    <a:pt x="7759" y="36862"/>
                    <a:pt x="6744" y="34296"/>
                    <a:pt x="5790" y="31670"/>
                  </a:cubicBezTo>
                  <a:cubicBezTo>
                    <a:pt x="4656" y="28527"/>
                    <a:pt x="3741" y="25284"/>
                    <a:pt x="3084" y="22002"/>
                  </a:cubicBezTo>
                  <a:cubicBezTo>
                    <a:pt x="2746" y="20212"/>
                    <a:pt x="2388" y="18421"/>
                    <a:pt x="2109" y="16611"/>
                  </a:cubicBezTo>
                  <a:cubicBezTo>
                    <a:pt x="1712" y="14025"/>
                    <a:pt x="1493" y="11439"/>
                    <a:pt x="1592" y="8833"/>
                  </a:cubicBezTo>
                  <a:cubicBezTo>
                    <a:pt x="1692" y="6545"/>
                    <a:pt x="2050" y="4297"/>
                    <a:pt x="2806" y="2129"/>
                  </a:cubicBezTo>
                  <a:cubicBezTo>
                    <a:pt x="3084" y="1413"/>
                    <a:pt x="3403" y="717"/>
                    <a:pt x="37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5"/>
            <p:cNvSpPr/>
            <p:nvPr/>
          </p:nvSpPr>
          <p:spPr>
            <a:xfrm rot="-4809904" flipH="1">
              <a:off x="-20139" y="4995274"/>
              <a:ext cx="794438" cy="2588308"/>
            </a:xfrm>
            <a:custGeom>
              <a:avLst/>
              <a:gdLst/>
              <a:ahLst/>
              <a:cxnLst/>
              <a:rect l="l" t="t" r="r" b="b"/>
              <a:pathLst>
                <a:path w="17606" h="57361" extrusionOk="0">
                  <a:moveTo>
                    <a:pt x="2885" y="1"/>
                  </a:moveTo>
                  <a:cubicBezTo>
                    <a:pt x="1711" y="1433"/>
                    <a:pt x="1015" y="3084"/>
                    <a:pt x="597" y="4855"/>
                  </a:cubicBezTo>
                  <a:cubicBezTo>
                    <a:pt x="120" y="6844"/>
                    <a:pt x="0" y="8853"/>
                    <a:pt x="40" y="10902"/>
                  </a:cubicBezTo>
                  <a:cubicBezTo>
                    <a:pt x="120" y="13906"/>
                    <a:pt x="537" y="16870"/>
                    <a:pt x="1114" y="19834"/>
                  </a:cubicBezTo>
                  <a:cubicBezTo>
                    <a:pt x="1472" y="21565"/>
                    <a:pt x="1791" y="23335"/>
                    <a:pt x="2208" y="25046"/>
                  </a:cubicBezTo>
                  <a:cubicBezTo>
                    <a:pt x="2706" y="27095"/>
                    <a:pt x="3382" y="29084"/>
                    <a:pt x="4118" y="31033"/>
                  </a:cubicBezTo>
                  <a:cubicBezTo>
                    <a:pt x="5252" y="33998"/>
                    <a:pt x="6545" y="36902"/>
                    <a:pt x="7798" y="39826"/>
                  </a:cubicBezTo>
                  <a:cubicBezTo>
                    <a:pt x="8674" y="41835"/>
                    <a:pt x="9549" y="43864"/>
                    <a:pt x="10464" y="45854"/>
                  </a:cubicBezTo>
                  <a:cubicBezTo>
                    <a:pt x="11399" y="47982"/>
                    <a:pt x="12433" y="50091"/>
                    <a:pt x="13428" y="52179"/>
                  </a:cubicBezTo>
                  <a:cubicBezTo>
                    <a:pt x="14263" y="53890"/>
                    <a:pt x="15139" y="55641"/>
                    <a:pt x="15994" y="57352"/>
                  </a:cubicBezTo>
                  <a:cubicBezTo>
                    <a:pt x="16047" y="57352"/>
                    <a:pt x="16118" y="57360"/>
                    <a:pt x="16183" y="57360"/>
                  </a:cubicBezTo>
                  <a:cubicBezTo>
                    <a:pt x="16215" y="57360"/>
                    <a:pt x="16246" y="57358"/>
                    <a:pt x="16273" y="57352"/>
                  </a:cubicBezTo>
                  <a:cubicBezTo>
                    <a:pt x="16730" y="57232"/>
                    <a:pt x="17128" y="57033"/>
                    <a:pt x="17506" y="56775"/>
                  </a:cubicBezTo>
                  <a:cubicBezTo>
                    <a:pt x="17546" y="56735"/>
                    <a:pt x="17566" y="56655"/>
                    <a:pt x="17605" y="56576"/>
                  </a:cubicBezTo>
                  <a:cubicBezTo>
                    <a:pt x="16949" y="55283"/>
                    <a:pt x="16273" y="53990"/>
                    <a:pt x="15636" y="52697"/>
                  </a:cubicBezTo>
                  <a:lnTo>
                    <a:pt x="13249" y="47783"/>
                  </a:lnTo>
                  <a:cubicBezTo>
                    <a:pt x="12393" y="46033"/>
                    <a:pt x="11578" y="44302"/>
                    <a:pt x="10782" y="42551"/>
                  </a:cubicBezTo>
                  <a:cubicBezTo>
                    <a:pt x="10146" y="41159"/>
                    <a:pt x="9549" y="39766"/>
                    <a:pt x="8912" y="38374"/>
                  </a:cubicBezTo>
                  <a:cubicBezTo>
                    <a:pt x="7878" y="36066"/>
                    <a:pt x="6823" y="33719"/>
                    <a:pt x="5889" y="31372"/>
                  </a:cubicBezTo>
                  <a:cubicBezTo>
                    <a:pt x="4715" y="28487"/>
                    <a:pt x="3780" y="25543"/>
                    <a:pt x="3183" y="22480"/>
                  </a:cubicBezTo>
                  <a:cubicBezTo>
                    <a:pt x="2805" y="20630"/>
                    <a:pt x="2427" y="18760"/>
                    <a:pt x="2149" y="16870"/>
                  </a:cubicBezTo>
                  <a:cubicBezTo>
                    <a:pt x="1970" y="15398"/>
                    <a:pt x="1791" y="13926"/>
                    <a:pt x="1691" y="12474"/>
                  </a:cubicBezTo>
                  <a:cubicBezTo>
                    <a:pt x="1532" y="10106"/>
                    <a:pt x="1592" y="7739"/>
                    <a:pt x="2089" y="5432"/>
                  </a:cubicBezTo>
                  <a:cubicBezTo>
                    <a:pt x="2507" y="3482"/>
                    <a:pt x="3263" y="1732"/>
                    <a:pt x="4715" y="299"/>
                  </a:cubicBezTo>
                  <a:cubicBezTo>
                    <a:pt x="4755" y="279"/>
                    <a:pt x="4775" y="240"/>
                    <a:pt x="4794" y="180"/>
                  </a:cubicBezTo>
                  <a:cubicBezTo>
                    <a:pt x="4615" y="80"/>
                    <a:pt x="4416" y="61"/>
                    <a:pt x="4257" y="41"/>
                  </a:cubicBezTo>
                  <a:cubicBezTo>
                    <a:pt x="3800" y="41"/>
                    <a:pt x="3322" y="1"/>
                    <a:pt x="28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5"/>
            <p:cNvSpPr/>
            <p:nvPr/>
          </p:nvSpPr>
          <p:spPr>
            <a:xfrm rot="-4809904" flipH="1">
              <a:off x="7236" y="4903768"/>
              <a:ext cx="794438" cy="2629596"/>
            </a:xfrm>
            <a:custGeom>
              <a:avLst/>
              <a:gdLst/>
              <a:ahLst/>
              <a:cxnLst/>
              <a:rect l="l" t="t" r="r" b="b"/>
              <a:pathLst>
                <a:path w="17606" h="58276" extrusionOk="0">
                  <a:moveTo>
                    <a:pt x="3341" y="1"/>
                  </a:moveTo>
                  <a:cubicBezTo>
                    <a:pt x="3183" y="1"/>
                    <a:pt x="3024" y="3"/>
                    <a:pt x="2865" y="9"/>
                  </a:cubicBezTo>
                  <a:cubicBezTo>
                    <a:pt x="2765" y="9"/>
                    <a:pt x="2646" y="109"/>
                    <a:pt x="2546" y="149"/>
                  </a:cubicBezTo>
                  <a:cubicBezTo>
                    <a:pt x="2268" y="646"/>
                    <a:pt x="1989" y="1123"/>
                    <a:pt x="1771" y="1621"/>
                  </a:cubicBezTo>
                  <a:cubicBezTo>
                    <a:pt x="1055" y="3133"/>
                    <a:pt x="637" y="4724"/>
                    <a:pt x="378" y="6375"/>
                  </a:cubicBezTo>
                  <a:cubicBezTo>
                    <a:pt x="0" y="8941"/>
                    <a:pt x="60" y="11468"/>
                    <a:pt x="338" y="14034"/>
                  </a:cubicBezTo>
                  <a:cubicBezTo>
                    <a:pt x="577" y="16600"/>
                    <a:pt x="1055" y="19126"/>
                    <a:pt x="1552" y="21673"/>
                  </a:cubicBezTo>
                  <a:cubicBezTo>
                    <a:pt x="1950" y="23662"/>
                    <a:pt x="2367" y="25651"/>
                    <a:pt x="2964" y="27581"/>
                  </a:cubicBezTo>
                  <a:cubicBezTo>
                    <a:pt x="3680" y="29928"/>
                    <a:pt x="4536" y="32236"/>
                    <a:pt x="5451" y="34503"/>
                  </a:cubicBezTo>
                  <a:cubicBezTo>
                    <a:pt x="6565" y="37288"/>
                    <a:pt x="7719" y="40073"/>
                    <a:pt x="8892" y="42819"/>
                  </a:cubicBezTo>
                  <a:cubicBezTo>
                    <a:pt x="9708" y="44748"/>
                    <a:pt x="10543" y="46678"/>
                    <a:pt x="11419" y="48588"/>
                  </a:cubicBezTo>
                  <a:cubicBezTo>
                    <a:pt x="12234" y="50418"/>
                    <a:pt x="13070" y="52228"/>
                    <a:pt x="13925" y="54038"/>
                  </a:cubicBezTo>
                  <a:cubicBezTo>
                    <a:pt x="14601" y="55470"/>
                    <a:pt x="15318" y="56843"/>
                    <a:pt x="16054" y="58275"/>
                  </a:cubicBezTo>
                  <a:cubicBezTo>
                    <a:pt x="16551" y="58116"/>
                    <a:pt x="16989" y="57877"/>
                    <a:pt x="17466" y="57639"/>
                  </a:cubicBezTo>
                  <a:cubicBezTo>
                    <a:pt x="17546" y="57599"/>
                    <a:pt x="17565" y="57519"/>
                    <a:pt x="17605" y="57480"/>
                  </a:cubicBezTo>
                  <a:cubicBezTo>
                    <a:pt x="16750" y="55749"/>
                    <a:pt x="15894" y="54038"/>
                    <a:pt x="15059" y="52307"/>
                  </a:cubicBezTo>
                  <a:cubicBezTo>
                    <a:pt x="14064" y="50219"/>
                    <a:pt x="13070" y="48090"/>
                    <a:pt x="12095" y="45982"/>
                  </a:cubicBezTo>
                  <a:cubicBezTo>
                    <a:pt x="11180" y="43972"/>
                    <a:pt x="10305" y="41963"/>
                    <a:pt x="9429" y="39954"/>
                  </a:cubicBezTo>
                  <a:cubicBezTo>
                    <a:pt x="8156" y="37030"/>
                    <a:pt x="6863" y="34126"/>
                    <a:pt x="5749" y="31161"/>
                  </a:cubicBezTo>
                  <a:cubicBezTo>
                    <a:pt x="5013" y="29212"/>
                    <a:pt x="4337" y="27223"/>
                    <a:pt x="3839" y="25174"/>
                  </a:cubicBezTo>
                  <a:cubicBezTo>
                    <a:pt x="3422" y="23443"/>
                    <a:pt x="3064" y="21693"/>
                    <a:pt x="2745" y="19962"/>
                  </a:cubicBezTo>
                  <a:cubicBezTo>
                    <a:pt x="2169" y="17018"/>
                    <a:pt x="1751" y="14034"/>
                    <a:pt x="1671" y="11030"/>
                  </a:cubicBezTo>
                  <a:cubicBezTo>
                    <a:pt x="1631" y="8981"/>
                    <a:pt x="1751" y="6972"/>
                    <a:pt x="2228" y="4983"/>
                  </a:cubicBezTo>
                  <a:cubicBezTo>
                    <a:pt x="2646" y="3192"/>
                    <a:pt x="3342" y="1561"/>
                    <a:pt x="4516" y="129"/>
                  </a:cubicBezTo>
                  <a:cubicBezTo>
                    <a:pt x="4463" y="76"/>
                    <a:pt x="4393" y="6"/>
                    <a:pt x="4308" y="6"/>
                  </a:cubicBezTo>
                  <a:cubicBezTo>
                    <a:pt x="4298" y="6"/>
                    <a:pt x="4288" y="7"/>
                    <a:pt x="4277" y="9"/>
                  </a:cubicBezTo>
                  <a:cubicBezTo>
                    <a:pt x="3972" y="9"/>
                    <a:pt x="3658" y="1"/>
                    <a:pt x="3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5"/>
            <p:cNvSpPr/>
            <p:nvPr/>
          </p:nvSpPr>
          <p:spPr>
            <a:xfrm rot="-4809904" flipH="1">
              <a:off x="132431" y="4587682"/>
              <a:ext cx="785458" cy="2733334"/>
            </a:xfrm>
            <a:custGeom>
              <a:avLst/>
              <a:gdLst/>
              <a:ahLst/>
              <a:cxnLst/>
              <a:rect l="l" t="t" r="r" b="b"/>
              <a:pathLst>
                <a:path w="17407" h="60575" extrusionOk="0">
                  <a:moveTo>
                    <a:pt x="3621" y="1"/>
                  </a:moveTo>
                  <a:cubicBezTo>
                    <a:pt x="3283" y="80"/>
                    <a:pt x="2924" y="140"/>
                    <a:pt x="2547" y="220"/>
                  </a:cubicBezTo>
                  <a:cubicBezTo>
                    <a:pt x="2407" y="240"/>
                    <a:pt x="2228" y="260"/>
                    <a:pt x="2109" y="419"/>
                  </a:cubicBezTo>
                  <a:cubicBezTo>
                    <a:pt x="1592" y="1553"/>
                    <a:pt x="1114" y="2746"/>
                    <a:pt x="796" y="3999"/>
                  </a:cubicBezTo>
                  <a:cubicBezTo>
                    <a:pt x="338" y="5690"/>
                    <a:pt x="120" y="7421"/>
                    <a:pt x="60" y="9191"/>
                  </a:cubicBezTo>
                  <a:cubicBezTo>
                    <a:pt x="0" y="11340"/>
                    <a:pt x="140" y="13448"/>
                    <a:pt x="438" y="15557"/>
                  </a:cubicBezTo>
                  <a:cubicBezTo>
                    <a:pt x="895" y="18899"/>
                    <a:pt x="1552" y="22181"/>
                    <a:pt x="2308" y="25464"/>
                  </a:cubicBezTo>
                  <a:cubicBezTo>
                    <a:pt x="2785" y="27532"/>
                    <a:pt x="3422" y="29562"/>
                    <a:pt x="4098" y="31571"/>
                  </a:cubicBezTo>
                  <a:cubicBezTo>
                    <a:pt x="5312" y="35171"/>
                    <a:pt x="6704" y="38712"/>
                    <a:pt x="8077" y="42273"/>
                  </a:cubicBezTo>
                  <a:cubicBezTo>
                    <a:pt x="9151" y="44998"/>
                    <a:pt x="10265" y="47684"/>
                    <a:pt x="11379" y="50409"/>
                  </a:cubicBezTo>
                  <a:cubicBezTo>
                    <a:pt x="12393" y="52816"/>
                    <a:pt x="13487" y="55203"/>
                    <a:pt x="14661" y="57570"/>
                  </a:cubicBezTo>
                  <a:cubicBezTo>
                    <a:pt x="15158" y="58565"/>
                    <a:pt x="15676" y="59580"/>
                    <a:pt x="16173" y="60574"/>
                  </a:cubicBezTo>
                  <a:cubicBezTo>
                    <a:pt x="16372" y="60475"/>
                    <a:pt x="16611" y="60375"/>
                    <a:pt x="16829" y="60276"/>
                  </a:cubicBezTo>
                  <a:cubicBezTo>
                    <a:pt x="16952" y="60223"/>
                    <a:pt x="17074" y="60110"/>
                    <a:pt x="17237" y="60110"/>
                  </a:cubicBezTo>
                  <a:cubicBezTo>
                    <a:pt x="17259" y="60110"/>
                    <a:pt x="17283" y="60112"/>
                    <a:pt x="17307" y="60117"/>
                  </a:cubicBezTo>
                  <a:cubicBezTo>
                    <a:pt x="17406" y="59858"/>
                    <a:pt x="17207" y="59619"/>
                    <a:pt x="17108" y="59420"/>
                  </a:cubicBezTo>
                  <a:cubicBezTo>
                    <a:pt x="16272" y="57889"/>
                    <a:pt x="15536" y="56297"/>
                    <a:pt x="14820" y="54706"/>
                  </a:cubicBezTo>
                  <a:cubicBezTo>
                    <a:pt x="13945" y="52756"/>
                    <a:pt x="13090" y="50827"/>
                    <a:pt x="12274" y="48857"/>
                  </a:cubicBezTo>
                  <a:cubicBezTo>
                    <a:pt x="11439" y="46828"/>
                    <a:pt x="10603" y="44720"/>
                    <a:pt x="9807" y="42671"/>
                  </a:cubicBezTo>
                  <a:cubicBezTo>
                    <a:pt x="8972" y="40483"/>
                    <a:pt x="8116" y="38294"/>
                    <a:pt x="7301" y="36066"/>
                  </a:cubicBezTo>
                  <a:cubicBezTo>
                    <a:pt x="6565" y="34037"/>
                    <a:pt x="5829" y="31969"/>
                    <a:pt x="5172" y="29920"/>
                  </a:cubicBezTo>
                  <a:cubicBezTo>
                    <a:pt x="4397" y="27453"/>
                    <a:pt x="3740" y="24966"/>
                    <a:pt x="3243" y="22420"/>
                  </a:cubicBezTo>
                  <a:cubicBezTo>
                    <a:pt x="2745" y="19874"/>
                    <a:pt x="2248" y="17308"/>
                    <a:pt x="1950" y="14722"/>
                  </a:cubicBezTo>
                  <a:cubicBezTo>
                    <a:pt x="1691" y="12215"/>
                    <a:pt x="1592" y="9689"/>
                    <a:pt x="1810" y="7162"/>
                  </a:cubicBezTo>
                  <a:cubicBezTo>
                    <a:pt x="1930" y="5611"/>
                    <a:pt x="2248" y="4099"/>
                    <a:pt x="2686" y="2607"/>
                  </a:cubicBezTo>
                  <a:cubicBezTo>
                    <a:pt x="2924" y="1712"/>
                    <a:pt x="3322" y="876"/>
                    <a:pt x="3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5"/>
            <p:cNvSpPr/>
            <p:nvPr/>
          </p:nvSpPr>
          <p:spPr>
            <a:xfrm rot="-4809904" flipH="1">
              <a:off x="39839" y="4824436"/>
              <a:ext cx="786361" cy="2660550"/>
            </a:xfrm>
            <a:custGeom>
              <a:avLst/>
              <a:gdLst/>
              <a:ahLst/>
              <a:cxnLst/>
              <a:rect l="l" t="t" r="r" b="b"/>
              <a:pathLst>
                <a:path w="17427" h="58962" extrusionOk="0">
                  <a:moveTo>
                    <a:pt x="3621" y="1"/>
                  </a:moveTo>
                  <a:cubicBezTo>
                    <a:pt x="3577" y="1"/>
                    <a:pt x="3531" y="5"/>
                    <a:pt x="3482" y="10"/>
                  </a:cubicBezTo>
                  <a:cubicBezTo>
                    <a:pt x="3064" y="10"/>
                    <a:pt x="2647" y="50"/>
                    <a:pt x="2209" y="150"/>
                  </a:cubicBezTo>
                  <a:cubicBezTo>
                    <a:pt x="1911" y="846"/>
                    <a:pt x="1592" y="1562"/>
                    <a:pt x="1314" y="2278"/>
                  </a:cubicBezTo>
                  <a:cubicBezTo>
                    <a:pt x="518" y="4446"/>
                    <a:pt x="200" y="6674"/>
                    <a:pt x="100" y="8962"/>
                  </a:cubicBezTo>
                  <a:cubicBezTo>
                    <a:pt x="1" y="11588"/>
                    <a:pt x="259" y="14174"/>
                    <a:pt x="617" y="16760"/>
                  </a:cubicBezTo>
                  <a:cubicBezTo>
                    <a:pt x="896" y="18570"/>
                    <a:pt x="1254" y="20361"/>
                    <a:pt x="1592" y="22151"/>
                  </a:cubicBezTo>
                  <a:cubicBezTo>
                    <a:pt x="2229" y="25453"/>
                    <a:pt x="3164" y="28656"/>
                    <a:pt x="4298" y="31819"/>
                  </a:cubicBezTo>
                  <a:cubicBezTo>
                    <a:pt x="5272" y="34425"/>
                    <a:pt x="6287" y="36991"/>
                    <a:pt x="7321" y="39577"/>
                  </a:cubicBezTo>
                  <a:cubicBezTo>
                    <a:pt x="8754" y="43217"/>
                    <a:pt x="10226" y="46838"/>
                    <a:pt x="11817" y="50399"/>
                  </a:cubicBezTo>
                  <a:cubicBezTo>
                    <a:pt x="12633" y="52209"/>
                    <a:pt x="13448" y="54059"/>
                    <a:pt x="14343" y="55849"/>
                  </a:cubicBezTo>
                  <a:cubicBezTo>
                    <a:pt x="14881" y="56884"/>
                    <a:pt x="15378" y="57898"/>
                    <a:pt x="15875" y="58952"/>
                  </a:cubicBezTo>
                  <a:cubicBezTo>
                    <a:pt x="15941" y="58952"/>
                    <a:pt x="16017" y="58961"/>
                    <a:pt x="16083" y="58961"/>
                  </a:cubicBezTo>
                  <a:cubicBezTo>
                    <a:pt x="16116" y="58961"/>
                    <a:pt x="16147" y="58959"/>
                    <a:pt x="16174" y="58952"/>
                  </a:cubicBezTo>
                  <a:cubicBezTo>
                    <a:pt x="16532" y="58793"/>
                    <a:pt x="16910" y="58634"/>
                    <a:pt x="17268" y="58455"/>
                  </a:cubicBezTo>
                  <a:cubicBezTo>
                    <a:pt x="17327" y="58415"/>
                    <a:pt x="17387" y="58296"/>
                    <a:pt x="17427" y="58236"/>
                  </a:cubicBezTo>
                  <a:cubicBezTo>
                    <a:pt x="16731" y="56804"/>
                    <a:pt x="15995" y="55431"/>
                    <a:pt x="15318" y="53999"/>
                  </a:cubicBezTo>
                  <a:cubicBezTo>
                    <a:pt x="14443" y="52209"/>
                    <a:pt x="13627" y="50379"/>
                    <a:pt x="12812" y="48549"/>
                  </a:cubicBezTo>
                  <a:cubicBezTo>
                    <a:pt x="11936" y="46639"/>
                    <a:pt x="11101" y="44729"/>
                    <a:pt x="10265" y="42780"/>
                  </a:cubicBezTo>
                  <a:cubicBezTo>
                    <a:pt x="9132" y="39995"/>
                    <a:pt x="7978" y="37249"/>
                    <a:pt x="6844" y="34464"/>
                  </a:cubicBezTo>
                  <a:cubicBezTo>
                    <a:pt x="5889" y="32197"/>
                    <a:pt x="5073" y="29889"/>
                    <a:pt x="4357" y="27542"/>
                  </a:cubicBezTo>
                  <a:cubicBezTo>
                    <a:pt x="3761" y="25612"/>
                    <a:pt x="3343" y="23623"/>
                    <a:pt x="2925" y="21634"/>
                  </a:cubicBezTo>
                  <a:cubicBezTo>
                    <a:pt x="2428" y="19087"/>
                    <a:pt x="1990" y="16561"/>
                    <a:pt x="1712" y="13995"/>
                  </a:cubicBezTo>
                  <a:cubicBezTo>
                    <a:pt x="1433" y="11429"/>
                    <a:pt x="1393" y="8882"/>
                    <a:pt x="1771" y="6336"/>
                  </a:cubicBezTo>
                  <a:cubicBezTo>
                    <a:pt x="2010" y="4685"/>
                    <a:pt x="2448" y="3114"/>
                    <a:pt x="3164" y="1582"/>
                  </a:cubicBezTo>
                  <a:cubicBezTo>
                    <a:pt x="3402" y="1084"/>
                    <a:pt x="3681" y="627"/>
                    <a:pt x="3940" y="130"/>
                  </a:cubicBezTo>
                  <a:cubicBezTo>
                    <a:pt x="3839" y="29"/>
                    <a:pt x="3737" y="1"/>
                    <a:pt x="36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5"/>
            <p:cNvSpPr/>
            <p:nvPr/>
          </p:nvSpPr>
          <p:spPr>
            <a:xfrm rot="-4809904" flipH="1">
              <a:off x="174076" y="4473197"/>
              <a:ext cx="819571" cy="2747638"/>
            </a:xfrm>
            <a:custGeom>
              <a:avLst/>
              <a:gdLst/>
              <a:ahLst/>
              <a:cxnLst/>
              <a:rect l="l" t="t" r="r" b="b"/>
              <a:pathLst>
                <a:path w="18163" h="60892" extrusionOk="0">
                  <a:moveTo>
                    <a:pt x="3800" y="0"/>
                  </a:moveTo>
                  <a:lnTo>
                    <a:pt x="3800" y="0"/>
                  </a:lnTo>
                  <a:cubicBezTo>
                    <a:pt x="3342" y="60"/>
                    <a:pt x="2904" y="179"/>
                    <a:pt x="2507" y="458"/>
                  </a:cubicBezTo>
                  <a:cubicBezTo>
                    <a:pt x="2467" y="557"/>
                    <a:pt x="2447" y="657"/>
                    <a:pt x="2387" y="716"/>
                  </a:cubicBezTo>
                  <a:cubicBezTo>
                    <a:pt x="975" y="3262"/>
                    <a:pt x="299" y="6028"/>
                    <a:pt x="119" y="8912"/>
                  </a:cubicBezTo>
                  <a:cubicBezTo>
                    <a:pt x="0" y="11160"/>
                    <a:pt x="159" y="13448"/>
                    <a:pt x="458" y="15715"/>
                  </a:cubicBezTo>
                  <a:cubicBezTo>
                    <a:pt x="776" y="18003"/>
                    <a:pt x="1214" y="20271"/>
                    <a:pt x="1671" y="22539"/>
                  </a:cubicBezTo>
                  <a:cubicBezTo>
                    <a:pt x="2387" y="26119"/>
                    <a:pt x="3481" y="29600"/>
                    <a:pt x="4774" y="33022"/>
                  </a:cubicBezTo>
                  <a:cubicBezTo>
                    <a:pt x="5689" y="35509"/>
                    <a:pt x="6684" y="37975"/>
                    <a:pt x="7659" y="40442"/>
                  </a:cubicBezTo>
                  <a:cubicBezTo>
                    <a:pt x="9171" y="44222"/>
                    <a:pt x="10722" y="48001"/>
                    <a:pt x="12413" y="51701"/>
                  </a:cubicBezTo>
                  <a:cubicBezTo>
                    <a:pt x="13547" y="54208"/>
                    <a:pt x="14741" y="56694"/>
                    <a:pt x="16073" y="59101"/>
                  </a:cubicBezTo>
                  <a:cubicBezTo>
                    <a:pt x="16392" y="59698"/>
                    <a:pt x="16690" y="60295"/>
                    <a:pt x="17008" y="60892"/>
                  </a:cubicBezTo>
                  <a:cubicBezTo>
                    <a:pt x="17466" y="60832"/>
                    <a:pt x="17824" y="60633"/>
                    <a:pt x="18162" y="60434"/>
                  </a:cubicBezTo>
                  <a:cubicBezTo>
                    <a:pt x="16392" y="57172"/>
                    <a:pt x="14800" y="53810"/>
                    <a:pt x="13308" y="50428"/>
                  </a:cubicBezTo>
                  <a:cubicBezTo>
                    <a:pt x="11717" y="46828"/>
                    <a:pt x="10225" y="43147"/>
                    <a:pt x="8813" y="39467"/>
                  </a:cubicBezTo>
                  <a:cubicBezTo>
                    <a:pt x="8057" y="37558"/>
                    <a:pt x="7321" y="35628"/>
                    <a:pt x="6585" y="33718"/>
                  </a:cubicBezTo>
                  <a:cubicBezTo>
                    <a:pt x="5431" y="30615"/>
                    <a:pt x="4377" y="27472"/>
                    <a:pt x="3641" y="24269"/>
                  </a:cubicBezTo>
                  <a:cubicBezTo>
                    <a:pt x="3263" y="22737"/>
                    <a:pt x="2964" y="21146"/>
                    <a:pt x="2666" y="19574"/>
                  </a:cubicBezTo>
                  <a:cubicBezTo>
                    <a:pt x="2347" y="17864"/>
                    <a:pt x="2049" y="16173"/>
                    <a:pt x="1850" y="14442"/>
                  </a:cubicBezTo>
                  <a:cubicBezTo>
                    <a:pt x="1572" y="12155"/>
                    <a:pt x="1452" y="9907"/>
                    <a:pt x="1651" y="7619"/>
                  </a:cubicBezTo>
                  <a:cubicBezTo>
                    <a:pt x="1870" y="5053"/>
                    <a:pt x="2467" y="2566"/>
                    <a:pt x="3680" y="279"/>
                  </a:cubicBezTo>
                  <a:cubicBezTo>
                    <a:pt x="3740" y="199"/>
                    <a:pt x="3760" y="100"/>
                    <a:pt x="38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5"/>
            <p:cNvSpPr/>
            <p:nvPr/>
          </p:nvSpPr>
          <p:spPr>
            <a:xfrm rot="-4809904" flipH="1">
              <a:off x="159048" y="4528917"/>
              <a:ext cx="795295" cy="2738794"/>
            </a:xfrm>
            <a:custGeom>
              <a:avLst/>
              <a:gdLst/>
              <a:ahLst/>
              <a:cxnLst/>
              <a:rect l="l" t="t" r="r" b="b"/>
              <a:pathLst>
                <a:path w="17625" h="60696" extrusionOk="0">
                  <a:moveTo>
                    <a:pt x="3481" y="1"/>
                  </a:moveTo>
                  <a:cubicBezTo>
                    <a:pt x="3092" y="1"/>
                    <a:pt x="2720" y="132"/>
                    <a:pt x="2347" y="281"/>
                  </a:cubicBezTo>
                  <a:cubicBezTo>
                    <a:pt x="2288" y="381"/>
                    <a:pt x="2268" y="440"/>
                    <a:pt x="2208" y="540"/>
                  </a:cubicBezTo>
                  <a:cubicBezTo>
                    <a:pt x="995" y="2827"/>
                    <a:pt x="378" y="5314"/>
                    <a:pt x="179" y="7880"/>
                  </a:cubicBezTo>
                  <a:cubicBezTo>
                    <a:pt x="0" y="10168"/>
                    <a:pt x="100" y="12456"/>
                    <a:pt x="378" y="14723"/>
                  </a:cubicBezTo>
                  <a:cubicBezTo>
                    <a:pt x="577" y="16434"/>
                    <a:pt x="875" y="18165"/>
                    <a:pt x="1194" y="19836"/>
                  </a:cubicBezTo>
                  <a:cubicBezTo>
                    <a:pt x="1492" y="21407"/>
                    <a:pt x="1790" y="22979"/>
                    <a:pt x="2168" y="24550"/>
                  </a:cubicBezTo>
                  <a:cubicBezTo>
                    <a:pt x="2904" y="27773"/>
                    <a:pt x="3959" y="30916"/>
                    <a:pt x="5132" y="33999"/>
                  </a:cubicBezTo>
                  <a:cubicBezTo>
                    <a:pt x="5849" y="35909"/>
                    <a:pt x="6585" y="37819"/>
                    <a:pt x="7340" y="39728"/>
                  </a:cubicBezTo>
                  <a:cubicBezTo>
                    <a:pt x="8773" y="43428"/>
                    <a:pt x="10245" y="47069"/>
                    <a:pt x="11836" y="50709"/>
                  </a:cubicBezTo>
                  <a:cubicBezTo>
                    <a:pt x="13328" y="54111"/>
                    <a:pt x="14920" y="57453"/>
                    <a:pt x="16690" y="60695"/>
                  </a:cubicBezTo>
                  <a:cubicBezTo>
                    <a:pt x="17028" y="60576"/>
                    <a:pt x="17386" y="60496"/>
                    <a:pt x="17625" y="60158"/>
                  </a:cubicBezTo>
                  <a:cubicBezTo>
                    <a:pt x="17128" y="59164"/>
                    <a:pt x="16610" y="58169"/>
                    <a:pt x="16113" y="57135"/>
                  </a:cubicBezTo>
                  <a:cubicBezTo>
                    <a:pt x="14920" y="54807"/>
                    <a:pt x="13845" y="52400"/>
                    <a:pt x="12831" y="49973"/>
                  </a:cubicBezTo>
                  <a:cubicBezTo>
                    <a:pt x="11697" y="47288"/>
                    <a:pt x="10563" y="44582"/>
                    <a:pt x="9529" y="41857"/>
                  </a:cubicBezTo>
                  <a:cubicBezTo>
                    <a:pt x="8156" y="38296"/>
                    <a:pt x="6764" y="34755"/>
                    <a:pt x="5550" y="31155"/>
                  </a:cubicBezTo>
                  <a:cubicBezTo>
                    <a:pt x="4874" y="29146"/>
                    <a:pt x="4237" y="27097"/>
                    <a:pt x="3760" y="25048"/>
                  </a:cubicBezTo>
                  <a:cubicBezTo>
                    <a:pt x="3004" y="21765"/>
                    <a:pt x="2347" y="18483"/>
                    <a:pt x="1890" y="15141"/>
                  </a:cubicBezTo>
                  <a:cubicBezTo>
                    <a:pt x="1611" y="13032"/>
                    <a:pt x="1452" y="10924"/>
                    <a:pt x="1512" y="8775"/>
                  </a:cubicBezTo>
                  <a:cubicBezTo>
                    <a:pt x="1572" y="7005"/>
                    <a:pt x="1790" y="5294"/>
                    <a:pt x="2248" y="3583"/>
                  </a:cubicBezTo>
                  <a:cubicBezTo>
                    <a:pt x="2566" y="2370"/>
                    <a:pt x="3044" y="1176"/>
                    <a:pt x="3561" y="3"/>
                  </a:cubicBezTo>
                  <a:cubicBezTo>
                    <a:pt x="3534" y="1"/>
                    <a:pt x="3507" y="1"/>
                    <a:pt x="34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5"/>
            <p:cNvSpPr/>
            <p:nvPr/>
          </p:nvSpPr>
          <p:spPr>
            <a:xfrm rot="-4809904" flipH="1">
              <a:off x="-675573" y="3755570"/>
              <a:ext cx="1382347" cy="2179357"/>
            </a:xfrm>
            <a:custGeom>
              <a:avLst/>
              <a:gdLst/>
              <a:ahLst/>
              <a:cxnLst/>
              <a:rect l="l" t="t" r="r" b="b"/>
              <a:pathLst>
                <a:path w="30635" h="48298" extrusionOk="0">
                  <a:moveTo>
                    <a:pt x="1768" y="1"/>
                  </a:moveTo>
                  <a:cubicBezTo>
                    <a:pt x="1728" y="1"/>
                    <a:pt x="1683" y="6"/>
                    <a:pt x="1631" y="17"/>
                  </a:cubicBezTo>
                  <a:cubicBezTo>
                    <a:pt x="1114" y="77"/>
                    <a:pt x="617" y="216"/>
                    <a:pt x="100" y="316"/>
                  </a:cubicBezTo>
                  <a:cubicBezTo>
                    <a:pt x="40" y="2265"/>
                    <a:pt x="0" y="4215"/>
                    <a:pt x="40" y="6184"/>
                  </a:cubicBezTo>
                  <a:cubicBezTo>
                    <a:pt x="100" y="8989"/>
                    <a:pt x="338" y="11774"/>
                    <a:pt x="776" y="14559"/>
                  </a:cubicBezTo>
                  <a:cubicBezTo>
                    <a:pt x="1194" y="17443"/>
                    <a:pt x="1830" y="20308"/>
                    <a:pt x="2666" y="23113"/>
                  </a:cubicBezTo>
                  <a:cubicBezTo>
                    <a:pt x="3342" y="25341"/>
                    <a:pt x="4158" y="27569"/>
                    <a:pt x="5172" y="29677"/>
                  </a:cubicBezTo>
                  <a:cubicBezTo>
                    <a:pt x="6286" y="31985"/>
                    <a:pt x="7619" y="34153"/>
                    <a:pt x="9111" y="36242"/>
                  </a:cubicBezTo>
                  <a:cubicBezTo>
                    <a:pt x="10683" y="38470"/>
                    <a:pt x="12513" y="40499"/>
                    <a:pt x="14582" y="42309"/>
                  </a:cubicBezTo>
                  <a:cubicBezTo>
                    <a:pt x="16829" y="44299"/>
                    <a:pt x="19356" y="45970"/>
                    <a:pt x="22181" y="47024"/>
                  </a:cubicBezTo>
                  <a:cubicBezTo>
                    <a:pt x="23653" y="47581"/>
                    <a:pt x="25145" y="47979"/>
                    <a:pt x="26676" y="48178"/>
                  </a:cubicBezTo>
                  <a:cubicBezTo>
                    <a:pt x="26855" y="48198"/>
                    <a:pt x="27034" y="48158"/>
                    <a:pt x="27174" y="48297"/>
                  </a:cubicBezTo>
                  <a:cubicBezTo>
                    <a:pt x="28347" y="48078"/>
                    <a:pt x="29521" y="47820"/>
                    <a:pt x="30635" y="47462"/>
                  </a:cubicBezTo>
                  <a:cubicBezTo>
                    <a:pt x="30568" y="47234"/>
                    <a:pt x="30546" y="47159"/>
                    <a:pt x="30478" y="47159"/>
                  </a:cubicBezTo>
                  <a:cubicBezTo>
                    <a:pt x="30445" y="47159"/>
                    <a:pt x="30402" y="47177"/>
                    <a:pt x="30337" y="47203"/>
                  </a:cubicBezTo>
                  <a:cubicBezTo>
                    <a:pt x="30038" y="47302"/>
                    <a:pt x="29740" y="47422"/>
                    <a:pt x="29441" y="47561"/>
                  </a:cubicBezTo>
                  <a:cubicBezTo>
                    <a:pt x="29292" y="47623"/>
                    <a:pt x="29135" y="47654"/>
                    <a:pt x="28980" y="47654"/>
                  </a:cubicBezTo>
                  <a:cubicBezTo>
                    <a:pt x="28887" y="47654"/>
                    <a:pt x="28795" y="47643"/>
                    <a:pt x="28705" y="47621"/>
                  </a:cubicBezTo>
                  <a:cubicBezTo>
                    <a:pt x="28606" y="47601"/>
                    <a:pt x="28506" y="47601"/>
                    <a:pt x="28526" y="47422"/>
                  </a:cubicBezTo>
                  <a:lnTo>
                    <a:pt x="29720" y="46825"/>
                  </a:lnTo>
                  <a:cubicBezTo>
                    <a:pt x="30456" y="46427"/>
                    <a:pt x="30297" y="46566"/>
                    <a:pt x="30098" y="45890"/>
                  </a:cubicBezTo>
                  <a:cubicBezTo>
                    <a:pt x="30098" y="45830"/>
                    <a:pt x="30018" y="45791"/>
                    <a:pt x="29939" y="45711"/>
                  </a:cubicBezTo>
                  <a:cubicBezTo>
                    <a:pt x="29799" y="45810"/>
                    <a:pt x="29640" y="45910"/>
                    <a:pt x="29501" y="45989"/>
                  </a:cubicBezTo>
                  <a:cubicBezTo>
                    <a:pt x="28805" y="46387"/>
                    <a:pt x="28069" y="46765"/>
                    <a:pt x="27412" y="47183"/>
                  </a:cubicBezTo>
                  <a:cubicBezTo>
                    <a:pt x="27200" y="47316"/>
                    <a:pt x="27000" y="47370"/>
                    <a:pt x="26794" y="47370"/>
                  </a:cubicBezTo>
                  <a:cubicBezTo>
                    <a:pt x="26536" y="47370"/>
                    <a:pt x="26270" y="47285"/>
                    <a:pt x="25960" y="47163"/>
                  </a:cubicBezTo>
                  <a:cubicBezTo>
                    <a:pt x="26398" y="46885"/>
                    <a:pt x="26816" y="46626"/>
                    <a:pt x="27174" y="46407"/>
                  </a:cubicBezTo>
                  <a:cubicBezTo>
                    <a:pt x="27930" y="45930"/>
                    <a:pt x="28666" y="45413"/>
                    <a:pt x="29362" y="44836"/>
                  </a:cubicBezTo>
                  <a:cubicBezTo>
                    <a:pt x="29461" y="44776"/>
                    <a:pt x="29541" y="44696"/>
                    <a:pt x="29541" y="44537"/>
                  </a:cubicBezTo>
                  <a:cubicBezTo>
                    <a:pt x="29521" y="44338"/>
                    <a:pt x="29262" y="43801"/>
                    <a:pt x="29044" y="43503"/>
                  </a:cubicBezTo>
                  <a:cubicBezTo>
                    <a:pt x="28864" y="43642"/>
                    <a:pt x="28725" y="43801"/>
                    <a:pt x="28546" y="43941"/>
                  </a:cubicBezTo>
                  <a:cubicBezTo>
                    <a:pt x="27452" y="44975"/>
                    <a:pt x="26278" y="45850"/>
                    <a:pt x="25045" y="46666"/>
                  </a:cubicBezTo>
                  <a:cubicBezTo>
                    <a:pt x="24875" y="46763"/>
                    <a:pt x="24704" y="46823"/>
                    <a:pt x="24529" y="46823"/>
                  </a:cubicBezTo>
                  <a:cubicBezTo>
                    <a:pt x="24418" y="46823"/>
                    <a:pt x="24305" y="46799"/>
                    <a:pt x="24190" y="46745"/>
                  </a:cubicBezTo>
                  <a:cubicBezTo>
                    <a:pt x="24090" y="46706"/>
                    <a:pt x="23971" y="46666"/>
                    <a:pt x="23871" y="46606"/>
                  </a:cubicBezTo>
                  <a:cubicBezTo>
                    <a:pt x="23951" y="46348"/>
                    <a:pt x="24170" y="46308"/>
                    <a:pt x="24329" y="46208"/>
                  </a:cubicBezTo>
                  <a:cubicBezTo>
                    <a:pt x="25682" y="45313"/>
                    <a:pt x="26935" y="44318"/>
                    <a:pt x="28029" y="43145"/>
                  </a:cubicBezTo>
                  <a:cubicBezTo>
                    <a:pt x="28765" y="42349"/>
                    <a:pt x="28765" y="42349"/>
                    <a:pt x="28387" y="41335"/>
                  </a:cubicBezTo>
                  <a:cubicBezTo>
                    <a:pt x="28367" y="41255"/>
                    <a:pt x="28327" y="41215"/>
                    <a:pt x="28268" y="41136"/>
                  </a:cubicBezTo>
                  <a:cubicBezTo>
                    <a:pt x="28248" y="41136"/>
                    <a:pt x="28228" y="41136"/>
                    <a:pt x="28188" y="41156"/>
                  </a:cubicBezTo>
                  <a:cubicBezTo>
                    <a:pt x="28049" y="41315"/>
                    <a:pt x="27890" y="41494"/>
                    <a:pt x="27750" y="41653"/>
                  </a:cubicBezTo>
                  <a:cubicBezTo>
                    <a:pt x="26477" y="43224"/>
                    <a:pt x="25045" y="44617"/>
                    <a:pt x="23354" y="45711"/>
                  </a:cubicBezTo>
                  <a:cubicBezTo>
                    <a:pt x="23195" y="45830"/>
                    <a:pt x="23016" y="45930"/>
                    <a:pt x="22857" y="46029"/>
                  </a:cubicBezTo>
                  <a:cubicBezTo>
                    <a:pt x="22824" y="46048"/>
                    <a:pt x="22776" y="46056"/>
                    <a:pt x="22719" y="46056"/>
                  </a:cubicBezTo>
                  <a:cubicBezTo>
                    <a:pt x="22469" y="46056"/>
                    <a:pt x="22050" y="45897"/>
                    <a:pt x="22001" y="45751"/>
                  </a:cubicBezTo>
                  <a:cubicBezTo>
                    <a:pt x="22001" y="45731"/>
                    <a:pt x="22021" y="45671"/>
                    <a:pt x="22061" y="45631"/>
                  </a:cubicBezTo>
                  <a:cubicBezTo>
                    <a:pt x="22121" y="45552"/>
                    <a:pt x="22220" y="45512"/>
                    <a:pt x="22300" y="45452"/>
                  </a:cubicBezTo>
                  <a:cubicBezTo>
                    <a:pt x="24329" y="44100"/>
                    <a:pt x="25980" y="42369"/>
                    <a:pt x="27392" y="40419"/>
                  </a:cubicBezTo>
                  <a:cubicBezTo>
                    <a:pt x="27532" y="40240"/>
                    <a:pt x="27651" y="40101"/>
                    <a:pt x="27750" y="39922"/>
                  </a:cubicBezTo>
                  <a:cubicBezTo>
                    <a:pt x="27790" y="39843"/>
                    <a:pt x="27850" y="39723"/>
                    <a:pt x="27830" y="39644"/>
                  </a:cubicBezTo>
                  <a:cubicBezTo>
                    <a:pt x="27691" y="39226"/>
                    <a:pt x="27631" y="38788"/>
                    <a:pt x="27392" y="38390"/>
                  </a:cubicBezTo>
                  <a:cubicBezTo>
                    <a:pt x="27353" y="38430"/>
                    <a:pt x="27333" y="38430"/>
                    <a:pt x="27313" y="38450"/>
                  </a:cubicBezTo>
                  <a:cubicBezTo>
                    <a:pt x="27154" y="38649"/>
                    <a:pt x="27014" y="38868"/>
                    <a:pt x="26875" y="39067"/>
                  </a:cubicBezTo>
                  <a:cubicBezTo>
                    <a:pt x="25622" y="41096"/>
                    <a:pt x="24130" y="42866"/>
                    <a:pt x="22300" y="44418"/>
                  </a:cubicBezTo>
                  <a:cubicBezTo>
                    <a:pt x="21962" y="44716"/>
                    <a:pt x="21604" y="44955"/>
                    <a:pt x="21246" y="45234"/>
                  </a:cubicBezTo>
                  <a:cubicBezTo>
                    <a:pt x="21173" y="45282"/>
                    <a:pt x="21104" y="45307"/>
                    <a:pt x="21039" y="45307"/>
                  </a:cubicBezTo>
                  <a:cubicBezTo>
                    <a:pt x="20944" y="45307"/>
                    <a:pt x="20859" y="45252"/>
                    <a:pt x="20788" y="45134"/>
                  </a:cubicBezTo>
                  <a:cubicBezTo>
                    <a:pt x="20311" y="45015"/>
                    <a:pt x="19953" y="44696"/>
                    <a:pt x="19594" y="44478"/>
                  </a:cubicBezTo>
                  <a:cubicBezTo>
                    <a:pt x="17884" y="43403"/>
                    <a:pt x="16332" y="42130"/>
                    <a:pt x="14900" y="40738"/>
                  </a:cubicBezTo>
                  <a:cubicBezTo>
                    <a:pt x="13408" y="39306"/>
                    <a:pt x="12075" y="37734"/>
                    <a:pt x="10842" y="36083"/>
                  </a:cubicBezTo>
                  <a:cubicBezTo>
                    <a:pt x="9728" y="34591"/>
                    <a:pt x="8733" y="33039"/>
                    <a:pt x="7838" y="31408"/>
                  </a:cubicBezTo>
                  <a:cubicBezTo>
                    <a:pt x="6863" y="29677"/>
                    <a:pt x="6008" y="27867"/>
                    <a:pt x="5351" y="25977"/>
                  </a:cubicBezTo>
                  <a:cubicBezTo>
                    <a:pt x="4297" y="23053"/>
                    <a:pt x="3561" y="20109"/>
                    <a:pt x="2964" y="17065"/>
                  </a:cubicBezTo>
                  <a:cubicBezTo>
                    <a:pt x="2427" y="14360"/>
                    <a:pt x="2089" y="11595"/>
                    <a:pt x="1910" y="8810"/>
                  </a:cubicBezTo>
                  <a:cubicBezTo>
                    <a:pt x="1791" y="6681"/>
                    <a:pt x="1731" y="4553"/>
                    <a:pt x="1870" y="2424"/>
                  </a:cubicBezTo>
                  <a:cubicBezTo>
                    <a:pt x="1890" y="1728"/>
                    <a:pt x="1930" y="1032"/>
                    <a:pt x="1989" y="336"/>
                  </a:cubicBezTo>
                  <a:cubicBezTo>
                    <a:pt x="2006" y="109"/>
                    <a:pt x="1943" y="1"/>
                    <a:pt x="17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5"/>
            <p:cNvSpPr/>
            <p:nvPr/>
          </p:nvSpPr>
          <p:spPr>
            <a:xfrm rot="-4809904" flipH="1">
              <a:off x="-442564" y="3358510"/>
              <a:ext cx="1165124" cy="2183960"/>
            </a:xfrm>
            <a:custGeom>
              <a:avLst/>
              <a:gdLst/>
              <a:ahLst/>
              <a:cxnLst/>
              <a:rect l="l" t="t" r="r" b="b"/>
              <a:pathLst>
                <a:path w="25821" h="48400" extrusionOk="0">
                  <a:moveTo>
                    <a:pt x="1810" y="0"/>
                  </a:moveTo>
                  <a:cubicBezTo>
                    <a:pt x="1214" y="139"/>
                    <a:pt x="597" y="199"/>
                    <a:pt x="0" y="438"/>
                  </a:cubicBezTo>
                  <a:cubicBezTo>
                    <a:pt x="80" y="1452"/>
                    <a:pt x="179" y="2487"/>
                    <a:pt x="199" y="3461"/>
                  </a:cubicBezTo>
                  <a:cubicBezTo>
                    <a:pt x="458" y="7261"/>
                    <a:pt x="935" y="11041"/>
                    <a:pt x="1612" y="14800"/>
                  </a:cubicBezTo>
                  <a:cubicBezTo>
                    <a:pt x="2328" y="18739"/>
                    <a:pt x="3322" y="22618"/>
                    <a:pt x="4695" y="26398"/>
                  </a:cubicBezTo>
                  <a:cubicBezTo>
                    <a:pt x="5690" y="29143"/>
                    <a:pt x="6903" y="31809"/>
                    <a:pt x="8375" y="34355"/>
                  </a:cubicBezTo>
                  <a:cubicBezTo>
                    <a:pt x="9151" y="35708"/>
                    <a:pt x="10046" y="37001"/>
                    <a:pt x="10981" y="38274"/>
                  </a:cubicBezTo>
                  <a:cubicBezTo>
                    <a:pt x="12274" y="40024"/>
                    <a:pt x="13726" y="41616"/>
                    <a:pt x="15318" y="43068"/>
                  </a:cubicBezTo>
                  <a:cubicBezTo>
                    <a:pt x="16730" y="44401"/>
                    <a:pt x="18262" y="45554"/>
                    <a:pt x="19913" y="46589"/>
                  </a:cubicBezTo>
                  <a:cubicBezTo>
                    <a:pt x="20748" y="47126"/>
                    <a:pt x="21624" y="47623"/>
                    <a:pt x="22519" y="48081"/>
                  </a:cubicBezTo>
                  <a:cubicBezTo>
                    <a:pt x="22698" y="48180"/>
                    <a:pt x="22897" y="48220"/>
                    <a:pt x="23016" y="48399"/>
                  </a:cubicBezTo>
                  <a:cubicBezTo>
                    <a:pt x="23931" y="48300"/>
                    <a:pt x="24906" y="48320"/>
                    <a:pt x="25821" y="48121"/>
                  </a:cubicBezTo>
                  <a:cubicBezTo>
                    <a:pt x="25781" y="48001"/>
                    <a:pt x="25662" y="47981"/>
                    <a:pt x="25523" y="47922"/>
                  </a:cubicBezTo>
                  <a:cubicBezTo>
                    <a:pt x="23235" y="46987"/>
                    <a:pt x="21086" y="45793"/>
                    <a:pt x="19057" y="44321"/>
                  </a:cubicBezTo>
                  <a:cubicBezTo>
                    <a:pt x="17307" y="43028"/>
                    <a:pt x="15715" y="41536"/>
                    <a:pt x="14243" y="39925"/>
                  </a:cubicBezTo>
                  <a:cubicBezTo>
                    <a:pt x="13269" y="38831"/>
                    <a:pt x="12373" y="37657"/>
                    <a:pt x="11538" y="36444"/>
                  </a:cubicBezTo>
                  <a:cubicBezTo>
                    <a:pt x="9091" y="32903"/>
                    <a:pt x="7301" y="29083"/>
                    <a:pt x="5928" y="25025"/>
                  </a:cubicBezTo>
                  <a:cubicBezTo>
                    <a:pt x="4635" y="21226"/>
                    <a:pt x="3720" y="17287"/>
                    <a:pt x="3084" y="13308"/>
                  </a:cubicBezTo>
                  <a:cubicBezTo>
                    <a:pt x="2586" y="10225"/>
                    <a:pt x="2228" y="7122"/>
                    <a:pt x="2029" y="3979"/>
                  </a:cubicBezTo>
                  <a:cubicBezTo>
                    <a:pt x="1930" y="2666"/>
                    <a:pt x="1890" y="1333"/>
                    <a:pt x="1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5"/>
            <p:cNvSpPr/>
            <p:nvPr/>
          </p:nvSpPr>
          <p:spPr>
            <a:xfrm rot="-4809904" flipH="1">
              <a:off x="-553042" y="3553546"/>
              <a:ext cx="1265704" cy="2188427"/>
            </a:xfrm>
            <a:custGeom>
              <a:avLst/>
              <a:gdLst/>
              <a:ahLst/>
              <a:cxnLst/>
              <a:rect l="l" t="t" r="r" b="b"/>
              <a:pathLst>
                <a:path w="28050" h="48499" extrusionOk="0">
                  <a:moveTo>
                    <a:pt x="1672" y="0"/>
                  </a:moveTo>
                  <a:cubicBezTo>
                    <a:pt x="1095" y="20"/>
                    <a:pt x="558" y="179"/>
                    <a:pt x="1" y="299"/>
                  </a:cubicBezTo>
                  <a:cubicBezTo>
                    <a:pt x="41" y="2587"/>
                    <a:pt x="140" y="4874"/>
                    <a:pt x="339" y="7142"/>
                  </a:cubicBezTo>
                  <a:cubicBezTo>
                    <a:pt x="777" y="12433"/>
                    <a:pt x="1632" y="17665"/>
                    <a:pt x="3124" y="22778"/>
                  </a:cubicBezTo>
                  <a:cubicBezTo>
                    <a:pt x="4019" y="25781"/>
                    <a:pt x="5113" y="28726"/>
                    <a:pt x="6466" y="31530"/>
                  </a:cubicBezTo>
                  <a:cubicBezTo>
                    <a:pt x="7759" y="34196"/>
                    <a:pt x="9311" y="36703"/>
                    <a:pt x="11200" y="38990"/>
                  </a:cubicBezTo>
                  <a:cubicBezTo>
                    <a:pt x="13727" y="42093"/>
                    <a:pt x="16750" y="44640"/>
                    <a:pt x="20291" y="46470"/>
                  </a:cubicBezTo>
                  <a:cubicBezTo>
                    <a:pt x="21743" y="47226"/>
                    <a:pt x="23216" y="47823"/>
                    <a:pt x="24747" y="48300"/>
                  </a:cubicBezTo>
                  <a:cubicBezTo>
                    <a:pt x="24926" y="48360"/>
                    <a:pt x="25066" y="48419"/>
                    <a:pt x="25245" y="48499"/>
                  </a:cubicBezTo>
                  <a:cubicBezTo>
                    <a:pt x="25623" y="48459"/>
                    <a:pt x="26001" y="48419"/>
                    <a:pt x="26359" y="48360"/>
                  </a:cubicBezTo>
                  <a:cubicBezTo>
                    <a:pt x="26935" y="48300"/>
                    <a:pt x="27492" y="48220"/>
                    <a:pt x="28049" y="48141"/>
                  </a:cubicBezTo>
                  <a:cubicBezTo>
                    <a:pt x="27831" y="47962"/>
                    <a:pt x="27532" y="47942"/>
                    <a:pt x="27234" y="47862"/>
                  </a:cubicBezTo>
                  <a:cubicBezTo>
                    <a:pt x="24548" y="47246"/>
                    <a:pt x="22082" y="46132"/>
                    <a:pt x="19774" y="44640"/>
                  </a:cubicBezTo>
                  <a:cubicBezTo>
                    <a:pt x="17148" y="42929"/>
                    <a:pt x="14861" y="40781"/>
                    <a:pt x="12832" y="38374"/>
                  </a:cubicBezTo>
                  <a:cubicBezTo>
                    <a:pt x="11180" y="36384"/>
                    <a:pt x="9728" y="34236"/>
                    <a:pt x="8455" y="32008"/>
                  </a:cubicBezTo>
                  <a:cubicBezTo>
                    <a:pt x="6844" y="29143"/>
                    <a:pt x="5571" y="26140"/>
                    <a:pt x="4576" y="22996"/>
                  </a:cubicBezTo>
                  <a:cubicBezTo>
                    <a:pt x="3562" y="19794"/>
                    <a:pt x="2865" y="16511"/>
                    <a:pt x="2408" y="13189"/>
                  </a:cubicBezTo>
                  <a:cubicBezTo>
                    <a:pt x="1851" y="9032"/>
                    <a:pt x="1652" y="4854"/>
                    <a:pt x="1672" y="677"/>
                  </a:cubicBezTo>
                  <a:cubicBezTo>
                    <a:pt x="1692" y="458"/>
                    <a:pt x="1672" y="219"/>
                    <a:pt x="16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5"/>
            <p:cNvSpPr/>
            <p:nvPr/>
          </p:nvSpPr>
          <p:spPr>
            <a:xfrm rot="-4809904" flipH="1">
              <a:off x="-299774" y="3051236"/>
              <a:ext cx="1074517" cy="2089878"/>
            </a:xfrm>
            <a:custGeom>
              <a:avLst/>
              <a:gdLst/>
              <a:ahLst/>
              <a:cxnLst/>
              <a:rect l="l" t="t" r="r" b="b"/>
              <a:pathLst>
                <a:path w="23813" h="46315" extrusionOk="0">
                  <a:moveTo>
                    <a:pt x="1851" y="0"/>
                  </a:moveTo>
                  <a:cubicBezTo>
                    <a:pt x="1274" y="60"/>
                    <a:pt x="776" y="299"/>
                    <a:pt x="259" y="458"/>
                  </a:cubicBezTo>
                  <a:cubicBezTo>
                    <a:pt x="80" y="517"/>
                    <a:pt x="1" y="637"/>
                    <a:pt x="1" y="816"/>
                  </a:cubicBezTo>
                  <a:lnTo>
                    <a:pt x="1" y="1035"/>
                  </a:lnTo>
                  <a:cubicBezTo>
                    <a:pt x="80" y="2487"/>
                    <a:pt x="140" y="3939"/>
                    <a:pt x="239" y="5391"/>
                  </a:cubicBezTo>
                  <a:cubicBezTo>
                    <a:pt x="319" y="6724"/>
                    <a:pt x="458" y="8077"/>
                    <a:pt x="617" y="9410"/>
                  </a:cubicBezTo>
                  <a:cubicBezTo>
                    <a:pt x="756" y="10802"/>
                    <a:pt x="936" y="12195"/>
                    <a:pt x="1134" y="13587"/>
                  </a:cubicBezTo>
                  <a:cubicBezTo>
                    <a:pt x="1453" y="15656"/>
                    <a:pt x="1831" y="17745"/>
                    <a:pt x="2288" y="19794"/>
                  </a:cubicBezTo>
                  <a:cubicBezTo>
                    <a:pt x="3223" y="23832"/>
                    <a:pt x="4457" y="27810"/>
                    <a:pt x="6267" y="31570"/>
                  </a:cubicBezTo>
                  <a:cubicBezTo>
                    <a:pt x="7043" y="33142"/>
                    <a:pt x="7858" y="34673"/>
                    <a:pt x="8893" y="36125"/>
                  </a:cubicBezTo>
                  <a:cubicBezTo>
                    <a:pt x="10046" y="37796"/>
                    <a:pt x="11319" y="39428"/>
                    <a:pt x="12831" y="40820"/>
                  </a:cubicBezTo>
                  <a:cubicBezTo>
                    <a:pt x="13189" y="41138"/>
                    <a:pt x="13567" y="41437"/>
                    <a:pt x="13906" y="41775"/>
                  </a:cubicBezTo>
                  <a:cubicBezTo>
                    <a:pt x="14960" y="42670"/>
                    <a:pt x="16074" y="43426"/>
                    <a:pt x="17287" y="44102"/>
                  </a:cubicBezTo>
                  <a:cubicBezTo>
                    <a:pt x="18481" y="44779"/>
                    <a:pt x="19754" y="45316"/>
                    <a:pt x="21047" y="45793"/>
                  </a:cubicBezTo>
                  <a:cubicBezTo>
                    <a:pt x="21877" y="46088"/>
                    <a:pt x="22706" y="46315"/>
                    <a:pt x="23599" y="46315"/>
                  </a:cubicBezTo>
                  <a:cubicBezTo>
                    <a:pt x="23670" y="46315"/>
                    <a:pt x="23741" y="46313"/>
                    <a:pt x="23812" y="46311"/>
                  </a:cubicBezTo>
                  <a:cubicBezTo>
                    <a:pt x="23116" y="46052"/>
                    <a:pt x="22420" y="45734"/>
                    <a:pt x="21783" y="45495"/>
                  </a:cubicBezTo>
                  <a:cubicBezTo>
                    <a:pt x="19734" y="44620"/>
                    <a:pt x="17864" y="43426"/>
                    <a:pt x="16114" y="42014"/>
                  </a:cubicBezTo>
                  <a:cubicBezTo>
                    <a:pt x="14164" y="40422"/>
                    <a:pt x="12513" y="38532"/>
                    <a:pt x="11041" y="36503"/>
                  </a:cubicBezTo>
                  <a:cubicBezTo>
                    <a:pt x="9430" y="34236"/>
                    <a:pt x="8176" y="31789"/>
                    <a:pt x="7102" y="29262"/>
                  </a:cubicBezTo>
                  <a:cubicBezTo>
                    <a:pt x="5511" y="25483"/>
                    <a:pt x="4437" y="21544"/>
                    <a:pt x="3661" y="17546"/>
                  </a:cubicBezTo>
                  <a:cubicBezTo>
                    <a:pt x="3243" y="15377"/>
                    <a:pt x="2885" y="13189"/>
                    <a:pt x="2646" y="11001"/>
                  </a:cubicBezTo>
                  <a:cubicBezTo>
                    <a:pt x="2308" y="8156"/>
                    <a:pt x="2069" y="5292"/>
                    <a:pt x="1970" y="2407"/>
                  </a:cubicBezTo>
                  <a:cubicBezTo>
                    <a:pt x="1950" y="1592"/>
                    <a:pt x="1890" y="796"/>
                    <a:pt x="18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5"/>
            <p:cNvSpPr/>
            <p:nvPr/>
          </p:nvSpPr>
          <p:spPr>
            <a:xfrm rot="-4809904" flipH="1">
              <a:off x="-386329" y="3274248"/>
              <a:ext cx="1106780" cy="2166001"/>
            </a:xfrm>
            <a:custGeom>
              <a:avLst/>
              <a:gdLst/>
              <a:ahLst/>
              <a:cxnLst/>
              <a:rect l="l" t="t" r="r" b="b"/>
              <a:pathLst>
                <a:path w="24528" h="48002" extrusionOk="0">
                  <a:moveTo>
                    <a:pt x="1492" y="1"/>
                  </a:moveTo>
                  <a:cubicBezTo>
                    <a:pt x="975" y="60"/>
                    <a:pt x="478" y="200"/>
                    <a:pt x="0" y="359"/>
                  </a:cubicBezTo>
                  <a:cubicBezTo>
                    <a:pt x="40" y="1413"/>
                    <a:pt x="100" y="2428"/>
                    <a:pt x="159" y="3442"/>
                  </a:cubicBezTo>
                  <a:cubicBezTo>
                    <a:pt x="259" y="4755"/>
                    <a:pt x="418" y="6088"/>
                    <a:pt x="537" y="7401"/>
                  </a:cubicBezTo>
                  <a:cubicBezTo>
                    <a:pt x="736" y="9529"/>
                    <a:pt x="1055" y="11678"/>
                    <a:pt x="1413" y="13786"/>
                  </a:cubicBezTo>
                  <a:cubicBezTo>
                    <a:pt x="1830" y="16233"/>
                    <a:pt x="2348" y="18660"/>
                    <a:pt x="2984" y="21047"/>
                  </a:cubicBezTo>
                  <a:cubicBezTo>
                    <a:pt x="3899" y="24509"/>
                    <a:pt x="5033" y="27870"/>
                    <a:pt x="6585" y="31073"/>
                  </a:cubicBezTo>
                  <a:cubicBezTo>
                    <a:pt x="7758" y="33500"/>
                    <a:pt x="9091" y="35847"/>
                    <a:pt x="10742" y="38016"/>
                  </a:cubicBezTo>
                  <a:cubicBezTo>
                    <a:pt x="11976" y="39627"/>
                    <a:pt x="13289" y="41139"/>
                    <a:pt x="14781" y="42531"/>
                  </a:cubicBezTo>
                  <a:cubicBezTo>
                    <a:pt x="17028" y="44580"/>
                    <a:pt x="19495" y="46271"/>
                    <a:pt x="22220" y="47584"/>
                  </a:cubicBezTo>
                  <a:cubicBezTo>
                    <a:pt x="22479" y="47704"/>
                    <a:pt x="22777" y="47783"/>
                    <a:pt x="22996" y="48002"/>
                  </a:cubicBezTo>
                  <a:lnTo>
                    <a:pt x="24528" y="48002"/>
                  </a:lnTo>
                  <a:cubicBezTo>
                    <a:pt x="24409" y="47823"/>
                    <a:pt x="24210" y="47783"/>
                    <a:pt x="24031" y="47684"/>
                  </a:cubicBezTo>
                  <a:cubicBezTo>
                    <a:pt x="23135" y="47206"/>
                    <a:pt x="22280" y="46709"/>
                    <a:pt x="21425" y="46192"/>
                  </a:cubicBezTo>
                  <a:cubicBezTo>
                    <a:pt x="19794" y="45177"/>
                    <a:pt x="18242" y="44003"/>
                    <a:pt x="16830" y="42691"/>
                  </a:cubicBezTo>
                  <a:cubicBezTo>
                    <a:pt x="15238" y="41219"/>
                    <a:pt x="13786" y="39627"/>
                    <a:pt x="12493" y="37877"/>
                  </a:cubicBezTo>
                  <a:cubicBezTo>
                    <a:pt x="11558" y="36623"/>
                    <a:pt x="10683" y="35330"/>
                    <a:pt x="9887" y="33958"/>
                  </a:cubicBezTo>
                  <a:cubicBezTo>
                    <a:pt x="8415" y="31411"/>
                    <a:pt x="7201" y="28766"/>
                    <a:pt x="6207" y="26001"/>
                  </a:cubicBezTo>
                  <a:cubicBezTo>
                    <a:pt x="4834" y="22241"/>
                    <a:pt x="3840" y="18362"/>
                    <a:pt x="3123" y="14423"/>
                  </a:cubicBezTo>
                  <a:cubicBezTo>
                    <a:pt x="2427" y="10663"/>
                    <a:pt x="1950" y="6884"/>
                    <a:pt x="1711" y="3084"/>
                  </a:cubicBezTo>
                  <a:cubicBezTo>
                    <a:pt x="1631" y="2030"/>
                    <a:pt x="1572" y="1015"/>
                    <a:pt x="14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5"/>
            <p:cNvSpPr/>
            <p:nvPr/>
          </p:nvSpPr>
          <p:spPr>
            <a:xfrm rot="-4809904" flipH="1">
              <a:off x="-494620" y="3459834"/>
              <a:ext cx="1210022" cy="2187885"/>
            </a:xfrm>
            <a:custGeom>
              <a:avLst/>
              <a:gdLst/>
              <a:ahLst/>
              <a:cxnLst/>
              <a:rect l="l" t="t" r="r" b="b"/>
              <a:pathLst>
                <a:path w="26816" h="48487" extrusionOk="0">
                  <a:moveTo>
                    <a:pt x="1592" y="1"/>
                  </a:moveTo>
                  <a:cubicBezTo>
                    <a:pt x="1035" y="60"/>
                    <a:pt x="478" y="180"/>
                    <a:pt x="0" y="359"/>
                  </a:cubicBezTo>
                  <a:cubicBezTo>
                    <a:pt x="60" y="1672"/>
                    <a:pt x="139" y="3024"/>
                    <a:pt x="219" y="4337"/>
                  </a:cubicBezTo>
                  <a:cubicBezTo>
                    <a:pt x="418" y="7461"/>
                    <a:pt x="756" y="10584"/>
                    <a:pt x="1253" y="13667"/>
                  </a:cubicBezTo>
                  <a:cubicBezTo>
                    <a:pt x="1910" y="17646"/>
                    <a:pt x="2825" y="21545"/>
                    <a:pt x="4118" y="25364"/>
                  </a:cubicBezTo>
                  <a:cubicBezTo>
                    <a:pt x="5510" y="29402"/>
                    <a:pt x="7281" y="33261"/>
                    <a:pt x="9708" y="36782"/>
                  </a:cubicBezTo>
                  <a:cubicBezTo>
                    <a:pt x="10543" y="37996"/>
                    <a:pt x="11438" y="39170"/>
                    <a:pt x="12433" y="40264"/>
                  </a:cubicBezTo>
                  <a:cubicBezTo>
                    <a:pt x="13885" y="41875"/>
                    <a:pt x="15477" y="43367"/>
                    <a:pt x="17247" y="44660"/>
                  </a:cubicBezTo>
                  <a:cubicBezTo>
                    <a:pt x="19236" y="46132"/>
                    <a:pt x="21405" y="47326"/>
                    <a:pt x="23712" y="48280"/>
                  </a:cubicBezTo>
                  <a:cubicBezTo>
                    <a:pt x="23812" y="48320"/>
                    <a:pt x="23931" y="48340"/>
                    <a:pt x="24011" y="48479"/>
                  </a:cubicBezTo>
                  <a:cubicBezTo>
                    <a:pt x="24134" y="48484"/>
                    <a:pt x="24257" y="48487"/>
                    <a:pt x="24380" y="48487"/>
                  </a:cubicBezTo>
                  <a:cubicBezTo>
                    <a:pt x="25207" y="48487"/>
                    <a:pt x="26019" y="48374"/>
                    <a:pt x="26815" y="48201"/>
                  </a:cubicBezTo>
                  <a:cubicBezTo>
                    <a:pt x="26656" y="48121"/>
                    <a:pt x="26497" y="48042"/>
                    <a:pt x="26318" y="48002"/>
                  </a:cubicBezTo>
                  <a:cubicBezTo>
                    <a:pt x="24786" y="47524"/>
                    <a:pt x="23294" y="46928"/>
                    <a:pt x="21882" y="46192"/>
                  </a:cubicBezTo>
                  <a:cubicBezTo>
                    <a:pt x="18321" y="44342"/>
                    <a:pt x="15318" y="41815"/>
                    <a:pt x="12771" y="38692"/>
                  </a:cubicBezTo>
                  <a:cubicBezTo>
                    <a:pt x="10901" y="36404"/>
                    <a:pt x="9350" y="33898"/>
                    <a:pt x="8057" y="31232"/>
                  </a:cubicBezTo>
                  <a:cubicBezTo>
                    <a:pt x="6664" y="28427"/>
                    <a:pt x="5570" y="25503"/>
                    <a:pt x="4695" y="22480"/>
                  </a:cubicBezTo>
                  <a:cubicBezTo>
                    <a:pt x="3203" y="17367"/>
                    <a:pt x="2347" y="12135"/>
                    <a:pt x="1910" y="6844"/>
                  </a:cubicBezTo>
                  <a:cubicBezTo>
                    <a:pt x="1711" y="4556"/>
                    <a:pt x="1611" y="2288"/>
                    <a:pt x="15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5"/>
            <p:cNvSpPr/>
            <p:nvPr/>
          </p:nvSpPr>
          <p:spPr>
            <a:xfrm rot="-4809904" flipH="1">
              <a:off x="-598620" y="3643526"/>
              <a:ext cx="1297110" cy="2184862"/>
            </a:xfrm>
            <a:custGeom>
              <a:avLst/>
              <a:gdLst/>
              <a:ahLst/>
              <a:cxnLst/>
              <a:rect l="l" t="t" r="r" b="b"/>
              <a:pathLst>
                <a:path w="28746" h="48420" extrusionOk="0">
                  <a:moveTo>
                    <a:pt x="1672" y="1"/>
                  </a:moveTo>
                  <a:cubicBezTo>
                    <a:pt x="1115" y="21"/>
                    <a:pt x="578" y="120"/>
                    <a:pt x="21" y="299"/>
                  </a:cubicBezTo>
                  <a:lnTo>
                    <a:pt x="21" y="976"/>
                  </a:lnTo>
                  <a:cubicBezTo>
                    <a:pt x="1" y="5153"/>
                    <a:pt x="200" y="9331"/>
                    <a:pt x="776" y="13488"/>
                  </a:cubicBezTo>
                  <a:cubicBezTo>
                    <a:pt x="1254" y="16810"/>
                    <a:pt x="1910" y="20093"/>
                    <a:pt x="2945" y="23295"/>
                  </a:cubicBezTo>
                  <a:cubicBezTo>
                    <a:pt x="3920" y="26438"/>
                    <a:pt x="5193" y="29442"/>
                    <a:pt x="6824" y="32307"/>
                  </a:cubicBezTo>
                  <a:cubicBezTo>
                    <a:pt x="8097" y="34535"/>
                    <a:pt x="9529" y="36683"/>
                    <a:pt x="11200" y="38672"/>
                  </a:cubicBezTo>
                  <a:cubicBezTo>
                    <a:pt x="13209" y="41079"/>
                    <a:pt x="15497" y="43228"/>
                    <a:pt x="18143" y="44939"/>
                  </a:cubicBezTo>
                  <a:cubicBezTo>
                    <a:pt x="20430" y="46450"/>
                    <a:pt x="22917" y="47584"/>
                    <a:pt x="25603" y="48181"/>
                  </a:cubicBezTo>
                  <a:cubicBezTo>
                    <a:pt x="25841" y="48221"/>
                    <a:pt x="26140" y="48241"/>
                    <a:pt x="26358" y="48420"/>
                  </a:cubicBezTo>
                  <a:cubicBezTo>
                    <a:pt x="26856" y="48320"/>
                    <a:pt x="27393" y="48201"/>
                    <a:pt x="27910" y="48161"/>
                  </a:cubicBezTo>
                  <a:cubicBezTo>
                    <a:pt x="28149" y="48145"/>
                    <a:pt x="28337" y="47963"/>
                    <a:pt x="28566" y="47963"/>
                  </a:cubicBezTo>
                  <a:cubicBezTo>
                    <a:pt x="28623" y="47963"/>
                    <a:pt x="28682" y="47974"/>
                    <a:pt x="28746" y="48002"/>
                  </a:cubicBezTo>
                  <a:cubicBezTo>
                    <a:pt x="28606" y="47843"/>
                    <a:pt x="28427" y="47903"/>
                    <a:pt x="28248" y="47863"/>
                  </a:cubicBezTo>
                  <a:cubicBezTo>
                    <a:pt x="26717" y="47664"/>
                    <a:pt x="25225" y="47266"/>
                    <a:pt x="23753" y="46729"/>
                  </a:cubicBezTo>
                  <a:cubicBezTo>
                    <a:pt x="20928" y="45635"/>
                    <a:pt x="18401" y="43984"/>
                    <a:pt x="16154" y="41995"/>
                  </a:cubicBezTo>
                  <a:cubicBezTo>
                    <a:pt x="14085" y="40184"/>
                    <a:pt x="12274" y="38175"/>
                    <a:pt x="10683" y="35927"/>
                  </a:cubicBezTo>
                  <a:cubicBezTo>
                    <a:pt x="9191" y="33839"/>
                    <a:pt x="7858" y="31690"/>
                    <a:pt x="6744" y="29363"/>
                  </a:cubicBezTo>
                  <a:cubicBezTo>
                    <a:pt x="5730" y="27254"/>
                    <a:pt x="4914" y="25066"/>
                    <a:pt x="4238" y="22798"/>
                  </a:cubicBezTo>
                  <a:cubicBezTo>
                    <a:pt x="3422" y="19993"/>
                    <a:pt x="2766" y="17168"/>
                    <a:pt x="2348" y="14244"/>
                  </a:cubicBezTo>
                  <a:cubicBezTo>
                    <a:pt x="1950" y="11459"/>
                    <a:pt x="1692" y="8674"/>
                    <a:pt x="1632" y="5869"/>
                  </a:cubicBezTo>
                  <a:cubicBezTo>
                    <a:pt x="1572" y="3900"/>
                    <a:pt x="1632" y="1970"/>
                    <a:pt x="16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5"/>
            <p:cNvSpPr/>
            <p:nvPr/>
          </p:nvSpPr>
          <p:spPr>
            <a:xfrm rot="-4809904" flipH="1">
              <a:off x="-324721" y="3117633"/>
              <a:ext cx="1082594" cy="2123811"/>
            </a:xfrm>
            <a:custGeom>
              <a:avLst/>
              <a:gdLst/>
              <a:ahLst/>
              <a:cxnLst/>
              <a:rect l="l" t="t" r="r" b="b"/>
              <a:pathLst>
                <a:path w="23992" h="47067" extrusionOk="0">
                  <a:moveTo>
                    <a:pt x="1413" y="0"/>
                  </a:moveTo>
                  <a:cubicBezTo>
                    <a:pt x="916" y="40"/>
                    <a:pt x="438" y="199"/>
                    <a:pt x="1" y="458"/>
                  </a:cubicBezTo>
                  <a:cubicBezTo>
                    <a:pt x="41" y="1273"/>
                    <a:pt x="100" y="2069"/>
                    <a:pt x="120" y="2865"/>
                  </a:cubicBezTo>
                  <a:cubicBezTo>
                    <a:pt x="220" y="5729"/>
                    <a:pt x="458" y="8614"/>
                    <a:pt x="796" y="11478"/>
                  </a:cubicBezTo>
                  <a:cubicBezTo>
                    <a:pt x="1035" y="13666"/>
                    <a:pt x="1393" y="15855"/>
                    <a:pt x="1811" y="18003"/>
                  </a:cubicBezTo>
                  <a:cubicBezTo>
                    <a:pt x="2587" y="22021"/>
                    <a:pt x="3641" y="25940"/>
                    <a:pt x="5233" y="29720"/>
                  </a:cubicBezTo>
                  <a:cubicBezTo>
                    <a:pt x="6307" y="32266"/>
                    <a:pt x="7580" y="34693"/>
                    <a:pt x="9191" y="36961"/>
                  </a:cubicBezTo>
                  <a:cubicBezTo>
                    <a:pt x="10663" y="39030"/>
                    <a:pt x="12294" y="40900"/>
                    <a:pt x="14264" y="42491"/>
                  </a:cubicBezTo>
                  <a:cubicBezTo>
                    <a:pt x="15975" y="43903"/>
                    <a:pt x="17864" y="45097"/>
                    <a:pt x="19933" y="45972"/>
                  </a:cubicBezTo>
                  <a:cubicBezTo>
                    <a:pt x="20610" y="46271"/>
                    <a:pt x="21306" y="46529"/>
                    <a:pt x="22002" y="46828"/>
                  </a:cubicBezTo>
                  <a:cubicBezTo>
                    <a:pt x="22678" y="46967"/>
                    <a:pt x="23335" y="47066"/>
                    <a:pt x="23991" y="47066"/>
                  </a:cubicBezTo>
                  <a:cubicBezTo>
                    <a:pt x="23176" y="46688"/>
                    <a:pt x="22320" y="46310"/>
                    <a:pt x="21485" y="45912"/>
                  </a:cubicBezTo>
                  <a:cubicBezTo>
                    <a:pt x="19237" y="44898"/>
                    <a:pt x="17248" y="43545"/>
                    <a:pt x="15418" y="41934"/>
                  </a:cubicBezTo>
                  <a:cubicBezTo>
                    <a:pt x="13329" y="40084"/>
                    <a:pt x="11558" y="37995"/>
                    <a:pt x="10066" y="35668"/>
                  </a:cubicBezTo>
                  <a:cubicBezTo>
                    <a:pt x="8674" y="33499"/>
                    <a:pt x="7520" y="31252"/>
                    <a:pt x="6565" y="28884"/>
                  </a:cubicBezTo>
                  <a:cubicBezTo>
                    <a:pt x="5093" y="25324"/>
                    <a:pt x="4079" y="21643"/>
                    <a:pt x="3303" y="17884"/>
                  </a:cubicBezTo>
                  <a:cubicBezTo>
                    <a:pt x="2826" y="15516"/>
                    <a:pt x="2487" y="13169"/>
                    <a:pt x="2189" y="10782"/>
                  </a:cubicBezTo>
                  <a:cubicBezTo>
                    <a:pt x="1751" y="7201"/>
                    <a:pt x="1513" y="3621"/>
                    <a:pt x="14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5"/>
            <p:cNvSpPr/>
            <p:nvPr/>
          </p:nvSpPr>
          <p:spPr>
            <a:xfrm rot="-4809904" flipH="1">
              <a:off x="-362512" y="3218079"/>
              <a:ext cx="1097846" cy="2152058"/>
            </a:xfrm>
            <a:custGeom>
              <a:avLst/>
              <a:gdLst/>
              <a:ahLst/>
              <a:cxnLst/>
              <a:rect l="l" t="t" r="r" b="b"/>
              <a:pathLst>
                <a:path w="24330" h="47693" extrusionOk="0">
                  <a:moveTo>
                    <a:pt x="1333" y="1"/>
                  </a:moveTo>
                  <a:cubicBezTo>
                    <a:pt x="856" y="1"/>
                    <a:pt x="398" y="61"/>
                    <a:pt x="1" y="319"/>
                  </a:cubicBezTo>
                  <a:lnTo>
                    <a:pt x="80" y="1214"/>
                  </a:lnTo>
                  <a:cubicBezTo>
                    <a:pt x="200" y="3602"/>
                    <a:pt x="398" y="6009"/>
                    <a:pt x="657" y="8416"/>
                  </a:cubicBezTo>
                  <a:cubicBezTo>
                    <a:pt x="896" y="10663"/>
                    <a:pt x="1194" y="12931"/>
                    <a:pt x="1592" y="15179"/>
                  </a:cubicBezTo>
                  <a:cubicBezTo>
                    <a:pt x="2368" y="19516"/>
                    <a:pt x="3442" y="23773"/>
                    <a:pt x="5033" y="27891"/>
                  </a:cubicBezTo>
                  <a:cubicBezTo>
                    <a:pt x="5829" y="29940"/>
                    <a:pt x="6724" y="31909"/>
                    <a:pt x="7799" y="33819"/>
                  </a:cubicBezTo>
                  <a:cubicBezTo>
                    <a:pt x="8733" y="35490"/>
                    <a:pt x="9748" y="37081"/>
                    <a:pt x="10942" y="38573"/>
                  </a:cubicBezTo>
                  <a:cubicBezTo>
                    <a:pt x="13985" y="42372"/>
                    <a:pt x="17665" y="45356"/>
                    <a:pt x="22141" y="47326"/>
                  </a:cubicBezTo>
                  <a:cubicBezTo>
                    <a:pt x="22340" y="47425"/>
                    <a:pt x="22559" y="47465"/>
                    <a:pt x="22718" y="47644"/>
                  </a:cubicBezTo>
                  <a:cubicBezTo>
                    <a:pt x="23057" y="47657"/>
                    <a:pt x="23389" y="47693"/>
                    <a:pt x="23727" y="47693"/>
                  </a:cubicBezTo>
                  <a:cubicBezTo>
                    <a:pt x="23925" y="47693"/>
                    <a:pt x="24124" y="47681"/>
                    <a:pt x="24329" y="47644"/>
                  </a:cubicBezTo>
                  <a:cubicBezTo>
                    <a:pt x="24130" y="47425"/>
                    <a:pt x="23832" y="47346"/>
                    <a:pt x="23554" y="47226"/>
                  </a:cubicBezTo>
                  <a:cubicBezTo>
                    <a:pt x="20828" y="45893"/>
                    <a:pt x="18342" y="44242"/>
                    <a:pt x="16114" y="42174"/>
                  </a:cubicBezTo>
                  <a:cubicBezTo>
                    <a:pt x="14622" y="40801"/>
                    <a:pt x="13289" y="39269"/>
                    <a:pt x="12075" y="37638"/>
                  </a:cubicBezTo>
                  <a:cubicBezTo>
                    <a:pt x="10424" y="35490"/>
                    <a:pt x="9092" y="33142"/>
                    <a:pt x="7918" y="30715"/>
                  </a:cubicBezTo>
                  <a:cubicBezTo>
                    <a:pt x="6366" y="27473"/>
                    <a:pt x="5232" y="24111"/>
                    <a:pt x="4317" y="20689"/>
                  </a:cubicBezTo>
                  <a:cubicBezTo>
                    <a:pt x="3661" y="18302"/>
                    <a:pt x="3144" y="15875"/>
                    <a:pt x="2746" y="13429"/>
                  </a:cubicBezTo>
                  <a:cubicBezTo>
                    <a:pt x="2388" y="11320"/>
                    <a:pt x="2069" y="9172"/>
                    <a:pt x="1871" y="7043"/>
                  </a:cubicBezTo>
                  <a:cubicBezTo>
                    <a:pt x="1751" y="5730"/>
                    <a:pt x="1592" y="4397"/>
                    <a:pt x="1493" y="3084"/>
                  </a:cubicBezTo>
                  <a:cubicBezTo>
                    <a:pt x="1433" y="2070"/>
                    <a:pt x="1373" y="1015"/>
                    <a:pt x="13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5"/>
            <p:cNvSpPr/>
            <p:nvPr/>
          </p:nvSpPr>
          <p:spPr>
            <a:xfrm rot="-4809904" flipH="1">
              <a:off x="-333049" y="3169896"/>
              <a:ext cx="1070907" cy="2135497"/>
            </a:xfrm>
            <a:custGeom>
              <a:avLst/>
              <a:gdLst/>
              <a:ahLst/>
              <a:cxnLst/>
              <a:rect l="l" t="t" r="r" b="b"/>
              <a:pathLst>
                <a:path w="23733" h="47326" extrusionOk="0">
                  <a:moveTo>
                    <a:pt x="1035" y="0"/>
                  </a:moveTo>
                  <a:cubicBezTo>
                    <a:pt x="677" y="100"/>
                    <a:pt x="339" y="179"/>
                    <a:pt x="1" y="279"/>
                  </a:cubicBezTo>
                  <a:cubicBezTo>
                    <a:pt x="100" y="3859"/>
                    <a:pt x="359" y="7460"/>
                    <a:pt x="777" y="11041"/>
                  </a:cubicBezTo>
                  <a:cubicBezTo>
                    <a:pt x="1055" y="13428"/>
                    <a:pt x="1433" y="15795"/>
                    <a:pt x="1891" y="18162"/>
                  </a:cubicBezTo>
                  <a:cubicBezTo>
                    <a:pt x="2667" y="21902"/>
                    <a:pt x="3681" y="25582"/>
                    <a:pt x="5153" y="29143"/>
                  </a:cubicBezTo>
                  <a:cubicBezTo>
                    <a:pt x="6128" y="31510"/>
                    <a:pt x="7262" y="33798"/>
                    <a:pt x="8654" y="35927"/>
                  </a:cubicBezTo>
                  <a:cubicBezTo>
                    <a:pt x="10146" y="38274"/>
                    <a:pt x="11917" y="40363"/>
                    <a:pt x="14005" y="42193"/>
                  </a:cubicBezTo>
                  <a:cubicBezTo>
                    <a:pt x="15855" y="43784"/>
                    <a:pt x="17865" y="45157"/>
                    <a:pt x="20073" y="46171"/>
                  </a:cubicBezTo>
                  <a:cubicBezTo>
                    <a:pt x="20888" y="46569"/>
                    <a:pt x="21744" y="46947"/>
                    <a:pt x="22579" y="47325"/>
                  </a:cubicBezTo>
                  <a:lnTo>
                    <a:pt x="23733" y="47325"/>
                  </a:lnTo>
                  <a:cubicBezTo>
                    <a:pt x="23574" y="47146"/>
                    <a:pt x="23355" y="47106"/>
                    <a:pt x="23156" y="47007"/>
                  </a:cubicBezTo>
                  <a:cubicBezTo>
                    <a:pt x="18680" y="45037"/>
                    <a:pt x="15000" y="42053"/>
                    <a:pt x="11976" y="38254"/>
                  </a:cubicBezTo>
                  <a:cubicBezTo>
                    <a:pt x="10783" y="36762"/>
                    <a:pt x="9728" y="35171"/>
                    <a:pt x="8813" y="33500"/>
                  </a:cubicBezTo>
                  <a:cubicBezTo>
                    <a:pt x="7739" y="31590"/>
                    <a:pt x="6844" y="29621"/>
                    <a:pt x="6048" y="27572"/>
                  </a:cubicBezTo>
                  <a:cubicBezTo>
                    <a:pt x="4457" y="23454"/>
                    <a:pt x="3383" y="19197"/>
                    <a:pt x="2627" y="14860"/>
                  </a:cubicBezTo>
                  <a:cubicBezTo>
                    <a:pt x="2229" y="12612"/>
                    <a:pt x="1931" y="10344"/>
                    <a:pt x="1672" y="8097"/>
                  </a:cubicBezTo>
                  <a:cubicBezTo>
                    <a:pt x="1393" y="5709"/>
                    <a:pt x="1234" y="3322"/>
                    <a:pt x="1095" y="895"/>
                  </a:cubicBezTo>
                  <a:lnTo>
                    <a:pt x="103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5"/>
            <p:cNvSpPr/>
            <p:nvPr/>
          </p:nvSpPr>
          <p:spPr>
            <a:xfrm rot="-4809904" flipH="1">
              <a:off x="-351200" y="5542024"/>
              <a:ext cx="178688" cy="1145676"/>
            </a:xfrm>
            <a:custGeom>
              <a:avLst/>
              <a:gdLst/>
              <a:ahLst/>
              <a:cxnLst/>
              <a:rect l="l" t="t" r="r" b="b"/>
              <a:pathLst>
                <a:path w="3960" h="25390" extrusionOk="0">
                  <a:moveTo>
                    <a:pt x="916" y="0"/>
                  </a:moveTo>
                  <a:cubicBezTo>
                    <a:pt x="578" y="179"/>
                    <a:pt x="439" y="458"/>
                    <a:pt x="200" y="697"/>
                  </a:cubicBezTo>
                  <a:cubicBezTo>
                    <a:pt x="1" y="916"/>
                    <a:pt x="1" y="1095"/>
                    <a:pt x="140" y="1373"/>
                  </a:cubicBezTo>
                  <a:cubicBezTo>
                    <a:pt x="777" y="2646"/>
                    <a:pt x="1254" y="3979"/>
                    <a:pt x="1573" y="5371"/>
                  </a:cubicBezTo>
                  <a:cubicBezTo>
                    <a:pt x="2368" y="8713"/>
                    <a:pt x="2348" y="12095"/>
                    <a:pt x="1831" y="15437"/>
                  </a:cubicBezTo>
                  <a:cubicBezTo>
                    <a:pt x="1473" y="17685"/>
                    <a:pt x="896" y="19873"/>
                    <a:pt x="160" y="21982"/>
                  </a:cubicBezTo>
                  <a:cubicBezTo>
                    <a:pt x="41" y="22360"/>
                    <a:pt x="21" y="22698"/>
                    <a:pt x="120" y="23076"/>
                  </a:cubicBezTo>
                  <a:cubicBezTo>
                    <a:pt x="279" y="23772"/>
                    <a:pt x="459" y="24488"/>
                    <a:pt x="657" y="25185"/>
                  </a:cubicBezTo>
                  <a:cubicBezTo>
                    <a:pt x="675" y="25256"/>
                    <a:pt x="661" y="25390"/>
                    <a:pt x="771" y="25390"/>
                  </a:cubicBezTo>
                  <a:cubicBezTo>
                    <a:pt x="784" y="25390"/>
                    <a:pt x="799" y="25388"/>
                    <a:pt x="817" y="25384"/>
                  </a:cubicBezTo>
                  <a:cubicBezTo>
                    <a:pt x="976" y="25324"/>
                    <a:pt x="1016" y="25145"/>
                    <a:pt x="1055" y="25025"/>
                  </a:cubicBezTo>
                  <a:cubicBezTo>
                    <a:pt x="1433" y="24110"/>
                    <a:pt x="1752" y="23195"/>
                    <a:pt x="2050" y="22280"/>
                  </a:cubicBezTo>
                  <a:cubicBezTo>
                    <a:pt x="3303" y="18421"/>
                    <a:pt x="3960" y="14482"/>
                    <a:pt x="3860" y="10404"/>
                  </a:cubicBezTo>
                  <a:cubicBezTo>
                    <a:pt x="3820" y="7679"/>
                    <a:pt x="3363" y="5073"/>
                    <a:pt x="2328" y="2567"/>
                  </a:cubicBezTo>
                  <a:cubicBezTo>
                    <a:pt x="1950" y="1671"/>
                    <a:pt x="1513" y="796"/>
                    <a:pt x="9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4" name="Google Shape;134;p5"/>
          <p:cNvSpPr/>
          <p:nvPr/>
        </p:nvSpPr>
        <p:spPr>
          <a:xfrm rot="-4809904" flipH="1">
            <a:off x="-382976" y="5638191"/>
            <a:ext cx="96067" cy="691196"/>
          </a:xfrm>
          <a:custGeom>
            <a:avLst/>
            <a:gdLst/>
            <a:ahLst/>
            <a:cxnLst/>
            <a:rect l="l" t="t" r="r" b="b"/>
            <a:pathLst>
              <a:path w="2129" h="15318" extrusionOk="0">
                <a:moveTo>
                  <a:pt x="816" y="1"/>
                </a:moveTo>
                <a:cubicBezTo>
                  <a:pt x="736" y="60"/>
                  <a:pt x="696" y="120"/>
                  <a:pt x="656" y="160"/>
                </a:cubicBezTo>
                <a:cubicBezTo>
                  <a:pt x="318" y="1095"/>
                  <a:pt x="139" y="2050"/>
                  <a:pt x="20" y="3024"/>
                </a:cubicBezTo>
                <a:cubicBezTo>
                  <a:pt x="0" y="3183"/>
                  <a:pt x="40" y="3323"/>
                  <a:pt x="60" y="3482"/>
                </a:cubicBezTo>
                <a:cubicBezTo>
                  <a:pt x="219" y="4576"/>
                  <a:pt x="358" y="5670"/>
                  <a:pt x="398" y="6764"/>
                </a:cubicBezTo>
                <a:cubicBezTo>
                  <a:pt x="418" y="8017"/>
                  <a:pt x="338" y="9271"/>
                  <a:pt x="159" y="10504"/>
                </a:cubicBezTo>
                <a:cubicBezTo>
                  <a:pt x="139" y="10703"/>
                  <a:pt x="139" y="10902"/>
                  <a:pt x="159" y="11101"/>
                </a:cubicBezTo>
                <a:cubicBezTo>
                  <a:pt x="358" y="12294"/>
                  <a:pt x="537" y="13528"/>
                  <a:pt x="716" y="14741"/>
                </a:cubicBezTo>
                <a:cubicBezTo>
                  <a:pt x="736" y="14940"/>
                  <a:pt x="756" y="15139"/>
                  <a:pt x="935" y="15318"/>
                </a:cubicBezTo>
                <a:cubicBezTo>
                  <a:pt x="1393" y="13826"/>
                  <a:pt x="1651" y="12294"/>
                  <a:pt x="1890" y="10743"/>
                </a:cubicBezTo>
                <a:cubicBezTo>
                  <a:pt x="2109" y="9211"/>
                  <a:pt x="2129" y="7679"/>
                  <a:pt x="2049" y="6167"/>
                </a:cubicBezTo>
                <a:cubicBezTo>
                  <a:pt x="1949" y="4039"/>
                  <a:pt x="1552" y="2010"/>
                  <a:pt x="8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5" name="Google Shape;135;p5"/>
          <p:cNvGrpSpPr/>
          <p:nvPr/>
        </p:nvGrpSpPr>
        <p:grpSpPr>
          <a:xfrm>
            <a:off x="7372987" y="-762716"/>
            <a:ext cx="3251892" cy="3480966"/>
            <a:chOff x="7372987" y="-762716"/>
            <a:chExt cx="3251892" cy="3480966"/>
          </a:xfrm>
        </p:grpSpPr>
        <p:sp>
          <p:nvSpPr>
            <p:cNvPr id="136" name="Google Shape;136;p5"/>
            <p:cNvSpPr/>
            <p:nvPr/>
          </p:nvSpPr>
          <p:spPr>
            <a:xfrm rot="-4964324" flipH="1">
              <a:off x="8065207" y="-831331"/>
              <a:ext cx="1165018" cy="2183760"/>
            </a:xfrm>
            <a:custGeom>
              <a:avLst/>
              <a:gdLst/>
              <a:ahLst/>
              <a:cxnLst/>
              <a:rect l="l" t="t" r="r" b="b"/>
              <a:pathLst>
                <a:path w="25821" h="48400" extrusionOk="0">
                  <a:moveTo>
                    <a:pt x="1810" y="0"/>
                  </a:moveTo>
                  <a:cubicBezTo>
                    <a:pt x="1214" y="139"/>
                    <a:pt x="597" y="199"/>
                    <a:pt x="0" y="438"/>
                  </a:cubicBezTo>
                  <a:cubicBezTo>
                    <a:pt x="80" y="1452"/>
                    <a:pt x="179" y="2487"/>
                    <a:pt x="199" y="3461"/>
                  </a:cubicBezTo>
                  <a:cubicBezTo>
                    <a:pt x="458" y="7261"/>
                    <a:pt x="935" y="11041"/>
                    <a:pt x="1612" y="14800"/>
                  </a:cubicBezTo>
                  <a:cubicBezTo>
                    <a:pt x="2328" y="18739"/>
                    <a:pt x="3322" y="22618"/>
                    <a:pt x="4695" y="26398"/>
                  </a:cubicBezTo>
                  <a:cubicBezTo>
                    <a:pt x="5690" y="29143"/>
                    <a:pt x="6903" y="31809"/>
                    <a:pt x="8375" y="34355"/>
                  </a:cubicBezTo>
                  <a:cubicBezTo>
                    <a:pt x="9151" y="35708"/>
                    <a:pt x="10046" y="37001"/>
                    <a:pt x="10981" y="38274"/>
                  </a:cubicBezTo>
                  <a:cubicBezTo>
                    <a:pt x="12274" y="40024"/>
                    <a:pt x="13726" y="41616"/>
                    <a:pt x="15318" y="43068"/>
                  </a:cubicBezTo>
                  <a:cubicBezTo>
                    <a:pt x="16730" y="44401"/>
                    <a:pt x="18262" y="45554"/>
                    <a:pt x="19913" y="46589"/>
                  </a:cubicBezTo>
                  <a:cubicBezTo>
                    <a:pt x="20748" y="47126"/>
                    <a:pt x="21624" y="47623"/>
                    <a:pt x="22519" y="48081"/>
                  </a:cubicBezTo>
                  <a:cubicBezTo>
                    <a:pt x="22698" y="48180"/>
                    <a:pt x="22897" y="48220"/>
                    <a:pt x="23016" y="48399"/>
                  </a:cubicBezTo>
                  <a:cubicBezTo>
                    <a:pt x="23931" y="48300"/>
                    <a:pt x="24906" y="48320"/>
                    <a:pt x="25821" y="48121"/>
                  </a:cubicBezTo>
                  <a:cubicBezTo>
                    <a:pt x="25781" y="48001"/>
                    <a:pt x="25662" y="47981"/>
                    <a:pt x="25523" y="47922"/>
                  </a:cubicBezTo>
                  <a:cubicBezTo>
                    <a:pt x="23235" y="46987"/>
                    <a:pt x="21086" y="45793"/>
                    <a:pt x="19057" y="44321"/>
                  </a:cubicBezTo>
                  <a:cubicBezTo>
                    <a:pt x="17307" y="43028"/>
                    <a:pt x="15715" y="41536"/>
                    <a:pt x="14243" y="39925"/>
                  </a:cubicBezTo>
                  <a:cubicBezTo>
                    <a:pt x="13269" y="38831"/>
                    <a:pt x="12373" y="37657"/>
                    <a:pt x="11538" y="36444"/>
                  </a:cubicBezTo>
                  <a:cubicBezTo>
                    <a:pt x="9091" y="32903"/>
                    <a:pt x="7301" y="29083"/>
                    <a:pt x="5928" y="25025"/>
                  </a:cubicBezTo>
                  <a:cubicBezTo>
                    <a:pt x="4635" y="21226"/>
                    <a:pt x="3720" y="17287"/>
                    <a:pt x="3084" y="13308"/>
                  </a:cubicBezTo>
                  <a:cubicBezTo>
                    <a:pt x="2586" y="10225"/>
                    <a:pt x="2228" y="7122"/>
                    <a:pt x="2029" y="3979"/>
                  </a:cubicBezTo>
                  <a:cubicBezTo>
                    <a:pt x="1930" y="2666"/>
                    <a:pt x="1890" y="1333"/>
                    <a:pt x="1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5"/>
            <p:cNvSpPr/>
            <p:nvPr/>
          </p:nvSpPr>
          <p:spPr>
            <a:xfrm rot="-4964324" flipH="1">
              <a:off x="8191977" y="-1142596"/>
              <a:ext cx="1074419" cy="2089687"/>
            </a:xfrm>
            <a:custGeom>
              <a:avLst/>
              <a:gdLst/>
              <a:ahLst/>
              <a:cxnLst/>
              <a:rect l="l" t="t" r="r" b="b"/>
              <a:pathLst>
                <a:path w="23813" h="46315" extrusionOk="0">
                  <a:moveTo>
                    <a:pt x="1851" y="0"/>
                  </a:moveTo>
                  <a:cubicBezTo>
                    <a:pt x="1274" y="60"/>
                    <a:pt x="776" y="299"/>
                    <a:pt x="259" y="458"/>
                  </a:cubicBezTo>
                  <a:cubicBezTo>
                    <a:pt x="80" y="517"/>
                    <a:pt x="1" y="637"/>
                    <a:pt x="1" y="816"/>
                  </a:cubicBezTo>
                  <a:lnTo>
                    <a:pt x="1" y="1035"/>
                  </a:lnTo>
                  <a:cubicBezTo>
                    <a:pt x="80" y="2487"/>
                    <a:pt x="140" y="3939"/>
                    <a:pt x="239" y="5391"/>
                  </a:cubicBezTo>
                  <a:cubicBezTo>
                    <a:pt x="319" y="6724"/>
                    <a:pt x="458" y="8077"/>
                    <a:pt x="617" y="9410"/>
                  </a:cubicBezTo>
                  <a:cubicBezTo>
                    <a:pt x="756" y="10802"/>
                    <a:pt x="936" y="12195"/>
                    <a:pt x="1134" y="13587"/>
                  </a:cubicBezTo>
                  <a:cubicBezTo>
                    <a:pt x="1453" y="15656"/>
                    <a:pt x="1831" y="17745"/>
                    <a:pt x="2288" y="19794"/>
                  </a:cubicBezTo>
                  <a:cubicBezTo>
                    <a:pt x="3223" y="23832"/>
                    <a:pt x="4457" y="27810"/>
                    <a:pt x="6267" y="31570"/>
                  </a:cubicBezTo>
                  <a:cubicBezTo>
                    <a:pt x="7043" y="33142"/>
                    <a:pt x="7858" y="34673"/>
                    <a:pt x="8893" y="36125"/>
                  </a:cubicBezTo>
                  <a:cubicBezTo>
                    <a:pt x="10046" y="37796"/>
                    <a:pt x="11319" y="39428"/>
                    <a:pt x="12831" y="40820"/>
                  </a:cubicBezTo>
                  <a:cubicBezTo>
                    <a:pt x="13189" y="41138"/>
                    <a:pt x="13567" y="41437"/>
                    <a:pt x="13906" y="41775"/>
                  </a:cubicBezTo>
                  <a:cubicBezTo>
                    <a:pt x="14960" y="42670"/>
                    <a:pt x="16074" y="43426"/>
                    <a:pt x="17287" y="44102"/>
                  </a:cubicBezTo>
                  <a:cubicBezTo>
                    <a:pt x="18481" y="44779"/>
                    <a:pt x="19754" y="45316"/>
                    <a:pt x="21047" y="45793"/>
                  </a:cubicBezTo>
                  <a:cubicBezTo>
                    <a:pt x="21877" y="46088"/>
                    <a:pt x="22706" y="46315"/>
                    <a:pt x="23599" y="46315"/>
                  </a:cubicBezTo>
                  <a:cubicBezTo>
                    <a:pt x="23670" y="46315"/>
                    <a:pt x="23741" y="46313"/>
                    <a:pt x="23812" y="46311"/>
                  </a:cubicBezTo>
                  <a:cubicBezTo>
                    <a:pt x="23116" y="46052"/>
                    <a:pt x="22420" y="45734"/>
                    <a:pt x="21783" y="45495"/>
                  </a:cubicBezTo>
                  <a:cubicBezTo>
                    <a:pt x="19734" y="44620"/>
                    <a:pt x="17864" y="43426"/>
                    <a:pt x="16114" y="42014"/>
                  </a:cubicBezTo>
                  <a:cubicBezTo>
                    <a:pt x="14164" y="40422"/>
                    <a:pt x="12513" y="38532"/>
                    <a:pt x="11041" y="36503"/>
                  </a:cubicBezTo>
                  <a:cubicBezTo>
                    <a:pt x="9430" y="34236"/>
                    <a:pt x="8176" y="31789"/>
                    <a:pt x="7102" y="29262"/>
                  </a:cubicBezTo>
                  <a:cubicBezTo>
                    <a:pt x="5511" y="25483"/>
                    <a:pt x="4437" y="21544"/>
                    <a:pt x="3661" y="17546"/>
                  </a:cubicBezTo>
                  <a:cubicBezTo>
                    <a:pt x="3243" y="15377"/>
                    <a:pt x="2885" y="13189"/>
                    <a:pt x="2646" y="11001"/>
                  </a:cubicBezTo>
                  <a:cubicBezTo>
                    <a:pt x="2308" y="8156"/>
                    <a:pt x="2069" y="5292"/>
                    <a:pt x="1970" y="2407"/>
                  </a:cubicBezTo>
                  <a:cubicBezTo>
                    <a:pt x="1950" y="1592"/>
                    <a:pt x="1890" y="796"/>
                    <a:pt x="18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5"/>
            <p:cNvSpPr/>
            <p:nvPr/>
          </p:nvSpPr>
          <p:spPr>
            <a:xfrm rot="-4964324" flipH="1">
              <a:off x="8117223" y="-916707"/>
              <a:ext cx="1106679" cy="2165803"/>
            </a:xfrm>
            <a:custGeom>
              <a:avLst/>
              <a:gdLst/>
              <a:ahLst/>
              <a:cxnLst/>
              <a:rect l="l" t="t" r="r" b="b"/>
              <a:pathLst>
                <a:path w="24528" h="48002" extrusionOk="0">
                  <a:moveTo>
                    <a:pt x="1492" y="1"/>
                  </a:moveTo>
                  <a:cubicBezTo>
                    <a:pt x="975" y="60"/>
                    <a:pt x="478" y="200"/>
                    <a:pt x="0" y="359"/>
                  </a:cubicBezTo>
                  <a:cubicBezTo>
                    <a:pt x="40" y="1413"/>
                    <a:pt x="100" y="2428"/>
                    <a:pt x="159" y="3442"/>
                  </a:cubicBezTo>
                  <a:cubicBezTo>
                    <a:pt x="259" y="4755"/>
                    <a:pt x="418" y="6088"/>
                    <a:pt x="537" y="7401"/>
                  </a:cubicBezTo>
                  <a:cubicBezTo>
                    <a:pt x="736" y="9529"/>
                    <a:pt x="1055" y="11678"/>
                    <a:pt x="1413" y="13786"/>
                  </a:cubicBezTo>
                  <a:cubicBezTo>
                    <a:pt x="1830" y="16233"/>
                    <a:pt x="2348" y="18660"/>
                    <a:pt x="2984" y="21047"/>
                  </a:cubicBezTo>
                  <a:cubicBezTo>
                    <a:pt x="3899" y="24509"/>
                    <a:pt x="5033" y="27870"/>
                    <a:pt x="6585" y="31073"/>
                  </a:cubicBezTo>
                  <a:cubicBezTo>
                    <a:pt x="7758" y="33500"/>
                    <a:pt x="9091" y="35847"/>
                    <a:pt x="10742" y="38016"/>
                  </a:cubicBezTo>
                  <a:cubicBezTo>
                    <a:pt x="11976" y="39627"/>
                    <a:pt x="13289" y="41139"/>
                    <a:pt x="14781" y="42531"/>
                  </a:cubicBezTo>
                  <a:cubicBezTo>
                    <a:pt x="17028" y="44580"/>
                    <a:pt x="19495" y="46271"/>
                    <a:pt x="22220" y="47584"/>
                  </a:cubicBezTo>
                  <a:cubicBezTo>
                    <a:pt x="22479" y="47704"/>
                    <a:pt x="22777" y="47783"/>
                    <a:pt x="22996" y="48002"/>
                  </a:cubicBezTo>
                  <a:lnTo>
                    <a:pt x="24528" y="48002"/>
                  </a:lnTo>
                  <a:cubicBezTo>
                    <a:pt x="24409" y="47823"/>
                    <a:pt x="24210" y="47783"/>
                    <a:pt x="24031" y="47684"/>
                  </a:cubicBezTo>
                  <a:cubicBezTo>
                    <a:pt x="23135" y="47206"/>
                    <a:pt x="22280" y="46709"/>
                    <a:pt x="21425" y="46192"/>
                  </a:cubicBezTo>
                  <a:cubicBezTo>
                    <a:pt x="19794" y="45177"/>
                    <a:pt x="18242" y="44003"/>
                    <a:pt x="16830" y="42691"/>
                  </a:cubicBezTo>
                  <a:cubicBezTo>
                    <a:pt x="15238" y="41219"/>
                    <a:pt x="13786" y="39627"/>
                    <a:pt x="12493" y="37877"/>
                  </a:cubicBezTo>
                  <a:cubicBezTo>
                    <a:pt x="11558" y="36623"/>
                    <a:pt x="10683" y="35330"/>
                    <a:pt x="9887" y="33958"/>
                  </a:cubicBezTo>
                  <a:cubicBezTo>
                    <a:pt x="8415" y="31411"/>
                    <a:pt x="7201" y="28766"/>
                    <a:pt x="6207" y="26001"/>
                  </a:cubicBezTo>
                  <a:cubicBezTo>
                    <a:pt x="4834" y="22241"/>
                    <a:pt x="3840" y="18362"/>
                    <a:pt x="3123" y="14423"/>
                  </a:cubicBezTo>
                  <a:cubicBezTo>
                    <a:pt x="2427" y="10663"/>
                    <a:pt x="1950" y="6884"/>
                    <a:pt x="1711" y="3084"/>
                  </a:cubicBezTo>
                  <a:cubicBezTo>
                    <a:pt x="1631" y="2030"/>
                    <a:pt x="1572" y="1015"/>
                    <a:pt x="14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5"/>
            <p:cNvSpPr/>
            <p:nvPr/>
          </p:nvSpPr>
          <p:spPr>
            <a:xfrm rot="-4964324" flipH="1">
              <a:off x="8539297" y="882856"/>
              <a:ext cx="805104" cy="2549856"/>
            </a:xfrm>
            <a:custGeom>
              <a:avLst/>
              <a:gdLst/>
              <a:ahLst/>
              <a:cxnLst/>
              <a:rect l="l" t="t" r="r" b="b"/>
              <a:pathLst>
                <a:path w="17844" h="56514" extrusionOk="0">
                  <a:moveTo>
                    <a:pt x="3064" y="4270"/>
                  </a:moveTo>
                  <a:cubicBezTo>
                    <a:pt x="3780" y="6280"/>
                    <a:pt x="4197" y="8329"/>
                    <a:pt x="4297" y="10437"/>
                  </a:cubicBezTo>
                  <a:cubicBezTo>
                    <a:pt x="4377" y="11949"/>
                    <a:pt x="4337" y="13501"/>
                    <a:pt x="4138" y="15013"/>
                  </a:cubicBezTo>
                  <a:cubicBezTo>
                    <a:pt x="3939" y="16524"/>
                    <a:pt x="3641" y="18076"/>
                    <a:pt x="3183" y="19568"/>
                  </a:cubicBezTo>
                  <a:cubicBezTo>
                    <a:pt x="3004" y="19409"/>
                    <a:pt x="2984" y="19210"/>
                    <a:pt x="2964" y="19011"/>
                  </a:cubicBezTo>
                  <a:cubicBezTo>
                    <a:pt x="2785" y="17817"/>
                    <a:pt x="2606" y="16604"/>
                    <a:pt x="2407" y="15390"/>
                  </a:cubicBezTo>
                  <a:cubicBezTo>
                    <a:pt x="2387" y="15192"/>
                    <a:pt x="2387" y="14993"/>
                    <a:pt x="2407" y="14794"/>
                  </a:cubicBezTo>
                  <a:cubicBezTo>
                    <a:pt x="2586" y="13540"/>
                    <a:pt x="2666" y="12267"/>
                    <a:pt x="2626" y="11034"/>
                  </a:cubicBezTo>
                  <a:cubicBezTo>
                    <a:pt x="2606" y="9940"/>
                    <a:pt x="2487" y="8846"/>
                    <a:pt x="2308" y="7752"/>
                  </a:cubicBezTo>
                  <a:cubicBezTo>
                    <a:pt x="2288" y="7593"/>
                    <a:pt x="2228" y="7453"/>
                    <a:pt x="2268" y="7294"/>
                  </a:cubicBezTo>
                  <a:cubicBezTo>
                    <a:pt x="2407" y="6339"/>
                    <a:pt x="2566" y="5365"/>
                    <a:pt x="2904" y="4449"/>
                  </a:cubicBezTo>
                  <a:cubicBezTo>
                    <a:pt x="2944" y="4390"/>
                    <a:pt x="2984" y="4350"/>
                    <a:pt x="3064" y="4270"/>
                  </a:cubicBezTo>
                  <a:close/>
                  <a:moveTo>
                    <a:pt x="4834" y="1306"/>
                  </a:moveTo>
                  <a:cubicBezTo>
                    <a:pt x="5391" y="2102"/>
                    <a:pt x="5849" y="2977"/>
                    <a:pt x="6246" y="3873"/>
                  </a:cubicBezTo>
                  <a:cubicBezTo>
                    <a:pt x="7281" y="6379"/>
                    <a:pt x="7738" y="8985"/>
                    <a:pt x="7778" y="11710"/>
                  </a:cubicBezTo>
                  <a:cubicBezTo>
                    <a:pt x="7858" y="15749"/>
                    <a:pt x="7221" y="19707"/>
                    <a:pt x="5968" y="23586"/>
                  </a:cubicBezTo>
                  <a:cubicBezTo>
                    <a:pt x="5670" y="24501"/>
                    <a:pt x="5371" y="25416"/>
                    <a:pt x="4973" y="26331"/>
                  </a:cubicBezTo>
                  <a:cubicBezTo>
                    <a:pt x="4934" y="26471"/>
                    <a:pt x="4934" y="26650"/>
                    <a:pt x="4735" y="26690"/>
                  </a:cubicBezTo>
                  <a:cubicBezTo>
                    <a:pt x="4717" y="26694"/>
                    <a:pt x="4702" y="26696"/>
                    <a:pt x="4689" y="26696"/>
                  </a:cubicBezTo>
                  <a:cubicBezTo>
                    <a:pt x="4579" y="26696"/>
                    <a:pt x="4593" y="26562"/>
                    <a:pt x="4575" y="26491"/>
                  </a:cubicBezTo>
                  <a:cubicBezTo>
                    <a:pt x="4377" y="25794"/>
                    <a:pt x="4197" y="25078"/>
                    <a:pt x="4038" y="24382"/>
                  </a:cubicBezTo>
                  <a:cubicBezTo>
                    <a:pt x="3939" y="24004"/>
                    <a:pt x="3959" y="23666"/>
                    <a:pt x="4078" y="23288"/>
                  </a:cubicBezTo>
                  <a:cubicBezTo>
                    <a:pt x="4854" y="21159"/>
                    <a:pt x="5391" y="18991"/>
                    <a:pt x="5749" y="16743"/>
                  </a:cubicBezTo>
                  <a:cubicBezTo>
                    <a:pt x="6266" y="13361"/>
                    <a:pt x="6286" y="10019"/>
                    <a:pt x="5491" y="6677"/>
                  </a:cubicBezTo>
                  <a:cubicBezTo>
                    <a:pt x="5172" y="5285"/>
                    <a:pt x="4695" y="3952"/>
                    <a:pt x="4058" y="2679"/>
                  </a:cubicBezTo>
                  <a:cubicBezTo>
                    <a:pt x="3939" y="2401"/>
                    <a:pt x="3939" y="2222"/>
                    <a:pt x="4138" y="2003"/>
                  </a:cubicBezTo>
                  <a:cubicBezTo>
                    <a:pt x="4357" y="1784"/>
                    <a:pt x="4496" y="1485"/>
                    <a:pt x="4834" y="1306"/>
                  </a:cubicBezTo>
                  <a:close/>
                  <a:moveTo>
                    <a:pt x="3657" y="1"/>
                  </a:moveTo>
                  <a:cubicBezTo>
                    <a:pt x="3519" y="1"/>
                    <a:pt x="3407" y="51"/>
                    <a:pt x="3282" y="113"/>
                  </a:cubicBezTo>
                  <a:cubicBezTo>
                    <a:pt x="3263" y="173"/>
                    <a:pt x="3243" y="212"/>
                    <a:pt x="3183" y="232"/>
                  </a:cubicBezTo>
                  <a:cubicBezTo>
                    <a:pt x="1751" y="1665"/>
                    <a:pt x="975" y="3415"/>
                    <a:pt x="557" y="5365"/>
                  </a:cubicBezTo>
                  <a:cubicBezTo>
                    <a:pt x="20" y="7692"/>
                    <a:pt x="0" y="10039"/>
                    <a:pt x="139" y="12407"/>
                  </a:cubicBezTo>
                  <a:cubicBezTo>
                    <a:pt x="239" y="13859"/>
                    <a:pt x="398" y="15331"/>
                    <a:pt x="617" y="16803"/>
                  </a:cubicBezTo>
                  <a:cubicBezTo>
                    <a:pt x="895" y="18693"/>
                    <a:pt x="1273" y="20563"/>
                    <a:pt x="1631" y="22413"/>
                  </a:cubicBezTo>
                  <a:cubicBezTo>
                    <a:pt x="2228" y="25476"/>
                    <a:pt x="3183" y="28420"/>
                    <a:pt x="4357" y="31305"/>
                  </a:cubicBezTo>
                  <a:cubicBezTo>
                    <a:pt x="5292" y="33652"/>
                    <a:pt x="6346" y="35979"/>
                    <a:pt x="7380" y="38307"/>
                  </a:cubicBezTo>
                  <a:cubicBezTo>
                    <a:pt x="7997" y="39699"/>
                    <a:pt x="8594" y="41092"/>
                    <a:pt x="9250" y="42484"/>
                  </a:cubicBezTo>
                  <a:lnTo>
                    <a:pt x="11717" y="47716"/>
                  </a:lnTo>
                  <a:cubicBezTo>
                    <a:pt x="12473" y="49347"/>
                    <a:pt x="13269" y="50998"/>
                    <a:pt x="14104" y="52630"/>
                  </a:cubicBezTo>
                  <a:cubicBezTo>
                    <a:pt x="14741" y="53923"/>
                    <a:pt x="15417" y="55216"/>
                    <a:pt x="16054" y="56509"/>
                  </a:cubicBezTo>
                  <a:cubicBezTo>
                    <a:pt x="16123" y="56509"/>
                    <a:pt x="16193" y="56514"/>
                    <a:pt x="16257" y="56514"/>
                  </a:cubicBezTo>
                  <a:cubicBezTo>
                    <a:pt x="16322" y="56514"/>
                    <a:pt x="16382" y="56509"/>
                    <a:pt x="16431" y="56489"/>
                  </a:cubicBezTo>
                  <a:cubicBezTo>
                    <a:pt x="16829" y="56330"/>
                    <a:pt x="17207" y="56171"/>
                    <a:pt x="17605" y="55992"/>
                  </a:cubicBezTo>
                  <a:cubicBezTo>
                    <a:pt x="17824" y="55892"/>
                    <a:pt x="17844" y="55813"/>
                    <a:pt x="17725" y="55574"/>
                  </a:cubicBezTo>
                  <a:cubicBezTo>
                    <a:pt x="17526" y="55136"/>
                    <a:pt x="17327" y="54718"/>
                    <a:pt x="17108" y="54301"/>
                  </a:cubicBezTo>
                  <a:cubicBezTo>
                    <a:pt x="16412" y="52928"/>
                    <a:pt x="15715" y="51595"/>
                    <a:pt x="15019" y="50223"/>
                  </a:cubicBezTo>
                  <a:cubicBezTo>
                    <a:pt x="13985" y="48213"/>
                    <a:pt x="12910" y="46184"/>
                    <a:pt x="11896" y="44155"/>
                  </a:cubicBezTo>
                  <a:cubicBezTo>
                    <a:pt x="10921" y="42206"/>
                    <a:pt x="9966" y="40296"/>
                    <a:pt x="9071" y="38327"/>
                  </a:cubicBezTo>
                  <a:cubicBezTo>
                    <a:pt x="7778" y="35582"/>
                    <a:pt x="6644" y="32737"/>
                    <a:pt x="5630" y="29853"/>
                  </a:cubicBezTo>
                  <a:cubicBezTo>
                    <a:pt x="5491" y="29514"/>
                    <a:pt x="5550" y="29236"/>
                    <a:pt x="5729" y="28937"/>
                  </a:cubicBezTo>
                  <a:cubicBezTo>
                    <a:pt x="6664" y="27426"/>
                    <a:pt x="7281" y="25755"/>
                    <a:pt x="7778" y="24044"/>
                  </a:cubicBezTo>
                  <a:cubicBezTo>
                    <a:pt x="8474" y="21577"/>
                    <a:pt x="9012" y="19071"/>
                    <a:pt x="9310" y="16524"/>
                  </a:cubicBezTo>
                  <a:cubicBezTo>
                    <a:pt x="9628" y="13859"/>
                    <a:pt x="9728" y="11233"/>
                    <a:pt x="9429" y="8567"/>
                  </a:cubicBezTo>
                  <a:cubicBezTo>
                    <a:pt x="9250" y="6936"/>
                    <a:pt x="8872" y="5305"/>
                    <a:pt x="8216" y="3793"/>
                  </a:cubicBezTo>
                  <a:cubicBezTo>
                    <a:pt x="7738" y="2679"/>
                    <a:pt x="7082" y="1684"/>
                    <a:pt x="6227" y="809"/>
                  </a:cubicBezTo>
                  <a:cubicBezTo>
                    <a:pt x="5968" y="570"/>
                    <a:pt x="5689" y="391"/>
                    <a:pt x="5331" y="312"/>
                  </a:cubicBezTo>
                  <a:cubicBezTo>
                    <a:pt x="4794" y="232"/>
                    <a:pt x="4297" y="133"/>
                    <a:pt x="3780" y="13"/>
                  </a:cubicBezTo>
                  <a:cubicBezTo>
                    <a:pt x="3736" y="5"/>
                    <a:pt x="3695" y="1"/>
                    <a:pt x="36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40;p5"/>
            <p:cNvSpPr/>
            <p:nvPr/>
          </p:nvSpPr>
          <p:spPr>
            <a:xfrm rot="-4964324" flipH="1">
              <a:off x="8652954" y="541342"/>
              <a:ext cx="783627" cy="2685483"/>
            </a:xfrm>
            <a:custGeom>
              <a:avLst/>
              <a:gdLst/>
              <a:ahLst/>
              <a:cxnLst/>
              <a:rect l="l" t="t" r="r" b="b"/>
              <a:pathLst>
                <a:path w="17368" h="59520" extrusionOk="0">
                  <a:moveTo>
                    <a:pt x="3701" y="1"/>
                  </a:moveTo>
                  <a:lnTo>
                    <a:pt x="3701" y="1"/>
                  </a:lnTo>
                  <a:cubicBezTo>
                    <a:pt x="3144" y="40"/>
                    <a:pt x="2547" y="100"/>
                    <a:pt x="1950" y="140"/>
                  </a:cubicBezTo>
                  <a:cubicBezTo>
                    <a:pt x="1891" y="279"/>
                    <a:pt x="1871" y="378"/>
                    <a:pt x="1811" y="498"/>
                  </a:cubicBezTo>
                  <a:cubicBezTo>
                    <a:pt x="757" y="3104"/>
                    <a:pt x="220" y="5849"/>
                    <a:pt x="100" y="8674"/>
                  </a:cubicBezTo>
                  <a:cubicBezTo>
                    <a:pt x="1" y="11319"/>
                    <a:pt x="180" y="13925"/>
                    <a:pt x="518" y="16531"/>
                  </a:cubicBezTo>
                  <a:cubicBezTo>
                    <a:pt x="896" y="19177"/>
                    <a:pt x="1393" y="21803"/>
                    <a:pt x="1990" y="24409"/>
                  </a:cubicBezTo>
                  <a:cubicBezTo>
                    <a:pt x="2647" y="27333"/>
                    <a:pt x="3562" y="30158"/>
                    <a:pt x="4596" y="32943"/>
                  </a:cubicBezTo>
                  <a:cubicBezTo>
                    <a:pt x="5571" y="35529"/>
                    <a:pt x="6546" y="38095"/>
                    <a:pt x="7540" y="40661"/>
                  </a:cubicBezTo>
                  <a:cubicBezTo>
                    <a:pt x="8774" y="43824"/>
                    <a:pt x="10047" y="47007"/>
                    <a:pt x="11399" y="50170"/>
                  </a:cubicBezTo>
                  <a:cubicBezTo>
                    <a:pt x="12752" y="53333"/>
                    <a:pt x="14224" y="56476"/>
                    <a:pt x="15816" y="59520"/>
                  </a:cubicBezTo>
                  <a:cubicBezTo>
                    <a:pt x="16373" y="59321"/>
                    <a:pt x="16910" y="59122"/>
                    <a:pt x="17367" y="58803"/>
                  </a:cubicBezTo>
                  <a:cubicBezTo>
                    <a:pt x="16870" y="57769"/>
                    <a:pt x="16373" y="56715"/>
                    <a:pt x="15835" y="55700"/>
                  </a:cubicBezTo>
                  <a:cubicBezTo>
                    <a:pt x="14940" y="53910"/>
                    <a:pt x="14125" y="52100"/>
                    <a:pt x="13309" y="50250"/>
                  </a:cubicBezTo>
                  <a:cubicBezTo>
                    <a:pt x="11718" y="46669"/>
                    <a:pt x="10246" y="43068"/>
                    <a:pt x="8813" y="39428"/>
                  </a:cubicBezTo>
                  <a:cubicBezTo>
                    <a:pt x="7759" y="36862"/>
                    <a:pt x="6744" y="34296"/>
                    <a:pt x="5790" y="31670"/>
                  </a:cubicBezTo>
                  <a:cubicBezTo>
                    <a:pt x="4656" y="28527"/>
                    <a:pt x="3741" y="25284"/>
                    <a:pt x="3084" y="22002"/>
                  </a:cubicBezTo>
                  <a:cubicBezTo>
                    <a:pt x="2746" y="20212"/>
                    <a:pt x="2388" y="18421"/>
                    <a:pt x="2109" y="16611"/>
                  </a:cubicBezTo>
                  <a:cubicBezTo>
                    <a:pt x="1712" y="14025"/>
                    <a:pt x="1493" y="11439"/>
                    <a:pt x="1592" y="8833"/>
                  </a:cubicBezTo>
                  <a:cubicBezTo>
                    <a:pt x="1692" y="6545"/>
                    <a:pt x="2050" y="4297"/>
                    <a:pt x="2806" y="2129"/>
                  </a:cubicBezTo>
                  <a:cubicBezTo>
                    <a:pt x="3084" y="1413"/>
                    <a:pt x="3403" y="717"/>
                    <a:pt x="37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5"/>
            <p:cNvSpPr/>
            <p:nvPr/>
          </p:nvSpPr>
          <p:spPr>
            <a:xfrm rot="-4964324" flipH="1">
              <a:off x="8569923" y="792784"/>
              <a:ext cx="794365" cy="2588071"/>
            </a:xfrm>
            <a:custGeom>
              <a:avLst/>
              <a:gdLst/>
              <a:ahLst/>
              <a:cxnLst/>
              <a:rect l="l" t="t" r="r" b="b"/>
              <a:pathLst>
                <a:path w="17606" h="57361" extrusionOk="0">
                  <a:moveTo>
                    <a:pt x="2885" y="1"/>
                  </a:moveTo>
                  <a:cubicBezTo>
                    <a:pt x="1711" y="1433"/>
                    <a:pt x="1015" y="3084"/>
                    <a:pt x="597" y="4855"/>
                  </a:cubicBezTo>
                  <a:cubicBezTo>
                    <a:pt x="120" y="6844"/>
                    <a:pt x="0" y="8853"/>
                    <a:pt x="40" y="10902"/>
                  </a:cubicBezTo>
                  <a:cubicBezTo>
                    <a:pt x="120" y="13906"/>
                    <a:pt x="537" y="16870"/>
                    <a:pt x="1114" y="19834"/>
                  </a:cubicBezTo>
                  <a:cubicBezTo>
                    <a:pt x="1472" y="21565"/>
                    <a:pt x="1791" y="23335"/>
                    <a:pt x="2208" y="25046"/>
                  </a:cubicBezTo>
                  <a:cubicBezTo>
                    <a:pt x="2706" y="27095"/>
                    <a:pt x="3382" y="29084"/>
                    <a:pt x="4118" y="31033"/>
                  </a:cubicBezTo>
                  <a:cubicBezTo>
                    <a:pt x="5252" y="33998"/>
                    <a:pt x="6545" y="36902"/>
                    <a:pt x="7798" y="39826"/>
                  </a:cubicBezTo>
                  <a:cubicBezTo>
                    <a:pt x="8674" y="41835"/>
                    <a:pt x="9549" y="43864"/>
                    <a:pt x="10464" y="45854"/>
                  </a:cubicBezTo>
                  <a:cubicBezTo>
                    <a:pt x="11399" y="47982"/>
                    <a:pt x="12433" y="50091"/>
                    <a:pt x="13428" y="52179"/>
                  </a:cubicBezTo>
                  <a:cubicBezTo>
                    <a:pt x="14263" y="53890"/>
                    <a:pt x="15139" y="55641"/>
                    <a:pt x="15994" y="57352"/>
                  </a:cubicBezTo>
                  <a:cubicBezTo>
                    <a:pt x="16047" y="57352"/>
                    <a:pt x="16118" y="57360"/>
                    <a:pt x="16183" y="57360"/>
                  </a:cubicBezTo>
                  <a:cubicBezTo>
                    <a:pt x="16215" y="57360"/>
                    <a:pt x="16246" y="57358"/>
                    <a:pt x="16273" y="57352"/>
                  </a:cubicBezTo>
                  <a:cubicBezTo>
                    <a:pt x="16730" y="57232"/>
                    <a:pt x="17128" y="57033"/>
                    <a:pt x="17506" y="56775"/>
                  </a:cubicBezTo>
                  <a:cubicBezTo>
                    <a:pt x="17546" y="56735"/>
                    <a:pt x="17566" y="56655"/>
                    <a:pt x="17605" y="56576"/>
                  </a:cubicBezTo>
                  <a:cubicBezTo>
                    <a:pt x="16949" y="55283"/>
                    <a:pt x="16273" y="53990"/>
                    <a:pt x="15636" y="52697"/>
                  </a:cubicBezTo>
                  <a:lnTo>
                    <a:pt x="13249" y="47783"/>
                  </a:lnTo>
                  <a:cubicBezTo>
                    <a:pt x="12393" y="46033"/>
                    <a:pt x="11578" y="44302"/>
                    <a:pt x="10782" y="42551"/>
                  </a:cubicBezTo>
                  <a:cubicBezTo>
                    <a:pt x="10146" y="41159"/>
                    <a:pt x="9549" y="39766"/>
                    <a:pt x="8912" y="38374"/>
                  </a:cubicBezTo>
                  <a:cubicBezTo>
                    <a:pt x="7878" y="36066"/>
                    <a:pt x="6823" y="33719"/>
                    <a:pt x="5889" y="31372"/>
                  </a:cubicBezTo>
                  <a:cubicBezTo>
                    <a:pt x="4715" y="28487"/>
                    <a:pt x="3780" y="25543"/>
                    <a:pt x="3183" y="22480"/>
                  </a:cubicBezTo>
                  <a:cubicBezTo>
                    <a:pt x="2805" y="20630"/>
                    <a:pt x="2427" y="18760"/>
                    <a:pt x="2149" y="16870"/>
                  </a:cubicBezTo>
                  <a:cubicBezTo>
                    <a:pt x="1970" y="15398"/>
                    <a:pt x="1791" y="13926"/>
                    <a:pt x="1691" y="12474"/>
                  </a:cubicBezTo>
                  <a:cubicBezTo>
                    <a:pt x="1532" y="10106"/>
                    <a:pt x="1592" y="7739"/>
                    <a:pt x="2089" y="5432"/>
                  </a:cubicBezTo>
                  <a:cubicBezTo>
                    <a:pt x="2507" y="3482"/>
                    <a:pt x="3263" y="1732"/>
                    <a:pt x="4715" y="299"/>
                  </a:cubicBezTo>
                  <a:cubicBezTo>
                    <a:pt x="4755" y="279"/>
                    <a:pt x="4775" y="240"/>
                    <a:pt x="4794" y="180"/>
                  </a:cubicBezTo>
                  <a:cubicBezTo>
                    <a:pt x="4615" y="80"/>
                    <a:pt x="4416" y="61"/>
                    <a:pt x="4257" y="41"/>
                  </a:cubicBezTo>
                  <a:cubicBezTo>
                    <a:pt x="3800" y="41"/>
                    <a:pt x="3322" y="1"/>
                    <a:pt x="28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142;p5"/>
            <p:cNvSpPr/>
            <p:nvPr/>
          </p:nvSpPr>
          <p:spPr>
            <a:xfrm rot="-4964324" flipH="1">
              <a:off x="8594086" y="700129"/>
              <a:ext cx="794365" cy="2629355"/>
            </a:xfrm>
            <a:custGeom>
              <a:avLst/>
              <a:gdLst/>
              <a:ahLst/>
              <a:cxnLst/>
              <a:rect l="l" t="t" r="r" b="b"/>
              <a:pathLst>
                <a:path w="17606" h="58276" extrusionOk="0">
                  <a:moveTo>
                    <a:pt x="3341" y="1"/>
                  </a:moveTo>
                  <a:cubicBezTo>
                    <a:pt x="3183" y="1"/>
                    <a:pt x="3024" y="3"/>
                    <a:pt x="2865" y="9"/>
                  </a:cubicBezTo>
                  <a:cubicBezTo>
                    <a:pt x="2765" y="9"/>
                    <a:pt x="2646" y="109"/>
                    <a:pt x="2546" y="149"/>
                  </a:cubicBezTo>
                  <a:cubicBezTo>
                    <a:pt x="2268" y="646"/>
                    <a:pt x="1989" y="1123"/>
                    <a:pt x="1771" y="1621"/>
                  </a:cubicBezTo>
                  <a:cubicBezTo>
                    <a:pt x="1055" y="3133"/>
                    <a:pt x="637" y="4724"/>
                    <a:pt x="378" y="6375"/>
                  </a:cubicBezTo>
                  <a:cubicBezTo>
                    <a:pt x="0" y="8941"/>
                    <a:pt x="60" y="11468"/>
                    <a:pt x="338" y="14034"/>
                  </a:cubicBezTo>
                  <a:cubicBezTo>
                    <a:pt x="577" y="16600"/>
                    <a:pt x="1055" y="19126"/>
                    <a:pt x="1552" y="21673"/>
                  </a:cubicBezTo>
                  <a:cubicBezTo>
                    <a:pt x="1950" y="23662"/>
                    <a:pt x="2367" y="25651"/>
                    <a:pt x="2964" y="27581"/>
                  </a:cubicBezTo>
                  <a:cubicBezTo>
                    <a:pt x="3680" y="29928"/>
                    <a:pt x="4536" y="32236"/>
                    <a:pt x="5451" y="34503"/>
                  </a:cubicBezTo>
                  <a:cubicBezTo>
                    <a:pt x="6565" y="37288"/>
                    <a:pt x="7719" y="40073"/>
                    <a:pt x="8892" y="42819"/>
                  </a:cubicBezTo>
                  <a:cubicBezTo>
                    <a:pt x="9708" y="44748"/>
                    <a:pt x="10543" y="46678"/>
                    <a:pt x="11419" y="48588"/>
                  </a:cubicBezTo>
                  <a:cubicBezTo>
                    <a:pt x="12234" y="50418"/>
                    <a:pt x="13070" y="52228"/>
                    <a:pt x="13925" y="54038"/>
                  </a:cubicBezTo>
                  <a:cubicBezTo>
                    <a:pt x="14601" y="55470"/>
                    <a:pt x="15318" y="56843"/>
                    <a:pt x="16054" y="58275"/>
                  </a:cubicBezTo>
                  <a:cubicBezTo>
                    <a:pt x="16551" y="58116"/>
                    <a:pt x="16989" y="57877"/>
                    <a:pt x="17466" y="57639"/>
                  </a:cubicBezTo>
                  <a:cubicBezTo>
                    <a:pt x="17546" y="57599"/>
                    <a:pt x="17565" y="57519"/>
                    <a:pt x="17605" y="57480"/>
                  </a:cubicBezTo>
                  <a:cubicBezTo>
                    <a:pt x="16750" y="55749"/>
                    <a:pt x="15894" y="54038"/>
                    <a:pt x="15059" y="52307"/>
                  </a:cubicBezTo>
                  <a:cubicBezTo>
                    <a:pt x="14064" y="50219"/>
                    <a:pt x="13070" y="48090"/>
                    <a:pt x="12095" y="45982"/>
                  </a:cubicBezTo>
                  <a:cubicBezTo>
                    <a:pt x="11180" y="43972"/>
                    <a:pt x="10305" y="41963"/>
                    <a:pt x="9429" y="39954"/>
                  </a:cubicBezTo>
                  <a:cubicBezTo>
                    <a:pt x="8156" y="37030"/>
                    <a:pt x="6863" y="34126"/>
                    <a:pt x="5749" y="31161"/>
                  </a:cubicBezTo>
                  <a:cubicBezTo>
                    <a:pt x="5013" y="29212"/>
                    <a:pt x="4337" y="27223"/>
                    <a:pt x="3839" y="25174"/>
                  </a:cubicBezTo>
                  <a:cubicBezTo>
                    <a:pt x="3422" y="23443"/>
                    <a:pt x="3064" y="21693"/>
                    <a:pt x="2745" y="19962"/>
                  </a:cubicBezTo>
                  <a:cubicBezTo>
                    <a:pt x="2169" y="17018"/>
                    <a:pt x="1751" y="14034"/>
                    <a:pt x="1671" y="11030"/>
                  </a:cubicBezTo>
                  <a:cubicBezTo>
                    <a:pt x="1631" y="8981"/>
                    <a:pt x="1751" y="6972"/>
                    <a:pt x="2228" y="4983"/>
                  </a:cubicBezTo>
                  <a:cubicBezTo>
                    <a:pt x="2646" y="3192"/>
                    <a:pt x="3342" y="1561"/>
                    <a:pt x="4516" y="129"/>
                  </a:cubicBezTo>
                  <a:cubicBezTo>
                    <a:pt x="4463" y="76"/>
                    <a:pt x="4393" y="6"/>
                    <a:pt x="4308" y="6"/>
                  </a:cubicBezTo>
                  <a:cubicBezTo>
                    <a:pt x="4298" y="6"/>
                    <a:pt x="4288" y="7"/>
                    <a:pt x="4277" y="9"/>
                  </a:cubicBezTo>
                  <a:cubicBezTo>
                    <a:pt x="3972" y="9"/>
                    <a:pt x="3658" y="1"/>
                    <a:pt x="3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5"/>
            <p:cNvSpPr/>
            <p:nvPr/>
          </p:nvSpPr>
          <p:spPr>
            <a:xfrm rot="-4964324" flipH="1">
              <a:off x="8623790" y="619585"/>
              <a:ext cx="786289" cy="2660307"/>
            </a:xfrm>
            <a:custGeom>
              <a:avLst/>
              <a:gdLst/>
              <a:ahLst/>
              <a:cxnLst/>
              <a:rect l="l" t="t" r="r" b="b"/>
              <a:pathLst>
                <a:path w="17427" h="58962" extrusionOk="0">
                  <a:moveTo>
                    <a:pt x="3621" y="1"/>
                  </a:moveTo>
                  <a:cubicBezTo>
                    <a:pt x="3577" y="1"/>
                    <a:pt x="3531" y="5"/>
                    <a:pt x="3482" y="10"/>
                  </a:cubicBezTo>
                  <a:cubicBezTo>
                    <a:pt x="3064" y="10"/>
                    <a:pt x="2647" y="50"/>
                    <a:pt x="2209" y="150"/>
                  </a:cubicBezTo>
                  <a:cubicBezTo>
                    <a:pt x="1911" y="846"/>
                    <a:pt x="1592" y="1562"/>
                    <a:pt x="1314" y="2278"/>
                  </a:cubicBezTo>
                  <a:cubicBezTo>
                    <a:pt x="518" y="4446"/>
                    <a:pt x="200" y="6674"/>
                    <a:pt x="100" y="8962"/>
                  </a:cubicBezTo>
                  <a:cubicBezTo>
                    <a:pt x="1" y="11588"/>
                    <a:pt x="259" y="14174"/>
                    <a:pt x="617" y="16760"/>
                  </a:cubicBezTo>
                  <a:cubicBezTo>
                    <a:pt x="896" y="18570"/>
                    <a:pt x="1254" y="20361"/>
                    <a:pt x="1592" y="22151"/>
                  </a:cubicBezTo>
                  <a:cubicBezTo>
                    <a:pt x="2229" y="25453"/>
                    <a:pt x="3164" y="28656"/>
                    <a:pt x="4298" y="31819"/>
                  </a:cubicBezTo>
                  <a:cubicBezTo>
                    <a:pt x="5272" y="34425"/>
                    <a:pt x="6287" y="36991"/>
                    <a:pt x="7321" y="39577"/>
                  </a:cubicBezTo>
                  <a:cubicBezTo>
                    <a:pt x="8754" y="43217"/>
                    <a:pt x="10226" y="46838"/>
                    <a:pt x="11817" y="50399"/>
                  </a:cubicBezTo>
                  <a:cubicBezTo>
                    <a:pt x="12633" y="52209"/>
                    <a:pt x="13448" y="54059"/>
                    <a:pt x="14343" y="55849"/>
                  </a:cubicBezTo>
                  <a:cubicBezTo>
                    <a:pt x="14881" y="56884"/>
                    <a:pt x="15378" y="57898"/>
                    <a:pt x="15875" y="58952"/>
                  </a:cubicBezTo>
                  <a:cubicBezTo>
                    <a:pt x="15941" y="58952"/>
                    <a:pt x="16017" y="58961"/>
                    <a:pt x="16083" y="58961"/>
                  </a:cubicBezTo>
                  <a:cubicBezTo>
                    <a:pt x="16116" y="58961"/>
                    <a:pt x="16147" y="58959"/>
                    <a:pt x="16174" y="58952"/>
                  </a:cubicBezTo>
                  <a:cubicBezTo>
                    <a:pt x="16532" y="58793"/>
                    <a:pt x="16910" y="58634"/>
                    <a:pt x="17268" y="58455"/>
                  </a:cubicBezTo>
                  <a:cubicBezTo>
                    <a:pt x="17327" y="58415"/>
                    <a:pt x="17387" y="58296"/>
                    <a:pt x="17427" y="58236"/>
                  </a:cubicBezTo>
                  <a:cubicBezTo>
                    <a:pt x="16731" y="56804"/>
                    <a:pt x="15995" y="55431"/>
                    <a:pt x="15318" y="53999"/>
                  </a:cubicBezTo>
                  <a:cubicBezTo>
                    <a:pt x="14443" y="52209"/>
                    <a:pt x="13627" y="50379"/>
                    <a:pt x="12812" y="48549"/>
                  </a:cubicBezTo>
                  <a:cubicBezTo>
                    <a:pt x="11936" y="46639"/>
                    <a:pt x="11101" y="44729"/>
                    <a:pt x="10265" y="42780"/>
                  </a:cubicBezTo>
                  <a:cubicBezTo>
                    <a:pt x="9132" y="39995"/>
                    <a:pt x="7978" y="37249"/>
                    <a:pt x="6844" y="34464"/>
                  </a:cubicBezTo>
                  <a:cubicBezTo>
                    <a:pt x="5889" y="32197"/>
                    <a:pt x="5073" y="29889"/>
                    <a:pt x="4357" y="27542"/>
                  </a:cubicBezTo>
                  <a:cubicBezTo>
                    <a:pt x="3761" y="25612"/>
                    <a:pt x="3343" y="23623"/>
                    <a:pt x="2925" y="21634"/>
                  </a:cubicBezTo>
                  <a:cubicBezTo>
                    <a:pt x="2428" y="19087"/>
                    <a:pt x="1990" y="16561"/>
                    <a:pt x="1712" y="13995"/>
                  </a:cubicBezTo>
                  <a:cubicBezTo>
                    <a:pt x="1433" y="11429"/>
                    <a:pt x="1393" y="8882"/>
                    <a:pt x="1771" y="6336"/>
                  </a:cubicBezTo>
                  <a:cubicBezTo>
                    <a:pt x="2010" y="4685"/>
                    <a:pt x="2448" y="3114"/>
                    <a:pt x="3164" y="1582"/>
                  </a:cubicBezTo>
                  <a:cubicBezTo>
                    <a:pt x="3402" y="1084"/>
                    <a:pt x="3681" y="627"/>
                    <a:pt x="3940" y="130"/>
                  </a:cubicBezTo>
                  <a:cubicBezTo>
                    <a:pt x="3839" y="29"/>
                    <a:pt x="3737" y="1"/>
                    <a:pt x="36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5"/>
            <p:cNvSpPr/>
            <p:nvPr/>
          </p:nvSpPr>
          <p:spPr>
            <a:xfrm rot="-4964324" flipH="1">
              <a:off x="8692786" y="120326"/>
              <a:ext cx="1003492" cy="2755959"/>
            </a:xfrm>
            <a:custGeom>
              <a:avLst/>
              <a:gdLst/>
              <a:ahLst/>
              <a:cxnLst/>
              <a:rect l="l" t="t" r="r" b="b"/>
              <a:pathLst>
                <a:path w="22241" h="61082" extrusionOk="0">
                  <a:moveTo>
                    <a:pt x="7677" y="1"/>
                  </a:moveTo>
                  <a:cubicBezTo>
                    <a:pt x="7056" y="1"/>
                    <a:pt x="6654" y="298"/>
                    <a:pt x="6346" y="857"/>
                  </a:cubicBezTo>
                  <a:cubicBezTo>
                    <a:pt x="5789" y="1832"/>
                    <a:pt x="5291" y="2846"/>
                    <a:pt x="4933" y="3921"/>
                  </a:cubicBezTo>
                  <a:cubicBezTo>
                    <a:pt x="4178" y="6029"/>
                    <a:pt x="3879" y="8237"/>
                    <a:pt x="3839" y="10485"/>
                  </a:cubicBezTo>
                  <a:cubicBezTo>
                    <a:pt x="3780" y="12693"/>
                    <a:pt x="3979" y="14882"/>
                    <a:pt x="4337" y="17070"/>
                  </a:cubicBezTo>
                  <a:cubicBezTo>
                    <a:pt x="4774" y="19974"/>
                    <a:pt x="5232" y="22859"/>
                    <a:pt x="5988" y="25703"/>
                  </a:cubicBezTo>
                  <a:cubicBezTo>
                    <a:pt x="6067" y="26021"/>
                    <a:pt x="6047" y="26260"/>
                    <a:pt x="5888" y="26559"/>
                  </a:cubicBezTo>
                  <a:cubicBezTo>
                    <a:pt x="5093" y="28249"/>
                    <a:pt x="4197" y="29881"/>
                    <a:pt x="3143" y="31393"/>
                  </a:cubicBezTo>
                  <a:cubicBezTo>
                    <a:pt x="2208" y="32646"/>
                    <a:pt x="1213" y="33859"/>
                    <a:pt x="0" y="34814"/>
                  </a:cubicBezTo>
                  <a:cubicBezTo>
                    <a:pt x="67" y="34915"/>
                    <a:pt x="147" y="34965"/>
                    <a:pt x="239" y="34965"/>
                  </a:cubicBezTo>
                  <a:cubicBezTo>
                    <a:pt x="311" y="34965"/>
                    <a:pt x="390" y="34935"/>
                    <a:pt x="477" y="34874"/>
                  </a:cubicBezTo>
                  <a:cubicBezTo>
                    <a:pt x="816" y="34595"/>
                    <a:pt x="1194" y="34357"/>
                    <a:pt x="1552" y="34038"/>
                  </a:cubicBezTo>
                  <a:cubicBezTo>
                    <a:pt x="3362" y="32507"/>
                    <a:pt x="4854" y="30696"/>
                    <a:pt x="6107" y="28707"/>
                  </a:cubicBezTo>
                  <a:cubicBezTo>
                    <a:pt x="6266" y="28508"/>
                    <a:pt x="6386" y="28269"/>
                    <a:pt x="6545" y="28070"/>
                  </a:cubicBezTo>
                  <a:cubicBezTo>
                    <a:pt x="6565" y="28070"/>
                    <a:pt x="6585" y="28051"/>
                    <a:pt x="6644" y="28031"/>
                  </a:cubicBezTo>
                  <a:cubicBezTo>
                    <a:pt x="6863" y="28409"/>
                    <a:pt x="6943" y="28846"/>
                    <a:pt x="7062" y="29264"/>
                  </a:cubicBezTo>
                  <a:cubicBezTo>
                    <a:pt x="7082" y="29344"/>
                    <a:pt x="7042" y="29463"/>
                    <a:pt x="6982" y="29542"/>
                  </a:cubicBezTo>
                  <a:cubicBezTo>
                    <a:pt x="6883" y="29722"/>
                    <a:pt x="6764" y="29861"/>
                    <a:pt x="6644" y="30040"/>
                  </a:cubicBezTo>
                  <a:cubicBezTo>
                    <a:pt x="5192" y="31989"/>
                    <a:pt x="3561" y="33720"/>
                    <a:pt x="1532" y="35093"/>
                  </a:cubicBezTo>
                  <a:cubicBezTo>
                    <a:pt x="1432" y="35132"/>
                    <a:pt x="1373" y="35192"/>
                    <a:pt x="1293" y="35272"/>
                  </a:cubicBezTo>
                  <a:cubicBezTo>
                    <a:pt x="1233" y="35291"/>
                    <a:pt x="1233" y="35331"/>
                    <a:pt x="1233" y="35391"/>
                  </a:cubicBezTo>
                  <a:cubicBezTo>
                    <a:pt x="1282" y="35537"/>
                    <a:pt x="1701" y="35696"/>
                    <a:pt x="1951" y="35696"/>
                  </a:cubicBezTo>
                  <a:cubicBezTo>
                    <a:pt x="2008" y="35696"/>
                    <a:pt x="2056" y="35688"/>
                    <a:pt x="2089" y="35669"/>
                  </a:cubicBezTo>
                  <a:cubicBezTo>
                    <a:pt x="2268" y="35570"/>
                    <a:pt x="2407" y="35431"/>
                    <a:pt x="2586" y="35351"/>
                  </a:cubicBezTo>
                  <a:cubicBezTo>
                    <a:pt x="4277" y="34257"/>
                    <a:pt x="5709" y="32865"/>
                    <a:pt x="6982" y="31293"/>
                  </a:cubicBezTo>
                  <a:cubicBezTo>
                    <a:pt x="7142" y="31114"/>
                    <a:pt x="7281" y="30975"/>
                    <a:pt x="7440" y="30796"/>
                  </a:cubicBezTo>
                  <a:cubicBezTo>
                    <a:pt x="7460" y="30776"/>
                    <a:pt x="7480" y="30776"/>
                    <a:pt x="7500" y="30776"/>
                  </a:cubicBezTo>
                  <a:cubicBezTo>
                    <a:pt x="7559" y="30836"/>
                    <a:pt x="7599" y="30895"/>
                    <a:pt x="7639" y="30955"/>
                  </a:cubicBezTo>
                  <a:cubicBezTo>
                    <a:pt x="7997" y="31989"/>
                    <a:pt x="7997" y="31989"/>
                    <a:pt x="7261" y="32785"/>
                  </a:cubicBezTo>
                  <a:cubicBezTo>
                    <a:pt x="6147" y="33939"/>
                    <a:pt x="4894" y="34973"/>
                    <a:pt x="3561" y="35829"/>
                  </a:cubicBezTo>
                  <a:cubicBezTo>
                    <a:pt x="3402" y="35928"/>
                    <a:pt x="3183" y="35988"/>
                    <a:pt x="3103" y="36226"/>
                  </a:cubicBezTo>
                  <a:cubicBezTo>
                    <a:pt x="3203" y="36286"/>
                    <a:pt x="3322" y="36326"/>
                    <a:pt x="3422" y="36386"/>
                  </a:cubicBezTo>
                  <a:cubicBezTo>
                    <a:pt x="3536" y="36431"/>
                    <a:pt x="3648" y="36454"/>
                    <a:pt x="3758" y="36454"/>
                  </a:cubicBezTo>
                  <a:cubicBezTo>
                    <a:pt x="3934" y="36454"/>
                    <a:pt x="4105" y="36396"/>
                    <a:pt x="4277" y="36286"/>
                  </a:cubicBezTo>
                  <a:cubicBezTo>
                    <a:pt x="5510" y="35490"/>
                    <a:pt x="6684" y="34595"/>
                    <a:pt x="7778" y="33581"/>
                  </a:cubicBezTo>
                  <a:cubicBezTo>
                    <a:pt x="7957" y="33422"/>
                    <a:pt x="8096" y="33282"/>
                    <a:pt x="8275" y="33123"/>
                  </a:cubicBezTo>
                  <a:cubicBezTo>
                    <a:pt x="8494" y="33402"/>
                    <a:pt x="8753" y="33979"/>
                    <a:pt x="8773" y="34178"/>
                  </a:cubicBezTo>
                  <a:cubicBezTo>
                    <a:pt x="8793" y="34297"/>
                    <a:pt x="8693" y="34396"/>
                    <a:pt x="8594" y="34476"/>
                  </a:cubicBezTo>
                  <a:cubicBezTo>
                    <a:pt x="7897" y="35053"/>
                    <a:pt x="7181" y="35570"/>
                    <a:pt x="6405" y="36047"/>
                  </a:cubicBezTo>
                  <a:cubicBezTo>
                    <a:pt x="6047" y="36266"/>
                    <a:pt x="5650" y="36505"/>
                    <a:pt x="5192" y="36783"/>
                  </a:cubicBezTo>
                  <a:cubicBezTo>
                    <a:pt x="5491" y="36905"/>
                    <a:pt x="5759" y="36990"/>
                    <a:pt x="6020" y="36990"/>
                  </a:cubicBezTo>
                  <a:cubicBezTo>
                    <a:pt x="6228" y="36990"/>
                    <a:pt x="6432" y="36936"/>
                    <a:pt x="6644" y="36803"/>
                  </a:cubicBezTo>
                  <a:cubicBezTo>
                    <a:pt x="7340" y="36386"/>
                    <a:pt x="8037" y="36008"/>
                    <a:pt x="8733" y="35610"/>
                  </a:cubicBezTo>
                  <a:cubicBezTo>
                    <a:pt x="8872" y="35550"/>
                    <a:pt x="9031" y="35451"/>
                    <a:pt x="9171" y="35351"/>
                  </a:cubicBezTo>
                  <a:cubicBezTo>
                    <a:pt x="9230" y="35411"/>
                    <a:pt x="9290" y="35451"/>
                    <a:pt x="9330" y="35510"/>
                  </a:cubicBezTo>
                  <a:cubicBezTo>
                    <a:pt x="9529" y="36187"/>
                    <a:pt x="9708" y="36067"/>
                    <a:pt x="8952" y="36465"/>
                  </a:cubicBezTo>
                  <a:cubicBezTo>
                    <a:pt x="8554" y="36684"/>
                    <a:pt x="8156" y="36863"/>
                    <a:pt x="7758" y="37062"/>
                  </a:cubicBezTo>
                  <a:cubicBezTo>
                    <a:pt x="7738" y="37241"/>
                    <a:pt x="7838" y="37241"/>
                    <a:pt x="7937" y="37261"/>
                  </a:cubicBezTo>
                  <a:cubicBezTo>
                    <a:pt x="8025" y="37273"/>
                    <a:pt x="8108" y="37280"/>
                    <a:pt x="8186" y="37280"/>
                  </a:cubicBezTo>
                  <a:cubicBezTo>
                    <a:pt x="8356" y="37280"/>
                    <a:pt x="8510" y="37249"/>
                    <a:pt x="8673" y="37181"/>
                  </a:cubicBezTo>
                  <a:cubicBezTo>
                    <a:pt x="8972" y="37062"/>
                    <a:pt x="9270" y="36962"/>
                    <a:pt x="9568" y="36843"/>
                  </a:cubicBezTo>
                  <a:cubicBezTo>
                    <a:pt x="9635" y="36817"/>
                    <a:pt x="9679" y="36799"/>
                    <a:pt x="9712" y="36799"/>
                  </a:cubicBezTo>
                  <a:cubicBezTo>
                    <a:pt x="9778" y="36799"/>
                    <a:pt x="9801" y="36870"/>
                    <a:pt x="9867" y="37082"/>
                  </a:cubicBezTo>
                  <a:cubicBezTo>
                    <a:pt x="9926" y="37181"/>
                    <a:pt x="10006" y="37261"/>
                    <a:pt x="10026" y="37360"/>
                  </a:cubicBezTo>
                  <a:cubicBezTo>
                    <a:pt x="10663" y="38972"/>
                    <a:pt x="11299" y="40623"/>
                    <a:pt x="11956" y="42234"/>
                  </a:cubicBezTo>
                  <a:cubicBezTo>
                    <a:pt x="12930" y="44641"/>
                    <a:pt x="13925" y="47048"/>
                    <a:pt x="14939" y="49435"/>
                  </a:cubicBezTo>
                  <a:cubicBezTo>
                    <a:pt x="16073" y="52021"/>
                    <a:pt x="17267" y="54587"/>
                    <a:pt x="18560" y="57094"/>
                  </a:cubicBezTo>
                  <a:cubicBezTo>
                    <a:pt x="19196" y="58347"/>
                    <a:pt x="19873" y="59561"/>
                    <a:pt x="20549" y="60814"/>
                  </a:cubicBezTo>
                  <a:cubicBezTo>
                    <a:pt x="20651" y="61004"/>
                    <a:pt x="20720" y="61081"/>
                    <a:pt x="20834" y="61081"/>
                  </a:cubicBezTo>
                  <a:cubicBezTo>
                    <a:pt x="20899" y="61081"/>
                    <a:pt x="20978" y="61056"/>
                    <a:pt x="21086" y="61013"/>
                  </a:cubicBezTo>
                  <a:cubicBezTo>
                    <a:pt x="21464" y="60834"/>
                    <a:pt x="21882" y="60714"/>
                    <a:pt x="22240" y="60456"/>
                  </a:cubicBezTo>
                  <a:cubicBezTo>
                    <a:pt x="21902" y="59859"/>
                    <a:pt x="21603" y="59262"/>
                    <a:pt x="21285" y="58665"/>
                  </a:cubicBezTo>
                  <a:cubicBezTo>
                    <a:pt x="19972" y="56258"/>
                    <a:pt x="18779" y="53772"/>
                    <a:pt x="17625" y="51265"/>
                  </a:cubicBezTo>
                  <a:cubicBezTo>
                    <a:pt x="15934" y="47545"/>
                    <a:pt x="14382" y="43766"/>
                    <a:pt x="12891" y="39986"/>
                  </a:cubicBezTo>
                  <a:cubicBezTo>
                    <a:pt x="11916" y="37539"/>
                    <a:pt x="10941" y="35073"/>
                    <a:pt x="10006" y="32586"/>
                  </a:cubicBezTo>
                  <a:cubicBezTo>
                    <a:pt x="8713" y="29184"/>
                    <a:pt x="7599" y="25663"/>
                    <a:pt x="6883" y="22083"/>
                  </a:cubicBezTo>
                  <a:cubicBezTo>
                    <a:pt x="6425" y="19835"/>
                    <a:pt x="5968" y="17567"/>
                    <a:pt x="5669" y="15279"/>
                  </a:cubicBezTo>
                  <a:cubicBezTo>
                    <a:pt x="5371" y="13012"/>
                    <a:pt x="5232" y="10744"/>
                    <a:pt x="5351" y="8456"/>
                  </a:cubicBezTo>
                  <a:cubicBezTo>
                    <a:pt x="5530" y="5572"/>
                    <a:pt x="6187" y="2827"/>
                    <a:pt x="7619" y="280"/>
                  </a:cubicBezTo>
                  <a:cubicBezTo>
                    <a:pt x="7659" y="181"/>
                    <a:pt x="7679" y="101"/>
                    <a:pt x="7738" y="2"/>
                  </a:cubicBezTo>
                  <a:cubicBezTo>
                    <a:pt x="7718" y="1"/>
                    <a:pt x="7697" y="1"/>
                    <a:pt x="76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5"/>
            <p:cNvSpPr/>
            <p:nvPr/>
          </p:nvSpPr>
          <p:spPr>
            <a:xfrm rot="-4964324" flipH="1">
              <a:off x="7850069" y="-429120"/>
              <a:ext cx="1382221" cy="2179158"/>
            </a:xfrm>
            <a:custGeom>
              <a:avLst/>
              <a:gdLst/>
              <a:ahLst/>
              <a:cxnLst/>
              <a:rect l="l" t="t" r="r" b="b"/>
              <a:pathLst>
                <a:path w="30635" h="48298" extrusionOk="0">
                  <a:moveTo>
                    <a:pt x="1768" y="1"/>
                  </a:moveTo>
                  <a:cubicBezTo>
                    <a:pt x="1728" y="1"/>
                    <a:pt x="1683" y="6"/>
                    <a:pt x="1631" y="17"/>
                  </a:cubicBezTo>
                  <a:cubicBezTo>
                    <a:pt x="1114" y="77"/>
                    <a:pt x="617" y="216"/>
                    <a:pt x="100" y="316"/>
                  </a:cubicBezTo>
                  <a:cubicBezTo>
                    <a:pt x="40" y="2265"/>
                    <a:pt x="0" y="4215"/>
                    <a:pt x="40" y="6184"/>
                  </a:cubicBezTo>
                  <a:cubicBezTo>
                    <a:pt x="100" y="8989"/>
                    <a:pt x="338" y="11774"/>
                    <a:pt x="776" y="14559"/>
                  </a:cubicBezTo>
                  <a:cubicBezTo>
                    <a:pt x="1194" y="17443"/>
                    <a:pt x="1830" y="20308"/>
                    <a:pt x="2666" y="23113"/>
                  </a:cubicBezTo>
                  <a:cubicBezTo>
                    <a:pt x="3342" y="25341"/>
                    <a:pt x="4158" y="27569"/>
                    <a:pt x="5172" y="29677"/>
                  </a:cubicBezTo>
                  <a:cubicBezTo>
                    <a:pt x="6286" y="31985"/>
                    <a:pt x="7619" y="34153"/>
                    <a:pt x="9111" y="36242"/>
                  </a:cubicBezTo>
                  <a:cubicBezTo>
                    <a:pt x="10683" y="38470"/>
                    <a:pt x="12513" y="40499"/>
                    <a:pt x="14582" y="42309"/>
                  </a:cubicBezTo>
                  <a:cubicBezTo>
                    <a:pt x="16829" y="44299"/>
                    <a:pt x="19356" y="45970"/>
                    <a:pt x="22181" y="47024"/>
                  </a:cubicBezTo>
                  <a:cubicBezTo>
                    <a:pt x="23653" y="47581"/>
                    <a:pt x="25145" y="47979"/>
                    <a:pt x="26676" y="48178"/>
                  </a:cubicBezTo>
                  <a:cubicBezTo>
                    <a:pt x="26855" y="48198"/>
                    <a:pt x="27034" y="48158"/>
                    <a:pt x="27174" y="48297"/>
                  </a:cubicBezTo>
                  <a:cubicBezTo>
                    <a:pt x="28347" y="48078"/>
                    <a:pt x="29521" y="47820"/>
                    <a:pt x="30635" y="47462"/>
                  </a:cubicBezTo>
                  <a:cubicBezTo>
                    <a:pt x="30568" y="47234"/>
                    <a:pt x="30546" y="47159"/>
                    <a:pt x="30478" y="47159"/>
                  </a:cubicBezTo>
                  <a:cubicBezTo>
                    <a:pt x="30445" y="47159"/>
                    <a:pt x="30402" y="47177"/>
                    <a:pt x="30337" y="47203"/>
                  </a:cubicBezTo>
                  <a:cubicBezTo>
                    <a:pt x="30038" y="47302"/>
                    <a:pt x="29740" y="47422"/>
                    <a:pt x="29441" y="47561"/>
                  </a:cubicBezTo>
                  <a:cubicBezTo>
                    <a:pt x="29292" y="47623"/>
                    <a:pt x="29135" y="47654"/>
                    <a:pt x="28980" y="47654"/>
                  </a:cubicBezTo>
                  <a:cubicBezTo>
                    <a:pt x="28887" y="47654"/>
                    <a:pt x="28795" y="47643"/>
                    <a:pt x="28705" y="47621"/>
                  </a:cubicBezTo>
                  <a:cubicBezTo>
                    <a:pt x="28606" y="47601"/>
                    <a:pt x="28506" y="47601"/>
                    <a:pt x="28526" y="47422"/>
                  </a:cubicBezTo>
                  <a:lnTo>
                    <a:pt x="29720" y="46825"/>
                  </a:lnTo>
                  <a:cubicBezTo>
                    <a:pt x="30456" y="46427"/>
                    <a:pt x="30297" y="46566"/>
                    <a:pt x="30098" y="45890"/>
                  </a:cubicBezTo>
                  <a:cubicBezTo>
                    <a:pt x="30098" y="45830"/>
                    <a:pt x="30018" y="45791"/>
                    <a:pt x="29939" y="45711"/>
                  </a:cubicBezTo>
                  <a:cubicBezTo>
                    <a:pt x="29799" y="45810"/>
                    <a:pt x="29640" y="45910"/>
                    <a:pt x="29501" y="45989"/>
                  </a:cubicBezTo>
                  <a:cubicBezTo>
                    <a:pt x="28805" y="46387"/>
                    <a:pt x="28069" y="46765"/>
                    <a:pt x="27412" y="47183"/>
                  </a:cubicBezTo>
                  <a:cubicBezTo>
                    <a:pt x="27200" y="47316"/>
                    <a:pt x="27000" y="47370"/>
                    <a:pt x="26794" y="47370"/>
                  </a:cubicBezTo>
                  <a:cubicBezTo>
                    <a:pt x="26536" y="47370"/>
                    <a:pt x="26270" y="47285"/>
                    <a:pt x="25960" y="47163"/>
                  </a:cubicBezTo>
                  <a:cubicBezTo>
                    <a:pt x="26398" y="46885"/>
                    <a:pt x="26816" y="46626"/>
                    <a:pt x="27174" y="46407"/>
                  </a:cubicBezTo>
                  <a:cubicBezTo>
                    <a:pt x="27930" y="45930"/>
                    <a:pt x="28666" y="45413"/>
                    <a:pt x="29362" y="44836"/>
                  </a:cubicBezTo>
                  <a:cubicBezTo>
                    <a:pt x="29461" y="44776"/>
                    <a:pt x="29541" y="44696"/>
                    <a:pt x="29541" y="44537"/>
                  </a:cubicBezTo>
                  <a:cubicBezTo>
                    <a:pt x="29521" y="44338"/>
                    <a:pt x="29262" y="43801"/>
                    <a:pt x="29044" y="43503"/>
                  </a:cubicBezTo>
                  <a:cubicBezTo>
                    <a:pt x="28864" y="43642"/>
                    <a:pt x="28725" y="43801"/>
                    <a:pt x="28546" y="43941"/>
                  </a:cubicBezTo>
                  <a:cubicBezTo>
                    <a:pt x="27452" y="44975"/>
                    <a:pt x="26278" y="45850"/>
                    <a:pt x="25045" y="46666"/>
                  </a:cubicBezTo>
                  <a:cubicBezTo>
                    <a:pt x="24875" y="46763"/>
                    <a:pt x="24704" y="46823"/>
                    <a:pt x="24529" y="46823"/>
                  </a:cubicBezTo>
                  <a:cubicBezTo>
                    <a:pt x="24418" y="46823"/>
                    <a:pt x="24305" y="46799"/>
                    <a:pt x="24190" y="46745"/>
                  </a:cubicBezTo>
                  <a:cubicBezTo>
                    <a:pt x="24090" y="46706"/>
                    <a:pt x="23971" y="46666"/>
                    <a:pt x="23871" y="46606"/>
                  </a:cubicBezTo>
                  <a:cubicBezTo>
                    <a:pt x="23951" y="46348"/>
                    <a:pt x="24170" y="46308"/>
                    <a:pt x="24329" y="46208"/>
                  </a:cubicBezTo>
                  <a:cubicBezTo>
                    <a:pt x="25682" y="45313"/>
                    <a:pt x="26935" y="44318"/>
                    <a:pt x="28029" y="43145"/>
                  </a:cubicBezTo>
                  <a:cubicBezTo>
                    <a:pt x="28765" y="42349"/>
                    <a:pt x="28765" y="42349"/>
                    <a:pt x="28387" y="41335"/>
                  </a:cubicBezTo>
                  <a:cubicBezTo>
                    <a:pt x="28367" y="41255"/>
                    <a:pt x="28327" y="41215"/>
                    <a:pt x="28268" y="41136"/>
                  </a:cubicBezTo>
                  <a:cubicBezTo>
                    <a:pt x="28248" y="41136"/>
                    <a:pt x="28228" y="41136"/>
                    <a:pt x="28188" y="41156"/>
                  </a:cubicBezTo>
                  <a:cubicBezTo>
                    <a:pt x="28049" y="41315"/>
                    <a:pt x="27890" y="41494"/>
                    <a:pt x="27750" y="41653"/>
                  </a:cubicBezTo>
                  <a:cubicBezTo>
                    <a:pt x="26477" y="43224"/>
                    <a:pt x="25045" y="44617"/>
                    <a:pt x="23354" y="45711"/>
                  </a:cubicBezTo>
                  <a:cubicBezTo>
                    <a:pt x="23195" y="45830"/>
                    <a:pt x="23016" y="45930"/>
                    <a:pt x="22857" y="46029"/>
                  </a:cubicBezTo>
                  <a:cubicBezTo>
                    <a:pt x="22824" y="46048"/>
                    <a:pt x="22776" y="46056"/>
                    <a:pt x="22719" y="46056"/>
                  </a:cubicBezTo>
                  <a:cubicBezTo>
                    <a:pt x="22469" y="46056"/>
                    <a:pt x="22050" y="45897"/>
                    <a:pt x="22001" y="45751"/>
                  </a:cubicBezTo>
                  <a:cubicBezTo>
                    <a:pt x="22001" y="45731"/>
                    <a:pt x="22021" y="45671"/>
                    <a:pt x="22061" y="45631"/>
                  </a:cubicBezTo>
                  <a:cubicBezTo>
                    <a:pt x="22121" y="45552"/>
                    <a:pt x="22220" y="45512"/>
                    <a:pt x="22300" y="45452"/>
                  </a:cubicBezTo>
                  <a:cubicBezTo>
                    <a:pt x="24329" y="44100"/>
                    <a:pt x="25980" y="42369"/>
                    <a:pt x="27392" y="40419"/>
                  </a:cubicBezTo>
                  <a:cubicBezTo>
                    <a:pt x="27532" y="40240"/>
                    <a:pt x="27651" y="40101"/>
                    <a:pt x="27750" y="39922"/>
                  </a:cubicBezTo>
                  <a:cubicBezTo>
                    <a:pt x="27790" y="39843"/>
                    <a:pt x="27850" y="39723"/>
                    <a:pt x="27830" y="39644"/>
                  </a:cubicBezTo>
                  <a:cubicBezTo>
                    <a:pt x="27691" y="39226"/>
                    <a:pt x="27631" y="38788"/>
                    <a:pt x="27392" y="38390"/>
                  </a:cubicBezTo>
                  <a:cubicBezTo>
                    <a:pt x="27353" y="38430"/>
                    <a:pt x="27333" y="38430"/>
                    <a:pt x="27313" y="38450"/>
                  </a:cubicBezTo>
                  <a:cubicBezTo>
                    <a:pt x="27154" y="38649"/>
                    <a:pt x="27014" y="38868"/>
                    <a:pt x="26875" y="39067"/>
                  </a:cubicBezTo>
                  <a:cubicBezTo>
                    <a:pt x="25622" y="41096"/>
                    <a:pt x="24130" y="42866"/>
                    <a:pt x="22300" y="44418"/>
                  </a:cubicBezTo>
                  <a:cubicBezTo>
                    <a:pt x="21962" y="44716"/>
                    <a:pt x="21604" y="44955"/>
                    <a:pt x="21246" y="45234"/>
                  </a:cubicBezTo>
                  <a:cubicBezTo>
                    <a:pt x="21173" y="45282"/>
                    <a:pt x="21104" y="45307"/>
                    <a:pt x="21039" y="45307"/>
                  </a:cubicBezTo>
                  <a:cubicBezTo>
                    <a:pt x="20944" y="45307"/>
                    <a:pt x="20859" y="45252"/>
                    <a:pt x="20788" y="45134"/>
                  </a:cubicBezTo>
                  <a:cubicBezTo>
                    <a:pt x="20311" y="45015"/>
                    <a:pt x="19953" y="44696"/>
                    <a:pt x="19594" y="44478"/>
                  </a:cubicBezTo>
                  <a:cubicBezTo>
                    <a:pt x="17884" y="43403"/>
                    <a:pt x="16332" y="42130"/>
                    <a:pt x="14900" y="40738"/>
                  </a:cubicBezTo>
                  <a:cubicBezTo>
                    <a:pt x="13408" y="39306"/>
                    <a:pt x="12075" y="37734"/>
                    <a:pt x="10842" y="36083"/>
                  </a:cubicBezTo>
                  <a:cubicBezTo>
                    <a:pt x="9728" y="34591"/>
                    <a:pt x="8733" y="33039"/>
                    <a:pt x="7838" y="31408"/>
                  </a:cubicBezTo>
                  <a:cubicBezTo>
                    <a:pt x="6863" y="29677"/>
                    <a:pt x="6008" y="27867"/>
                    <a:pt x="5351" y="25977"/>
                  </a:cubicBezTo>
                  <a:cubicBezTo>
                    <a:pt x="4297" y="23053"/>
                    <a:pt x="3561" y="20109"/>
                    <a:pt x="2964" y="17065"/>
                  </a:cubicBezTo>
                  <a:cubicBezTo>
                    <a:pt x="2427" y="14360"/>
                    <a:pt x="2089" y="11595"/>
                    <a:pt x="1910" y="8810"/>
                  </a:cubicBezTo>
                  <a:cubicBezTo>
                    <a:pt x="1791" y="6681"/>
                    <a:pt x="1731" y="4553"/>
                    <a:pt x="1870" y="2424"/>
                  </a:cubicBezTo>
                  <a:cubicBezTo>
                    <a:pt x="1890" y="1728"/>
                    <a:pt x="1930" y="1032"/>
                    <a:pt x="1989" y="336"/>
                  </a:cubicBezTo>
                  <a:cubicBezTo>
                    <a:pt x="2006" y="109"/>
                    <a:pt x="1943" y="1"/>
                    <a:pt x="17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5"/>
            <p:cNvSpPr/>
            <p:nvPr/>
          </p:nvSpPr>
          <p:spPr>
            <a:xfrm rot="-4964324" flipH="1">
              <a:off x="8682129" y="454577"/>
              <a:ext cx="788996" cy="2720541"/>
            </a:xfrm>
            <a:custGeom>
              <a:avLst/>
              <a:gdLst/>
              <a:ahLst/>
              <a:cxnLst/>
              <a:rect l="l" t="t" r="r" b="b"/>
              <a:pathLst>
                <a:path w="17487" h="60297" extrusionOk="0">
                  <a:moveTo>
                    <a:pt x="3514" y="1"/>
                  </a:moveTo>
                  <a:cubicBezTo>
                    <a:pt x="3043" y="1"/>
                    <a:pt x="2588" y="182"/>
                    <a:pt x="2117" y="182"/>
                  </a:cubicBezTo>
                  <a:cubicBezTo>
                    <a:pt x="2095" y="182"/>
                    <a:pt x="2072" y="182"/>
                    <a:pt x="2050" y="181"/>
                  </a:cubicBezTo>
                  <a:cubicBezTo>
                    <a:pt x="1751" y="1056"/>
                    <a:pt x="1354" y="1892"/>
                    <a:pt x="1095" y="2787"/>
                  </a:cubicBezTo>
                  <a:cubicBezTo>
                    <a:pt x="677" y="4279"/>
                    <a:pt x="379" y="5791"/>
                    <a:pt x="240" y="7342"/>
                  </a:cubicBezTo>
                  <a:cubicBezTo>
                    <a:pt x="1" y="9849"/>
                    <a:pt x="100" y="12395"/>
                    <a:pt x="379" y="14902"/>
                  </a:cubicBezTo>
                  <a:cubicBezTo>
                    <a:pt x="677" y="17507"/>
                    <a:pt x="1175" y="20054"/>
                    <a:pt x="1672" y="22600"/>
                  </a:cubicBezTo>
                  <a:cubicBezTo>
                    <a:pt x="2149" y="25146"/>
                    <a:pt x="2826" y="27633"/>
                    <a:pt x="3582" y="30100"/>
                  </a:cubicBezTo>
                  <a:cubicBezTo>
                    <a:pt x="4238" y="32188"/>
                    <a:pt x="4954" y="34217"/>
                    <a:pt x="5730" y="36266"/>
                  </a:cubicBezTo>
                  <a:cubicBezTo>
                    <a:pt x="6546" y="38474"/>
                    <a:pt x="7401" y="40663"/>
                    <a:pt x="8236" y="42851"/>
                  </a:cubicBezTo>
                  <a:cubicBezTo>
                    <a:pt x="9032" y="44920"/>
                    <a:pt x="9848" y="46969"/>
                    <a:pt x="10703" y="49037"/>
                  </a:cubicBezTo>
                  <a:cubicBezTo>
                    <a:pt x="11519" y="51007"/>
                    <a:pt x="12374" y="52936"/>
                    <a:pt x="13230" y="54886"/>
                  </a:cubicBezTo>
                  <a:cubicBezTo>
                    <a:pt x="13966" y="56477"/>
                    <a:pt x="14702" y="58069"/>
                    <a:pt x="15517" y="59600"/>
                  </a:cubicBezTo>
                  <a:cubicBezTo>
                    <a:pt x="15656" y="59839"/>
                    <a:pt x="15816" y="60038"/>
                    <a:pt x="15716" y="60297"/>
                  </a:cubicBezTo>
                  <a:cubicBezTo>
                    <a:pt x="16293" y="60177"/>
                    <a:pt x="16790" y="59879"/>
                    <a:pt x="17308" y="59640"/>
                  </a:cubicBezTo>
                  <a:cubicBezTo>
                    <a:pt x="17387" y="59600"/>
                    <a:pt x="17447" y="59481"/>
                    <a:pt x="17487" y="59402"/>
                  </a:cubicBezTo>
                  <a:cubicBezTo>
                    <a:pt x="15895" y="56358"/>
                    <a:pt x="14463" y="53235"/>
                    <a:pt x="13031" y="50032"/>
                  </a:cubicBezTo>
                  <a:cubicBezTo>
                    <a:pt x="11698" y="46869"/>
                    <a:pt x="10425" y="43686"/>
                    <a:pt x="9191" y="40503"/>
                  </a:cubicBezTo>
                  <a:cubicBezTo>
                    <a:pt x="8197" y="37957"/>
                    <a:pt x="7222" y="35391"/>
                    <a:pt x="6247" y="32805"/>
                  </a:cubicBezTo>
                  <a:cubicBezTo>
                    <a:pt x="5213" y="30020"/>
                    <a:pt x="4278" y="27175"/>
                    <a:pt x="3641" y="24271"/>
                  </a:cubicBezTo>
                  <a:cubicBezTo>
                    <a:pt x="3044" y="21665"/>
                    <a:pt x="2547" y="19059"/>
                    <a:pt x="2169" y="16393"/>
                  </a:cubicBezTo>
                  <a:cubicBezTo>
                    <a:pt x="1791" y="13788"/>
                    <a:pt x="1652" y="11162"/>
                    <a:pt x="1751" y="8536"/>
                  </a:cubicBezTo>
                  <a:cubicBezTo>
                    <a:pt x="1871" y="5731"/>
                    <a:pt x="2388" y="2986"/>
                    <a:pt x="3462" y="360"/>
                  </a:cubicBezTo>
                  <a:cubicBezTo>
                    <a:pt x="3522" y="260"/>
                    <a:pt x="3542" y="121"/>
                    <a:pt x="3582" y="2"/>
                  </a:cubicBezTo>
                  <a:cubicBezTo>
                    <a:pt x="3559" y="1"/>
                    <a:pt x="3537" y="1"/>
                    <a:pt x="35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5"/>
            <p:cNvSpPr/>
            <p:nvPr/>
          </p:nvSpPr>
          <p:spPr>
            <a:xfrm rot="-4964324" flipH="1">
              <a:off x="8707284" y="378918"/>
              <a:ext cx="785387" cy="2733084"/>
            </a:xfrm>
            <a:custGeom>
              <a:avLst/>
              <a:gdLst/>
              <a:ahLst/>
              <a:cxnLst/>
              <a:rect l="l" t="t" r="r" b="b"/>
              <a:pathLst>
                <a:path w="17407" h="60575" extrusionOk="0">
                  <a:moveTo>
                    <a:pt x="3621" y="1"/>
                  </a:moveTo>
                  <a:cubicBezTo>
                    <a:pt x="3283" y="80"/>
                    <a:pt x="2924" y="140"/>
                    <a:pt x="2547" y="220"/>
                  </a:cubicBezTo>
                  <a:cubicBezTo>
                    <a:pt x="2407" y="240"/>
                    <a:pt x="2228" y="260"/>
                    <a:pt x="2109" y="419"/>
                  </a:cubicBezTo>
                  <a:cubicBezTo>
                    <a:pt x="1592" y="1553"/>
                    <a:pt x="1114" y="2746"/>
                    <a:pt x="796" y="3999"/>
                  </a:cubicBezTo>
                  <a:cubicBezTo>
                    <a:pt x="338" y="5690"/>
                    <a:pt x="120" y="7421"/>
                    <a:pt x="60" y="9191"/>
                  </a:cubicBezTo>
                  <a:cubicBezTo>
                    <a:pt x="0" y="11340"/>
                    <a:pt x="140" y="13448"/>
                    <a:pt x="438" y="15557"/>
                  </a:cubicBezTo>
                  <a:cubicBezTo>
                    <a:pt x="895" y="18899"/>
                    <a:pt x="1552" y="22181"/>
                    <a:pt x="2308" y="25464"/>
                  </a:cubicBezTo>
                  <a:cubicBezTo>
                    <a:pt x="2785" y="27532"/>
                    <a:pt x="3422" y="29562"/>
                    <a:pt x="4098" y="31571"/>
                  </a:cubicBezTo>
                  <a:cubicBezTo>
                    <a:pt x="5312" y="35171"/>
                    <a:pt x="6704" y="38712"/>
                    <a:pt x="8077" y="42273"/>
                  </a:cubicBezTo>
                  <a:cubicBezTo>
                    <a:pt x="9151" y="44998"/>
                    <a:pt x="10265" y="47684"/>
                    <a:pt x="11379" y="50409"/>
                  </a:cubicBezTo>
                  <a:cubicBezTo>
                    <a:pt x="12393" y="52816"/>
                    <a:pt x="13487" y="55203"/>
                    <a:pt x="14661" y="57570"/>
                  </a:cubicBezTo>
                  <a:cubicBezTo>
                    <a:pt x="15158" y="58565"/>
                    <a:pt x="15676" y="59580"/>
                    <a:pt x="16173" y="60574"/>
                  </a:cubicBezTo>
                  <a:cubicBezTo>
                    <a:pt x="16372" y="60475"/>
                    <a:pt x="16611" y="60375"/>
                    <a:pt x="16829" y="60276"/>
                  </a:cubicBezTo>
                  <a:cubicBezTo>
                    <a:pt x="16952" y="60223"/>
                    <a:pt x="17074" y="60110"/>
                    <a:pt x="17237" y="60110"/>
                  </a:cubicBezTo>
                  <a:cubicBezTo>
                    <a:pt x="17259" y="60110"/>
                    <a:pt x="17283" y="60112"/>
                    <a:pt x="17307" y="60117"/>
                  </a:cubicBezTo>
                  <a:cubicBezTo>
                    <a:pt x="17406" y="59858"/>
                    <a:pt x="17207" y="59619"/>
                    <a:pt x="17108" y="59420"/>
                  </a:cubicBezTo>
                  <a:cubicBezTo>
                    <a:pt x="16272" y="57889"/>
                    <a:pt x="15536" y="56297"/>
                    <a:pt x="14820" y="54706"/>
                  </a:cubicBezTo>
                  <a:cubicBezTo>
                    <a:pt x="13945" y="52756"/>
                    <a:pt x="13090" y="50827"/>
                    <a:pt x="12274" y="48857"/>
                  </a:cubicBezTo>
                  <a:cubicBezTo>
                    <a:pt x="11439" y="46828"/>
                    <a:pt x="10603" y="44720"/>
                    <a:pt x="9807" y="42671"/>
                  </a:cubicBezTo>
                  <a:cubicBezTo>
                    <a:pt x="8972" y="40483"/>
                    <a:pt x="8116" y="38294"/>
                    <a:pt x="7301" y="36066"/>
                  </a:cubicBezTo>
                  <a:cubicBezTo>
                    <a:pt x="6565" y="34037"/>
                    <a:pt x="5829" y="31969"/>
                    <a:pt x="5172" y="29920"/>
                  </a:cubicBezTo>
                  <a:cubicBezTo>
                    <a:pt x="4397" y="27453"/>
                    <a:pt x="3740" y="24966"/>
                    <a:pt x="3243" y="22420"/>
                  </a:cubicBezTo>
                  <a:cubicBezTo>
                    <a:pt x="2745" y="19874"/>
                    <a:pt x="2248" y="17308"/>
                    <a:pt x="1950" y="14722"/>
                  </a:cubicBezTo>
                  <a:cubicBezTo>
                    <a:pt x="1691" y="12215"/>
                    <a:pt x="1592" y="9689"/>
                    <a:pt x="1810" y="7162"/>
                  </a:cubicBezTo>
                  <a:cubicBezTo>
                    <a:pt x="1930" y="5611"/>
                    <a:pt x="2248" y="4099"/>
                    <a:pt x="2686" y="2607"/>
                  </a:cubicBezTo>
                  <a:cubicBezTo>
                    <a:pt x="2924" y="1712"/>
                    <a:pt x="3322" y="876"/>
                    <a:pt x="3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148;p5"/>
            <p:cNvSpPr/>
            <p:nvPr/>
          </p:nvSpPr>
          <p:spPr>
            <a:xfrm rot="-4964324" flipH="1">
              <a:off x="8744046" y="261916"/>
              <a:ext cx="819497" cy="2747387"/>
            </a:xfrm>
            <a:custGeom>
              <a:avLst/>
              <a:gdLst/>
              <a:ahLst/>
              <a:cxnLst/>
              <a:rect l="l" t="t" r="r" b="b"/>
              <a:pathLst>
                <a:path w="18163" h="60892" extrusionOk="0">
                  <a:moveTo>
                    <a:pt x="3800" y="0"/>
                  </a:moveTo>
                  <a:lnTo>
                    <a:pt x="3800" y="0"/>
                  </a:lnTo>
                  <a:cubicBezTo>
                    <a:pt x="3342" y="60"/>
                    <a:pt x="2904" y="179"/>
                    <a:pt x="2507" y="458"/>
                  </a:cubicBezTo>
                  <a:cubicBezTo>
                    <a:pt x="2467" y="557"/>
                    <a:pt x="2447" y="657"/>
                    <a:pt x="2387" y="716"/>
                  </a:cubicBezTo>
                  <a:cubicBezTo>
                    <a:pt x="975" y="3262"/>
                    <a:pt x="299" y="6028"/>
                    <a:pt x="119" y="8912"/>
                  </a:cubicBezTo>
                  <a:cubicBezTo>
                    <a:pt x="0" y="11160"/>
                    <a:pt x="159" y="13448"/>
                    <a:pt x="458" y="15715"/>
                  </a:cubicBezTo>
                  <a:cubicBezTo>
                    <a:pt x="776" y="18003"/>
                    <a:pt x="1214" y="20271"/>
                    <a:pt x="1671" y="22539"/>
                  </a:cubicBezTo>
                  <a:cubicBezTo>
                    <a:pt x="2387" y="26119"/>
                    <a:pt x="3481" y="29600"/>
                    <a:pt x="4774" y="33022"/>
                  </a:cubicBezTo>
                  <a:cubicBezTo>
                    <a:pt x="5689" y="35509"/>
                    <a:pt x="6684" y="37975"/>
                    <a:pt x="7659" y="40442"/>
                  </a:cubicBezTo>
                  <a:cubicBezTo>
                    <a:pt x="9171" y="44222"/>
                    <a:pt x="10722" y="48001"/>
                    <a:pt x="12413" y="51701"/>
                  </a:cubicBezTo>
                  <a:cubicBezTo>
                    <a:pt x="13547" y="54208"/>
                    <a:pt x="14741" y="56694"/>
                    <a:pt x="16073" y="59101"/>
                  </a:cubicBezTo>
                  <a:cubicBezTo>
                    <a:pt x="16392" y="59698"/>
                    <a:pt x="16690" y="60295"/>
                    <a:pt x="17008" y="60892"/>
                  </a:cubicBezTo>
                  <a:cubicBezTo>
                    <a:pt x="17466" y="60832"/>
                    <a:pt x="17824" y="60633"/>
                    <a:pt x="18162" y="60434"/>
                  </a:cubicBezTo>
                  <a:cubicBezTo>
                    <a:pt x="16392" y="57172"/>
                    <a:pt x="14800" y="53810"/>
                    <a:pt x="13308" y="50428"/>
                  </a:cubicBezTo>
                  <a:cubicBezTo>
                    <a:pt x="11717" y="46828"/>
                    <a:pt x="10225" y="43147"/>
                    <a:pt x="8813" y="39467"/>
                  </a:cubicBezTo>
                  <a:cubicBezTo>
                    <a:pt x="8057" y="37558"/>
                    <a:pt x="7321" y="35628"/>
                    <a:pt x="6585" y="33718"/>
                  </a:cubicBezTo>
                  <a:cubicBezTo>
                    <a:pt x="5431" y="30615"/>
                    <a:pt x="4377" y="27472"/>
                    <a:pt x="3641" y="24269"/>
                  </a:cubicBezTo>
                  <a:cubicBezTo>
                    <a:pt x="3263" y="22737"/>
                    <a:pt x="2964" y="21146"/>
                    <a:pt x="2666" y="19574"/>
                  </a:cubicBezTo>
                  <a:cubicBezTo>
                    <a:pt x="2347" y="17864"/>
                    <a:pt x="2049" y="16173"/>
                    <a:pt x="1850" y="14442"/>
                  </a:cubicBezTo>
                  <a:cubicBezTo>
                    <a:pt x="1572" y="12155"/>
                    <a:pt x="1452" y="9907"/>
                    <a:pt x="1651" y="7619"/>
                  </a:cubicBezTo>
                  <a:cubicBezTo>
                    <a:pt x="1870" y="5053"/>
                    <a:pt x="2467" y="2566"/>
                    <a:pt x="3680" y="279"/>
                  </a:cubicBezTo>
                  <a:cubicBezTo>
                    <a:pt x="3740" y="199"/>
                    <a:pt x="3760" y="100"/>
                    <a:pt x="38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5"/>
            <p:cNvSpPr/>
            <p:nvPr/>
          </p:nvSpPr>
          <p:spPr>
            <a:xfrm rot="-4964324" flipH="1">
              <a:off x="7963657" y="-633809"/>
              <a:ext cx="1265588" cy="2188227"/>
            </a:xfrm>
            <a:custGeom>
              <a:avLst/>
              <a:gdLst/>
              <a:ahLst/>
              <a:cxnLst/>
              <a:rect l="l" t="t" r="r" b="b"/>
              <a:pathLst>
                <a:path w="28050" h="48499" extrusionOk="0">
                  <a:moveTo>
                    <a:pt x="1672" y="0"/>
                  </a:moveTo>
                  <a:cubicBezTo>
                    <a:pt x="1095" y="20"/>
                    <a:pt x="558" y="179"/>
                    <a:pt x="1" y="299"/>
                  </a:cubicBezTo>
                  <a:cubicBezTo>
                    <a:pt x="41" y="2587"/>
                    <a:pt x="140" y="4874"/>
                    <a:pt x="339" y="7142"/>
                  </a:cubicBezTo>
                  <a:cubicBezTo>
                    <a:pt x="777" y="12433"/>
                    <a:pt x="1632" y="17665"/>
                    <a:pt x="3124" y="22778"/>
                  </a:cubicBezTo>
                  <a:cubicBezTo>
                    <a:pt x="4019" y="25781"/>
                    <a:pt x="5113" y="28726"/>
                    <a:pt x="6466" y="31530"/>
                  </a:cubicBezTo>
                  <a:cubicBezTo>
                    <a:pt x="7759" y="34196"/>
                    <a:pt x="9311" y="36703"/>
                    <a:pt x="11200" y="38990"/>
                  </a:cubicBezTo>
                  <a:cubicBezTo>
                    <a:pt x="13727" y="42093"/>
                    <a:pt x="16750" y="44640"/>
                    <a:pt x="20291" y="46470"/>
                  </a:cubicBezTo>
                  <a:cubicBezTo>
                    <a:pt x="21743" y="47226"/>
                    <a:pt x="23216" y="47823"/>
                    <a:pt x="24747" y="48300"/>
                  </a:cubicBezTo>
                  <a:cubicBezTo>
                    <a:pt x="24926" y="48360"/>
                    <a:pt x="25066" y="48419"/>
                    <a:pt x="25245" y="48499"/>
                  </a:cubicBezTo>
                  <a:cubicBezTo>
                    <a:pt x="25623" y="48459"/>
                    <a:pt x="26001" y="48419"/>
                    <a:pt x="26359" y="48360"/>
                  </a:cubicBezTo>
                  <a:cubicBezTo>
                    <a:pt x="26935" y="48300"/>
                    <a:pt x="27492" y="48220"/>
                    <a:pt x="28049" y="48141"/>
                  </a:cubicBezTo>
                  <a:cubicBezTo>
                    <a:pt x="27831" y="47962"/>
                    <a:pt x="27532" y="47942"/>
                    <a:pt x="27234" y="47862"/>
                  </a:cubicBezTo>
                  <a:cubicBezTo>
                    <a:pt x="24548" y="47246"/>
                    <a:pt x="22082" y="46132"/>
                    <a:pt x="19774" y="44640"/>
                  </a:cubicBezTo>
                  <a:cubicBezTo>
                    <a:pt x="17148" y="42929"/>
                    <a:pt x="14861" y="40781"/>
                    <a:pt x="12832" y="38374"/>
                  </a:cubicBezTo>
                  <a:cubicBezTo>
                    <a:pt x="11180" y="36384"/>
                    <a:pt x="9728" y="34236"/>
                    <a:pt x="8455" y="32008"/>
                  </a:cubicBezTo>
                  <a:cubicBezTo>
                    <a:pt x="6844" y="29143"/>
                    <a:pt x="5571" y="26140"/>
                    <a:pt x="4576" y="22996"/>
                  </a:cubicBezTo>
                  <a:cubicBezTo>
                    <a:pt x="3562" y="19794"/>
                    <a:pt x="2865" y="16511"/>
                    <a:pt x="2408" y="13189"/>
                  </a:cubicBezTo>
                  <a:cubicBezTo>
                    <a:pt x="1851" y="9032"/>
                    <a:pt x="1652" y="4854"/>
                    <a:pt x="1672" y="677"/>
                  </a:cubicBezTo>
                  <a:cubicBezTo>
                    <a:pt x="1692" y="458"/>
                    <a:pt x="1672" y="219"/>
                    <a:pt x="16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150;p5"/>
            <p:cNvSpPr/>
            <p:nvPr/>
          </p:nvSpPr>
          <p:spPr>
            <a:xfrm rot="-4964324" flipH="1">
              <a:off x="8731351" y="318799"/>
              <a:ext cx="795223" cy="2738543"/>
            </a:xfrm>
            <a:custGeom>
              <a:avLst/>
              <a:gdLst/>
              <a:ahLst/>
              <a:cxnLst/>
              <a:rect l="l" t="t" r="r" b="b"/>
              <a:pathLst>
                <a:path w="17625" h="60696" extrusionOk="0">
                  <a:moveTo>
                    <a:pt x="3481" y="1"/>
                  </a:moveTo>
                  <a:cubicBezTo>
                    <a:pt x="3092" y="1"/>
                    <a:pt x="2720" y="132"/>
                    <a:pt x="2347" y="281"/>
                  </a:cubicBezTo>
                  <a:cubicBezTo>
                    <a:pt x="2288" y="381"/>
                    <a:pt x="2268" y="440"/>
                    <a:pt x="2208" y="540"/>
                  </a:cubicBezTo>
                  <a:cubicBezTo>
                    <a:pt x="995" y="2827"/>
                    <a:pt x="378" y="5314"/>
                    <a:pt x="179" y="7880"/>
                  </a:cubicBezTo>
                  <a:cubicBezTo>
                    <a:pt x="0" y="10168"/>
                    <a:pt x="100" y="12456"/>
                    <a:pt x="378" y="14723"/>
                  </a:cubicBezTo>
                  <a:cubicBezTo>
                    <a:pt x="577" y="16434"/>
                    <a:pt x="875" y="18165"/>
                    <a:pt x="1194" y="19836"/>
                  </a:cubicBezTo>
                  <a:cubicBezTo>
                    <a:pt x="1492" y="21407"/>
                    <a:pt x="1790" y="22979"/>
                    <a:pt x="2168" y="24550"/>
                  </a:cubicBezTo>
                  <a:cubicBezTo>
                    <a:pt x="2904" y="27773"/>
                    <a:pt x="3959" y="30916"/>
                    <a:pt x="5132" y="33999"/>
                  </a:cubicBezTo>
                  <a:cubicBezTo>
                    <a:pt x="5849" y="35909"/>
                    <a:pt x="6585" y="37819"/>
                    <a:pt x="7340" y="39728"/>
                  </a:cubicBezTo>
                  <a:cubicBezTo>
                    <a:pt x="8773" y="43428"/>
                    <a:pt x="10245" y="47069"/>
                    <a:pt x="11836" y="50709"/>
                  </a:cubicBezTo>
                  <a:cubicBezTo>
                    <a:pt x="13328" y="54111"/>
                    <a:pt x="14920" y="57453"/>
                    <a:pt x="16690" y="60695"/>
                  </a:cubicBezTo>
                  <a:cubicBezTo>
                    <a:pt x="17028" y="60576"/>
                    <a:pt x="17386" y="60496"/>
                    <a:pt x="17625" y="60158"/>
                  </a:cubicBezTo>
                  <a:cubicBezTo>
                    <a:pt x="17128" y="59164"/>
                    <a:pt x="16610" y="58169"/>
                    <a:pt x="16113" y="57135"/>
                  </a:cubicBezTo>
                  <a:cubicBezTo>
                    <a:pt x="14920" y="54807"/>
                    <a:pt x="13845" y="52400"/>
                    <a:pt x="12831" y="49973"/>
                  </a:cubicBezTo>
                  <a:cubicBezTo>
                    <a:pt x="11697" y="47288"/>
                    <a:pt x="10563" y="44582"/>
                    <a:pt x="9529" y="41857"/>
                  </a:cubicBezTo>
                  <a:cubicBezTo>
                    <a:pt x="8156" y="38296"/>
                    <a:pt x="6764" y="34755"/>
                    <a:pt x="5550" y="31155"/>
                  </a:cubicBezTo>
                  <a:cubicBezTo>
                    <a:pt x="4874" y="29146"/>
                    <a:pt x="4237" y="27097"/>
                    <a:pt x="3760" y="25048"/>
                  </a:cubicBezTo>
                  <a:cubicBezTo>
                    <a:pt x="3004" y="21765"/>
                    <a:pt x="2347" y="18483"/>
                    <a:pt x="1890" y="15141"/>
                  </a:cubicBezTo>
                  <a:cubicBezTo>
                    <a:pt x="1611" y="13032"/>
                    <a:pt x="1452" y="10924"/>
                    <a:pt x="1512" y="8775"/>
                  </a:cubicBezTo>
                  <a:cubicBezTo>
                    <a:pt x="1572" y="7005"/>
                    <a:pt x="1790" y="5294"/>
                    <a:pt x="2248" y="3583"/>
                  </a:cubicBezTo>
                  <a:cubicBezTo>
                    <a:pt x="2566" y="2370"/>
                    <a:pt x="3044" y="1176"/>
                    <a:pt x="3561" y="3"/>
                  </a:cubicBezTo>
                  <a:cubicBezTo>
                    <a:pt x="3534" y="1"/>
                    <a:pt x="3507" y="1"/>
                    <a:pt x="34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151;p5"/>
            <p:cNvSpPr/>
            <p:nvPr/>
          </p:nvSpPr>
          <p:spPr>
            <a:xfrm rot="-4964324" flipH="1">
              <a:off x="8017823" y="-728791"/>
              <a:ext cx="1209911" cy="2187685"/>
            </a:xfrm>
            <a:custGeom>
              <a:avLst/>
              <a:gdLst/>
              <a:ahLst/>
              <a:cxnLst/>
              <a:rect l="l" t="t" r="r" b="b"/>
              <a:pathLst>
                <a:path w="26816" h="48487" extrusionOk="0">
                  <a:moveTo>
                    <a:pt x="1592" y="1"/>
                  </a:moveTo>
                  <a:cubicBezTo>
                    <a:pt x="1035" y="60"/>
                    <a:pt x="478" y="180"/>
                    <a:pt x="0" y="359"/>
                  </a:cubicBezTo>
                  <a:cubicBezTo>
                    <a:pt x="60" y="1672"/>
                    <a:pt x="139" y="3024"/>
                    <a:pt x="219" y="4337"/>
                  </a:cubicBezTo>
                  <a:cubicBezTo>
                    <a:pt x="418" y="7461"/>
                    <a:pt x="756" y="10584"/>
                    <a:pt x="1253" y="13667"/>
                  </a:cubicBezTo>
                  <a:cubicBezTo>
                    <a:pt x="1910" y="17646"/>
                    <a:pt x="2825" y="21545"/>
                    <a:pt x="4118" y="25364"/>
                  </a:cubicBezTo>
                  <a:cubicBezTo>
                    <a:pt x="5510" y="29402"/>
                    <a:pt x="7281" y="33261"/>
                    <a:pt x="9708" y="36782"/>
                  </a:cubicBezTo>
                  <a:cubicBezTo>
                    <a:pt x="10543" y="37996"/>
                    <a:pt x="11438" y="39170"/>
                    <a:pt x="12433" y="40264"/>
                  </a:cubicBezTo>
                  <a:cubicBezTo>
                    <a:pt x="13885" y="41875"/>
                    <a:pt x="15477" y="43367"/>
                    <a:pt x="17247" y="44660"/>
                  </a:cubicBezTo>
                  <a:cubicBezTo>
                    <a:pt x="19236" y="46132"/>
                    <a:pt x="21405" y="47326"/>
                    <a:pt x="23712" y="48280"/>
                  </a:cubicBezTo>
                  <a:cubicBezTo>
                    <a:pt x="23812" y="48320"/>
                    <a:pt x="23931" y="48340"/>
                    <a:pt x="24011" y="48479"/>
                  </a:cubicBezTo>
                  <a:cubicBezTo>
                    <a:pt x="24134" y="48484"/>
                    <a:pt x="24257" y="48487"/>
                    <a:pt x="24380" y="48487"/>
                  </a:cubicBezTo>
                  <a:cubicBezTo>
                    <a:pt x="25207" y="48487"/>
                    <a:pt x="26019" y="48374"/>
                    <a:pt x="26815" y="48201"/>
                  </a:cubicBezTo>
                  <a:cubicBezTo>
                    <a:pt x="26656" y="48121"/>
                    <a:pt x="26497" y="48042"/>
                    <a:pt x="26318" y="48002"/>
                  </a:cubicBezTo>
                  <a:cubicBezTo>
                    <a:pt x="24786" y="47524"/>
                    <a:pt x="23294" y="46928"/>
                    <a:pt x="21882" y="46192"/>
                  </a:cubicBezTo>
                  <a:cubicBezTo>
                    <a:pt x="18321" y="44342"/>
                    <a:pt x="15318" y="41815"/>
                    <a:pt x="12771" y="38692"/>
                  </a:cubicBezTo>
                  <a:cubicBezTo>
                    <a:pt x="10901" y="36404"/>
                    <a:pt x="9350" y="33898"/>
                    <a:pt x="8057" y="31232"/>
                  </a:cubicBezTo>
                  <a:cubicBezTo>
                    <a:pt x="6664" y="28427"/>
                    <a:pt x="5570" y="25503"/>
                    <a:pt x="4695" y="22480"/>
                  </a:cubicBezTo>
                  <a:cubicBezTo>
                    <a:pt x="3203" y="17367"/>
                    <a:pt x="2347" y="12135"/>
                    <a:pt x="1910" y="6844"/>
                  </a:cubicBezTo>
                  <a:cubicBezTo>
                    <a:pt x="1711" y="4556"/>
                    <a:pt x="1611" y="2288"/>
                    <a:pt x="15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5"/>
            <p:cNvSpPr/>
            <p:nvPr/>
          </p:nvSpPr>
          <p:spPr>
            <a:xfrm rot="-4964324" flipH="1">
              <a:off x="7922073" y="-542585"/>
              <a:ext cx="1296991" cy="2184662"/>
            </a:xfrm>
            <a:custGeom>
              <a:avLst/>
              <a:gdLst/>
              <a:ahLst/>
              <a:cxnLst/>
              <a:rect l="l" t="t" r="r" b="b"/>
              <a:pathLst>
                <a:path w="28746" h="48420" extrusionOk="0">
                  <a:moveTo>
                    <a:pt x="1672" y="1"/>
                  </a:moveTo>
                  <a:cubicBezTo>
                    <a:pt x="1115" y="21"/>
                    <a:pt x="578" y="120"/>
                    <a:pt x="21" y="299"/>
                  </a:cubicBezTo>
                  <a:lnTo>
                    <a:pt x="21" y="976"/>
                  </a:lnTo>
                  <a:cubicBezTo>
                    <a:pt x="1" y="5153"/>
                    <a:pt x="200" y="9331"/>
                    <a:pt x="776" y="13488"/>
                  </a:cubicBezTo>
                  <a:cubicBezTo>
                    <a:pt x="1254" y="16810"/>
                    <a:pt x="1910" y="20093"/>
                    <a:pt x="2945" y="23295"/>
                  </a:cubicBezTo>
                  <a:cubicBezTo>
                    <a:pt x="3920" y="26438"/>
                    <a:pt x="5193" y="29442"/>
                    <a:pt x="6824" y="32307"/>
                  </a:cubicBezTo>
                  <a:cubicBezTo>
                    <a:pt x="8097" y="34535"/>
                    <a:pt x="9529" y="36683"/>
                    <a:pt x="11200" y="38672"/>
                  </a:cubicBezTo>
                  <a:cubicBezTo>
                    <a:pt x="13209" y="41079"/>
                    <a:pt x="15497" y="43228"/>
                    <a:pt x="18143" y="44939"/>
                  </a:cubicBezTo>
                  <a:cubicBezTo>
                    <a:pt x="20430" y="46450"/>
                    <a:pt x="22917" y="47584"/>
                    <a:pt x="25603" y="48181"/>
                  </a:cubicBezTo>
                  <a:cubicBezTo>
                    <a:pt x="25841" y="48221"/>
                    <a:pt x="26140" y="48241"/>
                    <a:pt x="26358" y="48420"/>
                  </a:cubicBezTo>
                  <a:cubicBezTo>
                    <a:pt x="26856" y="48320"/>
                    <a:pt x="27393" y="48201"/>
                    <a:pt x="27910" y="48161"/>
                  </a:cubicBezTo>
                  <a:cubicBezTo>
                    <a:pt x="28149" y="48145"/>
                    <a:pt x="28337" y="47963"/>
                    <a:pt x="28566" y="47963"/>
                  </a:cubicBezTo>
                  <a:cubicBezTo>
                    <a:pt x="28623" y="47963"/>
                    <a:pt x="28682" y="47974"/>
                    <a:pt x="28746" y="48002"/>
                  </a:cubicBezTo>
                  <a:cubicBezTo>
                    <a:pt x="28606" y="47843"/>
                    <a:pt x="28427" y="47903"/>
                    <a:pt x="28248" y="47863"/>
                  </a:cubicBezTo>
                  <a:cubicBezTo>
                    <a:pt x="26717" y="47664"/>
                    <a:pt x="25225" y="47266"/>
                    <a:pt x="23753" y="46729"/>
                  </a:cubicBezTo>
                  <a:cubicBezTo>
                    <a:pt x="20928" y="45635"/>
                    <a:pt x="18401" y="43984"/>
                    <a:pt x="16154" y="41995"/>
                  </a:cubicBezTo>
                  <a:cubicBezTo>
                    <a:pt x="14085" y="40184"/>
                    <a:pt x="12274" y="38175"/>
                    <a:pt x="10683" y="35927"/>
                  </a:cubicBezTo>
                  <a:cubicBezTo>
                    <a:pt x="9191" y="33839"/>
                    <a:pt x="7858" y="31690"/>
                    <a:pt x="6744" y="29363"/>
                  </a:cubicBezTo>
                  <a:cubicBezTo>
                    <a:pt x="5730" y="27254"/>
                    <a:pt x="4914" y="25066"/>
                    <a:pt x="4238" y="22798"/>
                  </a:cubicBezTo>
                  <a:cubicBezTo>
                    <a:pt x="3422" y="19993"/>
                    <a:pt x="2766" y="17168"/>
                    <a:pt x="2348" y="14244"/>
                  </a:cubicBezTo>
                  <a:cubicBezTo>
                    <a:pt x="1950" y="11459"/>
                    <a:pt x="1692" y="8674"/>
                    <a:pt x="1632" y="5869"/>
                  </a:cubicBezTo>
                  <a:cubicBezTo>
                    <a:pt x="1572" y="3900"/>
                    <a:pt x="1632" y="1970"/>
                    <a:pt x="16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5"/>
            <p:cNvSpPr/>
            <p:nvPr/>
          </p:nvSpPr>
          <p:spPr>
            <a:xfrm rot="-4964324" flipH="1">
              <a:off x="8170797" y="-1075351"/>
              <a:ext cx="1082495" cy="2123616"/>
            </a:xfrm>
            <a:custGeom>
              <a:avLst/>
              <a:gdLst/>
              <a:ahLst/>
              <a:cxnLst/>
              <a:rect l="l" t="t" r="r" b="b"/>
              <a:pathLst>
                <a:path w="23992" h="47067" extrusionOk="0">
                  <a:moveTo>
                    <a:pt x="1413" y="0"/>
                  </a:moveTo>
                  <a:cubicBezTo>
                    <a:pt x="916" y="40"/>
                    <a:pt x="438" y="199"/>
                    <a:pt x="1" y="458"/>
                  </a:cubicBezTo>
                  <a:cubicBezTo>
                    <a:pt x="41" y="1273"/>
                    <a:pt x="100" y="2069"/>
                    <a:pt x="120" y="2865"/>
                  </a:cubicBezTo>
                  <a:cubicBezTo>
                    <a:pt x="220" y="5729"/>
                    <a:pt x="458" y="8614"/>
                    <a:pt x="796" y="11478"/>
                  </a:cubicBezTo>
                  <a:cubicBezTo>
                    <a:pt x="1035" y="13666"/>
                    <a:pt x="1393" y="15855"/>
                    <a:pt x="1811" y="18003"/>
                  </a:cubicBezTo>
                  <a:cubicBezTo>
                    <a:pt x="2587" y="22021"/>
                    <a:pt x="3641" y="25940"/>
                    <a:pt x="5233" y="29720"/>
                  </a:cubicBezTo>
                  <a:cubicBezTo>
                    <a:pt x="6307" y="32266"/>
                    <a:pt x="7580" y="34693"/>
                    <a:pt x="9191" y="36961"/>
                  </a:cubicBezTo>
                  <a:cubicBezTo>
                    <a:pt x="10663" y="39030"/>
                    <a:pt x="12294" y="40900"/>
                    <a:pt x="14264" y="42491"/>
                  </a:cubicBezTo>
                  <a:cubicBezTo>
                    <a:pt x="15975" y="43903"/>
                    <a:pt x="17864" y="45097"/>
                    <a:pt x="19933" y="45972"/>
                  </a:cubicBezTo>
                  <a:cubicBezTo>
                    <a:pt x="20610" y="46271"/>
                    <a:pt x="21306" y="46529"/>
                    <a:pt x="22002" y="46828"/>
                  </a:cubicBezTo>
                  <a:cubicBezTo>
                    <a:pt x="22678" y="46967"/>
                    <a:pt x="23335" y="47066"/>
                    <a:pt x="23991" y="47066"/>
                  </a:cubicBezTo>
                  <a:cubicBezTo>
                    <a:pt x="23176" y="46688"/>
                    <a:pt x="22320" y="46310"/>
                    <a:pt x="21485" y="45912"/>
                  </a:cubicBezTo>
                  <a:cubicBezTo>
                    <a:pt x="19237" y="44898"/>
                    <a:pt x="17248" y="43545"/>
                    <a:pt x="15418" y="41934"/>
                  </a:cubicBezTo>
                  <a:cubicBezTo>
                    <a:pt x="13329" y="40084"/>
                    <a:pt x="11558" y="37995"/>
                    <a:pt x="10066" y="35668"/>
                  </a:cubicBezTo>
                  <a:cubicBezTo>
                    <a:pt x="8674" y="33499"/>
                    <a:pt x="7520" y="31252"/>
                    <a:pt x="6565" y="28884"/>
                  </a:cubicBezTo>
                  <a:cubicBezTo>
                    <a:pt x="5093" y="25324"/>
                    <a:pt x="4079" y="21643"/>
                    <a:pt x="3303" y="17884"/>
                  </a:cubicBezTo>
                  <a:cubicBezTo>
                    <a:pt x="2826" y="15516"/>
                    <a:pt x="2487" y="13169"/>
                    <a:pt x="2189" y="10782"/>
                  </a:cubicBezTo>
                  <a:cubicBezTo>
                    <a:pt x="1751" y="7201"/>
                    <a:pt x="1513" y="3621"/>
                    <a:pt x="14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5"/>
            <p:cNvSpPr/>
            <p:nvPr/>
          </p:nvSpPr>
          <p:spPr>
            <a:xfrm rot="-4964324" flipH="1">
              <a:off x="8138183" y="-973675"/>
              <a:ext cx="1097745" cy="2151861"/>
            </a:xfrm>
            <a:custGeom>
              <a:avLst/>
              <a:gdLst/>
              <a:ahLst/>
              <a:cxnLst/>
              <a:rect l="l" t="t" r="r" b="b"/>
              <a:pathLst>
                <a:path w="24330" h="47693" extrusionOk="0">
                  <a:moveTo>
                    <a:pt x="1333" y="1"/>
                  </a:moveTo>
                  <a:cubicBezTo>
                    <a:pt x="856" y="1"/>
                    <a:pt x="398" y="61"/>
                    <a:pt x="1" y="319"/>
                  </a:cubicBezTo>
                  <a:lnTo>
                    <a:pt x="80" y="1214"/>
                  </a:lnTo>
                  <a:cubicBezTo>
                    <a:pt x="200" y="3602"/>
                    <a:pt x="398" y="6009"/>
                    <a:pt x="657" y="8416"/>
                  </a:cubicBezTo>
                  <a:cubicBezTo>
                    <a:pt x="896" y="10663"/>
                    <a:pt x="1194" y="12931"/>
                    <a:pt x="1592" y="15179"/>
                  </a:cubicBezTo>
                  <a:cubicBezTo>
                    <a:pt x="2368" y="19516"/>
                    <a:pt x="3442" y="23773"/>
                    <a:pt x="5033" y="27891"/>
                  </a:cubicBezTo>
                  <a:cubicBezTo>
                    <a:pt x="5829" y="29940"/>
                    <a:pt x="6724" y="31909"/>
                    <a:pt x="7799" y="33819"/>
                  </a:cubicBezTo>
                  <a:cubicBezTo>
                    <a:pt x="8733" y="35490"/>
                    <a:pt x="9748" y="37081"/>
                    <a:pt x="10942" y="38573"/>
                  </a:cubicBezTo>
                  <a:cubicBezTo>
                    <a:pt x="13985" y="42372"/>
                    <a:pt x="17665" y="45356"/>
                    <a:pt x="22141" y="47326"/>
                  </a:cubicBezTo>
                  <a:cubicBezTo>
                    <a:pt x="22340" y="47425"/>
                    <a:pt x="22559" y="47465"/>
                    <a:pt x="22718" y="47644"/>
                  </a:cubicBezTo>
                  <a:cubicBezTo>
                    <a:pt x="23057" y="47657"/>
                    <a:pt x="23389" y="47693"/>
                    <a:pt x="23727" y="47693"/>
                  </a:cubicBezTo>
                  <a:cubicBezTo>
                    <a:pt x="23925" y="47693"/>
                    <a:pt x="24124" y="47681"/>
                    <a:pt x="24329" y="47644"/>
                  </a:cubicBezTo>
                  <a:cubicBezTo>
                    <a:pt x="24130" y="47425"/>
                    <a:pt x="23832" y="47346"/>
                    <a:pt x="23554" y="47226"/>
                  </a:cubicBezTo>
                  <a:cubicBezTo>
                    <a:pt x="20828" y="45893"/>
                    <a:pt x="18342" y="44242"/>
                    <a:pt x="16114" y="42174"/>
                  </a:cubicBezTo>
                  <a:cubicBezTo>
                    <a:pt x="14622" y="40801"/>
                    <a:pt x="13289" y="39269"/>
                    <a:pt x="12075" y="37638"/>
                  </a:cubicBezTo>
                  <a:cubicBezTo>
                    <a:pt x="10424" y="35490"/>
                    <a:pt x="9092" y="33142"/>
                    <a:pt x="7918" y="30715"/>
                  </a:cubicBezTo>
                  <a:cubicBezTo>
                    <a:pt x="6366" y="27473"/>
                    <a:pt x="5232" y="24111"/>
                    <a:pt x="4317" y="20689"/>
                  </a:cubicBezTo>
                  <a:cubicBezTo>
                    <a:pt x="3661" y="18302"/>
                    <a:pt x="3144" y="15875"/>
                    <a:pt x="2746" y="13429"/>
                  </a:cubicBezTo>
                  <a:cubicBezTo>
                    <a:pt x="2388" y="11320"/>
                    <a:pt x="2069" y="9172"/>
                    <a:pt x="1871" y="7043"/>
                  </a:cubicBezTo>
                  <a:cubicBezTo>
                    <a:pt x="1751" y="5730"/>
                    <a:pt x="1592" y="4397"/>
                    <a:pt x="1493" y="3084"/>
                  </a:cubicBezTo>
                  <a:cubicBezTo>
                    <a:pt x="1433" y="2070"/>
                    <a:pt x="1373" y="1015"/>
                    <a:pt x="13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5"/>
            <p:cNvSpPr/>
            <p:nvPr/>
          </p:nvSpPr>
          <p:spPr>
            <a:xfrm rot="-4964324" flipH="1">
              <a:off x="8165092" y="-1022515"/>
              <a:ext cx="1070809" cy="2135302"/>
            </a:xfrm>
            <a:custGeom>
              <a:avLst/>
              <a:gdLst/>
              <a:ahLst/>
              <a:cxnLst/>
              <a:rect l="l" t="t" r="r" b="b"/>
              <a:pathLst>
                <a:path w="23733" h="47326" extrusionOk="0">
                  <a:moveTo>
                    <a:pt x="1035" y="0"/>
                  </a:moveTo>
                  <a:cubicBezTo>
                    <a:pt x="677" y="100"/>
                    <a:pt x="339" y="179"/>
                    <a:pt x="1" y="279"/>
                  </a:cubicBezTo>
                  <a:cubicBezTo>
                    <a:pt x="100" y="3859"/>
                    <a:pt x="359" y="7460"/>
                    <a:pt x="777" y="11041"/>
                  </a:cubicBezTo>
                  <a:cubicBezTo>
                    <a:pt x="1055" y="13428"/>
                    <a:pt x="1433" y="15795"/>
                    <a:pt x="1891" y="18162"/>
                  </a:cubicBezTo>
                  <a:cubicBezTo>
                    <a:pt x="2667" y="21902"/>
                    <a:pt x="3681" y="25582"/>
                    <a:pt x="5153" y="29143"/>
                  </a:cubicBezTo>
                  <a:cubicBezTo>
                    <a:pt x="6128" y="31510"/>
                    <a:pt x="7262" y="33798"/>
                    <a:pt x="8654" y="35927"/>
                  </a:cubicBezTo>
                  <a:cubicBezTo>
                    <a:pt x="10146" y="38274"/>
                    <a:pt x="11917" y="40363"/>
                    <a:pt x="14005" y="42193"/>
                  </a:cubicBezTo>
                  <a:cubicBezTo>
                    <a:pt x="15855" y="43784"/>
                    <a:pt x="17865" y="45157"/>
                    <a:pt x="20073" y="46171"/>
                  </a:cubicBezTo>
                  <a:cubicBezTo>
                    <a:pt x="20888" y="46569"/>
                    <a:pt x="21744" y="46947"/>
                    <a:pt x="22579" y="47325"/>
                  </a:cubicBezTo>
                  <a:lnTo>
                    <a:pt x="23733" y="47325"/>
                  </a:lnTo>
                  <a:cubicBezTo>
                    <a:pt x="23574" y="47146"/>
                    <a:pt x="23355" y="47106"/>
                    <a:pt x="23156" y="47007"/>
                  </a:cubicBezTo>
                  <a:cubicBezTo>
                    <a:pt x="18680" y="45037"/>
                    <a:pt x="15000" y="42053"/>
                    <a:pt x="11976" y="38254"/>
                  </a:cubicBezTo>
                  <a:cubicBezTo>
                    <a:pt x="10783" y="36762"/>
                    <a:pt x="9728" y="35171"/>
                    <a:pt x="8813" y="33500"/>
                  </a:cubicBezTo>
                  <a:cubicBezTo>
                    <a:pt x="7739" y="31590"/>
                    <a:pt x="6844" y="29621"/>
                    <a:pt x="6048" y="27572"/>
                  </a:cubicBezTo>
                  <a:cubicBezTo>
                    <a:pt x="4457" y="23454"/>
                    <a:pt x="3383" y="19197"/>
                    <a:pt x="2627" y="14860"/>
                  </a:cubicBezTo>
                  <a:cubicBezTo>
                    <a:pt x="2229" y="12612"/>
                    <a:pt x="1931" y="10344"/>
                    <a:pt x="1672" y="8097"/>
                  </a:cubicBezTo>
                  <a:cubicBezTo>
                    <a:pt x="1393" y="5709"/>
                    <a:pt x="1234" y="3322"/>
                    <a:pt x="1095" y="895"/>
                  </a:cubicBezTo>
                  <a:lnTo>
                    <a:pt x="103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5"/>
            <p:cNvSpPr/>
            <p:nvPr/>
          </p:nvSpPr>
          <p:spPr>
            <a:xfrm rot="-4964324" flipH="1">
              <a:off x="8231698" y="1368349"/>
              <a:ext cx="178671" cy="1145572"/>
            </a:xfrm>
            <a:custGeom>
              <a:avLst/>
              <a:gdLst/>
              <a:ahLst/>
              <a:cxnLst/>
              <a:rect l="l" t="t" r="r" b="b"/>
              <a:pathLst>
                <a:path w="3960" h="25390" extrusionOk="0">
                  <a:moveTo>
                    <a:pt x="916" y="0"/>
                  </a:moveTo>
                  <a:cubicBezTo>
                    <a:pt x="578" y="179"/>
                    <a:pt x="439" y="458"/>
                    <a:pt x="200" y="697"/>
                  </a:cubicBezTo>
                  <a:cubicBezTo>
                    <a:pt x="1" y="916"/>
                    <a:pt x="1" y="1095"/>
                    <a:pt x="140" y="1373"/>
                  </a:cubicBezTo>
                  <a:cubicBezTo>
                    <a:pt x="777" y="2646"/>
                    <a:pt x="1254" y="3979"/>
                    <a:pt x="1573" y="5371"/>
                  </a:cubicBezTo>
                  <a:cubicBezTo>
                    <a:pt x="2368" y="8713"/>
                    <a:pt x="2348" y="12095"/>
                    <a:pt x="1831" y="15437"/>
                  </a:cubicBezTo>
                  <a:cubicBezTo>
                    <a:pt x="1473" y="17685"/>
                    <a:pt x="896" y="19873"/>
                    <a:pt x="160" y="21982"/>
                  </a:cubicBezTo>
                  <a:cubicBezTo>
                    <a:pt x="41" y="22360"/>
                    <a:pt x="21" y="22698"/>
                    <a:pt x="120" y="23076"/>
                  </a:cubicBezTo>
                  <a:cubicBezTo>
                    <a:pt x="279" y="23772"/>
                    <a:pt x="459" y="24488"/>
                    <a:pt x="657" y="25185"/>
                  </a:cubicBezTo>
                  <a:cubicBezTo>
                    <a:pt x="675" y="25256"/>
                    <a:pt x="661" y="25390"/>
                    <a:pt x="771" y="25390"/>
                  </a:cubicBezTo>
                  <a:cubicBezTo>
                    <a:pt x="784" y="25390"/>
                    <a:pt x="799" y="25388"/>
                    <a:pt x="817" y="25384"/>
                  </a:cubicBezTo>
                  <a:cubicBezTo>
                    <a:pt x="976" y="25324"/>
                    <a:pt x="1016" y="25145"/>
                    <a:pt x="1055" y="25025"/>
                  </a:cubicBezTo>
                  <a:cubicBezTo>
                    <a:pt x="1433" y="24110"/>
                    <a:pt x="1752" y="23195"/>
                    <a:pt x="2050" y="22280"/>
                  </a:cubicBezTo>
                  <a:cubicBezTo>
                    <a:pt x="3303" y="18421"/>
                    <a:pt x="3960" y="14482"/>
                    <a:pt x="3860" y="10404"/>
                  </a:cubicBezTo>
                  <a:cubicBezTo>
                    <a:pt x="3820" y="7679"/>
                    <a:pt x="3363" y="5073"/>
                    <a:pt x="2328" y="2567"/>
                  </a:cubicBezTo>
                  <a:cubicBezTo>
                    <a:pt x="1950" y="1671"/>
                    <a:pt x="1513" y="796"/>
                    <a:pt x="9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5"/>
            <p:cNvSpPr/>
            <p:nvPr/>
          </p:nvSpPr>
          <p:spPr>
            <a:xfrm rot="-4964324" flipH="1">
              <a:off x="8194113" y="1467921"/>
              <a:ext cx="96058" cy="691133"/>
            </a:xfrm>
            <a:custGeom>
              <a:avLst/>
              <a:gdLst/>
              <a:ahLst/>
              <a:cxnLst/>
              <a:rect l="l" t="t" r="r" b="b"/>
              <a:pathLst>
                <a:path w="2129" h="15318" extrusionOk="0">
                  <a:moveTo>
                    <a:pt x="816" y="1"/>
                  </a:moveTo>
                  <a:cubicBezTo>
                    <a:pt x="736" y="60"/>
                    <a:pt x="696" y="120"/>
                    <a:pt x="656" y="160"/>
                  </a:cubicBezTo>
                  <a:cubicBezTo>
                    <a:pt x="318" y="1095"/>
                    <a:pt x="139" y="2050"/>
                    <a:pt x="20" y="3024"/>
                  </a:cubicBezTo>
                  <a:cubicBezTo>
                    <a:pt x="0" y="3183"/>
                    <a:pt x="40" y="3323"/>
                    <a:pt x="60" y="3482"/>
                  </a:cubicBezTo>
                  <a:cubicBezTo>
                    <a:pt x="219" y="4576"/>
                    <a:pt x="358" y="5670"/>
                    <a:pt x="398" y="6764"/>
                  </a:cubicBezTo>
                  <a:cubicBezTo>
                    <a:pt x="418" y="8017"/>
                    <a:pt x="338" y="9271"/>
                    <a:pt x="159" y="10504"/>
                  </a:cubicBezTo>
                  <a:cubicBezTo>
                    <a:pt x="139" y="10703"/>
                    <a:pt x="139" y="10902"/>
                    <a:pt x="159" y="11101"/>
                  </a:cubicBezTo>
                  <a:cubicBezTo>
                    <a:pt x="358" y="12294"/>
                    <a:pt x="537" y="13528"/>
                    <a:pt x="716" y="14741"/>
                  </a:cubicBezTo>
                  <a:cubicBezTo>
                    <a:pt x="736" y="14940"/>
                    <a:pt x="756" y="15139"/>
                    <a:pt x="935" y="15318"/>
                  </a:cubicBezTo>
                  <a:cubicBezTo>
                    <a:pt x="1393" y="13826"/>
                    <a:pt x="1651" y="12294"/>
                    <a:pt x="1890" y="10743"/>
                  </a:cubicBezTo>
                  <a:cubicBezTo>
                    <a:pt x="2109" y="9211"/>
                    <a:pt x="2129" y="7679"/>
                    <a:pt x="2049" y="6167"/>
                  </a:cubicBezTo>
                  <a:cubicBezTo>
                    <a:pt x="1949" y="4039"/>
                    <a:pt x="1552" y="2010"/>
                    <a:pt x="8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8" name="Google Shape;158;p5"/>
          <p:cNvSpPr txBox="1">
            <a:spLocks noGrp="1"/>
          </p:cNvSpPr>
          <p:nvPr>
            <p:ph type="title"/>
          </p:nvPr>
        </p:nvSpPr>
        <p:spPr>
          <a:xfrm>
            <a:off x="1243404" y="2589525"/>
            <a:ext cx="2827500" cy="401400"/>
          </a:xfrm>
          <a:prstGeom prst="rect">
            <a:avLst/>
          </a:prstGeom>
          <a:solidFill>
            <a:schemeClr val="accent1"/>
          </a:solidFill>
          <a:ln w="19050" cap="flat" cmpd="sng">
            <a:solidFill>
              <a:srgbClr val="000000"/>
            </a:solidFill>
            <a:prstDash val="solid"/>
            <a:round/>
            <a:headEnd type="none" w="sm" len="sm"/>
            <a:tailEnd type="none" w="sm" len="sm"/>
          </a:ln>
        </p:spPr>
        <p:txBody>
          <a:bodyPr spcFirstLastPara="1" wrap="square" lIns="0" tIns="0" rIns="0" bIns="0" anchor="ctr" anchorCtr="0">
            <a:normAutofit/>
          </a:bodyPr>
          <a:lstStyle>
            <a:lvl1pPr lvl="0" algn="ctr" rtl="0">
              <a:spcBef>
                <a:spcPts val="0"/>
              </a:spcBef>
              <a:spcAft>
                <a:spcPts val="0"/>
              </a:spcAft>
              <a:buSzPts val="2800"/>
              <a:buNone/>
              <a:defRPr sz="1800"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59" name="Google Shape;159;p5"/>
          <p:cNvSpPr txBox="1">
            <a:spLocks noGrp="1"/>
          </p:cNvSpPr>
          <p:nvPr>
            <p:ph type="title" idx="2"/>
          </p:nvPr>
        </p:nvSpPr>
        <p:spPr>
          <a:xfrm>
            <a:off x="5073096" y="2591421"/>
            <a:ext cx="2827500" cy="402300"/>
          </a:xfrm>
          <a:prstGeom prst="rect">
            <a:avLst/>
          </a:prstGeom>
          <a:solidFill>
            <a:schemeClr val="accent1"/>
          </a:solidFill>
          <a:ln w="19050" cap="flat" cmpd="sng">
            <a:solidFill>
              <a:srgbClr val="000000"/>
            </a:solidFill>
            <a:prstDash val="solid"/>
            <a:round/>
            <a:headEnd type="none" w="sm" len="sm"/>
            <a:tailEnd type="none" w="sm" len="sm"/>
          </a:ln>
        </p:spPr>
        <p:txBody>
          <a:bodyPr spcFirstLastPara="1" wrap="square" lIns="0" tIns="0" rIns="0" bIns="0" anchor="ctr" anchorCtr="0">
            <a:normAutofit/>
          </a:bodyPr>
          <a:lstStyle>
            <a:lvl1pPr lvl="0" algn="ctr" rtl="0">
              <a:spcBef>
                <a:spcPts val="0"/>
              </a:spcBef>
              <a:spcAft>
                <a:spcPts val="0"/>
              </a:spcAft>
              <a:buSzPts val="2800"/>
              <a:buNone/>
              <a:defRPr sz="1800" b="1"/>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60" name="Google Shape;160;p5"/>
          <p:cNvSpPr txBox="1">
            <a:spLocks noGrp="1"/>
          </p:cNvSpPr>
          <p:nvPr>
            <p:ph type="title" idx="3"/>
          </p:nvPr>
        </p:nvSpPr>
        <p:spPr>
          <a:xfrm>
            <a:off x="1243404" y="2990924"/>
            <a:ext cx="2827500" cy="851100"/>
          </a:xfrm>
          <a:prstGeom prst="rect">
            <a:avLst/>
          </a:prstGeom>
          <a:ln w="19050" cap="flat" cmpd="sng">
            <a:solidFill>
              <a:schemeClr val="dk1"/>
            </a:solidFill>
            <a:prstDash val="solid"/>
            <a:round/>
            <a:headEnd type="none" w="sm" len="sm"/>
            <a:tailEnd type="none" w="sm" len="sm"/>
          </a:ln>
        </p:spPr>
        <p:txBody>
          <a:bodyPr spcFirstLastPara="1" wrap="square" lIns="0" tIns="0" rIns="0" bIns="0" anchor="ctr" anchorCtr="0">
            <a:normAutofit/>
          </a:bodyPr>
          <a:lstStyle>
            <a:lvl1pPr lvl="0" algn="ctr" rtl="0">
              <a:spcBef>
                <a:spcPts val="0"/>
              </a:spcBef>
              <a:spcAft>
                <a:spcPts val="0"/>
              </a:spcAft>
              <a:buSzPts val="1600"/>
              <a:buFont typeface="Roboto"/>
              <a:buNone/>
              <a:defRPr sz="1600">
                <a:latin typeface="Exo"/>
                <a:ea typeface="Exo"/>
                <a:cs typeface="Exo"/>
                <a:sym typeface="Exo"/>
              </a:defRPr>
            </a:lvl1pPr>
            <a:lvl2pPr lvl="1" rtl="0">
              <a:spcBef>
                <a:spcPts val="0"/>
              </a:spcBef>
              <a:spcAft>
                <a:spcPts val="0"/>
              </a:spcAft>
              <a:buSzPts val="1600"/>
              <a:buFont typeface="Roboto"/>
              <a:buNone/>
              <a:defRPr sz="1600">
                <a:latin typeface="Roboto"/>
                <a:ea typeface="Roboto"/>
                <a:cs typeface="Roboto"/>
                <a:sym typeface="Roboto"/>
              </a:defRPr>
            </a:lvl2pPr>
            <a:lvl3pPr lvl="2" rtl="0">
              <a:spcBef>
                <a:spcPts val="0"/>
              </a:spcBef>
              <a:spcAft>
                <a:spcPts val="0"/>
              </a:spcAft>
              <a:buSzPts val="1600"/>
              <a:buFont typeface="Roboto"/>
              <a:buNone/>
              <a:defRPr sz="1600">
                <a:latin typeface="Roboto"/>
                <a:ea typeface="Roboto"/>
                <a:cs typeface="Roboto"/>
                <a:sym typeface="Roboto"/>
              </a:defRPr>
            </a:lvl3pPr>
            <a:lvl4pPr lvl="3" rtl="0">
              <a:spcBef>
                <a:spcPts val="0"/>
              </a:spcBef>
              <a:spcAft>
                <a:spcPts val="0"/>
              </a:spcAft>
              <a:buSzPts val="1600"/>
              <a:buFont typeface="Roboto"/>
              <a:buNone/>
              <a:defRPr sz="1600">
                <a:latin typeface="Roboto"/>
                <a:ea typeface="Roboto"/>
                <a:cs typeface="Roboto"/>
                <a:sym typeface="Roboto"/>
              </a:defRPr>
            </a:lvl4pPr>
            <a:lvl5pPr lvl="4" rtl="0">
              <a:spcBef>
                <a:spcPts val="0"/>
              </a:spcBef>
              <a:spcAft>
                <a:spcPts val="0"/>
              </a:spcAft>
              <a:buSzPts val="1600"/>
              <a:buFont typeface="Roboto"/>
              <a:buNone/>
              <a:defRPr sz="1600">
                <a:latin typeface="Roboto"/>
                <a:ea typeface="Roboto"/>
                <a:cs typeface="Roboto"/>
                <a:sym typeface="Roboto"/>
              </a:defRPr>
            </a:lvl5pPr>
            <a:lvl6pPr lvl="5" rtl="0">
              <a:spcBef>
                <a:spcPts val="0"/>
              </a:spcBef>
              <a:spcAft>
                <a:spcPts val="0"/>
              </a:spcAft>
              <a:buSzPts val="1600"/>
              <a:buFont typeface="Roboto"/>
              <a:buNone/>
              <a:defRPr sz="1600">
                <a:latin typeface="Roboto"/>
                <a:ea typeface="Roboto"/>
                <a:cs typeface="Roboto"/>
                <a:sym typeface="Roboto"/>
              </a:defRPr>
            </a:lvl6pPr>
            <a:lvl7pPr lvl="6" rtl="0">
              <a:spcBef>
                <a:spcPts val="0"/>
              </a:spcBef>
              <a:spcAft>
                <a:spcPts val="0"/>
              </a:spcAft>
              <a:buSzPts val="1600"/>
              <a:buFont typeface="Roboto"/>
              <a:buNone/>
              <a:defRPr sz="1600">
                <a:latin typeface="Roboto"/>
                <a:ea typeface="Roboto"/>
                <a:cs typeface="Roboto"/>
                <a:sym typeface="Roboto"/>
              </a:defRPr>
            </a:lvl7pPr>
            <a:lvl8pPr lvl="7" rtl="0">
              <a:spcBef>
                <a:spcPts val="0"/>
              </a:spcBef>
              <a:spcAft>
                <a:spcPts val="0"/>
              </a:spcAft>
              <a:buSzPts val="1600"/>
              <a:buFont typeface="Roboto"/>
              <a:buNone/>
              <a:defRPr sz="1600">
                <a:latin typeface="Roboto"/>
                <a:ea typeface="Roboto"/>
                <a:cs typeface="Roboto"/>
                <a:sym typeface="Roboto"/>
              </a:defRPr>
            </a:lvl8pPr>
            <a:lvl9pPr lvl="8" rtl="0">
              <a:spcBef>
                <a:spcPts val="0"/>
              </a:spcBef>
              <a:spcAft>
                <a:spcPts val="0"/>
              </a:spcAft>
              <a:buSzPts val="1600"/>
              <a:buFont typeface="Roboto"/>
              <a:buNone/>
              <a:defRPr sz="1600">
                <a:latin typeface="Roboto"/>
                <a:ea typeface="Roboto"/>
                <a:cs typeface="Roboto"/>
                <a:sym typeface="Roboto"/>
              </a:defRPr>
            </a:lvl9pPr>
          </a:lstStyle>
          <a:p>
            <a:endParaRPr/>
          </a:p>
        </p:txBody>
      </p:sp>
      <p:sp>
        <p:nvSpPr>
          <p:cNvPr id="161" name="Google Shape;161;p5"/>
          <p:cNvSpPr txBox="1">
            <a:spLocks noGrp="1"/>
          </p:cNvSpPr>
          <p:nvPr>
            <p:ph type="title" idx="4"/>
          </p:nvPr>
        </p:nvSpPr>
        <p:spPr>
          <a:xfrm>
            <a:off x="5073096" y="2990924"/>
            <a:ext cx="2827500" cy="853500"/>
          </a:xfrm>
          <a:prstGeom prst="rect">
            <a:avLst/>
          </a:prstGeom>
          <a:ln w="19050" cap="flat" cmpd="sng">
            <a:solidFill>
              <a:schemeClr val="dk1"/>
            </a:solidFill>
            <a:prstDash val="solid"/>
            <a:round/>
            <a:headEnd type="none" w="sm" len="sm"/>
            <a:tailEnd type="none" w="sm" len="sm"/>
          </a:ln>
        </p:spPr>
        <p:txBody>
          <a:bodyPr spcFirstLastPara="1" wrap="square" lIns="0" tIns="0" rIns="0" bIns="0" anchor="ctr" anchorCtr="0">
            <a:normAutofit/>
          </a:bodyPr>
          <a:lstStyle>
            <a:lvl1pPr lvl="0" algn="ctr" rtl="0">
              <a:spcBef>
                <a:spcPts val="0"/>
              </a:spcBef>
              <a:spcAft>
                <a:spcPts val="0"/>
              </a:spcAft>
              <a:buSzPts val="1600"/>
              <a:buFont typeface="Roboto"/>
              <a:buNone/>
              <a:defRPr sz="1600">
                <a:latin typeface="Exo"/>
                <a:ea typeface="Exo"/>
                <a:cs typeface="Exo"/>
                <a:sym typeface="Exo"/>
              </a:defRPr>
            </a:lvl1pPr>
            <a:lvl2pPr lvl="1" rtl="0">
              <a:spcBef>
                <a:spcPts val="0"/>
              </a:spcBef>
              <a:spcAft>
                <a:spcPts val="0"/>
              </a:spcAft>
              <a:buSzPts val="1600"/>
              <a:buFont typeface="Roboto"/>
              <a:buNone/>
              <a:defRPr sz="1600">
                <a:latin typeface="Roboto"/>
                <a:ea typeface="Roboto"/>
                <a:cs typeface="Roboto"/>
                <a:sym typeface="Roboto"/>
              </a:defRPr>
            </a:lvl2pPr>
            <a:lvl3pPr lvl="2" rtl="0">
              <a:spcBef>
                <a:spcPts val="0"/>
              </a:spcBef>
              <a:spcAft>
                <a:spcPts val="0"/>
              </a:spcAft>
              <a:buSzPts val="1600"/>
              <a:buFont typeface="Roboto"/>
              <a:buNone/>
              <a:defRPr sz="1600">
                <a:latin typeface="Roboto"/>
                <a:ea typeface="Roboto"/>
                <a:cs typeface="Roboto"/>
                <a:sym typeface="Roboto"/>
              </a:defRPr>
            </a:lvl3pPr>
            <a:lvl4pPr lvl="3" rtl="0">
              <a:spcBef>
                <a:spcPts val="0"/>
              </a:spcBef>
              <a:spcAft>
                <a:spcPts val="0"/>
              </a:spcAft>
              <a:buSzPts val="1600"/>
              <a:buFont typeface="Roboto"/>
              <a:buNone/>
              <a:defRPr sz="1600">
                <a:latin typeface="Roboto"/>
                <a:ea typeface="Roboto"/>
                <a:cs typeface="Roboto"/>
                <a:sym typeface="Roboto"/>
              </a:defRPr>
            </a:lvl4pPr>
            <a:lvl5pPr lvl="4" rtl="0">
              <a:spcBef>
                <a:spcPts val="0"/>
              </a:spcBef>
              <a:spcAft>
                <a:spcPts val="0"/>
              </a:spcAft>
              <a:buSzPts val="1600"/>
              <a:buFont typeface="Roboto"/>
              <a:buNone/>
              <a:defRPr sz="1600">
                <a:latin typeface="Roboto"/>
                <a:ea typeface="Roboto"/>
                <a:cs typeface="Roboto"/>
                <a:sym typeface="Roboto"/>
              </a:defRPr>
            </a:lvl5pPr>
            <a:lvl6pPr lvl="5" rtl="0">
              <a:spcBef>
                <a:spcPts val="0"/>
              </a:spcBef>
              <a:spcAft>
                <a:spcPts val="0"/>
              </a:spcAft>
              <a:buSzPts val="1600"/>
              <a:buFont typeface="Roboto"/>
              <a:buNone/>
              <a:defRPr sz="1600">
                <a:latin typeface="Roboto"/>
                <a:ea typeface="Roboto"/>
                <a:cs typeface="Roboto"/>
                <a:sym typeface="Roboto"/>
              </a:defRPr>
            </a:lvl6pPr>
            <a:lvl7pPr lvl="6" rtl="0">
              <a:spcBef>
                <a:spcPts val="0"/>
              </a:spcBef>
              <a:spcAft>
                <a:spcPts val="0"/>
              </a:spcAft>
              <a:buSzPts val="1600"/>
              <a:buFont typeface="Roboto"/>
              <a:buNone/>
              <a:defRPr sz="1600">
                <a:latin typeface="Roboto"/>
                <a:ea typeface="Roboto"/>
                <a:cs typeface="Roboto"/>
                <a:sym typeface="Roboto"/>
              </a:defRPr>
            </a:lvl7pPr>
            <a:lvl8pPr lvl="7" rtl="0">
              <a:spcBef>
                <a:spcPts val="0"/>
              </a:spcBef>
              <a:spcAft>
                <a:spcPts val="0"/>
              </a:spcAft>
              <a:buSzPts val="1600"/>
              <a:buFont typeface="Roboto"/>
              <a:buNone/>
              <a:defRPr sz="1600">
                <a:latin typeface="Roboto"/>
                <a:ea typeface="Roboto"/>
                <a:cs typeface="Roboto"/>
                <a:sym typeface="Roboto"/>
              </a:defRPr>
            </a:lvl8pPr>
            <a:lvl9pPr lvl="8" rtl="0">
              <a:spcBef>
                <a:spcPts val="0"/>
              </a:spcBef>
              <a:spcAft>
                <a:spcPts val="0"/>
              </a:spcAft>
              <a:buSzPts val="1600"/>
              <a:buFont typeface="Roboto"/>
              <a:buNone/>
              <a:defRPr sz="1600">
                <a:latin typeface="Roboto"/>
                <a:ea typeface="Roboto"/>
                <a:cs typeface="Roboto"/>
                <a:sym typeface="Roboto"/>
              </a:defRPr>
            </a:lvl9pPr>
          </a:lstStyle>
          <a:p>
            <a:endParaRPr/>
          </a:p>
        </p:txBody>
      </p:sp>
      <p:sp>
        <p:nvSpPr>
          <p:cNvPr id="162" name="Google Shape;162;p5"/>
          <p:cNvSpPr txBox="1">
            <a:spLocks noGrp="1"/>
          </p:cNvSpPr>
          <p:nvPr>
            <p:ph type="title" idx="5"/>
          </p:nvPr>
        </p:nvSpPr>
        <p:spPr>
          <a:xfrm>
            <a:off x="1792200" y="466600"/>
            <a:ext cx="5559600" cy="623100"/>
          </a:xfrm>
          <a:prstGeom prst="rect">
            <a:avLst/>
          </a:prstGeom>
        </p:spPr>
        <p:txBody>
          <a:bodyPr spcFirstLastPara="1" wrap="square" lIns="0" tIns="0" rIns="0" bIns="0" anchor="t" anchorCtr="0">
            <a:normAutofit/>
          </a:bodyPr>
          <a:lstStyle>
            <a:lvl1pPr lvl="0" algn="ctr" rtl="0">
              <a:spcBef>
                <a:spcPts val="0"/>
              </a:spcBef>
              <a:spcAft>
                <a:spcPts val="0"/>
              </a:spcAft>
              <a:buSzPts val="4200"/>
              <a:buNone/>
              <a:defRPr sz="40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07"/>
        <p:cNvGrpSpPr/>
        <p:nvPr/>
      </p:nvGrpSpPr>
      <p:grpSpPr>
        <a:xfrm>
          <a:off x="0" y="0"/>
          <a:ext cx="0" cy="0"/>
          <a:chOff x="0" y="0"/>
          <a:chExt cx="0" cy="0"/>
        </a:xfrm>
      </p:grpSpPr>
      <p:grpSp>
        <p:nvGrpSpPr>
          <p:cNvPr id="208" name="Google Shape;208;p7"/>
          <p:cNvGrpSpPr/>
          <p:nvPr/>
        </p:nvGrpSpPr>
        <p:grpSpPr>
          <a:xfrm>
            <a:off x="5839358" y="-1442781"/>
            <a:ext cx="4119516" cy="3123179"/>
            <a:chOff x="5839358" y="-1442781"/>
            <a:chExt cx="4119516" cy="3123179"/>
          </a:xfrm>
        </p:grpSpPr>
        <p:sp>
          <p:nvSpPr>
            <p:cNvPr id="209" name="Google Shape;209;p7"/>
            <p:cNvSpPr/>
            <p:nvPr/>
          </p:nvSpPr>
          <p:spPr>
            <a:xfrm rot="-9508898" flipH="1">
              <a:off x="5892720" y="-567467"/>
              <a:ext cx="2151846" cy="699858"/>
            </a:xfrm>
            <a:custGeom>
              <a:avLst/>
              <a:gdLst/>
              <a:ahLst/>
              <a:cxnLst/>
              <a:rect l="l" t="t" r="r" b="b"/>
              <a:pathLst>
                <a:path w="52159" h="16964" extrusionOk="0">
                  <a:moveTo>
                    <a:pt x="30498" y="0"/>
                  </a:moveTo>
                  <a:cubicBezTo>
                    <a:pt x="30193" y="0"/>
                    <a:pt x="29891" y="41"/>
                    <a:pt x="29580" y="55"/>
                  </a:cubicBezTo>
                  <a:cubicBezTo>
                    <a:pt x="29342" y="94"/>
                    <a:pt x="29282" y="134"/>
                    <a:pt x="29262" y="393"/>
                  </a:cubicBezTo>
                  <a:cubicBezTo>
                    <a:pt x="29083" y="2223"/>
                    <a:pt x="29043" y="4073"/>
                    <a:pt x="29421" y="5903"/>
                  </a:cubicBezTo>
                  <a:cubicBezTo>
                    <a:pt x="29561" y="6400"/>
                    <a:pt x="29720" y="6898"/>
                    <a:pt x="29859" y="7415"/>
                  </a:cubicBezTo>
                  <a:cubicBezTo>
                    <a:pt x="29461" y="7614"/>
                    <a:pt x="29063" y="7514"/>
                    <a:pt x="28665" y="7574"/>
                  </a:cubicBezTo>
                  <a:cubicBezTo>
                    <a:pt x="28645" y="7576"/>
                    <a:pt x="28626" y="7577"/>
                    <a:pt x="28608" y="7577"/>
                  </a:cubicBezTo>
                  <a:cubicBezTo>
                    <a:pt x="28407" y="7577"/>
                    <a:pt x="28304" y="7478"/>
                    <a:pt x="28268" y="7296"/>
                  </a:cubicBezTo>
                  <a:cubicBezTo>
                    <a:pt x="28128" y="6798"/>
                    <a:pt x="27989" y="6301"/>
                    <a:pt x="27890" y="5784"/>
                  </a:cubicBezTo>
                  <a:cubicBezTo>
                    <a:pt x="27531" y="4133"/>
                    <a:pt x="27512" y="2482"/>
                    <a:pt x="27631" y="791"/>
                  </a:cubicBezTo>
                  <a:cubicBezTo>
                    <a:pt x="27631" y="612"/>
                    <a:pt x="27691" y="433"/>
                    <a:pt x="27611" y="254"/>
                  </a:cubicBezTo>
                  <a:cubicBezTo>
                    <a:pt x="27545" y="242"/>
                    <a:pt x="27477" y="237"/>
                    <a:pt x="27409" y="237"/>
                  </a:cubicBezTo>
                  <a:cubicBezTo>
                    <a:pt x="27133" y="237"/>
                    <a:pt x="26848" y="317"/>
                    <a:pt x="26577" y="333"/>
                  </a:cubicBezTo>
                  <a:cubicBezTo>
                    <a:pt x="26298" y="353"/>
                    <a:pt x="26238" y="433"/>
                    <a:pt x="26219" y="731"/>
                  </a:cubicBezTo>
                  <a:cubicBezTo>
                    <a:pt x="26119" y="2382"/>
                    <a:pt x="26119" y="3993"/>
                    <a:pt x="26418" y="5605"/>
                  </a:cubicBezTo>
                  <a:cubicBezTo>
                    <a:pt x="26557" y="6281"/>
                    <a:pt x="26696" y="6977"/>
                    <a:pt x="26835" y="7674"/>
                  </a:cubicBezTo>
                  <a:cubicBezTo>
                    <a:pt x="26418" y="7813"/>
                    <a:pt x="25980" y="7813"/>
                    <a:pt x="25522" y="7872"/>
                  </a:cubicBezTo>
                  <a:cubicBezTo>
                    <a:pt x="25510" y="7875"/>
                    <a:pt x="25498" y="7876"/>
                    <a:pt x="25487" y="7876"/>
                  </a:cubicBezTo>
                  <a:cubicBezTo>
                    <a:pt x="25391" y="7876"/>
                    <a:pt x="25339" y="7802"/>
                    <a:pt x="25304" y="7713"/>
                  </a:cubicBezTo>
                  <a:cubicBezTo>
                    <a:pt x="25105" y="7256"/>
                    <a:pt x="25045" y="6758"/>
                    <a:pt x="24945" y="6261"/>
                  </a:cubicBezTo>
                  <a:cubicBezTo>
                    <a:pt x="24647" y="4530"/>
                    <a:pt x="24607" y="2820"/>
                    <a:pt x="24707" y="1089"/>
                  </a:cubicBezTo>
                  <a:cubicBezTo>
                    <a:pt x="24707" y="930"/>
                    <a:pt x="24747" y="791"/>
                    <a:pt x="24607" y="651"/>
                  </a:cubicBezTo>
                  <a:cubicBezTo>
                    <a:pt x="24329" y="711"/>
                    <a:pt x="24030" y="751"/>
                    <a:pt x="23732" y="830"/>
                  </a:cubicBezTo>
                  <a:cubicBezTo>
                    <a:pt x="23394" y="910"/>
                    <a:pt x="23354" y="930"/>
                    <a:pt x="23334" y="1288"/>
                  </a:cubicBezTo>
                  <a:cubicBezTo>
                    <a:pt x="23215" y="2740"/>
                    <a:pt x="23215" y="4192"/>
                    <a:pt x="23394" y="5625"/>
                  </a:cubicBezTo>
                  <a:cubicBezTo>
                    <a:pt x="23453" y="6381"/>
                    <a:pt x="23613" y="7097"/>
                    <a:pt x="23732" y="7853"/>
                  </a:cubicBezTo>
                  <a:cubicBezTo>
                    <a:pt x="23772" y="8012"/>
                    <a:pt x="23712" y="8111"/>
                    <a:pt x="23533" y="8171"/>
                  </a:cubicBezTo>
                  <a:cubicBezTo>
                    <a:pt x="23259" y="8219"/>
                    <a:pt x="22986" y="8306"/>
                    <a:pt x="22681" y="8306"/>
                  </a:cubicBezTo>
                  <a:cubicBezTo>
                    <a:pt x="22609" y="8306"/>
                    <a:pt x="22535" y="8302"/>
                    <a:pt x="22459" y="8290"/>
                  </a:cubicBezTo>
                  <a:cubicBezTo>
                    <a:pt x="22359" y="7713"/>
                    <a:pt x="22240" y="7176"/>
                    <a:pt x="22160" y="6599"/>
                  </a:cubicBezTo>
                  <a:cubicBezTo>
                    <a:pt x="22101" y="6022"/>
                    <a:pt x="22021" y="5465"/>
                    <a:pt x="22001" y="4889"/>
                  </a:cubicBezTo>
                  <a:cubicBezTo>
                    <a:pt x="21962" y="4292"/>
                    <a:pt x="22001" y="3695"/>
                    <a:pt x="21962" y="3098"/>
                  </a:cubicBezTo>
                  <a:cubicBezTo>
                    <a:pt x="21962" y="2521"/>
                    <a:pt x="22101" y="1984"/>
                    <a:pt x="22021" y="1387"/>
                  </a:cubicBezTo>
                  <a:cubicBezTo>
                    <a:pt x="21723" y="1387"/>
                    <a:pt x="21504" y="1547"/>
                    <a:pt x="21285" y="1606"/>
                  </a:cubicBezTo>
                  <a:cubicBezTo>
                    <a:pt x="20927" y="1686"/>
                    <a:pt x="20848" y="1905"/>
                    <a:pt x="20828" y="2203"/>
                  </a:cubicBezTo>
                  <a:cubicBezTo>
                    <a:pt x="20629" y="4113"/>
                    <a:pt x="20669" y="6003"/>
                    <a:pt x="21027" y="7892"/>
                  </a:cubicBezTo>
                  <a:cubicBezTo>
                    <a:pt x="21166" y="8768"/>
                    <a:pt x="21166" y="8609"/>
                    <a:pt x="20350" y="8827"/>
                  </a:cubicBezTo>
                  <a:cubicBezTo>
                    <a:pt x="20216" y="8872"/>
                    <a:pt x="20070" y="8928"/>
                    <a:pt x="19931" y="8928"/>
                  </a:cubicBezTo>
                  <a:cubicBezTo>
                    <a:pt x="19884" y="8928"/>
                    <a:pt x="19838" y="8922"/>
                    <a:pt x="19793" y="8907"/>
                  </a:cubicBezTo>
                  <a:cubicBezTo>
                    <a:pt x="19634" y="8728"/>
                    <a:pt x="19634" y="8529"/>
                    <a:pt x="19614" y="8330"/>
                  </a:cubicBezTo>
                  <a:cubicBezTo>
                    <a:pt x="19356" y="6699"/>
                    <a:pt x="19256" y="5028"/>
                    <a:pt x="19435" y="3397"/>
                  </a:cubicBezTo>
                  <a:cubicBezTo>
                    <a:pt x="19435" y="3257"/>
                    <a:pt x="19455" y="3138"/>
                    <a:pt x="19455" y="3019"/>
                  </a:cubicBezTo>
                  <a:cubicBezTo>
                    <a:pt x="19455" y="2899"/>
                    <a:pt x="19535" y="2740"/>
                    <a:pt x="19375" y="2621"/>
                  </a:cubicBezTo>
                  <a:cubicBezTo>
                    <a:pt x="19077" y="2680"/>
                    <a:pt x="18918" y="2899"/>
                    <a:pt x="18679" y="3039"/>
                  </a:cubicBezTo>
                  <a:cubicBezTo>
                    <a:pt x="18341" y="3237"/>
                    <a:pt x="18182" y="3576"/>
                    <a:pt x="18142" y="3973"/>
                  </a:cubicBezTo>
                  <a:cubicBezTo>
                    <a:pt x="17943" y="5485"/>
                    <a:pt x="17943" y="6977"/>
                    <a:pt x="18122" y="8469"/>
                  </a:cubicBezTo>
                  <a:lnTo>
                    <a:pt x="18182" y="9146"/>
                  </a:lnTo>
                  <a:cubicBezTo>
                    <a:pt x="18182" y="9245"/>
                    <a:pt x="18142" y="9345"/>
                    <a:pt x="18043" y="9364"/>
                  </a:cubicBezTo>
                  <a:cubicBezTo>
                    <a:pt x="17558" y="9439"/>
                    <a:pt x="17125" y="9706"/>
                    <a:pt x="16630" y="9706"/>
                  </a:cubicBezTo>
                  <a:cubicBezTo>
                    <a:pt x="16597" y="9706"/>
                    <a:pt x="16564" y="9705"/>
                    <a:pt x="16531" y="9703"/>
                  </a:cubicBezTo>
                  <a:cubicBezTo>
                    <a:pt x="16153" y="9862"/>
                    <a:pt x="15775" y="10001"/>
                    <a:pt x="15477" y="10240"/>
                  </a:cubicBezTo>
                  <a:cubicBezTo>
                    <a:pt x="14542" y="10538"/>
                    <a:pt x="13567" y="10777"/>
                    <a:pt x="12612" y="11095"/>
                  </a:cubicBezTo>
                  <a:cubicBezTo>
                    <a:pt x="10702" y="11752"/>
                    <a:pt x="8793" y="12388"/>
                    <a:pt x="6883" y="13064"/>
                  </a:cubicBezTo>
                  <a:cubicBezTo>
                    <a:pt x="4834" y="13781"/>
                    <a:pt x="2805" y="14517"/>
                    <a:pt x="716" y="15153"/>
                  </a:cubicBezTo>
                  <a:cubicBezTo>
                    <a:pt x="557" y="15213"/>
                    <a:pt x="438" y="15253"/>
                    <a:pt x="298" y="15312"/>
                  </a:cubicBezTo>
                  <a:cubicBezTo>
                    <a:pt x="40" y="15412"/>
                    <a:pt x="0" y="15471"/>
                    <a:pt x="60" y="15750"/>
                  </a:cubicBezTo>
                  <a:cubicBezTo>
                    <a:pt x="159" y="16148"/>
                    <a:pt x="298" y="16566"/>
                    <a:pt x="398" y="16963"/>
                  </a:cubicBezTo>
                  <a:cubicBezTo>
                    <a:pt x="1293" y="16665"/>
                    <a:pt x="2188" y="16347"/>
                    <a:pt x="3083" y="16048"/>
                  </a:cubicBezTo>
                  <a:cubicBezTo>
                    <a:pt x="4794" y="15452"/>
                    <a:pt x="6505" y="14835"/>
                    <a:pt x="8255" y="14258"/>
                  </a:cubicBezTo>
                  <a:cubicBezTo>
                    <a:pt x="10563" y="13482"/>
                    <a:pt x="12890" y="12687"/>
                    <a:pt x="15238" y="11970"/>
                  </a:cubicBezTo>
                  <a:cubicBezTo>
                    <a:pt x="18401" y="11035"/>
                    <a:pt x="21603" y="10240"/>
                    <a:pt x="24886" y="9742"/>
                  </a:cubicBezTo>
                  <a:cubicBezTo>
                    <a:pt x="26886" y="9427"/>
                    <a:pt x="28883" y="9274"/>
                    <a:pt x="30876" y="9274"/>
                  </a:cubicBezTo>
                  <a:cubicBezTo>
                    <a:pt x="33660" y="9274"/>
                    <a:pt x="36438" y="9572"/>
                    <a:pt x="39209" y="10140"/>
                  </a:cubicBezTo>
                  <a:cubicBezTo>
                    <a:pt x="41576" y="10638"/>
                    <a:pt x="43883" y="11294"/>
                    <a:pt x="46151" y="12130"/>
                  </a:cubicBezTo>
                  <a:cubicBezTo>
                    <a:pt x="46867" y="12368"/>
                    <a:pt x="47563" y="12687"/>
                    <a:pt x="48260" y="13064"/>
                  </a:cubicBezTo>
                  <a:cubicBezTo>
                    <a:pt x="49692" y="13840"/>
                    <a:pt x="50945" y="14835"/>
                    <a:pt x="51721" y="16307"/>
                  </a:cubicBezTo>
                  <a:cubicBezTo>
                    <a:pt x="51940" y="16048"/>
                    <a:pt x="51960" y="15710"/>
                    <a:pt x="52059" y="15412"/>
                  </a:cubicBezTo>
                  <a:cubicBezTo>
                    <a:pt x="52159" y="15133"/>
                    <a:pt x="52139" y="14875"/>
                    <a:pt x="52019" y="14616"/>
                  </a:cubicBezTo>
                  <a:cubicBezTo>
                    <a:pt x="51661" y="13781"/>
                    <a:pt x="51065" y="13144"/>
                    <a:pt x="50388" y="12567"/>
                  </a:cubicBezTo>
                  <a:cubicBezTo>
                    <a:pt x="49374" y="11732"/>
                    <a:pt x="48200" y="11095"/>
                    <a:pt x="46967" y="10598"/>
                  </a:cubicBezTo>
                  <a:cubicBezTo>
                    <a:pt x="44699" y="9703"/>
                    <a:pt x="42391" y="9006"/>
                    <a:pt x="40004" y="8489"/>
                  </a:cubicBezTo>
                  <a:cubicBezTo>
                    <a:pt x="37438" y="7912"/>
                    <a:pt x="34832" y="7594"/>
                    <a:pt x="32186" y="7514"/>
                  </a:cubicBezTo>
                  <a:cubicBezTo>
                    <a:pt x="32018" y="7514"/>
                    <a:pt x="31897" y="7524"/>
                    <a:pt x="31805" y="7524"/>
                  </a:cubicBezTo>
                  <a:cubicBezTo>
                    <a:pt x="31547" y="7524"/>
                    <a:pt x="31511" y="7449"/>
                    <a:pt x="31291" y="6878"/>
                  </a:cubicBezTo>
                  <a:lnTo>
                    <a:pt x="31232" y="6659"/>
                  </a:lnTo>
                  <a:cubicBezTo>
                    <a:pt x="30834" y="5465"/>
                    <a:pt x="30694" y="4272"/>
                    <a:pt x="30694" y="3019"/>
                  </a:cubicBezTo>
                  <a:cubicBezTo>
                    <a:pt x="30675" y="2024"/>
                    <a:pt x="30834" y="1029"/>
                    <a:pt x="30933" y="35"/>
                  </a:cubicBezTo>
                  <a:cubicBezTo>
                    <a:pt x="30786" y="9"/>
                    <a:pt x="30642" y="0"/>
                    <a:pt x="3049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7"/>
            <p:cNvSpPr/>
            <p:nvPr/>
          </p:nvSpPr>
          <p:spPr>
            <a:xfrm rot="-9508898" flipH="1">
              <a:off x="6326591" y="-1127145"/>
              <a:ext cx="1785827" cy="341018"/>
            </a:xfrm>
            <a:custGeom>
              <a:avLst/>
              <a:gdLst/>
              <a:ahLst/>
              <a:cxnLst/>
              <a:rect l="l" t="t" r="r" b="b"/>
              <a:pathLst>
                <a:path w="43287" h="8266" extrusionOk="0">
                  <a:moveTo>
                    <a:pt x="25474" y="1667"/>
                  </a:moveTo>
                  <a:cubicBezTo>
                    <a:pt x="25579" y="1667"/>
                    <a:pt x="25674" y="1689"/>
                    <a:pt x="25761" y="1715"/>
                  </a:cubicBezTo>
                  <a:cubicBezTo>
                    <a:pt x="26756" y="1735"/>
                    <a:pt x="27730" y="1755"/>
                    <a:pt x="28685" y="1775"/>
                  </a:cubicBezTo>
                  <a:cubicBezTo>
                    <a:pt x="28964" y="1775"/>
                    <a:pt x="29242" y="1855"/>
                    <a:pt x="29481" y="1954"/>
                  </a:cubicBezTo>
                  <a:cubicBezTo>
                    <a:pt x="30754" y="2451"/>
                    <a:pt x="32007" y="2949"/>
                    <a:pt x="33300" y="3366"/>
                  </a:cubicBezTo>
                  <a:cubicBezTo>
                    <a:pt x="35608" y="4102"/>
                    <a:pt x="37955" y="4659"/>
                    <a:pt x="40362" y="4759"/>
                  </a:cubicBezTo>
                  <a:cubicBezTo>
                    <a:pt x="40521" y="4799"/>
                    <a:pt x="40700" y="4819"/>
                    <a:pt x="40860" y="4918"/>
                  </a:cubicBezTo>
                  <a:cubicBezTo>
                    <a:pt x="41297" y="5216"/>
                    <a:pt x="41775" y="5535"/>
                    <a:pt x="42113" y="5933"/>
                  </a:cubicBezTo>
                  <a:cubicBezTo>
                    <a:pt x="42073" y="6151"/>
                    <a:pt x="41894" y="6132"/>
                    <a:pt x="41775" y="6151"/>
                  </a:cubicBezTo>
                  <a:cubicBezTo>
                    <a:pt x="41356" y="6219"/>
                    <a:pt x="40927" y="6259"/>
                    <a:pt x="40503" y="6259"/>
                  </a:cubicBezTo>
                  <a:cubicBezTo>
                    <a:pt x="40302" y="6259"/>
                    <a:pt x="40102" y="6250"/>
                    <a:pt x="39905" y="6231"/>
                  </a:cubicBezTo>
                  <a:cubicBezTo>
                    <a:pt x="39089" y="6191"/>
                    <a:pt x="38313" y="6092"/>
                    <a:pt x="37518" y="5913"/>
                  </a:cubicBezTo>
                  <a:cubicBezTo>
                    <a:pt x="35190" y="5395"/>
                    <a:pt x="32863" y="4898"/>
                    <a:pt x="30575" y="4202"/>
                  </a:cubicBezTo>
                  <a:cubicBezTo>
                    <a:pt x="29063" y="3724"/>
                    <a:pt x="27571" y="3207"/>
                    <a:pt x="26179" y="2451"/>
                  </a:cubicBezTo>
                  <a:cubicBezTo>
                    <a:pt x="25801" y="2252"/>
                    <a:pt x="25443" y="2053"/>
                    <a:pt x="25025" y="1815"/>
                  </a:cubicBezTo>
                  <a:cubicBezTo>
                    <a:pt x="25192" y="1703"/>
                    <a:pt x="25341" y="1667"/>
                    <a:pt x="25474" y="1667"/>
                  </a:cubicBezTo>
                  <a:close/>
                  <a:moveTo>
                    <a:pt x="25784" y="0"/>
                  </a:moveTo>
                  <a:cubicBezTo>
                    <a:pt x="23408" y="0"/>
                    <a:pt x="21040" y="233"/>
                    <a:pt x="18679" y="661"/>
                  </a:cubicBezTo>
                  <a:cubicBezTo>
                    <a:pt x="16252" y="1099"/>
                    <a:pt x="13865" y="1676"/>
                    <a:pt x="11518" y="2352"/>
                  </a:cubicBezTo>
                  <a:cubicBezTo>
                    <a:pt x="9369" y="2949"/>
                    <a:pt x="7281" y="3625"/>
                    <a:pt x="5192" y="4341"/>
                  </a:cubicBezTo>
                  <a:cubicBezTo>
                    <a:pt x="3461" y="4938"/>
                    <a:pt x="1731" y="5515"/>
                    <a:pt x="0" y="6112"/>
                  </a:cubicBezTo>
                  <a:cubicBezTo>
                    <a:pt x="40" y="6728"/>
                    <a:pt x="279" y="7325"/>
                    <a:pt x="418" y="7922"/>
                  </a:cubicBezTo>
                  <a:cubicBezTo>
                    <a:pt x="434" y="8037"/>
                    <a:pt x="505" y="8111"/>
                    <a:pt x="619" y="8111"/>
                  </a:cubicBezTo>
                  <a:cubicBezTo>
                    <a:pt x="643" y="8111"/>
                    <a:pt x="669" y="8108"/>
                    <a:pt x="696" y="8101"/>
                  </a:cubicBezTo>
                  <a:lnTo>
                    <a:pt x="915" y="8021"/>
                  </a:lnTo>
                  <a:cubicBezTo>
                    <a:pt x="2725" y="7345"/>
                    <a:pt x="4516" y="6689"/>
                    <a:pt x="6346" y="6012"/>
                  </a:cubicBezTo>
                  <a:cubicBezTo>
                    <a:pt x="7062" y="5734"/>
                    <a:pt x="7778" y="5455"/>
                    <a:pt x="8534" y="5216"/>
                  </a:cubicBezTo>
                  <a:cubicBezTo>
                    <a:pt x="11060" y="4381"/>
                    <a:pt x="13567" y="3565"/>
                    <a:pt x="16153" y="2969"/>
                  </a:cubicBezTo>
                  <a:cubicBezTo>
                    <a:pt x="17983" y="2551"/>
                    <a:pt x="19793" y="2193"/>
                    <a:pt x="21623" y="1954"/>
                  </a:cubicBezTo>
                  <a:cubicBezTo>
                    <a:pt x="21702" y="1942"/>
                    <a:pt x="21777" y="1935"/>
                    <a:pt x="21850" y="1935"/>
                  </a:cubicBezTo>
                  <a:cubicBezTo>
                    <a:pt x="22126" y="1935"/>
                    <a:pt x="22362" y="2028"/>
                    <a:pt x="22598" y="2233"/>
                  </a:cubicBezTo>
                  <a:cubicBezTo>
                    <a:pt x="23672" y="3068"/>
                    <a:pt x="24806" y="3804"/>
                    <a:pt x="26040" y="4381"/>
                  </a:cubicBezTo>
                  <a:cubicBezTo>
                    <a:pt x="27512" y="5097"/>
                    <a:pt x="29004" y="5734"/>
                    <a:pt x="30535" y="6291"/>
                  </a:cubicBezTo>
                  <a:cubicBezTo>
                    <a:pt x="32525" y="7007"/>
                    <a:pt x="34514" y="7623"/>
                    <a:pt x="36603" y="8001"/>
                  </a:cubicBezTo>
                  <a:cubicBezTo>
                    <a:pt x="37478" y="8158"/>
                    <a:pt x="38342" y="8265"/>
                    <a:pt x="39232" y="8265"/>
                  </a:cubicBezTo>
                  <a:cubicBezTo>
                    <a:pt x="39474" y="8265"/>
                    <a:pt x="39718" y="8257"/>
                    <a:pt x="39964" y="8240"/>
                  </a:cubicBezTo>
                  <a:cubicBezTo>
                    <a:pt x="40661" y="8200"/>
                    <a:pt x="41297" y="8081"/>
                    <a:pt x="41934" y="7783"/>
                  </a:cubicBezTo>
                  <a:cubicBezTo>
                    <a:pt x="42630" y="7444"/>
                    <a:pt x="43147" y="6987"/>
                    <a:pt x="43287" y="6191"/>
                  </a:cubicBezTo>
                  <a:cubicBezTo>
                    <a:pt x="42053" y="4421"/>
                    <a:pt x="40362" y="3247"/>
                    <a:pt x="38393" y="2372"/>
                  </a:cubicBezTo>
                  <a:cubicBezTo>
                    <a:pt x="35787" y="1238"/>
                    <a:pt x="33042" y="661"/>
                    <a:pt x="30257" y="283"/>
                  </a:cubicBezTo>
                  <a:cubicBezTo>
                    <a:pt x="28763" y="92"/>
                    <a:pt x="27272" y="0"/>
                    <a:pt x="2578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7"/>
            <p:cNvSpPr/>
            <p:nvPr/>
          </p:nvSpPr>
          <p:spPr>
            <a:xfrm rot="-9508898" flipH="1">
              <a:off x="6062982" y="-727295"/>
              <a:ext cx="2059970" cy="353065"/>
            </a:xfrm>
            <a:custGeom>
              <a:avLst/>
              <a:gdLst/>
              <a:ahLst/>
              <a:cxnLst/>
              <a:rect l="l" t="t" r="r" b="b"/>
              <a:pathLst>
                <a:path w="49932" h="8558" extrusionOk="0">
                  <a:moveTo>
                    <a:pt x="30351" y="1"/>
                  </a:moveTo>
                  <a:cubicBezTo>
                    <a:pt x="27877" y="1"/>
                    <a:pt x="25399" y="198"/>
                    <a:pt x="22917" y="601"/>
                  </a:cubicBezTo>
                  <a:cubicBezTo>
                    <a:pt x="20470" y="998"/>
                    <a:pt x="18024" y="1516"/>
                    <a:pt x="15656" y="2152"/>
                  </a:cubicBezTo>
                  <a:cubicBezTo>
                    <a:pt x="13588" y="2709"/>
                    <a:pt x="11499" y="3306"/>
                    <a:pt x="9450" y="3982"/>
                  </a:cubicBezTo>
                  <a:cubicBezTo>
                    <a:pt x="7262" y="4679"/>
                    <a:pt x="5074" y="5395"/>
                    <a:pt x="2885" y="6091"/>
                  </a:cubicBezTo>
                  <a:cubicBezTo>
                    <a:pt x="2149" y="6310"/>
                    <a:pt x="1433" y="6529"/>
                    <a:pt x="677" y="6787"/>
                  </a:cubicBezTo>
                  <a:cubicBezTo>
                    <a:pt x="517" y="6840"/>
                    <a:pt x="342" y="6910"/>
                    <a:pt x="164" y="6910"/>
                  </a:cubicBezTo>
                  <a:cubicBezTo>
                    <a:pt x="143" y="6910"/>
                    <a:pt x="122" y="6909"/>
                    <a:pt x="100" y="6907"/>
                  </a:cubicBezTo>
                  <a:lnTo>
                    <a:pt x="100" y="6907"/>
                  </a:lnTo>
                  <a:cubicBezTo>
                    <a:pt x="1" y="7503"/>
                    <a:pt x="160" y="8060"/>
                    <a:pt x="458" y="8558"/>
                  </a:cubicBezTo>
                  <a:cubicBezTo>
                    <a:pt x="956" y="8219"/>
                    <a:pt x="1513" y="8120"/>
                    <a:pt x="2070" y="7961"/>
                  </a:cubicBezTo>
                  <a:cubicBezTo>
                    <a:pt x="2945" y="7662"/>
                    <a:pt x="3840" y="7404"/>
                    <a:pt x="4735" y="7125"/>
                  </a:cubicBezTo>
                  <a:cubicBezTo>
                    <a:pt x="6764" y="6509"/>
                    <a:pt x="8833" y="5832"/>
                    <a:pt x="10902" y="5236"/>
                  </a:cubicBezTo>
                  <a:cubicBezTo>
                    <a:pt x="13826" y="4380"/>
                    <a:pt x="16770" y="3604"/>
                    <a:pt x="19774" y="3008"/>
                  </a:cubicBezTo>
                  <a:cubicBezTo>
                    <a:pt x="23236" y="2324"/>
                    <a:pt x="26698" y="1933"/>
                    <a:pt x="30188" y="1933"/>
                  </a:cubicBezTo>
                  <a:cubicBezTo>
                    <a:pt x="31671" y="1933"/>
                    <a:pt x="33159" y="2004"/>
                    <a:pt x="34654" y="2152"/>
                  </a:cubicBezTo>
                  <a:cubicBezTo>
                    <a:pt x="37359" y="2431"/>
                    <a:pt x="40065" y="2848"/>
                    <a:pt x="42671" y="3684"/>
                  </a:cubicBezTo>
                  <a:cubicBezTo>
                    <a:pt x="44322" y="4181"/>
                    <a:pt x="45893" y="4818"/>
                    <a:pt x="47286" y="5832"/>
                  </a:cubicBezTo>
                  <a:cubicBezTo>
                    <a:pt x="48062" y="6409"/>
                    <a:pt x="48798" y="7066"/>
                    <a:pt x="49295" y="7921"/>
                  </a:cubicBezTo>
                  <a:cubicBezTo>
                    <a:pt x="49414" y="7901"/>
                    <a:pt x="49494" y="7861"/>
                    <a:pt x="49514" y="7762"/>
                  </a:cubicBezTo>
                  <a:cubicBezTo>
                    <a:pt x="49633" y="7384"/>
                    <a:pt x="49733" y="7006"/>
                    <a:pt x="49872" y="6628"/>
                  </a:cubicBezTo>
                  <a:cubicBezTo>
                    <a:pt x="49932" y="6469"/>
                    <a:pt x="49872" y="6310"/>
                    <a:pt x="49812" y="6131"/>
                  </a:cubicBezTo>
                  <a:cubicBezTo>
                    <a:pt x="49414" y="5673"/>
                    <a:pt x="49036" y="5136"/>
                    <a:pt x="48579" y="4738"/>
                  </a:cubicBezTo>
                  <a:cubicBezTo>
                    <a:pt x="47723" y="3943"/>
                    <a:pt x="46749" y="3326"/>
                    <a:pt x="45714" y="2829"/>
                  </a:cubicBezTo>
                  <a:cubicBezTo>
                    <a:pt x="44043" y="2013"/>
                    <a:pt x="42313" y="1456"/>
                    <a:pt x="40522" y="1098"/>
                  </a:cubicBezTo>
                  <a:cubicBezTo>
                    <a:pt x="37139" y="373"/>
                    <a:pt x="33748" y="1"/>
                    <a:pt x="3035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7"/>
            <p:cNvSpPr/>
            <p:nvPr/>
          </p:nvSpPr>
          <p:spPr>
            <a:xfrm rot="-9508898" flipH="1">
              <a:off x="5985535" y="-611481"/>
              <a:ext cx="2117398" cy="377612"/>
            </a:xfrm>
            <a:custGeom>
              <a:avLst/>
              <a:gdLst/>
              <a:ahLst/>
              <a:cxnLst/>
              <a:rect l="l" t="t" r="r" b="b"/>
              <a:pathLst>
                <a:path w="51324" h="9153" extrusionOk="0">
                  <a:moveTo>
                    <a:pt x="30503" y="0"/>
                  </a:moveTo>
                  <a:cubicBezTo>
                    <a:pt x="28501" y="0"/>
                    <a:pt x="26497" y="151"/>
                    <a:pt x="24488" y="460"/>
                  </a:cubicBezTo>
                  <a:cubicBezTo>
                    <a:pt x="21206" y="957"/>
                    <a:pt x="18003" y="1713"/>
                    <a:pt x="14840" y="2688"/>
                  </a:cubicBezTo>
                  <a:cubicBezTo>
                    <a:pt x="12493" y="3384"/>
                    <a:pt x="10166" y="4200"/>
                    <a:pt x="7838" y="4975"/>
                  </a:cubicBezTo>
                  <a:cubicBezTo>
                    <a:pt x="6127" y="5552"/>
                    <a:pt x="4397" y="6169"/>
                    <a:pt x="2666" y="6766"/>
                  </a:cubicBezTo>
                  <a:cubicBezTo>
                    <a:pt x="1791" y="7064"/>
                    <a:pt x="896" y="7402"/>
                    <a:pt x="0" y="7701"/>
                  </a:cubicBezTo>
                  <a:cubicBezTo>
                    <a:pt x="120" y="8198"/>
                    <a:pt x="259" y="8695"/>
                    <a:pt x="418" y="9153"/>
                  </a:cubicBezTo>
                  <a:cubicBezTo>
                    <a:pt x="1930" y="8656"/>
                    <a:pt x="3442" y="8158"/>
                    <a:pt x="4974" y="7641"/>
                  </a:cubicBezTo>
                  <a:cubicBezTo>
                    <a:pt x="6287" y="7203"/>
                    <a:pt x="7599" y="6726"/>
                    <a:pt x="8952" y="6308"/>
                  </a:cubicBezTo>
                  <a:cubicBezTo>
                    <a:pt x="11180" y="5572"/>
                    <a:pt x="13428" y="4856"/>
                    <a:pt x="15716" y="4200"/>
                  </a:cubicBezTo>
                  <a:cubicBezTo>
                    <a:pt x="17844" y="3583"/>
                    <a:pt x="20012" y="3066"/>
                    <a:pt x="22201" y="2648"/>
                  </a:cubicBezTo>
                  <a:cubicBezTo>
                    <a:pt x="25086" y="2088"/>
                    <a:pt x="27990" y="1794"/>
                    <a:pt x="30915" y="1794"/>
                  </a:cubicBezTo>
                  <a:cubicBezTo>
                    <a:pt x="32144" y="1794"/>
                    <a:pt x="33377" y="1846"/>
                    <a:pt x="34614" y="1952"/>
                  </a:cubicBezTo>
                  <a:cubicBezTo>
                    <a:pt x="37259" y="2171"/>
                    <a:pt x="39885" y="2509"/>
                    <a:pt x="42471" y="3205"/>
                  </a:cubicBezTo>
                  <a:cubicBezTo>
                    <a:pt x="44122" y="3663"/>
                    <a:pt x="45773" y="4239"/>
                    <a:pt x="47285" y="5075"/>
                  </a:cubicBezTo>
                  <a:cubicBezTo>
                    <a:pt x="48439" y="5731"/>
                    <a:pt x="49474" y="6467"/>
                    <a:pt x="50269" y="7542"/>
                  </a:cubicBezTo>
                  <a:cubicBezTo>
                    <a:pt x="50488" y="7860"/>
                    <a:pt x="50687" y="8158"/>
                    <a:pt x="50886" y="8477"/>
                  </a:cubicBezTo>
                  <a:cubicBezTo>
                    <a:pt x="51184" y="8039"/>
                    <a:pt x="51264" y="7542"/>
                    <a:pt x="51324" y="7024"/>
                  </a:cubicBezTo>
                  <a:cubicBezTo>
                    <a:pt x="50528" y="5552"/>
                    <a:pt x="49294" y="4558"/>
                    <a:pt x="47862" y="3782"/>
                  </a:cubicBezTo>
                  <a:cubicBezTo>
                    <a:pt x="47186" y="3444"/>
                    <a:pt x="46470" y="3106"/>
                    <a:pt x="45754" y="2847"/>
                  </a:cubicBezTo>
                  <a:cubicBezTo>
                    <a:pt x="43486" y="1992"/>
                    <a:pt x="41178" y="1315"/>
                    <a:pt x="38811" y="858"/>
                  </a:cubicBezTo>
                  <a:cubicBezTo>
                    <a:pt x="36048" y="291"/>
                    <a:pt x="33279" y="0"/>
                    <a:pt x="3050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7"/>
            <p:cNvSpPr/>
            <p:nvPr/>
          </p:nvSpPr>
          <p:spPr>
            <a:xfrm rot="-9508898" flipH="1">
              <a:off x="6026268" y="-664250"/>
              <a:ext cx="2081299" cy="359212"/>
            </a:xfrm>
            <a:custGeom>
              <a:avLst/>
              <a:gdLst/>
              <a:ahLst/>
              <a:cxnLst/>
              <a:rect l="l" t="t" r="r" b="b"/>
              <a:pathLst>
                <a:path w="50449" h="8707" extrusionOk="0">
                  <a:moveTo>
                    <a:pt x="30478" y="0"/>
                  </a:moveTo>
                  <a:cubicBezTo>
                    <a:pt x="27552" y="0"/>
                    <a:pt x="24648" y="285"/>
                    <a:pt x="21743" y="846"/>
                  </a:cubicBezTo>
                  <a:cubicBezTo>
                    <a:pt x="19555" y="1264"/>
                    <a:pt x="17406" y="1821"/>
                    <a:pt x="15258" y="2417"/>
                  </a:cubicBezTo>
                  <a:cubicBezTo>
                    <a:pt x="12990" y="3054"/>
                    <a:pt x="10762" y="3790"/>
                    <a:pt x="8514" y="4506"/>
                  </a:cubicBezTo>
                  <a:cubicBezTo>
                    <a:pt x="7201" y="4924"/>
                    <a:pt x="5869" y="5401"/>
                    <a:pt x="4536" y="5839"/>
                  </a:cubicBezTo>
                  <a:cubicBezTo>
                    <a:pt x="3024" y="6376"/>
                    <a:pt x="1512" y="6873"/>
                    <a:pt x="0" y="7371"/>
                  </a:cubicBezTo>
                  <a:cubicBezTo>
                    <a:pt x="120" y="7788"/>
                    <a:pt x="239" y="8226"/>
                    <a:pt x="319" y="8704"/>
                  </a:cubicBezTo>
                  <a:cubicBezTo>
                    <a:pt x="336" y="8705"/>
                    <a:pt x="354" y="8706"/>
                    <a:pt x="371" y="8706"/>
                  </a:cubicBezTo>
                  <a:cubicBezTo>
                    <a:pt x="546" y="8706"/>
                    <a:pt x="694" y="8620"/>
                    <a:pt x="876" y="8584"/>
                  </a:cubicBezTo>
                  <a:cubicBezTo>
                    <a:pt x="1631" y="8345"/>
                    <a:pt x="2348" y="8127"/>
                    <a:pt x="3104" y="7888"/>
                  </a:cubicBezTo>
                  <a:cubicBezTo>
                    <a:pt x="5292" y="7192"/>
                    <a:pt x="7480" y="6456"/>
                    <a:pt x="9668" y="5759"/>
                  </a:cubicBezTo>
                  <a:cubicBezTo>
                    <a:pt x="11697" y="5103"/>
                    <a:pt x="13766" y="4506"/>
                    <a:pt x="15855" y="3949"/>
                  </a:cubicBezTo>
                  <a:cubicBezTo>
                    <a:pt x="18242" y="3313"/>
                    <a:pt x="20669" y="2795"/>
                    <a:pt x="23116" y="2398"/>
                  </a:cubicBezTo>
                  <a:cubicBezTo>
                    <a:pt x="25597" y="1995"/>
                    <a:pt x="28075" y="1798"/>
                    <a:pt x="30550" y="1798"/>
                  </a:cubicBezTo>
                  <a:cubicBezTo>
                    <a:pt x="33947" y="1798"/>
                    <a:pt x="37337" y="2170"/>
                    <a:pt x="40721" y="2895"/>
                  </a:cubicBezTo>
                  <a:cubicBezTo>
                    <a:pt x="42511" y="3293"/>
                    <a:pt x="44261" y="3830"/>
                    <a:pt x="45913" y="4626"/>
                  </a:cubicBezTo>
                  <a:cubicBezTo>
                    <a:pt x="46967" y="5143"/>
                    <a:pt x="47902" y="5740"/>
                    <a:pt x="48777" y="6535"/>
                  </a:cubicBezTo>
                  <a:cubicBezTo>
                    <a:pt x="49255" y="6973"/>
                    <a:pt x="49593" y="7490"/>
                    <a:pt x="49991" y="7968"/>
                  </a:cubicBezTo>
                  <a:cubicBezTo>
                    <a:pt x="50249" y="7590"/>
                    <a:pt x="50329" y="7112"/>
                    <a:pt x="50448" y="6694"/>
                  </a:cubicBezTo>
                  <a:cubicBezTo>
                    <a:pt x="50249" y="6376"/>
                    <a:pt x="50050" y="6038"/>
                    <a:pt x="49831" y="5740"/>
                  </a:cubicBezTo>
                  <a:cubicBezTo>
                    <a:pt x="49036" y="4685"/>
                    <a:pt x="47981" y="3929"/>
                    <a:pt x="46848" y="3293"/>
                  </a:cubicBezTo>
                  <a:cubicBezTo>
                    <a:pt x="45316" y="2437"/>
                    <a:pt x="43685" y="1860"/>
                    <a:pt x="42014" y="1423"/>
                  </a:cubicBezTo>
                  <a:cubicBezTo>
                    <a:pt x="39428" y="727"/>
                    <a:pt x="36822" y="368"/>
                    <a:pt x="34156" y="150"/>
                  </a:cubicBezTo>
                  <a:cubicBezTo>
                    <a:pt x="32925" y="50"/>
                    <a:pt x="31700" y="0"/>
                    <a:pt x="3047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7"/>
            <p:cNvSpPr/>
            <p:nvPr/>
          </p:nvSpPr>
          <p:spPr>
            <a:xfrm rot="-9508898" flipH="1">
              <a:off x="6106062" y="-775798"/>
              <a:ext cx="2014795" cy="326001"/>
            </a:xfrm>
            <a:custGeom>
              <a:avLst/>
              <a:gdLst/>
              <a:ahLst/>
              <a:cxnLst/>
              <a:rect l="l" t="t" r="r" b="b"/>
              <a:pathLst>
                <a:path w="48837" h="7902" extrusionOk="0">
                  <a:moveTo>
                    <a:pt x="29668" y="1"/>
                  </a:moveTo>
                  <a:cubicBezTo>
                    <a:pt x="26199" y="1"/>
                    <a:pt x="22758" y="385"/>
                    <a:pt x="19316" y="1079"/>
                  </a:cubicBezTo>
                  <a:cubicBezTo>
                    <a:pt x="16332" y="1695"/>
                    <a:pt x="13368" y="2471"/>
                    <a:pt x="10444" y="3307"/>
                  </a:cubicBezTo>
                  <a:cubicBezTo>
                    <a:pt x="8375" y="3903"/>
                    <a:pt x="6346" y="4580"/>
                    <a:pt x="4277" y="5196"/>
                  </a:cubicBezTo>
                  <a:cubicBezTo>
                    <a:pt x="3382" y="5475"/>
                    <a:pt x="2487" y="5714"/>
                    <a:pt x="1612" y="6012"/>
                  </a:cubicBezTo>
                  <a:cubicBezTo>
                    <a:pt x="1055" y="6191"/>
                    <a:pt x="498" y="6291"/>
                    <a:pt x="0" y="6609"/>
                  </a:cubicBezTo>
                  <a:cubicBezTo>
                    <a:pt x="140" y="7046"/>
                    <a:pt x="299" y="7464"/>
                    <a:pt x="438" y="7902"/>
                  </a:cubicBezTo>
                  <a:cubicBezTo>
                    <a:pt x="597" y="7882"/>
                    <a:pt x="736" y="7882"/>
                    <a:pt x="896" y="7842"/>
                  </a:cubicBezTo>
                  <a:cubicBezTo>
                    <a:pt x="2288" y="7405"/>
                    <a:pt x="3700" y="6967"/>
                    <a:pt x="5113" y="6549"/>
                  </a:cubicBezTo>
                  <a:cubicBezTo>
                    <a:pt x="7003" y="5972"/>
                    <a:pt x="8932" y="5415"/>
                    <a:pt x="10822" y="4878"/>
                  </a:cubicBezTo>
                  <a:cubicBezTo>
                    <a:pt x="12513" y="4381"/>
                    <a:pt x="14204" y="3963"/>
                    <a:pt x="15915" y="3565"/>
                  </a:cubicBezTo>
                  <a:cubicBezTo>
                    <a:pt x="20191" y="2571"/>
                    <a:pt x="24508" y="1835"/>
                    <a:pt x="28924" y="1835"/>
                  </a:cubicBezTo>
                  <a:cubicBezTo>
                    <a:pt x="29015" y="1834"/>
                    <a:pt x="29106" y="1834"/>
                    <a:pt x="29197" y="1834"/>
                  </a:cubicBezTo>
                  <a:cubicBezTo>
                    <a:pt x="33122" y="1834"/>
                    <a:pt x="37009" y="2257"/>
                    <a:pt x="40800" y="3307"/>
                  </a:cubicBezTo>
                  <a:cubicBezTo>
                    <a:pt x="41695" y="3565"/>
                    <a:pt x="42591" y="3864"/>
                    <a:pt x="43446" y="4202"/>
                  </a:cubicBezTo>
                  <a:cubicBezTo>
                    <a:pt x="45256" y="4958"/>
                    <a:pt x="46927" y="5972"/>
                    <a:pt x="48180" y="7504"/>
                  </a:cubicBezTo>
                  <a:cubicBezTo>
                    <a:pt x="48340" y="7365"/>
                    <a:pt x="48379" y="7146"/>
                    <a:pt x="48459" y="6947"/>
                  </a:cubicBezTo>
                  <a:cubicBezTo>
                    <a:pt x="48578" y="6609"/>
                    <a:pt x="48718" y="6310"/>
                    <a:pt x="48837" y="5992"/>
                  </a:cubicBezTo>
                  <a:cubicBezTo>
                    <a:pt x="48360" y="5117"/>
                    <a:pt x="47623" y="4480"/>
                    <a:pt x="46828" y="3903"/>
                  </a:cubicBezTo>
                  <a:cubicBezTo>
                    <a:pt x="45435" y="2909"/>
                    <a:pt x="43864" y="2272"/>
                    <a:pt x="42213" y="1735"/>
                  </a:cubicBezTo>
                  <a:cubicBezTo>
                    <a:pt x="39607" y="920"/>
                    <a:pt x="36901" y="502"/>
                    <a:pt x="34196" y="223"/>
                  </a:cubicBezTo>
                  <a:cubicBezTo>
                    <a:pt x="32680" y="73"/>
                    <a:pt x="31171" y="1"/>
                    <a:pt x="296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7"/>
            <p:cNvSpPr/>
            <p:nvPr/>
          </p:nvSpPr>
          <p:spPr>
            <a:xfrm rot="-9508898" flipH="1">
              <a:off x="6236827" y="-984048"/>
              <a:ext cx="1881870" cy="331323"/>
            </a:xfrm>
            <a:custGeom>
              <a:avLst/>
              <a:gdLst/>
              <a:ahLst/>
              <a:cxnLst/>
              <a:rect l="l" t="t" r="r" b="b"/>
              <a:pathLst>
                <a:path w="45615" h="8031" extrusionOk="0">
                  <a:moveTo>
                    <a:pt x="27263" y="1"/>
                  </a:moveTo>
                  <a:cubicBezTo>
                    <a:pt x="24647" y="1"/>
                    <a:pt x="22038" y="244"/>
                    <a:pt x="19436" y="710"/>
                  </a:cubicBezTo>
                  <a:cubicBezTo>
                    <a:pt x="16750" y="1167"/>
                    <a:pt x="14125" y="1804"/>
                    <a:pt x="11519" y="2520"/>
                  </a:cubicBezTo>
                  <a:cubicBezTo>
                    <a:pt x="9231" y="3157"/>
                    <a:pt x="6963" y="3833"/>
                    <a:pt x="4715" y="4589"/>
                  </a:cubicBezTo>
                  <a:cubicBezTo>
                    <a:pt x="3164" y="5086"/>
                    <a:pt x="1592" y="5544"/>
                    <a:pt x="60" y="6041"/>
                  </a:cubicBezTo>
                  <a:cubicBezTo>
                    <a:pt x="1" y="6260"/>
                    <a:pt x="80" y="6499"/>
                    <a:pt x="140" y="6698"/>
                  </a:cubicBezTo>
                  <a:cubicBezTo>
                    <a:pt x="239" y="7036"/>
                    <a:pt x="299" y="7394"/>
                    <a:pt x="399" y="7732"/>
                  </a:cubicBezTo>
                  <a:cubicBezTo>
                    <a:pt x="2885" y="6936"/>
                    <a:pt x="5372" y="6121"/>
                    <a:pt x="7898" y="5325"/>
                  </a:cubicBezTo>
                  <a:cubicBezTo>
                    <a:pt x="10126" y="4629"/>
                    <a:pt x="12394" y="3952"/>
                    <a:pt x="14682" y="3415"/>
                  </a:cubicBezTo>
                  <a:cubicBezTo>
                    <a:pt x="18461" y="2480"/>
                    <a:pt x="22261" y="1784"/>
                    <a:pt x="26160" y="1764"/>
                  </a:cubicBezTo>
                  <a:cubicBezTo>
                    <a:pt x="26303" y="1763"/>
                    <a:pt x="26446" y="1762"/>
                    <a:pt x="26589" y="1762"/>
                  </a:cubicBezTo>
                  <a:cubicBezTo>
                    <a:pt x="30320" y="1762"/>
                    <a:pt x="33995" y="2264"/>
                    <a:pt x="37558" y="3356"/>
                  </a:cubicBezTo>
                  <a:cubicBezTo>
                    <a:pt x="39050" y="3833"/>
                    <a:pt x="40482" y="4410"/>
                    <a:pt x="41815" y="5245"/>
                  </a:cubicBezTo>
                  <a:cubicBezTo>
                    <a:pt x="42969" y="6001"/>
                    <a:pt x="44003" y="6857"/>
                    <a:pt x="44720" y="8030"/>
                  </a:cubicBezTo>
                  <a:cubicBezTo>
                    <a:pt x="44799" y="7971"/>
                    <a:pt x="44859" y="7891"/>
                    <a:pt x="44918" y="7812"/>
                  </a:cubicBezTo>
                  <a:cubicBezTo>
                    <a:pt x="45137" y="7314"/>
                    <a:pt x="45356" y="6817"/>
                    <a:pt x="45555" y="6320"/>
                  </a:cubicBezTo>
                  <a:cubicBezTo>
                    <a:pt x="45615" y="6220"/>
                    <a:pt x="45615" y="6101"/>
                    <a:pt x="45615" y="5981"/>
                  </a:cubicBezTo>
                  <a:cubicBezTo>
                    <a:pt x="45197" y="5524"/>
                    <a:pt x="44859" y="5047"/>
                    <a:pt x="44421" y="4629"/>
                  </a:cubicBezTo>
                  <a:cubicBezTo>
                    <a:pt x="43168" y="3495"/>
                    <a:pt x="41716" y="2719"/>
                    <a:pt x="40164" y="2122"/>
                  </a:cubicBezTo>
                  <a:cubicBezTo>
                    <a:pt x="37697" y="1167"/>
                    <a:pt x="35111" y="650"/>
                    <a:pt x="32505" y="332"/>
                  </a:cubicBezTo>
                  <a:cubicBezTo>
                    <a:pt x="30755" y="109"/>
                    <a:pt x="29007" y="1"/>
                    <a:pt x="272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7"/>
            <p:cNvSpPr/>
            <p:nvPr/>
          </p:nvSpPr>
          <p:spPr>
            <a:xfrm rot="-9508898" flipH="1">
              <a:off x="6145496" y="-843773"/>
              <a:ext cx="1981172" cy="322577"/>
            </a:xfrm>
            <a:custGeom>
              <a:avLst/>
              <a:gdLst/>
              <a:ahLst/>
              <a:cxnLst/>
              <a:rect l="l" t="t" r="r" b="b"/>
              <a:pathLst>
                <a:path w="48022" h="7819" extrusionOk="0">
                  <a:moveTo>
                    <a:pt x="28626" y="1"/>
                  </a:moveTo>
                  <a:cubicBezTo>
                    <a:pt x="24190" y="1"/>
                    <a:pt x="19893" y="717"/>
                    <a:pt x="15617" y="1711"/>
                  </a:cubicBezTo>
                  <a:cubicBezTo>
                    <a:pt x="13906" y="2109"/>
                    <a:pt x="12215" y="2547"/>
                    <a:pt x="10524" y="3044"/>
                  </a:cubicBezTo>
                  <a:cubicBezTo>
                    <a:pt x="8634" y="3601"/>
                    <a:pt x="6705" y="4138"/>
                    <a:pt x="4815" y="4695"/>
                  </a:cubicBezTo>
                  <a:cubicBezTo>
                    <a:pt x="3422" y="5133"/>
                    <a:pt x="2010" y="5571"/>
                    <a:pt x="598" y="5988"/>
                  </a:cubicBezTo>
                  <a:cubicBezTo>
                    <a:pt x="438" y="6048"/>
                    <a:pt x="299" y="6048"/>
                    <a:pt x="140" y="6068"/>
                  </a:cubicBezTo>
                  <a:cubicBezTo>
                    <a:pt x="1" y="6267"/>
                    <a:pt x="41" y="6466"/>
                    <a:pt x="100" y="6625"/>
                  </a:cubicBezTo>
                  <a:lnTo>
                    <a:pt x="538" y="7819"/>
                  </a:lnTo>
                  <a:cubicBezTo>
                    <a:pt x="1632" y="7460"/>
                    <a:pt x="2706" y="7142"/>
                    <a:pt x="3780" y="6784"/>
                  </a:cubicBezTo>
                  <a:cubicBezTo>
                    <a:pt x="4516" y="6545"/>
                    <a:pt x="5292" y="6327"/>
                    <a:pt x="6068" y="6068"/>
                  </a:cubicBezTo>
                  <a:cubicBezTo>
                    <a:pt x="8376" y="5352"/>
                    <a:pt x="10723" y="4656"/>
                    <a:pt x="13050" y="4039"/>
                  </a:cubicBezTo>
                  <a:cubicBezTo>
                    <a:pt x="16711" y="3064"/>
                    <a:pt x="20391" y="2229"/>
                    <a:pt x="24170" y="1871"/>
                  </a:cubicBezTo>
                  <a:cubicBezTo>
                    <a:pt x="25719" y="1716"/>
                    <a:pt x="27263" y="1639"/>
                    <a:pt x="28803" y="1639"/>
                  </a:cubicBezTo>
                  <a:cubicBezTo>
                    <a:pt x="32230" y="1639"/>
                    <a:pt x="35634" y="2023"/>
                    <a:pt x="39010" y="2806"/>
                  </a:cubicBezTo>
                  <a:cubicBezTo>
                    <a:pt x="40920" y="3263"/>
                    <a:pt x="42790" y="3900"/>
                    <a:pt x="44481" y="4894"/>
                  </a:cubicBezTo>
                  <a:cubicBezTo>
                    <a:pt x="45475" y="5471"/>
                    <a:pt x="46351" y="6167"/>
                    <a:pt x="47067" y="7063"/>
                  </a:cubicBezTo>
                  <a:cubicBezTo>
                    <a:pt x="47166" y="7182"/>
                    <a:pt x="47246" y="7301"/>
                    <a:pt x="47325" y="7441"/>
                  </a:cubicBezTo>
                  <a:cubicBezTo>
                    <a:pt x="47723" y="7043"/>
                    <a:pt x="47843" y="6486"/>
                    <a:pt x="47982" y="5988"/>
                  </a:cubicBezTo>
                  <a:cubicBezTo>
                    <a:pt x="48022" y="5929"/>
                    <a:pt x="47942" y="5789"/>
                    <a:pt x="47882" y="5670"/>
                  </a:cubicBezTo>
                  <a:cubicBezTo>
                    <a:pt x="46629" y="4138"/>
                    <a:pt x="44958" y="3104"/>
                    <a:pt x="43148" y="2368"/>
                  </a:cubicBezTo>
                  <a:cubicBezTo>
                    <a:pt x="42273" y="2010"/>
                    <a:pt x="41397" y="1711"/>
                    <a:pt x="40502" y="1473"/>
                  </a:cubicBezTo>
                  <a:cubicBezTo>
                    <a:pt x="36623" y="418"/>
                    <a:pt x="32645" y="1"/>
                    <a:pt x="2862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7"/>
            <p:cNvSpPr/>
            <p:nvPr/>
          </p:nvSpPr>
          <p:spPr>
            <a:xfrm rot="-9508898" flipH="1">
              <a:off x="6192320" y="-905187"/>
              <a:ext cx="1930304" cy="319029"/>
            </a:xfrm>
            <a:custGeom>
              <a:avLst/>
              <a:gdLst/>
              <a:ahLst/>
              <a:cxnLst/>
              <a:rect l="l" t="t" r="r" b="b"/>
              <a:pathLst>
                <a:path w="46789" h="7733" extrusionOk="0">
                  <a:moveTo>
                    <a:pt x="28266" y="1"/>
                  </a:moveTo>
                  <a:cubicBezTo>
                    <a:pt x="26726" y="1"/>
                    <a:pt x="25182" y="78"/>
                    <a:pt x="23633" y="233"/>
                  </a:cubicBezTo>
                  <a:cubicBezTo>
                    <a:pt x="19874" y="630"/>
                    <a:pt x="16174" y="1426"/>
                    <a:pt x="12513" y="2401"/>
                  </a:cubicBezTo>
                  <a:cubicBezTo>
                    <a:pt x="10186" y="3017"/>
                    <a:pt x="7839" y="3694"/>
                    <a:pt x="5531" y="4430"/>
                  </a:cubicBezTo>
                  <a:cubicBezTo>
                    <a:pt x="4775" y="4688"/>
                    <a:pt x="4019" y="4907"/>
                    <a:pt x="3243" y="5166"/>
                  </a:cubicBezTo>
                  <a:cubicBezTo>
                    <a:pt x="2149" y="5504"/>
                    <a:pt x="1075" y="5822"/>
                    <a:pt x="1" y="6180"/>
                  </a:cubicBezTo>
                  <a:cubicBezTo>
                    <a:pt x="200" y="6698"/>
                    <a:pt x="200" y="7255"/>
                    <a:pt x="458" y="7732"/>
                  </a:cubicBezTo>
                  <a:cubicBezTo>
                    <a:pt x="1990" y="7275"/>
                    <a:pt x="3562" y="6777"/>
                    <a:pt x="5113" y="6280"/>
                  </a:cubicBezTo>
                  <a:cubicBezTo>
                    <a:pt x="7341" y="5524"/>
                    <a:pt x="9629" y="4848"/>
                    <a:pt x="11917" y="4211"/>
                  </a:cubicBezTo>
                  <a:cubicBezTo>
                    <a:pt x="14523" y="3495"/>
                    <a:pt x="17168" y="2858"/>
                    <a:pt x="19834" y="2401"/>
                  </a:cubicBezTo>
                  <a:cubicBezTo>
                    <a:pt x="22436" y="1935"/>
                    <a:pt x="25045" y="1692"/>
                    <a:pt x="27661" y="1692"/>
                  </a:cubicBezTo>
                  <a:cubicBezTo>
                    <a:pt x="29405" y="1692"/>
                    <a:pt x="31153" y="1800"/>
                    <a:pt x="32903" y="2023"/>
                  </a:cubicBezTo>
                  <a:cubicBezTo>
                    <a:pt x="35509" y="2341"/>
                    <a:pt x="38095" y="2878"/>
                    <a:pt x="40562" y="3813"/>
                  </a:cubicBezTo>
                  <a:cubicBezTo>
                    <a:pt x="42134" y="4430"/>
                    <a:pt x="43566" y="5186"/>
                    <a:pt x="44819" y="6320"/>
                  </a:cubicBezTo>
                  <a:cubicBezTo>
                    <a:pt x="45257" y="6718"/>
                    <a:pt x="45595" y="7215"/>
                    <a:pt x="46013" y="7633"/>
                  </a:cubicBezTo>
                  <a:cubicBezTo>
                    <a:pt x="46331" y="7036"/>
                    <a:pt x="46510" y="6399"/>
                    <a:pt x="46788" y="5802"/>
                  </a:cubicBezTo>
                  <a:cubicBezTo>
                    <a:pt x="46709" y="5683"/>
                    <a:pt x="46629" y="5544"/>
                    <a:pt x="46530" y="5425"/>
                  </a:cubicBezTo>
                  <a:cubicBezTo>
                    <a:pt x="45814" y="4529"/>
                    <a:pt x="44919" y="3833"/>
                    <a:pt x="43944" y="3256"/>
                  </a:cubicBezTo>
                  <a:cubicBezTo>
                    <a:pt x="42233" y="2262"/>
                    <a:pt x="40383" y="1625"/>
                    <a:pt x="38473" y="1167"/>
                  </a:cubicBezTo>
                  <a:cubicBezTo>
                    <a:pt x="35097" y="385"/>
                    <a:pt x="31693" y="1"/>
                    <a:pt x="282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18;p7"/>
            <p:cNvSpPr/>
            <p:nvPr/>
          </p:nvSpPr>
          <p:spPr>
            <a:xfrm rot="-9508898" flipH="1">
              <a:off x="6280762" y="-1046589"/>
              <a:ext cx="1827702" cy="321793"/>
            </a:xfrm>
            <a:custGeom>
              <a:avLst/>
              <a:gdLst/>
              <a:ahLst/>
              <a:cxnLst/>
              <a:rect l="l" t="t" r="r" b="b"/>
              <a:pathLst>
                <a:path w="44302" h="7800" extrusionOk="0">
                  <a:moveTo>
                    <a:pt x="25985" y="1"/>
                  </a:moveTo>
                  <a:cubicBezTo>
                    <a:pt x="25910" y="1"/>
                    <a:pt x="25836" y="1"/>
                    <a:pt x="25761" y="1"/>
                  </a:cubicBezTo>
                  <a:cubicBezTo>
                    <a:pt x="21843" y="61"/>
                    <a:pt x="18043" y="737"/>
                    <a:pt x="14263" y="1652"/>
                  </a:cubicBezTo>
                  <a:cubicBezTo>
                    <a:pt x="11976" y="2209"/>
                    <a:pt x="9708" y="2866"/>
                    <a:pt x="7480" y="3562"/>
                  </a:cubicBezTo>
                  <a:cubicBezTo>
                    <a:pt x="4993" y="4338"/>
                    <a:pt x="2487" y="5153"/>
                    <a:pt x="0" y="5989"/>
                  </a:cubicBezTo>
                  <a:cubicBezTo>
                    <a:pt x="160" y="6546"/>
                    <a:pt x="219" y="7143"/>
                    <a:pt x="458" y="7739"/>
                  </a:cubicBezTo>
                  <a:cubicBezTo>
                    <a:pt x="2208" y="7143"/>
                    <a:pt x="3919" y="6566"/>
                    <a:pt x="5670" y="5969"/>
                  </a:cubicBezTo>
                  <a:cubicBezTo>
                    <a:pt x="7759" y="5253"/>
                    <a:pt x="9867" y="4576"/>
                    <a:pt x="11976" y="3980"/>
                  </a:cubicBezTo>
                  <a:cubicBezTo>
                    <a:pt x="14343" y="3323"/>
                    <a:pt x="16730" y="2726"/>
                    <a:pt x="19137" y="2309"/>
                  </a:cubicBezTo>
                  <a:cubicBezTo>
                    <a:pt x="21510" y="1881"/>
                    <a:pt x="23883" y="1648"/>
                    <a:pt x="26261" y="1648"/>
                  </a:cubicBezTo>
                  <a:cubicBezTo>
                    <a:pt x="27750" y="1648"/>
                    <a:pt x="29241" y="1739"/>
                    <a:pt x="30735" y="1931"/>
                  </a:cubicBezTo>
                  <a:cubicBezTo>
                    <a:pt x="33539" y="2309"/>
                    <a:pt x="36265" y="2866"/>
                    <a:pt x="38851" y="4019"/>
                  </a:cubicBezTo>
                  <a:cubicBezTo>
                    <a:pt x="40800" y="4895"/>
                    <a:pt x="42511" y="6029"/>
                    <a:pt x="43725" y="7799"/>
                  </a:cubicBezTo>
                  <a:cubicBezTo>
                    <a:pt x="43983" y="7302"/>
                    <a:pt x="44262" y="6824"/>
                    <a:pt x="44301" y="6287"/>
                  </a:cubicBezTo>
                  <a:cubicBezTo>
                    <a:pt x="43565" y="5114"/>
                    <a:pt x="42531" y="4218"/>
                    <a:pt x="41397" y="3482"/>
                  </a:cubicBezTo>
                  <a:cubicBezTo>
                    <a:pt x="40044" y="2647"/>
                    <a:pt x="38632" y="2050"/>
                    <a:pt x="37140" y="1593"/>
                  </a:cubicBezTo>
                  <a:cubicBezTo>
                    <a:pt x="33511" y="500"/>
                    <a:pt x="29786" y="1"/>
                    <a:pt x="259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p7"/>
            <p:cNvSpPr/>
            <p:nvPr/>
          </p:nvSpPr>
          <p:spPr>
            <a:xfrm rot="-9508898" flipH="1">
              <a:off x="6617497" y="233605"/>
              <a:ext cx="3303287" cy="835383"/>
            </a:xfrm>
            <a:custGeom>
              <a:avLst/>
              <a:gdLst/>
              <a:ahLst/>
              <a:cxnLst/>
              <a:rect l="l" t="t" r="r" b="b"/>
              <a:pathLst>
                <a:path w="80069" h="20249" extrusionOk="0">
                  <a:moveTo>
                    <a:pt x="6200" y="3800"/>
                  </a:moveTo>
                  <a:lnTo>
                    <a:pt x="6200" y="3800"/>
                  </a:lnTo>
                  <a:cubicBezTo>
                    <a:pt x="6129" y="3819"/>
                    <a:pt x="6059" y="3838"/>
                    <a:pt x="5988" y="3857"/>
                  </a:cubicBezTo>
                  <a:cubicBezTo>
                    <a:pt x="4914" y="4156"/>
                    <a:pt x="3919" y="4593"/>
                    <a:pt x="2885" y="4991"/>
                  </a:cubicBezTo>
                  <a:cubicBezTo>
                    <a:pt x="2865" y="4991"/>
                    <a:pt x="2865" y="5051"/>
                    <a:pt x="2825" y="5111"/>
                  </a:cubicBezTo>
                  <a:lnTo>
                    <a:pt x="2885" y="5130"/>
                  </a:lnTo>
                  <a:cubicBezTo>
                    <a:pt x="2964" y="5130"/>
                    <a:pt x="3024" y="5130"/>
                    <a:pt x="3104" y="5111"/>
                  </a:cubicBezTo>
                  <a:cubicBezTo>
                    <a:pt x="3507" y="4961"/>
                    <a:pt x="3913" y="4822"/>
                    <a:pt x="4323" y="4695"/>
                  </a:cubicBezTo>
                  <a:lnTo>
                    <a:pt x="4323" y="4695"/>
                  </a:lnTo>
                  <a:cubicBezTo>
                    <a:pt x="4447" y="4643"/>
                    <a:pt x="4571" y="4590"/>
                    <a:pt x="4695" y="4534"/>
                  </a:cubicBezTo>
                  <a:cubicBezTo>
                    <a:pt x="4775" y="4514"/>
                    <a:pt x="4834" y="4474"/>
                    <a:pt x="4894" y="4434"/>
                  </a:cubicBezTo>
                  <a:cubicBezTo>
                    <a:pt x="5390" y="4175"/>
                    <a:pt x="5813" y="3970"/>
                    <a:pt x="6200" y="3800"/>
                  </a:cubicBezTo>
                  <a:close/>
                  <a:moveTo>
                    <a:pt x="28704" y="1"/>
                  </a:moveTo>
                  <a:cubicBezTo>
                    <a:pt x="26564" y="1"/>
                    <a:pt x="24422" y="94"/>
                    <a:pt x="22280" y="296"/>
                  </a:cubicBezTo>
                  <a:cubicBezTo>
                    <a:pt x="20928" y="436"/>
                    <a:pt x="19595" y="575"/>
                    <a:pt x="18242" y="794"/>
                  </a:cubicBezTo>
                  <a:cubicBezTo>
                    <a:pt x="18192" y="814"/>
                    <a:pt x="18143" y="829"/>
                    <a:pt x="18098" y="829"/>
                  </a:cubicBezTo>
                  <a:cubicBezTo>
                    <a:pt x="18053" y="829"/>
                    <a:pt x="18013" y="814"/>
                    <a:pt x="17983" y="774"/>
                  </a:cubicBezTo>
                  <a:cubicBezTo>
                    <a:pt x="17745" y="993"/>
                    <a:pt x="17486" y="973"/>
                    <a:pt x="17208" y="1033"/>
                  </a:cubicBezTo>
                  <a:cubicBezTo>
                    <a:pt x="15696" y="1291"/>
                    <a:pt x="14164" y="1530"/>
                    <a:pt x="12712" y="2067"/>
                  </a:cubicBezTo>
                  <a:cubicBezTo>
                    <a:pt x="12533" y="2127"/>
                    <a:pt x="12334" y="2206"/>
                    <a:pt x="12135" y="2206"/>
                  </a:cubicBezTo>
                  <a:cubicBezTo>
                    <a:pt x="11677" y="2206"/>
                    <a:pt x="11260" y="2286"/>
                    <a:pt x="10822" y="2425"/>
                  </a:cubicBezTo>
                  <a:cubicBezTo>
                    <a:pt x="10245" y="2564"/>
                    <a:pt x="9648" y="2723"/>
                    <a:pt x="9071" y="2863"/>
                  </a:cubicBezTo>
                  <a:cubicBezTo>
                    <a:pt x="7931" y="3162"/>
                    <a:pt x="7179" y="3369"/>
                    <a:pt x="6200" y="3800"/>
                  </a:cubicBezTo>
                  <a:lnTo>
                    <a:pt x="6200" y="3800"/>
                  </a:lnTo>
                  <a:cubicBezTo>
                    <a:pt x="8376" y="3213"/>
                    <a:pt x="10536" y="2795"/>
                    <a:pt x="12772" y="2564"/>
                  </a:cubicBezTo>
                  <a:cubicBezTo>
                    <a:pt x="14446" y="2401"/>
                    <a:pt x="16115" y="2339"/>
                    <a:pt x="17781" y="2339"/>
                  </a:cubicBezTo>
                  <a:cubicBezTo>
                    <a:pt x="19163" y="2339"/>
                    <a:pt x="20542" y="2382"/>
                    <a:pt x="21922" y="2445"/>
                  </a:cubicBezTo>
                  <a:cubicBezTo>
                    <a:pt x="25682" y="2644"/>
                    <a:pt x="29462" y="3002"/>
                    <a:pt x="33221" y="3400"/>
                  </a:cubicBezTo>
                  <a:cubicBezTo>
                    <a:pt x="37080" y="3798"/>
                    <a:pt x="40860" y="4593"/>
                    <a:pt x="44580" y="5548"/>
                  </a:cubicBezTo>
                  <a:cubicBezTo>
                    <a:pt x="52915" y="7776"/>
                    <a:pt x="61151" y="10303"/>
                    <a:pt x="69247" y="13286"/>
                  </a:cubicBezTo>
                  <a:cubicBezTo>
                    <a:pt x="72111" y="14341"/>
                    <a:pt x="74936" y="15475"/>
                    <a:pt x="77761" y="16688"/>
                  </a:cubicBezTo>
                  <a:cubicBezTo>
                    <a:pt x="78000" y="16788"/>
                    <a:pt x="78278" y="16887"/>
                    <a:pt x="78517" y="16986"/>
                  </a:cubicBezTo>
                  <a:cubicBezTo>
                    <a:pt x="78795" y="16529"/>
                    <a:pt x="78994" y="16032"/>
                    <a:pt x="79173" y="15495"/>
                  </a:cubicBezTo>
                  <a:cubicBezTo>
                    <a:pt x="78000" y="15037"/>
                    <a:pt x="76866" y="14560"/>
                    <a:pt x="75692" y="14082"/>
                  </a:cubicBezTo>
                  <a:cubicBezTo>
                    <a:pt x="72310" y="12690"/>
                    <a:pt x="68869" y="11456"/>
                    <a:pt x="65427" y="10263"/>
                  </a:cubicBezTo>
                  <a:cubicBezTo>
                    <a:pt x="59201" y="8134"/>
                    <a:pt x="52915" y="6244"/>
                    <a:pt x="46549" y="4613"/>
                  </a:cubicBezTo>
                  <a:cubicBezTo>
                    <a:pt x="42650" y="3619"/>
                    <a:pt x="38731" y="2803"/>
                    <a:pt x="34733" y="2345"/>
                  </a:cubicBezTo>
                  <a:cubicBezTo>
                    <a:pt x="32664" y="2127"/>
                    <a:pt x="30575" y="2047"/>
                    <a:pt x="28527" y="1928"/>
                  </a:cubicBezTo>
                  <a:cubicBezTo>
                    <a:pt x="25841" y="1754"/>
                    <a:pt x="23126" y="1642"/>
                    <a:pt x="20420" y="1642"/>
                  </a:cubicBezTo>
                  <a:cubicBezTo>
                    <a:pt x="20019" y="1642"/>
                    <a:pt x="19618" y="1644"/>
                    <a:pt x="19217" y="1649"/>
                  </a:cubicBezTo>
                  <a:cubicBezTo>
                    <a:pt x="18381" y="1669"/>
                    <a:pt x="17546" y="1729"/>
                    <a:pt x="16730" y="1749"/>
                  </a:cubicBezTo>
                  <a:cubicBezTo>
                    <a:pt x="15954" y="1828"/>
                    <a:pt x="15218" y="1928"/>
                    <a:pt x="14443" y="2007"/>
                  </a:cubicBezTo>
                  <a:cubicBezTo>
                    <a:pt x="14045" y="2047"/>
                    <a:pt x="13667" y="2067"/>
                    <a:pt x="13249" y="2127"/>
                  </a:cubicBezTo>
                  <a:cubicBezTo>
                    <a:pt x="13309" y="1828"/>
                    <a:pt x="13607" y="1828"/>
                    <a:pt x="13746" y="1808"/>
                  </a:cubicBezTo>
                  <a:cubicBezTo>
                    <a:pt x="14661" y="1649"/>
                    <a:pt x="15616" y="1550"/>
                    <a:pt x="16531" y="1450"/>
                  </a:cubicBezTo>
                  <a:cubicBezTo>
                    <a:pt x="16551" y="1450"/>
                    <a:pt x="16591" y="1470"/>
                    <a:pt x="16611" y="1470"/>
                  </a:cubicBezTo>
                  <a:cubicBezTo>
                    <a:pt x="18719" y="1212"/>
                    <a:pt x="20828" y="1072"/>
                    <a:pt x="22976" y="1052"/>
                  </a:cubicBezTo>
                  <a:cubicBezTo>
                    <a:pt x="24033" y="1031"/>
                    <a:pt x="25090" y="1020"/>
                    <a:pt x="26146" y="1020"/>
                  </a:cubicBezTo>
                  <a:cubicBezTo>
                    <a:pt x="29068" y="1020"/>
                    <a:pt x="31990" y="1106"/>
                    <a:pt x="34912" y="1311"/>
                  </a:cubicBezTo>
                  <a:cubicBezTo>
                    <a:pt x="38194" y="1550"/>
                    <a:pt x="41417" y="2027"/>
                    <a:pt x="44660" y="2644"/>
                  </a:cubicBezTo>
                  <a:cubicBezTo>
                    <a:pt x="50508" y="3758"/>
                    <a:pt x="56217" y="5409"/>
                    <a:pt x="61847" y="7319"/>
                  </a:cubicBezTo>
                  <a:cubicBezTo>
                    <a:pt x="66164" y="8791"/>
                    <a:pt x="70421" y="10402"/>
                    <a:pt x="74638" y="12113"/>
                  </a:cubicBezTo>
                  <a:cubicBezTo>
                    <a:pt x="76329" y="12809"/>
                    <a:pt x="78000" y="13485"/>
                    <a:pt x="79671" y="14162"/>
                  </a:cubicBezTo>
                  <a:cubicBezTo>
                    <a:pt x="79909" y="13744"/>
                    <a:pt x="80068" y="13267"/>
                    <a:pt x="79909" y="12769"/>
                  </a:cubicBezTo>
                  <a:cubicBezTo>
                    <a:pt x="77204" y="11695"/>
                    <a:pt x="74518" y="10601"/>
                    <a:pt x="71813" y="9566"/>
                  </a:cubicBezTo>
                  <a:cubicBezTo>
                    <a:pt x="66442" y="7498"/>
                    <a:pt x="61011" y="5628"/>
                    <a:pt x="55501" y="4096"/>
                  </a:cubicBezTo>
                  <a:cubicBezTo>
                    <a:pt x="49772" y="2485"/>
                    <a:pt x="43983" y="1231"/>
                    <a:pt x="38075" y="555"/>
                  </a:cubicBezTo>
                  <a:cubicBezTo>
                    <a:pt x="34957" y="201"/>
                    <a:pt x="31832" y="1"/>
                    <a:pt x="28704" y="1"/>
                  </a:cubicBezTo>
                  <a:close/>
                  <a:moveTo>
                    <a:pt x="16138" y="3187"/>
                  </a:moveTo>
                  <a:cubicBezTo>
                    <a:pt x="14272" y="3187"/>
                    <a:pt x="12414" y="3262"/>
                    <a:pt x="10563" y="3459"/>
                  </a:cubicBezTo>
                  <a:cubicBezTo>
                    <a:pt x="8460" y="3691"/>
                    <a:pt x="6357" y="4061"/>
                    <a:pt x="4323" y="4695"/>
                  </a:cubicBezTo>
                  <a:lnTo>
                    <a:pt x="4323" y="4695"/>
                  </a:lnTo>
                  <a:cubicBezTo>
                    <a:pt x="3385" y="5084"/>
                    <a:pt x="2425" y="5368"/>
                    <a:pt x="1512" y="5807"/>
                  </a:cubicBezTo>
                  <a:cubicBezTo>
                    <a:pt x="1055" y="6026"/>
                    <a:pt x="557" y="6244"/>
                    <a:pt x="100" y="6443"/>
                  </a:cubicBezTo>
                  <a:cubicBezTo>
                    <a:pt x="20" y="6463"/>
                    <a:pt x="0" y="6543"/>
                    <a:pt x="20" y="6622"/>
                  </a:cubicBezTo>
                  <a:cubicBezTo>
                    <a:pt x="2606" y="5349"/>
                    <a:pt x="5332" y="4613"/>
                    <a:pt x="8196" y="4235"/>
                  </a:cubicBezTo>
                  <a:cubicBezTo>
                    <a:pt x="10139" y="3995"/>
                    <a:pt x="12060" y="3893"/>
                    <a:pt x="13985" y="3893"/>
                  </a:cubicBezTo>
                  <a:cubicBezTo>
                    <a:pt x="15254" y="3893"/>
                    <a:pt x="16524" y="3937"/>
                    <a:pt x="17804" y="4016"/>
                  </a:cubicBezTo>
                  <a:cubicBezTo>
                    <a:pt x="21266" y="4215"/>
                    <a:pt x="24667" y="4653"/>
                    <a:pt x="28089" y="5150"/>
                  </a:cubicBezTo>
                  <a:cubicBezTo>
                    <a:pt x="31849" y="5707"/>
                    <a:pt x="35628" y="6284"/>
                    <a:pt x="39328" y="7120"/>
                  </a:cubicBezTo>
                  <a:cubicBezTo>
                    <a:pt x="44222" y="8214"/>
                    <a:pt x="49036" y="9586"/>
                    <a:pt x="53810" y="11158"/>
                  </a:cubicBezTo>
                  <a:cubicBezTo>
                    <a:pt x="58385" y="12670"/>
                    <a:pt x="62901" y="14301"/>
                    <a:pt x="67357" y="16131"/>
                  </a:cubicBezTo>
                  <a:cubicBezTo>
                    <a:pt x="69565" y="17026"/>
                    <a:pt x="71813" y="17941"/>
                    <a:pt x="74021" y="18856"/>
                  </a:cubicBezTo>
                  <a:cubicBezTo>
                    <a:pt x="75115" y="19314"/>
                    <a:pt x="76189" y="19771"/>
                    <a:pt x="77284" y="20249"/>
                  </a:cubicBezTo>
                  <a:cubicBezTo>
                    <a:pt x="77323" y="20209"/>
                    <a:pt x="77423" y="20169"/>
                    <a:pt x="77463" y="20130"/>
                  </a:cubicBezTo>
                  <a:cubicBezTo>
                    <a:pt x="77622" y="19612"/>
                    <a:pt x="77880" y="19115"/>
                    <a:pt x="77900" y="18538"/>
                  </a:cubicBezTo>
                  <a:cubicBezTo>
                    <a:pt x="70560" y="15276"/>
                    <a:pt x="63040" y="12650"/>
                    <a:pt x="55382" y="10263"/>
                  </a:cubicBezTo>
                  <a:cubicBezTo>
                    <a:pt x="51503" y="9029"/>
                    <a:pt x="47624" y="7836"/>
                    <a:pt x="43685" y="6782"/>
                  </a:cubicBezTo>
                  <a:cubicBezTo>
                    <a:pt x="39905" y="5747"/>
                    <a:pt x="36106" y="4892"/>
                    <a:pt x="32207" y="4434"/>
                  </a:cubicBezTo>
                  <a:cubicBezTo>
                    <a:pt x="27989" y="3957"/>
                    <a:pt x="23792" y="3459"/>
                    <a:pt x="19575" y="3260"/>
                  </a:cubicBezTo>
                  <a:cubicBezTo>
                    <a:pt x="18426" y="3215"/>
                    <a:pt x="17281" y="3187"/>
                    <a:pt x="16138" y="318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7"/>
            <p:cNvSpPr/>
            <p:nvPr/>
          </p:nvSpPr>
          <p:spPr>
            <a:xfrm rot="-9508898" flipH="1">
              <a:off x="6453755" y="-55859"/>
              <a:ext cx="3419834" cy="732203"/>
            </a:xfrm>
            <a:custGeom>
              <a:avLst/>
              <a:gdLst/>
              <a:ahLst/>
              <a:cxnLst/>
              <a:rect l="l" t="t" r="r" b="b"/>
              <a:pathLst>
                <a:path w="82894" h="17748" extrusionOk="0">
                  <a:moveTo>
                    <a:pt x="1592" y="3593"/>
                  </a:moveTo>
                  <a:lnTo>
                    <a:pt x="1592" y="3612"/>
                  </a:lnTo>
                  <a:cubicBezTo>
                    <a:pt x="1596" y="3612"/>
                    <a:pt x="1599" y="3612"/>
                    <a:pt x="1603" y="3612"/>
                  </a:cubicBezTo>
                  <a:lnTo>
                    <a:pt x="1603" y="3612"/>
                  </a:lnTo>
                  <a:cubicBezTo>
                    <a:pt x="1600" y="3606"/>
                    <a:pt x="1596" y="3599"/>
                    <a:pt x="1592" y="3593"/>
                  </a:cubicBezTo>
                  <a:close/>
                  <a:moveTo>
                    <a:pt x="17199" y="1"/>
                  </a:moveTo>
                  <a:cubicBezTo>
                    <a:pt x="16030" y="1"/>
                    <a:pt x="14860" y="24"/>
                    <a:pt x="13686" y="72"/>
                  </a:cubicBezTo>
                  <a:cubicBezTo>
                    <a:pt x="11717" y="131"/>
                    <a:pt x="9768" y="290"/>
                    <a:pt x="7858" y="708"/>
                  </a:cubicBezTo>
                  <a:cubicBezTo>
                    <a:pt x="6227" y="1066"/>
                    <a:pt x="4635" y="1583"/>
                    <a:pt x="3183" y="2479"/>
                  </a:cubicBezTo>
                  <a:cubicBezTo>
                    <a:pt x="2865" y="2697"/>
                    <a:pt x="2547" y="2956"/>
                    <a:pt x="2208" y="3175"/>
                  </a:cubicBezTo>
                  <a:cubicBezTo>
                    <a:pt x="2097" y="3249"/>
                    <a:pt x="2020" y="3376"/>
                    <a:pt x="1881" y="3376"/>
                  </a:cubicBezTo>
                  <a:cubicBezTo>
                    <a:pt x="1871" y="3376"/>
                    <a:pt x="1861" y="3375"/>
                    <a:pt x="1850" y="3374"/>
                  </a:cubicBezTo>
                  <a:lnTo>
                    <a:pt x="1850" y="3374"/>
                  </a:lnTo>
                  <a:cubicBezTo>
                    <a:pt x="1870" y="3548"/>
                    <a:pt x="1757" y="3609"/>
                    <a:pt x="1603" y="3612"/>
                  </a:cubicBezTo>
                  <a:lnTo>
                    <a:pt x="1603" y="3612"/>
                  </a:lnTo>
                  <a:cubicBezTo>
                    <a:pt x="1658" y="3719"/>
                    <a:pt x="1547" y="3774"/>
                    <a:pt x="1472" y="3811"/>
                  </a:cubicBezTo>
                  <a:cubicBezTo>
                    <a:pt x="1452" y="3851"/>
                    <a:pt x="1452" y="3911"/>
                    <a:pt x="1413" y="3951"/>
                  </a:cubicBezTo>
                  <a:cubicBezTo>
                    <a:pt x="856" y="4448"/>
                    <a:pt x="597" y="5084"/>
                    <a:pt x="478" y="5781"/>
                  </a:cubicBezTo>
                  <a:cubicBezTo>
                    <a:pt x="259" y="6974"/>
                    <a:pt x="0" y="8148"/>
                    <a:pt x="20" y="9361"/>
                  </a:cubicBezTo>
                  <a:cubicBezTo>
                    <a:pt x="20" y="9998"/>
                    <a:pt x="80" y="10654"/>
                    <a:pt x="100" y="11311"/>
                  </a:cubicBezTo>
                  <a:cubicBezTo>
                    <a:pt x="132" y="11313"/>
                    <a:pt x="164" y="11314"/>
                    <a:pt x="196" y="11314"/>
                  </a:cubicBezTo>
                  <a:cubicBezTo>
                    <a:pt x="708" y="11314"/>
                    <a:pt x="1125" y="11028"/>
                    <a:pt x="1612" y="10953"/>
                  </a:cubicBezTo>
                  <a:cubicBezTo>
                    <a:pt x="1711" y="10953"/>
                    <a:pt x="1791" y="10853"/>
                    <a:pt x="1771" y="10734"/>
                  </a:cubicBezTo>
                  <a:lnTo>
                    <a:pt x="1691" y="10058"/>
                  </a:lnTo>
                  <a:cubicBezTo>
                    <a:pt x="1512" y="8546"/>
                    <a:pt x="1512" y="7054"/>
                    <a:pt x="1711" y="5562"/>
                  </a:cubicBezTo>
                  <a:cubicBezTo>
                    <a:pt x="1771" y="5164"/>
                    <a:pt x="1950" y="4866"/>
                    <a:pt x="2268" y="4627"/>
                  </a:cubicBezTo>
                  <a:cubicBezTo>
                    <a:pt x="2487" y="4488"/>
                    <a:pt x="2666" y="4269"/>
                    <a:pt x="2964" y="4209"/>
                  </a:cubicBezTo>
                  <a:cubicBezTo>
                    <a:pt x="3103" y="4329"/>
                    <a:pt x="3044" y="4488"/>
                    <a:pt x="3044" y="4607"/>
                  </a:cubicBezTo>
                  <a:cubicBezTo>
                    <a:pt x="3044" y="4726"/>
                    <a:pt x="3044" y="4866"/>
                    <a:pt x="3004" y="4985"/>
                  </a:cubicBezTo>
                  <a:cubicBezTo>
                    <a:pt x="2845" y="6656"/>
                    <a:pt x="2944" y="8287"/>
                    <a:pt x="3183" y="9938"/>
                  </a:cubicBezTo>
                  <a:cubicBezTo>
                    <a:pt x="3203" y="10137"/>
                    <a:pt x="3203" y="10336"/>
                    <a:pt x="3362" y="10495"/>
                  </a:cubicBezTo>
                  <a:cubicBezTo>
                    <a:pt x="3413" y="10511"/>
                    <a:pt x="3464" y="10517"/>
                    <a:pt x="3515" y="10517"/>
                  </a:cubicBezTo>
                  <a:cubicBezTo>
                    <a:pt x="3662" y="10517"/>
                    <a:pt x="3806" y="10465"/>
                    <a:pt x="3939" y="10436"/>
                  </a:cubicBezTo>
                  <a:cubicBezTo>
                    <a:pt x="4755" y="10237"/>
                    <a:pt x="4755" y="10356"/>
                    <a:pt x="4595" y="9481"/>
                  </a:cubicBezTo>
                  <a:cubicBezTo>
                    <a:pt x="4277" y="7591"/>
                    <a:pt x="4198" y="5701"/>
                    <a:pt x="4397" y="3791"/>
                  </a:cubicBezTo>
                  <a:cubicBezTo>
                    <a:pt x="4456" y="3493"/>
                    <a:pt x="4536" y="3274"/>
                    <a:pt x="4854" y="3195"/>
                  </a:cubicBezTo>
                  <a:cubicBezTo>
                    <a:pt x="5093" y="3155"/>
                    <a:pt x="5292" y="2976"/>
                    <a:pt x="5590" y="2976"/>
                  </a:cubicBezTo>
                  <a:cubicBezTo>
                    <a:pt x="5670" y="3533"/>
                    <a:pt x="5530" y="4110"/>
                    <a:pt x="5550" y="4687"/>
                  </a:cubicBezTo>
                  <a:cubicBezTo>
                    <a:pt x="5570" y="5283"/>
                    <a:pt x="5550" y="5880"/>
                    <a:pt x="5570" y="6477"/>
                  </a:cubicBezTo>
                  <a:cubicBezTo>
                    <a:pt x="5630" y="7054"/>
                    <a:pt x="5670" y="7631"/>
                    <a:pt x="5749" y="8188"/>
                  </a:cubicBezTo>
                  <a:cubicBezTo>
                    <a:pt x="5829" y="8745"/>
                    <a:pt x="5948" y="9322"/>
                    <a:pt x="6048" y="9879"/>
                  </a:cubicBezTo>
                  <a:cubicBezTo>
                    <a:pt x="6132" y="9891"/>
                    <a:pt x="6214" y="9897"/>
                    <a:pt x="6292" y="9897"/>
                  </a:cubicBezTo>
                  <a:cubicBezTo>
                    <a:pt x="6583" y="9897"/>
                    <a:pt x="6840" y="9822"/>
                    <a:pt x="7122" y="9759"/>
                  </a:cubicBezTo>
                  <a:cubicBezTo>
                    <a:pt x="7321" y="9739"/>
                    <a:pt x="7341" y="9620"/>
                    <a:pt x="7321" y="9441"/>
                  </a:cubicBezTo>
                  <a:cubicBezTo>
                    <a:pt x="7181" y="8725"/>
                    <a:pt x="7042" y="7969"/>
                    <a:pt x="6963" y="7233"/>
                  </a:cubicBezTo>
                  <a:cubicBezTo>
                    <a:pt x="6784" y="5781"/>
                    <a:pt x="6764" y="4309"/>
                    <a:pt x="6923" y="2876"/>
                  </a:cubicBezTo>
                  <a:cubicBezTo>
                    <a:pt x="6963" y="2518"/>
                    <a:pt x="6983" y="2498"/>
                    <a:pt x="7321" y="2419"/>
                  </a:cubicBezTo>
                  <a:cubicBezTo>
                    <a:pt x="7619" y="2359"/>
                    <a:pt x="7878" y="2300"/>
                    <a:pt x="8176" y="2260"/>
                  </a:cubicBezTo>
                  <a:cubicBezTo>
                    <a:pt x="8335" y="2379"/>
                    <a:pt x="8276" y="2518"/>
                    <a:pt x="8276" y="2677"/>
                  </a:cubicBezTo>
                  <a:cubicBezTo>
                    <a:pt x="8156" y="4408"/>
                    <a:pt x="8236" y="6139"/>
                    <a:pt x="8534" y="7850"/>
                  </a:cubicBezTo>
                  <a:cubicBezTo>
                    <a:pt x="8634" y="8347"/>
                    <a:pt x="8713" y="8844"/>
                    <a:pt x="8872" y="9322"/>
                  </a:cubicBezTo>
                  <a:cubicBezTo>
                    <a:pt x="8927" y="9376"/>
                    <a:pt x="8965" y="9463"/>
                    <a:pt x="9076" y="9463"/>
                  </a:cubicBezTo>
                  <a:cubicBezTo>
                    <a:pt x="9087" y="9463"/>
                    <a:pt x="9099" y="9463"/>
                    <a:pt x="9111" y="9461"/>
                  </a:cubicBezTo>
                  <a:cubicBezTo>
                    <a:pt x="9549" y="9421"/>
                    <a:pt x="10006" y="9441"/>
                    <a:pt x="10424" y="9262"/>
                  </a:cubicBezTo>
                  <a:cubicBezTo>
                    <a:pt x="10265" y="8566"/>
                    <a:pt x="10126" y="7889"/>
                    <a:pt x="10006" y="7193"/>
                  </a:cubicBezTo>
                  <a:cubicBezTo>
                    <a:pt x="9708" y="5582"/>
                    <a:pt x="9708" y="3951"/>
                    <a:pt x="9807" y="2319"/>
                  </a:cubicBezTo>
                  <a:cubicBezTo>
                    <a:pt x="9827" y="2021"/>
                    <a:pt x="9867" y="1961"/>
                    <a:pt x="10146" y="1922"/>
                  </a:cubicBezTo>
                  <a:cubicBezTo>
                    <a:pt x="10416" y="1907"/>
                    <a:pt x="10675" y="1835"/>
                    <a:pt x="10940" y="1835"/>
                  </a:cubicBezTo>
                  <a:cubicBezTo>
                    <a:pt x="11026" y="1835"/>
                    <a:pt x="11112" y="1842"/>
                    <a:pt x="11200" y="1862"/>
                  </a:cubicBezTo>
                  <a:cubicBezTo>
                    <a:pt x="11299" y="2021"/>
                    <a:pt x="11220" y="2200"/>
                    <a:pt x="11220" y="2379"/>
                  </a:cubicBezTo>
                  <a:cubicBezTo>
                    <a:pt x="11120" y="4050"/>
                    <a:pt x="11140" y="5701"/>
                    <a:pt x="11458" y="7372"/>
                  </a:cubicBezTo>
                  <a:cubicBezTo>
                    <a:pt x="11558" y="7869"/>
                    <a:pt x="11717" y="8387"/>
                    <a:pt x="11836" y="8884"/>
                  </a:cubicBezTo>
                  <a:cubicBezTo>
                    <a:pt x="11891" y="9066"/>
                    <a:pt x="12013" y="9165"/>
                    <a:pt x="12185" y="9165"/>
                  </a:cubicBezTo>
                  <a:cubicBezTo>
                    <a:pt x="12201" y="9165"/>
                    <a:pt x="12218" y="9164"/>
                    <a:pt x="12234" y="9163"/>
                  </a:cubicBezTo>
                  <a:cubicBezTo>
                    <a:pt x="12320" y="9154"/>
                    <a:pt x="12407" y="9152"/>
                    <a:pt x="12493" y="9152"/>
                  </a:cubicBezTo>
                  <a:cubicBezTo>
                    <a:pt x="12574" y="9152"/>
                    <a:pt x="12654" y="9154"/>
                    <a:pt x="12735" y="9154"/>
                  </a:cubicBezTo>
                  <a:cubicBezTo>
                    <a:pt x="12966" y="9154"/>
                    <a:pt x="13197" y="9139"/>
                    <a:pt x="13428" y="9023"/>
                  </a:cubicBezTo>
                  <a:cubicBezTo>
                    <a:pt x="13308" y="8486"/>
                    <a:pt x="13110" y="8029"/>
                    <a:pt x="13010" y="7492"/>
                  </a:cubicBezTo>
                  <a:cubicBezTo>
                    <a:pt x="12612" y="5681"/>
                    <a:pt x="12652" y="3811"/>
                    <a:pt x="12831" y="1981"/>
                  </a:cubicBezTo>
                  <a:cubicBezTo>
                    <a:pt x="12871" y="1703"/>
                    <a:pt x="12911" y="1663"/>
                    <a:pt x="13149" y="1663"/>
                  </a:cubicBezTo>
                  <a:cubicBezTo>
                    <a:pt x="13468" y="1635"/>
                    <a:pt x="13777" y="1598"/>
                    <a:pt x="14089" y="1598"/>
                  </a:cubicBezTo>
                  <a:cubicBezTo>
                    <a:pt x="14226" y="1598"/>
                    <a:pt x="14363" y="1605"/>
                    <a:pt x="14502" y="1623"/>
                  </a:cubicBezTo>
                  <a:cubicBezTo>
                    <a:pt x="14661" y="1603"/>
                    <a:pt x="14800" y="1583"/>
                    <a:pt x="14960" y="1583"/>
                  </a:cubicBezTo>
                  <a:cubicBezTo>
                    <a:pt x="16239" y="1522"/>
                    <a:pt x="17515" y="1491"/>
                    <a:pt x="18788" y="1491"/>
                  </a:cubicBezTo>
                  <a:cubicBezTo>
                    <a:pt x="23252" y="1491"/>
                    <a:pt x="27680" y="1866"/>
                    <a:pt x="32107" y="2578"/>
                  </a:cubicBezTo>
                  <a:cubicBezTo>
                    <a:pt x="36901" y="3354"/>
                    <a:pt x="41636" y="4508"/>
                    <a:pt x="46310" y="5840"/>
                  </a:cubicBezTo>
                  <a:cubicBezTo>
                    <a:pt x="52716" y="7631"/>
                    <a:pt x="59022" y="9739"/>
                    <a:pt x="65288" y="11928"/>
                  </a:cubicBezTo>
                  <a:lnTo>
                    <a:pt x="81242" y="17517"/>
                  </a:lnTo>
                  <a:cubicBezTo>
                    <a:pt x="81441" y="17597"/>
                    <a:pt x="81620" y="17677"/>
                    <a:pt x="81819" y="17716"/>
                  </a:cubicBezTo>
                  <a:cubicBezTo>
                    <a:pt x="81868" y="17738"/>
                    <a:pt x="81912" y="17748"/>
                    <a:pt x="81953" y="17748"/>
                  </a:cubicBezTo>
                  <a:cubicBezTo>
                    <a:pt x="82060" y="17748"/>
                    <a:pt x="82139" y="17678"/>
                    <a:pt x="82197" y="17577"/>
                  </a:cubicBezTo>
                  <a:cubicBezTo>
                    <a:pt x="82416" y="17179"/>
                    <a:pt x="82615" y="16781"/>
                    <a:pt x="82813" y="16384"/>
                  </a:cubicBezTo>
                  <a:cubicBezTo>
                    <a:pt x="82893" y="16205"/>
                    <a:pt x="82734" y="16145"/>
                    <a:pt x="82654" y="16085"/>
                  </a:cubicBezTo>
                  <a:cubicBezTo>
                    <a:pt x="78377" y="14553"/>
                    <a:pt x="74100" y="13061"/>
                    <a:pt x="69664" y="11530"/>
                  </a:cubicBezTo>
                  <a:cubicBezTo>
                    <a:pt x="63498" y="9361"/>
                    <a:pt x="57271" y="7293"/>
                    <a:pt x="50985" y="5502"/>
                  </a:cubicBezTo>
                  <a:cubicBezTo>
                    <a:pt x="44938" y="3772"/>
                    <a:pt x="38811" y="2300"/>
                    <a:pt x="32604" y="1285"/>
                  </a:cubicBezTo>
                  <a:cubicBezTo>
                    <a:pt x="27493" y="457"/>
                    <a:pt x="22369" y="1"/>
                    <a:pt x="1719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7"/>
            <p:cNvSpPr/>
            <p:nvPr/>
          </p:nvSpPr>
          <p:spPr>
            <a:xfrm rot="-9508898" flipH="1">
              <a:off x="6507347" y="82111"/>
              <a:ext cx="3358240" cy="723168"/>
            </a:xfrm>
            <a:custGeom>
              <a:avLst/>
              <a:gdLst/>
              <a:ahLst/>
              <a:cxnLst/>
              <a:rect l="l" t="t" r="r" b="b"/>
              <a:pathLst>
                <a:path w="81401" h="17529" extrusionOk="0">
                  <a:moveTo>
                    <a:pt x="16598" y="0"/>
                  </a:moveTo>
                  <a:cubicBezTo>
                    <a:pt x="15348" y="0"/>
                    <a:pt x="14098" y="27"/>
                    <a:pt x="12851" y="83"/>
                  </a:cubicBezTo>
                  <a:cubicBezTo>
                    <a:pt x="11040" y="143"/>
                    <a:pt x="9250" y="342"/>
                    <a:pt x="7480" y="739"/>
                  </a:cubicBezTo>
                  <a:cubicBezTo>
                    <a:pt x="5789" y="1117"/>
                    <a:pt x="4178" y="1694"/>
                    <a:pt x="2666" y="2570"/>
                  </a:cubicBezTo>
                  <a:cubicBezTo>
                    <a:pt x="2507" y="2629"/>
                    <a:pt x="2387" y="2689"/>
                    <a:pt x="2228" y="2729"/>
                  </a:cubicBezTo>
                  <a:cubicBezTo>
                    <a:pt x="2109" y="2928"/>
                    <a:pt x="1890" y="3007"/>
                    <a:pt x="1711" y="3127"/>
                  </a:cubicBezTo>
                  <a:cubicBezTo>
                    <a:pt x="1034" y="3644"/>
                    <a:pt x="378" y="4141"/>
                    <a:pt x="0" y="4957"/>
                  </a:cubicBezTo>
                  <a:cubicBezTo>
                    <a:pt x="199" y="4897"/>
                    <a:pt x="298" y="4778"/>
                    <a:pt x="458" y="4678"/>
                  </a:cubicBezTo>
                  <a:cubicBezTo>
                    <a:pt x="1850" y="3564"/>
                    <a:pt x="3402" y="2868"/>
                    <a:pt x="5093" y="2391"/>
                  </a:cubicBezTo>
                  <a:cubicBezTo>
                    <a:pt x="7659" y="1674"/>
                    <a:pt x="10265" y="1476"/>
                    <a:pt x="12891" y="1396"/>
                  </a:cubicBezTo>
                  <a:cubicBezTo>
                    <a:pt x="13699" y="1372"/>
                    <a:pt x="14507" y="1360"/>
                    <a:pt x="15314" y="1360"/>
                  </a:cubicBezTo>
                  <a:cubicBezTo>
                    <a:pt x="20448" y="1360"/>
                    <a:pt x="25564" y="1839"/>
                    <a:pt x="30635" y="2629"/>
                  </a:cubicBezTo>
                  <a:cubicBezTo>
                    <a:pt x="38333" y="3823"/>
                    <a:pt x="45892" y="5673"/>
                    <a:pt x="53352" y="7941"/>
                  </a:cubicBezTo>
                  <a:cubicBezTo>
                    <a:pt x="60116" y="9990"/>
                    <a:pt x="66800" y="12357"/>
                    <a:pt x="73484" y="14804"/>
                  </a:cubicBezTo>
                  <a:cubicBezTo>
                    <a:pt x="75911" y="15719"/>
                    <a:pt x="78337" y="16614"/>
                    <a:pt x="80784" y="17529"/>
                  </a:cubicBezTo>
                  <a:cubicBezTo>
                    <a:pt x="80864" y="17509"/>
                    <a:pt x="80963" y="17529"/>
                    <a:pt x="80983" y="17489"/>
                  </a:cubicBezTo>
                  <a:cubicBezTo>
                    <a:pt x="81182" y="17111"/>
                    <a:pt x="81401" y="16713"/>
                    <a:pt x="81301" y="16236"/>
                  </a:cubicBezTo>
                  <a:cubicBezTo>
                    <a:pt x="80148" y="15758"/>
                    <a:pt x="78954" y="15321"/>
                    <a:pt x="77741" y="14843"/>
                  </a:cubicBezTo>
                  <a:cubicBezTo>
                    <a:pt x="70022" y="11760"/>
                    <a:pt x="62244" y="8836"/>
                    <a:pt x="54267" y="6369"/>
                  </a:cubicBezTo>
                  <a:cubicBezTo>
                    <a:pt x="48359" y="4519"/>
                    <a:pt x="42371" y="2987"/>
                    <a:pt x="36245" y="1913"/>
                  </a:cubicBezTo>
                  <a:cubicBezTo>
                    <a:pt x="32007" y="1177"/>
                    <a:pt x="27750" y="580"/>
                    <a:pt x="23434" y="242"/>
                  </a:cubicBezTo>
                  <a:cubicBezTo>
                    <a:pt x="21160" y="88"/>
                    <a:pt x="18878" y="0"/>
                    <a:pt x="165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7"/>
            <p:cNvSpPr/>
            <p:nvPr/>
          </p:nvSpPr>
          <p:spPr>
            <a:xfrm rot="-9508898" flipH="1">
              <a:off x="6504506" y="26499"/>
              <a:ext cx="3355806" cy="718547"/>
            </a:xfrm>
            <a:custGeom>
              <a:avLst/>
              <a:gdLst/>
              <a:ahLst/>
              <a:cxnLst/>
              <a:rect l="l" t="t" r="r" b="b"/>
              <a:pathLst>
                <a:path w="81342" h="17417" extrusionOk="0">
                  <a:moveTo>
                    <a:pt x="15639" y="1"/>
                  </a:moveTo>
                  <a:cubicBezTo>
                    <a:pt x="14902" y="1"/>
                    <a:pt x="14165" y="10"/>
                    <a:pt x="13428" y="30"/>
                  </a:cubicBezTo>
                  <a:cubicBezTo>
                    <a:pt x="10802" y="110"/>
                    <a:pt x="8176" y="309"/>
                    <a:pt x="5630" y="1025"/>
                  </a:cubicBezTo>
                  <a:cubicBezTo>
                    <a:pt x="3939" y="1502"/>
                    <a:pt x="2367" y="2238"/>
                    <a:pt x="995" y="3312"/>
                  </a:cubicBezTo>
                  <a:cubicBezTo>
                    <a:pt x="875" y="3452"/>
                    <a:pt x="756" y="3571"/>
                    <a:pt x="577" y="3631"/>
                  </a:cubicBezTo>
                  <a:cubicBezTo>
                    <a:pt x="577" y="3790"/>
                    <a:pt x="418" y="3850"/>
                    <a:pt x="279" y="3869"/>
                  </a:cubicBezTo>
                  <a:cubicBezTo>
                    <a:pt x="318" y="3909"/>
                    <a:pt x="378" y="3969"/>
                    <a:pt x="318" y="4048"/>
                  </a:cubicBezTo>
                  <a:cubicBezTo>
                    <a:pt x="239" y="4208"/>
                    <a:pt x="139" y="4367"/>
                    <a:pt x="40" y="4546"/>
                  </a:cubicBezTo>
                  <a:cubicBezTo>
                    <a:pt x="0" y="4645"/>
                    <a:pt x="0" y="4705"/>
                    <a:pt x="100" y="4785"/>
                  </a:cubicBezTo>
                  <a:cubicBezTo>
                    <a:pt x="124" y="4793"/>
                    <a:pt x="147" y="4796"/>
                    <a:pt x="168" y="4796"/>
                  </a:cubicBezTo>
                  <a:cubicBezTo>
                    <a:pt x="297" y="4796"/>
                    <a:pt x="358" y="4654"/>
                    <a:pt x="478" y="4586"/>
                  </a:cubicBezTo>
                  <a:cubicBezTo>
                    <a:pt x="796" y="4367"/>
                    <a:pt x="1094" y="4108"/>
                    <a:pt x="1432" y="3889"/>
                  </a:cubicBezTo>
                  <a:cubicBezTo>
                    <a:pt x="2885" y="2994"/>
                    <a:pt x="4476" y="2477"/>
                    <a:pt x="6107" y="2119"/>
                  </a:cubicBezTo>
                  <a:cubicBezTo>
                    <a:pt x="8037" y="1721"/>
                    <a:pt x="9966" y="1562"/>
                    <a:pt x="11936" y="1482"/>
                  </a:cubicBezTo>
                  <a:cubicBezTo>
                    <a:pt x="13162" y="1429"/>
                    <a:pt x="14387" y="1402"/>
                    <a:pt x="15610" y="1402"/>
                  </a:cubicBezTo>
                  <a:cubicBezTo>
                    <a:pt x="20717" y="1402"/>
                    <a:pt x="25798" y="1861"/>
                    <a:pt x="30854" y="2696"/>
                  </a:cubicBezTo>
                  <a:cubicBezTo>
                    <a:pt x="37080" y="3710"/>
                    <a:pt x="43187" y="5182"/>
                    <a:pt x="49235" y="6933"/>
                  </a:cubicBezTo>
                  <a:cubicBezTo>
                    <a:pt x="55521" y="8743"/>
                    <a:pt x="61727" y="10812"/>
                    <a:pt x="67914" y="12941"/>
                  </a:cubicBezTo>
                  <a:cubicBezTo>
                    <a:pt x="72211" y="14413"/>
                    <a:pt x="76488" y="15924"/>
                    <a:pt x="80764" y="17416"/>
                  </a:cubicBezTo>
                  <a:cubicBezTo>
                    <a:pt x="81242" y="17118"/>
                    <a:pt x="81341" y="16680"/>
                    <a:pt x="81302" y="16183"/>
                  </a:cubicBezTo>
                  <a:cubicBezTo>
                    <a:pt x="78875" y="15248"/>
                    <a:pt x="76448" y="14333"/>
                    <a:pt x="74001" y="13438"/>
                  </a:cubicBezTo>
                  <a:cubicBezTo>
                    <a:pt x="67357" y="11011"/>
                    <a:pt x="60673" y="8644"/>
                    <a:pt x="53889" y="6575"/>
                  </a:cubicBezTo>
                  <a:cubicBezTo>
                    <a:pt x="46430" y="4307"/>
                    <a:pt x="38870" y="2477"/>
                    <a:pt x="31152" y="1283"/>
                  </a:cubicBezTo>
                  <a:cubicBezTo>
                    <a:pt x="26011" y="482"/>
                    <a:pt x="20840" y="1"/>
                    <a:pt x="1563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7"/>
            <p:cNvSpPr/>
            <p:nvPr/>
          </p:nvSpPr>
          <p:spPr>
            <a:xfrm rot="-9508898" flipH="1">
              <a:off x="6738717" y="315332"/>
              <a:ext cx="3122753" cy="667019"/>
            </a:xfrm>
            <a:custGeom>
              <a:avLst/>
              <a:gdLst/>
              <a:ahLst/>
              <a:cxnLst/>
              <a:rect l="l" t="t" r="r" b="b"/>
              <a:pathLst>
                <a:path w="75693" h="16168" extrusionOk="0">
                  <a:moveTo>
                    <a:pt x="15217" y="1"/>
                  </a:moveTo>
                  <a:cubicBezTo>
                    <a:pt x="13458" y="1"/>
                    <a:pt x="11703" y="64"/>
                    <a:pt x="9947" y="213"/>
                  </a:cubicBezTo>
                  <a:cubicBezTo>
                    <a:pt x="7620" y="452"/>
                    <a:pt x="5372" y="889"/>
                    <a:pt x="3144" y="1526"/>
                  </a:cubicBezTo>
                  <a:cubicBezTo>
                    <a:pt x="2090" y="1824"/>
                    <a:pt x="1095" y="2262"/>
                    <a:pt x="41" y="2640"/>
                  </a:cubicBezTo>
                  <a:cubicBezTo>
                    <a:pt x="21" y="2640"/>
                    <a:pt x="1" y="2700"/>
                    <a:pt x="1" y="2759"/>
                  </a:cubicBezTo>
                  <a:cubicBezTo>
                    <a:pt x="1" y="2759"/>
                    <a:pt x="21" y="2779"/>
                    <a:pt x="41" y="2779"/>
                  </a:cubicBezTo>
                  <a:cubicBezTo>
                    <a:pt x="120" y="2779"/>
                    <a:pt x="200" y="2779"/>
                    <a:pt x="260" y="2759"/>
                  </a:cubicBezTo>
                  <a:cubicBezTo>
                    <a:pt x="2686" y="1864"/>
                    <a:pt x="5193" y="1387"/>
                    <a:pt x="7719" y="1108"/>
                  </a:cubicBezTo>
                  <a:cubicBezTo>
                    <a:pt x="9561" y="902"/>
                    <a:pt x="11388" y="822"/>
                    <a:pt x="13214" y="822"/>
                  </a:cubicBezTo>
                  <a:cubicBezTo>
                    <a:pt x="14386" y="822"/>
                    <a:pt x="15557" y="855"/>
                    <a:pt x="16731" y="909"/>
                  </a:cubicBezTo>
                  <a:cubicBezTo>
                    <a:pt x="20948" y="1128"/>
                    <a:pt x="25165" y="1626"/>
                    <a:pt x="29363" y="2083"/>
                  </a:cubicBezTo>
                  <a:cubicBezTo>
                    <a:pt x="33262" y="2541"/>
                    <a:pt x="37061" y="3416"/>
                    <a:pt x="40841" y="4430"/>
                  </a:cubicBezTo>
                  <a:cubicBezTo>
                    <a:pt x="44779" y="5505"/>
                    <a:pt x="48658" y="6698"/>
                    <a:pt x="52538" y="7912"/>
                  </a:cubicBezTo>
                  <a:cubicBezTo>
                    <a:pt x="60176" y="10279"/>
                    <a:pt x="67736" y="12905"/>
                    <a:pt x="75036" y="16167"/>
                  </a:cubicBezTo>
                  <a:cubicBezTo>
                    <a:pt x="75434" y="15710"/>
                    <a:pt x="75653" y="15192"/>
                    <a:pt x="75693" y="14655"/>
                  </a:cubicBezTo>
                  <a:cubicBezTo>
                    <a:pt x="75434" y="14536"/>
                    <a:pt x="75156" y="14456"/>
                    <a:pt x="74917" y="14357"/>
                  </a:cubicBezTo>
                  <a:cubicBezTo>
                    <a:pt x="72132" y="13124"/>
                    <a:pt x="69267" y="12010"/>
                    <a:pt x="66403" y="10935"/>
                  </a:cubicBezTo>
                  <a:cubicBezTo>
                    <a:pt x="58326" y="7932"/>
                    <a:pt x="50091" y="5385"/>
                    <a:pt x="41736" y="3197"/>
                  </a:cubicBezTo>
                  <a:cubicBezTo>
                    <a:pt x="38016" y="2242"/>
                    <a:pt x="34236" y="1446"/>
                    <a:pt x="30377" y="1049"/>
                  </a:cubicBezTo>
                  <a:cubicBezTo>
                    <a:pt x="26617" y="651"/>
                    <a:pt x="22878" y="293"/>
                    <a:pt x="19098" y="94"/>
                  </a:cubicBezTo>
                  <a:cubicBezTo>
                    <a:pt x="17801" y="35"/>
                    <a:pt x="16508" y="1"/>
                    <a:pt x="1521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7"/>
            <p:cNvSpPr/>
            <p:nvPr/>
          </p:nvSpPr>
          <p:spPr>
            <a:xfrm rot="-9508898" flipH="1">
              <a:off x="7252353" y="548719"/>
              <a:ext cx="2603264" cy="597339"/>
            </a:xfrm>
            <a:custGeom>
              <a:avLst/>
              <a:gdLst/>
              <a:ahLst/>
              <a:cxnLst/>
              <a:rect l="l" t="t" r="r" b="b"/>
              <a:pathLst>
                <a:path w="63101" h="14479" extrusionOk="0">
                  <a:moveTo>
                    <a:pt x="9839" y="0"/>
                  </a:moveTo>
                  <a:cubicBezTo>
                    <a:pt x="8682" y="0"/>
                    <a:pt x="7524" y="13"/>
                    <a:pt x="6366" y="37"/>
                  </a:cubicBezTo>
                  <a:cubicBezTo>
                    <a:pt x="4238" y="76"/>
                    <a:pt x="2129" y="176"/>
                    <a:pt x="1" y="454"/>
                  </a:cubicBezTo>
                  <a:cubicBezTo>
                    <a:pt x="40" y="534"/>
                    <a:pt x="80" y="633"/>
                    <a:pt x="140" y="733"/>
                  </a:cubicBezTo>
                  <a:cubicBezTo>
                    <a:pt x="975" y="673"/>
                    <a:pt x="1791" y="653"/>
                    <a:pt x="2626" y="633"/>
                  </a:cubicBezTo>
                  <a:cubicBezTo>
                    <a:pt x="3083" y="625"/>
                    <a:pt x="3540" y="620"/>
                    <a:pt x="3996" y="620"/>
                  </a:cubicBezTo>
                  <a:cubicBezTo>
                    <a:pt x="6638" y="620"/>
                    <a:pt x="9270" y="756"/>
                    <a:pt x="11916" y="892"/>
                  </a:cubicBezTo>
                  <a:cubicBezTo>
                    <a:pt x="13985" y="1031"/>
                    <a:pt x="16074" y="1091"/>
                    <a:pt x="18143" y="1330"/>
                  </a:cubicBezTo>
                  <a:cubicBezTo>
                    <a:pt x="22141" y="1767"/>
                    <a:pt x="26060" y="2583"/>
                    <a:pt x="29939" y="3577"/>
                  </a:cubicBezTo>
                  <a:cubicBezTo>
                    <a:pt x="36305" y="5229"/>
                    <a:pt x="42611" y="7098"/>
                    <a:pt x="48817" y="9227"/>
                  </a:cubicBezTo>
                  <a:cubicBezTo>
                    <a:pt x="52279" y="10401"/>
                    <a:pt x="55700" y="11674"/>
                    <a:pt x="59082" y="13066"/>
                  </a:cubicBezTo>
                  <a:cubicBezTo>
                    <a:pt x="60256" y="13544"/>
                    <a:pt x="61409" y="14001"/>
                    <a:pt x="62563" y="14479"/>
                  </a:cubicBezTo>
                  <a:cubicBezTo>
                    <a:pt x="62921" y="14101"/>
                    <a:pt x="63100" y="13663"/>
                    <a:pt x="63060" y="13126"/>
                  </a:cubicBezTo>
                  <a:cubicBezTo>
                    <a:pt x="61370" y="12469"/>
                    <a:pt x="59718" y="11773"/>
                    <a:pt x="58047" y="11097"/>
                  </a:cubicBezTo>
                  <a:cubicBezTo>
                    <a:pt x="53810" y="9386"/>
                    <a:pt x="49573" y="7755"/>
                    <a:pt x="45237" y="6303"/>
                  </a:cubicBezTo>
                  <a:cubicBezTo>
                    <a:pt x="39587" y="4373"/>
                    <a:pt x="33898" y="2762"/>
                    <a:pt x="28049" y="1628"/>
                  </a:cubicBezTo>
                  <a:cubicBezTo>
                    <a:pt x="24827" y="971"/>
                    <a:pt x="21584" y="494"/>
                    <a:pt x="18302" y="275"/>
                  </a:cubicBezTo>
                  <a:cubicBezTo>
                    <a:pt x="15481" y="78"/>
                    <a:pt x="12660" y="0"/>
                    <a:pt x="983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7"/>
            <p:cNvSpPr/>
            <p:nvPr/>
          </p:nvSpPr>
          <p:spPr>
            <a:xfrm rot="-9508898" flipH="1">
              <a:off x="7270598" y="669381"/>
              <a:ext cx="2563865" cy="560332"/>
            </a:xfrm>
            <a:custGeom>
              <a:avLst/>
              <a:gdLst/>
              <a:ahLst/>
              <a:cxnLst/>
              <a:rect l="l" t="t" r="r" b="b"/>
              <a:pathLst>
                <a:path w="62146" h="13582" extrusionOk="0">
                  <a:moveTo>
                    <a:pt x="15419" y="0"/>
                  </a:moveTo>
                  <a:cubicBezTo>
                    <a:pt x="15067" y="0"/>
                    <a:pt x="14715" y="5"/>
                    <a:pt x="14363" y="15"/>
                  </a:cubicBezTo>
                  <a:cubicBezTo>
                    <a:pt x="10722" y="114"/>
                    <a:pt x="7082" y="432"/>
                    <a:pt x="3462" y="950"/>
                  </a:cubicBezTo>
                  <a:cubicBezTo>
                    <a:pt x="2308" y="1129"/>
                    <a:pt x="1114" y="1248"/>
                    <a:pt x="0" y="1606"/>
                  </a:cubicBezTo>
                  <a:cubicBezTo>
                    <a:pt x="35" y="1629"/>
                    <a:pt x="91" y="1639"/>
                    <a:pt x="151" y="1639"/>
                  </a:cubicBezTo>
                  <a:cubicBezTo>
                    <a:pt x="193" y="1639"/>
                    <a:pt x="238" y="1634"/>
                    <a:pt x="279" y="1626"/>
                  </a:cubicBezTo>
                  <a:cubicBezTo>
                    <a:pt x="1612" y="1427"/>
                    <a:pt x="2944" y="1248"/>
                    <a:pt x="4297" y="1129"/>
                  </a:cubicBezTo>
                  <a:cubicBezTo>
                    <a:pt x="6439" y="927"/>
                    <a:pt x="8581" y="833"/>
                    <a:pt x="10721" y="833"/>
                  </a:cubicBezTo>
                  <a:cubicBezTo>
                    <a:pt x="13849" y="833"/>
                    <a:pt x="16974" y="1033"/>
                    <a:pt x="20092" y="1387"/>
                  </a:cubicBezTo>
                  <a:cubicBezTo>
                    <a:pt x="26000" y="2044"/>
                    <a:pt x="31809" y="3317"/>
                    <a:pt x="37518" y="4908"/>
                  </a:cubicBezTo>
                  <a:cubicBezTo>
                    <a:pt x="43048" y="6480"/>
                    <a:pt x="48479" y="8310"/>
                    <a:pt x="53830" y="10379"/>
                  </a:cubicBezTo>
                  <a:cubicBezTo>
                    <a:pt x="56535" y="11433"/>
                    <a:pt x="59221" y="12527"/>
                    <a:pt x="61946" y="13582"/>
                  </a:cubicBezTo>
                  <a:cubicBezTo>
                    <a:pt x="62145" y="13363"/>
                    <a:pt x="62065" y="13064"/>
                    <a:pt x="61986" y="12766"/>
                  </a:cubicBezTo>
                  <a:cubicBezTo>
                    <a:pt x="61986" y="12448"/>
                    <a:pt x="61827" y="12269"/>
                    <a:pt x="61548" y="12149"/>
                  </a:cubicBezTo>
                  <a:cubicBezTo>
                    <a:pt x="60772" y="11851"/>
                    <a:pt x="60017" y="11493"/>
                    <a:pt x="59261" y="11194"/>
                  </a:cubicBezTo>
                  <a:cubicBezTo>
                    <a:pt x="56714" y="10200"/>
                    <a:pt x="54168" y="9245"/>
                    <a:pt x="51602" y="8310"/>
                  </a:cubicBezTo>
                  <a:cubicBezTo>
                    <a:pt x="49334" y="7514"/>
                    <a:pt x="47047" y="6719"/>
                    <a:pt x="44759" y="6002"/>
                  </a:cubicBezTo>
                  <a:cubicBezTo>
                    <a:pt x="41656" y="5008"/>
                    <a:pt x="38532" y="4093"/>
                    <a:pt x="35389" y="3257"/>
                  </a:cubicBezTo>
                  <a:cubicBezTo>
                    <a:pt x="31272" y="2203"/>
                    <a:pt x="27174" y="1168"/>
                    <a:pt x="22976" y="592"/>
                  </a:cubicBezTo>
                  <a:cubicBezTo>
                    <a:pt x="20479" y="242"/>
                    <a:pt x="17951" y="0"/>
                    <a:pt x="1541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7"/>
            <p:cNvSpPr/>
            <p:nvPr/>
          </p:nvSpPr>
          <p:spPr>
            <a:xfrm rot="-9508898" flipH="1">
              <a:off x="7321864" y="-863088"/>
              <a:ext cx="705799" cy="188661"/>
            </a:xfrm>
            <a:custGeom>
              <a:avLst/>
              <a:gdLst/>
              <a:ahLst/>
              <a:cxnLst/>
              <a:rect l="l" t="t" r="r" b="b"/>
              <a:pathLst>
                <a:path w="17108" h="4573" extrusionOk="0">
                  <a:moveTo>
                    <a:pt x="496" y="0"/>
                  </a:moveTo>
                  <a:cubicBezTo>
                    <a:pt x="346" y="0"/>
                    <a:pt x="177" y="30"/>
                    <a:pt x="0" y="157"/>
                  </a:cubicBezTo>
                  <a:cubicBezTo>
                    <a:pt x="418" y="376"/>
                    <a:pt x="796" y="594"/>
                    <a:pt x="1154" y="773"/>
                  </a:cubicBezTo>
                  <a:cubicBezTo>
                    <a:pt x="2546" y="1509"/>
                    <a:pt x="4038" y="2066"/>
                    <a:pt x="5570" y="2504"/>
                  </a:cubicBezTo>
                  <a:cubicBezTo>
                    <a:pt x="7858" y="3200"/>
                    <a:pt x="10165" y="3737"/>
                    <a:pt x="12493" y="4235"/>
                  </a:cubicBezTo>
                  <a:cubicBezTo>
                    <a:pt x="13288" y="4394"/>
                    <a:pt x="14084" y="4493"/>
                    <a:pt x="14880" y="4553"/>
                  </a:cubicBezTo>
                  <a:cubicBezTo>
                    <a:pt x="15081" y="4566"/>
                    <a:pt x="15281" y="4572"/>
                    <a:pt x="15479" y="4572"/>
                  </a:cubicBezTo>
                  <a:cubicBezTo>
                    <a:pt x="15907" y="4572"/>
                    <a:pt x="16328" y="4541"/>
                    <a:pt x="16750" y="4474"/>
                  </a:cubicBezTo>
                  <a:cubicBezTo>
                    <a:pt x="16869" y="4454"/>
                    <a:pt x="17048" y="4474"/>
                    <a:pt x="17108" y="4255"/>
                  </a:cubicBezTo>
                  <a:cubicBezTo>
                    <a:pt x="16730" y="3857"/>
                    <a:pt x="16272" y="3558"/>
                    <a:pt x="15835" y="3240"/>
                  </a:cubicBezTo>
                  <a:cubicBezTo>
                    <a:pt x="15675" y="3101"/>
                    <a:pt x="15516" y="3081"/>
                    <a:pt x="15337" y="3081"/>
                  </a:cubicBezTo>
                  <a:cubicBezTo>
                    <a:pt x="12890" y="3001"/>
                    <a:pt x="10563" y="2444"/>
                    <a:pt x="8275" y="1689"/>
                  </a:cubicBezTo>
                  <a:cubicBezTo>
                    <a:pt x="6982" y="1291"/>
                    <a:pt x="5709" y="793"/>
                    <a:pt x="4476" y="276"/>
                  </a:cubicBezTo>
                  <a:cubicBezTo>
                    <a:pt x="4217" y="177"/>
                    <a:pt x="3939" y="97"/>
                    <a:pt x="3680" y="97"/>
                  </a:cubicBezTo>
                  <a:cubicBezTo>
                    <a:pt x="2686" y="77"/>
                    <a:pt x="1711" y="18"/>
                    <a:pt x="736" y="18"/>
                  </a:cubicBezTo>
                  <a:cubicBezTo>
                    <a:pt x="663" y="10"/>
                    <a:pt x="583" y="0"/>
                    <a:pt x="49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7"/>
            <p:cNvSpPr/>
            <p:nvPr/>
          </p:nvSpPr>
          <p:spPr>
            <a:xfrm rot="-9508898" flipH="1">
              <a:off x="6573746" y="151089"/>
              <a:ext cx="3278658" cy="729975"/>
            </a:xfrm>
            <a:custGeom>
              <a:avLst/>
              <a:gdLst/>
              <a:ahLst/>
              <a:cxnLst/>
              <a:rect l="l" t="t" r="r" b="b"/>
              <a:pathLst>
                <a:path w="79472" h="17694" extrusionOk="0">
                  <a:moveTo>
                    <a:pt x="16045" y="1"/>
                  </a:moveTo>
                  <a:cubicBezTo>
                    <a:pt x="14134" y="1"/>
                    <a:pt x="12226" y="106"/>
                    <a:pt x="10324" y="367"/>
                  </a:cubicBezTo>
                  <a:cubicBezTo>
                    <a:pt x="7480" y="726"/>
                    <a:pt x="4715" y="1501"/>
                    <a:pt x="2129" y="2755"/>
                  </a:cubicBezTo>
                  <a:cubicBezTo>
                    <a:pt x="2069" y="2973"/>
                    <a:pt x="1830" y="2993"/>
                    <a:pt x="1671" y="3093"/>
                  </a:cubicBezTo>
                  <a:cubicBezTo>
                    <a:pt x="1094" y="3411"/>
                    <a:pt x="478" y="3690"/>
                    <a:pt x="0" y="4187"/>
                  </a:cubicBezTo>
                  <a:cubicBezTo>
                    <a:pt x="139" y="4127"/>
                    <a:pt x="299" y="4087"/>
                    <a:pt x="418" y="4008"/>
                  </a:cubicBezTo>
                  <a:cubicBezTo>
                    <a:pt x="1910" y="3133"/>
                    <a:pt x="3561" y="2576"/>
                    <a:pt x="5252" y="2198"/>
                  </a:cubicBezTo>
                  <a:cubicBezTo>
                    <a:pt x="7002" y="1800"/>
                    <a:pt x="8793" y="1601"/>
                    <a:pt x="10623" y="1521"/>
                  </a:cubicBezTo>
                  <a:cubicBezTo>
                    <a:pt x="11903" y="1463"/>
                    <a:pt x="13186" y="1434"/>
                    <a:pt x="14470" y="1434"/>
                  </a:cubicBezTo>
                  <a:cubicBezTo>
                    <a:pt x="16716" y="1434"/>
                    <a:pt x="18965" y="1523"/>
                    <a:pt x="21206" y="1700"/>
                  </a:cubicBezTo>
                  <a:cubicBezTo>
                    <a:pt x="25503" y="2019"/>
                    <a:pt x="29760" y="2615"/>
                    <a:pt x="34017" y="3371"/>
                  </a:cubicBezTo>
                  <a:cubicBezTo>
                    <a:pt x="40124" y="4445"/>
                    <a:pt x="46131" y="5997"/>
                    <a:pt x="52039" y="7827"/>
                  </a:cubicBezTo>
                  <a:cubicBezTo>
                    <a:pt x="59996" y="10274"/>
                    <a:pt x="67794" y="13218"/>
                    <a:pt x="75513" y="16302"/>
                  </a:cubicBezTo>
                  <a:cubicBezTo>
                    <a:pt x="76686" y="16779"/>
                    <a:pt x="77880" y="17217"/>
                    <a:pt x="79074" y="17694"/>
                  </a:cubicBezTo>
                  <a:cubicBezTo>
                    <a:pt x="79272" y="17435"/>
                    <a:pt x="79352" y="17117"/>
                    <a:pt x="79432" y="16799"/>
                  </a:cubicBezTo>
                  <a:cubicBezTo>
                    <a:pt x="79471" y="16640"/>
                    <a:pt x="79452" y="16520"/>
                    <a:pt x="79392" y="16381"/>
                  </a:cubicBezTo>
                  <a:cubicBezTo>
                    <a:pt x="78298" y="15904"/>
                    <a:pt x="77243" y="15426"/>
                    <a:pt x="76149" y="14989"/>
                  </a:cubicBezTo>
                  <a:cubicBezTo>
                    <a:pt x="73921" y="14054"/>
                    <a:pt x="71713" y="13139"/>
                    <a:pt x="69485" y="12243"/>
                  </a:cubicBezTo>
                  <a:cubicBezTo>
                    <a:pt x="65009" y="10433"/>
                    <a:pt x="60494" y="8762"/>
                    <a:pt x="55918" y="7270"/>
                  </a:cubicBezTo>
                  <a:cubicBezTo>
                    <a:pt x="51184" y="5699"/>
                    <a:pt x="46350" y="4346"/>
                    <a:pt x="41456" y="3252"/>
                  </a:cubicBezTo>
                  <a:cubicBezTo>
                    <a:pt x="37737" y="2397"/>
                    <a:pt x="33997" y="1820"/>
                    <a:pt x="30217" y="1283"/>
                  </a:cubicBezTo>
                  <a:cubicBezTo>
                    <a:pt x="26796" y="785"/>
                    <a:pt x="23374" y="328"/>
                    <a:pt x="19913" y="129"/>
                  </a:cubicBezTo>
                  <a:cubicBezTo>
                    <a:pt x="18623" y="49"/>
                    <a:pt x="17333" y="1"/>
                    <a:pt x="160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8" name="Google Shape;228;p7"/>
          <p:cNvSpPr txBox="1">
            <a:spLocks noGrp="1"/>
          </p:cNvSpPr>
          <p:nvPr>
            <p:ph type="subTitle" idx="1"/>
          </p:nvPr>
        </p:nvSpPr>
        <p:spPr>
          <a:xfrm>
            <a:off x="713225" y="1838325"/>
            <a:ext cx="3401700" cy="2337600"/>
          </a:xfrm>
          <a:prstGeom prst="rect">
            <a:avLst/>
          </a:prstGeom>
          <a:noFill/>
          <a:ln w="19050" cap="flat" cmpd="sng">
            <a:solidFill>
              <a:schemeClr val="dk1"/>
            </a:solidFill>
            <a:prstDash val="solid"/>
            <a:round/>
            <a:headEnd type="none" w="sm" len="sm"/>
            <a:tailEnd type="none" w="sm" len="sm"/>
          </a:ln>
        </p:spPr>
        <p:txBody>
          <a:bodyPr spcFirstLastPara="1" wrap="square" lIns="0" tIns="0" rIns="0" bIns="0" anchor="t" anchorCtr="0">
            <a:noAutofit/>
          </a:bodyPr>
          <a:lstStyle>
            <a:lvl1pPr lvl="0" algn="ctr" rtl="0">
              <a:lnSpc>
                <a:spcPct val="100000"/>
              </a:lnSpc>
              <a:spcBef>
                <a:spcPts val="0"/>
              </a:spcBef>
              <a:spcAft>
                <a:spcPts val="0"/>
              </a:spcAft>
              <a:buSzPts val="2800"/>
              <a:buNone/>
              <a:defRPr>
                <a:solidFill>
                  <a:schemeClr val="dk1"/>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grpSp>
        <p:nvGrpSpPr>
          <p:cNvPr id="229" name="Google Shape;229;p7"/>
          <p:cNvGrpSpPr/>
          <p:nvPr/>
        </p:nvGrpSpPr>
        <p:grpSpPr>
          <a:xfrm>
            <a:off x="-2348818" y="1652599"/>
            <a:ext cx="3496108" cy="4223188"/>
            <a:chOff x="-2348818" y="1652599"/>
            <a:chExt cx="3496108" cy="4223188"/>
          </a:xfrm>
        </p:grpSpPr>
        <p:sp>
          <p:nvSpPr>
            <p:cNvPr id="230" name="Google Shape;230;p7"/>
            <p:cNvSpPr/>
            <p:nvPr/>
          </p:nvSpPr>
          <p:spPr>
            <a:xfrm rot="-2775293" flipH="1">
              <a:off x="-1551926" y="3428308"/>
              <a:ext cx="805165" cy="2550051"/>
            </a:xfrm>
            <a:custGeom>
              <a:avLst/>
              <a:gdLst/>
              <a:ahLst/>
              <a:cxnLst/>
              <a:rect l="l" t="t" r="r" b="b"/>
              <a:pathLst>
                <a:path w="17844" h="56514" extrusionOk="0">
                  <a:moveTo>
                    <a:pt x="3064" y="4270"/>
                  </a:moveTo>
                  <a:cubicBezTo>
                    <a:pt x="3780" y="6280"/>
                    <a:pt x="4197" y="8329"/>
                    <a:pt x="4297" y="10437"/>
                  </a:cubicBezTo>
                  <a:cubicBezTo>
                    <a:pt x="4377" y="11949"/>
                    <a:pt x="4337" y="13501"/>
                    <a:pt x="4138" y="15013"/>
                  </a:cubicBezTo>
                  <a:cubicBezTo>
                    <a:pt x="3939" y="16524"/>
                    <a:pt x="3641" y="18076"/>
                    <a:pt x="3183" y="19568"/>
                  </a:cubicBezTo>
                  <a:cubicBezTo>
                    <a:pt x="3004" y="19409"/>
                    <a:pt x="2984" y="19210"/>
                    <a:pt x="2964" y="19011"/>
                  </a:cubicBezTo>
                  <a:cubicBezTo>
                    <a:pt x="2785" y="17817"/>
                    <a:pt x="2606" y="16604"/>
                    <a:pt x="2407" y="15390"/>
                  </a:cubicBezTo>
                  <a:cubicBezTo>
                    <a:pt x="2387" y="15192"/>
                    <a:pt x="2387" y="14993"/>
                    <a:pt x="2407" y="14794"/>
                  </a:cubicBezTo>
                  <a:cubicBezTo>
                    <a:pt x="2586" y="13540"/>
                    <a:pt x="2666" y="12267"/>
                    <a:pt x="2626" y="11034"/>
                  </a:cubicBezTo>
                  <a:cubicBezTo>
                    <a:pt x="2606" y="9940"/>
                    <a:pt x="2487" y="8846"/>
                    <a:pt x="2308" y="7752"/>
                  </a:cubicBezTo>
                  <a:cubicBezTo>
                    <a:pt x="2288" y="7593"/>
                    <a:pt x="2228" y="7453"/>
                    <a:pt x="2268" y="7294"/>
                  </a:cubicBezTo>
                  <a:cubicBezTo>
                    <a:pt x="2407" y="6339"/>
                    <a:pt x="2566" y="5365"/>
                    <a:pt x="2904" y="4449"/>
                  </a:cubicBezTo>
                  <a:cubicBezTo>
                    <a:pt x="2944" y="4390"/>
                    <a:pt x="2984" y="4350"/>
                    <a:pt x="3064" y="4270"/>
                  </a:cubicBezTo>
                  <a:close/>
                  <a:moveTo>
                    <a:pt x="4834" y="1306"/>
                  </a:moveTo>
                  <a:cubicBezTo>
                    <a:pt x="5391" y="2102"/>
                    <a:pt x="5849" y="2977"/>
                    <a:pt x="6246" y="3873"/>
                  </a:cubicBezTo>
                  <a:cubicBezTo>
                    <a:pt x="7281" y="6379"/>
                    <a:pt x="7738" y="8985"/>
                    <a:pt x="7778" y="11710"/>
                  </a:cubicBezTo>
                  <a:cubicBezTo>
                    <a:pt x="7858" y="15749"/>
                    <a:pt x="7221" y="19707"/>
                    <a:pt x="5968" y="23586"/>
                  </a:cubicBezTo>
                  <a:cubicBezTo>
                    <a:pt x="5670" y="24501"/>
                    <a:pt x="5371" y="25416"/>
                    <a:pt x="4973" y="26331"/>
                  </a:cubicBezTo>
                  <a:cubicBezTo>
                    <a:pt x="4934" y="26471"/>
                    <a:pt x="4934" y="26650"/>
                    <a:pt x="4735" y="26690"/>
                  </a:cubicBezTo>
                  <a:cubicBezTo>
                    <a:pt x="4717" y="26694"/>
                    <a:pt x="4702" y="26696"/>
                    <a:pt x="4689" y="26696"/>
                  </a:cubicBezTo>
                  <a:cubicBezTo>
                    <a:pt x="4579" y="26696"/>
                    <a:pt x="4593" y="26562"/>
                    <a:pt x="4575" y="26491"/>
                  </a:cubicBezTo>
                  <a:cubicBezTo>
                    <a:pt x="4377" y="25794"/>
                    <a:pt x="4197" y="25078"/>
                    <a:pt x="4038" y="24382"/>
                  </a:cubicBezTo>
                  <a:cubicBezTo>
                    <a:pt x="3939" y="24004"/>
                    <a:pt x="3959" y="23666"/>
                    <a:pt x="4078" y="23288"/>
                  </a:cubicBezTo>
                  <a:cubicBezTo>
                    <a:pt x="4854" y="21159"/>
                    <a:pt x="5391" y="18991"/>
                    <a:pt x="5749" y="16743"/>
                  </a:cubicBezTo>
                  <a:cubicBezTo>
                    <a:pt x="6266" y="13361"/>
                    <a:pt x="6286" y="10019"/>
                    <a:pt x="5491" y="6677"/>
                  </a:cubicBezTo>
                  <a:cubicBezTo>
                    <a:pt x="5172" y="5285"/>
                    <a:pt x="4695" y="3952"/>
                    <a:pt x="4058" y="2679"/>
                  </a:cubicBezTo>
                  <a:cubicBezTo>
                    <a:pt x="3939" y="2401"/>
                    <a:pt x="3939" y="2222"/>
                    <a:pt x="4138" y="2003"/>
                  </a:cubicBezTo>
                  <a:cubicBezTo>
                    <a:pt x="4357" y="1784"/>
                    <a:pt x="4496" y="1485"/>
                    <a:pt x="4834" y="1306"/>
                  </a:cubicBezTo>
                  <a:close/>
                  <a:moveTo>
                    <a:pt x="3657" y="1"/>
                  </a:moveTo>
                  <a:cubicBezTo>
                    <a:pt x="3519" y="1"/>
                    <a:pt x="3407" y="51"/>
                    <a:pt x="3282" y="113"/>
                  </a:cubicBezTo>
                  <a:cubicBezTo>
                    <a:pt x="3263" y="173"/>
                    <a:pt x="3243" y="212"/>
                    <a:pt x="3183" y="232"/>
                  </a:cubicBezTo>
                  <a:cubicBezTo>
                    <a:pt x="1751" y="1665"/>
                    <a:pt x="975" y="3415"/>
                    <a:pt x="557" y="5365"/>
                  </a:cubicBezTo>
                  <a:cubicBezTo>
                    <a:pt x="20" y="7692"/>
                    <a:pt x="0" y="10039"/>
                    <a:pt x="139" y="12407"/>
                  </a:cubicBezTo>
                  <a:cubicBezTo>
                    <a:pt x="239" y="13859"/>
                    <a:pt x="398" y="15331"/>
                    <a:pt x="617" y="16803"/>
                  </a:cubicBezTo>
                  <a:cubicBezTo>
                    <a:pt x="895" y="18693"/>
                    <a:pt x="1273" y="20563"/>
                    <a:pt x="1631" y="22413"/>
                  </a:cubicBezTo>
                  <a:cubicBezTo>
                    <a:pt x="2228" y="25476"/>
                    <a:pt x="3183" y="28420"/>
                    <a:pt x="4357" y="31305"/>
                  </a:cubicBezTo>
                  <a:cubicBezTo>
                    <a:pt x="5292" y="33652"/>
                    <a:pt x="6346" y="35979"/>
                    <a:pt x="7380" y="38307"/>
                  </a:cubicBezTo>
                  <a:cubicBezTo>
                    <a:pt x="7997" y="39699"/>
                    <a:pt x="8594" y="41092"/>
                    <a:pt x="9250" y="42484"/>
                  </a:cubicBezTo>
                  <a:lnTo>
                    <a:pt x="11717" y="47716"/>
                  </a:lnTo>
                  <a:cubicBezTo>
                    <a:pt x="12473" y="49347"/>
                    <a:pt x="13269" y="50998"/>
                    <a:pt x="14104" y="52630"/>
                  </a:cubicBezTo>
                  <a:cubicBezTo>
                    <a:pt x="14741" y="53923"/>
                    <a:pt x="15417" y="55216"/>
                    <a:pt x="16054" y="56509"/>
                  </a:cubicBezTo>
                  <a:cubicBezTo>
                    <a:pt x="16123" y="56509"/>
                    <a:pt x="16193" y="56514"/>
                    <a:pt x="16257" y="56514"/>
                  </a:cubicBezTo>
                  <a:cubicBezTo>
                    <a:pt x="16322" y="56514"/>
                    <a:pt x="16382" y="56509"/>
                    <a:pt x="16431" y="56489"/>
                  </a:cubicBezTo>
                  <a:cubicBezTo>
                    <a:pt x="16829" y="56330"/>
                    <a:pt x="17207" y="56171"/>
                    <a:pt x="17605" y="55992"/>
                  </a:cubicBezTo>
                  <a:cubicBezTo>
                    <a:pt x="17824" y="55892"/>
                    <a:pt x="17844" y="55813"/>
                    <a:pt x="17725" y="55574"/>
                  </a:cubicBezTo>
                  <a:cubicBezTo>
                    <a:pt x="17526" y="55136"/>
                    <a:pt x="17327" y="54718"/>
                    <a:pt x="17108" y="54301"/>
                  </a:cubicBezTo>
                  <a:cubicBezTo>
                    <a:pt x="16412" y="52928"/>
                    <a:pt x="15715" y="51595"/>
                    <a:pt x="15019" y="50223"/>
                  </a:cubicBezTo>
                  <a:cubicBezTo>
                    <a:pt x="13985" y="48213"/>
                    <a:pt x="12910" y="46184"/>
                    <a:pt x="11896" y="44155"/>
                  </a:cubicBezTo>
                  <a:cubicBezTo>
                    <a:pt x="10921" y="42206"/>
                    <a:pt x="9966" y="40296"/>
                    <a:pt x="9071" y="38327"/>
                  </a:cubicBezTo>
                  <a:cubicBezTo>
                    <a:pt x="7778" y="35582"/>
                    <a:pt x="6644" y="32737"/>
                    <a:pt x="5630" y="29853"/>
                  </a:cubicBezTo>
                  <a:cubicBezTo>
                    <a:pt x="5491" y="29514"/>
                    <a:pt x="5550" y="29236"/>
                    <a:pt x="5729" y="28937"/>
                  </a:cubicBezTo>
                  <a:cubicBezTo>
                    <a:pt x="6664" y="27426"/>
                    <a:pt x="7281" y="25755"/>
                    <a:pt x="7778" y="24044"/>
                  </a:cubicBezTo>
                  <a:cubicBezTo>
                    <a:pt x="8474" y="21577"/>
                    <a:pt x="9012" y="19071"/>
                    <a:pt x="9310" y="16524"/>
                  </a:cubicBezTo>
                  <a:cubicBezTo>
                    <a:pt x="9628" y="13859"/>
                    <a:pt x="9728" y="11233"/>
                    <a:pt x="9429" y="8567"/>
                  </a:cubicBezTo>
                  <a:cubicBezTo>
                    <a:pt x="9250" y="6936"/>
                    <a:pt x="8872" y="5305"/>
                    <a:pt x="8216" y="3793"/>
                  </a:cubicBezTo>
                  <a:cubicBezTo>
                    <a:pt x="7738" y="2679"/>
                    <a:pt x="7082" y="1684"/>
                    <a:pt x="6227" y="809"/>
                  </a:cubicBezTo>
                  <a:cubicBezTo>
                    <a:pt x="5968" y="570"/>
                    <a:pt x="5689" y="391"/>
                    <a:pt x="5331" y="312"/>
                  </a:cubicBezTo>
                  <a:cubicBezTo>
                    <a:pt x="4794" y="232"/>
                    <a:pt x="4297" y="133"/>
                    <a:pt x="3780" y="13"/>
                  </a:cubicBezTo>
                  <a:cubicBezTo>
                    <a:pt x="3736" y="5"/>
                    <a:pt x="3695" y="1"/>
                    <a:pt x="365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7"/>
            <p:cNvSpPr/>
            <p:nvPr/>
          </p:nvSpPr>
          <p:spPr>
            <a:xfrm rot="-2775293" flipH="1">
              <a:off x="-1484049" y="3367157"/>
              <a:ext cx="794426" cy="2588270"/>
            </a:xfrm>
            <a:custGeom>
              <a:avLst/>
              <a:gdLst/>
              <a:ahLst/>
              <a:cxnLst/>
              <a:rect l="l" t="t" r="r" b="b"/>
              <a:pathLst>
                <a:path w="17606" h="57361" extrusionOk="0">
                  <a:moveTo>
                    <a:pt x="2885" y="1"/>
                  </a:moveTo>
                  <a:cubicBezTo>
                    <a:pt x="1711" y="1433"/>
                    <a:pt x="1015" y="3084"/>
                    <a:pt x="597" y="4855"/>
                  </a:cubicBezTo>
                  <a:cubicBezTo>
                    <a:pt x="120" y="6844"/>
                    <a:pt x="0" y="8853"/>
                    <a:pt x="40" y="10902"/>
                  </a:cubicBezTo>
                  <a:cubicBezTo>
                    <a:pt x="120" y="13906"/>
                    <a:pt x="537" y="16870"/>
                    <a:pt x="1114" y="19834"/>
                  </a:cubicBezTo>
                  <a:cubicBezTo>
                    <a:pt x="1472" y="21565"/>
                    <a:pt x="1791" y="23335"/>
                    <a:pt x="2208" y="25046"/>
                  </a:cubicBezTo>
                  <a:cubicBezTo>
                    <a:pt x="2706" y="27095"/>
                    <a:pt x="3382" y="29084"/>
                    <a:pt x="4118" y="31033"/>
                  </a:cubicBezTo>
                  <a:cubicBezTo>
                    <a:pt x="5252" y="33998"/>
                    <a:pt x="6545" y="36902"/>
                    <a:pt x="7798" y="39826"/>
                  </a:cubicBezTo>
                  <a:cubicBezTo>
                    <a:pt x="8674" y="41835"/>
                    <a:pt x="9549" y="43864"/>
                    <a:pt x="10464" y="45854"/>
                  </a:cubicBezTo>
                  <a:cubicBezTo>
                    <a:pt x="11399" y="47982"/>
                    <a:pt x="12433" y="50091"/>
                    <a:pt x="13428" y="52179"/>
                  </a:cubicBezTo>
                  <a:cubicBezTo>
                    <a:pt x="14263" y="53890"/>
                    <a:pt x="15139" y="55641"/>
                    <a:pt x="15994" y="57352"/>
                  </a:cubicBezTo>
                  <a:cubicBezTo>
                    <a:pt x="16047" y="57352"/>
                    <a:pt x="16118" y="57360"/>
                    <a:pt x="16183" y="57360"/>
                  </a:cubicBezTo>
                  <a:cubicBezTo>
                    <a:pt x="16215" y="57360"/>
                    <a:pt x="16246" y="57358"/>
                    <a:pt x="16273" y="57352"/>
                  </a:cubicBezTo>
                  <a:cubicBezTo>
                    <a:pt x="16730" y="57232"/>
                    <a:pt x="17128" y="57033"/>
                    <a:pt x="17506" y="56775"/>
                  </a:cubicBezTo>
                  <a:cubicBezTo>
                    <a:pt x="17546" y="56735"/>
                    <a:pt x="17566" y="56655"/>
                    <a:pt x="17605" y="56576"/>
                  </a:cubicBezTo>
                  <a:cubicBezTo>
                    <a:pt x="16949" y="55283"/>
                    <a:pt x="16273" y="53990"/>
                    <a:pt x="15636" y="52697"/>
                  </a:cubicBezTo>
                  <a:lnTo>
                    <a:pt x="13249" y="47783"/>
                  </a:lnTo>
                  <a:cubicBezTo>
                    <a:pt x="12393" y="46033"/>
                    <a:pt x="11578" y="44302"/>
                    <a:pt x="10782" y="42551"/>
                  </a:cubicBezTo>
                  <a:cubicBezTo>
                    <a:pt x="10146" y="41159"/>
                    <a:pt x="9549" y="39766"/>
                    <a:pt x="8912" y="38374"/>
                  </a:cubicBezTo>
                  <a:cubicBezTo>
                    <a:pt x="7878" y="36066"/>
                    <a:pt x="6823" y="33719"/>
                    <a:pt x="5889" y="31372"/>
                  </a:cubicBezTo>
                  <a:cubicBezTo>
                    <a:pt x="4715" y="28487"/>
                    <a:pt x="3780" y="25543"/>
                    <a:pt x="3183" y="22480"/>
                  </a:cubicBezTo>
                  <a:cubicBezTo>
                    <a:pt x="2805" y="20630"/>
                    <a:pt x="2427" y="18760"/>
                    <a:pt x="2149" y="16870"/>
                  </a:cubicBezTo>
                  <a:cubicBezTo>
                    <a:pt x="1970" y="15398"/>
                    <a:pt x="1791" y="13926"/>
                    <a:pt x="1691" y="12474"/>
                  </a:cubicBezTo>
                  <a:cubicBezTo>
                    <a:pt x="1532" y="10106"/>
                    <a:pt x="1592" y="7739"/>
                    <a:pt x="2089" y="5432"/>
                  </a:cubicBezTo>
                  <a:cubicBezTo>
                    <a:pt x="2507" y="3482"/>
                    <a:pt x="3263" y="1732"/>
                    <a:pt x="4715" y="299"/>
                  </a:cubicBezTo>
                  <a:cubicBezTo>
                    <a:pt x="4755" y="279"/>
                    <a:pt x="4775" y="240"/>
                    <a:pt x="4794" y="180"/>
                  </a:cubicBezTo>
                  <a:cubicBezTo>
                    <a:pt x="4615" y="80"/>
                    <a:pt x="4416" y="61"/>
                    <a:pt x="4257" y="41"/>
                  </a:cubicBezTo>
                  <a:cubicBezTo>
                    <a:pt x="3800" y="41"/>
                    <a:pt x="3322" y="1"/>
                    <a:pt x="288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7"/>
            <p:cNvSpPr/>
            <p:nvPr/>
          </p:nvSpPr>
          <p:spPr>
            <a:xfrm rot="-2775293" flipH="1">
              <a:off x="-1055784" y="2945232"/>
              <a:ext cx="1003569" cy="2756171"/>
            </a:xfrm>
            <a:custGeom>
              <a:avLst/>
              <a:gdLst/>
              <a:ahLst/>
              <a:cxnLst/>
              <a:rect l="l" t="t" r="r" b="b"/>
              <a:pathLst>
                <a:path w="22241" h="61082" extrusionOk="0">
                  <a:moveTo>
                    <a:pt x="7677" y="1"/>
                  </a:moveTo>
                  <a:cubicBezTo>
                    <a:pt x="7056" y="1"/>
                    <a:pt x="6654" y="298"/>
                    <a:pt x="6346" y="857"/>
                  </a:cubicBezTo>
                  <a:cubicBezTo>
                    <a:pt x="5789" y="1832"/>
                    <a:pt x="5291" y="2846"/>
                    <a:pt x="4933" y="3921"/>
                  </a:cubicBezTo>
                  <a:cubicBezTo>
                    <a:pt x="4178" y="6029"/>
                    <a:pt x="3879" y="8237"/>
                    <a:pt x="3839" y="10485"/>
                  </a:cubicBezTo>
                  <a:cubicBezTo>
                    <a:pt x="3780" y="12693"/>
                    <a:pt x="3979" y="14882"/>
                    <a:pt x="4337" y="17070"/>
                  </a:cubicBezTo>
                  <a:cubicBezTo>
                    <a:pt x="4774" y="19974"/>
                    <a:pt x="5232" y="22859"/>
                    <a:pt x="5988" y="25703"/>
                  </a:cubicBezTo>
                  <a:cubicBezTo>
                    <a:pt x="6067" y="26021"/>
                    <a:pt x="6047" y="26260"/>
                    <a:pt x="5888" y="26559"/>
                  </a:cubicBezTo>
                  <a:cubicBezTo>
                    <a:pt x="5093" y="28249"/>
                    <a:pt x="4197" y="29881"/>
                    <a:pt x="3143" y="31393"/>
                  </a:cubicBezTo>
                  <a:cubicBezTo>
                    <a:pt x="2208" y="32646"/>
                    <a:pt x="1213" y="33859"/>
                    <a:pt x="0" y="34814"/>
                  </a:cubicBezTo>
                  <a:cubicBezTo>
                    <a:pt x="67" y="34915"/>
                    <a:pt x="147" y="34965"/>
                    <a:pt x="239" y="34965"/>
                  </a:cubicBezTo>
                  <a:cubicBezTo>
                    <a:pt x="311" y="34965"/>
                    <a:pt x="390" y="34935"/>
                    <a:pt x="477" y="34874"/>
                  </a:cubicBezTo>
                  <a:cubicBezTo>
                    <a:pt x="816" y="34595"/>
                    <a:pt x="1194" y="34357"/>
                    <a:pt x="1552" y="34038"/>
                  </a:cubicBezTo>
                  <a:cubicBezTo>
                    <a:pt x="3362" y="32507"/>
                    <a:pt x="4854" y="30696"/>
                    <a:pt x="6107" y="28707"/>
                  </a:cubicBezTo>
                  <a:cubicBezTo>
                    <a:pt x="6266" y="28508"/>
                    <a:pt x="6386" y="28269"/>
                    <a:pt x="6545" y="28070"/>
                  </a:cubicBezTo>
                  <a:cubicBezTo>
                    <a:pt x="6565" y="28070"/>
                    <a:pt x="6585" y="28051"/>
                    <a:pt x="6644" y="28031"/>
                  </a:cubicBezTo>
                  <a:cubicBezTo>
                    <a:pt x="6863" y="28409"/>
                    <a:pt x="6943" y="28846"/>
                    <a:pt x="7062" y="29264"/>
                  </a:cubicBezTo>
                  <a:cubicBezTo>
                    <a:pt x="7082" y="29344"/>
                    <a:pt x="7042" y="29463"/>
                    <a:pt x="6982" y="29542"/>
                  </a:cubicBezTo>
                  <a:cubicBezTo>
                    <a:pt x="6883" y="29722"/>
                    <a:pt x="6764" y="29861"/>
                    <a:pt x="6644" y="30040"/>
                  </a:cubicBezTo>
                  <a:cubicBezTo>
                    <a:pt x="5192" y="31989"/>
                    <a:pt x="3561" y="33720"/>
                    <a:pt x="1532" y="35093"/>
                  </a:cubicBezTo>
                  <a:cubicBezTo>
                    <a:pt x="1432" y="35132"/>
                    <a:pt x="1373" y="35192"/>
                    <a:pt x="1293" y="35272"/>
                  </a:cubicBezTo>
                  <a:cubicBezTo>
                    <a:pt x="1233" y="35291"/>
                    <a:pt x="1233" y="35331"/>
                    <a:pt x="1233" y="35391"/>
                  </a:cubicBezTo>
                  <a:cubicBezTo>
                    <a:pt x="1282" y="35537"/>
                    <a:pt x="1701" y="35696"/>
                    <a:pt x="1951" y="35696"/>
                  </a:cubicBezTo>
                  <a:cubicBezTo>
                    <a:pt x="2008" y="35696"/>
                    <a:pt x="2056" y="35688"/>
                    <a:pt x="2089" y="35669"/>
                  </a:cubicBezTo>
                  <a:cubicBezTo>
                    <a:pt x="2268" y="35570"/>
                    <a:pt x="2407" y="35431"/>
                    <a:pt x="2586" y="35351"/>
                  </a:cubicBezTo>
                  <a:cubicBezTo>
                    <a:pt x="4277" y="34257"/>
                    <a:pt x="5709" y="32865"/>
                    <a:pt x="6982" y="31293"/>
                  </a:cubicBezTo>
                  <a:cubicBezTo>
                    <a:pt x="7142" y="31114"/>
                    <a:pt x="7281" y="30975"/>
                    <a:pt x="7440" y="30796"/>
                  </a:cubicBezTo>
                  <a:cubicBezTo>
                    <a:pt x="7460" y="30776"/>
                    <a:pt x="7480" y="30776"/>
                    <a:pt x="7500" y="30776"/>
                  </a:cubicBezTo>
                  <a:cubicBezTo>
                    <a:pt x="7559" y="30836"/>
                    <a:pt x="7599" y="30895"/>
                    <a:pt x="7639" y="30955"/>
                  </a:cubicBezTo>
                  <a:cubicBezTo>
                    <a:pt x="7997" y="31989"/>
                    <a:pt x="7997" y="31989"/>
                    <a:pt x="7261" y="32785"/>
                  </a:cubicBezTo>
                  <a:cubicBezTo>
                    <a:pt x="6147" y="33939"/>
                    <a:pt x="4894" y="34973"/>
                    <a:pt x="3561" y="35829"/>
                  </a:cubicBezTo>
                  <a:cubicBezTo>
                    <a:pt x="3402" y="35928"/>
                    <a:pt x="3183" y="35988"/>
                    <a:pt x="3103" y="36226"/>
                  </a:cubicBezTo>
                  <a:cubicBezTo>
                    <a:pt x="3203" y="36286"/>
                    <a:pt x="3322" y="36326"/>
                    <a:pt x="3422" y="36386"/>
                  </a:cubicBezTo>
                  <a:cubicBezTo>
                    <a:pt x="3536" y="36431"/>
                    <a:pt x="3648" y="36454"/>
                    <a:pt x="3758" y="36454"/>
                  </a:cubicBezTo>
                  <a:cubicBezTo>
                    <a:pt x="3934" y="36454"/>
                    <a:pt x="4105" y="36396"/>
                    <a:pt x="4277" y="36286"/>
                  </a:cubicBezTo>
                  <a:cubicBezTo>
                    <a:pt x="5510" y="35490"/>
                    <a:pt x="6684" y="34595"/>
                    <a:pt x="7778" y="33581"/>
                  </a:cubicBezTo>
                  <a:cubicBezTo>
                    <a:pt x="7957" y="33422"/>
                    <a:pt x="8096" y="33282"/>
                    <a:pt x="8275" y="33123"/>
                  </a:cubicBezTo>
                  <a:cubicBezTo>
                    <a:pt x="8494" y="33402"/>
                    <a:pt x="8753" y="33979"/>
                    <a:pt x="8773" y="34178"/>
                  </a:cubicBezTo>
                  <a:cubicBezTo>
                    <a:pt x="8793" y="34297"/>
                    <a:pt x="8693" y="34396"/>
                    <a:pt x="8594" y="34476"/>
                  </a:cubicBezTo>
                  <a:cubicBezTo>
                    <a:pt x="7897" y="35053"/>
                    <a:pt x="7181" y="35570"/>
                    <a:pt x="6405" y="36047"/>
                  </a:cubicBezTo>
                  <a:cubicBezTo>
                    <a:pt x="6047" y="36266"/>
                    <a:pt x="5650" y="36505"/>
                    <a:pt x="5192" y="36783"/>
                  </a:cubicBezTo>
                  <a:cubicBezTo>
                    <a:pt x="5491" y="36905"/>
                    <a:pt x="5759" y="36990"/>
                    <a:pt x="6020" y="36990"/>
                  </a:cubicBezTo>
                  <a:cubicBezTo>
                    <a:pt x="6228" y="36990"/>
                    <a:pt x="6432" y="36936"/>
                    <a:pt x="6644" y="36803"/>
                  </a:cubicBezTo>
                  <a:cubicBezTo>
                    <a:pt x="7340" y="36386"/>
                    <a:pt x="8037" y="36008"/>
                    <a:pt x="8733" y="35610"/>
                  </a:cubicBezTo>
                  <a:cubicBezTo>
                    <a:pt x="8872" y="35550"/>
                    <a:pt x="9031" y="35451"/>
                    <a:pt x="9171" y="35351"/>
                  </a:cubicBezTo>
                  <a:cubicBezTo>
                    <a:pt x="9230" y="35411"/>
                    <a:pt x="9290" y="35451"/>
                    <a:pt x="9330" y="35510"/>
                  </a:cubicBezTo>
                  <a:cubicBezTo>
                    <a:pt x="9529" y="36187"/>
                    <a:pt x="9708" y="36067"/>
                    <a:pt x="8952" y="36465"/>
                  </a:cubicBezTo>
                  <a:cubicBezTo>
                    <a:pt x="8554" y="36684"/>
                    <a:pt x="8156" y="36863"/>
                    <a:pt x="7758" y="37062"/>
                  </a:cubicBezTo>
                  <a:cubicBezTo>
                    <a:pt x="7738" y="37241"/>
                    <a:pt x="7838" y="37241"/>
                    <a:pt x="7937" y="37261"/>
                  </a:cubicBezTo>
                  <a:cubicBezTo>
                    <a:pt x="8025" y="37273"/>
                    <a:pt x="8108" y="37280"/>
                    <a:pt x="8186" y="37280"/>
                  </a:cubicBezTo>
                  <a:cubicBezTo>
                    <a:pt x="8356" y="37280"/>
                    <a:pt x="8510" y="37249"/>
                    <a:pt x="8673" y="37181"/>
                  </a:cubicBezTo>
                  <a:cubicBezTo>
                    <a:pt x="8972" y="37062"/>
                    <a:pt x="9270" y="36962"/>
                    <a:pt x="9568" y="36843"/>
                  </a:cubicBezTo>
                  <a:cubicBezTo>
                    <a:pt x="9635" y="36817"/>
                    <a:pt x="9679" y="36799"/>
                    <a:pt x="9712" y="36799"/>
                  </a:cubicBezTo>
                  <a:cubicBezTo>
                    <a:pt x="9778" y="36799"/>
                    <a:pt x="9801" y="36870"/>
                    <a:pt x="9867" y="37082"/>
                  </a:cubicBezTo>
                  <a:cubicBezTo>
                    <a:pt x="9926" y="37181"/>
                    <a:pt x="10006" y="37261"/>
                    <a:pt x="10026" y="37360"/>
                  </a:cubicBezTo>
                  <a:cubicBezTo>
                    <a:pt x="10663" y="38972"/>
                    <a:pt x="11299" y="40623"/>
                    <a:pt x="11956" y="42234"/>
                  </a:cubicBezTo>
                  <a:cubicBezTo>
                    <a:pt x="12930" y="44641"/>
                    <a:pt x="13925" y="47048"/>
                    <a:pt x="14939" y="49435"/>
                  </a:cubicBezTo>
                  <a:cubicBezTo>
                    <a:pt x="16073" y="52021"/>
                    <a:pt x="17267" y="54587"/>
                    <a:pt x="18560" y="57094"/>
                  </a:cubicBezTo>
                  <a:cubicBezTo>
                    <a:pt x="19196" y="58347"/>
                    <a:pt x="19873" y="59561"/>
                    <a:pt x="20549" y="60814"/>
                  </a:cubicBezTo>
                  <a:cubicBezTo>
                    <a:pt x="20651" y="61004"/>
                    <a:pt x="20720" y="61081"/>
                    <a:pt x="20834" y="61081"/>
                  </a:cubicBezTo>
                  <a:cubicBezTo>
                    <a:pt x="20899" y="61081"/>
                    <a:pt x="20978" y="61056"/>
                    <a:pt x="21086" y="61013"/>
                  </a:cubicBezTo>
                  <a:cubicBezTo>
                    <a:pt x="21464" y="60834"/>
                    <a:pt x="21882" y="60714"/>
                    <a:pt x="22240" y="60456"/>
                  </a:cubicBezTo>
                  <a:cubicBezTo>
                    <a:pt x="21902" y="59859"/>
                    <a:pt x="21603" y="59262"/>
                    <a:pt x="21285" y="58665"/>
                  </a:cubicBezTo>
                  <a:cubicBezTo>
                    <a:pt x="19972" y="56258"/>
                    <a:pt x="18779" y="53772"/>
                    <a:pt x="17625" y="51265"/>
                  </a:cubicBezTo>
                  <a:cubicBezTo>
                    <a:pt x="15934" y="47545"/>
                    <a:pt x="14382" y="43766"/>
                    <a:pt x="12891" y="39986"/>
                  </a:cubicBezTo>
                  <a:cubicBezTo>
                    <a:pt x="11916" y="37539"/>
                    <a:pt x="10941" y="35073"/>
                    <a:pt x="10006" y="32586"/>
                  </a:cubicBezTo>
                  <a:cubicBezTo>
                    <a:pt x="8713" y="29184"/>
                    <a:pt x="7599" y="25663"/>
                    <a:pt x="6883" y="22083"/>
                  </a:cubicBezTo>
                  <a:cubicBezTo>
                    <a:pt x="6425" y="19835"/>
                    <a:pt x="5968" y="17567"/>
                    <a:pt x="5669" y="15279"/>
                  </a:cubicBezTo>
                  <a:cubicBezTo>
                    <a:pt x="5371" y="13012"/>
                    <a:pt x="5232" y="10744"/>
                    <a:pt x="5351" y="8456"/>
                  </a:cubicBezTo>
                  <a:cubicBezTo>
                    <a:pt x="5530" y="5572"/>
                    <a:pt x="6187" y="2827"/>
                    <a:pt x="7619" y="280"/>
                  </a:cubicBezTo>
                  <a:cubicBezTo>
                    <a:pt x="7659" y="181"/>
                    <a:pt x="7679" y="101"/>
                    <a:pt x="7738" y="2"/>
                  </a:cubicBezTo>
                  <a:cubicBezTo>
                    <a:pt x="7718" y="1"/>
                    <a:pt x="7697" y="1"/>
                    <a:pt x="76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7"/>
            <p:cNvSpPr/>
            <p:nvPr/>
          </p:nvSpPr>
          <p:spPr>
            <a:xfrm rot="-2775293" flipH="1">
              <a:off x="-1272280" y="2171439"/>
              <a:ext cx="1382327" cy="2179325"/>
            </a:xfrm>
            <a:custGeom>
              <a:avLst/>
              <a:gdLst/>
              <a:ahLst/>
              <a:cxnLst/>
              <a:rect l="l" t="t" r="r" b="b"/>
              <a:pathLst>
                <a:path w="30635" h="48298" extrusionOk="0">
                  <a:moveTo>
                    <a:pt x="1768" y="1"/>
                  </a:moveTo>
                  <a:cubicBezTo>
                    <a:pt x="1728" y="1"/>
                    <a:pt x="1683" y="6"/>
                    <a:pt x="1631" y="17"/>
                  </a:cubicBezTo>
                  <a:cubicBezTo>
                    <a:pt x="1114" y="77"/>
                    <a:pt x="617" y="216"/>
                    <a:pt x="100" y="316"/>
                  </a:cubicBezTo>
                  <a:cubicBezTo>
                    <a:pt x="40" y="2265"/>
                    <a:pt x="0" y="4215"/>
                    <a:pt x="40" y="6184"/>
                  </a:cubicBezTo>
                  <a:cubicBezTo>
                    <a:pt x="100" y="8989"/>
                    <a:pt x="338" y="11774"/>
                    <a:pt x="776" y="14559"/>
                  </a:cubicBezTo>
                  <a:cubicBezTo>
                    <a:pt x="1194" y="17443"/>
                    <a:pt x="1830" y="20308"/>
                    <a:pt x="2666" y="23113"/>
                  </a:cubicBezTo>
                  <a:cubicBezTo>
                    <a:pt x="3342" y="25341"/>
                    <a:pt x="4158" y="27569"/>
                    <a:pt x="5172" y="29677"/>
                  </a:cubicBezTo>
                  <a:cubicBezTo>
                    <a:pt x="6286" y="31985"/>
                    <a:pt x="7619" y="34153"/>
                    <a:pt x="9111" y="36242"/>
                  </a:cubicBezTo>
                  <a:cubicBezTo>
                    <a:pt x="10683" y="38470"/>
                    <a:pt x="12513" y="40499"/>
                    <a:pt x="14582" y="42309"/>
                  </a:cubicBezTo>
                  <a:cubicBezTo>
                    <a:pt x="16829" y="44299"/>
                    <a:pt x="19356" y="45970"/>
                    <a:pt x="22181" y="47024"/>
                  </a:cubicBezTo>
                  <a:cubicBezTo>
                    <a:pt x="23653" y="47581"/>
                    <a:pt x="25145" y="47979"/>
                    <a:pt x="26676" y="48178"/>
                  </a:cubicBezTo>
                  <a:cubicBezTo>
                    <a:pt x="26855" y="48198"/>
                    <a:pt x="27034" y="48158"/>
                    <a:pt x="27174" y="48297"/>
                  </a:cubicBezTo>
                  <a:cubicBezTo>
                    <a:pt x="28347" y="48078"/>
                    <a:pt x="29521" y="47820"/>
                    <a:pt x="30635" y="47462"/>
                  </a:cubicBezTo>
                  <a:cubicBezTo>
                    <a:pt x="30568" y="47234"/>
                    <a:pt x="30546" y="47159"/>
                    <a:pt x="30478" y="47159"/>
                  </a:cubicBezTo>
                  <a:cubicBezTo>
                    <a:pt x="30445" y="47159"/>
                    <a:pt x="30402" y="47177"/>
                    <a:pt x="30337" y="47203"/>
                  </a:cubicBezTo>
                  <a:cubicBezTo>
                    <a:pt x="30038" y="47302"/>
                    <a:pt x="29740" y="47422"/>
                    <a:pt x="29441" y="47561"/>
                  </a:cubicBezTo>
                  <a:cubicBezTo>
                    <a:pt x="29292" y="47623"/>
                    <a:pt x="29135" y="47654"/>
                    <a:pt x="28980" y="47654"/>
                  </a:cubicBezTo>
                  <a:cubicBezTo>
                    <a:pt x="28887" y="47654"/>
                    <a:pt x="28795" y="47643"/>
                    <a:pt x="28705" y="47621"/>
                  </a:cubicBezTo>
                  <a:cubicBezTo>
                    <a:pt x="28606" y="47601"/>
                    <a:pt x="28506" y="47601"/>
                    <a:pt x="28526" y="47422"/>
                  </a:cubicBezTo>
                  <a:lnTo>
                    <a:pt x="29720" y="46825"/>
                  </a:lnTo>
                  <a:cubicBezTo>
                    <a:pt x="30456" y="46427"/>
                    <a:pt x="30297" y="46566"/>
                    <a:pt x="30098" y="45890"/>
                  </a:cubicBezTo>
                  <a:cubicBezTo>
                    <a:pt x="30098" y="45830"/>
                    <a:pt x="30018" y="45791"/>
                    <a:pt x="29939" y="45711"/>
                  </a:cubicBezTo>
                  <a:cubicBezTo>
                    <a:pt x="29799" y="45810"/>
                    <a:pt x="29640" y="45910"/>
                    <a:pt x="29501" y="45989"/>
                  </a:cubicBezTo>
                  <a:cubicBezTo>
                    <a:pt x="28805" y="46387"/>
                    <a:pt x="28069" y="46765"/>
                    <a:pt x="27412" y="47183"/>
                  </a:cubicBezTo>
                  <a:cubicBezTo>
                    <a:pt x="27200" y="47316"/>
                    <a:pt x="27000" y="47370"/>
                    <a:pt x="26794" y="47370"/>
                  </a:cubicBezTo>
                  <a:cubicBezTo>
                    <a:pt x="26536" y="47370"/>
                    <a:pt x="26270" y="47285"/>
                    <a:pt x="25960" y="47163"/>
                  </a:cubicBezTo>
                  <a:cubicBezTo>
                    <a:pt x="26398" y="46885"/>
                    <a:pt x="26816" y="46626"/>
                    <a:pt x="27174" y="46407"/>
                  </a:cubicBezTo>
                  <a:cubicBezTo>
                    <a:pt x="27930" y="45930"/>
                    <a:pt x="28666" y="45413"/>
                    <a:pt x="29362" y="44836"/>
                  </a:cubicBezTo>
                  <a:cubicBezTo>
                    <a:pt x="29461" y="44776"/>
                    <a:pt x="29541" y="44696"/>
                    <a:pt x="29541" y="44537"/>
                  </a:cubicBezTo>
                  <a:cubicBezTo>
                    <a:pt x="29521" y="44338"/>
                    <a:pt x="29262" y="43801"/>
                    <a:pt x="29044" y="43503"/>
                  </a:cubicBezTo>
                  <a:cubicBezTo>
                    <a:pt x="28864" y="43642"/>
                    <a:pt x="28725" y="43801"/>
                    <a:pt x="28546" y="43941"/>
                  </a:cubicBezTo>
                  <a:cubicBezTo>
                    <a:pt x="27452" y="44975"/>
                    <a:pt x="26278" y="45850"/>
                    <a:pt x="25045" y="46666"/>
                  </a:cubicBezTo>
                  <a:cubicBezTo>
                    <a:pt x="24875" y="46763"/>
                    <a:pt x="24704" y="46823"/>
                    <a:pt x="24529" y="46823"/>
                  </a:cubicBezTo>
                  <a:cubicBezTo>
                    <a:pt x="24418" y="46823"/>
                    <a:pt x="24305" y="46799"/>
                    <a:pt x="24190" y="46745"/>
                  </a:cubicBezTo>
                  <a:cubicBezTo>
                    <a:pt x="24090" y="46706"/>
                    <a:pt x="23971" y="46666"/>
                    <a:pt x="23871" y="46606"/>
                  </a:cubicBezTo>
                  <a:cubicBezTo>
                    <a:pt x="23951" y="46348"/>
                    <a:pt x="24170" y="46308"/>
                    <a:pt x="24329" y="46208"/>
                  </a:cubicBezTo>
                  <a:cubicBezTo>
                    <a:pt x="25682" y="45313"/>
                    <a:pt x="26935" y="44318"/>
                    <a:pt x="28029" y="43145"/>
                  </a:cubicBezTo>
                  <a:cubicBezTo>
                    <a:pt x="28765" y="42349"/>
                    <a:pt x="28765" y="42349"/>
                    <a:pt x="28387" y="41335"/>
                  </a:cubicBezTo>
                  <a:cubicBezTo>
                    <a:pt x="28367" y="41255"/>
                    <a:pt x="28327" y="41215"/>
                    <a:pt x="28268" y="41136"/>
                  </a:cubicBezTo>
                  <a:cubicBezTo>
                    <a:pt x="28248" y="41136"/>
                    <a:pt x="28228" y="41136"/>
                    <a:pt x="28188" y="41156"/>
                  </a:cubicBezTo>
                  <a:cubicBezTo>
                    <a:pt x="28049" y="41315"/>
                    <a:pt x="27890" y="41494"/>
                    <a:pt x="27750" y="41653"/>
                  </a:cubicBezTo>
                  <a:cubicBezTo>
                    <a:pt x="26477" y="43224"/>
                    <a:pt x="25045" y="44617"/>
                    <a:pt x="23354" y="45711"/>
                  </a:cubicBezTo>
                  <a:cubicBezTo>
                    <a:pt x="23195" y="45830"/>
                    <a:pt x="23016" y="45930"/>
                    <a:pt x="22857" y="46029"/>
                  </a:cubicBezTo>
                  <a:cubicBezTo>
                    <a:pt x="22824" y="46048"/>
                    <a:pt x="22776" y="46056"/>
                    <a:pt x="22719" y="46056"/>
                  </a:cubicBezTo>
                  <a:cubicBezTo>
                    <a:pt x="22469" y="46056"/>
                    <a:pt x="22050" y="45897"/>
                    <a:pt x="22001" y="45751"/>
                  </a:cubicBezTo>
                  <a:cubicBezTo>
                    <a:pt x="22001" y="45731"/>
                    <a:pt x="22021" y="45671"/>
                    <a:pt x="22061" y="45631"/>
                  </a:cubicBezTo>
                  <a:cubicBezTo>
                    <a:pt x="22121" y="45552"/>
                    <a:pt x="22220" y="45512"/>
                    <a:pt x="22300" y="45452"/>
                  </a:cubicBezTo>
                  <a:cubicBezTo>
                    <a:pt x="24329" y="44100"/>
                    <a:pt x="25980" y="42369"/>
                    <a:pt x="27392" y="40419"/>
                  </a:cubicBezTo>
                  <a:cubicBezTo>
                    <a:pt x="27532" y="40240"/>
                    <a:pt x="27651" y="40101"/>
                    <a:pt x="27750" y="39922"/>
                  </a:cubicBezTo>
                  <a:cubicBezTo>
                    <a:pt x="27790" y="39843"/>
                    <a:pt x="27850" y="39723"/>
                    <a:pt x="27830" y="39644"/>
                  </a:cubicBezTo>
                  <a:cubicBezTo>
                    <a:pt x="27691" y="39226"/>
                    <a:pt x="27631" y="38788"/>
                    <a:pt x="27392" y="38390"/>
                  </a:cubicBezTo>
                  <a:cubicBezTo>
                    <a:pt x="27353" y="38430"/>
                    <a:pt x="27333" y="38430"/>
                    <a:pt x="27313" y="38450"/>
                  </a:cubicBezTo>
                  <a:cubicBezTo>
                    <a:pt x="27154" y="38649"/>
                    <a:pt x="27014" y="38868"/>
                    <a:pt x="26875" y="39067"/>
                  </a:cubicBezTo>
                  <a:cubicBezTo>
                    <a:pt x="25622" y="41096"/>
                    <a:pt x="24130" y="42866"/>
                    <a:pt x="22300" y="44418"/>
                  </a:cubicBezTo>
                  <a:cubicBezTo>
                    <a:pt x="21962" y="44716"/>
                    <a:pt x="21604" y="44955"/>
                    <a:pt x="21246" y="45234"/>
                  </a:cubicBezTo>
                  <a:cubicBezTo>
                    <a:pt x="21173" y="45282"/>
                    <a:pt x="21104" y="45307"/>
                    <a:pt x="21039" y="45307"/>
                  </a:cubicBezTo>
                  <a:cubicBezTo>
                    <a:pt x="20944" y="45307"/>
                    <a:pt x="20859" y="45252"/>
                    <a:pt x="20788" y="45134"/>
                  </a:cubicBezTo>
                  <a:cubicBezTo>
                    <a:pt x="20311" y="45015"/>
                    <a:pt x="19953" y="44696"/>
                    <a:pt x="19594" y="44478"/>
                  </a:cubicBezTo>
                  <a:cubicBezTo>
                    <a:pt x="17884" y="43403"/>
                    <a:pt x="16332" y="42130"/>
                    <a:pt x="14900" y="40738"/>
                  </a:cubicBezTo>
                  <a:cubicBezTo>
                    <a:pt x="13408" y="39306"/>
                    <a:pt x="12075" y="37734"/>
                    <a:pt x="10842" y="36083"/>
                  </a:cubicBezTo>
                  <a:cubicBezTo>
                    <a:pt x="9728" y="34591"/>
                    <a:pt x="8733" y="33039"/>
                    <a:pt x="7838" y="31408"/>
                  </a:cubicBezTo>
                  <a:cubicBezTo>
                    <a:pt x="6863" y="29677"/>
                    <a:pt x="6008" y="27867"/>
                    <a:pt x="5351" y="25977"/>
                  </a:cubicBezTo>
                  <a:cubicBezTo>
                    <a:pt x="4297" y="23053"/>
                    <a:pt x="3561" y="20109"/>
                    <a:pt x="2964" y="17065"/>
                  </a:cubicBezTo>
                  <a:cubicBezTo>
                    <a:pt x="2427" y="14360"/>
                    <a:pt x="2089" y="11595"/>
                    <a:pt x="1910" y="8810"/>
                  </a:cubicBezTo>
                  <a:cubicBezTo>
                    <a:pt x="1791" y="6681"/>
                    <a:pt x="1731" y="4553"/>
                    <a:pt x="1870" y="2424"/>
                  </a:cubicBezTo>
                  <a:cubicBezTo>
                    <a:pt x="1890" y="1728"/>
                    <a:pt x="1930" y="1032"/>
                    <a:pt x="1989" y="336"/>
                  </a:cubicBezTo>
                  <a:cubicBezTo>
                    <a:pt x="2006" y="109"/>
                    <a:pt x="1943" y="1"/>
                    <a:pt x="17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7"/>
            <p:cNvSpPr/>
            <p:nvPr/>
          </p:nvSpPr>
          <p:spPr>
            <a:xfrm rot="-2775293" flipH="1">
              <a:off x="-1231569" y="3147356"/>
              <a:ext cx="789057" cy="2720749"/>
            </a:xfrm>
            <a:custGeom>
              <a:avLst/>
              <a:gdLst/>
              <a:ahLst/>
              <a:cxnLst/>
              <a:rect l="l" t="t" r="r" b="b"/>
              <a:pathLst>
                <a:path w="17487" h="60297" extrusionOk="0">
                  <a:moveTo>
                    <a:pt x="3514" y="1"/>
                  </a:moveTo>
                  <a:cubicBezTo>
                    <a:pt x="3043" y="1"/>
                    <a:pt x="2588" y="182"/>
                    <a:pt x="2117" y="182"/>
                  </a:cubicBezTo>
                  <a:cubicBezTo>
                    <a:pt x="2095" y="182"/>
                    <a:pt x="2072" y="182"/>
                    <a:pt x="2050" y="181"/>
                  </a:cubicBezTo>
                  <a:cubicBezTo>
                    <a:pt x="1751" y="1056"/>
                    <a:pt x="1354" y="1892"/>
                    <a:pt x="1095" y="2787"/>
                  </a:cubicBezTo>
                  <a:cubicBezTo>
                    <a:pt x="677" y="4279"/>
                    <a:pt x="379" y="5791"/>
                    <a:pt x="240" y="7342"/>
                  </a:cubicBezTo>
                  <a:cubicBezTo>
                    <a:pt x="1" y="9849"/>
                    <a:pt x="100" y="12395"/>
                    <a:pt x="379" y="14902"/>
                  </a:cubicBezTo>
                  <a:cubicBezTo>
                    <a:pt x="677" y="17507"/>
                    <a:pt x="1175" y="20054"/>
                    <a:pt x="1672" y="22600"/>
                  </a:cubicBezTo>
                  <a:cubicBezTo>
                    <a:pt x="2149" y="25146"/>
                    <a:pt x="2826" y="27633"/>
                    <a:pt x="3582" y="30100"/>
                  </a:cubicBezTo>
                  <a:cubicBezTo>
                    <a:pt x="4238" y="32188"/>
                    <a:pt x="4954" y="34217"/>
                    <a:pt x="5730" y="36266"/>
                  </a:cubicBezTo>
                  <a:cubicBezTo>
                    <a:pt x="6546" y="38474"/>
                    <a:pt x="7401" y="40663"/>
                    <a:pt x="8236" y="42851"/>
                  </a:cubicBezTo>
                  <a:cubicBezTo>
                    <a:pt x="9032" y="44920"/>
                    <a:pt x="9848" y="46969"/>
                    <a:pt x="10703" y="49037"/>
                  </a:cubicBezTo>
                  <a:cubicBezTo>
                    <a:pt x="11519" y="51007"/>
                    <a:pt x="12374" y="52936"/>
                    <a:pt x="13230" y="54886"/>
                  </a:cubicBezTo>
                  <a:cubicBezTo>
                    <a:pt x="13966" y="56477"/>
                    <a:pt x="14702" y="58069"/>
                    <a:pt x="15517" y="59600"/>
                  </a:cubicBezTo>
                  <a:cubicBezTo>
                    <a:pt x="15656" y="59839"/>
                    <a:pt x="15816" y="60038"/>
                    <a:pt x="15716" y="60297"/>
                  </a:cubicBezTo>
                  <a:cubicBezTo>
                    <a:pt x="16293" y="60177"/>
                    <a:pt x="16790" y="59879"/>
                    <a:pt x="17308" y="59640"/>
                  </a:cubicBezTo>
                  <a:cubicBezTo>
                    <a:pt x="17387" y="59600"/>
                    <a:pt x="17447" y="59481"/>
                    <a:pt x="17487" y="59402"/>
                  </a:cubicBezTo>
                  <a:cubicBezTo>
                    <a:pt x="15895" y="56358"/>
                    <a:pt x="14463" y="53235"/>
                    <a:pt x="13031" y="50032"/>
                  </a:cubicBezTo>
                  <a:cubicBezTo>
                    <a:pt x="11698" y="46869"/>
                    <a:pt x="10425" y="43686"/>
                    <a:pt x="9191" y="40503"/>
                  </a:cubicBezTo>
                  <a:cubicBezTo>
                    <a:pt x="8197" y="37957"/>
                    <a:pt x="7222" y="35391"/>
                    <a:pt x="6247" y="32805"/>
                  </a:cubicBezTo>
                  <a:cubicBezTo>
                    <a:pt x="5213" y="30020"/>
                    <a:pt x="4278" y="27175"/>
                    <a:pt x="3641" y="24271"/>
                  </a:cubicBezTo>
                  <a:cubicBezTo>
                    <a:pt x="3044" y="21665"/>
                    <a:pt x="2547" y="19059"/>
                    <a:pt x="2169" y="16393"/>
                  </a:cubicBezTo>
                  <a:cubicBezTo>
                    <a:pt x="1791" y="13788"/>
                    <a:pt x="1652" y="11162"/>
                    <a:pt x="1751" y="8536"/>
                  </a:cubicBezTo>
                  <a:cubicBezTo>
                    <a:pt x="1871" y="5731"/>
                    <a:pt x="2388" y="2986"/>
                    <a:pt x="3462" y="360"/>
                  </a:cubicBezTo>
                  <a:cubicBezTo>
                    <a:pt x="3522" y="260"/>
                    <a:pt x="3542" y="121"/>
                    <a:pt x="3582" y="2"/>
                  </a:cubicBezTo>
                  <a:cubicBezTo>
                    <a:pt x="3559" y="1"/>
                    <a:pt x="3537" y="1"/>
                    <a:pt x="351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7"/>
            <p:cNvSpPr/>
            <p:nvPr/>
          </p:nvSpPr>
          <p:spPr>
            <a:xfrm rot="-2775293" flipH="1">
              <a:off x="-1295674" y="3201612"/>
              <a:ext cx="783687" cy="2685689"/>
            </a:xfrm>
            <a:custGeom>
              <a:avLst/>
              <a:gdLst/>
              <a:ahLst/>
              <a:cxnLst/>
              <a:rect l="l" t="t" r="r" b="b"/>
              <a:pathLst>
                <a:path w="17368" h="59520" extrusionOk="0">
                  <a:moveTo>
                    <a:pt x="3701" y="1"/>
                  </a:moveTo>
                  <a:lnTo>
                    <a:pt x="3701" y="1"/>
                  </a:lnTo>
                  <a:cubicBezTo>
                    <a:pt x="3144" y="40"/>
                    <a:pt x="2547" y="100"/>
                    <a:pt x="1950" y="140"/>
                  </a:cubicBezTo>
                  <a:cubicBezTo>
                    <a:pt x="1891" y="279"/>
                    <a:pt x="1871" y="378"/>
                    <a:pt x="1811" y="498"/>
                  </a:cubicBezTo>
                  <a:cubicBezTo>
                    <a:pt x="757" y="3104"/>
                    <a:pt x="220" y="5849"/>
                    <a:pt x="100" y="8674"/>
                  </a:cubicBezTo>
                  <a:cubicBezTo>
                    <a:pt x="1" y="11319"/>
                    <a:pt x="180" y="13925"/>
                    <a:pt x="518" y="16531"/>
                  </a:cubicBezTo>
                  <a:cubicBezTo>
                    <a:pt x="896" y="19177"/>
                    <a:pt x="1393" y="21803"/>
                    <a:pt x="1990" y="24409"/>
                  </a:cubicBezTo>
                  <a:cubicBezTo>
                    <a:pt x="2647" y="27333"/>
                    <a:pt x="3562" y="30158"/>
                    <a:pt x="4596" y="32943"/>
                  </a:cubicBezTo>
                  <a:cubicBezTo>
                    <a:pt x="5571" y="35529"/>
                    <a:pt x="6546" y="38095"/>
                    <a:pt x="7540" y="40661"/>
                  </a:cubicBezTo>
                  <a:cubicBezTo>
                    <a:pt x="8774" y="43824"/>
                    <a:pt x="10047" y="47007"/>
                    <a:pt x="11399" y="50170"/>
                  </a:cubicBezTo>
                  <a:cubicBezTo>
                    <a:pt x="12752" y="53333"/>
                    <a:pt x="14224" y="56476"/>
                    <a:pt x="15816" y="59520"/>
                  </a:cubicBezTo>
                  <a:cubicBezTo>
                    <a:pt x="16373" y="59321"/>
                    <a:pt x="16910" y="59122"/>
                    <a:pt x="17367" y="58803"/>
                  </a:cubicBezTo>
                  <a:cubicBezTo>
                    <a:pt x="16870" y="57769"/>
                    <a:pt x="16373" y="56715"/>
                    <a:pt x="15835" y="55700"/>
                  </a:cubicBezTo>
                  <a:cubicBezTo>
                    <a:pt x="14940" y="53910"/>
                    <a:pt x="14125" y="52100"/>
                    <a:pt x="13309" y="50250"/>
                  </a:cubicBezTo>
                  <a:cubicBezTo>
                    <a:pt x="11718" y="46669"/>
                    <a:pt x="10246" y="43068"/>
                    <a:pt x="8813" y="39428"/>
                  </a:cubicBezTo>
                  <a:cubicBezTo>
                    <a:pt x="7759" y="36862"/>
                    <a:pt x="6744" y="34296"/>
                    <a:pt x="5790" y="31670"/>
                  </a:cubicBezTo>
                  <a:cubicBezTo>
                    <a:pt x="4656" y="28527"/>
                    <a:pt x="3741" y="25284"/>
                    <a:pt x="3084" y="22002"/>
                  </a:cubicBezTo>
                  <a:cubicBezTo>
                    <a:pt x="2746" y="20212"/>
                    <a:pt x="2388" y="18421"/>
                    <a:pt x="2109" y="16611"/>
                  </a:cubicBezTo>
                  <a:cubicBezTo>
                    <a:pt x="1712" y="14025"/>
                    <a:pt x="1493" y="11439"/>
                    <a:pt x="1592" y="8833"/>
                  </a:cubicBezTo>
                  <a:cubicBezTo>
                    <a:pt x="1692" y="6545"/>
                    <a:pt x="2050" y="4297"/>
                    <a:pt x="2806" y="2129"/>
                  </a:cubicBezTo>
                  <a:cubicBezTo>
                    <a:pt x="3084" y="1413"/>
                    <a:pt x="3403" y="717"/>
                    <a:pt x="37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7"/>
            <p:cNvSpPr/>
            <p:nvPr/>
          </p:nvSpPr>
          <p:spPr>
            <a:xfrm rot="-2775293" flipH="1">
              <a:off x="-1421796" y="3302977"/>
              <a:ext cx="794426" cy="2629557"/>
            </a:xfrm>
            <a:custGeom>
              <a:avLst/>
              <a:gdLst/>
              <a:ahLst/>
              <a:cxnLst/>
              <a:rect l="l" t="t" r="r" b="b"/>
              <a:pathLst>
                <a:path w="17606" h="58276" extrusionOk="0">
                  <a:moveTo>
                    <a:pt x="3341" y="1"/>
                  </a:moveTo>
                  <a:cubicBezTo>
                    <a:pt x="3183" y="1"/>
                    <a:pt x="3024" y="3"/>
                    <a:pt x="2865" y="9"/>
                  </a:cubicBezTo>
                  <a:cubicBezTo>
                    <a:pt x="2765" y="9"/>
                    <a:pt x="2646" y="109"/>
                    <a:pt x="2546" y="149"/>
                  </a:cubicBezTo>
                  <a:cubicBezTo>
                    <a:pt x="2268" y="646"/>
                    <a:pt x="1989" y="1123"/>
                    <a:pt x="1771" y="1621"/>
                  </a:cubicBezTo>
                  <a:cubicBezTo>
                    <a:pt x="1055" y="3133"/>
                    <a:pt x="637" y="4724"/>
                    <a:pt x="378" y="6375"/>
                  </a:cubicBezTo>
                  <a:cubicBezTo>
                    <a:pt x="0" y="8941"/>
                    <a:pt x="60" y="11468"/>
                    <a:pt x="338" y="14034"/>
                  </a:cubicBezTo>
                  <a:cubicBezTo>
                    <a:pt x="577" y="16600"/>
                    <a:pt x="1055" y="19126"/>
                    <a:pt x="1552" y="21673"/>
                  </a:cubicBezTo>
                  <a:cubicBezTo>
                    <a:pt x="1950" y="23662"/>
                    <a:pt x="2367" y="25651"/>
                    <a:pt x="2964" y="27581"/>
                  </a:cubicBezTo>
                  <a:cubicBezTo>
                    <a:pt x="3680" y="29928"/>
                    <a:pt x="4536" y="32236"/>
                    <a:pt x="5451" y="34503"/>
                  </a:cubicBezTo>
                  <a:cubicBezTo>
                    <a:pt x="6565" y="37288"/>
                    <a:pt x="7719" y="40073"/>
                    <a:pt x="8892" y="42819"/>
                  </a:cubicBezTo>
                  <a:cubicBezTo>
                    <a:pt x="9708" y="44748"/>
                    <a:pt x="10543" y="46678"/>
                    <a:pt x="11419" y="48588"/>
                  </a:cubicBezTo>
                  <a:cubicBezTo>
                    <a:pt x="12234" y="50418"/>
                    <a:pt x="13070" y="52228"/>
                    <a:pt x="13925" y="54038"/>
                  </a:cubicBezTo>
                  <a:cubicBezTo>
                    <a:pt x="14601" y="55470"/>
                    <a:pt x="15318" y="56843"/>
                    <a:pt x="16054" y="58275"/>
                  </a:cubicBezTo>
                  <a:cubicBezTo>
                    <a:pt x="16551" y="58116"/>
                    <a:pt x="16989" y="57877"/>
                    <a:pt x="17466" y="57639"/>
                  </a:cubicBezTo>
                  <a:cubicBezTo>
                    <a:pt x="17546" y="57599"/>
                    <a:pt x="17565" y="57519"/>
                    <a:pt x="17605" y="57480"/>
                  </a:cubicBezTo>
                  <a:cubicBezTo>
                    <a:pt x="16750" y="55749"/>
                    <a:pt x="15894" y="54038"/>
                    <a:pt x="15059" y="52307"/>
                  </a:cubicBezTo>
                  <a:cubicBezTo>
                    <a:pt x="14064" y="50219"/>
                    <a:pt x="13070" y="48090"/>
                    <a:pt x="12095" y="45982"/>
                  </a:cubicBezTo>
                  <a:cubicBezTo>
                    <a:pt x="11180" y="43972"/>
                    <a:pt x="10305" y="41963"/>
                    <a:pt x="9429" y="39954"/>
                  </a:cubicBezTo>
                  <a:cubicBezTo>
                    <a:pt x="8156" y="37030"/>
                    <a:pt x="6863" y="34126"/>
                    <a:pt x="5749" y="31161"/>
                  </a:cubicBezTo>
                  <a:cubicBezTo>
                    <a:pt x="5013" y="29212"/>
                    <a:pt x="4337" y="27223"/>
                    <a:pt x="3839" y="25174"/>
                  </a:cubicBezTo>
                  <a:cubicBezTo>
                    <a:pt x="3422" y="23443"/>
                    <a:pt x="3064" y="21693"/>
                    <a:pt x="2745" y="19962"/>
                  </a:cubicBezTo>
                  <a:cubicBezTo>
                    <a:pt x="2169" y="17018"/>
                    <a:pt x="1751" y="14034"/>
                    <a:pt x="1671" y="11030"/>
                  </a:cubicBezTo>
                  <a:cubicBezTo>
                    <a:pt x="1631" y="8981"/>
                    <a:pt x="1751" y="6972"/>
                    <a:pt x="2228" y="4983"/>
                  </a:cubicBezTo>
                  <a:cubicBezTo>
                    <a:pt x="2646" y="3192"/>
                    <a:pt x="3342" y="1561"/>
                    <a:pt x="4516" y="129"/>
                  </a:cubicBezTo>
                  <a:cubicBezTo>
                    <a:pt x="4463" y="76"/>
                    <a:pt x="4393" y="6"/>
                    <a:pt x="4308" y="6"/>
                  </a:cubicBezTo>
                  <a:cubicBezTo>
                    <a:pt x="4298" y="6"/>
                    <a:pt x="4288" y="7"/>
                    <a:pt x="4277" y="9"/>
                  </a:cubicBezTo>
                  <a:cubicBezTo>
                    <a:pt x="3972" y="9"/>
                    <a:pt x="3658" y="1"/>
                    <a:pt x="334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7"/>
            <p:cNvSpPr/>
            <p:nvPr/>
          </p:nvSpPr>
          <p:spPr>
            <a:xfrm rot="-2775293" flipH="1">
              <a:off x="-1169727" y="3099176"/>
              <a:ext cx="785447" cy="2733293"/>
            </a:xfrm>
            <a:custGeom>
              <a:avLst/>
              <a:gdLst/>
              <a:ahLst/>
              <a:cxnLst/>
              <a:rect l="l" t="t" r="r" b="b"/>
              <a:pathLst>
                <a:path w="17407" h="60575" extrusionOk="0">
                  <a:moveTo>
                    <a:pt x="3621" y="1"/>
                  </a:moveTo>
                  <a:cubicBezTo>
                    <a:pt x="3283" y="80"/>
                    <a:pt x="2924" y="140"/>
                    <a:pt x="2547" y="220"/>
                  </a:cubicBezTo>
                  <a:cubicBezTo>
                    <a:pt x="2407" y="240"/>
                    <a:pt x="2228" y="260"/>
                    <a:pt x="2109" y="419"/>
                  </a:cubicBezTo>
                  <a:cubicBezTo>
                    <a:pt x="1592" y="1553"/>
                    <a:pt x="1114" y="2746"/>
                    <a:pt x="796" y="3999"/>
                  </a:cubicBezTo>
                  <a:cubicBezTo>
                    <a:pt x="338" y="5690"/>
                    <a:pt x="120" y="7421"/>
                    <a:pt x="60" y="9191"/>
                  </a:cubicBezTo>
                  <a:cubicBezTo>
                    <a:pt x="0" y="11340"/>
                    <a:pt x="140" y="13448"/>
                    <a:pt x="438" y="15557"/>
                  </a:cubicBezTo>
                  <a:cubicBezTo>
                    <a:pt x="895" y="18899"/>
                    <a:pt x="1552" y="22181"/>
                    <a:pt x="2308" y="25464"/>
                  </a:cubicBezTo>
                  <a:cubicBezTo>
                    <a:pt x="2785" y="27532"/>
                    <a:pt x="3422" y="29562"/>
                    <a:pt x="4098" y="31571"/>
                  </a:cubicBezTo>
                  <a:cubicBezTo>
                    <a:pt x="5312" y="35171"/>
                    <a:pt x="6704" y="38712"/>
                    <a:pt x="8077" y="42273"/>
                  </a:cubicBezTo>
                  <a:cubicBezTo>
                    <a:pt x="9151" y="44998"/>
                    <a:pt x="10265" y="47684"/>
                    <a:pt x="11379" y="50409"/>
                  </a:cubicBezTo>
                  <a:cubicBezTo>
                    <a:pt x="12393" y="52816"/>
                    <a:pt x="13487" y="55203"/>
                    <a:pt x="14661" y="57570"/>
                  </a:cubicBezTo>
                  <a:cubicBezTo>
                    <a:pt x="15158" y="58565"/>
                    <a:pt x="15676" y="59580"/>
                    <a:pt x="16173" y="60574"/>
                  </a:cubicBezTo>
                  <a:cubicBezTo>
                    <a:pt x="16372" y="60475"/>
                    <a:pt x="16611" y="60375"/>
                    <a:pt x="16829" y="60276"/>
                  </a:cubicBezTo>
                  <a:cubicBezTo>
                    <a:pt x="16952" y="60223"/>
                    <a:pt x="17074" y="60110"/>
                    <a:pt x="17237" y="60110"/>
                  </a:cubicBezTo>
                  <a:cubicBezTo>
                    <a:pt x="17259" y="60110"/>
                    <a:pt x="17283" y="60112"/>
                    <a:pt x="17307" y="60117"/>
                  </a:cubicBezTo>
                  <a:cubicBezTo>
                    <a:pt x="17406" y="59858"/>
                    <a:pt x="17207" y="59619"/>
                    <a:pt x="17108" y="59420"/>
                  </a:cubicBezTo>
                  <a:cubicBezTo>
                    <a:pt x="16272" y="57889"/>
                    <a:pt x="15536" y="56297"/>
                    <a:pt x="14820" y="54706"/>
                  </a:cubicBezTo>
                  <a:cubicBezTo>
                    <a:pt x="13945" y="52756"/>
                    <a:pt x="13090" y="50827"/>
                    <a:pt x="12274" y="48857"/>
                  </a:cubicBezTo>
                  <a:cubicBezTo>
                    <a:pt x="11439" y="46828"/>
                    <a:pt x="10603" y="44720"/>
                    <a:pt x="9807" y="42671"/>
                  </a:cubicBezTo>
                  <a:cubicBezTo>
                    <a:pt x="8972" y="40483"/>
                    <a:pt x="8116" y="38294"/>
                    <a:pt x="7301" y="36066"/>
                  </a:cubicBezTo>
                  <a:cubicBezTo>
                    <a:pt x="6565" y="34037"/>
                    <a:pt x="5829" y="31969"/>
                    <a:pt x="5172" y="29920"/>
                  </a:cubicBezTo>
                  <a:cubicBezTo>
                    <a:pt x="4397" y="27453"/>
                    <a:pt x="3740" y="24966"/>
                    <a:pt x="3243" y="22420"/>
                  </a:cubicBezTo>
                  <a:cubicBezTo>
                    <a:pt x="2745" y="19874"/>
                    <a:pt x="2248" y="17308"/>
                    <a:pt x="1950" y="14722"/>
                  </a:cubicBezTo>
                  <a:cubicBezTo>
                    <a:pt x="1691" y="12215"/>
                    <a:pt x="1592" y="9689"/>
                    <a:pt x="1810" y="7162"/>
                  </a:cubicBezTo>
                  <a:cubicBezTo>
                    <a:pt x="1930" y="5611"/>
                    <a:pt x="2248" y="4099"/>
                    <a:pt x="2686" y="2607"/>
                  </a:cubicBezTo>
                  <a:cubicBezTo>
                    <a:pt x="2924" y="1712"/>
                    <a:pt x="3322" y="876"/>
                    <a:pt x="362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7"/>
            <p:cNvSpPr/>
            <p:nvPr/>
          </p:nvSpPr>
          <p:spPr>
            <a:xfrm rot="-2775293" flipH="1">
              <a:off x="-1358428" y="3250443"/>
              <a:ext cx="786349" cy="2660511"/>
            </a:xfrm>
            <a:custGeom>
              <a:avLst/>
              <a:gdLst/>
              <a:ahLst/>
              <a:cxnLst/>
              <a:rect l="l" t="t" r="r" b="b"/>
              <a:pathLst>
                <a:path w="17427" h="58962" extrusionOk="0">
                  <a:moveTo>
                    <a:pt x="3621" y="1"/>
                  </a:moveTo>
                  <a:cubicBezTo>
                    <a:pt x="3577" y="1"/>
                    <a:pt x="3531" y="5"/>
                    <a:pt x="3482" y="10"/>
                  </a:cubicBezTo>
                  <a:cubicBezTo>
                    <a:pt x="3064" y="10"/>
                    <a:pt x="2647" y="50"/>
                    <a:pt x="2209" y="150"/>
                  </a:cubicBezTo>
                  <a:cubicBezTo>
                    <a:pt x="1911" y="846"/>
                    <a:pt x="1592" y="1562"/>
                    <a:pt x="1314" y="2278"/>
                  </a:cubicBezTo>
                  <a:cubicBezTo>
                    <a:pt x="518" y="4446"/>
                    <a:pt x="200" y="6674"/>
                    <a:pt x="100" y="8962"/>
                  </a:cubicBezTo>
                  <a:cubicBezTo>
                    <a:pt x="1" y="11588"/>
                    <a:pt x="259" y="14174"/>
                    <a:pt x="617" y="16760"/>
                  </a:cubicBezTo>
                  <a:cubicBezTo>
                    <a:pt x="896" y="18570"/>
                    <a:pt x="1254" y="20361"/>
                    <a:pt x="1592" y="22151"/>
                  </a:cubicBezTo>
                  <a:cubicBezTo>
                    <a:pt x="2229" y="25453"/>
                    <a:pt x="3164" y="28656"/>
                    <a:pt x="4298" y="31819"/>
                  </a:cubicBezTo>
                  <a:cubicBezTo>
                    <a:pt x="5272" y="34425"/>
                    <a:pt x="6287" y="36991"/>
                    <a:pt x="7321" y="39577"/>
                  </a:cubicBezTo>
                  <a:cubicBezTo>
                    <a:pt x="8754" y="43217"/>
                    <a:pt x="10226" y="46838"/>
                    <a:pt x="11817" y="50399"/>
                  </a:cubicBezTo>
                  <a:cubicBezTo>
                    <a:pt x="12633" y="52209"/>
                    <a:pt x="13448" y="54059"/>
                    <a:pt x="14343" y="55849"/>
                  </a:cubicBezTo>
                  <a:cubicBezTo>
                    <a:pt x="14881" y="56884"/>
                    <a:pt x="15378" y="57898"/>
                    <a:pt x="15875" y="58952"/>
                  </a:cubicBezTo>
                  <a:cubicBezTo>
                    <a:pt x="15941" y="58952"/>
                    <a:pt x="16017" y="58961"/>
                    <a:pt x="16083" y="58961"/>
                  </a:cubicBezTo>
                  <a:cubicBezTo>
                    <a:pt x="16116" y="58961"/>
                    <a:pt x="16147" y="58959"/>
                    <a:pt x="16174" y="58952"/>
                  </a:cubicBezTo>
                  <a:cubicBezTo>
                    <a:pt x="16532" y="58793"/>
                    <a:pt x="16910" y="58634"/>
                    <a:pt x="17268" y="58455"/>
                  </a:cubicBezTo>
                  <a:cubicBezTo>
                    <a:pt x="17327" y="58415"/>
                    <a:pt x="17387" y="58296"/>
                    <a:pt x="17427" y="58236"/>
                  </a:cubicBezTo>
                  <a:cubicBezTo>
                    <a:pt x="16731" y="56804"/>
                    <a:pt x="15995" y="55431"/>
                    <a:pt x="15318" y="53999"/>
                  </a:cubicBezTo>
                  <a:cubicBezTo>
                    <a:pt x="14443" y="52209"/>
                    <a:pt x="13627" y="50379"/>
                    <a:pt x="12812" y="48549"/>
                  </a:cubicBezTo>
                  <a:cubicBezTo>
                    <a:pt x="11936" y="46639"/>
                    <a:pt x="11101" y="44729"/>
                    <a:pt x="10265" y="42780"/>
                  </a:cubicBezTo>
                  <a:cubicBezTo>
                    <a:pt x="9132" y="39995"/>
                    <a:pt x="7978" y="37249"/>
                    <a:pt x="6844" y="34464"/>
                  </a:cubicBezTo>
                  <a:cubicBezTo>
                    <a:pt x="5889" y="32197"/>
                    <a:pt x="5073" y="29889"/>
                    <a:pt x="4357" y="27542"/>
                  </a:cubicBezTo>
                  <a:cubicBezTo>
                    <a:pt x="3761" y="25612"/>
                    <a:pt x="3343" y="23623"/>
                    <a:pt x="2925" y="21634"/>
                  </a:cubicBezTo>
                  <a:cubicBezTo>
                    <a:pt x="2428" y="19087"/>
                    <a:pt x="1990" y="16561"/>
                    <a:pt x="1712" y="13995"/>
                  </a:cubicBezTo>
                  <a:cubicBezTo>
                    <a:pt x="1433" y="11429"/>
                    <a:pt x="1393" y="8882"/>
                    <a:pt x="1771" y="6336"/>
                  </a:cubicBezTo>
                  <a:cubicBezTo>
                    <a:pt x="2010" y="4685"/>
                    <a:pt x="2448" y="3114"/>
                    <a:pt x="3164" y="1582"/>
                  </a:cubicBezTo>
                  <a:cubicBezTo>
                    <a:pt x="3402" y="1084"/>
                    <a:pt x="3681" y="627"/>
                    <a:pt x="3940" y="130"/>
                  </a:cubicBezTo>
                  <a:cubicBezTo>
                    <a:pt x="3839" y="29"/>
                    <a:pt x="3737" y="1"/>
                    <a:pt x="362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7"/>
            <p:cNvSpPr/>
            <p:nvPr/>
          </p:nvSpPr>
          <p:spPr>
            <a:xfrm rot="-2775293" flipH="1">
              <a:off x="-1078186" y="3035698"/>
              <a:ext cx="819559" cy="2747597"/>
            </a:xfrm>
            <a:custGeom>
              <a:avLst/>
              <a:gdLst/>
              <a:ahLst/>
              <a:cxnLst/>
              <a:rect l="l" t="t" r="r" b="b"/>
              <a:pathLst>
                <a:path w="18163" h="60892" extrusionOk="0">
                  <a:moveTo>
                    <a:pt x="3800" y="0"/>
                  </a:moveTo>
                  <a:lnTo>
                    <a:pt x="3800" y="0"/>
                  </a:lnTo>
                  <a:cubicBezTo>
                    <a:pt x="3342" y="60"/>
                    <a:pt x="2904" y="179"/>
                    <a:pt x="2507" y="458"/>
                  </a:cubicBezTo>
                  <a:cubicBezTo>
                    <a:pt x="2467" y="557"/>
                    <a:pt x="2447" y="657"/>
                    <a:pt x="2387" y="716"/>
                  </a:cubicBezTo>
                  <a:cubicBezTo>
                    <a:pt x="975" y="3262"/>
                    <a:pt x="299" y="6028"/>
                    <a:pt x="119" y="8912"/>
                  </a:cubicBezTo>
                  <a:cubicBezTo>
                    <a:pt x="0" y="11160"/>
                    <a:pt x="159" y="13448"/>
                    <a:pt x="458" y="15715"/>
                  </a:cubicBezTo>
                  <a:cubicBezTo>
                    <a:pt x="776" y="18003"/>
                    <a:pt x="1214" y="20271"/>
                    <a:pt x="1671" y="22539"/>
                  </a:cubicBezTo>
                  <a:cubicBezTo>
                    <a:pt x="2387" y="26119"/>
                    <a:pt x="3481" y="29600"/>
                    <a:pt x="4774" y="33022"/>
                  </a:cubicBezTo>
                  <a:cubicBezTo>
                    <a:pt x="5689" y="35509"/>
                    <a:pt x="6684" y="37975"/>
                    <a:pt x="7659" y="40442"/>
                  </a:cubicBezTo>
                  <a:cubicBezTo>
                    <a:pt x="9171" y="44222"/>
                    <a:pt x="10722" y="48001"/>
                    <a:pt x="12413" y="51701"/>
                  </a:cubicBezTo>
                  <a:cubicBezTo>
                    <a:pt x="13547" y="54208"/>
                    <a:pt x="14741" y="56694"/>
                    <a:pt x="16073" y="59101"/>
                  </a:cubicBezTo>
                  <a:cubicBezTo>
                    <a:pt x="16392" y="59698"/>
                    <a:pt x="16690" y="60295"/>
                    <a:pt x="17008" y="60892"/>
                  </a:cubicBezTo>
                  <a:cubicBezTo>
                    <a:pt x="17466" y="60832"/>
                    <a:pt x="17824" y="60633"/>
                    <a:pt x="18162" y="60434"/>
                  </a:cubicBezTo>
                  <a:cubicBezTo>
                    <a:pt x="16392" y="57172"/>
                    <a:pt x="14800" y="53810"/>
                    <a:pt x="13308" y="50428"/>
                  </a:cubicBezTo>
                  <a:cubicBezTo>
                    <a:pt x="11717" y="46828"/>
                    <a:pt x="10225" y="43147"/>
                    <a:pt x="8813" y="39467"/>
                  </a:cubicBezTo>
                  <a:cubicBezTo>
                    <a:pt x="8057" y="37558"/>
                    <a:pt x="7321" y="35628"/>
                    <a:pt x="6585" y="33718"/>
                  </a:cubicBezTo>
                  <a:cubicBezTo>
                    <a:pt x="5431" y="30615"/>
                    <a:pt x="4377" y="27472"/>
                    <a:pt x="3641" y="24269"/>
                  </a:cubicBezTo>
                  <a:cubicBezTo>
                    <a:pt x="3263" y="22737"/>
                    <a:pt x="2964" y="21146"/>
                    <a:pt x="2666" y="19574"/>
                  </a:cubicBezTo>
                  <a:cubicBezTo>
                    <a:pt x="2347" y="17864"/>
                    <a:pt x="2049" y="16173"/>
                    <a:pt x="1850" y="14442"/>
                  </a:cubicBezTo>
                  <a:cubicBezTo>
                    <a:pt x="1572" y="12155"/>
                    <a:pt x="1452" y="9907"/>
                    <a:pt x="1651" y="7619"/>
                  </a:cubicBezTo>
                  <a:cubicBezTo>
                    <a:pt x="1870" y="5053"/>
                    <a:pt x="2467" y="2566"/>
                    <a:pt x="3680" y="279"/>
                  </a:cubicBezTo>
                  <a:cubicBezTo>
                    <a:pt x="3740" y="199"/>
                    <a:pt x="3760" y="100"/>
                    <a:pt x="380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7"/>
            <p:cNvSpPr/>
            <p:nvPr/>
          </p:nvSpPr>
          <p:spPr>
            <a:xfrm rot="-2775293" flipH="1">
              <a:off x="-840198" y="1910929"/>
              <a:ext cx="1165107" cy="2183927"/>
            </a:xfrm>
            <a:custGeom>
              <a:avLst/>
              <a:gdLst/>
              <a:ahLst/>
              <a:cxnLst/>
              <a:rect l="l" t="t" r="r" b="b"/>
              <a:pathLst>
                <a:path w="25821" h="48400" extrusionOk="0">
                  <a:moveTo>
                    <a:pt x="1810" y="0"/>
                  </a:moveTo>
                  <a:cubicBezTo>
                    <a:pt x="1214" y="139"/>
                    <a:pt x="597" y="199"/>
                    <a:pt x="0" y="438"/>
                  </a:cubicBezTo>
                  <a:cubicBezTo>
                    <a:pt x="80" y="1452"/>
                    <a:pt x="179" y="2487"/>
                    <a:pt x="199" y="3461"/>
                  </a:cubicBezTo>
                  <a:cubicBezTo>
                    <a:pt x="458" y="7261"/>
                    <a:pt x="935" y="11041"/>
                    <a:pt x="1612" y="14800"/>
                  </a:cubicBezTo>
                  <a:cubicBezTo>
                    <a:pt x="2328" y="18739"/>
                    <a:pt x="3322" y="22618"/>
                    <a:pt x="4695" y="26398"/>
                  </a:cubicBezTo>
                  <a:cubicBezTo>
                    <a:pt x="5690" y="29143"/>
                    <a:pt x="6903" y="31809"/>
                    <a:pt x="8375" y="34355"/>
                  </a:cubicBezTo>
                  <a:cubicBezTo>
                    <a:pt x="9151" y="35708"/>
                    <a:pt x="10046" y="37001"/>
                    <a:pt x="10981" y="38274"/>
                  </a:cubicBezTo>
                  <a:cubicBezTo>
                    <a:pt x="12274" y="40024"/>
                    <a:pt x="13726" y="41616"/>
                    <a:pt x="15318" y="43068"/>
                  </a:cubicBezTo>
                  <a:cubicBezTo>
                    <a:pt x="16730" y="44401"/>
                    <a:pt x="18262" y="45554"/>
                    <a:pt x="19913" y="46589"/>
                  </a:cubicBezTo>
                  <a:cubicBezTo>
                    <a:pt x="20748" y="47126"/>
                    <a:pt x="21624" y="47623"/>
                    <a:pt x="22519" y="48081"/>
                  </a:cubicBezTo>
                  <a:cubicBezTo>
                    <a:pt x="22698" y="48180"/>
                    <a:pt x="22897" y="48220"/>
                    <a:pt x="23016" y="48399"/>
                  </a:cubicBezTo>
                  <a:cubicBezTo>
                    <a:pt x="23931" y="48300"/>
                    <a:pt x="24906" y="48320"/>
                    <a:pt x="25821" y="48121"/>
                  </a:cubicBezTo>
                  <a:cubicBezTo>
                    <a:pt x="25781" y="48001"/>
                    <a:pt x="25662" y="47981"/>
                    <a:pt x="25523" y="47922"/>
                  </a:cubicBezTo>
                  <a:cubicBezTo>
                    <a:pt x="23235" y="46987"/>
                    <a:pt x="21086" y="45793"/>
                    <a:pt x="19057" y="44321"/>
                  </a:cubicBezTo>
                  <a:cubicBezTo>
                    <a:pt x="17307" y="43028"/>
                    <a:pt x="15715" y="41536"/>
                    <a:pt x="14243" y="39925"/>
                  </a:cubicBezTo>
                  <a:cubicBezTo>
                    <a:pt x="13269" y="38831"/>
                    <a:pt x="12373" y="37657"/>
                    <a:pt x="11538" y="36444"/>
                  </a:cubicBezTo>
                  <a:cubicBezTo>
                    <a:pt x="9091" y="32903"/>
                    <a:pt x="7301" y="29083"/>
                    <a:pt x="5928" y="25025"/>
                  </a:cubicBezTo>
                  <a:cubicBezTo>
                    <a:pt x="4635" y="21226"/>
                    <a:pt x="3720" y="17287"/>
                    <a:pt x="3084" y="13308"/>
                  </a:cubicBezTo>
                  <a:cubicBezTo>
                    <a:pt x="2586" y="10225"/>
                    <a:pt x="2228" y="7122"/>
                    <a:pt x="2029" y="3979"/>
                  </a:cubicBezTo>
                  <a:cubicBezTo>
                    <a:pt x="1930" y="2666"/>
                    <a:pt x="1890" y="1333"/>
                    <a:pt x="1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7"/>
            <p:cNvSpPr/>
            <p:nvPr/>
          </p:nvSpPr>
          <p:spPr>
            <a:xfrm rot="-2775293" flipH="1">
              <a:off x="-1050493" y="2038831"/>
              <a:ext cx="1265685" cy="2188395"/>
            </a:xfrm>
            <a:custGeom>
              <a:avLst/>
              <a:gdLst/>
              <a:ahLst/>
              <a:cxnLst/>
              <a:rect l="l" t="t" r="r" b="b"/>
              <a:pathLst>
                <a:path w="28050" h="48499" extrusionOk="0">
                  <a:moveTo>
                    <a:pt x="1672" y="0"/>
                  </a:moveTo>
                  <a:cubicBezTo>
                    <a:pt x="1095" y="20"/>
                    <a:pt x="558" y="179"/>
                    <a:pt x="1" y="299"/>
                  </a:cubicBezTo>
                  <a:cubicBezTo>
                    <a:pt x="41" y="2587"/>
                    <a:pt x="140" y="4874"/>
                    <a:pt x="339" y="7142"/>
                  </a:cubicBezTo>
                  <a:cubicBezTo>
                    <a:pt x="777" y="12433"/>
                    <a:pt x="1632" y="17665"/>
                    <a:pt x="3124" y="22778"/>
                  </a:cubicBezTo>
                  <a:cubicBezTo>
                    <a:pt x="4019" y="25781"/>
                    <a:pt x="5113" y="28726"/>
                    <a:pt x="6466" y="31530"/>
                  </a:cubicBezTo>
                  <a:cubicBezTo>
                    <a:pt x="7759" y="34196"/>
                    <a:pt x="9311" y="36703"/>
                    <a:pt x="11200" y="38990"/>
                  </a:cubicBezTo>
                  <a:cubicBezTo>
                    <a:pt x="13727" y="42093"/>
                    <a:pt x="16750" y="44640"/>
                    <a:pt x="20291" y="46470"/>
                  </a:cubicBezTo>
                  <a:cubicBezTo>
                    <a:pt x="21743" y="47226"/>
                    <a:pt x="23216" y="47823"/>
                    <a:pt x="24747" y="48300"/>
                  </a:cubicBezTo>
                  <a:cubicBezTo>
                    <a:pt x="24926" y="48360"/>
                    <a:pt x="25066" y="48419"/>
                    <a:pt x="25245" y="48499"/>
                  </a:cubicBezTo>
                  <a:cubicBezTo>
                    <a:pt x="25623" y="48459"/>
                    <a:pt x="26001" y="48419"/>
                    <a:pt x="26359" y="48360"/>
                  </a:cubicBezTo>
                  <a:cubicBezTo>
                    <a:pt x="26935" y="48300"/>
                    <a:pt x="27492" y="48220"/>
                    <a:pt x="28049" y="48141"/>
                  </a:cubicBezTo>
                  <a:cubicBezTo>
                    <a:pt x="27831" y="47962"/>
                    <a:pt x="27532" y="47942"/>
                    <a:pt x="27234" y="47862"/>
                  </a:cubicBezTo>
                  <a:cubicBezTo>
                    <a:pt x="24548" y="47246"/>
                    <a:pt x="22082" y="46132"/>
                    <a:pt x="19774" y="44640"/>
                  </a:cubicBezTo>
                  <a:cubicBezTo>
                    <a:pt x="17148" y="42929"/>
                    <a:pt x="14861" y="40781"/>
                    <a:pt x="12832" y="38374"/>
                  </a:cubicBezTo>
                  <a:cubicBezTo>
                    <a:pt x="11180" y="36384"/>
                    <a:pt x="9728" y="34236"/>
                    <a:pt x="8455" y="32008"/>
                  </a:cubicBezTo>
                  <a:cubicBezTo>
                    <a:pt x="6844" y="29143"/>
                    <a:pt x="5571" y="26140"/>
                    <a:pt x="4576" y="22996"/>
                  </a:cubicBezTo>
                  <a:cubicBezTo>
                    <a:pt x="3562" y="19794"/>
                    <a:pt x="2865" y="16511"/>
                    <a:pt x="2408" y="13189"/>
                  </a:cubicBezTo>
                  <a:cubicBezTo>
                    <a:pt x="1851" y="9032"/>
                    <a:pt x="1652" y="4854"/>
                    <a:pt x="1672" y="677"/>
                  </a:cubicBezTo>
                  <a:cubicBezTo>
                    <a:pt x="1692" y="458"/>
                    <a:pt x="1672" y="219"/>
                    <a:pt x="16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7"/>
            <p:cNvSpPr/>
            <p:nvPr/>
          </p:nvSpPr>
          <p:spPr>
            <a:xfrm rot="-2775293" flipH="1">
              <a:off x="-516319" y="1718312"/>
              <a:ext cx="1074501" cy="2089847"/>
            </a:xfrm>
            <a:custGeom>
              <a:avLst/>
              <a:gdLst/>
              <a:ahLst/>
              <a:cxnLst/>
              <a:rect l="l" t="t" r="r" b="b"/>
              <a:pathLst>
                <a:path w="23813" h="46315" extrusionOk="0">
                  <a:moveTo>
                    <a:pt x="1851" y="0"/>
                  </a:moveTo>
                  <a:cubicBezTo>
                    <a:pt x="1274" y="60"/>
                    <a:pt x="776" y="299"/>
                    <a:pt x="259" y="458"/>
                  </a:cubicBezTo>
                  <a:cubicBezTo>
                    <a:pt x="80" y="517"/>
                    <a:pt x="1" y="637"/>
                    <a:pt x="1" y="816"/>
                  </a:cubicBezTo>
                  <a:lnTo>
                    <a:pt x="1" y="1035"/>
                  </a:lnTo>
                  <a:cubicBezTo>
                    <a:pt x="80" y="2487"/>
                    <a:pt x="140" y="3939"/>
                    <a:pt x="239" y="5391"/>
                  </a:cubicBezTo>
                  <a:cubicBezTo>
                    <a:pt x="319" y="6724"/>
                    <a:pt x="458" y="8077"/>
                    <a:pt x="617" y="9410"/>
                  </a:cubicBezTo>
                  <a:cubicBezTo>
                    <a:pt x="756" y="10802"/>
                    <a:pt x="936" y="12195"/>
                    <a:pt x="1134" y="13587"/>
                  </a:cubicBezTo>
                  <a:cubicBezTo>
                    <a:pt x="1453" y="15656"/>
                    <a:pt x="1831" y="17745"/>
                    <a:pt x="2288" y="19794"/>
                  </a:cubicBezTo>
                  <a:cubicBezTo>
                    <a:pt x="3223" y="23832"/>
                    <a:pt x="4457" y="27810"/>
                    <a:pt x="6267" y="31570"/>
                  </a:cubicBezTo>
                  <a:cubicBezTo>
                    <a:pt x="7043" y="33142"/>
                    <a:pt x="7858" y="34673"/>
                    <a:pt x="8893" y="36125"/>
                  </a:cubicBezTo>
                  <a:cubicBezTo>
                    <a:pt x="10046" y="37796"/>
                    <a:pt x="11319" y="39428"/>
                    <a:pt x="12831" y="40820"/>
                  </a:cubicBezTo>
                  <a:cubicBezTo>
                    <a:pt x="13189" y="41138"/>
                    <a:pt x="13567" y="41437"/>
                    <a:pt x="13906" y="41775"/>
                  </a:cubicBezTo>
                  <a:cubicBezTo>
                    <a:pt x="14960" y="42670"/>
                    <a:pt x="16074" y="43426"/>
                    <a:pt x="17287" y="44102"/>
                  </a:cubicBezTo>
                  <a:cubicBezTo>
                    <a:pt x="18481" y="44779"/>
                    <a:pt x="19754" y="45316"/>
                    <a:pt x="21047" y="45793"/>
                  </a:cubicBezTo>
                  <a:cubicBezTo>
                    <a:pt x="21877" y="46088"/>
                    <a:pt x="22706" y="46315"/>
                    <a:pt x="23599" y="46315"/>
                  </a:cubicBezTo>
                  <a:cubicBezTo>
                    <a:pt x="23670" y="46315"/>
                    <a:pt x="23741" y="46313"/>
                    <a:pt x="23812" y="46311"/>
                  </a:cubicBezTo>
                  <a:cubicBezTo>
                    <a:pt x="23116" y="46052"/>
                    <a:pt x="22420" y="45734"/>
                    <a:pt x="21783" y="45495"/>
                  </a:cubicBezTo>
                  <a:cubicBezTo>
                    <a:pt x="19734" y="44620"/>
                    <a:pt x="17864" y="43426"/>
                    <a:pt x="16114" y="42014"/>
                  </a:cubicBezTo>
                  <a:cubicBezTo>
                    <a:pt x="14164" y="40422"/>
                    <a:pt x="12513" y="38532"/>
                    <a:pt x="11041" y="36503"/>
                  </a:cubicBezTo>
                  <a:cubicBezTo>
                    <a:pt x="9430" y="34236"/>
                    <a:pt x="8176" y="31789"/>
                    <a:pt x="7102" y="29262"/>
                  </a:cubicBezTo>
                  <a:cubicBezTo>
                    <a:pt x="5511" y="25483"/>
                    <a:pt x="4437" y="21544"/>
                    <a:pt x="3661" y="17546"/>
                  </a:cubicBezTo>
                  <a:cubicBezTo>
                    <a:pt x="3243" y="15377"/>
                    <a:pt x="2885" y="13189"/>
                    <a:pt x="2646" y="11001"/>
                  </a:cubicBezTo>
                  <a:cubicBezTo>
                    <a:pt x="2308" y="8156"/>
                    <a:pt x="2069" y="5292"/>
                    <a:pt x="1970" y="2407"/>
                  </a:cubicBezTo>
                  <a:cubicBezTo>
                    <a:pt x="1950" y="1592"/>
                    <a:pt x="1890" y="796"/>
                    <a:pt x="18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7"/>
            <p:cNvSpPr/>
            <p:nvPr/>
          </p:nvSpPr>
          <p:spPr>
            <a:xfrm rot="-2775293" flipH="1">
              <a:off x="-1117211" y="3067536"/>
              <a:ext cx="795283" cy="2738753"/>
            </a:xfrm>
            <a:custGeom>
              <a:avLst/>
              <a:gdLst/>
              <a:ahLst/>
              <a:cxnLst/>
              <a:rect l="l" t="t" r="r" b="b"/>
              <a:pathLst>
                <a:path w="17625" h="60696" extrusionOk="0">
                  <a:moveTo>
                    <a:pt x="3481" y="1"/>
                  </a:moveTo>
                  <a:cubicBezTo>
                    <a:pt x="3092" y="1"/>
                    <a:pt x="2720" y="132"/>
                    <a:pt x="2347" y="281"/>
                  </a:cubicBezTo>
                  <a:cubicBezTo>
                    <a:pt x="2288" y="381"/>
                    <a:pt x="2268" y="440"/>
                    <a:pt x="2208" y="540"/>
                  </a:cubicBezTo>
                  <a:cubicBezTo>
                    <a:pt x="995" y="2827"/>
                    <a:pt x="378" y="5314"/>
                    <a:pt x="179" y="7880"/>
                  </a:cubicBezTo>
                  <a:cubicBezTo>
                    <a:pt x="0" y="10168"/>
                    <a:pt x="100" y="12456"/>
                    <a:pt x="378" y="14723"/>
                  </a:cubicBezTo>
                  <a:cubicBezTo>
                    <a:pt x="577" y="16434"/>
                    <a:pt x="875" y="18165"/>
                    <a:pt x="1194" y="19836"/>
                  </a:cubicBezTo>
                  <a:cubicBezTo>
                    <a:pt x="1492" y="21407"/>
                    <a:pt x="1790" y="22979"/>
                    <a:pt x="2168" y="24550"/>
                  </a:cubicBezTo>
                  <a:cubicBezTo>
                    <a:pt x="2904" y="27773"/>
                    <a:pt x="3959" y="30916"/>
                    <a:pt x="5132" y="33999"/>
                  </a:cubicBezTo>
                  <a:cubicBezTo>
                    <a:pt x="5849" y="35909"/>
                    <a:pt x="6585" y="37819"/>
                    <a:pt x="7340" y="39728"/>
                  </a:cubicBezTo>
                  <a:cubicBezTo>
                    <a:pt x="8773" y="43428"/>
                    <a:pt x="10245" y="47069"/>
                    <a:pt x="11836" y="50709"/>
                  </a:cubicBezTo>
                  <a:cubicBezTo>
                    <a:pt x="13328" y="54111"/>
                    <a:pt x="14920" y="57453"/>
                    <a:pt x="16690" y="60695"/>
                  </a:cubicBezTo>
                  <a:cubicBezTo>
                    <a:pt x="17028" y="60576"/>
                    <a:pt x="17386" y="60496"/>
                    <a:pt x="17625" y="60158"/>
                  </a:cubicBezTo>
                  <a:cubicBezTo>
                    <a:pt x="17128" y="59164"/>
                    <a:pt x="16610" y="58169"/>
                    <a:pt x="16113" y="57135"/>
                  </a:cubicBezTo>
                  <a:cubicBezTo>
                    <a:pt x="14920" y="54807"/>
                    <a:pt x="13845" y="52400"/>
                    <a:pt x="12831" y="49973"/>
                  </a:cubicBezTo>
                  <a:cubicBezTo>
                    <a:pt x="11697" y="47288"/>
                    <a:pt x="10563" y="44582"/>
                    <a:pt x="9529" y="41857"/>
                  </a:cubicBezTo>
                  <a:cubicBezTo>
                    <a:pt x="8156" y="38296"/>
                    <a:pt x="6764" y="34755"/>
                    <a:pt x="5550" y="31155"/>
                  </a:cubicBezTo>
                  <a:cubicBezTo>
                    <a:pt x="4874" y="29146"/>
                    <a:pt x="4237" y="27097"/>
                    <a:pt x="3760" y="25048"/>
                  </a:cubicBezTo>
                  <a:cubicBezTo>
                    <a:pt x="3004" y="21765"/>
                    <a:pt x="2347" y="18483"/>
                    <a:pt x="1890" y="15141"/>
                  </a:cubicBezTo>
                  <a:cubicBezTo>
                    <a:pt x="1611" y="13032"/>
                    <a:pt x="1452" y="10924"/>
                    <a:pt x="1512" y="8775"/>
                  </a:cubicBezTo>
                  <a:cubicBezTo>
                    <a:pt x="1572" y="7005"/>
                    <a:pt x="1790" y="5294"/>
                    <a:pt x="2248" y="3583"/>
                  </a:cubicBezTo>
                  <a:cubicBezTo>
                    <a:pt x="2566" y="2370"/>
                    <a:pt x="3044" y="1176"/>
                    <a:pt x="3561" y="3"/>
                  </a:cubicBezTo>
                  <a:cubicBezTo>
                    <a:pt x="3534" y="1"/>
                    <a:pt x="3507" y="1"/>
                    <a:pt x="34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7"/>
            <p:cNvSpPr/>
            <p:nvPr/>
          </p:nvSpPr>
          <p:spPr>
            <a:xfrm rot="-2775293" flipH="1">
              <a:off x="-736547" y="1857626"/>
              <a:ext cx="1106764" cy="2165969"/>
            </a:xfrm>
            <a:custGeom>
              <a:avLst/>
              <a:gdLst/>
              <a:ahLst/>
              <a:cxnLst/>
              <a:rect l="l" t="t" r="r" b="b"/>
              <a:pathLst>
                <a:path w="24528" h="48002" extrusionOk="0">
                  <a:moveTo>
                    <a:pt x="1492" y="1"/>
                  </a:moveTo>
                  <a:cubicBezTo>
                    <a:pt x="975" y="60"/>
                    <a:pt x="478" y="200"/>
                    <a:pt x="0" y="359"/>
                  </a:cubicBezTo>
                  <a:cubicBezTo>
                    <a:pt x="40" y="1413"/>
                    <a:pt x="100" y="2428"/>
                    <a:pt x="159" y="3442"/>
                  </a:cubicBezTo>
                  <a:cubicBezTo>
                    <a:pt x="259" y="4755"/>
                    <a:pt x="418" y="6088"/>
                    <a:pt x="537" y="7401"/>
                  </a:cubicBezTo>
                  <a:cubicBezTo>
                    <a:pt x="736" y="9529"/>
                    <a:pt x="1055" y="11678"/>
                    <a:pt x="1413" y="13786"/>
                  </a:cubicBezTo>
                  <a:cubicBezTo>
                    <a:pt x="1830" y="16233"/>
                    <a:pt x="2348" y="18660"/>
                    <a:pt x="2984" y="21047"/>
                  </a:cubicBezTo>
                  <a:cubicBezTo>
                    <a:pt x="3899" y="24509"/>
                    <a:pt x="5033" y="27870"/>
                    <a:pt x="6585" y="31073"/>
                  </a:cubicBezTo>
                  <a:cubicBezTo>
                    <a:pt x="7758" y="33500"/>
                    <a:pt x="9091" y="35847"/>
                    <a:pt x="10742" y="38016"/>
                  </a:cubicBezTo>
                  <a:cubicBezTo>
                    <a:pt x="11976" y="39627"/>
                    <a:pt x="13289" y="41139"/>
                    <a:pt x="14781" y="42531"/>
                  </a:cubicBezTo>
                  <a:cubicBezTo>
                    <a:pt x="17028" y="44580"/>
                    <a:pt x="19495" y="46271"/>
                    <a:pt x="22220" y="47584"/>
                  </a:cubicBezTo>
                  <a:cubicBezTo>
                    <a:pt x="22479" y="47704"/>
                    <a:pt x="22777" y="47783"/>
                    <a:pt x="22996" y="48002"/>
                  </a:cubicBezTo>
                  <a:lnTo>
                    <a:pt x="24528" y="48002"/>
                  </a:lnTo>
                  <a:cubicBezTo>
                    <a:pt x="24409" y="47823"/>
                    <a:pt x="24210" y="47783"/>
                    <a:pt x="24031" y="47684"/>
                  </a:cubicBezTo>
                  <a:cubicBezTo>
                    <a:pt x="23135" y="47206"/>
                    <a:pt x="22280" y="46709"/>
                    <a:pt x="21425" y="46192"/>
                  </a:cubicBezTo>
                  <a:cubicBezTo>
                    <a:pt x="19794" y="45177"/>
                    <a:pt x="18242" y="44003"/>
                    <a:pt x="16830" y="42691"/>
                  </a:cubicBezTo>
                  <a:cubicBezTo>
                    <a:pt x="15238" y="41219"/>
                    <a:pt x="13786" y="39627"/>
                    <a:pt x="12493" y="37877"/>
                  </a:cubicBezTo>
                  <a:cubicBezTo>
                    <a:pt x="11558" y="36623"/>
                    <a:pt x="10683" y="35330"/>
                    <a:pt x="9887" y="33958"/>
                  </a:cubicBezTo>
                  <a:cubicBezTo>
                    <a:pt x="8415" y="31411"/>
                    <a:pt x="7201" y="28766"/>
                    <a:pt x="6207" y="26001"/>
                  </a:cubicBezTo>
                  <a:cubicBezTo>
                    <a:pt x="4834" y="22241"/>
                    <a:pt x="3840" y="18362"/>
                    <a:pt x="3123" y="14423"/>
                  </a:cubicBezTo>
                  <a:cubicBezTo>
                    <a:pt x="2427" y="10663"/>
                    <a:pt x="1950" y="6884"/>
                    <a:pt x="1711" y="3084"/>
                  </a:cubicBezTo>
                  <a:cubicBezTo>
                    <a:pt x="1631" y="2030"/>
                    <a:pt x="1572" y="1015"/>
                    <a:pt x="14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7"/>
            <p:cNvSpPr/>
            <p:nvPr/>
          </p:nvSpPr>
          <p:spPr>
            <a:xfrm rot="-2775293" flipH="1">
              <a:off x="-944841" y="1978167"/>
              <a:ext cx="1210004" cy="2187853"/>
            </a:xfrm>
            <a:custGeom>
              <a:avLst/>
              <a:gdLst/>
              <a:ahLst/>
              <a:cxnLst/>
              <a:rect l="l" t="t" r="r" b="b"/>
              <a:pathLst>
                <a:path w="26816" h="48487" extrusionOk="0">
                  <a:moveTo>
                    <a:pt x="1592" y="1"/>
                  </a:moveTo>
                  <a:cubicBezTo>
                    <a:pt x="1035" y="60"/>
                    <a:pt x="478" y="180"/>
                    <a:pt x="0" y="359"/>
                  </a:cubicBezTo>
                  <a:cubicBezTo>
                    <a:pt x="60" y="1672"/>
                    <a:pt x="139" y="3024"/>
                    <a:pt x="219" y="4337"/>
                  </a:cubicBezTo>
                  <a:cubicBezTo>
                    <a:pt x="418" y="7461"/>
                    <a:pt x="756" y="10584"/>
                    <a:pt x="1253" y="13667"/>
                  </a:cubicBezTo>
                  <a:cubicBezTo>
                    <a:pt x="1910" y="17646"/>
                    <a:pt x="2825" y="21545"/>
                    <a:pt x="4118" y="25364"/>
                  </a:cubicBezTo>
                  <a:cubicBezTo>
                    <a:pt x="5510" y="29402"/>
                    <a:pt x="7281" y="33261"/>
                    <a:pt x="9708" y="36782"/>
                  </a:cubicBezTo>
                  <a:cubicBezTo>
                    <a:pt x="10543" y="37996"/>
                    <a:pt x="11438" y="39170"/>
                    <a:pt x="12433" y="40264"/>
                  </a:cubicBezTo>
                  <a:cubicBezTo>
                    <a:pt x="13885" y="41875"/>
                    <a:pt x="15477" y="43367"/>
                    <a:pt x="17247" y="44660"/>
                  </a:cubicBezTo>
                  <a:cubicBezTo>
                    <a:pt x="19236" y="46132"/>
                    <a:pt x="21405" y="47326"/>
                    <a:pt x="23712" y="48280"/>
                  </a:cubicBezTo>
                  <a:cubicBezTo>
                    <a:pt x="23812" y="48320"/>
                    <a:pt x="23931" y="48340"/>
                    <a:pt x="24011" y="48479"/>
                  </a:cubicBezTo>
                  <a:cubicBezTo>
                    <a:pt x="24134" y="48484"/>
                    <a:pt x="24257" y="48487"/>
                    <a:pt x="24380" y="48487"/>
                  </a:cubicBezTo>
                  <a:cubicBezTo>
                    <a:pt x="25207" y="48487"/>
                    <a:pt x="26019" y="48374"/>
                    <a:pt x="26815" y="48201"/>
                  </a:cubicBezTo>
                  <a:cubicBezTo>
                    <a:pt x="26656" y="48121"/>
                    <a:pt x="26497" y="48042"/>
                    <a:pt x="26318" y="48002"/>
                  </a:cubicBezTo>
                  <a:cubicBezTo>
                    <a:pt x="24786" y="47524"/>
                    <a:pt x="23294" y="46928"/>
                    <a:pt x="21882" y="46192"/>
                  </a:cubicBezTo>
                  <a:cubicBezTo>
                    <a:pt x="18321" y="44342"/>
                    <a:pt x="15318" y="41815"/>
                    <a:pt x="12771" y="38692"/>
                  </a:cubicBezTo>
                  <a:cubicBezTo>
                    <a:pt x="10901" y="36404"/>
                    <a:pt x="9350" y="33898"/>
                    <a:pt x="8057" y="31232"/>
                  </a:cubicBezTo>
                  <a:cubicBezTo>
                    <a:pt x="6664" y="28427"/>
                    <a:pt x="5570" y="25503"/>
                    <a:pt x="4695" y="22480"/>
                  </a:cubicBezTo>
                  <a:cubicBezTo>
                    <a:pt x="3203" y="17367"/>
                    <a:pt x="2347" y="12135"/>
                    <a:pt x="1910" y="6844"/>
                  </a:cubicBezTo>
                  <a:cubicBezTo>
                    <a:pt x="1711" y="4556"/>
                    <a:pt x="1611" y="2288"/>
                    <a:pt x="15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7"/>
            <p:cNvSpPr/>
            <p:nvPr/>
          </p:nvSpPr>
          <p:spPr>
            <a:xfrm rot="-2775293" flipH="1">
              <a:off x="-1140195" y="2097140"/>
              <a:ext cx="1297090" cy="2184830"/>
            </a:xfrm>
            <a:custGeom>
              <a:avLst/>
              <a:gdLst/>
              <a:ahLst/>
              <a:cxnLst/>
              <a:rect l="l" t="t" r="r" b="b"/>
              <a:pathLst>
                <a:path w="28746" h="48420" extrusionOk="0">
                  <a:moveTo>
                    <a:pt x="1672" y="1"/>
                  </a:moveTo>
                  <a:cubicBezTo>
                    <a:pt x="1115" y="21"/>
                    <a:pt x="578" y="120"/>
                    <a:pt x="21" y="299"/>
                  </a:cubicBezTo>
                  <a:lnTo>
                    <a:pt x="21" y="976"/>
                  </a:lnTo>
                  <a:cubicBezTo>
                    <a:pt x="1" y="5153"/>
                    <a:pt x="200" y="9331"/>
                    <a:pt x="776" y="13488"/>
                  </a:cubicBezTo>
                  <a:cubicBezTo>
                    <a:pt x="1254" y="16810"/>
                    <a:pt x="1910" y="20093"/>
                    <a:pt x="2945" y="23295"/>
                  </a:cubicBezTo>
                  <a:cubicBezTo>
                    <a:pt x="3920" y="26438"/>
                    <a:pt x="5193" y="29442"/>
                    <a:pt x="6824" y="32307"/>
                  </a:cubicBezTo>
                  <a:cubicBezTo>
                    <a:pt x="8097" y="34535"/>
                    <a:pt x="9529" y="36683"/>
                    <a:pt x="11200" y="38672"/>
                  </a:cubicBezTo>
                  <a:cubicBezTo>
                    <a:pt x="13209" y="41079"/>
                    <a:pt x="15497" y="43228"/>
                    <a:pt x="18143" y="44939"/>
                  </a:cubicBezTo>
                  <a:cubicBezTo>
                    <a:pt x="20430" y="46450"/>
                    <a:pt x="22917" y="47584"/>
                    <a:pt x="25603" y="48181"/>
                  </a:cubicBezTo>
                  <a:cubicBezTo>
                    <a:pt x="25841" y="48221"/>
                    <a:pt x="26140" y="48241"/>
                    <a:pt x="26358" y="48420"/>
                  </a:cubicBezTo>
                  <a:cubicBezTo>
                    <a:pt x="26856" y="48320"/>
                    <a:pt x="27393" y="48201"/>
                    <a:pt x="27910" y="48161"/>
                  </a:cubicBezTo>
                  <a:cubicBezTo>
                    <a:pt x="28149" y="48145"/>
                    <a:pt x="28337" y="47963"/>
                    <a:pt x="28566" y="47963"/>
                  </a:cubicBezTo>
                  <a:cubicBezTo>
                    <a:pt x="28623" y="47963"/>
                    <a:pt x="28682" y="47974"/>
                    <a:pt x="28746" y="48002"/>
                  </a:cubicBezTo>
                  <a:cubicBezTo>
                    <a:pt x="28606" y="47843"/>
                    <a:pt x="28427" y="47903"/>
                    <a:pt x="28248" y="47863"/>
                  </a:cubicBezTo>
                  <a:cubicBezTo>
                    <a:pt x="26717" y="47664"/>
                    <a:pt x="25225" y="47266"/>
                    <a:pt x="23753" y="46729"/>
                  </a:cubicBezTo>
                  <a:cubicBezTo>
                    <a:pt x="20928" y="45635"/>
                    <a:pt x="18401" y="43984"/>
                    <a:pt x="16154" y="41995"/>
                  </a:cubicBezTo>
                  <a:cubicBezTo>
                    <a:pt x="14085" y="40184"/>
                    <a:pt x="12274" y="38175"/>
                    <a:pt x="10683" y="35927"/>
                  </a:cubicBezTo>
                  <a:cubicBezTo>
                    <a:pt x="9191" y="33839"/>
                    <a:pt x="7858" y="31690"/>
                    <a:pt x="6744" y="29363"/>
                  </a:cubicBezTo>
                  <a:cubicBezTo>
                    <a:pt x="5730" y="27254"/>
                    <a:pt x="4914" y="25066"/>
                    <a:pt x="4238" y="22798"/>
                  </a:cubicBezTo>
                  <a:cubicBezTo>
                    <a:pt x="3422" y="19993"/>
                    <a:pt x="2766" y="17168"/>
                    <a:pt x="2348" y="14244"/>
                  </a:cubicBezTo>
                  <a:cubicBezTo>
                    <a:pt x="1950" y="11459"/>
                    <a:pt x="1692" y="8674"/>
                    <a:pt x="1632" y="5869"/>
                  </a:cubicBezTo>
                  <a:cubicBezTo>
                    <a:pt x="1572" y="3900"/>
                    <a:pt x="1632" y="1970"/>
                    <a:pt x="16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7"/>
            <p:cNvSpPr/>
            <p:nvPr/>
          </p:nvSpPr>
          <p:spPr>
            <a:xfrm rot="-2775293" flipH="1">
              <a:off x="-584218" y="1758863"/>
              <a:ext cx="1082578" cy="2123779"/>
            </a:xfrm>
            <a:custGeom>
              <a:avLst/>
              <a:gdLst/>
              <a:ahLst/>
              <a:cxnLst/>
              <a:rect l="l" t="t" r="r" b="b"/>
              <a:pathLst>
                <a:path w="23992" h="47067" extrusionOk="0">
                  <a:moveTo>
                    <a:pt x="1413" y="0"/>
                  </a:moveTo>
                  <a:cubicBezTo>
                    <a:pt x="916" y="40"/>
                    <a:pt x="438" y="199"/>
                    <a:pt x="1" y="458"/>
                  </a:cubicBezTo>
                  <a:cubicBezTo>
                    <a:pt x="41" y="1273"/>
                    <a:pt x="100" y="2069"/>
                    <a:pt x="120" y="2865"/>
                  </a:cubicBezTo>
                  <a:cubicBezTo>
                    <a:pt x="220" y="5729"/>
                    <a:pt x="458" y="8614"/>
                    <a:pt x="796" y="11478"/>
                  </a:cubicBezTo>
                  <a:cubicBezTo>
                    <a:pt x="1035" y="13666"/>
                    <a:pt x="1393" y="15855"/>
                    <a:pt x="1811" y="18003"/>
                  </a:cubicBezTo>
                  <a:cubicBezTo>
                    <a:pt x="2587" y="22021"/>
                    <a:pt x="3641" y="25940"/>
                    <a:pt x="5233" y="29720"/>
                  </a:cubicBezTo>
                  <a:cubicBezTo>
                    <a:pt x="6307" y="32266"/>
                    <a:pt x="7580" y="34693"/>
                    <a:pt x="9191" y="36961"/>
                  </a:cubicBezTo>
                  <a:cubicBezTo>
                    <a:pt x="10663" y="39030"/>
                    <a:pt x="12294" y="40900"/>
                    <a:pt x="14264" y="42491"/>
                  </a:cubicBezTo>
                  <a:cubicBezTo>
                    <a:pt x="15975" y="43903"/>
                    <a:pt x="17864" y="45097"/>
                    <a:pt x="19933" y="45972"/>
                  </a:cubicBezTo>
                  <a:cubicBezTo>
                    <a:pt x="20610" y="46271"/>
                    <a:pt x="21306" y="46529"/>
                    <a:pt x="22002" y="46828"/>
                  </a:cubicBezTo>
                  <a:cubicBezTo>
                    <a:pt x="22678" y="46967"/>
                    <a:pt x="23335" y="47066"/>
                    <a:pt x="23991" y="47066"/>
                  </a:cubicBezTo>
                  <a:cubicBezTo>
                    <a:pt x="23176" y="46688"/>
                    <a:pt x="22320" y="46310"/>
                    <a:pt x="21485" y="45912"/>
                  </a:cubicBezTo>
                  <a:cubicBezTo>
                    <a:pt x="19237" y="44898"/>
                    <a:pt x="17248" y="43545"/>
                    <a:pt x="15418" y="41934"/>
                  </a:cubicBezTo>
                  <a:cubicBezTo>
                    <a:pt x="13329" y="40084"/>
                    <a:pt x="11558" y="37995"/>
                    <a:pt x="10066" y="35668"/>
                  </a:cubicBezTo>
                  <a:cubicBezTo>
                    <a:pt x="8674" y="33499"/>
                    <a:pt x="7520" y="31252"/>
                    <a:pt x="6565" y="28884"/>
                  </a:cubicBezTo>
                  <a:cubicBezTo>
                    <a:pt x="5093" y="25324"/>
                    <a:pt x="4079" y="21643"/>
                    <a:pt x="3303" y="17884"/>
                  </a:cubicBezTo>
                  <a:cubicBezTo>
                    <a:pt x="2826" y="15516"/>
                    <a:pt x="2487" y="13169"/>
                    <a:pt x="2189" y="10782"/>
                  </a:cubicBezTo>
                  <a:cubicBezTo>
                    <a:pt x="1751" y="7201"/>
                    <a:pt x="1513" y="3621"/>
                    <a:pt x="14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7"/>
            <p:cNvSpPr/>
            <p:nvPr/>
          </p:nvSpPr>
          <p:spPr>
            <a:xfrm rot="-2775293" flipH="1">
              <a:off x="-680797" y="1822992"/>
              <a:ext cx="1097830" cy="2152026"/>
            </a:xfrm>
            <a:custGeom>
              <a:avLst/>
              <a:gdLst/>
              <a:ahLst/>
              <a:cxnLst/>
              <a:rect l="l" t="t" r="r" b="b"/>
              <a:pathLst>
                <a:path w="24330" h="47693" extrusionOk="0">
                  <a:moveTo>
                    <a:pt x="1333" y="1"/>
                  </a:moveTo>
                  <a:cubicBezTo>
                    <a:pt x="856" y="1"/>
                    <a:pt x="398" y="61"/>
                    <a:pt x="1" y="319"/>
                  </a:cubicBezTo>
                  <a:lnTo>
                    <a:pt x="80" y="1214"/>
                  </a:lnTo>
                  <a:cubicBezTo>
                    <a:pt x="200" y="3602"/>
                    <a:pt x="398" y="6009"/>
                    <a:pt x="657" y="8416"/>
                  </a:cubicBezTo>
                  <a:cubicBezTo>
                    <a:pt x="896" y="10663"/>
                    <a:pt x="1194" y="12931"/>
                    <a:pt x="1592" y="15179"/>
                  </a:cubicBezTo>
                  <a:cubicBezTo>
                    <a:pt x="2368" y="19516"/>
                    <a:pt x="3442" y="23773"/>
                    <a:pt x="5033" y="27891"/>
                  </a:cubicBezTo>
                  <a:cubicBezTo>
                    <a:pt x="5829" y="29940"/>
                    <a:pt x="6724" y="31909"/>
                    <a:pt x="7799" y="33819"/>
                  </a:cubicBezTo>
                  <a:cubicBezTo>
                    <a:pt x="8733" y="35490"/>
                    <a:pt x="9748" y="37081"/>
                    <a:pt x="10942" y="38573"/>
                  </a:cubicBezTo>
                  <a:cubicBezTo>
                    <a:pt x="13985" y="42372"/>
                    <a:pt x="17665" y="45356"/>
                    <a:pt x="22141" y="47326"/>
                  </a:cubicBezTo>
                  <a:cubicBezTo>
                    <a:pt x="22340" y="47425"/>
                    <a:pt x="22559" y="47465"/>
                    <a:pt x="22718" y="47644"/>
                  </a:cubicBezTo>
                  <a:cubicBezTo>
                    <a:pt x="23057" y="47657"/>
                    <a:pt x="23389" y="47693"/>
                    <a:pt x="23727" y="47693"/>
                  </a:cubicBezTo>
                  <a:cubicBezTo>
                    <a:pt x="23925" y="47693"/>
                    <a:pt x="24124" y="47681"/>
                    <a:pt x="24329" y="47644"/>
                  </a:cubicBezTo>
                  <a:cubicBezTo>
                    <a:pt x="24130" y="47425"/>
                    <a:pt x="23832" y="47346"/>
                    <a:pt x="23554" y="47226"/>
                  </a:cubicBezTo>
                  <a:cubicBezTo>
                    <a:pt x="20828" y="45893"/>
                    <a:pt x="18342" y="44242"/>
                    <a:pt x="16114" y="42174"/>
                  </a:cubicBezTo>
                  <a:cubicBezTo>
                    <a:pt x="14622" y="40801"/>
                    <a:pt x="13289" y="39269"/>
                    <a:pt x="12075" y="37638"/>
                  </a:cubicBezTo>
                  <a:cubicBezTo>
                    <a:pt x="10424" y="35490"/>
                    <a:pt x="9092" y="33142"/>
                    <a:pt x="7918" y="30715"/>
                  </a:cubicBezTo>
                  <a:cubicBezTo>
                    <a:pt x="6366" y="27473"/>
                    <a:pt x="5232" y="24111"/>
                    <a:pt x="4317" y="20689"/>
                  </a:cubicBezTo>
                  <a:cubicBezTo>
                    <a:pt x="3661" y="18302"/>
                    <a:pt x="3144" y="15875"/>
                    <a:pt x="2746" y="13429"/>
                  </a:cubicBezTo>
                  <a:cubicBezTo>
                    <a:pt x="2388" y="11320"/>
                    <a:pt x="2069" y="9172"/>
                    <a:pt x="1871" y="7043"/>
                  </a:cubicBezTo>
                  <a:cubicBezTo>
                    <a:pt x="1751" y="5730"/>
                    <a:pt x="1592" y="4397"/>
                    <a:pt x="1493" y="3084"/>
                  </a:cubicBezTo>
                  <a:cubicBezTo>
                    <a:pt x="1433" y="2070"/>
                    <a:pt x="1373" y="1015"/>
                    <a:pt x="13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7"/>
            <p:cNvSpPr/>
            <p:nvPr/>
          </p:nvSpPr>
          <p:spPr>
            <a:xfrm rot="-2775293" flipH="1">
              <a:off x="-622554" y="1793336"/>
              <a:ext cx="1070892" cy="2135466"/>
            </a:xfrm>
            <a:custGeom>
              <a:avLst/>
              <a:gdLst/>
              <a:ahLst/>
              <a:cxnLst/>
              <a:rect l="l" t="t" r="r" b="b"/>
              <a:pathLst>
                <a:path w="23733" h="47326" extrusionOk="0">
                  <a:moveTo>
                    <a:pt x="1035" y="0"/>
                  </a:moveTo>
                  <a:cubicBezTo>
                    <a:pt x="677" y="100"/>
                    <a:pt x="339" y="179"/>
                    <a:pt x="1" y="279"/>
                  </a:cubicBezTo>
                  <a:cubicBezTo>
                    <a:pt x="100" y="3859"/>
                    <a:pt x="359" y="7460"/>
                    <a:pt x="777" y="11041"/>
                  </a:cubicBezTo>
                  <a:cubicBezTo>
                    <a:pt x="1055" y="13428"/>
                    <a:pt x="1433" y="15795"/>
                    <a:pt x="1891" y="18162"/>
                  </a:cubicBezTo>
                  <a:cubicBezTo>
                    <a:pt x="2667" y="21902"/>
                    <a:pt x="3681" y="25582"/>
                    <a:pt x="5153" y="29143"/>
                  </a:cubicBezTo>
                  <a:cubicBezTo>
                    <a:pt x="6128" y="31510"/>
                    <a:pt x="7262" y="33798"/>
                    <a:pt x="8654" y="35927"/>
                  </a:cubicBezTo>
                  <a:cubicBezTo>
                    <a:pt x="10146" y="38274"/>
                    <a:pt x="11917" y="40363"/>
                    <a:pt x="14005" y="42193"/>
                  </a:cubicBezTo>
                  <a:cubicBezTo>
                    <a:pt x="15855" y="43784"/>
                    <a:pt x="17865" y="45157"/>
                    <a:pt x="20073" y="46171"/>
                  </a:cubicBezTo>
                  <a:cubicBezTo>
                    <a:pt x="20888" y="46569"/>
                    <a:pt x="21744" y="46947"/>
                    <a:pt x="22579" y="47325"/>
                  </a:cubicBezTo>
                  <a:lnTo>
                    <a:pt x="23733" y="47325"/>
                  </a:lnTo>
                  <a:cubicBezTo>
                    <a:pt x="23574" y="47146"/>
                    <a:pt x="23355" y="47106"/>
                    <a:pt x="23156" y="47007"/>
                  </a:cubicBezTo>
                  <a:cubicBezTo>
                    <a:pt x="18680" y="45037"/>
                    <a:pt x="15000" y="42053"/>
                    <a:pt x="11976" y="38254"/>
                  </a:cubicBezTo>
                  <a:cubicBezTo>
                    <a:pt x="10783" y="36762"/>
                    <a:pt x="9728" y="35171"/>
                    <a:pt x="8813" y="33500"/>
                  </a:cubicBezTo>
                  <a:cubicBezTo>
                    <a:pt x="7739" y="31590"/>
                    <a:pt x="6844" y="29621"/>
                    <a:pt x="6048" y="27572"/>
                  </a:cubicBezTo>
                  <a:cubicBezTo>
                    <a:pt x="4457" y="23454"/>
                    <a:pt x="3383" y="19197"/>
                    <a:pt x="2627" y="14860"/>
                  </a:cubicBezTo>
                  <a:cubicBezTo>
                    <a:pt x="2229" y="12612"/>
                    <a:pt x="1931" y="10344"/>
                    <a:pt x="1672" y="8097"/>
                  </a:cubicBezTo>
                  <a:cubicBezTo>
                    <a:pt x="1393" y="5709"/>
                    <a:pt x="1234" y="3322"/>
                    <a:pt x="1095" y="895"/>
                  </a:cubicBezTo>
                  <a:lnTo>
                    <a:pt x="103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7"/>
            <p:cNvSpPr/>
            <p:nvPr/>
          </p:nvSpPr>
          <p:spPr>
            <a:xfrm rot="-2775293" flipH="1">
              <a:off x="-1609049" y="3587138"/>
              <a:ext cx="178685" cy="1145659"/>
            </a:xfrm>
            <a:custGeom>
              <a:avLst/>
              <a:gdLst/>
              <a:ahLst/>
              <a:cxnLst/>
              <a:rect l="l" t="t" r="r" b="b"/>
              <a:pathLst>
                <a:path w="3960" h="25390" extrusionOk="0">
                  <a:moveTo>
                    <a:pt x="916" y="0"/>
                  </a:moveTo>
                  <a:cubicBezTo>
                    <a:pt x="578" y="179"/>
                    <a:pt x="439" y="458"/>
                    <a:pt x="200" y="697"/>
                  </a:cubicBezTo>
                  <a:cubicBezTo>
                    <a:pt x="1" y="916"/>
                    <a:pt x="1" y="1095"/>
                    <a:pt x="140" y="1373"/>
                  </a:cubicBezTo>
                  <a:cubicBezTo>
                    <a:pt x="777" y="2646"/>
                    <a:pt x="1254" y="3979"/>
                    <a:pt x="1573" y="5371"/>
                  </a:cubicBezTo>
                  <a:cubicBezTo>
                    <a:pt x="2368" y="8713"/>
                    <a:pt x="2348" y="12095"/>
                    <a:pt x="1831" y="15437"/>
                  </a:cubicBezTo>
                  <a:cubicBezTo>
                    <a:pt x="1473" y="17685"/>
                    <a:pt x="896" y="19873"/>
                    <a:pt x="160" y="21982"/>
                  </a:cubicBezTo>
                  <a:cubicBezTo>
                    <a:pt x="41" y="22360"/>
                    <a:pt x="21" y="22698"/>
                    <a:pt x="120" y="23076"/>
                  </a:cubicBezTo>
                  <a:cubicBezTo>
                    <a:pt x="279" y="23772"/>
                    <a:pt x="459" y="24488"/>
                    <a:pt x="657" y="25185"/>
                  </a:cubicBezTo>
                  <a:cubicBezTo>
                    <a:pt x="675" y="25256"/>
                    <a:pt x="661" y="25390"/>
                    <a:pt x="771" y="25390"/>
                  </a:cubicBezTo>
                  <a:cubicBezTo>
                    <a:pt x="784" y="25390"/>
                    <a:pt x="799" y="25388"/>
                    <a:pt x="817" y="25384"/>
                  </a:cubicBezTo>
                  <a:cubicBezTo>
                    <a:pt x="976" y="25324"/>
                    <a:pt x="1016" y="25145"/>
                    <a:pt x="1055" y="25025"/>
                  </a:cubicBezTo>
                  <a:cubicBezTo>
                    <a:pt x="1433" y="24110"/>
                    <a:pt x="1752" y="23195"/>
                    <a:pt x="2050" y="22280"/>
                  </a:cubicBezTo>
                  <a:cubicBezTo>
                    <a:pt x="3303" y="18421"/>
                    <a:pt x="3960" y="14482"/>
                    <a:pt x="3860" y="10404"/>
                  </a:cubicBezTo>
                  <a:cubicBezTo>
                    <a:pt x="3820" y="7679"/>
                    <a:pt x="3363" y="5073"/>
                    <a:pt x="2328" y="2567"/>
                  </a:cubicBezTo>
                  <a:cubicBezTo>
                    <a:pt x="1950" y="1671"/>
                    <a:pt x="1513" y="796"/>
                    <a:pt x="91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7"/>
            <p:cNvSpPr/>
            <p:nvPr/>
          </p:nvSpPr>
          <p:spPr>
            <a:xfrm rot="-2775293" flipH="1">
              <a:off x="-1555269" y="3664825"/>
              <a:ext cx="96066" cy="691186"/>
            </a:xfrm>
            <a:custGeom>
              <a:avLst/>
              <a:gdLst/>
              <a:ahLst/>
              <a:cxnLst/>
              <a:rect l="l" t="t" r="r" b="b"/>
              <a:pathLst>
                <a:path w="2129" h="15318" extrusionOk="0">
                  <a:moveTo>
                    <a:pt x="816" y="1"/>
                  </a:moveTo>
                  <a:cubicBezTo>
                    <a:pt x="736" y="60"/>
                    <a:pt x="696" y="120"/>
                    <a:pt x="656" y="160"/>
                  </a:cubicBezTo>
                  <a:cubicBezTo>
                    <a:pt x="318" y="1095"/>
                    <a:pt x="139" y="2050"/>
                    <a:pt x="20" y="3024"/>
                  </a:cubicBezTo>
                  <a:cubicBezTo>
                    <a:pt x="0" y="3183"/>
                    <a:pt x="40" y="3323"/>
                    <a:pt x="60" y="3482"/>
                  </a:cubicBezTo>
                  <a:cubicBezTo>
                    <a:pt x="219" y="4576"/>
                    <a:pt x="358" y="5670"/>
                    <a:pt x="398" y="6764"/>
                  </a:cubicBezTo>
                  <a:cubicBezTo>
                    <a:pt x="418" y="8017"/>
                    <a:pt x="338" y="9271"/>
                    <a:pt x="159" y="10504"/>
                  </a:cubicBezTo>
                  <a:cubicBezTo>
                    <a:pt x="139" y="10703"/>
                    <a:pt x="139" y="10902"/>
                    <a:pt x="159" y="11101"/>
                  </a:cubicBezTo>
                  <a:cubicBezTo>
                    <a:pt x="358" y="12294"/>
                    <a:pt x="537" y="13528"/>
                    <a:pt x="716" y="14741"/>
                  </a:cubicBezTo>
                  <a:cubicBezTo>
                    <a:pt x="736" y="14940"/>
                    <a:pt x="756" y="15139"/>
                    <a:pt x="935" y="15318"/>
                  </a:cubicBezTo>
                  <a:cubicBezTo>
                    <a:pt x="1393" y="13826"/>
                    <a:pt x="1651" y="12294"/>
                    <a:pt x="1890" y="10743"/>
                  </a:cubicBezTo>
                  <a:cubicBezTo>
                    <a:pt x="2109" y="9211"/>
                    <a:pt x="2129" y="7679"/>
                    <a:pt x="2049" y="6167"/>
                  </a:cubicBezTo>
                  <a:cubicBezTo>
                    <a:pt x="1949" y="4039"/>
                    <a:pt x="1552" y="2010"/>
                    <a:pt x="8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2" name="Google Shape;252;p7"/>
          <p:cNvSpPr txBox="1">
            <a:spLocks noGrp="1"/>
          </p:cNvSpPr>
          <p:nvPr>
            <p:ph type="title"/>
          </p:nvPr>
        </p:nvSpPr>
        <p:spPr>
          <a:xfrm>
            <a:off x="713225" y="466600"/>
            <a:ext cx="7479900" cy="623100"/>
          </a:xfrm>
          <a:prstGeom prst="rect">
            <a:avLst/>
          </a:prstGeom>
        </p:spPr>
        <p:txBody>
          <a:bodyPr spcFirstLastPara="1" wrap="square" lIns="0" tIns="0" rIns="0" bIns="0" anchor="t" anchorCtr="0">
            <a:normAutofit/>
          </a:bodyPr>
          <a:lstStyle>
            <a:lvl1pPr lvl="0" algn="l" rtl="0">
              <a:spcBef>
                <a:spcPts val="0"/>
              </a:spcBef>
              <a:spcAft>
                <a:spcPts val="0"/>
              </a:spcAft>
              <a:buSzPts val="4200"/>
              <a:buNone/>
              <a:defRPr sz="4000"/>
            </a:lvl1pPr>
            <a:lvl2pPr lvl="1" algn="l" rtl="0">
              <a:spcBef>
                <a:spcPts val="0"/>
              </a:spcBef>
              <a:spcAft>
                <a:spcPts val="0"/>
              </a:spcAft>
              <a:buSzPts val="4200"/>
              <a:buNone/>
              <a:defRPr sz="4200"/>
            </a:lvl2pPr>
            <a:lvl3pPr lvl="2" algn="l" rtl="0">
              <a:spcBef>
                <a:spcPts val="0"/>
              </a:spcBef>
              <a:spcAft>
                <a:spcPts val="0"/>
              </a:spcAft>
              <a:buSzPts val="4200"/>
              <a:buNone/>
              <a:defRPr sz="4200"/>
            </a:lvl3pPr>
            <a:lvl4pPr lvl="3" algn="l" rtl="0">
              <a:spcBef>
                <a:spcPts val="0"/>
              </a:spcBef>
              <a:spcAft>
                <a:spcPts val="0"/>
              </a:spcAft>
              <a:buSzPts val="4200"/>
              <a:buNone/>
              <a:defRPr sz="4200"/>
            </a:lvl4pPr>
            <a:lvl5pPr lvl="4" algn="l" rtl="0">
              <a:spcBef>
                <a:spcPts val="0"/>
              </a:spcBef>
              <a:spcAft>
                <a:spcPts val="0"/>
              </a:spcAft>
              <a:buSzPts val="4200"/>
              <a:buNone/>
              <a:defRPr sz="4200"/>
            </a:lvl5pPr>
            <a:lvl6pPr lvl="5" algn="l" rtl="0">
              <a:spcBef>
                <a:spcPts val="0"/>
              </a:spcBef>
              <a:spcAft>
                <a:spcPts val="0"/>
              </a:spcAft>
              <a:buSzPts val="4200"/>
              <a:buNone/>
              <a:defRPr sz="4200"/>
            </a:lvl6pPr>
            <a:lvl7pPr lvl="6" algn="l" rtl="0">
              <a:spcBef>
                <a:spcPts val="0"/>
              </a:spcBef>
              <a:spcAft>
                <a:spcPts val="0"/>
              </a:spcAft>
              <a:buSzPts val="4200"/>
              <a:buNone/>
              <a:defRPr sz="4200"/>
            </a:lvl7pPr>
            <a:lvl8pPr lvl="7" algn="l" rtl="0">
              <a:spcBef>
                <a:spcPts val="0"/>
              </a:spcBef>
              <a:spcAft>
                <a:spcPts val="0"/>
              </a:spcAft>
              <a:buSzPts val="4200"/>
              <a:buNone/>
              <a:defRPr sz="4200"/>
            </a:lvl8pPr>
            <a:lvl9pPr lvl="8" algn="l" rtl="0">
              <a:spcBef>
                <a:spcPts val="0"/>
              </a:spcBef>
              <a:spcAft>
                <a:spcPts val="0"/>
              </a:spcAft>
              <a:buSzPts val="4200"/>
              <a:buNone/>
              <a:defRPr sz="4200"/>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53"/>
        <p:cNvGrpSpPr/>
        <p:nvPr/>
      </p:nvGrpSpPr>
      <p:grpSpPr>
        <a:xfrm>
          <a:off x="0" y="0"/>
          <a:ext cx="0" cy="0"/>
          <a:chOff x="0" y="0"/>
          <a:chExt cx="0" cy="0"/>
        </a:xfrm>
      </p:grpSpPr>
      <p:grpSp>
        <p:nvGrpSpPr>
          <p:cNvPr id="254" name="Google Shape;254;p8"/>
          <p:cNvGrpSpPr/>
          <p:nvPr/>
        </p:nvGrpSpPr>
        <p:grpSpPr>
          <a:xfrm rot="10800000">
            <a:off x="4487623" y="-955554"/>
            <a:ext cx="8080746" cy="4715630"/>
            <a:chOff x="-3091977" y="1335771"/>
            <a:chExt cx="8080746" cy="4715630"/>
          </a:xfrm>
        </p:grpSpPr>
        <p:sp>
          <p:nvSpPr>
            <p:cNvPr id="255" name="Google Shape;255;p8"/>
            <p:cNvSpPr/>
            <p:nvPr/>
          </p:nvSpPr>
          <p:spPr>
            <a:xfrm rot="-4507814" flipH="1">
              <a:off x="1332811" y="1579829"/>
              <a:ext cx="3161868" cy="3454322"/>
            </a:xfrm>
            <a:custGeom>
              <a:avLst/>
              <a:gdLst/>
              <a:ahLst/>
              <a:cxnLst/>
              <a:rect l="l" t="t" r="r" b="b"/>
              <a:pathLst>
                <a:path w="37797" h="41293" extrusionOk="0">
                  <a:moveTo>
                    <a:pt x="16193" y="10339"/>
                  </a:moveTo>
                  <a:lnTo>
                    <a:pt x="16193" y="10339"/>
                  </a:lnTo>
                  <a:cubicBezTo>
                    <a:pt x="16193" y="10354"/>
                    <a:pt x="16172" y="10388"/>
                    <a:pt x="16154" y="10414"/>
                  </a:cubicBezTo>
                  <a:lnTo>
                    <a:pt x="16154" y="10414"/>
                  </a:lnTo>
                  <a:cubicBezTo>
                    <a:pt x="16156" y="10377"/>
                    <a:pt x="16193" y="10358"/>
                    <a:pt x="16193" y="10339"/>
                  </a:cubicBezTo>
                  <a:close/>
                  <a:moveTo>
                    <a:pt x="4667" y="2139"/>
                  </a:moveTo>
                  <a:cubicBezTo>
                    <a:pt x="4740" y="2139"/>
                    <a:pt x="4804" y="2171"/>
                    <a:pt x="4874" y="2183"/>
                  </a:cubicBezTo>
                  <a:cubicBezTo>
                    <a:pt x="5570" y="2402"/>
                    <a:pt x="6267" y="2720"/>
                    <a:pt x="6943" y="3058"/>
                  </a:cubicBezTo>
                  <a:cubicBezTo>
                    <a:pt x="7142" y="3158"/>
                    <a:pt x="7301" y="3277"/>
                    <a:pt x="7480" y="3456"/>
                  </a:cubicBezTo>
                  <a:cubicBezTo>
                    <a:pt x="9052" y="5008"/>
                    <a:pt x="10842" y="6281"/>
                    <a:pt x="12811" y="7295"/>
                  </a:cubicBezTo>
                  <a:cubicBezTo>
                    <a:pt x="13050" y="7435"/>
                    <a:pt x="13249" y="7594"/>
                    <a:pt x="13448" y="7793"/>
                  </a:cubicBezTo>
                  <a:cubicBezTo>
                    <a:pt x="14204" y="8489"/>
                    <a:pt x="14940" y="9225"/>
                    <a:pt x="15696" y="9921"/>
                  </a:cubicBezTo>
                  <a:cubicBezTo>
                    <a:pt x="15835" y="10060"/>
                    <a:pt x="15954" y="10259"/>
                    <a:pt x="16193" y="10339"/>
                  </a:cubicBezTo>
                  <a:cubicBezTo>
                    <a:pt x="16116" y="10416"/>
                    <a:pt x="16035" y="10445"/>
                    <a:pt x="15953" y="10445"/>
                  </a:cubicBezTo>
                  <a:cubicBezTo>
                    <a:pt x="15846" y="10445"/>
                    <a:pt x="15738" y="10395"/>
                    <a:pt x="15636" y="10339"/>
                  </a:cubicBezTo>
                  <a:cubicBezTo>
                    <a:pt x="14821" y="9981"/>
                    <a:pt x="13965" y="9663"/>
                    <a:pt x="13150" y="9285"/>
                  </a:cubicBezTo>
                  <a:cubicBezTo>
                    <a:pt x="11061" y="8290"/>
                    <a:pt x="9131" y="7057"/>
                    <a:pt x="7401" y="5505"/>
                  </a:cubicBezTo>
                  <a:cubicBezTo>
                    <a:pt x="6386" y="4590"/>
                    <a:pt x="5471" y="3575"/>
                    <a:pt x="4655" y="2461"/>
                  </a:cubicBezTo>
                  <a:cubicBezTo>
                    <a:pt x="4576" y="2382"/>
                    <a:pt x="4556" y="2282"/>
                    <a:pt x="4496" y="2203"/>
                  </a:cubicBezTo>
                  <a:cubicBezTo>
                    <a:pt x="4561" y="2154"/>
                    <a:pt x="4616" y="2139"/>
                    <a:pt x="4667" y="2139"/>
                  </a:cubicBezTo>
                  <a:close/>
                  <a:moveTo>
                    <a:pt x="2288" y="1805"/>
                  </a:moveTo>
                  <a:cubicBezTo>
                    <a:pt x="2427" y="1805"/>
                    <a:pt x="2507" y="1885"/>
                    <a:pt x="2587" y="2004"/>
                  </a:cubicBezTo>
                  <a:cubicBezTo>
                    <a:pt x="2785" y="2382"/>
                    <a:pt x="3004" y="2760"/>
                    <a:pt x="3223" y="3098"/>
                  </a:cubicBezTo>
                  <a:cubicBezTo>
                    <a:pt x="4655" y="5286"/>
                    <a:pt x="6486" y="7077"/>
                    <a:pt x="8634" y="8628"/>
                  </a:cubicBezTo>
                  <a:cubicBezTo>
                    <a:pt x="11379" y="10617"/>
                    <a:pt x="14443" y="11970"/>
                    <a:pt x="17645" y="13005"/>
                  </a:cubicBezTo>
                  <a:cubicBezTo>
                    <a:pt x="17884" y="13044"/>
                    <a:pt x="18083" y="13144"/>
                    <a:pt x="18302" y="13164"/>
                  </a:cubicBezTo>
                  <a:cubicBezTo>
                    <a:pt x="18879" y="13243"/>
                    <a:pt x="19296" y="13601"/>
                    <a:pt x="19635" y="14039"/>
                  </a:cubicBezTo>
                  <a:cubicBezTo>
                    <a:pt x="19973" y="14437"/>
                    <a:pt x="20311" y="14835"/>
                    <a:pt x="20669" y="15233"/>
                  </a:cubicBezTo>
                  <a:cubicBezTo>
                    <a:pt x="20729" y="15332"/>
                    <a:pt x="20828" y="15412"/>
                    <a:pt x="20788" y="15551"/>
                  </a:cubicBezTo>
                  <a:cubicBezTo>
                    <a:pt x="20729" y="15567"/>
                    <a:pt x="20668" y="15573"/>
                    <a:pt x="20606" y="15573"/>
                  </a:cubicBezTo>
                  <a:cubicBezTo>
                    <a:pt x="20441" y="15573"/>
                    <a:pt x="20271" y="15531"/>
                    <a:pt x="20112" y="15531"/>
                  </a:cubicBezTo>
                  <a:cubicBezTo>
                    <a:pt x="15397" y="14357"/>
                    <a:pt x="11021" y="12448"/>
                    <a:pt x="7142" y="9484"/>
                  </a:cubicBezTo>
                  <a:cubicBezTo>
                    <a:pt x="5272" y="8071"/>
                    <a:pt x="3641" y="6400"/>
                    <a:pt x="2388" y="4411"/>
                  </a:cubicBezTo>
                  <a:cubicBezTo>
                    <a:pt x="1970" y="3715"/>
                    <a:pt x="1592" y="3018"/>
                    <a:pt x="1294" y="2282"/>
                  </a:cubicBezTo>
                  <a:cubicBezTo>
                    <a:pt x="1234" y="2183"/>
                    <a:pt x="1234" y="2083"/>
                    <a:pt x="1194" y="1964"/>
                  </a:cubicBezTo>
                  <a:cubicBezTo>
                    <a:pt x="1353" y="1825"/>
                    <a:pt x="1552" y="1865"/>
                    <a:pt x="1751" y="1825"/>
                  </a:cubicBezTo>
                  <a:cubicBezTo>
                    <a:pt x="1930" y="1805"/>
                    <a:pt x="2109" y="1805"/>
                    <a:pt x="2288" y="1805"/>
                  </a:cubicBezTo>
                  <a:close/>
                  <a:moveTo>
                    <a:pt x="2628" y="0"/>
                  </a:moveTo>
                  <a:cubicBezTo>
                    <a:pt x="2155" y="0"/>
                    <a:pt x="1678" y="38"/>
                    <a:pt x="1194" y="114"/>
                  </a:cubicBezTo>
                  <a:cubicBezTo>
                    <a:pt x="995" y="194"/>
                    <a:pt x="796" y="273"/>
                    <a:pt x="697" y="512"/>
                  </a:cubicBezTo>
                  <a:cubicBezTo>
                    <a:pt x="538" y="910"/>
                    <a:pt x="339" y="1308"/>
                    <a:pt x="180" y="1686"/>
                  </a:cubicBezTo>
                  <a:cubicBezTo>
                    <a:pt x="1" y="2064"/>
                    <a:pt x="1" y="2461"/>
                    <a:pt x="80" y="2859"/>
                  </a:cubicBezTo>
                  <a:cubicBezTo>
                    <a:pt x="378" y="4311"/>
                    <a:pt x="1035" y="5644"/>
                    <a:pt x="1930" y="6838"/>
                  </a:cubicBezTo>
                  <a:cubicBezTo>
                    <a:pt x="3163" y="8469"/>
                    <a:pt x="4675" y="9822"/>
                    <a:pt x="6306" y="10956"/>
                  </a:cubicBezTo>
                  <a:cubicBezTo>
                    <a:pt x="9131" y="12965"/>
                    <a:pt x="12215" y="14536"/>
                    <a:pt x="15437" y="15809"/>
                  </a:cubicBezTo>
                  <a:cubicBezTo>
                    <a:pt x="17566" y="16645"/>
                    <a:pt x="19754" y="17381"/>
                    <a:pt x="22101" y="17500"/>
                  </a:cubicBezTo>
                  <a:cubicBezTo>
                    <a:pt x="22400" y="17520"/>
                    <a:pt x="22579" y="17640"/>
                    <a:pt x="22718" y="17878"/>
                  </a:cubicBezTo>
                  <a:cubicBezTo>
                    <a:pt x="23315" y="18734"/>
                    <a:pt x="23951" y="19589"/>
                    <a:pt x="24548" y="20464"/>
                  </a:cubicBezTo>
                  <a:cubicBezTo>
                    <a:pt x="27055" y="24184"/>
                    <a:pt x="29223" y="28123"/>
                    <a:pt x="31331" y="32062"/>
                  </a:cubicBezTo>
                  <a:cubicBezTo>
                    <a:pt x="32764" y="34747"/>
                    <a:pt x="34156" y="37433"/>
                    <a:pt x="35608" y="40098"/>
                  </a:cubicBezTo>
                  <a:cubicBezTo>
                    <a:pt x="35827" y="40516"/>
                    <a:pt x="35947" y="40994"/>
                    <a:pt x="36344" y="41292"/>
                  </a:cubicBezTo>
                  <a:cubicBezTo>
                    <a:pt x="36822" y="41153"/>
                    <a:pt x="37180" y="40815"/>
                    <a:pt x="37598" y="40596"/>
                  </a:cubicBezTo>
                  <a:cubicBezTo>
                    <a:pt x="37677" y="40556"/>
                    <a:pt x="37717" y="40437"/>
                    <a:pt x="37797" y="40377"/>
                  </a:cubicBezTo>
                  <a:cubicBezTo>
                    <a:pt x="36782" y="38487"/>
                    <a:pt x="35787" y="36597"/>
                    <a:pt x="34713" y="34708"/>
                  </a:cubicBezTo>
                  <a:cubicBezTo>
                    <a:pt x="33201" y="32042"/>
                    <a:pt x="31650" y="29356"/>
                    <a:pt x="30078" y="26731"/>
                  </a:cubicBezTo>
                  <a:cubicBezTo>
                    <a:pt x="28328" y="23747"/>
                    <a:pt x="26537" y="20763"/>
                    <a:pt x="24608" y="17839"/>
                  </a:cubicBezTo>
                  <a:cubicBezTo>
                    <a:pt x="22917" y="15233"/>
                    <a:pt x="21027" y="12806"/>
                    <a:pt x="18839" y="10558"/>
                  </a:cubicBezTo>
                  <a:cubicBezTo>
                    <a:pt x="16850" y="8529"/>
                    <a:pt x="14860" y="6500"/>
                    <a:pt x="12672" y="4709"/>
                  </a:cubicBezTo>
                  <a:cubicBezTo>
                    <a:pt x="11081" y="3416"/>
                    <a:pt x="9390" y="2223"/>
                    <a:pt x="7560" y="1308"/>
                  </a:cubicBezTo>
                  <a:cubicBezTo>
                    <a:pt x="6844" y="930"/>
                    <a:pt x="6068" y="631"/>
                    <a:pt x="5272" y="393"/>
                  </a:cubicBezTo>
                  <a:cubicBezTo>
                    <a:pt x="4389" y="133"/>
                    <a:pt x="3515" y="0"/>
                    <a:pt x="26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8"/>
            <p:cNvSpPr/>
            <p:nvPr/>
          </p:nvSpPr>
          <p:spPr>
            <a:xfrm rot="-4507814" flipH="1">
              <a:off x="350222" y="2103559"/>
              <a:ext cx="3354941" cy="3702858"/>
            </a:xfrm>
            <a:custGeom>
              <a:avLst/>
              <a:gdLst/>
              <a:ahLst/>
              <a:cxnLst/>
              <a:rect l="l" t="t" r="r" b="b"/>
              <a:pathLst>
                <a:path w="40105" h="44264" extrusionOk="0">
                  <a:moveTo>
                    <a:pt x="1148" y="1"/>
                  </a:moveTo>
                  <a:cubicBezTo>
                    <a:pt x="644" y="1"/>
                    <a:pt x="268" y="221"/>
                    <a:pt x="1" y="679"/>
                  </a:cubicBezTo>
                  <a:cubicBezTo>
                    <a:pt x="2368" y="818"/>
                    <a:pt x="4556" y="1574"/>
                    <a:pt x="6525" y="2648"/>
                  </a:cubicBezTo>
                  <a:cubicBezTo>
                    <a:pt x="8455" y="3662"/>
                    <a:pt x="10186" y="4896"/>
                    <a:pt x="11797" y="6348"/>
                  </a:cubicBezTo>
                  <a:cubicBezTo>
                    <a:pt x="16452" y="10466"/>
                    <a:pt x="20609" y="15041"/>
                    <a:pt x="24091" y="20193"/>
                  </a:cubicBezTo>
                  <a:cubicBezTo>
                    <a:pt x="27174" y="24749"/>
                    <a:pt x="30198" y="29304"/>
                    <a:pt x="33082" y="33979"/>
                  </a:cubicBezTo>
                  <a:cubicBezTo>
                    <a:pt x="35071" y="37182"/>
                    <a:pt x="36941" y="40464"/>
                    <a:pt x="38612" y="43866"/>
                  </a:cubicBezTo>
                  <a:cubicBezTo>
                    <a:pt x="38692" y="44025"/>
                    <a:pt x="38752" y="44144"/>
                    <a:pt x="38831" y="44264"/>
                  </a:cubicBezTo>
                  <a:cubicBezTo>
                    <a:pt x="39289" y="44184"/>
                    <a:pt x="39607" y="43886"/>
                    <a:pt x="39945" y="43667"/>
                  </a:cubicBezTo>
                  <a:cubicBezTo>
                    <a:pt x="40045" y="43587"/>
                    <a:pt x="40104" y="43468"/>
                    <a:pt x="40045" y="43348"/>
                  </a:cubicBezTo>
                  <a:cubicBezTo>
                    <a:pt x="39985" y="43150"/>
                    <a:pt x="39905" y="42970"/>
                    <a:pt x="39806" y="42791"/>
                  </a:cubicBezTo>
                  <a:cubicBezTo>
                    <a:pt x="38513" y="40106"/>
                    <a:pt x="37041" y="37520"/>
                    <a:pt x="35529" y="34974"/>
                  </a:cubicBezTo>
                  <a:cubicBezTo>
                    <a:pt x="33440" y="31453"/>
                    <a:pt x="31232" y="28051"/>
                    <a:pt x="28964" y="24649"/>
                  </a:cubicBezTo>
                  <a:cubicBezTo>
                    <a:pt x="28447" y="23854"/>
                    <a:pt x="27950" y="23058"/>
                    <a:pt x="27413" y="22262"/>
                  </a:cubicBezTo>
                  <a:cubicBezTo>
                    <a:pt x="27293" y="22163"/>
                    <a:pt x="27174" y="22043"/>
                    <a:pt x="27353" y="21904"/>
                  </a:cubicBezTo>
                  <a:cubicBezTo>
                    <a:pt x="27652" y="21685"/>
                    <a:pt x="27950" y="21407"/>
                    <a:pt x="28308" y="21307"/>
                  </a:cubicBezTo>
                  <a:cubicBezTo>
                    <a:pt x="28407" y="21148"/>
                    <a:pt x="28487" y="20969"/>
                    <a:pt x="28586" y="20790"/>
                  </a:cubicBezTo>
                  <a:cubicBezTo>
                    <a:pt x="28547" y="20770"/>
                    <a:pt x="28487" y="20711"/>
                    <a:pt x="28467" y="20691"/>
                  </a:cubicBezTo>
                  <a:cubicBezTo>
                    <a:pt x="27950" y="20949"/>
                    <a:pt x="27453" y="21188"/>
                    <a:pt x="26915" y="21447"/>
                  </a:cubicBezTo>
                  <a:cubicBezTo>
                    <a:pt x="26756" y="21407"/>
                    <a:pt x="26697" y="21268"/>
                    <a:pt x="26637" y="21148"/>
                  </a:cubicBezTo>
                  <a:cubicBezTo>
                    <a:pt x="26557" y="21049"/>
                    <a:pt x="26498" y="20949"/>
                    <a:pt x="26418" y="20790"/>
                  </a:cubicBezTo>
                  <a:cubicBezTo>
                    <a:pt x="26776" y="20651"/>
                    <a:pt x="27075" y="20512"/>
                    <a:pt x="27393" y="20372"/>
                  </a:cubicBezTo>
                  <a:cubicBezTo>
                    <a:pt x="27890" y="20154"/>
                    <a:pt x="28368" y="19875"/>
                    <a:pt x="28885" y="19676"/>
                  </a:cubicBezTo>
                  <a:cubicBezTo>
                    <a:pt x="29362" y="19477"/>
                    <a:pt x="29581" y="19119"/>
                    <a:pt x="29681" y="18681"/>
                  </a:cubicBezTo>
                  <a:cubicBezTo>
                    <a:pt x="29624" y="18644"/>
                    <a:pt x="29573" y="18630"/>
                    <a:pt x="29526" y="18630"/>
                  </a:cubicBezTo>
                  <a:cubicBezTo>
                    <a:pt x="29426" y="18630"/>
                    <a:pt x="29344" y="18694"/>
                    <a:pt x="29263" y="18721"/>
                  </a:cubicBezTo>
                  <a:cubicBezTo>
                    <a:pt x="28268" y="19179"/>
                    <a:pt x="27254" y="19577"/>
                    <a:pt x="26179" y="19875"/>
                  </a:cubicBezTo>
                  <a:cubicBezTo>
                    <a:pt x="26063" y="19911"/>
                    <a:pt x="25986" y="19935"/>
                    <a:pt x="25926" y="19935"/>
                  </a:cubicBezTo>
                  <a:cubicBezTo>
                    <a:pt x="25823" y="19935"/>
                    <a:pt x="25768" y="19865"/>
                    <a:pt x="25642" y="19676"/>
                  </a:cubicBezTo>
                  <a:lnTo>
                    <a:pt x="25185" y="19000"/>
                  </a:lnTo>
                  <a:cubicBezTo>
                    <a:pt x="25404" y="18821"/>
                    <a:pt x="25622" y="18821"/>
                    <a:pt x="25861" y="18781"/>
                  </a:cubicBezTo>
                  <a:cubicBezTo>
                    <a:pt x="27194" y="18502"/>
                    <a:pt x="28467" y="18085"/>
                    <a:pt x="29740" y="17587"/>
                  </a:cubicBezTo>
                  <a:cubicBezTo>
                    <a:pt x="30158" y="17408"/>
                    <a:pt x="30377" y="17170"/>
                    <a:pt x="30357" y="16692"/>
                  </a:cubicBezTo>
                  <a:cubicBezTo>
                    <a:pt x="30316" y="16637"/>
                    <a:pt x="30269" y="16618"/>
                    <a:pt x="30222" y="16618"/>
                  </a:cubicBezTo>
                  <a:cubicBezTo>
                    <a:pt x="30132" y="16618"/>
                    <a:pt x="30037" y="16686"/>
                    <a:pt x="29959" y="16712"/>
                  </a:cubicBezTo>
                  <a:cubicBezTo>
                    <a:pt x="28547" y="17289"/>
                    <a:pt x="27075" y="17707"/>
                    <a:pt x="25563" y="17906"/>
                  </a:cubicBezTo>
                  <a:cubicBezTo>
                    <a:pt x="25158" y="17965"/>
                    <a:pt x="24915" y="18014"/>
                    <a:pt x="24745" y="18014"/>
                  </a:cubicBezTo>
                  <a:cubicBezTo>
                    <a:pt x="24405" y="18014"/>
                    <a:pt x="24356" y="17819"/>
                    <a:pt x="23892" y="17130"/>
                  </a:cubicBezTo>
                  <a:lnTo>
                    <a:pt x="23892" y="17070"/>
                  </a:lnTo>
                  <a:cubicBezTo>
                    <a:pt x="23937" y="16979"/>
                    <a:pt x="24002" y="16960"/>
                    <a:pt x="24068" y="16960"/>
                  </a:cubicBezTo>
                  <a:cubicBezTo>
                    <a:pt x="24118" y="16960"/>
                    <a:pt x="24167" y="16971"/>
                    <a:pt x="24210" y="16971"/>
                  </a:cubicBezTo>
                  <a:cubicBezTo>
                    <a:pt x="26060" y="16871"/>
                    <a:pt x="27870" y="16533"/>
                    <a:pt x="29641" y="15896"/>
                  </a:cubicBezTo>
                  <a:cubicBezTo>
                    <a:pt x="29840" y="15817"/>
                    <a:pt x="30039" y="15737"/>
                    <a:pt x="30218" y="15678"/>
                  </a:cubicBezTo>
                  <a:cubicBezTo>
                    <a:pt x="30775" y="15439"/>
                    <a:pt x="30775" y="15419"/>
                    <a:pt x="30755" y="14723"/>
                  </a:cubicBezTo>
                  <a:cubicBezTo>
                    <a:pt x="30716" y="14706"/>
                    <a:pt x="30680" y="14699"/>
                    <a:pt x="30647" y="14699"/>
                  </a:cubicBezTo>
                  <a:cubicBezTo>
                    <a:pt x="30524" y="14699"/>
                    <a:pt x="30431" y="14791"/>
                    <a:pt x="30337" y="14822"/>
                  </a:cubicBezTo>
                  <a:cubicBezTo>
                    <a:pt x="28487" y="15479"/>
                    <a:pt x="26577" y="15877"/>
                    <a:pt x="24608" y="15916"/>
                  </a:cubicBezTo>
                  <a:cubicBezTo>
                    <a:pt x="24170" y="15916"/>
                    <a:pt x="23713" y="15936"/>
                    <a:pt x="23275" y="15936"/>
                  </a:cubicBezTo>
                  <a:cubicBezTo>
                    <a:pt x="23076" y="15936"/>
                    <a:pt x="22957" y="15877"/>
                    <a:pt x="22818" y="15717"/>
                  </a:cubicBezTo>
                  <a:cubicBezTo>
                    <a:pt x="22619" y="15479"/>
                    <a:pt x="22420" y="15220"/>
                    <a:pt x="22261" y="14981"/>
                  </a:cubicBezTo>
                  <a:cubicBezTo>
                    <a:pt x="22323" y="14857"/>
                    <a:pt x="22400" y="14834"/>
                    <a:pt x="22474" y="14834"/>
                  </a:cubicBezTo>
                  <a:cubicBezTo>
                    <a:pt x="22519" y="14834"/>
                    <a:pt x="22561" y="14842"/>
                    <a:pt x="22599" y="14842"/>
                  </a:cubicBezTo>
                  <a:cubicBezTo>
                    <a:pt x="23215" y="14863"/>
                    <a:pt x="23832" y="14885"/>
                    <a:pt x="24449" y="14885"/>
                  </a:cubicBezTo>
                  <a:cubicBezTo>
                    <a:pt x="24986" y="14885"/>
                    <a:pt x="25523" y="14869"/>
                    <a:pt x="26060" y="14822"/>
                  </a:cubicBezTo>
                  <a:cubicBezTo>
                    <a:pt x="27572" y="14703"/>
                    <a:pt x="29064" y="14424"/>
                    <a:pt x="30536" y="13947"/>
                  </a:cubicBezTo>
                  <a:cubicBezTo>
                    <a:pt x="30655" y="13907"/>
                    <a:pt x="30775" y="13887"/>
                    <a:pt x="30874" y="13808"/>
                  </a:cubicBezTo>
                  <a:cubicBezTo>
                    <a:pt x="31013" y="13728"/>
                    <a:pt x="31013" y="13609"/>
                    <a:pt x="30974" y="13489"/>
                  </a:cubicBezTo>
                  <a:lnTo>
                    <a:pt x="30974" y="13489"/>
                  </a:lnTo>
                  <a:cubicBezTo>
                    <a:pt x="29919" y="13728"/>
                    <a:pt x="28825" y="13927"/>
                    <a:pt x="27731" y="13987"/>
                  </a:cubicBezTo>
                  <a:cubicBezTo>
                    <a:pt x="27341" y="14005"/>
                    <a:pt x="26953" y="14014"/>
                    <a:pt x="26567" y="14014"/>
                  </a:cubicBezTo>
                  <a:cubicBezTo>
                    <a:pt x="24850" y="14014"/>
                    <a:pt x="23171" y="13838"/>
                    <a:pt x="21465" y="13529"/>
                  </a:cubicBezTo>
                  <a:cubicBezTo>
                    <a:pt x="21166" y="13489"/>
                    <a:pt x="20968" y="13390"/>
                    <a:pt x="20769" y="13151"/>
                  </a:cubicBezTo>
                  <a:cubicBezTo>
                    <a:pt x="19993" y="12316"/>
                    <a:pt x="19217" y="11441"/>
                    <a:pt x="18421" y="10625"/>
                  </a:cubicBezTo>
                  <a:cubicBezTo>
                    <a:pt x="16452" y="8576"/>
                    <a:pt x="14443" y="6587"/>
                    <a:pt x="12235" y="4836"/>
                  </a:cubicBezTo>
                  <a:cubicBezTo>
                    <a:pt x="10345" y="3344"/>
                    <a:pt x="8356" y="2011"/>
                    <a:pt x="6088" y="1116"/>
                  </a:cubicBezTo>
                  <a:cubicBezTo>
                    <a:pt x="4516" y="500"/>
                    <a:pt x="2905" y="122"/>
                    <a:pt x="1214" y="2"/>
                  </a:cubicBezTo>
                  <a:cubicBezTo>
                    <a:pt x="1192" y="1"/>
                    <a:pt x="1170" y="1"/>
                    <a:pt x="11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8"/>
            <p:cNvSpPr/>
            <p:nvPr/>
          </p:nvSpPr>
          <p:spPr>
            <a:xfrm rot="-4507814" flipH="1">
              <a:off x="-1054829" y="1366381"/>
              <a:ext cx="2205034" cy="4017229"/>
            </a:xfrm>
            <a:custGeom>
              <a:avLst/>
              <a:gdLst/>
              <a:ahLst/>
              <a:cxnLst/>
              <a:rect l="l" t="t" r="r" b="b"/>
              <a:pathLst>
                <a:path w="26359" h="48022" extrusionOk="0">
                  <a:moveTo>
                    <a:pt x="1314" y="0"/>
                  </a:moveTo>
                  <a:cubicBezTo>
                    <a:pt x="936" y="199"/>
                    <a:pt x="697" y="518"/>
                    <a:pt x="419" y="796"/>
                  </a:cubicBezTo>
                  <a:cubicBezTo>
                    <a:pt x="1" y="1214"/>
                    <a:pt x="1" y="1214"/>
                    <a:pt x="498" y="1552"/>
                  </a:cubicBezTo>
                  <a:cubicBezTo>
                    <a:pt x="1493" y="2169"/>
                    <a:pt x="2507" y="2765"/>
                    <a:pt x="3482" y="3442"/>
                  </a:cubicBezTo>
                  <a:cubicBezTo>
                    <a:pt x="6207" y="5292"/>
                    <a:pt x="8774" y="7381"/>
                    <a:pt x="11161" y="9668"/>
                  </a:cubicBezTo>
                  <a:cubicBezTo>
                    <a:pt x="13627" y="12035"/>
                    <a:pt x="15875" y="14562"/>
                    <a:pt x="17904" y="17267"/>
                  </a:cubicBezTo>
                  <a:cubicBezTo>
                    <a:pt x="20292" y="20470"/>
                    <a:pt x="22042" y="24051"/>
                    <a:pt x="23295" y="27850"/>
                  </a:cubicBezTo>
                  <a:cubicBezTo>
                    <a:pt x="24509" y="31530"/>
                    <a:pt x="25165" y="35290"/>
                    <a:pt x="24927" y="39169"/>
                  </a:cubicBezTo>
                  <a:cubicBezTo>
                    <a:pt x="24907" y="39467"/>
                    <a:pt x="24927" y="39786"/>
                    <a:pt x="24807" y="40064"/>
                  </a:cubicBezTo>
                  <a:cubicBezTo>
                    <a:pt x="24827" y="40184"/>
                    <a:pt x="24827" y="40323"/>
                    <a:pt x="24708" y="40383"/>
                  </a:cubicBezTo>
                  <a:cubicBezTo>
                    <a:pt x="24608" y="40462"/>
                    <a:pt x="24489" y="40482"/>
                    <a:pt x="24370" y="40542"/>
                  </a:cubicBezTo>
                  <a:cubicBezTo>
                    <a:pt x="22917" y="41019"/>
                    <a:pt x="21406" y="41278"/>
                    <a:pt x="19894" y="41417"/>
                  </a:cubicBezTo>
                  <a:cubicBezTo>
                    <a:pt x="19402" y="41459"/>
                    <a:pt x="18907" y="41473"/>
                    <a:pt x="18413" y="41473"/>
                  </a:cubicBezTo>
                  <a:cubicBezTo>
                    <a:pt x="17748" y="41473"/>
                    <a:pt x="17083" y="41448"/>
                    <a:pt x="16432" y="41437"/>
                  </a:cubicBezTo>
                  <a:cubicBezTo>
                    <a:pt x="16379" y="41437"/>
                    <a:pt x="16322" y="41421"/>
                    <a:pt x="16267" y="41421"/>
                  </a:cubicBezTo>
                  <a:cubicBezTo>
                    <a:pt x="16197" y="41421"/>
                    <a:pt x="16130" y="41446"/>
                    <a:pt x="16074" y="41556"/>
                  </a:cubicBezTo>
                  <a:cubicBezTo>
                    <a:pt x="16273" y="41775"/>
                    <a:pt x="16472" y="42054"/>
                    <a:pt x="16651" y="42312"/>
                  </a:cubicBezTo>
                  <a:cubicBezTo>
                    <a:pt x="16771" y="42451"/>
                    <a:pt x="16910" y="42531"/>
                    <a:pt x="17109" y="42531"/>
                  </a:cubicBezTo>
                  <a:cubicBezTo>
                    <a:pt x="17546" y="42531"/>
                    <a:pt x="18004" y="42511"/>
                    <a:pt x="18441" y="42511"/>
                  </a:cubicBezTo>
                  <a:cubicBezTo>
                    <a:pt x="20411" y="42451"/>
                    <a:pt x="22301" y="42054"/>
                    <a:pt x="24171" y="41417"/>
                  </a:cubicBezTo>
                  <a:cubicBezTo>
                    <a:pt x="24277" y="41371"/>
                    <a:pt x="24372" y="41291"/>
                    <a:pt x="24481" y="41291"/>
                  </a:cubicBezTo>
                  <a:cubicBezTo>
                    <a:pt x="24515" y="41291"/>
                    <a:pt x="24551" y="41299"/>
                    <a:pt x="24588" y="41317"/>
                  </a:cubicBezTo>
                  <a:cubicBezTo>
                    <a:pt x="24608" y="42014"/>
                    <a:pt x="24608" y="42014"/>
                    <a:pt x="24031" y="42252"/>
                  </a:cubicBezTo>
                  <a:cubicBezTo>
                    <a:pt x="23832" y="42332"/>
                    <a:pt x="23673" y="42412"/>
                    <a:pt x="23474" y="42471"/>
                  </a:cubicBezTo>
                  <a:cubicBezTo>
                    <a:pt x="21724" y="43128"/>
                    <a:pt x="19914" y="43446"/>
                    <a:pt x="18044" y="43545"/>
                  </a:cubicBezTo>
                  <a:cubicBezTo>
                    <a:pt x="18007" y="43545"/>
                    <a:pt x="17966" y="43540"/>
                    <a:pt x="17924" y="43540"/>
                  </a:cubicBezTo>
                  <a:cubicBezTo>
                    <a:pt x="17851" y="43540"/>
                    <a:pt x="17776" y="43556"/>
                    <a:pt x="17725" y="43645"/>
                  </a:cubicBezTo>
                  <a:lnTo>
                    <a:pt x="17725" y="43725"/>
                  </a:lnTo>
                  <a:cubicBezTo>
                    <a:pt x="18209" y="44409"/>
                    <a:pt x="18239" y="44595"/>
                    <a:pt x="18586" y="44595"/>
                  </a:cubicBezTo>
                  <a:cubicBezTo>
                    <a:pt x="18754" y="44595"/>
                    <a:pt x="18995" y="44552"/>
                    <a:pt x="19396" y="44500"/>
                  </a:cubicBezTo>
                  <a:cubicBezTo>
                    <a:pt x="20908" y="44301"/>
                    <a:pt x="22380" y="43904"/>
                    <a:pt x="23793" y="43307"/>
                  </a:cubicBezTo>
                  <a:cubicBezTo>
                    <a:pt x="23871" y="43267"/>
                    <a:pt x="23950" y="43211"/>
                    <a:pt x="24040" y="43211"/>
                  </a:cubicBezTo>
                  <a:cubicBezTo>
                    <a:pt x="24086" y="43211"/>
                    <a:pt x="24136" y="43226"/>
                    <a:pt x="24190" y="43267"/>
                  </a:cubicBezTo>
                  <a:cubicBezTo>
                    <a:pt x="24210" y="43744"/>
                    <a:pt x="23992" y="44003"/>
                    <a:pt x="23574" y="44162"/>
                  </a:cubicBezTo>
                  <a:cubicBezTo>
                    <a:pt x="22301" y="44659"/>
                    <a:pt x="21008" y="45097"/>
                    <a:pt x="19695" y="45356"/>
                  </a:cubicBezTo>
                  <a:cubicBezTo>
                    <a:pt x="19456" y="45415"/>
                    <a:pt x="19237" y="45415"/>
                    <a:pt x="19018" y="45594"/>
                  </a:cubicBezTo>
                  <a:lnTo>
                    <a:pt x="19456" y="46251"/>
                  </a:lnTo>
                  <a:cubicBezTo>
                    <a:pt x="19582" y="46440"/>
                    <a:pt x="19628" y="46509"/>
                    <a:pt x="19736" y="46509"/>
                  </a:cubicBezTo>
                  <a:cubicBezTo>
                    <a:pt x="19799" y="46509"/>
                    <a:pt x="19882" y="46486"/>
                    <a:pt x="20013" y="46450"/>
                  </a:cubicBezTo>
                  <a:cubicBezTo>
                    <a:pt x="21047" y="46151"/>
                    <a:pt x="22082" y="45754"/>
                    <a:pt x="23096" y="45316"/>
                  </a:cubicBezTo>
                  <a:cubicBezTo>
                    <a:pt x="23179" y="45275"/>
                    <a:pt x="23261" y="45205"/>
                    <a:pt x="23363" y="45205"/>
                  </a:cubicBezTo>
                  <a:cubicBezTo>
                    <a:pt x="23409" y="45205"/>
                    <a:pt x="23459" y="45219"/>
                    <a:pt x="23514" y="45256"/>
                  </a:cubicBezTo>
                  <a:cubicBezTo>
                    <a:pt x="23415" y="45734"/>
                    <a:pt x="23196" y="46052"/>
                    <a:pt x="22718" y="46251"/>
                  </a:cubicBezTo>
                  <a:cubicBezTo>
                    <a:pt x="22221" y="46450"/>
                    <a:pt x="21724" y="46728"/>
                    <a:pt x="21226" y="46947"/>
                  </a:cubicBezTo>
                  <a:cubicBezTo>
                    <a:pt x="20908" y="47106"/>
                    <a:pt x="20610" y="47226"/>
                    <a:pt x="20252" y="47385"/>
                  </a:cubicBezTo>
                  <a:cubicBezTo>
                    <a:pt x="20331" y="47504"/>
                    <a:pt x="20391" y="47623"/>
                    <a:pt x="20451" y="47723"/>
                  </a:cubicBezTo>
                  <a:cubicBezTo>
                    <a:pt x="20530" y="47822"/>
                    <a:pt x="20590" y="48001"/>
                    <a:pt x="20749" y="48021"/>
                  </a:cubicBezTo>
                  <a:cubicBezTo>
                    <a:pt x="21286" y="47783"/>
                    <a:pt x="21783" y="47524"/>
                    <a:pt x="22301" y="47285"/>
                  </a:cubicBezTo>
                  <a:cubicBezTo>
                    <a:pt x="22321" y="47206"/>
                    <a:pt x="22400" y="47146"/>
                    <a:pt x="22519" y="47146"/>
                  </a:cubicBezTo>
                  <a:cubicBezTo>
                    <a:pt x="22599" y="47206"/>
                    <a:pt x="22519" y="47265"/>
                    <a:pt x="22500" y="47325"/>
                  </a:cubicBezTo>
                  <a:cubicBezTo>
                    <a:pt x="22400" y="47504"/>
                    <a:pt x="22321" y="47663"/>
                    <a:pt x="22221" y="47842"/>
                  </a:cubicBezTo>
                  <a:cubicBezTo>
                    <a:pt x="22269" y="47872"/>
                    <a:pt x="22307" y="47884"/>
                    <a:pt x="22341" y="47884"/>
                  </a:cubicBezTo>
                  <a:cubicBezTo>
                    <a:pt x="22420" y="47884"/>
                    <a:pt x="22470" y="47818"/>
                    <a:pt x="22539" y="47763"/>
                  </a:cubicBezTo>
                  <a:cubicBezTo>
                    <a:pt x="22997" y="47365"/>
                    <a:pt x="23435" y="46967"/>
                    <a:pt x="23832" y="46509"/>
                  </a:cubicBezTo>
                  <a:cubicBezTo>
                    <a:pt x="23892" y="46410"/>
                    <a:pt x="23872" y="46251"/>
                    <a:pt x="24031" y="46211"/>
                  </a:cubicBezTo>
                  <a:lnTo>
                    <a:pt x="24011" y="46211"/>
                  </a:lnTo>
                  <a:cubicBezTo>
                    <a:pt x="23992" y="45972"/>
                    <a:pt x="24131" y="45833"/>
                    <a:pt x="24210" y="45654"/>
                  </a:cubicBezTo>
                  <a:cubicBezTo>
                    <a:pt x="25205" y="43565"/>
                    <a:pt x="25782" y="41377"/>
                    <a:pt x="26001" y="39090"/>
                  </a:cubicBezTo>
                  <a:cubicBezTo>
                    <a:pt x="26359" y="35628"/>
                    <a:pt x="25901" y="32227"/>
                    <a:pt x="25006" y="28904"/>
                  </a:cubicBezTo>
                  <a:cubicBezTo>
                    <a:pt x="23614" y="23693"/>
                    <a:pt x="21226" y="18998"/>
                    <a:pt x="17924" y="14741"/>
                  </a:cubicBezTo>
                  <a:cubicBezTo>
                    <a:pt x="16154" y="12513"/>
                    <a:pt x="14244" y="10404"/>
                    <a:pt x="12175" y="8415"/>
                  </a:cubicBezTo>
                  <a:cubicBezTo>
                    <a:pt x="8853" y="5232"/>
                    <a:pt x="5213" y="2447"/>
                    <a:pt x="13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8"/>
            <p:cNvSpPr/>
            <p:nvPr/>
          </p:nvSpPr>
          <p:spPr>
            <a:xfrm rot="-4507814" flipH="1">
              <a:off x="682473" y="1856441"/>
              <a:ext cx="3336537" cy="3664460"/>
            </a:xfrm>
            <a:custGeom>
              <a:avLst/>
              <a:gdLst/>
              <a:ahLst/>
              <a:cxnLst/>
              <a:rect l="l" t="t" r="r" b="b"/>
              <a:pathLst>
                <a:path w="39885" h="43805" extrusionOk="0">
                  <a:moveTo>
                    <a:pt x="1015" y="0"/>
                  </a:moveTo>
                  <a:cubicBezTo>
                    <a:pt x="577" y="259"/>
                    <a:pt x="219" y="597"/>
                    <a:pt x="0" y="1055"/>
                  </a:cubicBezTo>
                  <a:cubicBezTo>
                    <a:pt x="935" y="1333"/>
                    <a:pt x="1890" y="1552"/>
                    <a:pt x="2805" y="1930"/>
                  </a:cubicBezTo>
                  <a:cubicBezTo>
                    <a:pt x="5351" y="2845"/>
                    <a:pt x="7639" y="4218"/>
                    <a:pt x="9787" y="5829"/>
                  </a:cubicBezTo>
                  <a:cubicBezTo>
                    <a:pt x="12035" y="7500"/>
                    <a:pt x="14044" y="9410"/>
                    <a:pt x="16014" y="11379"/>
                  </a:cubicBezTo>
                  <a:cubicBezTo>
                    <a:pt x="19276" y="14602"/>
                    <a:pt x="22101" y="18162"/>
                    <a:pt x="24667" y="21942"/>
                  </a:cubicBezTo>
                  <a:cubicBezTo>
                    <a:pt x="27233" y="25702"/>
                    <a:pt x="29819" y="29481"/>
                    <a:pt x="32266" y="33301"/>
                  </a:cubicBezTo>
                  <a:cubicBezTo>
                    <a:pt x="34414" y="36643"/>
                    <a:pt x="36424" y="40024"/>
                    <a:pt x="38293" y="43526"/>
                  </a:cubicBezTo>
                  <a:cubicBezTo>
                    <a:pt x="38313" y="43526"/>
                    <a:pt x="38333" y="43545"/>
                    <a:pt x="38373" y="43585"/>
                  </a:cubicBezTo>
                  <a:cubicBezTo>
                    <a:pt x="38373" y="43585"/>
                    <a:pt x="38333" y="43605"/>
                    <a:pt x="38333" y="43625"/>
                  </a:cubicBezTo>
                  <a:lnTo>
                    <a:pt x="38333" y="43804"/>
                  </a:lnTo>
                  <a:cubicBezTo>
                    <a:pt x="38890" y="43685"/>
                    <a:pt x="39328" y="43327"/>
                    <a:pt x="39805" y="43028"/>
                  </a:cubicBezTo>
                  <a:cubicBezTo>
                    <a:pt x="39865" y="43008"/>
                    <a:pt x="39865" y="42909"/>
                    <a:pt x="39885" y="42829"/>
                  </a:cubicBezTo>
                  <a:cubicBezTo>
                    <a:pt x="39606" y="42372"/>
                    <a:pt x="39348" y="41914"/>
                    <a:pt x="39089" y="41457"/>
                  </a:cubicBezTo>
                  <a:cubicBezTo>
                    <a:pt x="37179" y="37936"/>
                    <a:pt x="35031" y="34554"/>
                    <a:pt x="32843" y="31192"/>
                  </a:cubicBezTo>
                  <a:cubicBezTo>
                    <a:pt x="30734" y="27969"/>
                    <a:pt x="28566" y="24787"/>
                    <a:pt x="26358" y="21624"/>
                  </a:cubicBezTo>
                  <a:cubicBezTo>
                    <a:pt x="24548" y="18998"/>
                    <a:pt x="22658" y="16392"/>
                    <a:pt x="20509" y="13985"/>
                  </a:cubicBezTo>
                  <a:cubicBezTo>
                    <a:pt x="18898" y="12155"/>
                    <a:pt x="17207" y="10404"/>
                    <a:pt x="15477" y="8713"/>
                  </a:cubicBezTo>
                  <a:cubicBezTo>
                    <a:pt x="13945" y="7261"/>
                    <a:pt x="12413" y="5829"/>
                    <a:pt x="10722" y="4576"/>
                  </a:cubicBezTo>
                  <a:cubicBezTo>
                    <a:pt x="8653" y="3024"/>
                    <a:pt x="6465" y="1711"/>
                    <a:pt x="4058" y="836"/>
                  </a:cubicBezTo>
                  <a:cubicBezTo>
                    <a:pt x="3064" y="458"/>
                    <a:pt x="2029" y="219"/>
                    <a:pt x="10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8"/>
            <p:cNvSpPr/>
            <p:nvPr/>
          </p:nvSpPr>
          <p:spPr>
            <a:xfrm rot="-4507814" flipH="1">
              <a:off x="803270" y="1783823"/>
              <a:ext cx="3296718" cy="3639448"/>
            </a:xfrm>
            <a:custGeom>
              <a:avLst/>
              <a:gdLst/>
              <a:ahLst/>
              <a:cxnLst/>
              <a:rect l="l" t="t" r="r" b="b"/>
              <a:pathLst>
                <a:path w="39409" h="43506" extrusionOk="0">
                  <a:moveTo>
                    <a:pt x="1055" y="1"/>
                  </a:moveTo>
                  <a:cubicBezTo>
                    <a:pt x="677" y="299"/>
                    <a:pt x="399" y="697"/>
                    <a:pt x="100" y="1055"/>
                  </a:cubicBezTo>
                  <a:cubicBezTo>
                    <a:pt x="41" y="1134"/>
                    <a:pt x="41" y="1234"/>
                    <a:pt x="1" y="1333"/>
                  </a:cubicBezTo>
                  <a:cubicBezTo>
                    <a:pt x="2169" y="1592"/>
                    <a:pt x="4178" y="2368"/>
                    <a:pt x="6108" y="3382"/>
                  </a:cubicBezTo>
                  <a:cubicBezTo>
                    <a:pt x="8137" y="4476"/>
                    <a:pt x="10007" y="5849"/>
                    <a:pt x="11737" y="7361"/>
                  </a:cubicBezTo>
                  <a:cubicBezTo>
                    <a:pt x="16611" y="11638"/>
                    <a:pt x="20928" y="16392"/>
                    <a:pt x="24528" y="21783"/>
                  </a:cubicBezTo>
                  <a:cubicBezTo>
                    <a:pt x="27512" y="26259"/>
                    <a:pt x="30516" y="30735"/>
                    <a:pt x="33341" y="35350"/>
                  </a:cubicBezTo>
                  <a:cubicBezTo>
                    <a:pt x="34972" y="38035"/>
                    <a:pt x="36544" y="40741"/>
                    <a:pt x="38016" y="43506"/>
                  </a:cubicBezTo>
                  <a:cubicBezTo>
                    <a:pt x="38473" y="43247"/>
                    <a:pt x="38931" y="43009"/>
                    <a:pt x="39408" y="42750"/>
                  </a:cubicBezTo>
                  <a:lnTo>
                    <a:pt x="39408" y="42571"/>
                  </a:lnTo>
                  <a:cubicBezTo>
                    <a:pt x="39329" y="42571"/>
                    <a:pt x="39329" y="42531"/>
                    <a:pt x="39348" y="42432"/>
                  </a:cubicBezTo>
                  <a:cubicBezTo>
                    <a:pt x="37479" y="38951"/>
                    <a:pt x="35469" y="35549"/>
                    <a:pt x="33341" y="32207"/>
                  </a:cubicBezTo>
                  <a:cubicBezTo>
                    <a:pt x="30854" y="28387"/>
                    <a:pt x="28288" y="24628"/>
                    <a:pt x="25722" y="20848"/>
                  </a:cubicBezTo>
                  <a:cubicBezTo>
                    <a:pt x="23156" y="17069"/>
                    <a:pt x="20331" y="13508"/>
                    <a:pt x="17069" y="10285"/>
                  </a:cubicBezTo>
                  <a:cubicBezTo>
                    <a:pt x="15099" y="8316"/>
                    <a:pt x="13090" y="6406"/>
                    <a:pt x="10842" y="4735"/>
                  </a:cubicBezTo>
                  <a:cubicBezTo>
                    <a:pt x="8694" y="3124"/>
                    <a:pt x="6406" y="1771"/>
                    <a:pt x="3860" y="836"/>
                  </a:cubicBezTo>
                  <a:cubicBezTo>
                    <a:pt x="2945" y="498"/>
                    <a:pt x="1990" y="259"/>
                    <a:pt x="10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8"/>
            <p:cNvSpPr/>
            <p:nvPr/>
          </p:nvSpPr>
          <p:spPr>
            <a:xfrm rot="-4507814" flipH="1">
              <a:off x="1193721" y="1635713"/>
              <a:ext cx="3190143" cy="3501754"/>
            </a:xfrm>
            <a:custGeom>
              <a:avLst/>
              <a:gdLst/>
              <a:ahLst/>
              <a:cxnLst/>
              <a:rect l="l" t="t" r="r" b="b"/>
              <a:pathLst>
                <a:path w="38135" h="41860" extrusionOk="0">
                  <a:moveTo>
                    <a:pt x="1582" y="1"/>
                  </a:moveTo>
                  <a:cubicBezTo>
                    <a:pt x="1320" y="1"/>
                    <a:pt x="1058" y="10"/>
                    <a:pt x="796" y="26"/>
                  </a:cubicBezTo>
                  <a:cubicBezTo>
                    <a:pt x="577" y="384"/>
                    <a:pt x="378" y="762"/>
                    <a:pt x="160" y="1100"/>
                  </a:cubicBezTo>
                  <a:cubicBezTo>
                    <a:pt x="60" y="1259"/>
                    <a:pt x="0" y="1418"/>
                    <a:pt x="60" y="1597"/>
                  </a:cubicBezTo>
                  <a:cubicBezTo>
                    <a:pt x="537" y="1521"/>
                    <a:pt x="1012" y="1483"/>
                    <a:pt x="1485" y="1483"/>
                  </a:cubicBezTo>
                  <a:cubicBezTo>
                    <a:pt x="2373" y="1483"/>
                    <a:pt x="3255" y="1616"/>
                    <a:pt x="4138" y="1876"/>
                  </a:cubicBezTo>
                  <a:cubicBezTo>
                    <a:pt x="4914" y="2114"/>
                    <a:pt x="5670" y="2413"/>
                    <a:pt x="6426" y="2791"/>
                  </a:cubicBezTo>
                  <a:cubicBezTo>
                    <a:pt x="8296" y="3706"/>
                    <a:pt x="9947" y="4899"/>
                    <a:pt x="11538" y="6192"/>
                  </a:cubicBezTo>
                  <a:cubicBezTo>
                    <a:pt x="13766" y="7983"/>
                    <a:pt x="15755" y="10012"/>
                    <a:pt x="17705" y="12041"/>
                  </a:cubicBezTo>
                  <a:cubicBezTo>
                    <a:pt x="19873" y="14289"/>
                    <a:pt x="21763" y="16716"/>
                    <a:pt x="23474" y="19322"/>
                  </a:cubicBezTo>
                  <a:cubicBezTo>
                    <a:pt x="25403" y="22246"/>
                    <a:pt x="27194" y="25230"/>
                    <a:pt x="28944" y="28214"/>
                  </a:cubicBezTo>
                  <a:cubicBezTo>
                    <a:pt x="30516" y="30839"/>
                    <a:pt x="32067" y="33505"/>
                    <a:pt x="33579" y="36191"/>
                  </a:cubicBezTo>
                  <a:cubicBezTo>
                    <a:pt x="34653" y="38060"/>
                    <a:pt x="35648" y="39970"/>
                    <a:pt x="36663" y="41860"/>
                  </a:cubicBezTo>
                  <a:cubicBezTo>
                    <a:pt x="37239" y="41761"/>
                    <a:pt x="37737" y="41462"/>
                    <a:pt x="38135" y="41044"/>
                  </a:cubicBezTo>
                  <a:cubicBezTo>
                    <a:pt x="37796" y="40666"/>
                    <a:pt x="37637" y="40189"/>
                    <a:pt x="37379" y="39751"/>
                  </a:cubicBezTo>
                  <a:cubicBezTo>
                    <a:pt x="34494" y="34400"/>
                    <a:pt x="31391" y="29208"/>
                    <a:pt x="28188" y="24056"/>
                  </a:cubicBezTo>
                  <a:cubicBezTo>
                    <a:pt x="27035" y="22246"/>
                    <a:pt x="25901" y="20416"/>
                    <a:pt x="24727" y="18605"/>
                  </a:cubicBezTo>
                  <a:cubicBezTo>
                    <a:pt x="22718" y="15522"/>
                    <a:pt x="20390" y="12717"/>
                    <a:pt x="17804" y="10111"/>
                  </a:cubicBezTo>
                  <a:cubicBezTo>
                    <a:pt x="15994" y="8281"/>
                    <a:pt x="14204" y="6471"/>
                    <a:pt x="12214" y="4860"/>
                  </a:cubicBezTo>
                  <a:cubicBezTo>
                    <a:pt x="10544" y="3487"/>
                    <a:pt x="8793" y="2254"/>
                    <a:pt x="6824" y="1319"/>
                  </a:cubicBezTo>
                  <a:cubicBezTo>
                    <a:pt x="5550" y="722"/>
                    <a:pt x="4218" y="284"/>
                    <a:pt x="2825" y="85"/>
                  </a:cubicBezTo>
                  <a:cubicBezTo>
                    <a:pt x="2411" y="24"/>
                    <a:pt x="1997" y="1"/>
                    <a:pt x="15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8"/>
            <p:cNvSpPr/>
            <p:nvPr/>
          </p:nvSpPr>
          <p:spPr>
            <a:xfrm rot="-4507814" flipH="1">
              <a:off x="1048715" y="1671106"/>
              <a:ext cx="3245020" cy="3559642"/>
            </a:xfrm>
            <a:custGeom>
              <a:avLst/>
              <a:gdLst/>
              <a:ahLst/>
              <a:cxnLst/>
              <a:rect l="l" t="t" r="r" b="b"/>
              <a:pathLst>
                <a:path w="38791" h="42552" extrusionOk="0">
                  <a:moveTo>
                    <a:pt x="1114" y="1"/>
                  </a:moveTo>
                  <a:cubicBezTo>
                    <a:pt x="637" y="299"/>
                    <a:pt x="418" y="777"/>
                    <a:pt x="120" y="1194"/>
                  </a:cubicBezTo>
                  <a:cubicBezTo>
                    <a:pt x="40" y="1294"/>
                    <a:pt x="0" y="1413"/>
                    <a:pt x="20" y="1533"/>
                  </a:cubicBezTo>
                  <a:cubicBezTo>
                    <a:pt x="282" y="1517"/>
                    <a:pt x="544" y="1508"/>
                    <a:pt x="805" y="1508"/>
                  </a:cubicBezTo>
                  <a:cubicBezTo>
                    <a:pt x="1218" y="1508"/>
                    <a:pt x="1627" y="1531"/>
                    <a:pt x="2029" y="1592"/>
                  </a:cubicBezTo>
                  <a:cubicBezTo>
                    <a:pt x="3422" y="1791"/>
                    <a:pt x="4774" y="2229"/>
                    <a:pt x="6048" y="2826"/>
                  </a:cubicBezTo>
                  <a:cubicBezTo>
                    <a:pt x="7997" y="3780"/>
                    <a:pt x="9768" y="4994"/>
                    <a:pt x="11438" y="6367"/>
                  </a:cubicBezTo>
                  <a:cubicBezTo>
                    <a:pt x="13428" y="7978"/>
                    <a:pt x="15238" y="9788"/>
                    <a:pt x="17028" y="11618"/>
                  </a:cubicBezTo>
                  <a:cubicBezTo>
                    <a:pt x="19614" y="14224"/>
                    <a:pt x="21922" y="17029"/>
                    <a:pt x="23951" y="20112"/>
                  </a:cubicBezTo>
                  <a:cubicBezTo>
                    <a:pt x="25125" y="21903"/>
                    <a:pt x="26259" y="23733"/>
                    <a:pt x="27412" y="25563"/>
                  </a:cubicBezTo>
                  <a:cubicBezTo>
                    <a:pt x="30615" y="30715"/>
                    <a:pt x="33718" y="35927"/>
                    <a:pt x="36603" y="41258"/>
                  </a:cubicBezTo>
                  <a:cubicBezTo>
                    <a:pt x="36861" y="41676"/>
                    <a:pt x="37020" y="42154"/>
                    <a:pt x="37359" y="42551"/>
                  </a:cubicBezTo>
                  <a:cubicBezTo>
                    <a:pt x="37856" y="42313"/>
                    <a:pt x="38353" y="42074"/>
                    <a:pt x="38791" y="41696"/>
                  </a:cubicBezTo>
                  <a:cubicBezTo>
                    <a:pt x="37896" y="39886"/>
                    <a:pt x="36881" y="38115"/>
                    <a:pt x="35867" y="36365"/>
                  </a:cubicBezTo>
                  <a:cubicBezTo>
                    <a:pt x="32604" y="30755"/>
                    <a:pt x="29123" y="25304"/>
                    <a:pt x="25542" y="19894"/>
                  </a:cubicBezTo>
                  <a:cubicBezTo>
                    <a:pt x="23971" y="17526"/>
                    <a:pt x="22320" y="15219"/>
                    <a:pt x="20410" y="13130"/>
                  </a:cubicBezTo>
                  <a:cubicBezTo>
                    <a:pt x="17824" y="10265"/>
                    <a:pt x="15158" y="7481"/>
                    <a:pt x="12155" y="5054"/>
                  </a:cubicBezTo>
                  <a:cubicBezTo>
                    <a:pt x="10762" y="3900"/>
                    <a:pt x="9330" y="2885"/>
                    <a:pt x="7758" y="2030"/>
                  </a:cubicBezTo>
                  <a:cubicBezTo>
                    <a:pt x="6207" y="1214"/>
                    <a:pt x="4615" y="538"/>
                    <a:pt x="2905" y="240"/>
                  </a:cubicBezTo>
                  <a:cubicBezTo>
                    <a:pt x="2308" y="140"/>
                    <a:pt x="1711" y="80"/>
                    <a:pt x="1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8"/>
            <p:cNvSpPr/>
            <p:nvPr/>
          </p:nvSpPr>
          <p:spPr>
            <a:xfrm rot="-4507814" flipH="1">
              <a:off x="576730" y="1914760"/>
              <a:ext cx="3338294" cy="3669480"/>
            </a:xfrm>
            <a:custGeom>
              <a:avLst/>
              <a:gdLst/>
              <a:ahLst/>
              <a:cxnLst/>
              <a:rect l="l" t="t" r="r" b="b"/>
              <a:pathLst>
                <a:path w="39906" h="43865" extrusionOk="0">
                  <a:moveTo>
                    <a:pt x="1055" y="1"/>
                  </a:moveTo>
                  <a:cubicBezTo>
                    <a:pt x="597" y="220"/>
                    <a:pt x="199" y="518"/>
                    <a:pt x="1" y="1015"/>
                  </a:cubicBezTo>
                  <a:cubicBezTo>
                    <a:pt x="1035" y="1254"/>
                    <a:pt x="2050" y="1513"/>
                    <a:pt x="3044" y="1871"/>
                  </a:cubicBezTo>
                  <a:cubicBezTo>
                    <a:pt x="5471" y="2746"/>
                    <a:pt x="7659" y="4059"/>
                    <a:pt x="9708" y="5591"/>
                  </a:cubicBezTo>
                  <a:cubicBezTo>
                    <a:pt x="11399" y="6864"/>
                    <a:pt x="12971" y="8276"/>
                    <a:pt x="14463" y="9748"/>
                  </a:cubicBezTo>
                  <a:cubicBezTo>
                    <a:pt x="16193" y="11459"/>
                    <a:pt x="17884" y="13210"/>
                    <a:pt x="19495" y="15020"/>
                  </a:cubicBezTo>
                  <a:cubicBezTo>
                    <a:pt x="21624" y="17427"/>
                    <a:pt x="23514" y="20013"/>
                    <a:pt x="25344" y="22659"/>
                  </a:cubicBezTo>
                  <a:cubicBezTo>
                    <a:pt x="27532" y="25822"/>
                    <a:pt x="29720" y="29005"/>
                    <a:pt x="31829" y="32227"/>
                  </a:cubicBezTo>
                  <a:cubicBezTo>
                    <a:pt x="34017" y="35589"/>
                    <a:pt x="36146" y="38991"/>
                    <a:pt x="38075" y="42492"/>
                  </a:cubicBezTo>
                  <a:cubicBezTo>
                    <a:pt x="38334" y="42969"/>
                    <a:pt x="38592" y="43427"/>
                    <a:pt x="38871" y="43864"/>
                  </a:cubicBezTo>
                  <a:cubicBezTo>
                    <a:pt x="39229" y="43685"/>
                    <a:pt x="39587" y="43506"/>
                    <a:pt x="39905" y="43327"/>
                  </a:cubicBezTo>
                  <a:cubicBezTo>
                    <a:pt x="39786" y="42870"/>
                    <a:pt x="39527" y="42472"/>
                    <a:pt x="39289" y="42054"/>
                  </a:cubicBezTo>
                  <a:cubicBezTo>
                    <a:pt x="37777" y="39210"/>
                    <a:pt x="36146" y="36425"/>
                    <a:pt x="34395" y="33699"/>
                  </a:cubicBezTo>
                  <a:cubicBezTo>
                    <a:pt x="31590" y="29263"/>
                    <a:pt x="28606" y="24946"/>
                    <a:pt x="25642" y="20650"/>
                  </a:cubicBezTo>
                  <a:cubicBezTo>
                    <a:pt x="22778" y="16492"/>
                    <a:pt x="19495" y="12653"/>
                    <a:pt x="15895" y="9132"/>
                  </a:cubicBezTo>
                  <a:cubicBezTo>
                    <a:pt x="14303" y="7560"/>
                    <a:pt x="12672" y="5989"/>
                    <a:pt x="10882" y="4636"/>
                  </a:cubicBezTo>
                  <a:cubicBezTo>
                    <a:pt x="8912" y="3104"/>
                    <a:pt x="6824" y="1851"/>
                    <a:pt x="4516" y="976"/>
                  </a:cubicBezTo>
                  <a:cubicBezTo>
                    <a:pt x="3462" y="578"/>
                    <a:pt x="2427" y="279"/>
                    <a:pt x="1333" y="100"/>
                  </a:cubicBezTo>
                  <a:cubicBezTo>
                    <a:pt x="1234" y="81"/>
                    <a:pt x="1154" y="21"/>
                    <a:pt x="10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8"/>
            <p:cNvSpPr/>
            <p:nvPr/>
          </p:nvSpPr>
          <p:spPr>
            <a:xfrm rot="-4507814" flipH="1">
              <a:off x="439209" y="2031674"/>
              <a:ext cx="3334948" cy="3706036"/>
            </a:xfrm>
            <a:custGeom>
              <a:avLst/>
              <a:gdLst/>
              <a:ahLst/>
              <a:cxnLst/>
              <a:rect l="l" t="t" r="r" b="b"/>
              <a:pathLst>
                <a:path w="39866" h="44302" extrusionOk="0">
                  <a:moveTo>
                    <a:pt x="936" y="1"/>
                  </a:moveTo>
                  <a:cubicBezTo>
                    <a:pt x="518" y="100"/>
                    <a:pt x="180" y="319"/>
                    <a:pt x="1" y="737"/>
                  </a:cubicBezTo>
                  <a:cubicBezTo>
                    <a:pt x="637" y="876"/>
                    <a:pt x="1254" y="955"/>
                    <a:pt x="1851" y="1115"/>
                  </a:cubicBezTo>
                  <a:cubicBezTo>
                    <a:pt x="3860" y="1592"/>
                    <a:pt x="5730" y="2427"/>
                    <a:pt x="7500" y="3502"/>
                  </a:cubicBezTo>
                  <a:cubicBezTo>
                    <a:pt x="8992" y="4417"/>
                    <a:pt x="10385" y="5471"/>
                    <a:pt x="11698" y="6645"/>
                  </a:cubicBezTo>
                  <a:cubicBezTo>
                    <a:pt x="14662" y="9271"/>
                    <a:pt x="17387" y="12115"/>
                    <a:pt x="19973" y="15119"/>
                  </a:cubicBezTo>
                  <a:cubicBezTo>
                    <a:pt x="21644" y="17049"/>
                    <a:pt x="23136" y="19117"/>
                    <a:pt x="24588" y="21226"/>
                  </a:cubicBezTo>
                  <a:cubicBezTo>
                    <a:pt x="27313" y="25244"/>
                    <a:pt x="30019" y="29263"/>
                    <a:pt x="32605" y="33361"/>
                  </a:cubicBezTo>
                  <a:cubicBezTo>
                    <a:pt x="34853" y="36921"/>
                    <a:pt x="36961" y="40562"/>
                    <a:pt x="38851" y="44302"/>
                  </a:cubicBezTo>
                  <a:cubicBezTo>
                    <a:pt x="39229" y="44143"/>
                    <a:pt x="39627" y="44003"/>
                    <a:pt x="39866" y="43645"/>
                  </a:cubicBezTo>
                  <a:cubicBezTo>
                    <a:pt x="39786" y="43486"/>
                    <a:pt x="39726" y="43367"/>
                    <a:pt x="39647" y="43247"/>
                  </a:cubicBezTo>
                  <a:cubicBezTo>
                    <a:pt x="37976" y="39866"/>
                    <a:pt x="36126" y="36543"/>
                    <a:pt x="34137" y="33341"/>
                  </a:cubicBezTo>
                  <a:cubicBezTo>
                    <a:pt x="31252" y="28666"/>
                    <a:pt x="28209" y="24111"/>
                    <a:pt x="25125" y="19575"/>
                  </a:cubicBezTo>
                  <a:cubicBezTo>
                    <a:pt x="21644" y="14423"/>
                    <a:pt x="17486" y="9847"/>
                    <a:pt x="12851" y="5710"/>
                  </a:cubicBezTo>
                  <a:cubicBezTo>
                    <a:pt x="11220" y="4297"/>
                    <a:pt x="9490" y="3024"/>
                    <a:pt x="7580" y="2010"/>
                  </a:cubicBezTo>
                  <a:cubicBezTo>
                    <a:pt x="5491" y="896"/>
                    <a:pt x="3303" y="140"/>
                    <a:pt x="9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8"/>
            <p:cNvSpPr/>
            <p:nvPr/>
          </p:nvSpPr>
          <p:spPr>
            <a:xfrm rot="-4507814" flipH="1">
              <a:off x="930266" y="1729841"/>
              <a:ext cx="3265013" cy="3591180"/>
            </a:xfrm>
            <a:custGeom>
              <a:avLst/>
              <a:gdLst/>
              <a:ahLst/>
              <a:cxnLst/>
              <a:rect l="l" t="t" r="r" b="b"/>
              <a:pathLst>
                <a:path w="39030" h="42929" extrusionOk="0">
                  <a:moveTo>
                    <a:pt x="1035" y="0"/>
                  </a:moveTo>
                  <a:cubicBezTo>
                    <a:pt x="975" y="40"/>
                    <a:pt x="836" y="40"/>
                    <a:pt x="796" y="120"/>
                  </a:cubicBezTo>
                  <a:cubicBezTo>
                    <a:pt x="498" y="458"/>
                    <a:pt x="179" y="816"/>
                    <a:pt x="0" y="1234"/>
                  </a:cubicBezTo>
                  <a:cubicBezTo>
                    <a:pt x="597" y="1313"/>
                    <a:pt x="1194" y="1393"/>
                    <a:pt x="1791" y="1492"/>
                  </a:cubicBezTo>
                  <a:cubicBezTo>
                    <a:pt x="3521" y="1771"/>
                    <a:pt x="5113" y="2447"/>
                    <a:pt x="6645" y="3263"/>
                  </a:cubicBezTo>
                  <a:cubicBezTo>
                    <a:pt x="8196" y="4118"/>
                    <a:pt x="9648" y="5172"/>
                    <a:pt x="11041" y="6286"/>
                  </a:cubicBezTo>
                  <a:cubicBezTo>
                    <a:pt x="14025" y="8713"/>
                    <a:pt x="16710" y="11498"/>
                    <a:pt x="19296" y="14363"/>
                  </a:cubicBezTo>
                  <a:cubicBezTo>
                    <a:pt x="21206" y="16452"/>
                    <a:pt x="22837" y="18759"/>
                    <a:pt x="24409" y="21126"/>
                  </a:cubicBezTo>
                  <a:cubicBezTo>
                    <a:pt x="27989" y="26557"/>
                    <a:pt x="31471" y="31988"/>
                    <a:pt x="34733" y="37618"/>
                  </a:cubicBezTo>
                  <a:cubicBezTo>
                    <a:pt x="35748" y="39348"/>
                    <a:pt x="36782" y="41119"/>
                    <a:pt x="37677" y="42929"/>
                  </a:cubicBezTo>
                  <a:cubicBezTo>
                    <a:pt x="38214" y="42810"/>
                    <a:pt x="38712" y="42611"/>
                    <a:pt x="39030" y="42153"/>
                  </a:cubicBezTo>
                  <a:cubicBezTo>
                    <a:pt x="37578" y="39388"/>
                    <a:pt x="36006" y="36663"/>
                    <a:pt x="34355" y="34017"/>
                  </a:cubicBezTo>
                  <a:cubicBezTo>
                    <a:pt x="31550" y="29402"/>
                    <a:pt x="28546" y="24926"/>
                    <a:pt x="25563" y="20450"/>
                  </a:cubicBezTo>
                  <a:cubicBezTo>
                    <a:pt x="21962" y="15059"/>
                    <a:pt x="17625" y="10305"/>
                    <a:pt x="12772" y="6028"/>
                  </a:cubicBezTo>
                  <a:cubicBezTo>
                    <a:pt x="11041" y="4496"/>
                    <a:pt x="9171" y="3143"/>
                    <a:pt x="7142" y="2049"/>
                  </a:cubicBezTo>
                  <a:cubicBezTo>
                    <a:pt x="5212" y="1035"/>
                    <a:pt x="3203" y="279"/>
                    <a:pt x="10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8"/>
            <p:cNvSpPr/>
            <p:nvPr/>
          </p:nvSpPr>
          <p:spPr>
            <a:xfrm rot="-4507814" flipH="1">
              <a:off x="-1614990" y="1726927"/>
              <a:ext cx="2198342" cy="3799227"/>
            </a:xfrm>
            <a:custGeom>
              <a:avLst/>
              <a:gdLst/>
              <a:ahLst/>
              <a:cxnLst/>
              <a:rect l="l" t="t" r="r" b="b"/>
              <a:pathLst>
                <a:path w="26279" h="45416" extrusionOk="0">
                  <a:moveTo>
                    <a:pt x="1234" y="0"/>
                  </a:moveTo>
                  <a:cubicBezTo>
                    <a:pt x="737" y="299"/>
                    <a:pt x="319" y="696"/>
                    <a:pt x="1" y="1194"/>
                  </a:cubicBezTo>
                  <a:cubicBezTo>
                    <a:pt x="1294" y="2228"/>
                    <a:pt x="2627" y="3243"/>
                    <a:pt x="3920" y="4317"/>
                  </a:cubicBezTo>
                  <a:cubicBezTo>
                    <a:pt x="7381" y="7122"/>
                    <a:pt x="10604" y="10185"/>
                    <a:pt x="13568" y="13547"/>
                  </a:cubicBezTo>
                  <a:cubicBezTo>
                    <a:pt x="16174" y="16471"/>
                    <a:pt x="18501" y="19614"/>
                    <a:pt x="20411" y="23036"/>
                  </a:cubicBezTo>
                  <a:cubicBezTo>
                    <a:pt x="22102" y="26099"/>
                    <a:pt x="23414" y="29302"/>
                    <a:pt x="24190" y="32724"/>
                  </a:cubicBezTo>
                  <a:cubicBezTo>
                    <a:pt x="24867" y="35708"/>
                    <a:pt x="25066" y="38711"/>
                    <a:pt x="24767" y="41735"/>
                  </a:cubicBezTo>
                  <a:cubicBezTo>
                    <a:pt x="24668" y="42869"/>
                    <a:pt x="24469" y="43983"/>
                    <a:pt x="24230" y="45077"/>
                  </a:cubicBezTo>
                  <a:cubicBezTo>
                    <a:pt x="24210" y="45197"/>
                    <a:pt x="24131" y="45316"/>
                    <a:pt x="24270" y="45415"/>
                  </a:cubicBezTo>
                  <a:cubicBezTo>
                    <a:pt x="24906" y="44819"/>
                    <a:pt x="25424" y="44122"/>
                    <a:pt x="25921" y="43426"/>
                  </a:cubicBezTo>
                  <a:cubicBezTo>
                    <a:pt x="25881" y="42710"/>
                    <a:pt x="26060" y="41994"/>
                    <a:pt x="26120" y="41278"/>
                  </a:cubicBezTo>
                  <a:cubicBezTo>
                    <a:pt x="26279" y="39587"/>
                    <a:pt x="26259" y="37856"/>
                    <a:pt x="26100" y="36165"/>
                  </a:cubicBezTo>
                  <a:cubicBezTo>
                    <a:pt x="25802" y="32465"/>
                    <a:pt x="24807" y="28944"/>
                    <a:pt x="23315" y="25562"/>
                  </a:cubicBezTo>
                  <a:cubicBezTo>
                    <a:pt x="21843" y="22220"/>
                    <a:pt x="19933" y="19137"/>
                    <a:pt x="17745" y="16233"/>
                  </a:cubicBezTo>
                  <a:cubicBezTo>
                    <a:pt x="15537" y="13289"/>
                    <a:pt x="13070" y="10583"/>
                    <a:pt x="10464" y="8017"/>
                  </a:cubicBezTo>
                  <a:cubicBezTo>
                    <a:pt x="7620" y="5232"/>
                    <a:pt x="4596" y="2646"/>
                    <a:pt x="1453" y="199"/>
                  </a:cubicBezTo>
                  <a:cubicBezTo>
                    <a:pt x="1393" y="139"/>
                    <a:pt x="1314" y="60"/>
                    <a:pt x="1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8"/>
            <p:cNvSpPr/>
            <p:nvPr/>
          </p:nvSpPr>
          <p:spPr>
            <a:xfrm rot="-4507814" flipH="1">
              <a:off x="-1310899" y="1536455"/>
              <a:ext cx="2180105" cy="3928807"/>
            </a:xfrm>
            <a:custGeom>
              <a:avLst/>
              <a:gdLst/>
              <a:ahLst/>
              <a:cxnLst/>
              <a:rect l="l" t="t" r="r" b="b"/>
              <a:pathLst>
                <a:path w="26061" h="46965" extrusionOk="0">
                  <a:moveTo>
                    <a:pt x="24799" y="45104"/>
                  </a:moveTo>
                  <a:cubicBezTo>
                    <a:pt x="24807" y="45115"/>
                    <a:pt x="24816" y="45126"/>
                    <a:pt x="24827" y="45137"/>
                  </a:cubicBezTo>
                  <a:lnTo>
                    <a:pt x="24847" y="45117"/>
                  </a:lnTo>
                  <a:cubicBezTo>
                    <a:pt x="24829" y="45111"/>
                    <a:pt x="24813" y="45107"/>
                    <a:pt x="24799" y="45104"/>
                  </a:cubicBezTo>
                  <a:close/>
                  <a:moveTo>
                    <a:pt x="1135" y="0"/>
                  </a:moveTo>
                  <a:cubicBezTo>
                    <a:pt x="637" y="259"/>
                    <a:pt x="299" y="637"/>
                    <a:pt x="1" y="1094"/>
                  </a:cubicBezTo>
                  <a:lnTo>
                    <a:pt x="1" y="1174"/>
                  </a:lnTo>
                  <a:cubicBezTo>
                    <a:pt x="3064" y="3243"/>
                    <a:pt x="5969" y="5451"/>
                    <a:pt x="8754" y="7917"/>
                  </a:cubicBezTo>
                  <a:cubicBezTo>
                    <a:pt x="10942" y="9887"/>
                    <a:pt x="13011" y="11936"/>
                    <a:pt x="14901" y="14204"/>
                  </a:cubicBezTo>
                  <a:cubicBezTo>
                    <a:pt x="18680" y="18699"/>
                    <a:pt x="21545" y="23732"/>
                    <a:pt x="23275" y="29342"/>
                  </a:cubicBezTo>
                  <a:cubicBezTo>
                    <a:pt x="23872" y="31232"/>
                    <a:pt x="24290" y="33181"/>
                    <a:pt x="24529" y="35151"/>
                  </a:cubicBezTo>
                  <a:cubicBezTo>
                    <a:pt x="24966" y="39089"/>
                    <a:pt x="24648" y="42949"/>
                    <a:pt x="23096" y="46649"/>
                  </a:cubicBezTo>
                  <a:cubicBezTo>
                    <a:pt x="23076" y="46748"/>
                    <a:pt x="23076" y="46847"/>
                    <a:pt x="23057" y="46947"/>
                  </a:cubicBezTo>
                  <a:cubicBezTo>
                    <a:pt x="23086" y="46959"/>
                    <a:pt x="23112" y="46965"/>
                    <a:pt x="23137" y="46965"/>
                  </a:cubicBezTo>
                  <a:cubicBezTo>
                    <a:pt x="23229" y="46965"/>
                    <a:pt x="23292" y="46886"/>
                    <a:pt x="23355" y="46808"/>
                  </a:cubicBezTo>
                  <a:cubicBezTo>
                    <a:pt x="23793" y="46290"/>
                    <a:pt x="24270" y="45793"/>
                    <a:pt x="24727" y="45256"/>
                  </a:cubicBezTo>
                  <a:cubicBezTo>
                    <a:pt x="24727" y="45207"/>
                    <a:pt x="24686" y="45102"/>
                    <a:pt x="24775" y="45102"/>
                  </a:cubicBezTo>
                  <a:cubicBezTo>
                    <a:pt x="24782" y="45102"/>
                    <a:pt x="24790" y="45103"/>
                    <a:pt x="24799" y="45104"/>
                  </a:cubicBezTo>
                  <a:lnTo>
                    <a:pt x="24799" y="45104"/>
                  </a:lnTo>
                  <a:cubicBezTo>
                    <a:pt x="24703" y="44973"/>
                    <a:pt x="24792" y="44829"/>
                    <a:pt x="24847" y="44719"/>
                  </a:cubicBezTo>
                  <a:cubicBezTo>
                    <a:pt x="25324" y="43227"/>
                    <a:pt x="25662" y="41715"/>
                    <a:pt x="25841" y="40164"/>
                  </a:cubicBezTo>
                  <a:cubicBezTo>
                    <a:pt x="26040" y="38473"/>
                    <a:pt x="26060" y="36782"/>
                    <a:pt x="25941" y="35071"/>
                  </a:cubicBezTo>
                  <a:cubicBezTo>
                    <a:pt x="25563" y="30516"/>
                    <a:pt x="24131" y="26338"/>
                    <a:pt x="21982" y="22340"/>
                  </a:cubicBezTo>
                  <a:cubicBezTo>
                    <a:pt x="19834" y="18341"/>
                    <a:pt x="17128" y="14761"/>
                    <a:pt x="14085" y="11419"/>
                  </a:cubicBezTo>
                  <a:cubicBezTo>
                    <a:pt x="10345" y="7321"/>
                    <a:pt x="6148" y="3720"/>
                    <a:pt x="1672" y="438"/>
                  </a:cubicBezTo>
                  <a:cubicBezTo>
                    <a:pt x="1493" y="298"/>
                    <a:pt x="1314" y="159"/>
                    <a:pt x="11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8"/>
            <p:cNvSpPr/>
            <p:nvPr/>
          </p:nvSpPr>
          <p:spPr>
            <a:xfrm rot="-4507814" flipH="1">
              <a:off x="-2180991" y="2126370"/>
              <a:ext cx="2175002" cy="3557969"/>
            </a:xfrm>
            <a:custGeom>
              <a:avLst/>
              <a:gdLst/>
              <a:ahLst/>
              <a:cxnLst/>
              <a:rect l="l" t="t" r="r" b="b"/>
              <a:pathLst>
                <a:path w="26000" h="42532" extrusionOk="0">
                  <a:moveTo>
                    <a:pt x="1373" y="1"/>
                  </a:moveTo>
                  <a:cubicBezTo>
                    <a:pt x="895" y="200"/>
                    <a:pt x="557" y="558"/>
                    <a:pt x="159" y="856"/>
                  </a:cubicBezTo>
                  <a:cubicBezTo>
                    <a:pt x="80" y="916"/>
                    <a:pt x="60" y="995"/>
                    <a:pt x="0" y="1035"/>
                  </a:cubicBezTo>
                  <a:cubicBezTo>
                    <a:pt x="855" y="1692"/>
                    <a:pt x="1671" y="2328"/>
                    <a:pt x="2487" y="2925"/>
                  </a:cubicBezTo>
                  <a:cubicBezTo>
                    <a:pt x="5212" y="5014"/>
                    <a:pt x="7818" y="7202"/>
                    <a:pt x="10285" y="9569"/>
                  </a:cubicBezTo>
                  <a:cubicBezTo>
                    <a:pt x="13328" y="12474"/>
                    <a:pt x="16173" y="15577"/>
                    <a:pt x="18600" y="19038"/>
                  </a:cubicBezTo>
                  <a:cubicBezTo>
                    <a:pt x="20688" y="22002"/>
                    <a:pt x="22419" y="25165"/>
                    <a:pt x="23553" y="28607"/>
                  </a:cubicBezTo>
                  <a:cubicBezTo>
                    <a:pt x="24150" y="30457"/>
                    <a:pt x="24548" y="32307"/>
                    <a:pt x="24747" y="34256"/>
                  </a:cubicBezTo>
                  <a:cubicBezTo>
                    <a:pt x="25005" y="36882"/>
                    <a:pt x="24766" y="39468"/>
                    <a:pt x="24130" y="42014"/>
                  </a:cubicBezTo>
                  <a:cubicBezTo>
                    <a:pt x="24070" y="42193"/>
                    <a:pt x="24011" y="42372"/>
                    <a:pt x="24050" y="42531"/>
                  </a:cubicBezTo>
                  <a:cubicBezTo>
                    <a:pt x="24369" y="42452"/>
                    <a:pt x="24408" y="42134"/>
                    <a:pt x="24528" y="41915"/>
                  </a:cubicBezTo>
                  <a:cubicBezTo>
                    <a:pt x="24826" y="41318"/>
                    <a:pt x="24965" y="40642"/>
                    <a:pt x="25144" y="40005"/>
                  </a:cubicBezTo>
                  <a:cubicBezTo>
                    <a:pt x="25721" y="37658"/>
                    <a:pt x="26000" y="35330"/>
                    <a:pt x="25761" y="32923"/>
                  </a:cubicBezTo>
                  <a:cubicBezTo>
                    <a:pt x="25602" y="30994"/>
                    <a:pt x="25204" y="29104"/>
                    <a:pt x="24607" y="27274"/>
                  </a:cubicBezTo>
                  <a:cubicBezTo>
                    <a:pt x="23553" y="24091"/>
                    <a:pt x="21981" y="21206"/>
                    <a:pt x="20131" y="18441"/>
                  </a:cubicBezTo>
                  <a:cubicBezTo>
                    <a:pt x="18182" y="15617"/>
                    <a:pt x="15974" y="12991"/>
                    <a:pt x="13587" y="10504"/>
                  </a:cubicBezTo>
                  <a:cubicBezTo>
                    <a:pt x="12433" y="9311"/>
                    <a:pt x="11239" y="8177"/>
                    <a:pt x="10026" y="7063"/>
                  </a:cubicBezTo>
                  <a:cubicBezTo>
                    <a:pt x="7639" y="4835"/>
                    <a:pt x="5132" y="2746"/>
                    <a:pt x="2546" y="757"/>
                  </a:cubicBezTo>
                  <a:cubicBezTo>
                    <a:pt x="2168" y="498"/>
                    <a:pt x="1850" y="120"/>
                    <a:pt x="13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8"/>
            <p:cNvSpPr/>
            <p:nvPr/>
          </p:nvSpPr>
          <p:spPr>
            <a:xfrm rot="-4507814" flipH="1">
              <a:off x="510756" y="1973422"/>
              <a:ext cx="3326666" cy="3684454"/>
            </a:xfrm>
            <a:custGeom>
              <a:avLst/>
              <a:gdLst/>
              <a:ahLst/>
              <a:cxnLst/>
              <a:rect l="l" t="t" r="r" b="b"/>
              <a:pathLst>
                <a:path w="39767" h="44044" extrusionOk="0">
                  <a:moveTo>
                    <a:pt x="916" y="1"/>
                  </a:moveTo>
                  <a:cubicBezTo>
                    <a:pt x="538" y="140"/>
                    <a:pt x="240" y="419"/>
                    <a:pt x="1" y="717"/>
                  </a:cubicBezTo>
                  <a:cubicBezTo>
                    <a:pt x="100" y="737"/>
                    <a:pt x="180" y="797"/>
                    <a:pt x="279" y="816"/>
                  </a:cubicBezTo>
                  <a:cubicBezTo>
                    <a:pt x="1373" y="1015"/>
                    <a:pt x="2408" y="1314"/>
                    <a:pt x="3462" y="1692"/>
                  </a:cubicBezTo>
                  <a:cubicBezTo>
                    <a:pt x="5790" y="2547"/>
                    <a:pt x="7858" y="3840"/>
                    <a:pt x="9828" y="5332"/>
                  </a:cubicBezTo>
                  <a:cubicBezTo>
                    <a:pt x="11618" y="6705"/>
                    <a:pt x="13230" y="8256"/>
                    <a:pt x="14841" y="9848"/>
                  </a:cubicBezTo>
                  <a:cubicBezTo>
                    <a:pt x="18441" y="13369"/>
                    <a:pt x="21724" y="17208"/>
                    <a:pt x="24588" y="21346"/>
                  </a:cubicBezTo>
                  <a:cubicBezTo>
                    <a:pt x="27572" y="25682"/>
                    <a:pt x="30536" y="29979"/>
                    <a:pt x="33341" y="34415"/>
                  </a:cubicBezTo>
                  <a:cubicBezTo>
                    <a:pt x="35052" y="37141"/>
                    <a:pt x="36723" y="39906"/>
                    <a:pt x="38235" y="42770"/>
                  </a:cubicBezTo>
                  <a:cubicBezTo>
                    <a:pt x="38473" y="43188"/>
                    <a:pt x="38732" y="43566"/>
                    <a:pt x="38871" y="44043"/>
                  </a:cubicBezTo>
                  <a:cubicBezTo>
                    <a:pt x="39209" y="43984"/>
                    <a:pt x="39488" y="43785"/>
                    <a:pt x="39766" y="43566"/>
                  </a:cubicBezTo>
                  <a:cubicBezTo>
                    <a:pt x="37877" y="39806"/>
                    <a:pt x="35748" y="36186"/>
                    <a:pt x="33520" y="32625"/>
                  </a:cubicBezTo>
                  <a:cubicBezTo>
                    <a:pt x="30934" y="28527"/>
                    <a:pt x="28229" y="24489"/>
                    <a:pt x="25483" y="20490"/>
                  </a:cubicBezTo>
                  <a:cubicBezTo>
                    <a:pt x="24051" y="18382"/>
                    <a:pt x="22559" y="16313"/>
                    <a:pt x="20888" y="14363"/>
                  </a:cubicBezTo>
                  <a:cubicBezTo>
                    <a:pt x="18322" y="11360"/>
                    <a:pt x="15557" y="8535"/>
                    <a:pt x="12613" y="5889"/>
                  </a:cubicBezTo>
                  <a:cubicBezTo>
                    <a:pt x="11320" y="4715"/>
                    <a:pt x="9888" y="3681"/>
                    <a:pt x="8396" y="2766"/>
                  </a:cubicBezTo>
                  <a:cubicBezTo>
                    <a:pt x="6645" y="1692"/>
                    <a:pt x="4775" y="836"/>
                    <a:pt x="2766" y="379"/>
                  </a:cubicBezTo>
                  <a:cubicBezTo>
                    <a:pt x="2129" y="220"/>
                    <a:pt x="1533" y="120"/>
                    <a:pt x="9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8"/>
            <p:cNvSpPr/>
            <p:nvPr/>
          </p:nvSpPr>
          <p:spPr>
            <a:xfrm rot="-4507814" flipH="1">
              <a:off x="-1743537" y="1823632"/>
              <a:ext cx="2170067" cy="3714402"/>
            </a:xfrm>
            <a:custGeom>
              <a:avLst/>
              <a:gdLst/>
              <a:ahLst/>
              <a:cxnLst/>
              <a:rect l="l" t="t" r="r" b="b"/>
              <a:pathLst>
                <a:path w="25941" h="44402" extrusionOk="0">
                  <a:moveTo>
                    <a:pt x="1094" y="0"/>
                  </a:moveTo>
                  <a:cubicBezTo>
                    <a:pt x="637" y="219"/>
                    <a:pt x="298" y="597"/>
                    <a:pt x="0" y="975"/>
                  </a:cubicBezTo>
                  <a:cubicBezTo>
                    <a:pt x="80" y="1035"/>
                    <a:pt x="139" y="1114"/>
                    <a:pt x="219" y="1174"/>
                  </a:cubicBezTo>
                  <a:cubicBezTo>
                    <a:pt x="3362" y="3621"/>
                    <a:pt x="6366" y="6207"/>
                    <a:pt x="9230" y="8992"/>
                  </a:cubicBezTo>
                  <a:cubicBezTo>
                    <a:pt x="11856" y="11558"/>
                    <a:pt x="14303" y="14264"/>
                    <a:pt x="16511" y="17208"/>
                  </a:cubicBezTo>
                  <a:cubicBezTo>
                    <a:pt x="18699" y="20112"/>
                    <a:pt x="20609" y="23195"/>
                    <a:pt x="22081" y="26537"/>
                  </a:cubicBezTo>
                  <a:cubicBezTo>
                    <a:pt x="23573" y="29919"/>
                    <a:pt x="24568" y="33440"/>
                    <a:pt x="24866" y="37140"/>
                  </a:cubicBezTo>
                  <a:cubicBezTo>
                    <a:pt x="25025" y="38831"/>
                    <a:pt x="25045" y="40522"/>
                    <a:pt x="24886" y="42253"/>
                  </a:cubicBezTo>
                  <a:cubicBezTo>
                    <a:pt x="24826" y="42969"/>
                    <a:pt x="24667" y="43685"/>
                    <a:pt x="24687" y="44401"/>
                  </a:cubicBezTo>
                  <a:cubicBezTo>
                    <a:pt x="24946" y="44063"/>
                    <a:pt x="25224" y="43685"/>
                    <a:pt x="25463" y="43307"/>
                  </a:cubicBezTo>
                  <a:cubicBezTo>
                    <a:pt x="25701" y="41696"/>
                    <a:pt x="25940" y="40064"/>
                    <a:pt x="25940" y="38393"/>
                  </a:cubicBezTo>
                  <a:cubicBezTo>
                    <a:pt x="25940" y="36603"/>
                    <a:pt x="25841" y="34813"/>
                    <a:pt x="25522" y="33022"/>
                  </a:cubicBezTo>
                  <a:cubicBezTo>
                    <a:pt x="24786" y="28964"/>
                    <a:pt x="23275" y="25205"/>
                    <a:pt x="21245" y="21624"/>
                  </a:cubicBezTo>
                  <a:cubicBezTo>
                    <a:pt x="19296" y="18222"/>
                    <a:pt x="16969" y="15119"/>
                    <a:pt x="14343" y="12175"/>
                  </a:cubicBezTo>
                  <a:cubicBezTo>
                    <a:pt x="10802" y="8176"/>
                    <a:pt x="6843" y="4596"/>
                    <a:pt x="2686" y="1234"/>
                  </a:cubicBezTo>
                  <a:cubicBezTo>
                    <a:pt x="2168" y="816"/>
                    <a:pt x="1611" y="418"/>
                    <a:pt x="10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8"/>
            <p:cNvSpPr/>
            <p:nvPr/>
          </p:nvSpPr>
          <p:spPr>
            <a:xfrm rot="-4507814" flipH="1">
              <a:off x="-1460238" y="1635336"/>
              <a:ext cx="2188387" cy="3865732"/>
            </a:xfrm>
            <a:custGeom>
              <a:avLst/>
              <a:gdLst/>
              <a:ahLst/>
              <a:cxnLst/>
              <a:rect l="l" t="t" r="r" b="b"/>
              <a:pathLst>
                <a:path w="26160" h="46211" extrusionOk="0">
                  <a:moveTo>
                    <a:pt x="25330" y="44207"/>
                  </a:moveTo>
                  <a:cubicBezTo>
                    <a:pt x="25339" y="44219"/>
                    <a:pt x="25350" y="44230"/>
                    <a:pt x="25364" y="44241"/>
                  </a:cubicBezTo>
                  <a:lnTo>
                    <a:pt x="25384" y="44222"/>
                  </a:lnTo>
                  <a:cubicBezTo>
                    <a:pt x="25362" y="44212"/>
                    <a:pt x="25344" y="44208"/>
                    <a:pt x="25330" y="44207"/>
                  </a:cubicBezTo>
                  <a:close/>
                  <a:moveTo>
                    <a:pt x="1095" y="0"/>
                  </a:moveTo>
                  <a:cubicBezTo>
                    <a:pt x="617" y="259"/>
                    <a:pt x="239" y="597"/>
                    <a:pt x="1" y="1074"/>
                  </a:cubicBezTo>
                  <a:cubicBezTo>
                    <a:pt x="160" y="1233"/>
                    <a:pt x="339" y="1373"/>
                    <a:pt x="518" y="1492"/>
                  </a:cubicBezTo>
                  <a:cubicBezTo>
                    <a:pt x="4994" y="4774"/>
                    <a:pt x="9171" y="8395"/>
                    <a:pt x="12931" y="12493"/>
                  </a:cubicBezTo>
                  <a:cubicBezTo>
                    <a:pt x="15994" y="15815"/>
                    <a:pt x="18700" y="19395"/>
                    <a:pt x="20828" y="23414"/>
                  </a:cubicBezTo>
                  <a:cubicBezTo>
                    <a:pt x="22977" y="27392"/>
                    <a:pt x="24409" y="31590"/>
                    <a:pt x="24787" y="36145"/>
                  </a:cubicBezTo>
                  <a:cubicBezTo>
                    <a:pt x="24946" y="37856"/>
                    <a:pt x="24886" y="39547"/>
                    <a:pt x="24687" y="41238"/>
                  </a:cubicBezTo>
                  <a:cubicBezTo>
                    <a:pt x="24508" y="42769"/>
                    <a:pt x="24170" y="44301"/>
                    <a:pt x="23693" y="45793"/>
                  </a:cubicBezTo>
                  <a:cubicBezTo>
                    <a:pt x="23673" y="45912"/>
                    <a:pt x="23573" y="46052"/>
                    <a:pt x="23673" y="46211"/>
                  </a:cubicBezTo>
                  <a:cubicBezTo>
                    <a:pt x="23752" y="46131"/>
                    <a:pt x="23872" y="46091"/>
                    <a:pt x="23971" y="45992"/>
                  </a:cubicBezTo>
                  <a:cubicBezTo>
                    <a:pt x="24349" y="45554"/>
                    <a:pt x="24707" y="45117"/>
                    <a:pt x="25085" y="44699"/>
                  </a:cubicBezTo>
                  <a:cubicBezTo>
                    <a:pt x="25165" y="44599"/>
                    <a:pt x="25205" y="44460"/>
                    <a:pt x="25264" y="44361"/>
                  </a:cubicBezTo>
                  <a:cubicBezTo>
                    <a:pt x="25281" y="44311"/>
                    <a:pt x="25256" y="44207"/>
                    <a:pt x="25327" y="44207"/>
                  </a:cubicBezTo>
                  <a:cubicBezTo>
                    <a:pt x="25328" y="44207"/>
                    <a:pt x="25329" y="44207"/>
                    <a:pt x="25330" y="44207"/>
                  </a:cubicBezTo>
                  <a:lnTo>
                    <a:pt x="25330" y="44207"/>
                  </a:lnTo>
                  <a:cubicBezTo>
                    <a:pt x="25258" y="44115"/>
                    <a:pt x="25309" y="44009"/>
                    <a:pt x="25344" y="43903"/>
                  </a:cubicBezTo>
                  <a:cubicBezTo>
                    <a:pt x="25563" y="42809"/>
                    <a:pt x="25742" y="41675"/>
                    <a:pt x="25861" y="40561"/>
                  </a:cubicBezTo>
                  <a:cubicBezTo>
                    <a:pt x="26159" y="37538"/>
                    <a:pt x="25961" y="34514"/>
                    <a:pt x="25284" y="31530"/>
                  </a:cubicBezTo>
                  <a:cubicBezTo>
                    <a:pt x="24548" y="28128"/>
                    <a:pt x="23195" y="24926"/>
                    <a:pt x="21505" y="21862"/>
                  </a:cubicBezTo>
                  <a:cubicBezTo>
                    <a:pt x="19595" y="18441"/>
                    <a:pt x="17248" y="15298"/>
                    <a:pt x="14661" y="12373"/>
                  </a:cubicBezTo>
                  <a:cubicBezTo>
                    <a:pt x="11717" y="9011"/>
                    <a:pt x="8475" y="5968"/>
                    <a:pt x="5014" y="3143"/>
                  </a:cubicBezTo>
                  <a:cubicBezTo>
                    <a:pt x="3720" y="2069"/>
                    <a:pt x="2408" y="1054"/>
                    <a:pt x="10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8"/>
            <p:cNvSpPr/>
            <p:nvPr/>
          </p:nvSpPr>
          <p:spPr>
            <a:xfrm rot="-4507814" flipH="1">
              <a:off x="-1182419" y="1460290"/>
              <a:ext cx="2186714" cy="3954907"/>
            </a:xfrm>
            <a:custGeom>
              <a:avLst/>
              <a:gdLst/>
              <a:ahLst/>
              <a:cxnLst/>
              <a:rect l="l" t="t" r="r" b="b"/>
              <a:pathLst>
                <a:path w="26140" h="47277" extrusionOk="0">
                  <a:moveTo>
                    <a:pt x="1174" y="1"/>
                  </a:moveTo>
                  <a:cubicBezTo>
                    <a:pt x="637" y="180"/>
                    <a:pt x="338" y="617"/>
                    <a:pt x="0" y="1075"/>
                  </a:cubicBezTo>
                  <a:cubicBezTo>
                    <a:pt x="3919" y="3502"/>
                    <a:pt x="7540" y="6287"/>
                    <a:pt x="10882" y="9470"/>
                  </a:cubicBezTo>
                  <a:cubicBezTo>
                    <a:pt x="12930" y="11439"/>
                    <a:pt x="14860" y="13548"/>
                    <a:pt x="16611" y="15815"/>
                  </a:cubicBezTo>
                  <a:cubicBezTo>
                    <a:pt x="19933" y="20073"/>
                    <a:pt x="22320" y="24767"/>
                    <a:pt x="23712" y="29959"/>
                  </a:cubicBezTo>
                  <a:cubicBezTo>
                    <a:pt x="24607" y="33301"/>
                    <a:pt x="25045" y="36703"/>
                    <a:pt x="24707" y="40164"/>
                  </a:cubicBezTo>
                  <a:cubicBezTo>
                    <a:pt x="24468" y="42452"/>
                    <a:pt x="23911" y="44640"/>
                    <a:pt x="22917" y="46729"/>
                  </a:cubicBezTo>
                  <a:cubicBezTo>
                    <a:pt x="22837" y="46908"/>
                    <a:pt x="22678" y="47047"/>
                    <a:pt x="22718" y="47266"/>
                  </a:cubicBezTo>
                  <a:cubicBezTo>
                    <a:pt x="22743" y="47273"/>
                    <a:pt x="22767" y="47276"/>
                    <a:pt x="22789" y="47276"/>
                  </a:cubicBezTo>
                  <a:cubicBezTo>
                    <a:pt x="22892" y="47276"/>
                    <a:pt x="22971" y="47208"/>
                    <a:pt x="23036" y="47127"/>
                  </a:cubicBezTo>
                  <a:cubicBezTo>
                    <a:pt x="23414" y="46749"/>
                    <a:pt x="23772" y="46371"/>
                    <a:pt x="24130" y="46013"/>
                  </a:cubicBezTo>
                  <a:cubicBezTo>
                    <a:pt x="24149" y="45919"/>
                    <a:pt x="24132" y="45826"/>
                    <a:pt x="24230" y="45765"/>
                  </a:cubicBezTo>
                  <a:lnTo>
                    <a:pt x="24230" y="45765"/>
                  </a:lnTo>
                  <a:cubicBezTo>
                    <a:pt x="24230" y="45768"/>
                    <a:pt x="24230" y="45771"/>
                    <a:pt x="24230" y="45774"/>
                  </a:cubicBezTo>
                  <a:lnTo>
                    <a:pt x="24249" y="45754"/>
                  </a:lnTo>
                  <a:lnTo>
                    <a:pt x="24249" y="45754"/>
                  </a:lnTo>
                  <a:cubicBezTo>
                    <a:pt x="24242" y="45758"/>
                    <a:pt x="24236" y="45761"/>
                    <a:pt x="24230" y="45765"/>
                  </a:cubicBezTo>
                  <a:lnTo>
                    <a:pt x="24230" y="45765"/>
                  </a:lnTo>
                  <a:cubicBezTo>
                    <a:pt x="24231" y="45669"/>
                    <a:pt x="24250" y="45572"/>
                    <a:pt x="24269" y="45476"/>
                  </a:cubicBezTo>
                  <a:cubicBezTo>
                    <a:pt x="25821" y="41776"/>
                    <a:pt x="26139" y="37916"/>
                    <a:pt x="25702" y="33978"/>
                  </a:cubicBezTo>
                  <a:cubicBezTo>
                    <a:pt x="25463" y="32008"/>
                    <a:pt x="25045" y="30059"/>
                    <a:pt x="24448" y="28169"/>
                  </a:cubicBezTo>
                  <a:cubicBezTo>
                    <a:pt x="22718" y="22559"/>
                    <a:pt x="19853" y="17526"/>
                    <a:pt x="16074" y="13031"/>
                  </a:cubicBezTo>
                  <a:cubicBezTo>
                    <a:pt x="14184" y="10763"/>
                    <a:pt x="12135" y="8674"/>
                    <a:pt x="9927" y="6744"/>
                  </a:cubicBezTo>
                  <a:cubicBezTo>
                    <a:pt x="7162" y="4298"/>
                    <a:pt x="4237" y="2070"/>
                    <a:pt x="11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8"/>
            <p:cNvSpPr/>
            <p:nvPr/>
          </p:nvSpPr>
          <p:spPr>
            <a:xfrm rot="-4507814" flipH="1">
              <a:off x="-2040110" y="2036715"/>
              <a:ext cx="2180105" cy="3636102"/>
            </a:xfrm>
            <a:custGeom>
              <a:avLst/>
              <a:gdLst/>
              <a:ahLst/>
              <a:cxnLst/>
              <a:rect l="l" t="t" r="r" b="b"/>
              <a:pathLst>
                <a:path w="26061" h="43466" extrusionOk="0">
                  <a:moveTo>
                    <a:pt x="1055" y="0"/>
                  </a:moveTo>
                  <a:cubicBezTo>
                    <a:pt x="637" y="120"/>
                    <a:pt x="359" y="418"/>
                    <a:pt x="60" y="716"/>
                  </a:cubicBezTo>
                  <a:cubicBezTo>
                    <a:pt x="21" y="756"/>
                    <a:pt x="21" y="856"/>
                    <a:pt x="1" y="915"/>
                  </a:cubicBezTo>
                  <a:cubicBezTo>
                    <a:pt x="2686" y="2905"/>
                    <a:pt x="5272" y="4993"/>
                    <a:pt x="7759" y="7221"/>
                  </a:cubicBezTo>
                  <a:cubicBezTo>
                    <a:pt x="10345" y="9529"/>
                    <a:pt x="12832" y="11996"/>
                    <a:pt x="15079" y="14621"/>
                  </a:cubicBezTo>
                  <a:cubicBezTo>
                    <a:pt x="17248" y="17128"/>
                    <a:pt x="19197" y="19794"/>
                    <a:pt x="20828" y="22678"/>
                  </a:cubicBezTo>
                  <a:cubicBezTo>
                    <a:pt x="22340" y="25344"/>
                    <a:pt x="23514" y="28148"/>
                    <a:pt x="24230" y="31132"/>
                  </a:cubicBezTo>
                  <a:cubicBezTo>
                    <a:pt x="25185" y="35111"/>
                    <a:pt x="25185" y="39109"/>
                    <a:pt x="24190" y="43088"/>
                  </a:cubicBezTo>
                  <a:cubicBezTo>
                    <a:pt x="24131" y="43227"/>
                    <a:pt x="24131" y="43346"/>
                    <a:pt x="24111" y="43466"/>
                  </a:cubicBezTo>
                  <a:cubicBezTo>
                    <a:pt x="24489" y="43048"/>
                    <a:pt x="24688" y="42531"/>
                    <a:pt x="24966" y="42034"/>
                  </a:cubicBezTo>
                  <a:cubicBezTo>
                    <a:pt x="25006" y="41855"/>
                    <a:pt x="24926" y="41656"/>
                    <a:pt x="25125" y="41536"/>
                  </a:cubicBezTo>
                  <a:lnTo>
                    <a:pt x="25105" y="41536"/>
                  </a:lnTo>
                  <a:cubicBezTo>
                    <a:pt x="25066" y="41337"/>
                    <a:pt x="25125" y="41178"/>
                    <a:pt x="25185" y="40999"/>
                  </a:cubicBezTo>
                  <a:cubicBezTo>
                    <a:pt x="25821" y="38453"/>
                    <a:pt x="26060" y="35867"/>
                    <a:pt x="25802" y="33241"/>
                  </a:cubicBezTo>
                  <a:cubicBezTo>
                    <a:pt x="25603" y="31331"/>
                    <a:pt x="25205" y="29441"/>
                    <a:pt x="24608" y="27611"/>
                  </a:cubicBezTo>
                  <a:cubicBezTo>
                    <a:pt x="23494" y="24150"/>
                    <a:pt x="21743" y="20987"/>
                    <a:pt x="19655" y="18023"/>
                  </a:cubicBezTo>
                  <a:cubicBezTo>
                    <a:pt x="17228" y="14582"/>
                    <a:pt x="14383" y="11458"/>
                    <a:pt x="11340" y="8554"/>
                  </a:cubicBezTo>
                  <a:cubicBezTo>
                    <a:pt x="8853" y="6187"/>
                    <a:pt x="6227" y="3999"/>
                    <a:pt x="3542" y="1910"/>
                  </a:cubicBezTo>
                  <a:cubicBezTo>
                    <a:pt x="2726" y="1293"/>
                    <a:pt x="1891" y="657"/>
                    <a:pt x="10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8"/>
            <p:cNvSpPr/>
            <p:nvPr/>
          </p:nvSpPr>
          <p:spPr>
            <a:xfrm rot="-4507814" flipH="1">
              <a:off x="-1840313" y="1898521"/>
              <a:ext cx="2165047" cy="3696082"/>
            </a:xfrm>
            <a:custGeom>
              <a:avLst/>
              <a:gdLst/>
              <a:ahLst/>
              <a:cxnLst/>
              <a:rect l="l" t="t" r="r" b="b"/>
              <a:pathLst>
                <a:path w="25881" h="44183" extrusionOk="0">
                  <a:moveTo>
                    <a:pt x="975" y="1"/>
                  </a:moveTo>
                  <a:cubicBezTo>
                    <a:pt x="498" y="100"/>
                    <a:pt x="219" y="439"/>
                    <a:pt x="0" y="856"/>
                  </a:cubicBezTo>
                  <a:cubicBezTo>
                    <a:pt x="517" y="1274"/>
                    <a:pt x="1074" y="1672"/>
                    <a:pt x="1592" y="2090"/>
                  </a:cubicBezTo>
                  <a:cubicBezTo>
                    <a:pt x="5769" y="5452"/>
                    <a:pt x="9708" y="9032"/>
                    <a:pt x="13249" y="13031"/>
                  </a:cubicBezTo>
                  <a:cubicBezTo>
                    <a:pt x="15835" y="15975"/>
                    <a:pt x="18202" y="19078"/>
                    <a:pt x="20151" y="22480"/>
                  </a:cubicBezTo>
                  <a:cubicBezTo>
                    <a:pt x="22181" y="26041"/>
                    <a:pt x="23692" y="29820"/>
                    <a:pt x="24428" y="33878"/>
                  </a:cubicBezTo>
                  <a:cubicBezTo>
                    <a:pt x="24747" y="35649"/>
                    <a:pt x="24846" y="37439"/>
                    <a:pt x="24846" y="39249"/>
                  </a:cubicBezTo>
                  <a:cubicBezTo>
                    <a:pt x="24846" y="40920"/>
                    <a:pt x="24627" y="42532"/>
                    <a:pt x="24369" y="44183"/>
                  </a:cubicBezTo>
                  <a:cubicBezTo>
                    <a:pt x="24767" y="43805"/>
                    <a:pt x="25065" y="43347"/>
                    <a:pt x="25264" y="42830"/>
                  </a:cubicBezTo>
                  <a:cubicBezTo>
                    <a:pt x="25363" y="42174"/>
                    <a:pt x="25463" y="41517"/>
                    <a:pt x="25562" y="40841"/>
                  </a:cubicBezTo>
                  <a:cubicBezTo>
                    <a:pt x="25821" y="38951"/>
                    <a:pt x="25881" y="37061"/>
                    <a:pt x="25741" y="35151"/>
                  </a:cubicBezTo>
                  <a:cubicBezTo>
                    <a:pt x="25542" y="32705"/>
                    <a:pt x="25045" y="30357"/>
                    <a:pt x="24249" y="28030"/>
                  </a:cubicBezTo>
                  <a:cubicBezTo>
                    <a:pt x="23235" y="25006"/>
                    <a:pt x="21783" y="22181"/>
                    <a:pt x="20052" y="19496"/>
                  </a:cubicBezTo>
                  <a:cubicBezTo>
                    <a:pt x="17585" y="15696"/>
                    <a:pt x="14641" y="12295"/>
                    <a:pt x="11438" y="9112"/>
                  </a:cubicBezTo>
                  <a:cubicBezTo>
                    <a:pt x="8335" y="6028"/>
                    <a:pt x="4993" y="3164"/>
                    <a:pt x="1552" y="478"/>
                  </a:cubicBezTo>
                  <a:cubicBezTo>
                    <a:pt x="1353" y="339"/>
                    <a:pt x="1174" y="160"/>
                    <a:pt x="9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8"/>
            <p:cNvSpPr/>
            <p:nvPr/>
          </p:nvSpPr>
          <p:spPr>
            <a:xfrm rot="-4507814" flipH="1">
              <a:off x="-1946036" y="1990973"/>
              <a:ext cx="2173413" cy="3634512"/>
            </a:xfrm>
            <a:custGeom>
              <a:avLst/>
              <a:gdLst/>
              <a:ahLst/>
              <a:cxnLst/>
              <a:rect l="l" t="t" r="r" b="b"/>
              <a:pathLst>
                <a:path w="25981" h="43447" extrusionOk="0">
                  <a:moveTo>
                    <a:pt x="757" y="0"/>
                  </a:moveTo>
                  <a:cubicBezTo>
                    <a:pt x="439" y="140"/>
                    <a:pt x="200" y="358"/>
                    <a:pt x="1" y="637"/>
                  </a:cubicBezTo>
                  <a:cubicBezTo>
                    <a:pt x="200" y="776"/>
                    <a:pt x="359" y="955"/>
                    <a:pt x="558" y="1094"/>
                  </a:cubicBezTo>
                  <a:cubicBezTo>
                    <a:pt x="4019" y="3780"/>
                    <a:pt x="7361" y="6644"/>
                    <a:pt x="10464" y="9728"/>
                  </a:cubicBezTo>
                  <a:cubicBezTo>
                    <a:pt x="13667" y="12911"/>
                    <a:pt x="16611" y="16312"/>
                    <a:pt x="19058" y="20132"/>
                  </a:cubicBezTo>
                  <a:cubicBezTo>
                    <a:pt x="20789" y="22817"/>
                    <a:pt x="22241" y="25622"/>
                    <a:pt x="23275" y="28646"/>
                  </a:cubicBezTo>
                  <a:cubicBezTo>
                    <a:pt x="24071" y="30973"/>
                    <a:pt x="24568" y="33321"/>
                    <a:pt x="24767" y="35767"/>
                  </a:cubicBezTo>
                  <a:cubicBezTo>
                    <a:pt x="24907" y="37677"/>
                    <a:pt x="24867" y="39567"/>
                    <a:pt x="24588" y="41457"/>
                  </a:cubicBezTo>
                  <a:cubicBezTo>
                    <a:pt x="24489" y="42113"/>
                    <a:pt x="24389" y="42770"/>
                    <a:pt x="24290" y="43446"/>
                  </a:cubicBezTo>
                  <a:cubicBezTo>
                    <a:pt x="24568" y="43207"/>
                    <a:pt x="24708" y="42849"/>
                    <a:pt x="24887" y="42551"/>
                  </a:cubicBezTo>
                  <a:lnTo>
                    <a:pt x="24966" y="42173"/>
                  </a:lnTo>
                  <a:cubicBezTo>
                    <a:pt x="25981" y="38194"/>
                    <a:pt x="25981" y="34216"/>
                    <a:pt x="25006" y="30217"/>
                  </a:cubicBezTo>
                  <a:cubicBezTo>
                    <a:pt x="24290" y="27233"/>
                    <a:pt x="23116" y="24429"/>
                    <a:pt x="21604" y="21763"/>
                  </a:cubicBezTo>
                  <a:cubicBezTo>
                    <a:pt x="19953" y="18879"/>
                    <a:pt x="18024" y="16213"/>
                    <a:pt x="15855" y="13706"/>
                  </a:cubicBezTo>
                  <a:cubicBezTo>
                    <a:pt x="13588" y="11081"/>
                    <a:pt x="11141" y="8614"/>
                    <a:pt x="8515" y="6306"/>
                  </a:cubicBezTo>
                  <a:cubicBezTo>
                    <a:pt x="6028" y="4078"/>
                    <a:pt x="3442" y="1990"/>
                    <a:pt x="7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8"/>
            <p:cNvSpPr/>
            <p:nvPr/>
          </p:nvSpPr>
          <p:spPr>
            <a:xfrm rot="-4507814" flipH="1">
              <a:off x="1784233" y="4541094"/>
              <a:ext cx="99966" cy="78300"/>
            </a:xfrm>
            <a:custGeom>
              <a:avLst/>
              <a:gdLst/>
              <a:ahLst/>
              <a:cxnLst/>
              <a:rect l="l" t="t" r="r" b="b"/>
              <a:pathLst>
                <a:path w="1195" h="936" extrusionOk="0">
                  <a:moveTo>
                    <a:pt x="1115" y="0"/>
                  </a:moveTo>
                  <a:lnTo>
                    <a:pt x="1115" y="0"/>
                  </a:lnTo>
                  <a:cubicBezTo>
                    <a:pt x="756" y="119"/>
                    <a:pt x="478" y="358"/>
                    <a:pt x="160" y="597"/>
                  </a:cubicBezTo>
                  <a:cubicBezTo>
                    <a:pt x="1" y="716"/>
                    <a:pt x="100" y="836"/>
                    <a:pt x="219" y="935"/>
                  </a:cubicBezTo>
                  <a:cubicBezTo>
                    <a:pt x="498" y="716"/>
                    <a:pt x="796" y="497"/>
                    <a:pt x="1075" y="239"/>
                  </a:cubicBezTo>
                  <a:cubicBezTo>
                    <a:pt x="1154" y="159"/>
                    <a:pt x="1194" y="100"/>
                    <a:pt x="11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8"/>
            <p:cNvSpPr/>
            <p:nvPr/>
          </p:nvSpPr>
          <p:spPr>
            <a:xfrm rot="-4507814" flipH="1">
              <a:off x="1295987" y="1835517"/>
              <a:ext cx="1639282" cy="1153755"/>
            </a:xfrm>
            <a:custGeom>
              <a:avLst/>
              <a:gdLst/>
              <a:ahLst/>
              <a:cxnLst/>
              <a:rect l="l" t="t" r="r" b="b"/>
              <a:pathLst>
                <a:path w="19596" h="13792" extrusionOk="0">
                  <a:moveTo>
                    <a:pt x="1095" y="0"/>
                  </a:moveTo>
                  <a:cubicBezTo>
                    <a:pt x="916" y="0"/>
                    <a:pt x="757" y="20"/>
                    <a:pt x="578" y="20"/>
                  </a:cubicBezTo>
                  <a:cubicBezTo>
                    <a:pt x="399" y="40"/>
                    <a:pt x="200" y="20"/>
                    <a:pt x="1" y="139"/>
                  </a:cubicBezTo>
                  <a:cubicBezTo>
                    <a:pt x="61" y="298"/>
                    <a:pt x="81" y="378"/>
                    <a:pt x="100" y="478"/>
                  </a:cubicBezTo>
                  <a:cubicBezTo>
                    <a:pt x="399" y="1214"/>
                    <a:pt x="777" y="1930"/>
                    <a:pt x="1195" y="2606"/>
                  </a:cubicBezTo>
                  <a:cubicBezTo>
                    <a:pt x="2468" y="4595"/>
                    <a:pt x="4079" y="6266"/>
                    <a:pt x="5949" y="7679"/>
                  </a:cubicBezTo>
                  <a:cubicBezTo>
                    <a:pt x="9828" y="10643"/>
                    <a:pt x="14204" y="12552"/>
                    <a:pt x="18919" y="13726"/>
                  </a:cubicBezTo>
                  <a:cubicBezTo>
                    <a:pt x="19057" y="13754"/>
                    <a:pt x="19215" y="13791"/>
                    <a:pt x="19372" y="13791"/>
                  </a:cubicBezTo>
                  <a:cubicBezTo>
                    <a:pt x="19441" y="13791"/>
                    <a:pt x="19509" y="13784"/>
                    <a:pt x="19575" y="13766"/>
                  </a:cubicBezTo>
                  <a:cubicBezTo>
                    <a:pt x="19595" y="13627"/>
                    <a:pt x="19516" y="13527"/>
                    <a:pt x="19456" y="13408"/>
                  </a:cubicBezTo>
                  <a:cubicBezTo>
                    <a:pt x="19098" y="13010"/>
                    <a:pt x="18760" y="12632"/>
                    <a:pt x="18422" y="12214"/>
                  </a:cubicBezTo>
                  <a:cubicBezTo>
                    <a:pt x="18083" y="11757"/>
                    <a:pt x="17686" y="11419"/>
                    <a:pt x="17089" y="11339"/>
                  </a:cubicBezTo>
                  <a:cubicBezTo>
                    <a:pt x="16870" y="11319"/>
                    <a:pt x="16671" y="11239"/>
                    <a:pt x="16432" y="11160"/>
                  </a:cubicBezTo>
                  <a:cubicBezTo>
                    <a:pt x="13210" y="10145"/>
                    <a:pt x="10166" y="8753"/>
                    <a:pt x="7421" y="6784"/>
                  </a:cubicBezTo>
                  <a:cubicBezTo>
                    <a:pt x="5292" y="5272"/>
                    <a:pt x="3462" y="3481"/>
                    <a:pt x="2050" y="1293"/>
                  </a:cubicBezTo>
                  <a:cubicBezTo>
                    <a:pt x="1811" y="935"/>
                    <a:pt x="1592" y="577"/>
                    <a:pt x="1393" y="199"/>
                  </a:cubicBezTo>
                  <a:cubicBezTo>
                    <a:pt x="1314" y="80"/>
                    <a:pt x="1214" y="0"/>
                    <a:pt x="10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8"/>
            <p:cNvSpPr/>
            <p:nvPr/>
          </p:nvSpPr>
          <p:spPr>
            <a:xfrm rot="-4507814" flipH="1">
              <a:off x="1448367" y="1960747"/>
              <a:ext cx="978584" cy="693491"/>
            </a:xfrm>
            <a:custGeom>
              <a:avLst/>
              <a:gdLst/>
              <a:ahLst/>
              <a:cxnLst/>
              <a:rect l="l" t="t" r="r" b="b"/>
              <a:pathLst>
                <a:path w="11698" h="8290" extrusionOk="0">
                  <a:moveTo>
                    <a:pt x="154" y="0"/>
                  </a:moveTo>
                  <a:cubicBezTo>
                    <a:pt x="101" y="0"/>
                    <a:pt x="49" y="16"/>
                    <a:pt x="0" y="65"/>
                  </a:cubicBezTo>
                  <a:cubicBezTo>
                    <a:pt x="40" y="144"/>
                    <a:pt x="100" y="244"/>
                    <a:pt x="159" y="323"/>
                  </a:cubicBezTo>
                  <a:cubicBezTo>
                    <a:pt x="935" y="1437"/>
                    <a:pt x="1890" y="2452"/>
                    <a:pt x="2905" y="3387"/>
                  </a:cubicBezTo>
                  <a:cubicBezTo>
                    <a:pt x="4635" y="4919"/>
                    <a:pt x="6565" y="6172"/>
                    <a:pt x="8654" y="7166"/>
                  </a:cubicBezTo>
                  <a:cubicBezTo>
                    <a:pt x="9469" y="7525"/>
                    <a:pt x="10325" y="7863"/>
                    <a:pt x="11140" y="8201"/>
                  </a:cubicBezTo>
                  <a:cubicBezTo>
                    <a:pt x="11239" y="8245"/>
                    <a:pt x="11345" y="8289"/>
                    <a:pt x="11450" y="8289"/>
                  </a:cubicBezTo>
                  <a:cubicBezTo>
                    <a:pt x="11534" y="8289"/>
                    <a:pt x="11617" y="8261"/>
                    <a:pt x="11697" y="8181"/>
                  </a:cubicBezTo>
                  <a:cubicBezTo>
                    <a:pt x="11458" y="8121"/>
                    <a:pt x="11339" y="7902"/>
                    <a:pt x="11200" y="7783"/>
                  </a:cubicBezTo>
                  <a:cubicBezTo>
                    <a:pt x="10444" y="7087"/>
                    <a:pt x="9708" y="6371"/>
                    <a:pt x="8952" y="5674"/>
                  </a:cubicBezTo>
                  <a:cubicBezTo>
                    <a:pt x="8753" y="5476"/>
                    <a:pt x="8554" y="5297"/>
                    <a:pt x="8315" y="5177"/>
                  </a:cubicBezTo>
                  <a:cubicBezTo>
                    <a:pt x="6346" y="4183"/>
                    <a:pt x="4556" y="2889"/>
                    <a:pt x="2984" y="1318"/>
                  </a:cubicBezTo>
                  <a:cubicBezTo>
                    <a:pt x="2805" y="1139"/>
                    <a:pt x="2646" y="1020"/>
                    <a:pt x="2447" y="920"/>
                  </a:cubicBezTo>
                  <a:cubicBezTo>
                    <a:pt x="1771" y="602"/>
                    <a:pt x="1094" y="264"/>
                    <a:pt x="378" y="45"/>
                  </a:cubicBezTo>
                  <a:cubicBezTo>
                    <a:pt x="308" y="33"/>
                    <a:pt x="230" y="0"/>
                    <a:pt x="1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8"/>
            <p:cNvSpPr/>
            <p:nvPr/>
          </p:nvSpPr>
          <p:spPr>
            <a:xfrm rot="-4507814" flipH="1">
              <a:off x="2139709" y="2862018"/>
              <a:ext cx="5103" cy="6776"/>
            </a:xfrm>
            <a:custGeom>
              <a:avLst/>
              <a:gdLst/>
              <a:ahLst/>
              <a:cxnLst/>
              <a:rect l="l" t="t" r="r" b="b"/>
              <a:pathLst>
                <a:path w="61" h="81" extrusionOk="0">
                  <a:moveTo>
                    <a:pt x="60" y="1"/>
                  </a:moveTo>
                  <a:cubicBezTo>
                    <a:pt x="20" y="21"/>
                    <a:pt x="0" y="41"/>
                    <a:pt x="0" y="81"/>
                  </a:cubicBezTo>
                  <a:lnTo>
                    <a:pt x="20" y="41"/>
                  </a:lnTo>
                  <a:cubicBezTo>
                    <a:pt x="60" y="41"/>
                    <a:pt x="60" y="21"/>
                    <a:pt x="60" y="1"/>
                  </a:cubicBezTo>
                  <a:close/>
                </a:path>
              </a:pathLst>
            </a:custGeom>
            <a:solidFill>
              <a:srgbClr val="A6C2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79" name="Google Shape;279;p8"/>
          <p:cNvSpPr txBox="1">
            <a:spLocks noGrp="1"/>
          </p:cNvSpPr>
          <p:nvPr>
            <p:ph type="title"/>
          </p:nvPr>
        </p:nvSpPr>
        <p:spPr>
          <a:xfrm>
            <a:off x="490250" y="1696650"/>
            <a:ext cx="6367800" cy="1750200"/>
          </a:xfrm>
          <a:prstGeom prst="rect">
            <a:avLst/>
          </a:prstGeom>
        </p:spPr>
        <p:txBody>
          <a:bodyPr spcFirstLastPara="1" wrap="square" lIns="0" tIns="0" rIns="0" bIns="0"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80"/>
        <p:cNvGrpSpPr/>
        <p:nvPr/>
      </p:nvGrpSpPr>
      <p:grpSpPr>
        <a:xfrm>
          <a:off x="0" y="0"/>
          <a:ext cx="0" cy="0"/>
          <a:chOff x="0" y="0"/>
          <a:chExt cx="0" cy="0"/>
        </a:xfrm>
      </p:grpSpPr>
      <p:grpSp>
        <p:nvGrpSpPr>
          <p:cNvPr id="281" name="Google Shape;281;p9"/>
          <p:cNvGrpSpPr/>
          <p:nvPr/>
        </p:nvGrpSpPr>
        <p:grpSpPr>
          <a:xfrm>
            <a:off x="-1759971" y="3076989"/>
            <a:ext cx="2938122" cy="3283248"/>
            <a:chOff x="-1759971" y="3076989"/>
            <a:chExt cx="2938122" cy="3283248"/>
          </a:xfrm>
        </p:grpSpPr>
        <p:sp>
          <p:nvSpPr>
            <p:cNvPr id="282" name="Google Shape;282;p9"/>
            <p:cNvSpPr/>
            <p:nvPr/>
          </p:nvSpPr>
          <p:spPr>
            <a:xfrm rot="10800000">
              <a:off x="-1759971" y="3165687"/>
              <a:ext cx="2026275" cy="3194550"/>
            </a:xfrm>
            <a:custGeom>
              <a:avLst/>
              <a:gdLst/>
              <a:ahLst/>
              <a:cxnLst/>
              <a:rect l="l" t="t" r="r" b="b"/>
              <a:pathLst>
                <a:path w="30635" h="48298" extrusionOk="0">
                  <a:moveTo>
                    <a:pt x="1768" y="1"/>
                  </a:moveTo>
                  <a:cubicBezTo>
                    <a:pt x="1728" y="1"/>
                    <a:pt x="1683" y="6"/>
                    <a:pt x="1631" y="17"/>
                  </a:cubicBezTo>
                  <a:cubicBezTo>
                    <a:pt x="1114" y="77"/>
                    <a:pt x="617" y="216"/>
                    <a:pt x="100" y="316"/>
                  </a:cubicBezTo>
                  <a:cubicBezTo>
                    <a:pt x="40" y="2265"/>
                    <a:pt x="0" y="4215"/>
                    <a:pt x="40" y="6184"/>
                  </a:cubicBezTo>
                  <a:cubicBezTo>
                    <a:pt x="100" y="8989"/>
                    <a:pt x="338" y="11774"/>
                    <a:pt x="776" y="14559"/>
                  </a:cubicBezTo>
                  <a:cubicBezTo>
                    <a:pt x="1194" y="17443"/>
                    <a:pt x="1830" y="20308"/>
                    <a:pt x="2666" y="23113"/>
                  </a:cubicBezTo>
                  <a:cubicBezTo>
                    <a:pt x="3342" y="25341"/>
                    <a:pt x="4158" y="27569"/>
                    <a:pt x="5172" y="29677"/>
                  </a:cubicBezTo>
                  <a:cubicBezTo>
                    <a:pt x="6286" y="31985"/>
                    <a:pt x="7619" y="34153"/>
                    <a:pt x="9111" y="36242"/>
                  </a:cubicBezTo>
                  <a:cubicBezTo>
                    <a:pt x="10683" y="38470"/>
                    <a:pt x="12513" y="40499"/>
                    <a:pt x="14582" y="42309"/>
                  </a:cubicBezTo>
                  <a:cubicBezTo>
                    <a:pt x="16829" y="44299"/>
                    <a:pt x="19356" y="45970"/>
                    <a:pt x="22181" y="47024"/>
                  </a:cubicBezTo>
                  <a:cubicBezTo>
                    <a:pt x="23653" y="47581"/>
                    <a:pt x="25145" y="47979"/>
                    <a:pt x="26676" y="48178"/>
                  </a:cubicBezTo>
                  <a:cubicBezTo>
                    <a:pt x="26855" y="48198"/>
                    <a:pt x="27034" y="48158"/>
                    <a:pt x="27174" y="48297"/>
                  </a:cubicBezTo>
                  <a:cubicBezTo>
                    <a:pt x="28347" y="48078"/>
                    <a:pt x="29521" y="47820"/>
                    <a:pt x="30635" y="47462"/>
                  </a:cubicBezTo>
                  <a:cubicBezTo>
                    <a:pt x="30568" y="47234"/>
                    <a:pt x="30546" y="47159"/>
                    <a:pt x="30478" y="47159"/>
                  </a:cubicBezTo>
                  <a:cubicBezTo>
                    <a:pt x="30445" y="47159"/>
                    <a:pt x="30402" y="47177"/>
                    <a:pt x="30337" y="47203"/>
                  </a:cubicBezTo>
                  <a:cubicBezTo>
                    <a:pt x="30038" y="47302"/>
                    <a:pt x="29740" y="47422"/>
                    <a:pt x="29441" y="47561"/>
                  </a:cubicBezTo>
                  <a:cubicBezTo>
                    <a:pt x="29292" y="47623"/>
                    <a:pt x="29135" y="47654"/>
                    <a:pt x="28980" y="47654"/>
                  </a:cubicBezTo>
                  <a:cubicBezTo>
                    <a:pt x="28887" y="47654"/>
                    <a:pt x="28795" y="47643"/>
                    <a:pt x="28705" y="47621"/>
                  </a:cubicBezTo>
                  <a:cubicBezTo>
                    <a:pt x="28606" y="47601"/>
                    <a:pt x="28506" y="47601"/>
                    <a:pt x="28526" y="47422"/>
                  </a:cubicBezTo>
                  <a:lnTo>
                    <a:pt x="29720" y="46825"/>
                  </a:lnTo>
                  <a:cubicBezTo>
                    <a:pt x="30456" y="46427"/>
                    <a:pt x="30297" y="46566"/>
                    <a:pt x="30098" y="45890"/>
                  </a:cubicBezTo>
                  <a:cubicBezTo>
                    <a:pt x="30098" y="45830"/>
                    <a:pt x="30018" y="45791"/>
                    <a:pt x="29939" y="45711"/>
                  </a:cubicBezTo>
                  <a:cubicBezTo>
                    <a:pt x="29799" y="45810"/>
                    <a:pt x="29640" y="45910"/>
                    <a:pt x="29501" y="45989"/>
                  </a:cubicBezTo>
                  <a:cubicBezTo>
                    <a:pt x="28805" y="46387"/>
                    <a:pt x="28069" y="46765"/>
                    <a:pt x="27412" y="47183"/>
                  </a:cubicBezTo>
                  <a:cubicBezTo>
                    <a:pt x="27200" y="47316"/>
                    <a:pt x="27000" y="47370"/>
                    <a:pt x="26794" y="47370"/>
                  </a:cubicBezTo>
                  <a:cubicBezTo>
                    <a:pt x="26536" y="47370"/>
                    <a:pt x="26270" y="47285"/>
                    <a:pt x="25960" y="47163"/>
                  </a:cubicBezTo>
                  <a:cubicBezTo>
                    <a:pt x="26398" y="46885"/>
                    <a:pt x="26816" y="46626"/>
                    <a:pt x="27174" y="46407"/>
                  </a:cubicBezTo>
                  <a:cubicBezTo>
                    <a:pt x="27930" y="45930"/>
                    <a:pt x="28666" y="45413"/>
                    <a:pt x="29362" y="44836"/>
                  </a:cubicBezTo>
                  <a:cubicBezTo>
                    <a:pt x="29461" y="44776"/>
                    <a:pt x="29541" y="44696"/>
                    <a:pt x="29541" y="44537"/>
                  </a:cubicBezTo>
                  <a:cubicBezTo>
                    <a:pt x="29521" y="44338"/>
                    <a:pt x="29262" y="43801"/>
                    <a:pt x="29044" y="43503"/>
                  </a:cubicBezTo>
                  <a:cubicBezTo>
                    <a:pt x="28864" y="43642"/>
                    <a:pt x="28725" y="43801"/>
                    <a:pt x="28546" y="43941"/>
                  </a:cubicBezTo>
                  <a:cubicBezTo>
                    <a:pt x="27452" y="44975"/>
                    <a:pt x="26278" y="45850"/>
                    <a:pt x="25045" y="46666"/>
                  </a:cubicBezTo>
                  <a:cubicBezTo>
                    <a:pt x="24875" y="46763"/>
                    <a:pt x="24704" y="46823"/>
                    <a:pt x="24529" y="46823"/>
                  </a:cubicBezTo>
                  <a:cubicBezTo>
                    <a:pt x="24418" y="46823"/>
                    <a:pt x="24305" y="46799"/>
                    <a:pt x="24190" y="46745"/>
                  </a:cubicBezTo>
                  <a:cubicBezTo>
                    <a:pt x="24090" y="46706"/>
                    <a:pt x="23971" y="46666"/>
                    <a:pt x="23871" y="46606"/>
                  </a:cubicBezTo>
                  <a:cubicBezTo>
                    <a:pt x="23951" y="46348"/>
                    <a:pt x="24170" y="46308"/>
                    <a:pt x="24329" y="46208"/>
                  </a:cubicBezTo>
                  <a:cubicBezTo>
                    <a:pt x="25682" y="45313"/>
                    <a:pt x="26935" y="44318"/>
                    <a:pt x="28029" y="43145"/>
                  </a:cubicBezTo>
                  <a:cubicBezTo>
                    <a:pt x="28765" y="42349"/>
                    <a:pt x="28765" y="42349"/>
                    <a:pt x="28387" y="41335"/>
                  </a:cubicBezTo>
                  <a:cubicBezTo>
                    <a:pt x="28367" y="41255"/>
                    <a:pt x="28327" y="41215"/>
                    <a:pt x="28268" y="41136"/>
                  </a:cubicBezTo>
                  <a:cubicBezTo>
                    <a:pt x="28248" y="41136"/>
                    <a:pt x="28228" y="41136"/>
                    <a:pt x="28188" y="41156"/>
                  </a:cubicBezTo>
                  <a:cubicBezTo>
                    <a:pt x="28049" y="41315"/>
                    <a:pt x="27890" y="41494"/>
                    <a:pt x="27750" y="41653"/>
                  </a:cubicBezTo>
                  <a:cubicBezTo>
                    <a:pt x="26477" y="43224"/>
                    <a:pt x="25045" y="44617"/>
                    <a:pt x="23354" y="45711"/>
                  </a:cubicBezTo>
                  <a:cubicBezTo>
                    <a:pt x="23195" y="45830"/>
                    <a:pt x="23016" y="45930"/>
                    <a:pt x="22857" y="46029"/>
                  </a:cubicBezTo>
                  <a:cubicBezTo>
                    <a:pt x="22824" y="46048"/>
                    <a:pt x="22776" y="46056"/>
                    <a:pt x="22719" y="46056"/>
                  </a:cubicBezTo>
                  <a:cubicBezTo>
                    <a:pt x="22469" y="46056"/>
                    <a:pt x="22050" y="45897"/>
                    <a:pt x="22001" y="45751"/>
                  </a:cubicBezTo>
                  <a:cubicBezTo>
                    <a:pt x="22001" y="45731"/>
                    <a:pt x="22021" y="45671"/>
                    <a:pt x="22061" y="45631"/>
                  </a:cubicBezTo>
                  <a:cubicBezTo>
                    <a:pt x="22121" y="45552"/>
                    <a:pt x="22220" y="45512"/>
                    <a:pt x="22300" y="45452"/>
                  </a:cubicBezTo>
                  <a:cubicBezTo>
                    <a:pt x="24329" y="44100"/>
                    <a:pt x="25980" y="42369"/>
                    <a:pt x="27392" y="40419"/>
                  </a:cubicBezTo>
                  <a:cubicBezTo>
                    <a:pt x="27532" y="40240"/>
                    <a:pt x="27651" y="40101"/>
                    <a:pt x="27750" y="39922"/>
                  </a:cubicBezTo>
                  <a:cubicBezTo>
                    <a:pt x="27790" y="39843"/>
                    <a:pt x="27850" y="39723"/>
                    <a:pt x="27830" y="39644"/>
                  </a:cubicBezTo>
                  <a:cubicBezTo>
                    <a:pt x="27691" y="39226"/>
                    <a:pt x="27631" y="38788"/>
                    <a:pt x="27392" y="38390"/>
                  </a:cubicBezTo>
                  <a:cubicBezTo>
                    <a:pt x="27353" y="38430"/>
                    <a:pt x="27333" y="38430"/>
                    <a:pt x="27313" y="38450"/>
                  </a:cubicBezTo>
                  <a:cubicBezTo>
                    <a:pt x="27154" y="38649"/>
                    <a:pt x="27014" y="38868"/>
                    <a:pt x="26875" y="39067"/>
                  </a:cubicBezTo>
                  <a:cubicBezTo>
                    <a:pt x="25622" y="41096"/>
                    <a:pt x="24130" y="42866"/>
                    <a:pt x="22300" y="44418"/>
                  </a:cubicBezTo>
                  <a:cubicBezTo>
                    <a:pt x="21962" y="44716"/>
                    <a:pt x="21604" y="44955"/>
                    <a:pt x="21246" y="45234"/>
                  </a:cubicBezTo>
                  <a:cubicBezTo>
                    <a:pt x="21173" y="45282"/>
                    <a:pt x="21104" y="45307"/>
                    <a:pt x="21039" y="45307"/>
                  </a:cubicBezTo>
                  <a:cubicBezTo>
                    <a:pt x="20944" y="45307"/>
                    <a:pt x="20859" y="45252"/>
                    <a:pt x="20788" y="45134"/>
                  </a:cubicBezTo>
                  <a:cubicBezTo>
                    <a:pt x="20311" y="45015"/>
                    <a:pt x="19953" y="44696"/>
                    <a:pt x="19594" y="44478"/>
                  </a:cubicBezTo>
                  <a:cubicBezTo>
                    <a:pt x="17884" y="43403"/>
                    <a:pt x="16332" y="42130"/>
                    <a:pt x="14900" y="40738"/>
                  </a:cubicBezTo>
                  <a:cubicBezTo>
                    <a:pt x="13408" y="39306"/>
                    <a:pt x="12075" y="37734"/>
                    <a:pt x="10842" y="36083"/>
                  </a:cubicBezTo>
                  <a:cubicBezTo>
                    <a:pt x="9728" y="34591"/>
                    <a:pt x="8733" y="33039"/>
                    <a:pt x="7838" y="31408"/>
                  </a:cubicBezTo>
                  <a:cubicBezTo>
                    <a:pt x="6863" y="29677"/>
                    <a:pt x="6008" y="27867"/>
                    <a:pt x="5351" y="25977"/>
                  </a:cubicBezTo>
                  <a:cubicBezTo>
                    <a:pt x="4297" y="23053"/>
                    <a:pt x="3561" y="20109"/>
                    <a:pt x="2964" y="17065"/>
                  </a:cubicBezTo>
                  <a:cubicBezTo>
                    <a:pt x="2427" y="14360"/>
                    <a:pt x="2089" y="11595"/>
                    <a:pt x="1910" y="8810"/>
                  </a:cubicBezTo>
                  <a:cubicBezTo>
                    <a:pt x="1791" y="6681"/>
                    <a:pt x="1731" y="4553"/>
                    <a:pt x="1870" y="2424"/>
                  </a:cubicBezTo>
                  <a:cubicBezTo>
                    <a:pt x="1890" y="1728"/>
                    <a:pt x="1930" y="1032"/>
                    <a:pt x="1989" y="336"/>
                  </a:cubicBezTo>
                  <a:cubicBezTo>
                    <a:pt x="2006" y="109"/>
                    <a:pt x="1943" y="1"/>
                    <a:pt x="17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9"/>
            <p:cNvSpPr/>
            <p:nvPr/>
          </p:nvSpPr>
          <p:spPr>
            <a:xfrm rot="10800000">
              <a:off x="-999461" y="3081487"/>
              <a:ext cx="1707865" cy="3201297"/>
            </a:xfrm>
            <a:custGeom>
              <a:avLst/>
              <a:gdLst/>
              <a:ahLst/>
              <a:cxnLst/>
              <a:rect l="l" t="t" r="r" b="b"/>
              <a:pathLst>
                <a:path w="25821" h="48400" extrusionOk="0">
                  <a:moveTo>
                    <a:pt x="1810" y="0"/>
                  </a:moveTo>
                  <a:cubicBezTo>
                    <a:pt x="1214" y="139"/>
                    <a:pt x="597" y="199"/>
                    <a:pt x="0" y="438"/>
                  </a:cubicBezTo>
                  <a:cubicBezTo>
                    <a:pt x="80" y="1452"/>
                    <a:pt x="179" y="2487"/>
                    <a:pt x="199" y="3461"/>
                  </a:cubicBezTo>
                  <a:cubicBezTo>
                    <a:pt x="458" y="7261"/>
                    <a:pt x="935" y="11041"/>
                    <a:pt x="1612" y="14800"/>
                  </a:cubicBezTo>
                  <a:cubicBezTo>
                    <a:pt x="2328" y="18739"/>
                    <a:pt x="3322" y="22618"/>
                    <a:pt x="4695" y="26398"/>
                  </a:cubicBezTo>
                  <a:cubicBezTo>
                    <a:pt x="5690" y="29143"/>
                    <a:pt x="6903" y="31809"/>
                    <a:pt x="8375" y="34355"/>
                  </a:cubicBezTo>
                  <a:cubicBezTo>
                    <a:pt x="9151" y="35708"/>
                    <a:pt x="10046" y="37001"/>
                    <a:pt x="10981" y="38274"/>
                  </a:cubicBezTo>
                  <a:cubicBezTo>
                    <a:pt x="12274" y="40024"/>
                    <a:pt x="13726" y="41616"/>
                    <a:pt x="15318" y="43068"/>
                  </a:cubicBezTo>
                  <a:cubicBezTo>
                    <a:pt x="16730" y="44401"/>
                    <a:pt x="18262" y="45554"/>
                    <a:pt x="19913" y="46589"/>
                  </a:cubicBezTo>
                  <a:cubicBezTo>
                    <a:pt x="20748" y="47126"/>
                    <a:pt x="21624" y="47623"/>
                    <a:pt x="22519" y="48081"/>
                  </a:cubicBezTo>
                  <a:cubicBezTo>
                    <a:pt x="22698" y="48180"/>
                    <a:pt x="22897" y="48220"/>
                    <a:pt x="23016" y="48399"/>
                  </a:cubicBezTo>
                  <a:cubicBezTo>
                    <a:pt x="23931" y="48300"/>
                    <a:pt x="24906" y="48320"/>
                    <a:pt x="25821" y="48121"/>
                  </a:cubicBezTo>
                  <a:cubicBezTo>
                    <a:pt x="25781" y="48001"/>
                    <a:pt x="25662" y="47981"/>
                    <a:pt x="25523" y="47922"/>
                  </a:cubicBezTo>
                  <a:cubicBezTo>
                    <a:pt x="23235" y="46987"/>
                    <a:pt x="21086" y="45793"/>
                    <a:pt x="19057" y="44321"/>
                  </a:cubicBezTo>
                  <a:cubicBezTo>
                    <a:pt x="17307" y="43028"/>
                    <a:pt x="15715" y="41536"/>
                    <a:pt x="14243" y="39925"/>
                  </a:cubicBezTo>
                  <a:cubicBezTo>
                    <a:pt x="13269" y="38831"/>
                    <a:pt x="12373" y="37657"/>
                    <a:pt x="11538" y="36444"/>
                  </a:cubicBezTo>
                  <a:cubicBezTo>
                    <a:pt x="9091" y="32903"/>
                    <a:pt x="7301" y="29083"/>
                    <a:pt x="5928" y="25025"/>
                  </a:cubicBezTo>
                  <a:cubicBezTo>
                    <a:pt x="4635" y="21226"/>
                    <a:pt x="3720" y="17287"/>
                    <a:pt x="3084" y="13308"/>
                  </a:cubicBezTo>
                  <a:cubicBezTo>
                    <a:pt x="2586" y="10225"/>
                    <a:pt x="2228" y="7122"/>
                    <a:pt x="2029" y="3979"/>
                  </a:cubicBezTo>
                  <a:cubicBezTo>
                    <a:pt x="1930" y="2666"/>
                    <a:pt x="1890" y="1333"/>
                    <a:pt x="1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9"/>
            <p:cNvSpPr/>
            <p:nvPr/>
          </p:nvSpPr>
          <p:spPr>
            <a:xfrm rot="10800000">
              <a:off x="-1373168" y="3115749"/>
              <a:ext cx="1855297" cy="3207845"/>
            </a:xfrm>
            <a:custGeom>
              <a:avLst/>
              <a:gdLst/>
              <a:ahLst/>
              <a:cxnLst/>
              <a:rect l="l" t="t" r="r" b="b"/>
              <a:pathLst>
                <a:path w="28050" h="48499" extrusionOk="0">
                  <a:moveTo>
                    <a:pt x="1672" y="0"/>
                  </a:moveTo>
                  <a:cubicBezTo>
                    <a:pt x="1095" y="20"/>
                    <a:pt x="558" y="179"/>
                    <a:pt x="1" y="299"/>
                  </a:cubicBezTo>
                  <a:cubicBezTo>
                    <a:pt x="41" y="2587"/>
                    <a:pt x="140" y="4874"/>
                    <a:pt x="339" y="7142"/>
                  </a:cubicBezTo>
                  <a:cubicBezTo>
                    <a:pt x="777" y="12433"/>
                    <a:pt x="1632" y="17665"/>
                    <a:pt x="3124" y="22778"/>
                  </a:cubicBezTo>
                  <a:cubicBezTo>
                    <a:pt x="4019" y="25781"/>
                    <a:pt x="5113" y="28726"/>
                    <a:pt x="6466" y="31530"/>
                  </a:cubicBezTo>
                  <a:cubicBezTo>
                    <a:pt x="7759" y="34196"/>
                    <a:pt x="9311" y="36703"/>
                    <a:pt x="11200" y="38990"/>
                  </a:cubicBezTo>
                  <a:cubicBezTo>
                    <a:pt x="13727" y="42093"/>
                    <a:pt x="16750" y="44640"/>
                    <a:pt x="20291" y="46470"/>
                  </a:cubicBezTo>
                  <a:cubicBezTo>
                    <a:pt x="21743" y="47226"/>
                    <a:pt x="23216" y="47823"/>
                    <a:pt x="24747" y="48300"/>
                  </a:cubicBezTo>
                  <a:cubicBezTo>
                    <a:pt x="24926" y="48360"/>
                    <a:pt x="25066" y="48419"/>
                    <a:pt x="25245" y="48499"/>
                  </a:cubicBezTo>
                  <a:cubicBezTo>
                    <a:pt x="25623" y="48459"/>
                    <a:pt x="26001" y="48419"/>
                    <a:pt x="26359" y="48360"/>
                  </a:cubicBezTo>
                  <a:cubicBezTo>
                    <a:pt x="26935" y="48300"/>
                    <a:pt x="27492" y="48220"/>
                    <a:pt x="28049" y="48141"/>
                  </a:cubicBezTo>
                  <a:cubicBezTo>
                    <a:pt x="27831" y="47962"/>
                    <a:pt x="27532" y="47942"/>
                    <a:pt x="27234" y="47862"/>
                  </a:cubicBezTo>
                  <a:cubicBezTo>
                    <a:pt x="24548" y="47246"/>
                    <a:pt x="22082" y="46132"/>
                    <a:pt x="19774" y="44640"/>
                  </a:cubicBezTo>
                  <a:cubicBezTo>
                    <a:pt x="17148" y="42929"/>
                    <a:pt x="14861" y="40781"/>
                    <a:pt x="12832" y="38374"/>
                  </a:cubicBezTo>
                  <a:cubicBezTo>
                    <a:pt x="11180" y="36384"/>
                    <a:pt x="9728" y="34236"/>
                    <a:pt x="8455" y="32008"/>
                  </a:cubicBezTo>
                  <a:cubicBezTo>
                    <a:pt x="6844" y="29143"/>
                    <a:pt x="5571" y="26140"/>
                    <a:pt x="4576" y="22996"/>
                  </a:cubicBezTo>
                  <a:cubicBezTo>
                    <a:pt x="3562" y="19794"/>
                    <a:pt x="2865" y="16511"/>
                    <a:pt x="2408" y="13189"/>
                  </a:cubicBezTo>
                  <a:cubicBezTo>
                    <a:pt x="1851" y="9032"/>
                    <a:pt x="1652" y="4854"/>
                    <a:pt x="1672" y="677"/>
                  </a:cubicBezTo>
                  <a:cubicBezTo>
                    <a:pt x="1692" y="458"/>
                    <a:pt x="1672" y="219"/>
                    <a:pt x="16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9"/>
            <p:cNvSpPr/>
            <p:nvPr/>
          </p:nvSpPr>
          <p:spPr>
            <a:xfrm rot="10800000">
              <a:off x="-396899" y="3098352"/>
              <a:ext cx="1575051" cy="3063390"/>
            </a:xfrm>
            <a:custGeom>
              <a:avLst/>
              <a:gdLst/>
              <a:ahLst/>
              <a:cxnLst/>
              <a:rect l="l" t="t" r="r" b="b"/>
              <a:pathLst>
                <a:path w="23813" h="46315" extrusionOk="0">
                  <a:moveTo>
                    <a:pt x="1851" y="0"/>
                  </a:moveTo>
                  <a:cubicBezTo>
                    <a:pt x="1274" y="60"/>
                    <a:pt x="776" y="299"/>
                    <a:pt x="259" y="458"/>
                  </a:cubicBezTo>
                  <a:cubicBezTo>
                    <a:pt x="80" y="517"/>
                    <a:pt x="1" y="637"/>
                    <a:pt x="1" y="816"/>
                  </a:cubicBezTo>
                  <a:lnTo>
                    <a:pt x="1" y="1035"/>
                  </a:lnTo>
                  <a:cubicBezTo>
                    <a:pt x="80" y="2487"/>
                    <a:pt x="140" y="3939"/>
                    <a:pt x="239" y="5391"/>
                  </a:cubicBezTo>
                  <a:cubicBezTo>
                    <a:pt x="319" y="6724"/>
                    <a:pt x="458" y="8077"/>
                    <a:pt x="617" y="9410"/>
                  </a:cubicBezTo>
                  <a:cubicBezTo>
                    <a:pt x="756" y="10802"/>
                    <a:pt x="936" y="12195"/>
                    <a:pt x="1134" y="13587"/>
                  </a:cubicBezTo>
                  <a:cubicBezTo>
                    <a:pt x="1453" y="15656"/>
                    <a:pt x="1831" y="17745"/>
                    <a:pt x="2288" y="19794"/>
                  </a:cubicBezTo>
                  <a:cubicBezTo>
                    <a:pt x="3223" y="23832"/>
                    <a:pt x="4457" y="27810"/>
                    <a:pt x="6267" y="31570"/>
                  </a:cubicBezTo>
                  <a:cubicBezTo>
                    <a:pt x="7043" y="33142"/>
                    <a:pt x="7858" y="34673"/>
                    <a:pt x="8893" y="36125"/>
                  </a:cubicBezTo>
                  <a:cubicBezTo>
                    <a:pt x="10046" y="37796"/>
                    <a:pt x="11319" y="39428"/>
                    <a:pt x="12831" y="40820"/>
                  </a:cubicBezTo>
                  <a:cubicBezTo>
                    <a:pt x="13189" y="41138"/>
                    <a:pt x="13567" y="41437"/>
                    <a:pt x="13906" y="41775"/>
                  </a:cubicBezTo>
                  <a:cubicBezTo>
                    <a:pt x="14960" y="42670"/>
                    <a:pt x="16074" y="43426"/>
                    <a:pt x="17287" y="44102"/>
                  </a:cubicBezTo>
                  <a:cubicBezTo>
                    <a:pt x="18481" y="44779"/>
                    <a:pt x="19754" y="45316"/>
                    <a:pt x="21047" y="45793"/>
                  </a:cubicBezTo>
                  <a:cubicBezTo>
                    <a:pt x="21877" y="46088"/>
                    <a:pt x="22706" y="46315"/>
                    <a:pt x="23599" y="46315"/>
                  </a:cubicBezTo>
                  <a:cubicBezTo>
                    <a:pt x="23670" y="46315"/>
                    <a:pt x="23741" y="46313"/>
                    <a:pt x="23812" y="46311"/>
                  </a:cubicBezTo>
                  <a:cubicBezTo>
                    <a:pt x="23116" y="46052"/>
                    <a:pt x="22420" y="45734"/>
                    <a:pt x="21783" y="45495"/>
                  </a:cubicBezTo>
                  <a:cubicBezTo>
                    <a:pt x="19734" y="44620"/>
                    <a:pt x="17864" y="43426"/>
                    <a:pt x="16114" y="42014"/>
                  </a:cubicBezTo>
                  <a:cubicBezTo>
                    <a:pt x="14164" y="40422"/>
                    <a:pt x="12513" y="38532"/>
                    <a:pt x="11041" y="36503"/>
                  </a:cubicBezTo>
                  <a:cubicBezTo>
                    <a:pt x="9430" y="34236"/>
                    <a:pt x="8176" y="31789"/>
                    <a:pt x="7102" y="29262"/>
                  </a:cubicBezTo>
                  <a:cubicBezTo>
                    <a:pt x="5511" y="25483"/>
                    <a:pt x="4437" y="21544"/>
                    <a:pt x="3661" y="17546"/>
                  </a:cubicBezTo>
                  <a:cubicBezTo>
                    <a:pt x="3243" y="15377"/>
                    <a:pt x="2885" y="13189"/>
                    <a:pt x="2646" y="11001"/>
                  </a:cubicBezTo>
                  <a:cubicBezTo>
                    <a:pt x="2308" y="8156"/>
                    <a:pt x="2069" y="5292"/>
                    <a:pt x="1970" y="2407"/>
                  </a:cubicBezTo>
                  <a:cubicBezTo>
                    <a:pt x="1950" y="1592"/>
                    <a:pt x="1890" y="796"/>
                    <a:pt x="18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9"/>
            <p:cNvSpPr/>
            <p:nvPr/>
          </p:nvSpPr>
          <p:spPr>
            <a:xfrm rot="10800000">
              <a:off x="-815253" y="3078907"/>
              <a:ext cx="1622343" cy="3174972"/>
            </a:xfrm>
            <a:custGeom>
              <a:avLst/>
              <a:gdLst/>
              <a:ahLst/>
              <a:cxnLst/>
              <a:rect l="l" t="t" r="r" b="b"/>
              <a:pathLst>
                <a:path w="24528" h="48002" extrusionOk="0">
                  <a:moveTo>
                    <a:pt x="1492" y="1"/>
                  </a:moveTo>
                  <a:cubicBezTo>
                    <a:pt x="975" y="60"/>
                    <a:pt x="478" y="200"/>
                    <a:pt x="0" y="359"/>
                  </a:cubicBezTo>
                  <a:cubicBezTo>
                    <a:pt x="40" y="1413"/>
                    <a:pt x="100" y="2428"/>
                    <a:pt x="159" y="3442"/>
                  </a:cubicBezTo>
                  <a:cubicBezTo>
                    <a:pt x="259" y="4755"/>
                    <a:pt x="418" y="6088"/>
                    <a:pt x="537" y="7401"/>
                  </a:cubicBezTo>
                  <a:cubicBezTo>
                    <a:pt x="736" y="9529"/>
                    <a:pt x="1055" y="11678"/>
                    <a:pt x="1413" y="13786"/>
                  </a:cubicBezTo>
                  <a:cubicBezTo>
                    <a:pt x="1830" y="16233"/>
                    <a:pt x="2348" y="18660"/>
                    <a:pt x="2984" y="21047"/>
                  </a:cubicBezTo>
                  <a:cubicBezTo>
                    <a:pt x="3899" y="24509"/>
                    <a:pt x="5033" y="27870"/>
                    <a:pt x="6585" y="31073"/>
                  </a:cubicBezTo>
                  <a:cubicBezTo>
                    <a:pt x="7758" y="33500"/>
                    <a:pt x="9091" y="35847"/>
                    <a:pt x="10742" y="38016"/>
                  </a:cubicBezTo>
                  <a:cubicBezTo>
                    <a:pt x="11976" y="39627"/>
                    <a:pt x="13289" y="41139"/>
                    <a:pt x="14781" y="42531"/>
                  </a:cubicBezTo>
                  <a:cubicBezTo>
                    <a:pt x="17028" y="44580"/>
                    <a:pt x="19495" y="46271"/>
                    <a:pt x="22220" y="47584"/>
                  </a:cubicBezTo>
                  <a:cubicBezTo>
                    <a:pt x="22479" y="47704"/>
                    <a:pt x="22777" y="47783"/>
                    <a:pt x="22996" y="48002"/>
                  </a:cubicBezTo>
                  <a:lnTo>
                    <a:pt x="24528" y="48002"/>
                  </a:lnTo>
                  <a:cubicBezTo>
                    <a:pt x="24409" y="47823"/>
                    <a:pt x="24210" y="47783"/>
                    <a:pt x="24031" y="47684"/>
                  </a:cubicBezTo>
                  <a:cubicBezTo>
                    <a:pt x="23135" y="47206"/>
                    <a:pt x="22280" y="46709"/>
                    <a:pt x="21425" y="46192"/>
                  </a:cubicBezTo>
                  <a:cubicBezTo>
                    <a:pt x="19794" y="45177"/>
                    <a:pt x="18242" y="44003"/>
                    <a:pt x="16830" y="42691"/>
                  </a:cubicBezTo>
                  <a:cubicBezTo>
                    <a:pt x="15238" y="41219"/>
                    <a:pt x="13786" y="39627"/>
                    <a:pt x="12493" y="37877"/>
                  </a:cubicBezTo>
                  <a:cubicBezTo>
                    <a:pt x="11558" y="36623"/>
                    <a:pt x="10683" y="35330"/>
                    <a:pt x="9887" y="33958"/>
                  </a:cubicBezTo>
                  <a:cubicBezTo>
                    <a:pt x="8415" y="31411"/>
                    <a:pt x="7201" y="28766"/>
                    <a:pt x="6207" y="26001"/>
                  </a:cubicBezTo>
                  <a:cubicBezTo>
                    <a:pt x="4834" y="22241"/>
                    <a:pt x="3840" y="18362"/>
                    <a:pt x="3123" y="14423"/>
                  </a:cubicBezTo>
                  <a:cubicBezTo>
                    <a:pt x="2427" y="10663"/>
                    <a:pt x="1950" y="6884"/>
                    <a:pt x="1711" y="3084"/>
                  </a:cubicBezTo>
                  <a:cubicBezTo>
                    <a:pt x="1631" y="2030"/>
                    <a:pt x="1572" y="1015"/>
                    <a:pt x="14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9"/>
            <p:cNvSpPr/>
            <p:nvPr/>
          </p:nvSpPr>
          <p:spPr>
            <a:xfrm rot="10800000">
              <a:off x="-1188960" y="3095509"/>
              <a:ext cx="1773677" cy="3207051"/>
            </a:xfrm>
            <a:custGeom>
              <a:avLst/>
              <a:gdLst/>
              <a:ahLst/>
              <a:cxnLst/>
              <a:rect l="l" t="t" r="r" b="b"/>
              <a:pathLst>
                <a:path w="26816" h="48487" extrusionOk="0">
                  <a:moveTo>
                    <a:pt x="1592" y="1"/>
                  </a:moveTo>
                  <a:cubicBezTo>
                    <a:pt x="1035" y="60"/>
                    <a:pt x="478" y="180"/>
                    <a:pt x="0" y="359"/>
                  </a:cubicBezTo>
                  <a:cubicBezTo>
                    <a:pt x="60" y="1672"/>
                    <a:pt x="139" y="3024"/>
                    <a:pt x="219" y="4337"/>
                  </a:cubicBezTo>
                  <a:cubicBezTo>
                    <a:pt x="418" y="7461"/>
                    <a:pt x="756" y="10584"/>
                    <a:pt x="1253" y="13667"/>
                  </a:cubicBezTo>
                  <a:cubicBezTo>
                    <a:pt x="1910" y="17646"/>
                    <a:pt x="2825" y="21545"/>
                    <a:pt x="4118" y="25364"/>
                  </a:cubicBezTo>
                  <a:cubicBezTo>
                    <a:pt x="5510" y="29402"/>
                    <a:pt x="7281" y="33261"/>
                    <a:pt x="9708" y="36782"/>
                  </a:cubicBezTo>
                  <a:cubicBezTo>
                    <a:pt x="10543" y="37996"/>
                    <a:pt x="11438" y="39170"/>
                    <a:pt x="12433" y="40264"/>
                  </a:cubicBezTo>
                  <a:cubicBezTo>
                    <a:pt x="13885" y="41875"/>
                    <a:pt x="15477" y="43367"/>
                    <a:pt x="17247" y="44660"/>
                  </a:cubicBezTo>
                  <a:cubicBezTo>
                    <a:pt x="19236" y="46132"/>
                    <a:pt x="21405" y="47326"/>
                    <a:pt x="23712" y="48280"/>
                  </a:cubicBezTo>
                  <a:cubicBezTo>
                    <a:pt x="23812" y="48320"/>
                    <a:pt x="23931" y="48340"/>
                    <a:pt x="24011" y="48479"/>
                  </a:cubicBezTo>
                  <a:cubicBezTo>
                    <a:pt x="24134" y="48484"/>
                    <a:pt x="24257" y="48487"/>
                    <a:pt x="24380" y="48487"/>
                  </a:cubicBezTo>
                  <a:cubicBezTo>
                    <a:pt x="25207" y="48487"/>
                    <a:pt x="26019" y="48374"/>
                    <a:pt x="26815" y="48201"/>
                  </a:cubicBezTo>
                  <a:cubicBezTo>
                    <a:pt x="26656" y="48121"/>
                    <a:pt x="26497" y="48042"/>
                    <a:pt x="26318" y="48002"/>
                  </a:cubicBezTo>
                  <a:cubicBezTo>
                    <a:pt x="24786" y="47524"/>
                    <a:pt x="23294" y="46928"/>
                    <a:pt x="21882" y="46192"/>
                  </a:cubicBezTo>
                  <a:cubicBezTo>
                    <a:pt x="18321" y="44342"/>
                    <a:pt x="15318" y="41815"/>
                    <a:pt x="12771" y="38692"/>
                  </a:cubicBezTo>
                  <a:cubicBezTo>
                    <a:pt x="10901" y="36404"/>
                    <a:pt x="9350" y="33898"/>
                    <a:pt x="8057" y="31232"/>
                  </a:cubicBezTo>
                  <a:cubicBezTo>
                    <a:pt x="6664" y="28427"/>
                    <a:pt x="5570" y="25503"/>
                    <a:pt x="4695" y="22480"/>
                  </a:cubicBezTo>
                  <a:cubicBezTo>
                    <a:pt x="3203" y="17367"/>
                    <a:pt x="2347" y="12135"/>
                    <a:pt x="1910" y="6844"/>
                  </a:cubicBezTo>
                  <a:cubicBezTo>
                    <a:pt x="1711" y="4556"/>
                    <a:pt x="1611" y="2288"/>
                    <a:pt x="15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9"/>
            <p:cNvSpPr/>
            <p:nvPr/>
          </p:nvSpPr>
          <p:spPr>
            <a:xfrm rot="10800000">
              <a:off x="-1531051" y="3139428"/>
              <a:ext cx="1901332" cy="3202620"/>
            </a:xfrm>
            <a:custGeom>
              <a:avLst/>
              <a:gdLst/>
              <a:ahLst/>
              <a:cxnLst/>
              <a:rect l="l" t="t" r="r" b="b"/>
              <a:pathLst>
                <a:path w="28746" h="48420" extrusionOk="0">
                  <a:moveTo>
                    <a:pt x="1672" y="1"/>
                  </a:moveTo>
                  <a:cubicBezTo>
                    <a:pt x="1115" y="21"/>
                    <a:pt x="578" y="120"/>
                    <a:pt x="21" y="299"/>
                  </a:cubicBezTo>
                  <a:lnTo>
                    <a:pt x="21" y="976"/>
                  </a:lnTo>
                  <a:cubicBezTo>
                    <a:pt x="1" y="5153"/>
                    <a:pt x="200" y="9331"/>
                    <a:pt x="776" y="13488"/>
                  </a:cubicBezTo>
                  <a:cubicBezTo>
                    <a:pt x="1254" y="16810"/>
                    <a:pt x="1910" y="20093"/>
                    <a:pt x="2945" y="23295"/>
                  </a:cubicBezTo>
                  <a:cubicBezTo>
                    <a:pt x="3920" y="26438"/>
                    <a:pt x="5193" y="29442"/>
                    <a:pt x="6824" y="32307"/>
                  </a:cubicBezTo>
                  <a:cubicBezTo>
                    <a:pt x="8097" y="34535"/>
                    <a:pt x="9529" y="36683"/>
                    <a:pt x="11200" y="38672"/>
                  </a:cubicBezTo>
                  <a:cubicBezTo>
                    <a:pt x="13209" y="41079"/>
                    <a:pt x="15497" y="43228"/>
                    <a:pt x="18143" y="44939"/>
                  </a:cubicBezTo>
                  <a:cubicBezTo>
                    <a:pt x="20430" y="46450"/>
                    <a:pt x="22917" y="47584"/>
                    <a:pt x="25603" y="48181"/>
                  </a:cubicBezTo>
                  <a:cubicBezTo>
                    <a:pt x="25841" y="48221"/>
                    <a:pt x="26140" y="48241"/>
                    <a:pt x="26358" y="48420"/>
                  </a:cubicBezTo>
                  <a:cubicBezTo>
                    <a:pt x="26856" y="48320"/>
                    <a:pt x="27393" y="48201"/>
                    <a:pt x="27910" y="48161"/>
                  </a:cubicBezTo>
                  <a:cubicBezTo>
                    <a:pt x="28149" y="48145"/>
                    <a:pt x="28337" y="47963"/>
                    <a:pt x="28566" y="47963"/>
                  </a:cubicBezTo>
                  <a:cubicBezTo>
                    <a:pt x="28623" y="47963"/>
                    <a:pt x="28682" y="47974"/>
                    <a:pt x="28746" y="48002"/>
                  </a:cubicBezTo>
                  <a:cubicBezTo>
                    <a:pt x="28606" y="47843"/>
                    <a:pt x="28427" y="47903"/>
                    <a:pt x="28248" y="47863"/>
                  </a:cubicBezTo>
                  <a:cubicBezTo>
                    <a:pt x="26717" y="47664"/>
                    <a:pt x="25225" y="47266"/>
                    <a:pt x="23753" y="46729"/>
                  </a:cubicBezTo>
                  <a:cubicBezTo>
                    <a:pt x="20928" y="45635"/>
                    <a:pt x="18401" y="43984"/>
                    <a:pt x="16154" y="41995"/>
                  </a:cubicBezTo>
                  <a:cubicBezTo>
                    <a:pt x="14085" y="40184"/>
                    <a:pt x="12274" y="38175"/>
                    <a:pt x="10683" y="35927"/>
                  </a:cubicBezTo>
                  <a:cubicBezTo>
                    <a:pt x="9191" y="33839"/>
                    <a:pt x="7858" y="31690"/>
                    <a:pt x="6744" y="29363"/>
                  </a:cubicBezTo>
                  <a:cubicBezTo>
                    <a:pt x="5730" y="27254"/>
                    <a:pt x="4914" y="25066"/>
                    <a:pt x="4238" y="22798"/>
                  </a:cubicBezTo>
                  <a:cubicBezTo>
                    <a:pt x="3422" y="19993"/>
                    <a:pt x="2766" y="17168"/>
                    <a:pt x="2348" y="14244"/>
                  </a:cubicBezTo>
                  <a:cubicBezTo>
                    <a:pt x="1950" y="11459"/>
                    <a:pt x="1692" y="8674"/>
                    <a:pt x="1632" y="5869"/>
                  </a:cubicBezTo>
                  <a:cubicBezTo>
                    <a:pt x="1572" y="3900"/>
                    <a:pt x="1632" y="1970"/>
                    <a:pt x="16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9"/>
            <p:cNvSpPr/>
            <p:nvPr/>
          </p:nvSpPr>
          <p:spPr>
            <a:xfrm rot="10800000">
              <a:off x="-528458" y="3082809"/>
              <a:ext cx="1586891" cy="3113129"/>
            </a:xfrm>
            <a:custGeom>
              <a:avLst/>
              <a:gdLst/>
              <a:ahLst/>
              <a:cxnLst/>
              <a:rect l="l" t="t" r="r" b="b"/>
              <a:pathLst>
                <a:path w="23992" h="47067" extrusionOk="0">
                  <a:moveTo>
                    <a:pt x="1413" y="0"/>
                  </a:moveTo>
                  <a:cubicBezTo>
                    <a:pt x="916" y="40"/>
                    <a:pt x="438" y="199"/>
                    <a:pt x="1" y="458"/>
                  </a:cubicBezTo>
                  <a:cubicBezTo>
                    <a:pt x="41" y="1273"/>
                    <a:pt x="100" y="2069"/>
                    <a:pt x="120" y="2865"/>
                  </a:cubicBezTo>
                  <a:cubicBezTo>
                    <a:pt x="220" y="5729"/>
                    <a:pt x="458" y="8614"/>
                    <a:pt x="796" y="11478"/>
                  </a:cubicBezTo>
                  <a:cubicBezTo>
                    <a:pt x="1035" y="13666"/>
                    <a:pt x="1393" y="15855"/>
                    <a:pt x="1811" y="18003"/>
                  </a:cubicBezTo>
                  <a:cubicBezTo>
                    <a:pt x="2587" y="22021"/>
                    <a:pt x="3641" y="25940"/>
                    <a:pt x="5233" y="29720"/>
                  </a:cubicBezTo>
                  <a:cubicBezTo>
                    <a:pt x="6307" y="32266"/>
                    <a:pt x="7580" y="34693"/>
                    <a:pt x="9191" y="36961"/>
                  </a:cubicBezTo>
                  <a:cubicBezTo>
                    <a:pt x="10663" y="39030"/>
                    <a:pt x="12294" y="40900"/>
                    <a:pt x="14264" y="42491"/>
                  </a:cubicBezTo>
                  <a:cubicBezTo>
                    <a:pt x="15975" y="43903"/>
                    <a:pt x="17864" y="45097"/>
                    <a:pt x="19933" y="45972"/>
                  </a:cubicBezTo>
                  <a:cubicBezTo>
                    <a:pt x="20610" y="46271"/>
                    <a:pt x="21306" y="46529"/>
                    <a:pt x="22002" y="46828"/>
                  </a:cubicBezTo>
                  <a:cubicBezTo>
                    <a:pt x="22678" y="46967"/>
                    <a:pt x="23335" y="47066"/>
                    <a:pt x="23991" y="47066"/>
                  </a:cubicBezTo>
                  <a:cubicBezTo>
                    <a:pt x="23176" y="46688"/>
                    <a:pt x="22320" y="46310"/>
                    <a:pt x="21485" y="45912"/>
                  </a:cubicBezTo>
                  <a:cubicBezTo>
                    <a:pt x="19237" y="44898"/>
                    <a:pt x="17248" y="43545"/>
                    <a:pt x="15418" y="41934"/>
                  </a:cubicBezTo>
                  <a:cubicBezTo>
                    <a:pt x="13329" y="40084"/>
                    <a:pt x="11558" y="37995"/>
                    <a:pt x="10066" y="35668"/>
                  </a:cubicBezTo>
                  <a:cubicBezTo>
                    <a:pt x="8674" y="33499"/>
                    <a:pt x="7520" y="31252"/>
                    <a:pt x="6565" y="28884"/>
                  </a:cubicBezTo>
                  <a:cubicBezTo>
                    <a:pt x="5093" y="25324"/>
                    <a:pt x="4079" y="21643"/>
                    <a:pt x="3303" y="17884"/>
                  </a:cubicBezTo>
                  <a:cubicBezTo>
                    <a:pt x="2826" y="15516"/>
                    <a:pt x="2487" y="13169"/>
                    <a:pt x="2189" y="10782"/>
                  </a:cubicBezTo>
                  <a:cubicBezTo>
                    <a:pt x="1751" y="7201"/>
                    <a:pt x="1513" y="3621"/>
                    <a:pt x="14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9"/>
            <p:cNvSpPr/>
            <p:nvPr/>
          </p:nvSpPr>
          <p:spPr>
            <a:xfrm rot="10800000">
              <a:off x="-712666" y="3076989"/>
              <a:ext cx="1609247" cy="3154534"/>
            </a:xfrm>
            <a:custGeom>
              <a:avLst/>
              <a:gdLst/>
              <a:ahLst/>
              <a:cxnLst/>
              <a:rect l="l" t="t" r="r" b="b"/>
              <a:pathLst>
                <a:path w="24330" h="47693" extrusionOk="0">
                  <a:moveTo>
                    <a:pt x="1333" y="1"/>
                  </a:moveTo>
                  <a:cubicBezTo>
                    <a:pt x="856" y="1"/>
                    <a:pt x="398" y="61"/>
                    <a:pt x="1" y="319"/>
                  </a:cubicBezTo>
                  <a:lnTo>
                    <a:pt x="80" y="1214"/>
                  </a:lnTo>
                  <a:cubicBezTo>
                    <a:pt x="200" y="3602"/>
                    <a:pt x="398" y="6009"/>
                    <a:pt x="657" y="8416"/>
                  </a:cubicBezTo>
                  <a:cubicBezTo>
                    <a:pt x="896" y="10663"/>
                    <a:pt x="1194" y="12931"/>
                    <a:pt x="1592" y="15179"/>
                  </a:cubicBezTo>
                  <a:cubicBezTo>
                    <a:pt x="2368" y="19516"/>
                    <a:pt x="3442" y="23773"/>
                    <a:pt x="5033" y="27891"/>
                  </a:cubicBezTo>
                  <a:cubicBezTo>
                    <a:pt x="5829" y="29940"/>
                    <a:pt x="6724" y="31909"/>
                    <a:pt x="7799" y="33819"/>
                  </a:cubicBezTo>
                  <a:cubicBezTo>
                    <a:pt x="8733" y="35490"/>
                    <a:pt x="9748" y="37081"/>
                    <a:pt x="10942" y="38573"/>
                  </a:cubicBezTo>
                  <a:cubicBezTo>
                    <a:pt x="13985" y="42372"/>
                    <a:pt x="17665" y="45356"/>
                    <a:pt x="22141" y="47326"/>
                  </a:cubicBezTo>
                  <a:cubicBezTo>
                    <a:pt x="22340" y="47425"/>
                    <a:pt x="22559" y="47465"/>
                    <a:pt x="22718" y="47644"/>
                  </a:cubicBezTo>
                  <a:cubicBezTo>
                    <a:pt x="23057" y="47657"/>
                    <a:pt x="23389" y="47693"/>
                    <a:pt x="23727" y="47693"/>
                  </a:cubicBezTo>
                  <a:cubicBezTo>
                    <a:pt x="23925" y="47693"/>
                    <a:pt x="24124" y="47681"/>
                    <a:pt x="24329" y="47644"/>
                  </a:cubicBezTo>
                  <a:cubicBezTo>
                    <a:pt x="24130" y="47425"/>
                    <a:pt x="23832" y="47346"/>
                    <a:pt x="23554" y="47226"/>
                  </a:cubicBezTo>
                  <a:cubicBezTo>
                    <a:pt x="20828" y="45893"/>
                    <a:pt x="18342" y="44242"/>
                    <a:pt x="16114" y="42174"/>
                  </a:cubicBezTo>
                  <a:cubicBezTo>
                    <a:pt x="14622" y="40801"/>
                    <a:pt x="13289" y="39269"/>
                    <a:pt x="12075" y="37638"/>
                  </a:cubicBezTo>
                  <a:cubicBezTo>
                    <a:pt x="10424" y="35490"/>
                    <a:pt x="9092" y="33142"/>
                    <a:pt x="7918" y="30715"/>
                  </a:cubicBezTo>
                  <a:cubicBezTo>
                    <a:pt x="6366" y="27473"/>
                    <a:pt x="5232" y="24111"/>
                    <a:pt x="4317" y="20689"/>
                  </a:cubicBezTo>
                  <a:cubicBezTo>
                    <a:pt x="3661" y="18302"/>
                    <a:pt x="3144" y="15875"/>
                    <a:pt x="2746" y="13429"/>
                  </a:cubicBezTo>
                  <a:cubicBezTo>
                    <a:pt x="2388" y="11320"/>
                    <a:pt x="2069" y="9172"/>
                    <a:pt x="1871" y="7043"/>
                  </a:cubicBezTo>
                  <a:cubicBezTo>
                    <a:pt x="1751" y="5730"/>
                    <a:pt x="1592" y="4397"/>
                    <a:pt x="1493" y="3084"/>
                  </a:cubicBezTo>
                  <a:cubicBezTo>
                    <a:pt x="1433" y="2070"/>
                    <a:pt x="1373" y="1015"/>
                    <a:pt x="13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9"/>
            <p:cNvSpPr/>
            <p:nvPr/>
          </p:nvSpPr>
          <p:spPr>
            <a:xfrm rot="10800000">
              <a:off x="-607366" y="3080163"/>
              <a:ext cx="1569760" cy="3130260"/>
            </a:xfrm>
            <a:custGeom>
              <a:avLst/>
              <a:gdLst/>
              <a:ahLst/>
              <a:cxnLst/>
              <a:rect l="l" t="t" r="r" b="b"/>
              <a:pathLst>
                <a:path w="23733" h="47326" extrusionOk="0">
                  <a:moveTo>
                    <a:pt x="1035" y="0"/>
                  </a:moveTo>
                  <a:cubicBezTo>
                    <a:pt x="677" y="100"/>
                    <a:pt x="339" y="179"/>
                    <a:pt x="1" y="279"/>
                  </a:cubicBezTo>
                  <a:cubicBezTo>
                    <a:pt x="100" y="3859"/>
                    <a:pt x="359" y="7460"/>
                    <a:pt x="777" y="11041"/>
                  </a:cubicBezTo>
                  <a:cubicBezTo>
                    <a:pt x="1055" y="13428"/>
                    <a:pt x="1433" y="15795"/>
                    <a:pt x="1891" y="18162"/>
                  </a:cubicBezTo>
                  <a:cubicBezTo>
                    <a:pt x="2667" y="21902"/>
                    <a:pt x="3681" y="25582"/>
                    <a:pt x="5153" y="29143"/>
                  </a:cubicBezTo>
                  <a:cubicBezTo>
                    <a:pt x="6128" y="31510"/>
                    <a:pt x="7262" y="33798"/>
                    <a:pt x="8654" y="35927"/>
                  </a:cubicBezTo>
                  <a:cubicBezTo>
                    <a:pt x="10146" y="38274"/>
                    <a:pt x="11917" y="40363"/>
                    <a:pt x="14005" y="42193"/>
                  </a:cubicBezTo>
                  <a:cubicBezTo>
                    <a:pt x="15855" y="43784"/>
                    <a:pt x="17865" y="45157"/>
                    <a:pt x="20073" y="46171"/>
                  </a:cubicBezTo>
                  <a:cubicBezTo>
                    <a:pt x="20888" y="46569"/>
                    <a:pt x="21744" y="46947"/>
                    <a:pt x="22579" y="47325"/>
                  </a:cubicBezTo>
                  <a:lnTo>
                    <a:pt x="23733" y="47325"/>
                  </a:lnTo>
                  <a:cubicBezTo>
                    <a:pt x="23574" y="47146"/>
                    <a:pt x="23355" y="47106"/>
                    <a:pt x="23156" y="47007"/>
                  </a:cubicBezTo>
                  <a:cubicBezTo>
                    <a:pt x="18680" y="45037"/>
                    <a:pt x="15000" y="42053"/>
                    <a:pt x="11976" y="38254"/>
                  </a:cubicBezTo>
                  <a:cubicBezTo>
                    <a:pt x="10783" y="36762"/>
                    <a:pt x="9728" y="35171"/>
                    <a:pt x="8813" y="33500"/>
                  </a:cubicBezTo>
                  <a:cubicBezTo>
                    <a:pt x="7739" y="31590"/>
                    <a:pt x="6844" y="29621"/>
                    <a:pt x="6048" y="27572"/>
                  </a:cubicBezTo>
                  <a:cubicBezTo>
                    <a:pt x="4457" y="23454"/>
                    <a:pt x="3383" y="19197"/>
                    <a:pt x="2627" y="14860"/>
                  </a:cubicBezTo>
                  <a:cubicBezTo>
                    <a:pt x="2229" y="12612"/>
                    <a:pt x="1931" y="10344"/>
                    <a:pt x="1672" y="8097"/>
                  </a:cubicBezTo>
                  <a:cubicBezTo>
                    <a:pt x="1393" y="5709"/>
                    <a:pt x="1234" y="3322"/>
                    <a:pt x="1095" y="895"/>
                  </a:cubicBezTo>
                  <a:lnTo>
                    <a:pt x="103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92;p9"/>
          <p:cNvGrpSpPr/>
          <p:nvPr/>
        </p:nvGrpSpPr>
        <p:grpSpPr>
          <a:xfrm>
            <a:off x="7351804" y="-1358386"/>
            <a:ext cx="2938122" cy="3283248"/>
            <a:chOff x="7351804" y="-1358386"/>
            <a:chExt cx="2938122" cy="3283248"/>
          </a:xfrm>
        </p:grpSpPr>
        <p:sp>
          <p:nvSpPr>
            <p:cNvPr id="293" name="Google Shape;293;p9"/>
            <p:cNvSpPr/>
            <p:nvPr/>
          </p:nvSpPr>
          <p:spPr>
            <a:xfrm>
              <a:off x="8263651" y="-1358386"/>
              <a:ext cx="2026275" cy="3194550"/>
            </a:xfrm>
            <a:custGeom>
              <a:avLst/>
              <a:gdLst/>
              <a:ahLst/>
              <a:cxnLst/>
              <a:rect l="l" t="t" r="r" b="b"/>
              <a:pathLst>
                <a:path w="30635" h="48298" extrusionOk="0">
                  <a:moveTo>
                    <a:pt x="1768" y="1"/>
                  </a:moveTo>
                  <a:cubicBezTo>
                    <a:pt x="1728" y="1"/>
                    <a:pt x="1683" y="6"/>
                    <a:pt x="1631" y="17"/>
                  </a:cubicBezTo>
                  <a:cubicBezTo>
                    <a:pt x="1114" y="77"/>
                    <a:pt x="617" y="216"/>
                    <a:pt x="100" y="316"/>
                  </a:cubicBezTo>
                  <a:cubicBezTo>
                    <a:pt x="40" y="2265"/>
                    <a:pt x="0" y="4215"/>
                    <a:pt x="40" y="6184"/>
                  </a:cubicBezTo>
                  <a:cubicBezTo>
                    <a:pt x="100" y="8989"/>
                    <a:pt x="338" y="11774"/>
                    <a:pt x="776" y="14559"/>
                  </a:cubicBezTo>
                  <a:cubicBezTo>
                    <a:pt x="1194" y="17443"/>
                    <a:pt x="1830" y="20308"/>
                    <a:pt x="2666" y="23113"/>
                  </a:cubicBezTo>
                  <a:cubicBezTo>
                    <a:pt x="3342" y="25341"/>
                    <a:pt x="4158" y="27569"/>
                    <a:pt x="5172" y="29677"/>
                  </a:cubicBezTo>
                  <a:cubicBezTo>
                    <a:pt x="6286" y="31985"/>
                    <a:pt x="7619" y="34153"/>
                    <a:pt x="9111" y="36242"/>
                  </a:cubicBezTo>
                  <a:cubicBezTo>
                    <a:pt x="10683" y="38470"/>
                    <a:pt x="12513" y="40499"/>
                    <a:pt x="14582" y="42309"/>
                  </a:cubicBezTo>
                  <a:cubicBezTo>
                    <a:pt x="16829" y="44299"/>
                    <a:pt x="19356" y="45970"/>
                    <a:pt x="22181" y="47024"/>
                  </a:cubicBezTo>
                  <a:cubicBezTo>
                    <a:pt x="23653" y="47581"/>
                    <a:pt x="25145" y="47979"/>
                    <a:pt x="26676" y="48178"/>
                  </a:cubicBezTo>
                  <a:cubicBezTo>
                    <a:pt x="26855" y="48198"/>
                    <a:pt x="27034" y="48158"/>
                    <a:pt x="27174" y="48297"/>
                  </a:cubicBezTo>
                  <a:cubicBezTo>
                    <a:pt x="28347" y="48078"/>
                    <a:pt x="29521" y="47820"/>
                    <a:pt x="30635" y="47462"/>
                  </a:cubicBezTo>
                  <a:cubicBezTo>
                    <a:pt x="30568" y="47234"/>
                    <a:pt x="30546" y="47159"/>
                    <a:pt x="30478" y="47159"/>
                  </a:cubicBezTo>
                  <a:cubicBezTo>
                    <a:pt x="30445" y="47159"/>
                    <a:pt x="30402" y="47177"/>
                    <a:pt x="30337" y="47203"/>
                  </a:cubicBezTo>
                  <a:cubicBezTo>
                    <a:pt x="30038" y="47302"/>
                    <a:pt x="29740" y="47422"/>
                    <a:pt x="29441" y="47561"/>
                  </a:cubicBezTo>
                  <a:cubicBezTo>
                    <a:pt x="29292" y="47623"/>
                    <a:pt x="29135" y="47654"/>
                    <a:pt x="28980" y="47654"/>
                  </a:cubicBezTo>
                  <a:cubicBezTo>
                    <a:pt x="28887" y="47654"/>
                    <a:pt x="28795" y="47643"/>
                    <a:pt x="28705" y="47621"/>
                  </a:cubicBezTo>
                  <a:cubicBezTo>
                    <a:pt x="28606" y="47601"/>
                    <a:pt x="28506" y="47601"/>
                    <a:pt x="28526" y="47422"/>
                  </a:cubicBezTo>
                  <a:lnTo>
                    <a:pt x="29720" y="46825"/>
                  </a:lnTo>
                  <a:cubicBezTo>
                    <a:pt x="30456" y="46427"/>
                    <a:pt x="30297" y="46566"/>
                    <a:pt x="30098" y="45890"/>
                  </a:cubicBezTo>
                  <a:cubicBezTo>
                    <a:pt x="30098" y="45830"/>
                    <a:pt x="30018" y="45791"/>
                    <a:pt x="29939" y="45711"/>
                  </a:cubicBezTo>
                  <a:cubicBezTo>
                    <a:pt x="29799" y="45810"/>
                    <a:pt x="29640" y="45910"/>
                    <a:pt x="29501" y="45989"/>
                  </a:cubicBezTo>
                  <a:cubicBezTo>
                    <a:pt x="28805" y="46387"/>
                    <a:pt x="28069" y="46765"/>
                    <a:pt x="27412" y="47183"/>
                  </a:cubicBezTo>
                  <a:cubicBezTo>
                    <a:pt x="27200" y="47316"/>
                    <a:pt x="27000" y="47370"/>
                    <a:pt x="26794" y="47370"/>
                  </a:cubicBezTo>
                  <a:cubicBezTo>
                    <a:pt x="26536" y="47370"/>
                    <a:pt x="26270" y="47285"/>
                    <a:pt x="25960" y="47163"/>
                  </a:cubicBezTo>
                  <a:cubicBezTo>
                    <a:pt x="26398" y="46885"/>
                    <a:pt x="26816" y="46626"/>
                    <a:pt x="27174" y="46407"/>
                  </a:cubicBezTo>
                  <a:cubicBezTo>
                    <a:pt x="27930" y="45930"/>
                    <a:pt x="28666" y="45413"/>
                    <a:pt x="29362" y="44836"/>
                  </a:cubicBezTo>
                  <a:cubicBezTo>
                    <a:pt x="29461" y="44776"/>
                    <a:pt x="29541" y="44696"/>
                    <a:pt x="29541" y="44537"/>
                  </a:cubicBezTo>
                  <a:cubicBezTo>
                    <a:pt x="29521" y="44338"/>
                    <a:pt x="29262" y="43801"/>
                    <a:pt x="29044" y="43503"/>
                  </a:cubicBezTo>
                  <a:cubicBezTo>
                    <a:pt x="28864" y="43642"/>
                    <a:pt x="28725" y="43801"/>
                    <a:pt x="28546" y="43941"/>
                  </a:cubicBezTo>
                  <a:cubicBezTo>
                    <a:pt x="27452" y="44975"/>
                    <a:pt x="26278" y="45850"/>
                    <a:pt x="25045" y="46666"/>
                  </a:cubicBezTo>
                  <a:cubicBezTo>
                    <a:pt x="24875" y="46763"/>
                    <a:pt x="24704" y="46823"/>
                    <a:pt x="24529" y="46823"/>
                  </a:cubicBezTo>
                  <a:cubicBezTo>
                    <a:pt x="24418" y="46823"/>
                    <a:pt x="24305" y="46799"/>
                    <a:pt x="24190" y="46745"/>
                  </a:cubicBezTo>
                  <a:cubicBezTo>
                    <a:pt x="24090" y="46706"/>
                    <a:pt x="23971" y="46666"/>
                    <a:pt x="23871" y="46606"/>
                  </a:cubicBezTo>
                  <a:cubicBezTo>
                    <a:pt x="23951" y="46348"/>
                    <a:pt x="24170" y="46308"/>
                    <a:pt x="24329" y="46208"/>
                  </a:cubicBezTo>
                  <a:cubicBezTo>
                    <a:pt x="25682" y="45313"/>
                    <a:pt x="26935" y="44318"/>
                    <a:pt x="28029" y="43145"/>
                  </a:cubicBezTo>
                  <a:cubicBezTo>
                    <a:pt x="28765" y="42349"/>
                    <a:pt x="28765" y="42349"/>
                    <a:pt x="28387" y="41335"/>
                  </a:cubicBezTo>
                  <a:cubicBezTo>
                    <a:pt x="28367" y="41255"/>
                    <a:pt x="28327" y="41215"/>
                    <a:pt x="28268" y="41136"/>
                  </a:cubicBezTo>
                  <a:cubicBezTo>
                    <a:pt x="28248" y="41136"/>
                    <a:pt x="28228" y="41136"/>
                    <a:pt x="28188" y="41156"/>
                  </a:cubicBezTo>
                  <a:cubicBezTo>
                    <a:pt x="28049" y="41315"/>
                    <a:pt x="27890" y="41494"/>
                    <a:pt x="27750" y="41653"/>
                  </a:cubicBezTo>
                  <a:cubicBezTo>
                    <a:pt x="26477" y="43224"/>
                    <a:pt x="25045" y="44617"/>
                    <a:pt x="23354" y="45711"/>
                  </a:cubicBezTo>
                  <a:cubicBezTo>
                    <a:pt x="23195" y="45830"/>
                    <a:pt x="23016" y="45930"/>
                    <a:pt x="22857" y="46029"/>
                  </a:cubicBezTo>
                  <a:cubicBezTo>
                    <a:pt x="22824" y="46048"/>
                    <a:pt x="22776" y="46056"/>
                    <a:pt x="22719" y="46056"/>
                  </a:cubicBezTo>
                  <a:cubicBezTo>
                    <a:pt x="22469" y="46056"/>
                    <a:pt x="22050" y="45897"/>
                    <a:pt x="22001" y="45751"/>
                  </a:cubicBezTo>
                  <a:cubicBezTo>
                    <a:pt x="22001" y="45731"/>
                    <a:pt x="22021" y="45671"/>
                    <a:pt x="22061" y="45631"/>
                  </a:cubicBezTo>
                  <a:cubicBezTo>
                    <a:pt x="22121" y="45552"/>
                    <a:pt x="22220" y="45512"/>
                    <a:pt x="22300" y="45452"/>
                  </a:cubicBezTo>
                  <a:cubicBezTo>
                    <a:pt x="24329" y="44100"/>
                    <a:pt x="25980" y="42369"/>
                    <a:pt x="27392" y="40419"/>
                  </a:cubicBezTo>
                  <a:cubicBezTo>
                    <a:pt x="27532" y="40240"/>
                    <a:pt x="27651" y="40101"/>
                    <a:pt x="27750" y="39922"/>
                  </a:cubicBezTo>
                  <a:cubicBezTo>
                    <a:pt x="27790" y="39843"/>
                    <a:pt x="27850" y="39723"/>
                    <a:pt x="27830" y="39644"/>
                  </a:cubicBezTo>
                  <a:cubicBezTo>
                    <a:pt x="27691" y="39226"/>
                    <a:pt x="27631" y="38788"/>
                    <a:pt x="27392" y="38390"/>
                  </a:cubicBezTo>
                  <a:cubicBezTo>
                    <a:pt x="27353" y="38430"/>
                    <a:pt x="27333" y="38430"/>
                    <a:pt x="27313" y="38450"/>
                  </a:cubicBezTo>
                  <a:cubicBezTo>
                    <a:pt x="27154" y="38649"/>
                    <a:pt x="27014" y="38868"/>
                    <a:pt x="26875" y="39067"/>
                  </a:cubicBezTo>
                  <a:cubicBezTo>
                    <a:pt x="25622" y="41096"/>
                    <a:pt x="24130" y="42866"/>
                    <a:pt x="22300" y="44418"/>
                  </a:cubicBezTo>
                  <a:cubicBezTo>
                    <a:pt x="21962" y="44716"/>
                    <a:pt x="21604" y="44955"/>
                    <a:pt x="21246" y="45234"/>
                  </a:cubicBezTo>
                  <a:cubicBezTo>
                    <a:pt x="21173" y="45282"/>
                    <a:pt x="21104" y="45307"/>
                    <a:pt x="21039" y="45307"/>
                  </a:cubicBezTo>
                  <a:cubicBezTo>
                    <a:pt x="20944" y="45307"/>
                    <a:pt x="20859" y="45252"/>
                    <a:pt x="20788" y="45134"/>
                  </a:cubicBezTo>
                  <a:cubicBezTo>
                    <a:pt x="20311" y="45015"/>
                    <a:pt x="19953" y="44696"/>
                    <a:pt x="19594" y="44478"/>
                  </a:cubicBezTo>
                  <a:cubicBezTo>
                    <a:pt x="17884" y="43403"/>
                    <a:pt x="16332" y="42130"/>
                    <a:pt x="14900" y="40738"/>
                  </a:cubicBezTo>
                  <a:cubicBezTo>
                    <a:pt x="13408" y="39306"/>
                    <a:pt x="12075" y="37734"/>
                    <a:pt x="10842" y="36083"/>
                  </a:cubicBezTo>
                  <a:cubicBezTo>
                    <a:pt x="9728" y="34591"/>
                    <a:pt x="8733" y="33039"/>
                    <a:pt x="7838" y="31408"/>
                  </a:cubicBezTo>
                  <a:cubicBezTo>
                    <a:pt x="6863" y="29677"/>
                    <a:pt x="6008" y="27867"/>
                    <a:pt x="5351" y="25977"/>
                  </a:cubicBezTo>
                  <a:cubicBezTo>
                    <a:pt x="4297" y="23053"/>
                    <a:pt x="3561" y="20109"/>
                    <a:pt x="2964" y="17065"/>
                  </a:cubicBezTo>
                  <a:cubicBezTo>
                    <a:pt x="2427" y="14360"/>
                    <a:pt x="2089" y="11595"/>
                    <a:pt x="1910" y="8810"/>
                  </a:cubicBezTo>
                  <a:cubicBezTo>
                    <a:pt x="1791" y="6681"/>
                    <a:pt x="1731" y="4553"/>
                    <a:pt x="1870" y="2424"/>
                  </a:cubicBezTo>
                  <a:cubicBezTo>
                    <a:pt x="1890" y="1728"/>
                    <a:pt x="1930" y="1032"/>
                    <a:pt x="1989" y="336"/>
                  </a:cubicBezTo>
                  <a:cubicBezTo>
                    <a:pt x="2006" y="109"/>
                    <a:pt x="1943" y="1"/>
                    <a:pt x="17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9"/>
            <p:cNvSpPr/>
            <p:nvPr/>
          </p:nvSpPr>
          <p:spPr>
            <a:xfrm>
              <a:off x="7821552" y="-1280933"/>
              <a:ext cx="1707865" cy="3201297"/>
            </a:xfrm>
            <a:custGeom>
              <a:avLst/>
              <a:gdLst/>
              <a:ahLst/>
              <a:cxnLst/>
              <a:rect l="l" t="t" r="r" b="b"/>
              <a:pathLst>
                <a:path w="25821" h="48400" extrusionOk="0">
                  <a:moveTo>
                    <a:pt x="1810" y="0"/>
                  </a:moveTo>
                  <a:cubicBezTo>
                    <a:pt x="1214" y="139"/>
                    <a:pt x="597" y="199"/>
                    <a:pt x="0" y="438"/>
                  </a:cubicBezTo>
                  <a:cubicBezTo>
                    <a:pt x="80" y="1452"/>
                    <a:pt x="179" y="2487"/>
                    <a:pt x="199" y="3461"/>
                  </a:cubicBezTo>
                  <a:cubicBezTo>
                    <a:pt x="458" y="7261"/>
                    <a:pt x="935" y="11041"/>
                    <a:pt x="1612" y="14800"/>
                  </a:cubicBezTo>
                  <a:cubicBezTo>
                    <a:pt x="2328" y="18739"/>
                    <a:pt x="3322" y="22618"/>
                    <a:pt x="4695" y="26398"/>
                  </a:cubicBezTo>
                  <a:cubicBezTo>
                    <a:pt x="5690" y="29143"/>
                    <a:pt x="6903" y="31809"/>
                    <a:pt x="8375" y="34355"/>
                  </a:cubicBezTo>
                  <a:cubicBezTo>
                    <a:pt x="9151" y="35708"/>
                    <a:pt x="10046" y="37001"/>
                    <a:pt x="10981" y="38274"/>
                  </a:cubicBezTo>
                  <a:cubicBezTo>
                    <a:pt x="12274" y="40024"/>
                    <a:pt x="13726" y="41616"/>
                    <a:pt x="15318" y="43068"/>
                  </a:cubicBezTo>
                  <a:cubicBezTo>
                    <a:pt x="16730" y="44401"/>
                    <a:pt x="18262" y="45554"/>
                    <a:pt x="19913" y="46589"/>
                  </a:cubicBezTo>
                  <a:cubicBezTo>
                    <a:pt x="20748" y="47126"/>
                    <a:pt x="21624" y="47623"/>
                    <a:pt x="22519" y="48081"/>
                  </a:cubicBezTo>
                  <a:cubicBezTo>
                    <a:pt x="22698" y="48180"/>
                    <a:pt x="22897" y="48220"/>
                    <a:pt x="23016" y="48399"/>
                  </a:cubicBezTo>
                  <a:cubicBezTo>
                    <a:pt x="23931" y="48300"/>
                    <a:pt x="24906" y="48320"/>
                    <a:pt x="25821" y="48121"/>
                  </a:cubicBezTo>
                  <a:cubicBezTo>
                    <a:pt x="25781" y="48001"/>
                    <a:pt x="25662" y="47981"/>
                    <a:pt x="25523" y="47922"/>
                  </a:cubicBezTo>
                  <a:cubicBezTo>
                    <a:pt x="23235" y="46987"/>
                    <a:pt x="21086" y="45793"/>
                    <a:pt x="19057" y="44321"/>
                  </a:cubicBezTo>
                  <a:cubicBezTo>
                    <a:pt x="17307" y="43028"/>
                    <a:pt x="15715" y="41536"/>
                    <a:pt x="14243" y="39925"/>
                  </a:cubicBezTo>
                  <a:cubicBezTo>
                    <a:pt x="13269" y="38831"/>
                    <a:pt x="12373" y="37657"/>
                    <a:pt x="11538" y="36444"/>
                  </a:cubicBezTo>
                  <a:cubicBezTo>
                    <a:pt x="9091" y="32903"/>
                    <a:pt x="7301" y="29083"/>
                    <a:pt x="5928" y="25025"/>
                  </a:cubicBezTo>
                  <a:cubicBezTo>
                    <a:pt x="4635" y="21226"/>
                    <a:pt x="3720" y="17287"/>
                    <a:pt x="3084" y="13308"/>
                  </a:cubicBezTo>
                  <a:cubicBezTo>
                    <a:pt x="2586" y="10225"/>
                    <a:pt x="2228" y="7122"/>
                    <a:pt x="2029" y="3979"/>
                  </a:cubicBezTo>
                  <a:cubicBezTo>
                    <a:pt x="1930" y="2666"/>
                    <a:pt x="1890" y="1333"/>
                    <a:pt x="1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9"/>
            <p:cNvSpPr/>
            <p:nvPr/>
          </p:nvSpPr>
          <p:spPr>
            <a:xfrm>
              <a:off x="8047827" y="-1321743"/>
              <a:ext cx="1855297" cy="3207845"/>
            </a:xfrm>
            <a:custGeom>
              <a:avLst/>
              <a:gdLst/>
              <a:ahLst/>
              <a:cxnLst/>
              <a:rect l="l" t="t" r="r" b="b"/>
              <a:pathLst>
                <a:path w="28050" h="48499" extrusionOk="0">
                  <a:moveTo>
                    <a:pt x="1672" y="0"/>
                  </a:moveTo>
                  <a:cubicBezTo>
                    <a:pt x="1095" y="20"/>
                    <a:pt x="558" y="179"/>
                    <a:pt x="1" y="299"/>
                  </a:cubicBezTo>
                  <a:cubicBezTo>
                    <a:pt x="41" y="2587"/>
                    <a:pt x="140" y="4874"/>
                    <a:pt x="339" y="7142"/>
                  </a:cubicBezTo>
                  <a:cubicBezTo>
                    <a:pt x="777" y="12433"/>
                    <a:pt x="1632" y="17665"/>
                    <a:pt x="3124" y="22778"/>
                  </a:cubicBezTo>
                  <a:cubicBezTo>
                    <a:pt x="4019" y="25781"/>
                    <a:pt x="5113" y="28726"/>
                    <a:pt x="6466" y="31530"/>
                  </a:cubicBezTo>
                  <a:cubicBezTo>
                    <a:pt x="7759" y="34196"/>
                    <a:pt x="9311" y="36703"/>
                    <a:pt x="11200" y="38990"/>
                  </a:cubicBezTo>
                  <a:cubicBezTo>
                    <a:pt x="13727" y="42093"/>
                    <a:pt x="16750" y="44640"/>
                    <a:pt x="20291" y="46470"/>
                  </a:cubicBezTo>
                  <a:cubicBezTo>
                    <a:pt x="21743" y="47226"/>
                    <a:pt x="23216" y="47823"/>
                    <a:pt x="24747" y="48300"/>
                  </a:cubicBezTo>
                  <a:cubicBezTo>
                    <a:pt x="24926" y="48360"/>
                    <a:pt x="25066" y="48419"/>
                    <a:pt x="25245" y="48499"/>
                  </a:cubicBezTo>
                  <a:cubicBezTo>
                    <a:pt x="25623" y="48459"/>
                    <a:pt x="26001" y="48419"/>
                    <a:pt x="26359" y="48360"/>
                  </a:cubicBezTo>
                  <a:cubicBezTo>
                    <a:pt x="26935" y="48300"/>
                    <a:pt x="27492" y="48220"/>
                    <a:pt x="28049" y="48141"/>
                  </a:cubicBezTo>
                  <a:cubicBezTo>
                    <a:pt x="27831" y="47962"/>
                    <a:pt x="27532" y="47942"/>
                    <a:pt x="27234" y="47862"/>
                  </a:cubicBezTo>
                  <a:cubicBezTo>
                    <a:pt x="24548" y="47246"/>
                    <a:pt x="22082" y="46132"/>
                    <a:pt x="19774" y="44640"/>
                  </a:cubicBezTo>
                  <a:cubicBezTo>
                    <a:pt x="17148" y="42929"/>
                    <a:pt x="14861" y="40781"/>
                    <a:pt x="12832" y="38374"/>
                  </a:cubicBezTo>
                  <a:cubicBezTo>
                    <a:pt x="11180" y="36384"/>
                    <a:pt x="9728" y="34236"/>
                    <a:pt x="8455" y="32008"/>
                  </a:cubicBezTo>
                  <a:cubicBezTo>
                    <a:pt x="6844" y="29143"/>
                    <a:pt x="5571" y="26140"/>
                    <a:pt x="4576" y="22996"/>
                  </a:cubicBezTo>
                  <a:cubicBezTo>
                    <a:pt x="3562" y="19794"/>
                    <a:pt x="2865" y="16511"/>
                    <a:pt x="2408" y="13189"/>
                  </a:cubicBezTo>
                  <a:cubicBezTo>
                    <a:pt x="1851" y="9032"/>
                    <a:pt x="1652" y="4854"/>
                    <a:pt x="1672" y="677"/>
                  </a:cubicBezTo>
                  <a:cubicBezTo>
                    <a:pt x="1692" y="458"/>
                    <a:pt x="1672" y="219"/>
                    <a:pt x="16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9"/>
            <p:cNvSpPr/>
            <p:nvPr/>
          </p:nvSpPr>
          <p:spPr>
            <a:xfrm>
              <a:off x="7351804" y="-1159891"/>
              <a:ext cx="1575051" cy="3063390"/>
            </a:xfrm>
            <a:custGeom>
              <a:avLst/>
              <a:gdLst/>
              <a:ahLst/>
              <a:cxnLst/>
              <a:rect l="l" t="t" r="r" b="b"/>
              <a:pathLst>
                <a:path w="23813" h="46315" extrusionOk="0">
                  <a:moveTo>
                    <a:pt x="1851" y="0"/>
                  </a:moveTo>
                  <a:cubicBezTo>
                    <a:pt x="1274" y="60"/>
                    <a:pt x="776" y="299"/>
                    <a:pt x="259" y="458"/>
                  </a:cubicBezTo>
                  <a:cubicBezTo>
                    <a:pt x="80" y="517"/>
                    <a:pt x="1" y="637"/>
                    <a:pt x="1" y="816"/>
                  </a:cubicBezTo>
                  <a:lnTo>
                    <a:pt x="1" y="1035"/>
                  </a:lnTo>
                  <a:cubicBezTo>
                    <a:pt x="80" y="2487"/>
                    <a:pt x="140" y="3939"/>
                    <a:pt x="239" y="5391"/>
                  </a:cubicBezTo>
                  <a:cubicBezTo>
                    <a:pt x="319" y="6724"/>
                    <a:pt x="458" y="8077"/>
                    <a:pt x="617" y="9410"/>
                  </a:cubicBezTo>
                  <a:cubicBezTo>
                    <a:pt x="756" y="10802"/>
                    <a:pt x="936" y="12195"/>
                    <a:pt x="1134" y="13587"/>
                  </a:cubicBezTo>
                  <a:cubicBezTo>
                    <a:pt x="1453" y="15656"/>
                    <a:pt x="1831" y="17745"/>
                    <a:pt x="2288" y="19794"/>
                  </a:cubicBezTo>
                  <a:cubicBezTo>
                    <a:pt x="3223" y="23832"/>
                    <a:pt x="4457" y="27810"/>
                    <a:pt x="6267" y="31570"/>
                  </a:cubicBezTo>
                  <a:cubicBezTo>
                    <a:pt x="7043" y="33142"/>
                    <a:pt x="7858" y="34673"/>
                    <a:pt x="8893" y="36125"/>
                  </a:cubicBezTo>
                  <a:cubicBezTo>
                    <a:pt x="10046" y="37796"/>
                    <a:pt x="11319" y="39428"/>
                    <a:pt x="12831" y="40820"/>
                  </a:cubicBezTo>
                  <a:cubicBezTo>
                    <a:pt x="13189" y="41138"/>
                    <a:pt x="13567" y="41437"/>
                    <a:pt x="13906" y="41775"/>
                  </a:cubicBezTo>
                  <a:cubicBezTo>
                    <a:pt x="14960" y="42670"/>
                    <a:pt x="16074" y="43426"/>
                    <a:pt x="17287" y="44102"/>
                  </a:cubicBezTo>
                  <a:cubicBezTo>
                    <a:pt x="18481" y="44779"/>
                    <a:pt x="19754" y="45316"/>
                    <a:pt x="21047" y="45793"/>
                  </a:cubicBezTo>
                  <a:cubicBezTo>
                    <a:pt x="21877" y="46088"/>
                    <a:pt x="22706" y="46315"/>
                    <a:pt x="23599" y="46315"/>
                  </a:cubicBezTo>
                  <a:cubicBezTo>
                    <a:pt x="23670" y="46315"/>
                    <a:pt x="23741" y="46313"/>
                    <a:pt x="23812" y="46311"/>
                  </a:cubicBezTo>
                  <a:cubicBezTo>
                    <a:pt x="23116" y="46052"/>
                    <a:pt x="22420" y="45734"/>
                    <a:pt x="21783" y="45495"/>
                  </a:cubicBezTo>
                  <a:cubicBezTo>
                    <a:pt x="19734" y="44620"/>
                    <a:pt x="17864" y="43426"/>
                    <a:pt x="16114" y="42014"/>
                  </a:cubicBezTo>
                  <a:cubicBezTo>
                    <a:pt x="14164" y="40422"/>
                    <a:pt x="12513" y="38532"/>
                    <a:pt x="11041" y="36503"/>
                  </a:cubicBezTo>
                  <a:cubicBezTo>
                    <a:pt x="9430" y="34236"/>
                    <a:pt x="8176" y="31789"/>
                    <a:pt x="7102" y="29262"/>
                  </a:cubicBezTo>
                  <a:cubicBezTo>
                    <a:pt x="5511" y="25483"/>
                    <a:pt x="4437" y="21544"/>
                    <a:pt x="3661" y="17546"/>
                  </a:cubicBezTo>
                  <a:cubicBezTo>
                    <a:pt x="3243" y="15377"/>
                    <a:pt x="2885" y="13189"/>
                    <a:pt x="2646" y="11001"/>
                  </a:cubicBezTo>
                  <a:cubicBezTo>
                    <a:pt x="2308" y="8156"/>
                    <a:pt x="2069" y="5292"/>
                    <a:pt x="1970" y="2407"/>
                  </a:cubicBezTo>
                  <a:cubicBezTo>
                    <a:pt x="1950" y="1592"/>
                    <a:pt x="1890" y="796"/>
                    <a:pt x="18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9"/>
            <p:cNvSpPr/>
            <p:nvPr/>
          </p:nvSpPr>
          <p:spPr>
            <a:xfrm>
              <a:off x="7722866" y="-1252029"/>
              <a:ext cx="1622343" cy="3174972"/>
            </a:xfrm>
            <a:custGeom>
              <a:avLst/>
              <a:gdLst/>
              <a:ahLst/>
              <a:cxnLst/>
              <a:rect l="l" t="t" r="r" b="b"/>
              <a:pathLst>
                <a:path w="24528" h="48002" extrusionOk="0">
                  <a:moveTo>
                    <a:pt x="1492" y="1"/>
                  </a:moveTo>
                  <a:cubicBezTo>
                    <a:pt x="975" y="60"/>
                    <a:pt x="478" y="200"/>
                    <a:pt x="0" y="359"/>
                  </a:cubicBezTo>
                  <a:cubicBezTo>
                    <a:pt x="40" y="1413"/>
                    <a:pt x="100" y="2428"/>
                    <a:pt x="159" y="3442"/>
                  </a:cubicBezTo>
                  <a:cubicBezTo>
                    <a:pt x="259" y="4755"/>
                    <a:pt x="418" y="6088"/>
                    <a:pt x="537" y="7401"/>
                  </a:cubicBezTo>
                  <a:cubicBezTo>
                    <a:pt x="736" y="9529"/>
                    <a:pt x="1055" y="11678"/>
                    <a:pt x="1413" y="13786"/>
                  </a:cubicBezTo>
                  <a:cubicBezTo>
                    <a:pt x="1830" y="16233"/>
                    <a:pt x="2348" y="18660"/>
                    <a:pt x="2984" y="21047"/>
                  </a:cubicBezTo>
                  <a:cubicBezTo>
                    <a:pt x="3899" y="24509"/>
                    <a:pt x="5033" y="27870"/>
                    <a:pt x="6585" y="31073"/>
                  </a:cubicBezTo>
                  <a:cubicBezTo>
                    <a:pt x="7758" y="33500"/>
                    <a:pt x="9091" y="35847"/>
                    <a:pt x="10742" y="38016"/>
                  </a:cubicBezTo>
                  <a:cubicBezTo>
                    <a:pt x="11976" y="39627"/>
                    <a:pt x="13289" y="41139"/>
                    <a:pt x="14781" y="42531"/>
                  </a:cubicBezTo>
                  <a:cubicBezTo>
                    <a:pt x="17028" y="44580"/>
                    <a:pt x="19495" y="46271"/>
                    <a:pt x="22220" y="47584"/>
                  </a:cubicBezTo>
                  <a:cubicBezTo>
                    <a:pt x="22479" y="47704"/>
                    <a:pt x="22777" y="47783"/>
                    <a:pt x="22996" y="48002"/>
                  </a:cubicBezTo>
                  <a:lnTo>
                    <a:pt x="24528" y="48002"/>
                  </a:lnTo>
                  <a:cubicBezTo>
                    <a:pt x="24409" y="47823"/>
                    <a:pt x="24210" y="47783"/>
                    <a:pt x="24031" y="47684"/>
                  </a:cubicBezTo>
                  <a:cubicBezTo>
                    <a:pt x="23135" y="47206"/>
                    <a:pt x="22280" y="46709"/>
                    <a:pt x="21425" y="46192"/>
                  </a:cubicBezTo>
                  <a:cubicBezTo>
                    <a:pt x="19794" y="45177"/>
                    <a:pt x="18242" y="44003"/>
                    <a:pt x="16830" y="42691"/>
                  </a:cubicBezTo>
                  <a:cubicBezTo>
                    <a:pt x="15238" y="41219"/>
                    <a:pt x="13786" y="39627"/>
                    <a:pt x="12493" y="37877"/>
                  </a:cubicBezTo>
                  <a:cubicBezTo>
                    <a:pt x="11558" y="36623"/>
                    <a:pt x="10683" y="35330"/>
                    <a:pt x="9887" y="33958"/>
                  </a:cubicBezTo>
                  <a:cubicBezTo>
                    <a:pt x="8415" y="31411"/>
                    <a:pt x="7201" y="28766"/>
                    <a:pt x="6207" y="26001"/>
                  </a:cubicBezTo>
                  <a:cubicBezTo>
                    <a:pt x="4834" y="22241"/>
                    <a:pt x="3840" y="18362"/>
                    <a:pt x="3123" y="14423"/>
                  </a:cubicBezTo>
                  <a:cubicBezTo>
                    <a:pt x="2427" y="10663"/>
                    <a:pt x="1950" y="6884"/>
                    <a:pt x="1711" y="3084"/>
                  </a:cubicBezTo>
                  <a:cubicBezTo>
                    <a:pt x="1631" y="2030"/>
                    <a:pt x="1572" y="1015"/>
                    <a:pt x="14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9"/>
            <p:cNvSpPr/>
            <p:nvPr/>
          </p:nvSpPr>
          <p:spPr>
            <a:xfrm>
              <a:off x="7945239" y="-1300710"/>
              <a:ext cx="1773677" cy="3207051"/>
            </a:xfrm>
            <a:custGeom>
              <a:avLst/>
              <a:gdLst/>
              <a:ahLst/>
              <a:cxnLst/>
              <a:rect l="l" t="t" r="r" b="b"/>
              <a:pathLst>
                <a:path w="26816" h="48487" extrusionOk="0">
                  <a:moveTo>
                    <a:pt x="1592" y="1"/>
                  </a:moveTo>
                  <a:cubicBezTo>
                    <a:pt x="1035" y="60"/>
                    <a:pt x="478" y="180"/>
                    <a:pt x="0" y="359"/>
                  </a:cubicBezTo>
                  <a:cubicBezTo>
                    <a:pt x="60" y="1672"/>
                    <a:pt x="139" y="3024"/>
                    <a:pt x="219" y="4337"/>
                  </a:cubicBezTo>
                  <a:cubicBezTo>
                    <a:pt x="418" y="7461"/>
                    <a:pt x="756" y="10584"/>
                    <a:pt x="1253" y="13667"/>
                  </a:cubicBezTo>
                  <a:cubicBezTo>
                    <a:pt x="1910" y="17646"/>
                    <a:pt x="2825" y="21545"/>
                    <a:pt x="4118" y="25364"/>
                  </a:cubicBezTo>
                  <a:cubicBezTo>
                    <a:pt x="5510" y="29402"/>
                    <a:pt x="7281" y="33261"/>
                    <a:pt x="9708" y="36782"/>
                  </a:cubicBezTo>
                  <a:cubicBezTo>
                    <a:pt x="10543" y="37996"/>
                    <a:pt x="11438" y="39170"/>
                    <a:pt x="12433" y="40264"/>
                  </a:cubicBezTo>
                  <a:cubicBezTo>
                    <a:pt x="13885" y="41875"/>
                    <a:pt x="15477" y="43367"/>
                    <a:pt x="17247" y="44660"/>
                  </a:cubicBezTo>
                  <a:cubicBezTo>
                    <a:pt x="19236" y="46132"/>
                    <a:pt x="21405" y="47326"/>
                    <a:pt x="23712" y="48280"/>
                  </a:cubicBezTo>
                  <a:cubicBezTo>
                    <a:pt x="23812" y="48320"/>
                    <a:pt x="23931" y="48340"/>
                    <a:pt x="24011" y="48479"/>
                  </a:cubicBezTo>
                  <a:cubicBezTo>
                    <a:pt x="24134" y="48484"/>
                    <a:pt x="24257" y="48487"/>
                    <a:pt x="24380" y="48487"/>
                  </a:cubicBezTo>
                  <a:cubicBezTo>
                    <a:pt x="25207" y="48487"/>
                    <a:pt x="26019" y="48374"/>
                    <a:pt x="26815" y="48201"/>
                  </a:cubicBezTo>
                  <a:cubicBezTo>
                    <a:pt x="26656" y="48121"/>
                    <a:pt x="26497" y="48042"/>
                    <a:pt x="26318" y="48002"/>
                  </a:cubicBezTo>
                  <a:cubicBezTo>
                    <a:pt x="24786" y="47524"/>
                    <a:pt x="23294" y="46928"/>
                    <a:pt x="21882" y="46192"/>
                  </a:cubicBezTo>
                  <a:cubicBezTo>
                    <a:pt x="18321" y="44342"/>
                    <a:pt x="15318" y="41815"/>
                    <a:pt x="12771" y="38692"/>
                  </a:cubicBezTo>
                  <a:cubicBezTo>
                    <a:pt x="10901" y="36404"/>
                    <a:pt x="9350" y="33898"/>
                    <a:pt x="8057" y="31232"/>
                  </a:cubicBezTo>
                  <a:cubicBezTo>
                    <a:pt x="6664" y="28427"/>
                    <a:pt x="5570" y="25503"/>
                    <a:pt x="4695" y="22480"/>
                  </a:cubicBezTo>
                  <a:cubicBezTo>
                    <a:pt x="3203" y="17367"/>
                    <a:pt x="2347" y="12135"/>
                    <a:pt x="1910" y="6844"/>
                  </a:cubicBezTo>
                  <a:cubicBezTo>
                    <a:pt x="1711" y="4556"/>
                    <a:pt x="1611" y="2288"/>
                    <a:pt x="15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9"/>
            <p:cNvSpPr/>
            <p:nvPr/>
          </p:nvSpPr>
          <p:spPr>
            <a:xfrm>
              <a:off x="8159675" y="-1340197"/>
              <a:ext cx="1901332" cy="3202620"/>
            </a:xfrm>
            <a:custGeom>
              <a:avLst/>
              <a:gdLst/>
              <a:ahLst/>
              <a:cxnLst/>
              <a:rect l="l" t="t" r="r" b="b"/>
              <a:pathLst>
                <a:path w="28746" h="48420" extrusionOk="0">
                  <a:moveTo>
                    <a:pt x="1672" y="1"/>
                  </a:moveTo>
                  <a:cubicBezTo>
                    <a:pt x="1115" y="21"/>
                    <a:pt x="578" y="120"/>
                    <a:pt x="21" y="299"/>
                  </a:cubicBezTo>
                  <a:lnTo>
                    <a:pt x="21" y="976"/>
                  </a:lnTo>
                  <a:cubicBezTo>
                    <a:pt x="1" y="5153"/>
                    <a:pt x="200" y="9331"/>
                    <a:pt x="776" y="13488"/>
                  </a:cubicBezTo>
                  <a:cubicBezTo>
                    <a:pt x="1254" y="16810"/>
                    <a:pt x="1910" y="20093"/>
                    <a:pt x="2945" y="23295"/>
                  </a:cubicBezTo>
                  <a:cubicBezTo>
                    <a:pt x="3920" y="26438"/>
                    <a:pt x="5193" y="29442"/>
                    <a:pt x="6824" y="32307"/>
                  </a:cubicBezTo>
                  <a:cubicBezTo>
                    <a:pt x="8097" y="34535"/>
                    <a:pt x="9529" y="36683"/>
                    <a:pt x="11200" y="38672"/>
                  </a:cubicBezTo>
                  <a:cubicBezTo>
                    <a:pt x="13209" y="41079"/>
                    <a:pt x="15497" y="43228"/>
                    <a:pt x="18143" y="44939"/>
                  </a:cubicBezTo>
                  <a:cubicBezTo>
                    <a:pt x="20430" y="46450"/>
                    <a:pt x="22917" y="47584"/>
                    <a:pt x="25603" y="48181"/>
                  </a:cubicBezTo>
                  <a:cubicBezTo>
                    <a:pt x="25841" y="48221"/>
                    <a:pt x="26140" y="48241"/>
                    <a:pt x="26358" y="48420"/>
                  </a:cubicBezTo>
                  <a:cubicBezTo>
                    <a:pt x="26856" y="48320"/>
                    <a:pt x="27393" y="48201"/>
                    <a:pt x="27910" y="48161"/>
                  </a:cubicBezTo>
                  <a:cubicBezTo>
                    <a:pt x="28149" y="48145"/>
                    <a:pt x="28337" y="47963"/>
                    <a:pt x="28566" y="47963"/>
                  </a:cubicBezTo>
                  <a:cubicBezTo>
                    <a:pt x="28623" y="47963"/>
                    <a:pt x="28682" y="47974"/>
                    <a:pt x="28746" y="48002"/>
                  </a:cubicBezTo>
                  <a:cubicBezTo>
                    <a:pt x="28606" y="47843"/>
                    <a:pt x="28427" y="47903"/>
                    <a:pt x="28248" y="47863"/>
                  </a:cubicBezTo>
                  <a:cubicBezTo>
                    <a:pt x="26717" y="47664"/>
                    <a:pt x="25225" y="47266"/>
                    <a:pt x="23753" y="46729"/>
                  </a:cubicBezTo>
                  <a:cubicBezTo>
                    <a:pt x="20928" y="45635"/>
                    <a:pt x="18401" y="43984"/>
                    <a:pt x="16154" y="41995"/>
                  </a:cubicBezTo>
                  <a:cubicBezTo>
                    <a:pt x="14085" y="40184"/>
                    <a:pt x="12274" y="38175"/>
                    <a:pt x="10683" y="35927"/>
                  </a:cubicBezTo>
                  <a:cubicBezTo>
                    <a:pt x="9191" y="33839"/>
                    <a:pt x="7858" y="31690"/>
                    <a:pt x="6744" y="29363"/>
                  </a:cubicBezTo>
                  <a:cubicBezTo>
                    <a:pt x="5730" y="27254"/>
                    <a:pt x="4914" y="25066"/>
                    <a:pt x="4238" y="22798"/>
                  </a:cubicBezTo>
                  <a:cubicBezTo>
                    <a:pt x="3422" y="19993"/>
                    <a:pt x="2766" y="17168"/>
                    <a:pt x="2348" y="14244"/>
                  </a:cubicBezTo>
                  <a:cubicBezTo>
                    <a:pt x="1950" y="11459"/>
                    <a:pt x="1692" y="8674"/>
                    <a:pt x="1632" y="5869"/>
                  </a:cubicBezTo>
                  <a:cubicBezTo>
                    <a:pt x="1572" y="3900"/>
                    <a:pt x="1632" y="1970"/>
                    <a:pt x="16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9"/>
            <p:cNvSpPr/>
            <p:nvPr/>
          </p:nvSpPr>
          <p:spPr>
            <a:xfrm>
              <a:off x="7471523" y="-1194087"/>
              <a:ext cx="1586891" cy="3113129"/>
            </a:xfrm>
            <a:custGeom>
              <a:avLst/>
              <a:gdLst/>
              <a:ahLst/>
              <a:cxnLst/>
              <a:rect l="l" t="t" r="r" b="b"/>
              <a:pathLst>
                <a:path w="23992" h="47067" extrusionOk="0">
                  <a:moveTo>
                    <a:pt x="1413" y="0"/>
                  </a:moveTo>
                  <a:cubicBezTo>
                    <a:pt x="916" y="40"/>
                    <a:pt x="438" y="199"/>
                    <a:pt x="1" y="458"/>
                  </a:cubicBezTo>
                  <a:cubicBezTo>
                    <a:pt x="41" y="1273"/>
                    <a:pt x="100" y="2069"/>
                    <a:pt x="120" y="2865"/>
                  </a:cubicBezTo>
                  <a:cubicBezTo>
                    <a:pt x="220" y="5729"/>
                    <a:pt x="458" y="8614"/>
                    <a:pt x="796" y="11478"/>
                  </a:cubicBezTo>
                  <a:cubicBezTo>
                    <a:pt x="1035" y="13666"/>
                    <a:pt x="1393" y="15855"/>
                    <a:pt x="1811" y="18003"/>
                  </a:cubicBezTo>
                  <a:cubicBezTo>
                    <a:pt x="2587" y="22021"/>
                    <a:pt x="3641" y="25940"/>
                    <a:pt x="5233" y="29720"/>
                  </a:cubicBezTo>
                  <a:cubicBezTo>
                    <a:pt x="6307" y="32266"/>
                    <a:pt x="7580" y="34693"/>
                    <a:pt x="9191" y="36961"/>
                  </a:cubicBezTo>
                  <a:cubicBezTo>
                    <a:pt x="10663" y="39030"/>
                    <a:pt x="12294" y="40900"/>
                    <a:pt x="14264" y="42491"/>
                  </a:cubicBezTo>
                  <a:cubicBezTo>
                    <a:pt x="15975" y="43903"/>
                    <a:pt x="17864" y="45097"/>
                    <a:pt x="19933" y="45972"/>
                  </a:cubicBezTo>
                  <a:cubicBezTo>
                    <a:pt x="20610" y="46271"/>
                    <a:pt x="21306" y="46529"/>
                    <a:pt x="22002" y="46828"/>
                  </a:cubicBezTo>
                  <a:cubicBezTo>
                    <a:pt x="22678" y="46967"/>
                    <a:pt x="23335" y="47066"/>
                    <a:pt x="23991" y="47066"/>
                  </a:cubicBezTo>
                  <a:cubicBezTo>
                    <a:pt x="23176" y="46688"/>
                    <a:pt x="22320" y="46310"/>
                    <a:pt x="21485" y="45912"/>
                  </a:cubicBezTo>
                  <a:cubicBezTo>
                    <a:pt x="19237" y="44898"/>
                    <a:pt x="17248" y="43545"/>
                    <a:pt x="15418" y="41934"/>
                  </a:cubicBezTo>
                  <a:cubicBezTo>
                    <a:pt x="13329" y="40084"/>
                    <a:pt x="11558" y="37995"/>
                    <a:pt x="10066" y="35668"/>
                  </a:cubicBezTo>
                  <a:cubicBezTo>
                    <a:pt x="8674" y="33499"/>
                    <a:pt x="7520" y="31252"/>
                    <a:pt x="6565" y="28884"/>
                  </a:cubicBezTo>
                  <a:cubicBezTo>
                    <a:pt x="5093" y="25324"/>
                    <a:pt x="4079" y="21643"/>
                    <a:pt x="3303" y="17884"/>
                  </a:cubicBezTo>
                  <a:cubicBezTo>
                    <a:pt x="2826" y="15516"/>
                    <a:pt x="2487" y="13169"/>
                    <a:pt x="2189" y="10782"/>
                  </a:cubicBezTo>
                  <a:cubicBezTo>
                    <a:pt x="1751" y="7201"/>
                    <a:pt x="1513" y="3621"/>
                    <a:pt x="14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9"/>
            <p:cNvSpPr/>
            <p:nvPr/>
          </p:nvSpPr>
          <p:spPr>
            <a:xfrm>
              <a:off x="7633375" y="-1229672"/>
              <a:ext cx="1609247" cy="3154534"/>
            </a:xfrm>
            <a:custGeom>
              <a:avLst/>
              <a:gdLst/>
              <a:ahLst/>
              <a:cxnLst/>
              <a:rect l="l" t="t" r="r" b="b"/>
              <a:pathLst>
                <a:path w="24330" h="47693" extrusionOk="0">
                  <a:moveTo>
                    <a:pt x="1333" y="1"/>
                  </a:moveTo>
                  <a:cubicBezTo>
                    <a:pt x="856" y="1"/>
                    <a:pt x="398" y="61"/>
                    <a:pt x="1" y="319"/>
                  </a:cubicBezTo>
                  <a:lnTo>
                    <a:pt x="80" y="1214"/>
                  </a:lnTo>
                  <a:cubicBezTo>
                    <a:pt x="200" y="3602"/>
                    <a:pt x="398" y="6009"/>
                    <a:pt x="657" y="8416"/>
                  </a:cubicBezTo>
                  <a:cubicBezTo>
                    <a:pt x="896" y="10663"/>
                    <a:pt x="1194" y="12931"/>
                    <a:pt x="1592" y="15179"/>
                  </a:cubicBezTo>
                  <a:cubicBezTo>
                    <a:pt x="2368" y="19516"/>
                    <a:pt x="3442" y="23773"/>
                    <a:pt x="5033" y="27891"/>
                  </a:cubicBezTo>
                  <a:cubicBezTo>
                    <a:pt x="5829" y="29940"/>
                    <a:pt x="6724" y="31909"/>
                    <a:pt x="7799" y="33819"/>
                  </a:cubicBezTo>
                  <a:cubicBezTo>
                    <a:pt x="8733" y="35490"/>
                    <a:pt x="9748" y="37081"/>
                    <a:pt x="10942" y="38573"/>
                  </a:cubicBezTo>
                  <a:cubicBezTo>
                    <a:pt x="13985" y="42372"/>
                    <a:pt x="17665" y="45356"/>
                    <a:pt x="22141" y="47326"/>
                  </a:cubicBezTo>
                  <a:cubicBezTo>
                    <a:pt x="22340" y="47425"/>
                    <a:pt x="22559" y="47465"/>
                    <a:pt x="22718" y="47644"/>
                  </a:cubicBezTo>
                  <a:cubicBezTo>
                    <a:pt x="23057" y="47657"/>
                    <a:pt x="23389" y="47693"/>
                    <a:pt x="23727" y="47693"/>
                  </a:cubicBezTo>
                  <a:cubicBezTo>
                    <a:pt x="23925" y="47693"/>
                    <a:pt x="24124" y="47681"/>
                    <a:pt x="24329" y="47644"/>
                  </a:cubicBezTo>
                  <a:cubicBezTo>
                    <a:pt x="24130" y="47425"/>
                    <a:pt x="23832" y="47346"/>
                    <a:pt x="23554" y="47226"/>
                  </a:cubicBezTo>
                  <a:cubicBezTo>
                    <a:pt x="20828" y="45893"/>
                    <a:pt x="18342" y="44242"/>
                    <a:pt x="16114" y="42174"/>
                  </a:cubicBezTo>
                  <a:cubicBezTo>
                    <a:pt x="14622" y="40801"/>
                    <a:pt x="13289" y="39269"/>
                    <a:pt x="12075" y="37638"/>
                  </a:cubicBezTo>
                  <a:cubicBezTo>
                    <a:pt x="10424" y="35490"/>
                    <a:pt x="9092" y="33142"/>
                    <a:pt x="7918" y="30715"/>
                  </a:cubicBezTo>
                  <a:cubicBezTo>
                    <a:pt x="6366" y="27473"/>
                    <a:pt x="5232" y="24111"/>
                    <a:pt x="4317" y="20689"/>
                  </a:cubicBezTo>
                  <a:cubicBezTo>
                    <a:pt x="3661" y="18302"/>
                    <a:pt x="3144" y="15875"/>
                    <a:pt x="2746" y="13429"/>
                  </a:cubicBezTo>
                  <a:cubicBezTo>
                    <a:pt x="2388" y="11320"/>
                    <a:pt x="2069" y="9172"/>
                    <a:pt x="1871" y="7043"/>
                  </a:cubicBezTo>
                  <a:cubicBezTo>
                    <a:pt x="1751" y="5730"/>
                    <a:pt x="1592" y="4397"/>
                    <a:pt x="1493" y="3084"/>
                  </a:cubicBezTo>
                  <a:cubicBezTo>
                    <a:pt x="1433" y="2070"/>
                    <a:pt x="1373" y="1015"/>
                    <a:pt x="13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9"/>
            <p:cNvSpPr/>
            <p:nvPr/>
          </p:nvSpPr>
          <p:spPr>
            <a:xfrm>
              <a:off x="7567563" y="-1208573"/>
              <a:ext cx="1569760" cy="3130260"/>
            </a:xfrm>
            <a:custGeom>
              <a:avLst/>
              <a:gdLst/>
              <a:ahLst/>
              <a:cxnLst/>
              <a:rect l="l" t="t" r="r" b="b"/>
              <a:pathLst>
                <a:path w="23733" h="47326" extrusionOk="0">
                  <a:moveTo>
                    <a:pt x="1035" y="0"/>
                  </a:moveTo>
                  <a:cubicBezTo>
                    <a:pt x="677" y="100"/>
                    <a:pt x="339" y="179"/>
                    <a:pt x="1" y="279"/>
                  </a:cubicBezTo>
                  <a:cubicBezTo>
                    <a:pt x="100" y="3859"/>
                    <a:pt x="359" y="7460"/>
                    <a:pt x="777" y="11041"/>
                  </a:cubicBezTo>
                  <a:cubicBezTo>
                    <a:pt x="1055" y="13428"/>
                    <a:pt x="1433" y="15795"/>
                    <a:pt x="1891" y="18162"/>
                  </a:cubicBezTo>
                  <a:cubicBezTo>
                    <a:pt x="2667" y="21902"/>
                    <a:pt x="3681" y="25582"/>
                    <a:pt x="5153" y="29143"/>
                  </a:cubicBezTo>
                  <a:cubicBezTo>
                    <a:pt x="6128" y="31510"/>
                    <a:pt x="7262" y="33798"/>
                    <a:pt x="8654" y="35927"/>
                  </a:cubicBezTo>
                  <a:cubicBezTo>
                    <a:pt x="10146" y="38274"/>
                    <a:pt x="11917" y="40363"/>
                    <a:pt x="14005" y="42193"/>
                  </a:cubicBezTo>
                  <a:cubicBezTo>
                    <a:pt x="15855" y="43784"/>
                    <a:pt x="17865" y="45157"/>
                    <a:pt x="20073" y="46171"/>
                  </a:cubicBezTo>
                  <a:cubicBezTo>
                    <a:pt x="20888" y="46569"/>
                    <a:pt x="21744" y="46947"/>
                    <a:pt x="22579" y="47325"/>
                  </a:cubicBezTo>
                  <a:lnTo>
                    <a:pt x="23733" y="47325"/>
                  </a:lnTo>
                  <a:cubicBezTo>
                    <a:pt x="23574" y="47146"/>
                    <a:pt x="23355" y="47106"/>
                    <a:pt x="23156" y="47007"/>
                  </a:cubicBezTo>
                  <a:cubicBezTo>
                    <a:pt x="18680" y="45037"/>
                    <a:pt x="15000" y="42053"/>
                    <a:pt x="11976" y="38254"/>
                  </a:cubicBezTo>
                  <a:cubicBezTo>
                    <a:pt x="10783" y="36762"/>
                    <a:pt x="9728" y="35171"/>
                    <a:pt x="8813" y="33500"/>
                  </a:cubicBezTo>
                  <a:cubicBezTo>
                    <a:pt x="7739" y="31590"/>
                    <a:pt x="6844" y="29621"/>
                    <a:pt x="6048" y="27572"/>
                  </a:cubicBezTo>
                  <a:cubicBezTo>
                    <a:pt x="4457" y="23454"/>
                    <a:pt x="3383" y="19197"/>
                    <a:pt x="2627" y="14860"/>
                  </a:cubicBezTo>
                  <a:cubicBezTo>
                    <a:pt x="2229" y="12612"/>
                    <a:pt x="1931" y="10344"/>
                    <a:pt x="1672" y="8097"/>
                  </a:cubicBezTo>
                  <a:cubicBezTo>
                    <a:pt x="1393" y="5709"/>
                    <a:pt x="1234" y="3322"/>
                    <a:pt x="1095" y="895"/>
                  </a:cubicBezTo>
                  <a:lnTo>
                    <a:pt x="103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3" name="Google Shape;303;p9"/>
          <p:cNvSpPr txBox="1">
            <a:spLocks noGrp="1"/>
          </p:cNvSpPr>
          <p:nvPr>
            <p:ph type="title"/>
          </p:nvPr>
        </p:nvSpPr>
        <p:spPr>
          <a:xfrm>
            <a:off x="1924800" y="466600"/>
            <a:ext cx="5294400" cy="623100"/>
          </a:xfrm>
          <a:prstGeom prst="rect">
            <a:avLst/>
          </a:prstGeom>
        </p:spPr>
        <p:txBody>
          <a:bodyPr spcFirstLastPara="1" wrap="square" lIns="0" tIns="0" rIns="0" bIns="0" anchor="t" anchorCtr="0">
            <a:normAutofit/>
          </a:bodyPr>
          <a:lstStyle>
            <a:lvl1pPr lvl="0" algn="ctr">
              <a:spcBef>
                <a:spcPts val="0"/>
              </a:spcBef>
              <a:spcAft>
                <a:spcPts val="0"/>
              </a:spcAft>
              <a:buSzPts val="4200"/>
              <a:buNone/>
              <a:defRPr sz="40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04" name="Google Shape;304;p9"/>
          <p:cNvSpPr txBox="1">
            <a:spLocks noGrp="1"/>
          </p:cNvSpPr>
          <p:nvPr>
            <p:ph type="subTitle" idx="1"/>
          </p:nvPr>
        </p:nvSpPr>
        <p:spPr>
          <a:xfrm>
            <a:off x="1925400" y="2572550"/>
            <a:ext cx="5293200" cy="1154400"/>
          </a:xfrm>
          <a:prstGeom prst="rect">
            <a:avLst/>
          </a:prstGeom>
        </p:spPr>
        <p:txBody>
          <a:bodyPr spcFirstLastPara="1" wrap="square" lIns="0" tIns="0" rIns="0" bIns="0" anchor="t" anchorCtr="0">
            <a:noAutofit/>
          </a:bodyPr>
          <a:lstStyle>
            <a:lvl1pPr lvl="0" algn="ctr">
              <a:lnSpc>
                <a:spcPct val="100000"/>
              </a:lnSpc>
              <a:spcBef>
                <a:spcPts val="0"/>
              </a:spcBef>
              <a:spcAft>
                <a:spcPts val="0"/>
              </a:spcAft>
              <a:buSzPts val="2100"/>
              <a:buNone/>
              <a:defRPr>
                <a:solidFill>
                  <a:schemeClr val="dk1"/>
                </a:solidFill>
              </a:defRPr>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05" name="Google Shape;305;p9"/>
          <p:cNvSpPr txBox="1">
            <a:spLocks noGrp="1"/>
          </p:cNvSpPr>
          <p:nvPr>
            <p:ph type="subTitle" idx="2"/>
          </p:nvPr>
        </p:nvSpPr>
        <p:spPr>
          <a:xfrm>
            <a:off x="1924800" y="1644000"/>
            <a:ext cx="5294400" cy="723600"/>
          </a:xfrm>
          <a:prstGeom prst="rect">
            <a:avLst/>
          </a:prstGeom>
        </p:spPr>
        <p:txBody>
          <a:bodyPr spcFirstLastPara="1" wrap="square" lIns="0" tIns="0" rIns="0" bIns="0" anchor="ctr" anchorCtr="0">
            <a:noAutofit/>
          </a:bodyPr>
          <a:lstStyle>
            <a:lvl1pPr lvl="0" algn="ctr" rtl="0">
              <a:lnSpc>
                <a:spcPct val="100000"/>
              </a:lnSpc>
              <a:spcBef>
                <a:spcPts val="0"/>
              </a:spcBef>
              <a:spcAft>
                <a:spcPts val="0"/>
              </a:spcAft>
              <a:buSzPts val="2100"/>
              <a:buNone/>
              <a:defRPr sz="1800" b="1">
                <a:solidFill>
                  <a:schemeClr val="dk1"/>
                </a:solidFill>
                <a:latin typeface="Krona One"/>
                <a:ea typeface="Krona One"/>
                <a:cs typeface="Krona One"/>
                <a:sym typeface="Krona One"/>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06"/>
        <p:cNvGrpSpPr/>
        <p:nvPr/>
      </p:nvGrpSpPr>
      <p:grpSpPr>
        <a:xfrm>
          <a:off x="0" y="0"/>
          <a:ext cx="0" cy="0"/>
          <a:chOff x="0" y="0"/>
          <a:chExt cx="0" cy="0"/>
        </a:xfrm>
      </p:grpSpPr>
      <p:grpSp>
        <p:nvGrpSpPr>
          <p:cNvPr id="307" name="Google Shape;307;p10"/>
          <p:cNvGrpSpPr/>
          <p:nvPr/>
        </p:nvGrpSpPr>
        <p:grpSpPr>
          <a:xfrm>
            <a:off x="7420179" y="2596926"/>
            <a:ext cx="2938122" cy="3283248"/>
            <a:chOff x="7420179" y="2596926"/>
            <a:chExt cx="2938122" cy="3283248"/>
          </a:xfrm>
        </p:grpSpPr>
        <p:sp>
          <p:nvSpPr>
            <p:cNvPr id="308" name="Google Shape;308;p10"/>
            <p:cNvSpPr/>
            <p:nvPr/>
          </p:nvSpPr>
          <p:spPr>
            <a:xfrm rot="10800000" flipH="1">
              <a:off x="8332026" y="2685624"/>
              <a:ext cx="2026275" cy="3194550"/>
            </a:xfrm>
            <a:custGeom>
              <a:avLst/>
              <a:gdLst/>
              <a:ahLst/>
              <a:cxnLst/>
              <a:rect l="l" t="t" r="r" b="b"/>
              <a:pathLst>
                <a:path w="30635" h="48298" extrusionOk="0">
                  <a:moveTo>
                    <a:pt x="1768" y="1"/>
                  </a:moveTo>
                  <a:cubicBezTo>
                    <a:pt x="1728" y="1"/>
                    <a:pt x="1683" y="6"/>
                    <a:pt x="1631" y="17"/>
                  </a:cubicBezTo>
                  <a:cubicBezTo>
                    <a:pt x="1114" y="77"/>
                    <a:pt x="617" y="216"/>
                    <a:pt x="100" y="316"/>
                  </a:cubicBezTo>
                  <a:cubicBezTo>
                    <a:pt x="40" y="2265"/>
                    <a:pt x="0" y="4215"/>
                    <a:pt x="40" y="6184"/>
                  </a:cubicBezTo>
                  <a:cubicBezTo>
                    <a:pt x="100" y="8989"/>
                    <a:pt x="338" y="11774"/>
                    <a:pt x="776" y="14559"/>
                  </a:cubicBezTo>
                  <a:cubicBezTo>
                    <a:pt x="1194" y="17443"/>
                    <a:pt x="1830" y="20308"/>
                    <a:pt x="2666" y="23113"/>
                  </a:cubicBezTo>
                  <a:cubicBezTo>
                    <a:pt x="3342" y="25341"/>
                    <a:pt x="4158" y="27569"/>
                    <a:pt x="5172" y="29677"/>
                  </a:cubicBezTo>
                  <a:cubicBezTo>
                    <a:pt x="6286" y="31985"/>
                    <a:pt x="7619" y="34153"/>
                    <a:pt x="9111" y="36242"/>
                  </a:cubicBezTo>
                  <a:cubicBezTo>
                    <a:pt x="10683" y="38470"/>
                    <a:pt x="12513" y="40499"/>
                    <a:pt x="14582" y="42309"/>
                  </a:cubicBezTo>
                  <a:cubicBezTo>
                    <a:pt x="16829" y="44299"/>
                    <a:pt x="19356" y="45970"/>
                    <a:pt x="22181" y="47024"/>
                  </a:cubicBezTo>
                  <a:cubicBezTo>
                    <a:pt x="23653" y="47581"/>
                    <a:pt x="25145" y="47979"/>
                    <a:pt x="26676" y="48178"/>
                  </a:cubicBezTo>
                  <a:cubicBezTo>
                    <a:pt x="26855" y="48198"/>
                    <a:pt x="27034" y="48158"/>
                    <a:pt x="27174" y="48297"/>
                  </a:cubicBezTo>
                  <a:cubicBezTo>
                    <a:pt x="28347" y="48078"/>
                    <a:pt x="29521" y="47820"/>
                    <a:pt x="30635" y="47462"/>
                  </a:cubicBezTo>
                  <a:cubicBezTo>
                    <a:pt x="30568" y="47234"/>
                    <a:pt x="30546" y="47159"/>
                    <a:pt x="30478" y="47159"/>
                  </a:cubicBezTo>
                  <a:cubicBezTo>
                    <a:pt x="30445" y="47159"/>
                    <a:pt x="30402" y="47177"/>
                    <a:pt x="30337" y="47203"/>
                  </a:cubicBezTo>
                  <a:cubicBezTo>
                    <a:pt x="30038" y="47302"/>
                    <a:pt x="29740" y="47422"/>
                    <a:pt x="29441" y="47561"/>
                  </a:cubicBezTo>
                  <a:cubicBezTo>
                    <a:pt x="29292" y="47623"/>
                    <a:pt x="29135" y="47654"/>
                    <a:pt x="28980" y="47654"/>
                  </a:cubicBezTo>
                  <a:cubicBezTo>
                    <a:pt x="28887" y="47654"/>
                    <a:pt x="28795" y="47643"/>
                    <a:pt x="28705" y="47621"/>
                  </a:cubicBezTo>
                  <a:cubicBezTo>
                    <a:pt x="28606" y="47601"/>
                    <a:pt x="28506" y="47601"/>
                    <a:pt x="28526" y="47422"/>
                  </a:cubicBezTo>
                  <a:lnTo>
                    <a:pt x="29720" y="46825"/>
                  </a:lnTo>
                  <a:cubicBezTo>
                    <a:pt x="30456" y="46427"/>
                    <a:pt x="30297" y="46566"/>
                    <a:pt x="30098" y="45890"/>
                  </a:cubicBezTo>
                  <a:cubicBezTo>
                    <a:pt x="30098" y="45830"/>
                    <a:pt x="30018" y="45791"/>
                    <a:pt x="29939" y="45711"/>
                  </a:cubicBezTo>
                  <a:cubicBezTo>
                    <a:pt x="29799" y="45810"/>
                    <a:pt x="29640" y="45910"/>
                    <a:pt x="29501" y="45989"/>
                  </a:cubicBezTo>
                  <a:cubicBezTo>
                    <a:pt x="28805" y="46387"/>
                    <a:pt x="28069" y="46765"/>
                    <a:pt x="27412" y="47183"/>
                  </a:cubicBezTo>
                  <a:cubicBezTo>
                    <a:pt x="27200" y="47316"/>
                    <a:pt x="27000" y="47370"/>
                    <a:pt x="26794" y="47370"/>
                  </a:cubicBezTo>
                  <a:cubicBezTo>
                    <a:pt x="26536" y="47370"/>
                    <a:pt x="26270" y="47285"/>
                    <a:pt x="25960" y="47163"/>
                  </a:cubicBezTo>
                  <a:cubicBezTo>
                    <a:pt x="26398" y="46885"/>
                    <a:pt x="26816" y="46626"/>
                    <a:pt x="27174" y="46407"/>
                  </a:cubicBezTo>
                  <a:cubicBezTo>
                    <a:pt x="27930" y="45930"/>
                    <a:pt x="28666" y="45413"/>
                    <a:pt x="29362" y="44836"/>
                  </a:cubicBezTo>
                  <a:cubicBezTo>
                    <a:pt x="29461" y="44776"/>
                    <a:pt x="29541" y="44696"/>
                    <a:pt x="29541" y="44537"/>
                  </a:cubicBezTo>
                  <a:cubicBezTo>
                    <a:pt x="29521" y="44338"/>
                    <a:pt x="29262" y="43801"/>
                    <a:pt x="29044" y="43503"/>
                  </a:cubicBezTo>
                  <a:cubicBezTo>
                    <a:pt x="28864" y="43642"/>
                    <a:pt x="28725" y="43801"/>
                    <a:pt x="28546" y="43941"/>
                  </a:cubicBezTo>
                  <a:cubicBezTo>
                    <a:pt x="27452" y="44975"/>
                    <a:pt x="26278" y="45850"/>
                    <a:pt x="25045" y="46666"/>
                  </a:cubicBezTo>
                  <a:cubicBezTo>
                    <a:pt x="24875" y="46763"/>
                    <a:pt x="24704" y="46823"/>
                    <a:pt x="24529" y="46823"/>
                  </a:cubicBezTo>
                  <a:cubicBezTo>
                    <a:pt x="24418" y="46823"/>
                    <a:pt x="24305" y="46799"/>
                    <a:pt x="24190" y="46745"/>
                  </a:cubicBezTo>
                  <a:cubicBezTo>
                    <a:pt x="24090" y="46706"/>
                    <a:pt x="23971" y="46666"/>
                    <a:pt x="23871" y="46606"/>
                  </a:cubicBezTo>
                  <a:cubicBezTo>
                    <a:pt x="23951" y="46348"/>
                    <a:pt x="24170" y="46308"/>
                    <a:pt x="24329" y="46208"/>
                  </a:cubicBezTo>
                  <a:cubicBezTo>
                    <a:pt x="25682" y="45313"/>
                    <a:pt x="26935" y="44318"/>
                    <a:pt x="28029" y="43145"/>
                  </a:cubicBezTo>
                  <a:cubicBezTo>
                    <a:pt x="28765" y="42349"/>
                    <a:pt x="28765" y="42349"/>
                    <a:pt x="28387" y="41335"/>
                  </a:cubicBezTo>
                  <a:cubicBezTo>
                    <a:pt x="28367" y="41255"/>
                    <a:pt x="28327" y="41215"/>
                    <a:pt x="28268" y="41136"/>
                  </a:cubicBezTo>
                  <a:cubicBezTo>
                    <a:pt x="28248" y="41136"/>
                    <a:pt x="28228" y="41136"/>
                    <a:pt x="28188" y="41156"/>
                  </a:cubicBezTo>
                  <a:cubicBezTo>
                    <a:pt x="28049" y="41315"/>
                    <a:pt x="27890" y="41494"/>
                    <a:pt x="27750" y="41653"/>
                  </a:cubicBezTo>
                  <a:cubicBezTo>
                    <a:pt x="26477" y="43224"/>
                    <a:pt x="25045" y="44617"/>
                    <a:pt x="23354" y="45711"/>
                  </a:cubicBezTo>
                  <a:cubicBezTo>
                    <a:pt x="23195" y="45830"/>
                    <a:pt x="23016" y="45930"/>
                    <a:pt x="22857" y="46029"/>
                  </a:cubicBezTo>
                  <a:cubicBezTo>
                    <a:pt x="22824" y="46048"/>
                    <a:pt x="22776" y="46056"/>
                    <a:pt x="22719" y="46056"/>
                  </a:cubicBezTo>
                  <a:cubicBezTo>
                    <a:pt x="22469" y="46056"/>
                    <a:pt x="22050" y="45897"/>
                    <a:pt x="22001" y="45751"/>
                  </a:cubicBezTo>
                  <a:cubicBezTo>
                    <a:pt x="22001" y="45731"/>
                    <a:pt x="22021" y="45671"/>
                    <a:pt x="22061" y="45631"/>
                  </a:cubicBezTo>
                  <a:cubicBezTo>
                    <a:pt x="22121" y="45552"/>
                    <a:pt x="22220" y="45512"/>
                    <a:pt x="22300" y="45452"/>
                  </a:cubicBezTo>
                  <a:cubicBezTo>
                    <a:pt x="24329" y="44100"/>
                    <a:pt x="25980" y="42369"/>
                    <a:pt x="27392" y="40419"/>
                  </a:cubicBezTo>
                  <a:cubicBezTo>
                    <a:pt x="27532" y="40240"/>
                    <a:pt x="27651" y="40101"/>
                    <a:pt x="27750" y="39922"/>
                  </a:cubicBezTo>
                  <a:cubicBezTo>
                    <a:pt x="27790" y="39843"/>
                    <a:pt x="27850" y="39723"/>
                    <a:pt x="27830" y="39644"/>
                  </a:cubicBezTo>
                  <a:cubicBezTo>
                    <a:pt x="27691" y="39226"/>
                    <a:pt x="27631" y="38788"/>
                    <a:pt x="27392" y="38390"/>
                  </a:cubicBezTo>
                  <a:cubicBezTo>
                    <a:pt x="27353" y="38430"/>
                    <a:pt x="27333" y="38430"/>
                    <a:pt x="27313" y="38450"/>
                  </a:cubicBezTo>
                  <a:cubicBezTo>
                    <a:pt x="27154" y="38649"/>
                    <a:pt x="27014" y="38868"/>
                    <a:pt x="26875" y="39067"/>
                  </a:cubicBezTo>
                  <a:cubicBezTo>
                    <a:pt x="25622" y="41096"/>
                    <a:pt x="24130" y="42866"/>
                    <a:pt x="22300" y="44418"/>
                  </a:cubicBezTo>
                  <a:cubicBezTo>
                    <a:pt x="21962" y="44716"/>
                    <a:pt x="21604" y="44955"/>
                    <a:pt x="21246" y="45234"/>
                  </a:cubicBezTo>
                  <a:cubicBezTo>
                    <a:pt x="21173" y="45282"/>
                    <a:pt x="21104" y="45307"/>
                    <a:pt x="21039" y="45307"/>
                  </a:cubicBezTo>
                  <a:cubicBezTo>
                    <a:pt x="20944" y="45307"/>
                    <a:pt x="20859" y="45252"/>
                    <a:pt x="20788" y="45134"/>
                  </a:cubicBezTo>
                  <a:cubicBezTo>
                    <a:pt x="20311" y="45015"/>
                    <a:pt x="19953" y="44696"/>
                    <a:pt x="19594" y="44478"/>
                  </a:cubicBezTo>
                  <a:cubicBezTo>
                    <a:pt x="17884" y="43403"/>
                    <a:pt x="16332" y="42130"/>
                    <a:pt x="14900" y="40738"/>
                  </a:cubicBezTo>
                  <a:cubicBezTo>
                    <a:pt x="13408" y="39306"/>
                    <a:pt x="12075" y="37734"/>
                    <a:pt x="10842" y="36083"/>
                  </a:cubicBezTo>
                  <a:cubicBezTo>
                    <a:pt x="9728" y="34591"/>
                    <a:pt x="8733" y="33039"/>
                    <a:pt x="7838" y="31408"/>
                  </a:cubicBezTo>
                  <a:cubicBezTo>
                    <a:pt x="6863" y="29677"/>
                    <a:pt x="6008" y="27867"/>
                    <a:pt x="5351" y="25977"/>
                  </a:cubicBezTo>
                  <a:cubicBezTo>
                    <a:pt x="4297" y="23053"/>
                    <a:pt x="3561" y="20109"/>
                    <a:pt x="2964" y="17065"/>
                  </a:cubicBezTo>
                  <a:cubicBezTo>
                    <a:pt x="2427" y="14360"/>
                    <a:pt x="2089" y="11595"/>
                    <a:pt x="1910" y="8810"/>
                  </a:cubicBezTo>
                  <a:cubicBezTo>
                    <a:pt x="1791" y="6681"/>
                    <a:pt x="1731" y="4553"/>
                    <a:pt x="1870" y="2424"/>
                  </a:cubicBezTo>
                  <a:cubicBezTo>
                    <a:pt x="1890" y="1728"/>
                    <a:pt x="1930" y="1032"/>
                    <a:pt x="1989" y="336"/>
                  </a:cubicBezTo>
                  <a:cubicBezTo>
                    <a:pt x="2006" y="109"/>
                    <a:pt x="1943" y="1"/>
                    <a:pt x="17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10"/>
            <p:cNvSpPr/>
            <p:nvPr/>
          </p:nvSpPr>
          <p:spPr>
            <a:xfrm rot="10800000" flipH="1">
              <a:off x="7889927" y="2601424"/>
              <a:ext cx="1707865" cy="3201297"/>
            </a:xfrm>
            <a:custGeom>
              <a:avLst/>
              <a:gdLst/>
              <a:ahLst/>
              <a:cxnLst/>
              <a:rect l="l" t="t" r="r" b="b"/>
              <a:pathLst>
                <a:path w="25821" h="48400" extrusionOk="0">
                  <a:moveTo>
                    <a:pt x="1810" y="0"/>
                  </a:moveTo>
                  <a:cubicBezTo>
                    <a:pt x="1214" y="139"/>
                    <a:pt x="597" y="199"/>
                    <a:pt x="0" y="438"/>
                  </a:cubicBezTo>
                  <a:cubicBezTo>
                    <a:pt x="80" y="1452"/>
                    <a:pt x="179" y="2487"/>
                    <a:pt x="199" y="3461"/>
                  </a:cubicBezTo>
                  <a:cubicBezTo>
                    <a:pt x="458" y="7261"/>
                    <a:pt x="935" y="11041"/>
                    <a:pt x="1612" y="14800"/>
                  </a:cubicBezTo>
                  <a:cubicBezTo>
                    <a:pt x="2328" y="18739"/>
                    <a:pt x="3322" y="22618"/>
                    <a:pt x="4695" y="26398"/>
                  </a:cubicBezTo>
                  <a:cubicBezTo>
                    <a:pt x="5690" y="29143"/>
                    <a:pt x="6903" y="31809"/>
                    <a:pt x="8375" y="34355"/>
                  </a:cubicBezTo>
                  <a:cubicBezTo>
                    <a:pt x="9151" y="35708"/>
                    <a:pt x="10046" y="37001"/>
                    <a:pt x="10981" y="38274"/>
                  </a:cubicBezTo>
                  <a:cubicBezTo>
                    <a:pt x="12274" y="40024"/>
                    <a:pt x="13726" y="41616"/>
                    <a:pt x="15318" y="43068"/>
                  </a:cubicBezTo>
                  <a:cubicBezTo>
                    <a:pt x="16730" y="44401"/>
                    <a:pt x="18262" y="45554"/>
                    <a:pt x="19913" y="46589"/>
                  </a:cubicBezTo>
                  <a:cubicBezTo>
                    <a:pt x="20748" y="47126"/>
                    <a:pt x="21624" y="47623"/>
                    <a:pt x="22519" y="48081"/>
                  </a:cubicBezTo>
                  <a:cubicBezTo>
                    <a:pt x="22698" y="48180"/>
                    <a:pt x="22897" y="48220"/>
                    <a:pt x="23016" y="48399"/>
                  </a:cubicBezTo>
                  <a:cubicBezTo>
                    <a:pt x="23931" y="48300"/>
                    <a:pt x="24906" y="48320"/>
                    <a:pt x="25821" y="48121"/>
                  </a:cubicBezTo>
                  <a:cubicBezTo>
                    <a:pt x="25781" y="48001"/>
                    <a:pt x="25662" y="47981"/>
                    <a:pt x="25523" y="47922"/>
                  </a:cubicBezTo>
                  <a:cubicBezTo>
                    <a:pt x="23235" y="46987"/>
                    <a:pt x="21086" y="45793"/>
                    <a:pt x="19057" y="44321"/>
                  </a:cubicBezTo>
                  <a:cubicBezTo>
                    <a:pt x="17307" y="43028"/>
                    <a:pt x="15715" y="41536"/>
                    <a:pt x="14243" y="39925"/>
                  </a:cubicBezTo>
                  <a:cubicBezTo>
                    <a:pt x="13269" y="38831"/>
                    <a:pt x="12373" y="37657"/>
                    <a:pt x="11538" y="36444"/>
                  </a:cubicBezTo>
                  <a:cubicBezTo>
                    <a:pt x="9091" y="32903"/>
                    <a:pt x="7301" y="29083"/>
                    <a:pt x="5928" y="25025"/>
                  </a:cubicBezTo>
                  <a:cubicBezTo>
                    <a:pt x="4635" y="21226"/>
                    <a:pt x="3720" y="17287"/>
                    <a:pt x="3084" y="13308"/>
                  </a:cubicBezTo>
                  <a:cubicBezTo>
                    <a:pt x="2586" y="10225"/>
                    <a:pt x="2228" y="7122"/>
                    <a:pt x="2029" y="3979"/>
                  </a:cubicBezTo>
                  <a:cubicBezTo>
                    <a:pt x="1930" y="2666"/>
                    <a:pt x="1890" y="1333"/>
                    <a:pt x="18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10"/>
            <p:cNvSpPr/>
            <p:nvPr/>
          </p:nvSpPr>
          <p:spPr>
            <a:xfrm rot="10800000" flipH="1">
              <a:off x="8116202" y="2635686"/>
              <a:ext cx="1855297" cy="3207845"/>
            </a:xfrm>
            <a:custGeom>
              <a:avLst/>
              <a:gdLst/>
              <a:ahLst/>
              <a:cxnLst/>
              <a:rect l="l" t="t" r="r" b="b"/>
              <a:pathLst>
                <a:path w="28050" h="48499" extrusionOk="0">
                  <a:moveTo>
                    <a:pt x="1672" y="0"/>
                  </a:moveTo>
                  <a:cubicBezTo>
                    <a:pt x="1095" y="20"/>
                    <a:pt x="558" y="179"/>
                    <a:pt x="1" y="299"/>
                  </a:cubicBezTo>
                  <a:cubicBezTo>
                    <a:pt x="41" y="2587"/>
                    <a:pt x="140" y="4874"/>
                    <a:pt x="339" y="7142"/>
                  </a:cubicBezTo>
                  <a:cubicBezTo>
                    <a:pt x="777" y="12433"/>
                    <a:pt x="1632" y="17665"/>
                    <a:pt x="3124" y="22778"/>
                  </a:cubicBezTo>
                  <a:cubicBezTo>
                    <a:pt x="4019" y="25781"/>
                    <a:pt x="5113" y="28726"/>
                    <a:pt x="6466" y="31530"/>
                  </a:cubicBezTo>
                  <a:cubicBezTo>
                    <a:pt x="7759" y="34196"/>
                    <a:pt x="9311" y="36703"/>
                    <a:pt x="11200" y="38990"/>
                  </a:cubicBezTo>
                  <a:cubicBezTo>
                    <a:pt x="13727" y="42093"/>
                    <a:pt x="16750" y="44640"/>
                    <a:pt x="20291" y="46470"/>
                  </a:cubicBezTo>
                  <a:cubicBezTo>
                    <a:pt x="21743" y="47226"/>
                    <a:pt x="23216" y="47823"/>
                    <a:pt x="24747" y="48300"/>
                  </a:cubicBezTo>
                  <a:cubicBezTo>
                    <a:pt x="24926" y="48360"/>
                    <a:pt x="25066" y="48419"/>
                    <a:pt x="25245" y="48499"/>
                  </a:cubicBezTo>
                  <a:cubicBezTo>
                    <a:pt x="25623" y="48459"/>
                    <a:pt x="26001" y="48419"/>
                    <a:pt x="26359" y="48360"/>
                  </a:cubicBezTo>
                  <a:cubicBezTo>
                    <a:pt x="26935" y="48300"/>
                    <a:pt x="27492" y="48220"/>
                    <a:pt x="28049" y="48141"/>
                  </a:cubicBezTo>
                  <a:cubicBezTo>
                    <a:pt x="27831" y="47962"/>
                    <a:pt x="27532" y="47942"/>
                    <a:pt x="27234" y="47862"/>
                  </a:cubicBezTo>
                  <a:cubicBezTo>
                    <a:pt x="24548" y="47246"/>
                    <a:pt x="22082" y="46132"/>
                    <a:pt x="19774" y="44640"/>
                  </a:cubicBezTo>
                  <a:cubicBezTo>
                    <a:pt x="17148" y="42929"/>
                    <a:pt x="14861" y="40781"/>
                    <a:pt x="12832" y="38374"/>
                  </a:cubicBezTo>
                  <a:cubicBezTo>
                    <a:pt x="11180" y="36384"/>
                    <a:pt x="9728" y="34236"/>
                    <a:pt x="8455" y="32008"/>
                  </a:cubicBezTo>
                  <a:cubicBezTo>
                    <a:pt x="6844" y="29143"/>
                    <a:pt x="5571" y="26140"/>
                    <a:pt x="4576" y="22996"/>
                  </a:cubicBezTo>
                  <a:cubicBezTo>
                    <a:pt x="3562" y="19794"/>
                    <a:pt x="2865" y="16511"/>
                    <a:pt x="2408" y="13189"/>
                  </a:cubicBezTo>
                  <a:cubicBezTo>
                    <a:pt x="1851" y="9032"/>
                    <a:pt x="1652" y="4854"/>
                    <a:pt x="1672" y="677"/>
                  </a:cubicBezTo>
                  <a:cubicBezTo>
                    <a:pt x="1692" y="458"/>
                    <a:pt x="1672" y="219"/>
                    <a:pt x="167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10"/>
            <p:cNvSpPr/>
            <p:nvPr/>
          </p:nvSpPr>
          <p:spPr>
            <a:xfrm rot="10800000" flipH="1">
              <a:off x="7420179" y="2618290"/>
              <a:ext cx="1575051" cy="3063390"/>
            </a:xfrm>
            <a:custGeom>
              <a:avLst/>
              <a:gdLst/>
              <a:ahLst/>
              <a:cxnLst/>
              <a:rect l="l" t="t" r="r" b="b"/>
              <a:pathLst>
                <a:path w="23813" h="46315" extrusionOk="0">
                  <a:moveTo>
                    <a:pt x="1851" y="0"/>
                  </a:moveTo>
                  <a:cubicBezTo>
                    <a:pt x="1274" y="60"/>
                    <a:pt x="776" y="299"/>
                    <a:pt x="259" y="458"/>
                  </a:cubicBezTo>
                  <a:cubicBezTo>
                    <a:pt x="80" y="517"/>
                    <a:pt x="1" y="637"/>
                    <a:pt x="1" y="816"/>
                  </a:cubicBezTo>
                  <a:lnTo>
                    <a:pt x="1" y="1035"/>
                  </a:lnTo>
                  <a:cubicBezTo>
                    <a:pt x="80" y="2487"/>
                    <a:pt x="140" y="3939"/>
                    <a:pt x="239" y="5391"/>
                  </a:cubicBezTo>
                  <a:cubicBezTo>
                    <a:pt x="319" y="6724"/>
                    <a:pt x="458" y="8077"/>
                    <a:pt x="617" y="9410"/>
                  </a:cubicBezTo>
                  <a:cubicBezTo>
                    <a:pt x="756" y="10802"/>
                    <a:pt x="936" y="12195"/>
                    <a:pt x="1134" y="13587"/>
                  </a:cubicBezTo>
                  <a:cubicBezTo>
                    <a:pt x="1453" y="15656"/>
                    <a:pt x="1831" y="17745"/>
                    <a:pt x="2288" y="19794"/>
                  </a:cubicBezTo>
                  <a:cubicBezTo>
                    <a:pt x="3223" y="23832"/>
                    <a:pt x="4457" y="27810"/>
                    <a:pt x="6267" y="31570"/>
                  </a:cubicBezTo>
                  <a:cubicBezTo>
                    <a:pt x="7043" y="33142"/>
                    <a:pt x="7858" y="34673"/>
                    <a:pt x="8893" y="36125"/>
                  </a:cubicBezTo>
                  <a:cubicBezTo>
                    <a:pt x="10046" y="37796"/>
                    <a:pt x="11319" y="39428"/>
                    <a:pt x="12831" y="40820"/>
                  </a:cubicBezTo>
                  <a:cubicBezTo>
                    <a:pt x="13189" y="41138"/>
                    <a:pt x="13567" y="41437"/>
                    <a:pt x="13906" y="41775"/>
                  </a:cubicBezTo>
                  <a:cubicBezTo>
                    <a:pt x="14960" y="42670"/>
                    <a:pt x="16074" y="43426"/>
                    <a:pt x="17287" y="44102"/>
                  </a:cubicBezTo>
                  <a:cubicBezTo>
                    <a:pt x="18481" y="44779"/>
                    <a:pt x="19754" y="45316"/>
                    <a:pt x="21047" y="45793"/>
                  </a:cubicBezTo>
                  <a:cubicBezTo>
                    <a:pt x="21877" y="46088"/>
                    <a:pt x="22706" y="46315"/>
                    <a:pt x="23599" y="46315"/>
                  </a:cubicBezTo>
                  <a:cubicBezTo>
                    <a:pt x="23670" y="46315"/>
                    <a:pt x="23741" y="46313"/>
                    <a:pt x="23812" y="46311"/>
                  </a:cubicBezTo>
                  <a:cubicBezTo>
                    <a:pt x="23116" y="46052"/>
                    <a:pt x="22420" y="45734"/>
                    <a:pt x="21783" y="45495"/>
                  </a:cubicBezTo>
                  <a:cubicBezTo>
                    <a:pt x="19734" y="44620"/>
                    <a:pt x="17864" y="43426"/>
                    <a:pt x="16114" y="42014"/>
                  </a:cubicBezTo>
                  <a:cubicBezTo>
                    <a:pt x="14164" y="40422"/>
                    <a:pt x="12513" y="38532"/>
                    <a:pt x="11041" y="36503"/>
                  </a:cubicBezTo>
                  <a:cubicBezTo>
                    <a:pt x="9430" y="34236"/>
                    <a:pt x="8176" y="31789"/>
                    <a:pt x="7102" y="29262"/>
                  </a:cubicBezTo>
                  <a:cubicBezTo>
                    <a:pt x="5511" y="25483"/>
                    <a:pt x="4437" y="21544"/>
                    <a:pt x="3661" y="17546"/>
                  </a:cubicBezTo>
                  <a:cubicBezTo>
                    <a:pt x="3243" y="15377"/>
                    <a:pt x="2885" y="13189"/>
                    <a:pt x="2646" y="11001"/>
                  </a:cubicBezTo>
                  <a:cubicBezTo>
                    <a:pt x="2308" y="8156"/>
                    <a:pt x="2069" y="5292"/>
                    <a:pt x="1970" y="2407"/>
                  </a:cubicBezTo>
                  <a:cubicBezTo>
                    <a:pt x="1950" y="1592"/>
                    <a:pt x="1890" y="796"/>
                    <a:pt x="18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10"/>
            <p:cNvSpPr/>
            <p:nvPr/>
          </p:nvSpPr>
          <p:spPr>
            <a:xfrm rot="10800000" flipH="1">
              <a:off x="7791241" y="2598844"/>
              <a:ext cx="1622343" cy="3174972"/>
            </a:xfrm>
            <a:custGeom>
              <a:avLst/>
              <a:gdLst/>
              <a:ahLst/>
              <a:cxnLst/>
              <a:rect l="l" t="t" r="r" b="b"/>
              <a:pathLst>
                <a:path w="24528" h="48002" extrusionOk="0">
                  <a:moveTo>
                    <a:pt x="1492" y="1"/>
                  </a:moveTo>
                  <a:cubicBezTo>
                    <a:pt x="975" y="60"/>
                    <a:pt x="478" y="200"/>
                    <a:pt x="0" y="359"/>
                  </a:cubicBezTo>
                  <a:cubicBezTo>
                    <a:pt x="40" y="1413"/>
                    <a:pt x="100" y="2428"/>
                    <a:pt x="159" y="3442"/>
                  </a:cubicBezTo>
                  <a:cubicBezTo>
                    <a:pt x="259" y="4755"/>
                    <a:pt x="418" y="6088"/>
                    <a:pt x="537" y="7401"/>
                  </a:cubicBezTo>
                  <a:cubicBezTo>
                    <a:pt x="736" y="9529"/>
                    <a:pt x="1055" y="11678"/>
                    <a:pt x="1413" y="13786"/>
                  </a:cubicBezTo>
                  <a:cubicBezTo>
                    <a:pt x="1830" y="16233"/>
                    <a:pt x="2348" y="18660"/>
                    <a:pt x="2984" y="21047"/>
                  </a:cubicBezTo>
                  <a:cubicBezTo>
                    <a:pt x="3899" y="24509"/>
                    <a:pt x="5033" y="27870"/>
                    <a:pt x="6585" y="31073"/>
                  </a:cubicBezTo>
                  <a:cubicBezTo>
                    <a:pt x="7758" y="33500"/>
                    <a:pt x="9091" y="35847"/>
                    <a:pt x="10742" y="38016"/>
                  </a:cubicBezTo>
                  <a:cubicBezTo>
                    <a:pt x="11976" y="39627"/>
                    <a:pt x="13289" y="41139"/>
                    <a:pt x="14781" y="42531"/>
                  </a:cubicBezTo>
                  <a:cubicBezTo>
                    <a:pt x="17028" y="44580"/>
                    <a:pt x="19495" y="46271"/>
                    <a:pt x="22220" y="47584"/>
                  </a:cubicBezTo>
                  <a:cubicBezTo>
                    <a:pt x="22479" y="47704"/>
                    <a:pt x="22777" y="47783"/>
                    <a:pt x="22996" y="48002"/>
                  </a:cubicBezTo>
                  <a:lnTo>
                    <a:pt x="24528" y="48002"/>
                  </a:lnTo>
                  <a:cubicBezTo>
                    <a:pt x="24409" y="47823"/>
                    <a:pt x="24210" y="47783"/>
                    <a:pt x="24031" y="47684"/>
                  </a:cubicBezTo>
                  <a:cubicBezTo>
                    <a:pt x="23135" y="47206"/>
                    <a:pt x="22280" y="46709"/>
                    <a:pt x="21425" y="46192"/>
                  </a:cubicBezTo>
                  <a:cubicBezTo>
                    <a:pt x="19794" y="45177"/>
                    <a:pt x="18242" y="44003"/>
                    <a:pt x="16830" y="42691"/>
                  </a:cubicBezTo>
                  <a:cubicBezTo>
                    <a:pt x="15238" y="41219"/>
                    <a:pt x="13786" y="39627"/>
                    <a:pt x="12493" y="37877"/>
                  </a:cubicBezTo>
                  <a:cubicBezTo>
                    <a:pt x="11558" y="36623"/>
                    <a:pt x="10683" y="35330"/>
                    <a:pt x="9887" y="33958"/>
                  </a:cubicBezTo>
                  <a:cubicBezTo>
                    <a:pt x="8415" y="31411"/>
                    <a:pt x="7201" y="28766"/>
                    <a:pt x="6207" y="26001"/>
                  </a:cubicBezTo>
                  <a:cubicBezTo>
                    <a:pt x="4834" y="22241"/>
                    <a:pt x="3840" y="18362"/>
                    <a:pt x="3123" y="14423"/>
                  </a:cubicBezTo>
                  <a:cubicBezTo>
                    <a:pt x="2427" y="10663"/>
                    <a:pt x="1950" y="6884"/>
                    <a:pt x="1711" y="3084"/>
                  </a:cubicBezTo>
                  <a:cubicBezTo>
                    <a:pt x="1631" y="2030"/>
                    <a:pt x="1572" y="1015"/>
                    <a:pt x="14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10"/>
            <p:cNvSpPr/>
            <p:nvPr/>
          </p:nvSpPr>
          <p:spPr>
            <a:xfrm rot="10800000" flipH="1">
              <a:off x="8013614" y="2615446"/>
              <a:ext cx="1773677" cy="3207051"/>
            </a:xfrm>
            <a:custGeom>
              <a:avLst/>
              <a:gdLst/>
              <a:ahLst/>
              <a:cxnLst/>
              <a:rect l="l" t="t" r="r" b="b"/>
              <a:pathLst>
                <a:path w="26816" h="48487" extrusionOk="0">
                  <a:moveTo>
                    <a:pt x="1592" y="1"/>
                  </a:moveTo>
                  <a:cubicBezTo>
                    <a:pt x="1035" y="60"/>
                    <a:pt x="478" y="180"/>
                    <a:pt x="0" y="359"/>
                  </a:cubicBezTo>
                  <a:cubicBezTo>
                    <a:pt x="60" y="1672"/>
                    <a:pt x="139" y="3024"/>
                    <a:pt x="219" y="4337"/>
                  </a:cubicBezTo>
                  <a:cubicBezTo>
                    <a:pt x="418" y="7461"/>
                    <a:pt x="756" y="10584"/>
                    <a:pt x="1253" y="13667"/>
                  </a:cubicBezTo>
                  <a:cubicBezTo>
                    <a:pt x="1910" y="17646"/>
                    <a:pt x="2825" y="21545"/>
                    <a:pt x="4118" y="25364"/>
                  </a:cubicBezTo>
                  <a:cubicBezTo>
                    <a:pt x="5510" y="29402"/>
                    <a:pt x="7281" y="33261"/>
                    <a:pt x="9708" y="36782"/>
                  </a:cubicBezTo>
                  <a:cubicBezTo>
                    <a:pt x="10543" y="37996"/>
                    <a:pt x="11438" y="39170"/>
                    <a:pt x="12433" y="40264"/>
                  </a:cubicBezTo>
                  <a:cubicBezTo>
                    <a:pt x="13885" y="41875"/>
                    <a:pt x="15477" y="43367"/>
                    <a:pt x="17247" y="44660"/>
                  </a:cubicBezTo>
                  <a:cubicBezTo>
                    <a:pt x="19236" y="46132"/>
                    <a:pt x="21405" y="47326"/>
                    <a:pt x="23712" y="48280"/>
                  </a:cubicBezTo>
                  <a:cubicBezTo>
                    <a:pt x="23812" y="48320"/>
                    <a:pt x="23931" y="48340"/>
                    <a:pt x="24011" y="48479"/>
                  </a:cubicBezTo>
                  <a:cubicBezTo>
                    <a:pt x="24134" y="48484"/>
                    <a:pt x="24257" y="48487"/>
                    <a:pt x="24380" y="48487"/>
                  </a:cubicBezTo>
                  <a:cubicBezTo>
                    <a:pt x="25207" y="48487"/>
                    <a:pt x="26019" y="48374"/>
                    <a:pt x="26815" y="48201"/>
                  </a:cubicBezTo>
                  <a:cubicBezTo>
                    <a:pt x="26656" y="48121"/>
                    <a:pt x="26497" y="48042"/>
                    <a:pt x="26318" y="48002"/>
                  </a:cubicBezTo>
                  <a:cubicBezTo>
                    <a:pt x="24786" y="47524"/>
                    <a:pt x="23294" y="46928"/>
                    <a:pt x="21882" y="46192"/>
                  </a:cubicBezTo>
                  <a:cubicBezTo>
                    <a:pt x="18321" y="44342"/>
                    <a:pt x="15318" y="41815"/>
                    <a:pt x="12771" y="38692"/>
                  </a:cubicBezTo>
                  <a:cubicBezTo>
                    <a:pt x="10901" y="36404"/>
                    <a:pt x="9350" y="33898"/>
                    <a:pt x="8057" y="31232"/>
                  </a:cubicBezTo>
                  <a:cubicBezTo>
                    <a:pt x="6664" y="28427"/>
                    <a:pt x="5570" y="25503"/>
                    <a:pt x="4695" y="22480"/>
                  </a:cubicBezTo>
                  <a:cubicBezTo>
                    <a:pt x="3203" y="17367"/>
                    <a:pt x="2347" y="12135"/>
                    <a:pt x="1910" y="6844"/>
                  </a:cubicBezTo>
                  <a:cubicBezTo>
                    <a:pt x="1711" y="4556"/>
                    <a:pt x="1611" y="2288"/>
                    <a:pt x="159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10"/>
            <p:cNvSpPr/>
            <p:nvPr/>
          </p:nvSpPr>
          <p:spPr>
            <a:xfrm rot="10800000" flipH="1">
              <a:off x="8228050" y="2659365"/>
              <a:ext cx="1901332" cy="3202620"/>
            </a:xfrm>
            <a:custGeom>
              <a:avLst/>
              <a:gdLst/>
              <a:ahLst/>
              <a:cxnLst/>
              <a:rect l="l" t="t" r="r" b="b"/>
              <a:pathLst>
                <a:path w="28746" h="48420" extrusionOk="0">
                  <a:moveTo>
                    <a:pt x="1672" y="1"/>
                  </a:moveTo>
                  <a:cubicBezTo>
                    <a:pt x="1115" y="21"/>
                    <a:pt x="578" y="120"/>
                    <a:pt x="21" y="299"/>
                  </a:cubicBezTo>
                  <a:lnTo>
                    <a:pt x="21" y="976"/>
                  </a:lnTo>
                  <a:cubicBezTo>
                    <a:pt x="1" y="5153"/>
                    <a:pt x="200" y="9331"/>
                    <a:pt x="776" y="13488"/>
                  </a:cubicBezTo>
                  <a:cubicBezTo>
                    <a:pt x="1254" y="16810"/>
                    <a:pt x="1910" y="20093"/>
                    <a:pt x="2945" y="23295"/>
                  </a:cubicBezTo>
                  <a:cubicBezTo>
                    <a:pt x="3920" y="26438"/>
                    <a:pt x="5193" y="29442"/>
                    <a:pt x="6824" y="32307"/>
                  </a:cubicBezTo>
                  <a:cubicBezTo>
                    <a:pt x="8097" y="34535"/>
                    <a:pt x="9529" y="36683"/>
                    <a:pt x="11200" y="38672"/>
                  </a:cubicBezTo>
                  <a:cubicBezTo>
                    <a:pt x="13209" y="41079"/>
                    <a:pt x="15497" y="43228"/>
                    <a:pt x="18143" y="44939"/>
                  </a:cubicBezTo>
                  <a:cubicBezTo>
                    <a:pt x="20430" y="46450"/>
                    <a:pt x="22917" y="47584"/>
                    <a:pt x="25603" y="48181"/>
                  </a:cubicBezTo>
                  <a:cubicBezTo>
                    <a:pt x="25841" y="48221"/>
                    <a:pt x="26140" y="48241"/>
                    <a:pt x="26358" y="48420"/>
                  </a:cubicBezTo>
                  <a:cubicBezTo>
                    <a:pt x="26856" y="48320"/>
                    <a:pt x="27393" y="48201"/>
                    <a:pt x="27910" y="48161"/>
                  </a:cubicBezTo>
                  <a:cubicBezTo>
                    <a:pt x="28149" y="48145"/>
                    <a:pt x="28337" y="47963"/>
                    <a:pt x="28566" y="47963"/>
                  </a:cubicBezTo>
                  <a:cubicBezTo>
                    <a:pt x="28623" y="47963"/>
                    <a:pt x="28682" y="47974"/>
                    <a:pt x="28746" y="48002"/>
                  </a:cubicBezTo>
                  <a:cubicBezTo>
                    <a:pt x="28606" y="47843"/>
                    <a:pt x="28427" y="47903"/>
                    <a:pt x="28248" y="47863"/>
                  </a:cubicBezTo>
                  <a:cubicBezTo>
                    <a:pt x="26717" y="47664"/>
                    <a:pt x="25225" y="47266"/>
                    <a:pt x="23753" y="46729"/>
                  </a:cubicBezTo>
                  <a:cubicBezTo>
                    <a:pt x="20928" y="45635"/>
                    <a:pt x="18401" y="43984"/>
                    <a:pt x="16154" y="41995"/>
                  </a:cubicBezTo>
                  <a:cubicBezTo>
                    <a:pt x="14085" y="40184"/>
                    <a:pt x="12274" y="38175"/>
                    <a:pt x="10683" y="35927"/>
                  </a:cubicBezTo>
                  <a:cubicBezTo>
                    <a:pt x="9191" y="33839"/>
                    <a:pt x="7858" y="31690"/>
                    <a:pt x="6744" y="29363"/>
                  </a:cubicBezTo>
                  <a:cubicBezTo>
                    <a:pt x="5730" y="27254"/>
                    <a:pt x="4914" y="25066"/>
                    <a:pt x="4238" y="22798"/>
                  </a:cubicBezTo>
                  <a:cubicBezTo>
                    <a:pt x="3422" y="19993"/>
                    <a:pt x="2766" y="17168"/>
                    <a:pt x="2348" y="14244"/>
                  </a:cubicBezTo>
                  <a:cubicBezTo>
                    <a:pt x="1950" y="11459"/>
                    <a:pt x="1692" y="8674"/>
                    <a:pt x="1632" y="5869"/>
                  </a:cubicBezTo>
                  <a:cubicBezTo>
                    <a:pt x="1572" y="3900"/>
                    <a:pt x="1632" y="1970"/>
                    <a:pt x="167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10"/>
            <p:cNvSpPr/>
            <p:nvPr/>
          </p:nvSpPr>
          <p:spPr>
            <a:xfrm rot="10800000" flipH="1">
              <a:off x="7539898" y="2602746"/>
              <a:ext cx="1586891" cy="3113129"/>
            </a:xfrm>
            <a:custGeom>
              <a:avLst/>
              <a:gdLst/>
              <a:ahLst/>
              <a:cxnLst/>
              <a:rect l="l" t="t" r="r" b="b"/>
              <a:pathLst>
                <a:path w="23992" h="47067" extrusionOk="0">
                  <a:moveTo>
                    <a:pt x="1413" y="0"/>
                  </a:moveTo>
                  <a:cubicBezTo>
                    <a:pt x="916" y="40"/>
                    <a:pt x="438" y="199"/>
                    <a:pt x="1" y="458"/>
                  </a:cubicBezTo>
                  <a:cubicBezTo>
                    <a:pt x="41" y="1273"/>
                    <a:pt x="100" y="2069"/>
                    <a:pt x="120" y="2865"/>
                  </a:cubicBezTo>
                  <a:cubicBezTo>
                    <a:pt x="220" y="5729"/>
                    <a:pt x="458" y="8614"/>
                    <a:pt x="796" y="11478"/>
                  </a:cubicBezTo>
                  <a:cubicBezTo>
                    <a:pt x="1035" y="13666"/>
                    <a:pt x="1393" y="15855"/>
                    <a:pt x="1811" y="18003"/>
                  </a:cubicBezTo>
                  <a:cubicBezTo>
                    <a:pt x="2587" y="22021"/>
                    <a:pt x="3641" y="25940"/>
                    <a:pt x="5233" y="29720"/>
                  </a:cubicBezTo>
                  <a:cubicBezTo>
                    <a:pt x="6307" y="32266"/>
                    <a:pt x="7580" y="34693"/>
                    <a:pt x="9191" y="36961"/>
                  </a:cubicBezTo>
                  <a:cubicBezTo>
                    <a:pt x="10663" y="39030"/>
                    <a:pt x="12294" y="40900"/>
                    <a:pt x="14264" y="42491"/>
                  </a:cubicBezTo>
                  <a:cubicBezTo>
                    <a:pt x="15975" y="43903"/>
                    <a:pt x="17864" y="45097"/>
                    <a:pt x="19933" y="45972"/>
                  </a:cubicBezTo>
                  <a:cubicBezTo>
                    <a:pt x="20610" y="46271"/>
                    <a:pt x="21306" y="46529"/>
                    <a:pt x="22002" y="46828"/>
                  </a:cubicBezTo>
                  <a:cubicBezTo>
                    <a:pt x="22678" y="46967"/>
                    <a:pt x="23335" y="47066"/>
                    <a:pt x="23991" y="47066"/>
                  </a:cubicBezTo>
                  <a:cubicBezTo>
                    <a:pt x="23176" y="46688"/>
                    <a:pt x="22320" y="46310"/>
                    <a:pt x="21485" y="45912"/>
                  </a:cubicBezTo>
                  <a:cubicBezTo>
                    <a:pt x="19237" y="44898"/>
                    <a:pt x="17248" y="43545"/>
                    <a:pt x="15418" y="41934"/>
                  </a:cubicBezTo>
                  <a:cubicBezTo>
                    <a:pt x="13329" y="40084"/>
                    <a:pt x="11558" y="37995"/>
                    <a:pt x="10066" y="35668"/>
                  </a:cubicBezTo>
                  <a:cubicBezTo>
                    <a:pt x="8674" y="33499"/>
                    <a:pt x="7520" y="31252"/>
                    <a:pt x="6565" y="28884"/>
                  </a:cubicBezTo>
                  <a:cubicBezTo>
                    <a:pt x="5093" y="25324"/>
                    <a:pt x="4079" y="21643"/>
                    <a:pt x="3303" y="17884"/>
                  </a:cubicBezTo>
                  <a:cubicBezTo>
                    <a:pt x="2826" y="15516"/>
                    <a:pt x="2487" y="13169"/>
                    <a:pt x="2189" y="10782"/>
                  </a:cubicBezTo>
                  <a:cubicBezTo>
                    <a:pt x="1751" y="7201"/>
                    <a:pt x="1513" y="3621"/>
                    <a:pt x="141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10"/>
            <p:cNvSpPr/>
            <p:nvPr/>
          </p:nvSpPr>
          <p:spPr>
            <a:xfrm rot="10800000" flipH="1">
              <a:off x="7701750" y="2596926"/>
              <a:ext cx="1609247" cy="3154534"/>
            </a:xfrm>
            <a:custGeom>
              <a:avLst/>
              <a:gdLst/>
              <a:ahLst/>
              <a:cxnLst/>
              <a:rect l="l" t="t" r="r" b="b"/>
              <a:pathLst>
                <a:path w="24330" h="47693" extrusionOk="0">
                  <a:moveTo>
                    <a:pt x="1333" y="1"/>
                  </a:moveTo>
                  <a:cubicBezTo>
                    <a:pt x="856" y="1"/>
                    <a:pt x="398" y="61"/>
                    <a:pt x="1" y="319"/>
                  </a:cubicBezTo>
                  <a:lnTo>
                    <a:pt x="80" y="1214"/>
                  </a:lnTo>
                  <a:cubicBezTo>
                    <a:pt x="200" y="3602"/>
                    <a:pt x="398" y="6009"/>
                    <a:pt x="657" y="8416"/>
                  </a:cubicBezTo>
                  <a:cubicBezTo>
                    <a:pt x="896" y="10663"/>
                    <a:pt x="1194" y="12931"/>
                    <a:pt x="1592" y="15179"/>
                  </a:cubicBezTo>
                  <a:cubicBezTo>
                    <a:pt x="2368" y="19516"/>
                    <a:pt x="3442" y="23773"/>
                    <a:pt x="5033" y="27891"/>
                  </a:cubicBezTo>
                  <a:cubicBezTo>
                    <a:pt x="5829" y="29940"/>
                    <a:pt x="6724" y="31909"/>
                    <a:pt x="7799" y="33819"/>
                  </a:cubicBezTo>
                  <a:cubicBezTo>
                    <a:pt x="8733" y="35490"/>
                    <a:pt x="9748" y="37081"/>
                    <a:pt x="10942" y="38573"/>
                  </a:cubicBezTo>
                  <a:cubicBezTo>
                    <a:pt x="13985" y="42372"/>
                    <a:pt x="17665" y="45356"/>
                    <a:pt x="22141" y="47326"/>
                  </a:cubicBezTo>
                  <a:cubicBezTo>
                    <a:pt x="22340" y="47425"/>
                    <a:pt x="22559" y="47465"/>
                    <a:pt x="22718" y="47644"/>
                  </a:cubicBezTo>
                  <a:cubicBezTo>
                    <a:pt x="23057" y="47657"/>
                    <a:pt x="23389" y="47693"/>
                    <a:pt x="23727" y="47693"/>
                  </a:cubicBezTo>
                  <a:cubicBezTo>
                    <a:pt x="23925" y="47693"/>
                    <a:pt x="24124" y="47681"/>
                    <a:pt x="24329" y="47644"/>
                  </a:cubicBezTo>
                  <a:cubicBezTo>
                    <a:pt x="24130" y="47425"/>
                    <a:pt x="23832" y="47346"/>
                    <a:pt x="23554" y="47226"/>
                  </a:cubicBezTo>
                  <a:cubicBezTo>
                    <a:pt x="20828" y="45893"/>
                    <a:pt x="18342" y="44242"/>
                    <a:pt x="16114" y="42174"/>
                  </a:cubicBezTo>
                  <a:cubicBezTo>
                    <a:pt x="14622" y="40801"/>
                    <a:pt x="13289" y="39269"/>
                    <a:pt x="12075" y="37638"/>
                  </a:cubicBezTo>
                  <a:cubicBezTo>
                    <a:pt x="10424" y="35490"/>
                    <a:pt x="9092" y="33142"/>
                    <a:pt x="7918" y="30715"/>
                  </a:cubicBezTo>
                  <a:cubicBezTo>
                    <a:pt x="6366" y="27473"/>
                    <a:pt x="5232" y="24111"/>
                    <a:pt x="4317" y="20689"/>
                  </a:cubicBezTo>
                  <a:cubicBezTo>
                    <a:pt x="3661" y="18302"/>
                    <a:pt x="3144" y="15875"/>
                    <a:pt x="2746" y="13429"/>
                  </a:cubicBezTo>
                  <a:cubicBezTo>
                    <a:pt x="2388" y="11320"/>
                    <a:pt x="2069" y="9172"/>
                    <a:pt x="1871" y="7043"/>
                  </a:cubicBezTo>
                  <a:cubicBezTo>
                    <a:pt x="1751" y="5730"/>
                    <a:pt x="1592" y="4397"/>
                    <a:pt x="1493" y="3084"/>
                  </a:cubicBezTo>
                  <a:cubicBezTo>
                    <a:pt x="1433" y="2070"/>
                    <a:pt x="1373" y="1015"/>
                    <a:pt x="13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10"/>
            <p:cNvSpPr/>
            <p:nvPr/>
          </p:nvSpPr>
          <p:spPr>
            <a:xfrm rot="10800000" flipH="1">
              <a:off x="7635938" y="2600101"/>
              <a:ext cx="1569760" cy="3130260"/>
            </a:xfrm>
            <a:custGeom>
              <a:avLst/>
              <a:gdLst/>
              <a:ahLst/>
              <a:cxnLst/>
              <a:rect l="l" t="t" r="r" b="b"/>
              <a:pathLst>
                <a:path w="23733" h="47326" extrusionOk="0">
                  <a:moveTo>
                    <a:pt x="1035" y="0"/>
                  </a:moveTo>
                  <a:cubicBezTo>
                    <a:pt x="677" y="100"/>
                    <a:pt x="339" y="179"/>
                    <a:pt x="1" y="279"/>
                  </a:cubicBezTo>
                  <a:cubicBezTo>
                    <a:pt x="100" y="3859"/>
                    <a:pt x="359" y="7460"/>
                    <a:pt x="777" y="11041"/>
                  </a:cubicBezTo>
                  <a:cubicBezTo>
                    <a:pt x="1055" y="13428"/>
                    <a:pt x="1433" y="15795"/>
                    <a:pt x="1891" y="18162"/>
                  </a:cubicBezTo>
                  <a:cubicBezTo>
                    <a:pt x="2667" y="21902"/>
                    <a:pt x="3681" y="25582"/>
                    <a:pt x="5153" y="29143"/>
                  </a:cubicBezTo>
                  <a:cubicBezTo>
                    <a:pt x="6128" y="31510"/>
                    <a:pt x="7262" y="33798"/>
                    <a:pt x="8654" y="35927"/>
                  </a:cubicBezTo>
                  <a:cubicBezTo>
                    <a:pt x="10146" y="38274"/>
                    <a:pt x="11917" y="40363"/>
                    <a:pt x="14005" y="42193"/>
                  </a:cubicBezTo>
                  <a:cubicBezTo>
                    <a:pt x="15855" y="43784"/>
                    <a:pt x="17865" y="45157"/>
                    <a:pt x="20073" y="46171"/>
                  </a:cubicBezTo>
                  <a:cubicBezTo>
                    <a:pt x="20888" y="46569"/>
                    <a:pt x="21744" y="46947"/>
                    <a:pt x="22579" y="47325"/>
                  </a:cubicBezTo>
                  <a:lnTo>
                    <a:pt x="23733" y="47325"/>
                  </a:lnTo>
                  <a:cubicBezTo>
                    <a:pt x="23574" y="47146"/>
                    <a:pt x="23355" y="47106"/>
                    <a:pt x="23156" y="47007"/>
                  </a:cubicBezTo>
                  <a:cubicBezTo>
                    <a:pt x="18680" y="45037"/>
                    <a:pt x="15000" y="42053"/>
                    <a:pt x="11976" y="38254"/>
                  </a:cubicBezTo>
                  <a:cubicBezTo>
                    <a:pt x="10783" y="36762"/>
                    <a:pt x="9728" y="35171"/>
                    <a:pt x="8813" y="33500"/>
                  </a:cubicBezTo>
                  <a:cubicBezTo>
                    <a:pt x="7739" y="31590"/>
                    <a:pt x="6844" y="29621"/>
                    <a:pt x="6048" y="27572"/>
                  </a:cubicBezTo>
                  <a:cubicBezTo>
                    <a:pt x="4457" y="23454"/>
                    <a:pt x="3383" y="19197"/>
                    <a:pt x="2627" y="14860"/>
                  </a:cubicBezTo>
                  <a:cubicBezTo>
                    <a:pt x="2229" y="12612"/>
                    <a:pt x="1931" y="10344"/>
                    <a:pt x="1672" y="8097"/>
                  </a:cubicBezTo>
                  <a:cubicBezTo>
                    <a:pt x="1393" y="5709"/>
                    <a:pt x="1234" y="3322"/>
                    <a:pt x="1095" y="895"/>
                  </a:cubicBezTo>
                  <a:lnTo>
                    <a:pt x="1035"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8" name="Google Shape;318;p10"/>
          <p:cNvSpPr txBox="1">
            <a:spLocks noGrp="1"/>
          </p:cNvSpPr>
          <p:nvPr>
            <p:ph type="title"/>
          </p:nvPr>
        </p:nvSpPr>
        <p:spPr>
          <a:xfrm>
            <a:off x="713250" y="3848100"/>
            <a:ext cx="7717500" cy="780900"/>
          </a:xfrm>
          <a:prstGeom prst="rect">
            <a:avLst/>
          </a:prstGeom>
          <a:solidFill>
            <a:schemeClr val="accent1"/>
          </a:solidFill>
          <a:ln w="19050" cap="flat" cmpd="sng">
            <a:solidFill>
              <a:srgbClr val="000000"/>
            </a:solidFill>
            <a:prstDash val="solid"/>
            <a:round/>
            <a:headEnd type="none" w="sm" len="sm"/>
            <a:tailEnd type="none" w="sm" len="sm"/>
          </a:ln>
        </p:spPr>
        <p:txBody>
          <a:bodyPr spcFirstLastPara="1" wrap="square" lIns="0" tIns="0" rIns="0" bIns="0" anchor="ctr" anchorCtr="0">
            <a:normAutofit/>
          </a:bodyPr>
          <a:lstStyle>
            <a:lvl1pPr lvl="0" algn="ctr" rtl="0">
              <a:spcBef>
                <a:spcPts val="0"/>
              </a:spcBef>
              <a:spcAft>
                <a:spcPts val="0"/>
              </a:spcAft>
              <a:buSzPts val="4200"/>
              <a:buNone/>
              <a:defRPr sz="18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19"/>
        <p:cNvGrpSpPr/>
        <p:nvPr/>
      </p:nvGrpSpPr>
      <p:grpSpPr>
        <a:xfrm>
          <a:off x="0" y="0"/>
          <a:ext cx="0" cy="0"/>
          <a:chOff x="0" y="0"/>
          <a:chExt cx="0" cy="0"/>
        </a:xfrm>
      </p:grpSpPr>
      <p:sp>
        <p:nvSpPr>
          <p:cNvPr id="320" name="Google Shape;320;p11"/>
          <p:cNvSpPr txBox="1">
            <a:spLocks noGrp="1"/>
          </p:cNvSpPr>
          <p:nvPr>
            <p:ph type="title" hasCustomPrompt="1"/>
          </p:nvPr>
        </p:nvSpPr>
        <p:spPr>
          <a:xfrm>
            <a:off x="1031550" y="1889500"/>
            <a:ext cx="7080900" cy="752400"/>
          </a:xfrm>
          <a:prstGeom prst="rect">
            <a:avLst/>
          </a:prstGeom>
        </p:spPr>
        <p:txBody>
          <a:bodyPr spcFirstLastPara="1" wrap="square" lIns="0" tIns="0" rIns="0" bIns="0" anchor="b" anchorCtr="0">
            <a:normAutofit/>
          </a:bodyPr>
          <a:lstStyle>
            <a:lvl1pPr lvl="0" algn="r">
              <a:spcBef>
                <a:spcPts val="0"/>
              </a:spcBef>
              <a:spcAft>
                <a:spcPts val="0"/>
              </a:spcAft>
              <a:buSzPts val="12000"/>
              <a:buNone/>
              <a:defRPr sz="5200" b="1"/>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321" name="Google Shape;321;p11"/>
          <p:cNvSpPr txBox="1">
            <a:spLocks noGrp="1"/>
          </p:cNvSpPr>
          <p:nvPr>
            <p:ph type="subTitle" idx="1"/>
          </p:nvPr>
        </p:nvSpPr>
        <p:spPr>
          <a:xfrm>
            <a:off x="1662900" y="2842394"/>
            <a:ext cx="6449400" cy="411600"/>
          </a:xfrm>
          <a:prstGeom prst="rect">
            <a:avLst/>
          </a:prstGeom>
        </p:spPr>
        <p:txBody>
          <a:bodyPr spcFirstLastPara="1" wrap="square" lIns="0" tIns="0" rIns="0" bIns="0" anchor="t" anchorCtr="0">
            <a:noAutofit/>
          </a:bodyPr>
          <a:lstStyle>
            <a:lvl1pPr lvl="0" algn="r" rtl="0">
              <a:lnSpc>
                <a:spcPct val="100000"/>
              </a:lnSpc>
              <a:spcBef>
                <a:spcPts val="0"/>
              </a:spcBef>
              <a:spcAft>
                <a:spcPts val="0"/>
              </a:spcAft>
              <a:buSzPts val="2800"/>
              <a:buNone/>
              <a:defRPr>
                <a:solidFill>
                  <a:schemeClr val="dk1"/>
                </a:solidFill>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a:p>
        </p:txBody>
      </p:sp>
      <p:sp>
        <p:nvSpPr>
          <p:cNvPr id="322" name="Google Shape;322;p11"/>
          <p:cNvSpPr/>
          <p:nvPr/>
        </p:nvSpPr>
        <p:spPr>
          <a:xfrm rot="7110407" flipH="1">
            <a:off x="528011" y="3166650"/>
            <a:ext cx="99961" cy="78296"/>
          </a:xfrm>
          <a:custGeom>
            <a:avLst/>
            <a:gdLst/>
            <a:ahLst/>
            <a:cxnLst/>
            <a:rect l="l" t="t" r="r" b="b"/>
            <a:pathLst>
              <a:path w="1195" h="936" extrusionOk="0">
                <a:moveTo>
                  <a:pt x="1115" y="0"/>
                </a:moveTo>
                <a:lnTo>
                  <a:pt x="1115" y="0"/>
                </a:lnTo>
                <a:cubicBezTo>
                  <a:pt x="756" y="119"/>
                  <a:pt x="478" y="358"/>
                  <a:pt x="160" y="597"/>
                </a:cubicBezTo>
                <a:cubicBezTo>
                  <a:pt x="1" y="716"/>
                  <a:pt x="100" y="836"/>
                  <a:pt x="219" y="935"/>
                </a:cubicBezTo>
                <a:cubicBezTo>
                  <a:pt x="498" y="716"/>
                  <a:pt x="796" y="497"/>
                  <a:pt x="1075" y="239"/>
                </a:cubicBezTo>
                <a:cubicBezTo>
                  <a:pt x="1154" y="159"/>
                  <a:pt x="1194" y="100"/>
                  <a:pt x="11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3" name="Google Shape;323;p11"/>
          <p:cNvGrpSpPr/>
          <p:nvPr/>
        </p:nvGrpSpPr>
        <p:grpSpPr>
          <a:xfrm>
            <a:off x="-3043400" y="1410241"/>
            <a:ext cx="8389561" cy="5315391"/>
            <a:chOff x="-3043400" y="1410241"/>
            <a:chExt cx="8389561" cy="5315391"/>
          </a:xfrm>
        </p:grpSpPr>
        <p:sp>
          <p:nvSpPr>
            <p:cNvPr id="324" name="Google Shape;324;p11"/>
            <p:cNvSpPr/>
            <p:nvPr/>
          </p:nvSpPr>
          <p:spPr>
            <a:xfrm rot="7110407" flipH="1">
              <a:off x="-2352089" y="2461564"/>
              <a:ext cx="3161696" cy="3454134"/>
            </a:xfrm>
            <a:custGeom>
              <a:avLst/>
              <a:gdLst/>
              <a:ahLst/>
              <a:cxnLst/>
              <a:rect l="l" t="t" r="r" b="b"/>
              <a:pathLst>
                <a:path w="37797" h="41293" extrusionOk="0">
                  <a:moveTo>
                    <a:pt x="16193" y="10339"/>
                  </a:moveTo>
                  <a:lnTo>
                    <a:pt x="16193" y="10339"/>
                  </a:lnTo>
                  <a:cubicBezTo>
                    <a:pt x="16193" y="10354"/>
                    <a:pt x="16172" y="10388"/>
                    <a:pt x="16154" y="10414"/>
                  </a:cubicBezTo>
                  <a:lnTo>
                    <a:pt x="16154" y="10414"/>
                  </a:lnTo>
                  <a:cubicBezTo>
                    <a:pt x="16156" y="10377"/>
                    <a:pt x="16193" y="10358"/>
                    <a:pt x="16193" y="10339"/>
                  </a:cubicBezTo>
                  <a:close/>
                  <a:moveTo>
                    <a:pt x="4667" y="2139"/>
                  </a:moveTo>
                  <a:cubicBezTo>
                    <a:pt x="4740" y="2139"/>
                    <a:pt x="4804" y="2171"/>
                    <a:pt x="4874" y="2183"/>
                  </a:cubicBezTo>
                  <a:cubicBezTo>
                    <a:pt x="5570" y="2402"/>
                    <a:pt x="6267" y="2720"/>
                    <a:pt x="6943" y="3058"/>
                  </a:cubicBezTo>
                  <a:cubicBezTo>
                    <a:pt x="7142" y="3158"/>
                    <a:pt x="7301" y="3277"/>
                    <a:pt x="7480" y="3456"/>
                  </a:cubicBezTo>
                  <a:cubicBezTo>
                    <a:pt x="9052" y="5008"/>
                    <a:pt x="10842" y="6281"/>
                    <a:pt x="12811" y="7295"/>
                  </a:cubicBezTo>
                  <a:cubicBezTo>
                    <a:pt x="13050" y="7435"/>
                    <a:pt x="13249" y="7594"/>
                    <a:pt x="13448" y="7793"/>
                  </a:cubicBezTo>
                  <a:cubicBezTo>
                    <a:pt x="14204" y="8489"/>
                    <a:pt x="14940" y="9225"/>
                    <a:pt x="15696" y="9921"/>
                  </a:cubicBezTo>
                  <a:cubicBezTo>
                    <a:pt x="15835" y="10060"/>
                    <a:pt x="15954" y="10259"/>
                    <a:pt x="16193" y="10339"/>
                  </a:cubicBezTo>
                  <a:cubicBezTo>
                    <a:pt x="16116" y="10416"/>
                    <a:pt x="16035" y="10445"/>
                    <a:pt x="15953" y="10445"/>
                  </a:cubicBezTo>
                  <a:cubicBezTo>
                    <a:pt x="15846" y="10445"/>
                    <a:pt x="15738" y="10395"/>
                    <a:pt x="15636" y="10339"/>
                  </a:cubicBezTo>
                  <a:cubicBezTo>
                    <a:pt x="14821" y="9981"/>
                    <a:pt x="13965" y="9663"/>
                    <a:pt x="13150" y="9285"/>
                  </a:cubicBezTo>
                  <a:cubicBezTo>
                    <a:pt x="11061" y="8290"/>
                    <a:pt x="9131" y="7057"/>
                    <a:pt x="7401" y="5505"/>
                  </a:cubicBezTo>
                  <a:cubicBezTo>
                    <a:pt x="6386" y="4590"/>
                    <a:pt x="5471" y="3575"/>
                    <a:pt x="4655" y="2461"/>
                  </a:cubicBezTo>
                  <a:cubicBezTo>
                    <a:pt x="4576" y="2382"/>
                    <a:pt x="4556" y="2282"/>
                    <a:pt x="4496" y="2203"/>
                  </a:cubicBezTo>
                  <a:cubicBezTo>
                    <a:pt x="4561" y="2154"/>
                    <a:pt x="4616" y="2139"/>
                    <a:pt x="4667" y="2139"/>
                  </a:cubicBezTo>
                  <a:close/>
                  <a:moveTo>
                    <a:pt x="2288" y="1805"/>
                  </a:moveTo>
                  <a:cubicBezTo>
                    <a:pt x="2427" y="1805"/>
                    <a:pt x="2507" y="1885"/>
                    <a:pt x="2587" y="2004"/>
                  </a:cubicBezTo>
                  <a:cubicBezTo>
                    <a:pt x="2785" y="2382"/>
                    <a:pt x="3004" y="2760"/>
                    <a:pt x="3223" y="3098"/>
                  </a:cubicBezTo>
                  <a:cubicBezTo>
                    <a:pt x="4655" y="5286"/>
                    <a:pt x="6486" y="7077"/>
                    <a:pt x="8634" y="8628"/>
                  </a:cubicBezTo>
                  <a:cubicBezTo>
                    <a:pt x="11379" y="10617"/>
                    <a:pt x="14443" y="11970"/>
                    <a:pt x="17645" y="13005"/>
                  </a:cubicBezTo>
                  <a:cubicBezTo>
                    <a:pt x="17884" y="13044"/>
                    <a:pt x="18083" y="13144"/>
                    <a:pt x="18302" y="13164"/>
                  </a:cubicBezTo>
                  <a:cubicBezTo>
                    <a:pt x="18879" y="13243"/>
                    <a:pt x="19296" y="13601"/>
                    <a:pt x="19635" y="14039"/>
                  </a:cubicBezTo>
                  <a:cubicBezTo>
                    <a:pt x="19973" y="14437"/>
                    <a:pt x="20311" y="14835"/>
                    <a:pt x="20669" y="15233"/>
                  </a:cubicBezTo>
                  <a:cubicBezTo>
                    <a:pt x="20729" y="15332"/>
                    <a:pt x="20828" y="15412"/>
                    <a:pt x="20788" y="15551"/>
                  </a:cubicBezTo>
                  <a:cubicBezTo>
                    <a:pt x="20729" y="15567"/>
                    <a:pt x="20668" y="15573"/>
                    <a:pt x="20606" y="15573"/>
                  </a:cubicBezTo>
                  <a:cubicBezTo>
                    <a:pt x="20441" y="15573"/>
                    <a:pt x="20271" y="15531"/>
                    <a:pt x="20112" y="15531"/>
                  </a:cubicBezTo>
                  <a:cubicBezTo>
                    <a:pt x="15397" y="14357"/>
                    <a:pt x="11021" y="12448"/>
                    <a:pt x="7142" y="9484"/>
                  </a:cubicBezTo>
                  <a:cubicBezTo>
                    <a:pt x="5272" y="8071"/>
                    <a:pt x="3641" y="6400"/>
                    <a:pt x="2388" y="4411"/>
                  </a:cubicBezTo>
                  <a:cubicBezTo>
                    <a:pt x="1970" y="3715"/>
                    <a:pt x="1592" y="3018"/>
                    <a:pt x="1294" y="2282"/>
                  </a:cubicBezTo>
                  <a:cubicBezTo>
                    <a:pt x="1234" y="2183"/>
                    <a:pt x="1234" y="2083"/>
                    <a:pt x="1194" y="1964"/>
                  </a:cubicBezTo>
                  <a:cubicBezTo>
                    <a:pt x="1353" y="1825"/>
                    <a:pt x="1552" y="1865"/>
                    <a:pt x="1751" y="1825"/>
                  </a:cubicBezTo>
                  <a:cubicBezTo>
                    <a:pt x="1930" y="1805"/>
                    <a:pt x="2109" y="1805"/>
                    <a:pt x="2288" y="1805"/>
                  </a:cubicBezTo>
                  <a:close/>
                  <a:moveTo>
                    <a:pt x="2628" y="0"/>
                  </a:moveTo>
                  <a:cubicBezTo>
                    <a:pt x="2155" y="0"/>
                    <a:pt x="1678" y="38"/>
                    <a:pt x="1194" y="114"/>
                  </a:cubicBezTo>
                  <a:cubicBezTo>
                    <a:pt x="995" y="194"/>
                    <a:pt x="796" y="273"/>
                    <a:pt x="697" y="512"/>
                  </a:cubicBezTo>
                  <a:cubicBezTo>
                    <a:pt x="538" y="910"/>
                    <a:pt x="339" y="1308"/>
                    <a:pt x="180" y="1686"/>
                  </a:cubicBezTo>
                  <a:cubicBezTo>
                    <a:pt x="1" y="2064"/>
                    <a:pt x="1" y="2461"/>
                    <a:pt x="80" y="2859"/>
                  </a:cubicBezTo>
                  <a:cubicBezTo>
                    <a:pt x="378" y="4311"/>
                    <a:pt x="1035" y="5644"/>
                    <a:pt x="1930" y="6838"/>
                  </a:cubicBezTo>
                  <a:cubicBezTo>
                    <a:pt x="3163" y="8469"/>
                    <a:pt x="4675" y="9822"/>
                    <a:pt x="6306" y="10956"/>
                  </a:cubicBezTo>
                  <a:cubicBezTo>
                    <a:pt x="9131" y="12965"/>
                    <a:pt x="12215" y="14536"/>
                    <a:pt x="15437" y="15809"/>
                  </a:cubicBezTo>
                  <a:cubicBezTo>
                    <a:pt x="17566" y="16645"/>
                    <a:pt x="19754" y="17381"/>
                    <a:pt x="22101" y="17500"/>
                  </a:cubicBezTo>
                  <a:cubicBezTo>
                    <a:pt x="22400" y="17520"/>
                    <a:pt x="22579" y="17640"/>
                    <a:pt x="22718" y="17878"/>
                  </a:cubicBezTo>
                  <a:cubicBezTo>
                    <a:pt x="23315" y="18734"/>
                    <a:pt x="23951" y="19589"/>
                    <a:pt x="24548" y="20464"/>
                  </a:cubicBezTo>
                  <a:cubicBezTo>
                    <a:pt x="27055" y="24184"/>
                    <a:pt x="29223" y="28123"/>
                    <a:pt x="31331" y="32062"/>
                  </a:cubicBezTo>
                  <a:cubicBezTo>
                    <a:pt x="32764" y="34747"/>
                    <a:pt x="34156" y="37433"/>
                    <a:pt x="35608" y="40098"/>
                  </a:cubicBezTo>
                  <a:cubicBezTo>
                    <a:pt x="35827" y="40516"/>
                    <a:pt x="35947" y="40994"/>
                    <a:pt x="36344" y="41292"/>
                  </a:cubicBezTo>
                  <a:cubicBezTo>
                    <a:pt x="36822" y="41153"/>
                    <a:pt x="37180" y="40815"/>
                    <a:pt x="37598" y="40596"/>
                  </a:cubicBezTo>
                  <a:cubicBezTo>
                    <a:pt x="37677" y="40556"/>
                    <a:pt x="37717" y="40437"/>
                    <a:pt x="37797" y="40377"/>
                  </a:cubicBezTo>
                  <a:cubicBezTo>
                    <a:pt x="36782" y="38487"/>
                    <a:pt x="35787" y="36597"/>
                    <a:pt x="34713" y="34708"/>
                  </a:cubicBezTo>
                  <a:cubicBezTo>
                    <a:pt x="33201" y="32042"/>
                    <a:pt x="31650" y="29356"/>
                    <a:pt x="30078" y="26731"/>
                  </a:cubicBezTo>
                  <a:cubicBezTo>
                    <a:pt x="28328" y="23747"/>
                    <a:pt x="26537" y="20763"/>
                    <a:pt x="24608" y="17839"/>
                  </a:cubicBezTo>
                  <a:cubicBezTo>
                    <a:pt x="22917" y="15233"/>
                    <a:pt x="21027" y="12806"/>
                    <a:pt x="18839" y="10558"/>
                  </a:cubicBezTo>
                  <a:cubicBezTo>
                    <a:pt x="16850" y="8529"/>
                    <a:pt x="14860" y="6500"/>
                    <a:pt x="12672" y="4709"/>
                  </a:cubicBezTo>
                  <a:cubicBezTo>
                    <a:pt x="11081" y="3416"/>
                    <a:pt x="9390" y="2223"/>
                    <a:pt x="7560" y="1308"/>
                  </a:cubicBezTo>
                  <a:cubicBezTo>
                    <a:pt x="6844" y="930"/>
                    <a:pt x="6068" y="631"/>
                    <a:pt x="5272" y="393"/>
                  </a:cubicBezTo>
                  <a:cubicBezTo>
                    <a:pt x="4389" y="133"/>
                    <a:pt x="3515" y="0"/>
                    <a:pt x="26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11"/>
            <p:cNvSpPr/>
            <p:nvPr/>
          </p:nvSpPr>
          <p:spPr>
            <a:xfrm rot="7110407" flipH="1">
              <a:off x="-1434806" y="1916498"/>
              <a:ext cx="3354759" cy="3702657"/>
            </a:xfrm>
            <a:custGeom>
              <a:avLst/>
              <a:gdLst/>
              <a:ahLst/>
              <a:cxnLst/>
              <a:rect l="l" t="t" r="r" b="b"/>
              <a:pathLst>
                <a:path w="40105" h="44264" extrusionOk="0">
                  <a:moveTo>
                    <a:pt x="1148" y="1"/>
                  </a:moveTo>
                  <a:cubicBezTo>
                    <a:pt x="644" y="1"/>
                    <a:pt x="268" y="221"/>
                    <a:pt x="1" y="679"/>
                  </a:cubicBezTo>
                  <a:cubicBezTo>
                    <a:pt x="2368" y="818"/>
                    <a:pt x="4556" y="1574"/>
                    <a:pt x="6525" y="2648"/>
                  </a:cubicBezTo>
                  <a:cubicBezTo>
                    <a:pt x="8455" y="3662"/>
                    <a:pt x="10186" y="4896"/>
                    <a:pt x="11797" y="6348"/>
                  </a:cubicBezTo>
                  <a:cubicBezTo>
                    <a:pt x="16452" y="10466"/>
                    <a:pt x="20609" y="15041"/>
                    <a:pt x="24091" y="20193"/>
                  </a:cubicBezTo>
                  <a:cubicBezTo>
                    <a:pt x="27174" y="24749"/>
                    <a:pt x="30198" y="29304"/>
                    <a:pt x="33082" y="33979"/>
                  </a:cubicBezTo>
                  <a:cubicBezTo>
                    <a:pt x="35071" y="37182"/>
                    <a:pt x="36941" y="40464"/>
                    <a:pt x="38612" y="43866"/>
                  </a:cubicBezTo>
                  <a:cubicBezTo>
                    <a:pt x="38692" y="44025"/>
                    <a:pt x="38752" y="44144"/>
                    <a:pt x="38831" y="44264"/>
                  </a:cubicBezTo>
                  <a:cubicBezTo>
                    <a:pt x="39289" y="44184"/>
                    <a:pt x="39607" y="43886"/>
                    <a:pt x="39945" y="43667"/>
                  </a:cubicBezTo>
                  <a:cubicBezTo>
                    <a:pt x="40045" y="43587"/>
                    <a:pt x="40104" y="43468"/>
                    <a:pt x="40045" y="43348"/>
                  </a:cubicBezTo>
                  <a:cubicBezTo>
                    <a:pt x="39985" y="43150"/>
                    <a:pt x="39905" y="42970"/>
                    <a:pt x="39806" y="42791"/>
                  </a:cubicBezTo>
                  <a:cubicBezTo>
                    <a:pt x="38513" y="40106"/>
                    <a:pt x="37041" y="37520"/>
                    <a:pt x="35529" y="34974"/>
                  </a:cubicBezTo>
                  <a:cubicBezTo>
                    <a:pt x="33440" y="31453"/>
                    <a:pt x="31232" y="28051"/>
                    <a:pt x="28964" y="24649"/>
                  </a:cubicBezTo>
                  <a:cubicBezTo>
                    <a:pt x="28447" y="23854"/>
                    <a:pt x="27950" y="23058"/>
                    <a:pt x="27413" y="22262"/>
                  </a:cubicBezTo>
                  <a:cubicBezTo>
                    <a:pt x="27293" y="22163"/>
                    <a:pt x="27174" y="22043"/>
                    <a:pt x="27353" y="21904"/>
                  </a:cubicBezTo>
                  <a:cubicBezTo>
                    <a:pt x="27652" y="21685"/>
                    <a:pt x="27950" y="21407"/>
                    <a:pt x="28308" y="21307"/>
                  </a:cubicBezTo>
                  <a:cubicBezTo>
                    <a:pt x="28407" y="21148"/>
                    <a:pt x="28487" y="20969"/>
                    <a:pt x="28586" y="20790"/>
                  </a:cubicBezTo>
                  <a:cubicBezTo>
                    <a:pt x="28547" y="20770"/>
                    <a:pt x="28487" y="20711"/>
                    <a:pt x="28467" y="20691"/>
                  </a:cubicBezTo>
                  <a:cubicBezTo>
                    <a:pt x="27950" y="20949"/>
                    <a:pt x="27453" y="21188"/>
                    <a:pt x="26915" y="21447"/>
                  </a:cubicBezTo>
                  <a:cubicBezTo>
                    <a:pt x="26756" y="21407"/>
                    <a:pt x="26697" y="21268"/>
                    <a:pt x="26637" y="21148"/>
                  </a:cubicBezTo>
                  <a:cubicBezTo>
                    <a:pt x="26557" y="21049"/>
                    <a:pt x="26498" y="20949"/>
                    <a:pt x="26418" y="20790"/>
                  </a:cubicBezTo>
                  <a:cubicBezTo>
                    <a:pt x="26776" y="20651"/>
                    <a:pt x="27075" y="20512"/>
                    <a:pt x="27393" y="20372"/>
                  </a:cubicBezTo>
                  <a:cubicBezTo>
                    <a:pt x="27890" y="20154"/>
                    <a:pt x="28368" y="19875"/>
                    <a:pt x="28885" y="19676"/>
                  </a:cubicBezTo>
                  <a:cubicBezTo>
                    <a:pt x="29362" y="19477"/>
                    <a:pt x="29581" y="19119"/>
                    <a:pt x="29681" y="18681"/>
                  </a:cubicBezTo>
                  <a:cubicBezTo>
                    <a:pt x="29624" y="18644"/>
                    <a:pt x="29573" y="18630"/>
                    <a:pt x="29526" y="18630"/>
                  </a:cubicBezTo>
                  <a:cubicBezTo>
                    <a:pt x="29426" y="18630"/>
                    <a:pt x="29344" y="18694"/>
                    <a:pt x="29263" y="18721"/>
                  </a:cubicBezTo>
                  <a:cubicBezTo>
                    <a:pt x="28268" y="19179"/>
                    <a:pt x="27254" y="19577"/>
                    <a:pt x="26179" y="19875"/>
                  </a:cubicBezTo>
                  <a:cubicBezTo>
                    <a:pt x="26063" y="19911"/>
                    <a:pt x="25986" y="19935"/>
                    <a:pt x="25926" y="19935"/>
                  </a:cubicBezTo>
                  <a:cubicBezTo>
                    <a:pt x="25823" y="19935"/>
                    <a:pt x="25768" y="19865"/>
                    <a:pt x="25642" y="19676"/>
                  </a:cubicBezTo>
                  <a:lnTo>
                    <a:pt x="25185" y="19000"/>
                  </a:lnTo>
                  <a:cubicBezTo>
                    <a:pt x="25404" y="18821"/>
                    <a:pt x="25622" y="18821"/>
                    <a:pt x="25861" y="18781"/>
                  </a:cubicBezTo>
                  <a:cubicBezTo>
                    <a:pt x="27194" y="18502"/>
                    <a:pt x="28467" y="18085"/>
                    <a:pt x="29740" y="17587"/>
                  </a:cubicBezTo>
                  <a:cubicBezTo>
                    <a:pt x="30158" y="17408"/>
                    <a:pt x="30377" y="17170"/>
                    <a:pt x="30357" y="16692"/>
                  </a:cubicBezTo>
                  <a:cubicBezTo>
                    <a:pt x="30316" y="16637"/>
                    <a:pt x="30269" y="16618"/>
                    <a:pt x="30222" y="16618"/>
                  </a:cubicBezTo>
                  <a:cubicBezTo>
                    <a:pt x="30132" y="16618"/>
                    <a:pt x="30037" y="16686"/>
                    <a:pt x="29959" y="16712"/>
                  </a:cubicBezTo>
                  <a:cubicBezTo>
                    <a:pt x="28547" y="17289"/>
                    <a:pt x="27075" y="17707"/>
                    <a:pt x="25563" y="17906"/>
                  </a:cubicBezTo>
                  <a:cubicBezTo>
                    <a:pt x="25158" y="17965"/>
                    <a:pt x="24915" y="18014"/>
                    <a:pt x="24745" y="18014"/>
                  </a:cubicBezTo>
                  <a:cubicBezTo>
                    <a:pt x="24405" y="18014"/>
                    <a:pt x="24356" y="17819"/>
                    <a:pt x="23892" y="17130"/>
                  </a:cubicBezTo>
                  <a:lnTo>
                    <a:pt x="23892" y="17070"/>
                  </a:lnTo>
                  <a:cubicBezTo>
                    <a:pt x="23937" y="16979"/>
                    <a:pt x="24002" y="16960"/>
                    <a:pt x="24068" y="16960"/>
                  </a:cubicBezTo>
                  <a:cubicBezTo>
                    <a:pt x="24118" y="16960"/>
                    <a:pt x="24167" y="16971"/>
                    <a:pt x="24210" y="16971"/>
                  </a:cubicBezTo>
                  <a:cubicBezTo>
                    <a:pt x="26060" y="16871"/>
                    <a:pt x="27870" y="16533"/>
                    <a:pt x="29641" y="15896"/>
                  </a:cubicBezTo>
                  <a:cubicBezTo>
                    <a:pt x="29840" y="15817"/>
                    <a:pt x="30039" y="15737"/>
                    <a:pt x="30218" y="15678"/>
                  </a:cubicBezTo>
                  <a:cubicBezTo>
                    <a:pt x="30775" y="15439"/>
                    <a:pt x="30775" y="15419"/>
                    <a:pt x="30755" y="14723"/>
                  </a:cubicBezTo>
                  <a:cubicBezTo>
                    <a:pt x="30716" y="14706"/>
                    <a:pt x="30680" y="14699"/>
                    <a:pt x="30647" y="14699"/>
                  </a:cubicBezTo>
                  <a:cubicBezTo>
                    <a:pt x="30524" y="14699"/>
                    <a:pt x="30431" y="14791"/>
                    <a:pt x="30337" y="14822"/>
                  </a:cubicBezTo>
                  <a:cubicBezTo>
                    <a:pt x="28487" y="15479"/>
                    <a:pt x="26577" y="15877"/>
                    <a:pt x="24608" y="15916"/>
                  </a:cubicBezTo>
                  <a:cubicBezTo>
                    <a:pt x="24170" y="15916"/>
                    <a:pt x="23713" y="15936"/>
                    <a:pt x="23275" y="15936"/>
                  </a:cubicBezTo>
                  <a:cubicBezTo>
                    <a:pt x="23076" y="15936"/>
                    <a:pt x="22957" y="15877"/>
                    <a:pt x="22818" y="15717"/>
                  </a:cubicBezTo>
                  <a:cubicBezTo>
                    <a:pt x="22619" y="15479"/>
                    <a:pt x="22420" y="15220"/>
                    <a:pt x="22261" y="14981"/>
                  </a:cubicBezTo>
                  <a:cubicBezTo>
                    <a:pt x="22323" y="14857"/>
                    <a:pt x="22400" y="14834"/>
                    <a:pt x="22474" y="14834"/>
                  </a:cubicBezTo>
                  <a:cubicBezTo>
                    <a:pt x="22519" y="14834"/>
                    <a:pt x="22561" y="14842"/>
                    <a:pt x="22599" y="14842"/>
                  </a:cubicBezTo>
                  <a:cubicBezTo>
                    <a:pt x="23215" y="14863"/>
                    <a:pt x="23832" y="14885"/>
                    <a:pt x="24449" y="14885"/>
                  </a:cubicBezTo>
                  <a:cubicBezTo>
                    <a:pt x="24986" y="14885"/>
                    <a:pt x="25523" y="14869"/>
                    <a:pt x="26060" y="14822"/>
                  </a:cubicBezTo>
                  <a:cubicBezTo>
                    <a:pt x="27572" y="14703"/>
                    <a:pt x="29064" y="14424"/>
                    <a:pt x="30536" y="13947"/>
                  </a:cubicBezTo>
                  <a:cubicBezTo>
                    <a:pt x="30655" y="13907"/>
                    <a:pt x="30775" y="13887"/>
                    <a:pt x="30874" y="13808"/>
                  </a:cubicBezTo>
                  <a:cubicBezTo>
                    <a:pt x="31013" y="13728"/>
                    <a:pt x="31013" y="13609"/>
                    <a:pt x="30974" y="13489"/>
                  </a:cubicBezTo>
                  <a:lnTo>
                    <a:pt x="30974" y="13489"/>
                  </a:lnTo>
                  <a:cubicBezTo>
                    <a:pt x="29919" y="13728"/>
                    <a:pt x="28825" y="13927"/>
                    <a:pt x="27731" y="13987"/>
                  </a:cubicBezTo>
                  <a:cubicBezTo>
                    <a:pt x="27341" y="14005"/>
                    <a:pt x="26953" y="14014"/>
                    <a:pt x="26567" y="14014"/>
                  </a:cubicBezTo>
                  <a:cubicBezTo>
                    <a:pt x="24850" y="14014"/>
                    <a:pt x="23171" y="13838"/>
                    <a:pt x="21465" y="13529"/>
                  </a:cubicBezTo>
                  <a:cubicBezTo>
                    <a:pt x="21166" y="13489"/>
                    <a:pt x="20968" y="13390"/>
                    <a:pt x="20769" y="13151"/>
                  </a:cubicBezTo>
                  <a:cubicBezTo>
                    <a:pt x="19993" y="12316"/>
                    <a:pt x="19217" y="11441"/>
                    <a:pt x="18421" y="10625"/>
                  </a:cubicBezTo>
                  <a:cubicBezTo>
                    <a:pt x="16452" y="8576"/>
                    <a:pt x="14443" y="6587"/>
                    <a:pt x="12235" y="4836"/>
                  </a:cubicBezTo>
                  <a:cubicBezTo>
                    <a:pt x="10345" y="3344"/>
                    <a:pt x="8356" y="2011"/>
                    <a:pt x="6088" y="1116"/>
                  </a:cubicBezTo>
                  <a:cubicBezTo>
                    <a:pt x="4516" y="500"/>
                    <a:pt x="2905" y="122"/>
                    <a:pt x="1214" y="2"/>
                  </a:cubicBezTo>
                  <a:cubicBezTo>
                    <a:pt x="1192" y="1"/>
                    <a:pt x="1170" y="1"/>
                    <a:pt x="11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11"/>
            <p:cNvSpPr/>
            <p:nvPr/>
          </p:nvSpPr>
          <p:spPr>
            <a:xfrm rot="7110407" flipH="1">
              <a:off x="927492" y="2789746"/>
              <a:ext cx="2204914" cy="4017011"/>
            </a:xfrm>
            <a:custGeom>
              <a:avLst/>
              <a:gdLst/>
              <a:ahLst/>
              <a:cxnLst/>
              <a:rect l="l" t="t" r="r" b="b"/>
              <a:pathLst>
                <a:path w="26359" h="48022" extrusionOk="0">
                  <a:moveTo>
                    <a:pt x="1314" y="0"/>
                  </a:moveTo>
                  <a:cubicBezTo>
                    <a:pt x="936" y="199"/>
                    <a:pt x="697" y="518"/>
                    <a:pt x="419" y="796"/>
                  </a:cubicBezTo>
                  <a:cubicBezTo>
                    <a:pt x="1" y="1214"/>
                    <a:pt x="1" y="1214"/>
                    <a:pt x="498" y="1552"/>
                  </a:cubicBezTo>
                  <a:cubicBezTo>
                    <a:pt x="1493" y="2169"/>
                    <a:pt x="2507" y="2765"/>
                    <a:pt x="3482" y="3442"/>
                  </a:cubicBezTo>
                  <a:cubicBezTo>
                    <a:pt x="6207" y="5292"/>
                    <a:pt x="8774" y="7381"/>
                    <a:pt x="11161" y="9668"/>
                  </a:cubicBezTo>
                  <a:cubicBezTo>
                    <a:pt x="13627" y="12035"/>
                    <a:pt x="15875" y="14562"/>
                    <a:pt x="17904" y="17267"/>
                  </a:cubicBezTo>
                  <a:cubicBezTo>
                    <a:pt x="20292" y="20470"/>
                    <a:pt x="22042" y="24051"/>
                    <a:pt x="23295" y="27850"/>
                  </a:cubicBezTo>
                  <a:cubicBezTo>
                    <a:pt x="24509" y="31530"/>
                    <a:pt x="25165" y="35290"/>
                    <a:pt x="24927" y="39169"/>
                  </a:cubicBezTo>
                  <a:cubicBezTo>
                    <a:pt x="24907" y="39467"/>
                    <a:pt x="24927" y="39786"/>
                    <a:pt x="24807" y="40064"/>
                  </a:cubicBezTo>
                  <a:cubicBezTo>
                    <a:pt x="24827" y="40184"/>
                    <a:pt x="24827" y="40323"/>
                    <a:pt x="24708" y="40383"/>
                  </a:cubicBezTo>
                  <a:cubicBezTo>
                    <a:pt x="24608" y="40462"/>
                    <a:pt x="24489" y="40482"/>
                    <a:pt x="24370" y="40542"/>
                  </a:cubicBezTo>
                  <a:cubicBezTo>
                    <a:pt x="22917" y="41019"/>
                    <a:pt x="21406" y="41278"/>
                    <a:pt x="19894" y="41417"/>
                  </a:cubicBezTo>
                  <a:cubicBezTo>
                    <a:pt x="19402" y="41459"/>
                    <a:pt x="18907" y="41473"/>
                    <a:pt x="18413" y="41473"/>
                  </a:cubicBezTo>
                  <a:cubicBezTo>
                    <a:pt x="17748" y="41473"/>
                    <a:pt x="17083" y="41448"/>
                    <a:pt x="16432" y="41437"/>
                  </a:cubicBezTo>
                  <a:cubicBezTo>
                    <a:pt x="16379" y="41437"/>
                    <a:pt x="16322" y="41421"/>
                    <a:pt x="16267" y="41421"/>
                  </a:cubicBezTo>
                  <a:cubicBezTo>
                    <a:pt x="16197" y="41421"/>
                    <a:pt x="16130" y="41446"/>
                    <a:pt x="16074" y="41556"/>
                  </a:cubicBezTo>
                  <a:cubicBezTo>
                    <a:pt x="16273" y="41775"/>
                    <a:pt x="16472" y="42054"/>
                    <a:pt x="16651" y="42312"/>
                  </a:cubicBezTo>
                  <a:cubicBezTo>
                    <a:pt x="16771" y="42451"/>
                    <a:pt x="16910" y="42531"/>
                    <a:pt x="17109" y="42531"/>
                  </a:cubicBezTo>
                  <a:cubicBezTo>
                    <a:pt x="17546" y="42531"/>
                    <a:pt x="18004" y="42511"/>
                    <a:pt x="18441" y="42511"/>
                  </a:cubicBezTo>
                  <a:cubicBezTo>
                    <a:pt x="20411" y="42451"/>
                    <a:pt x="22301" y="42054"/>
                    <a:pt x="24171" y="41417"/>
                  </a:cubicBezTo>
                  <a:cubicBezTo>
                    <a:pt x="24277" y="41371"/>
                    <a:pt x="24372" y="41291"/>
                    <a:pt x="24481" y="41291"/>
                  </a:cubicBezTo>
                  <a:cubicBezTo>
                    <a:pt x="24515" y="41291"/>
                    <a:pt x="24551" y="41299"/>
                    <a:pt x="24588" y="41317"/>
                  </a:cubicBezTo>
                  <a:cubicBezTo>
                    <a:pt x="24608" y="42014"/>
                    <a:pt x="24608" y="42014"/>
                    <a:pt x="24031" y="42252"/>
                  </a:cubicBezTo>
                  <a:cubicBezTo>
                    <a:pt x="23832" y="42332"/>
                    <a:pt x="23673" y="42412"/>
                    <a:pt x="23474" y="42471"/>
                  </a:cubicBezTo>
                  <a:cubicBezTo>
                    <a:pt x="21724" y="43128"/>
                    <a:pt x="19914" y="43446"/>
                    <a:pt x="18044" y="43545"/>
                  </a:cubicBezTo>
                  <a:cubicBezTo>
                    <a:pt x="18007" y="43545"/>
                    <a:pt x="17966" y="43540"/>
                    <a:pt x="17924" y="43540"/>
                  </a:cubicBezTo>
                  <a:cubicBezTo>
                    <a:pt x="17851" y="43540"/>
                    <a:pt x="17776" y="43556"/>
                    <a:pt x="17725" y="43645"/>
                  </a:cubicBezTo>
                  <a:lnTo>
                    <a:pt x="17725" y="43725"/>
                  </a:lnTo>
                  <a:cubicBezTo>
                    <a:pt x="18209" y="44409"/>
                    <a:pt x="18239" y="44595"/>
                    <a:pt x="18586" y="44595"/>
                  </a:cubicBezTo>
                  <a:cubicBezTo>
                    <a:pt x="18754" y="44595"/>
                    <a:pt x="18995" y="44552"/>
                    <a:pt x="19396" y="44500"/>
                  </a:cubicBezTo>
                  <a:cubicBezTo>
                    <a:pt x="20908" y="44301"/>
                    <a:pt x="22380" y="43904"/>
                    <a:pt x="23793" y="43307"/>
                  </a:cubicBezTo>
                  <a:cubicBezTo>
                    <a:pt x="23871" y="43267"/>
                    <a:pt x="23950" y="43211"/>
                    <a:pt x="24040" y="43211"/>
                  </a:cubicBezTo>
                  <a:cubicBezTo>
                    <a:pt x="24086" y="43211"/>
                    <a:pt x="24136" y="43226"/>
                    <a:pt x="24190" y="43267"/>
                  </a:cubicBezTo>
                  <a:cubicBezTo>
                    <a:pt x="24210" y="43744"/>
                    <a:pt x="23992" y="44003"/>
                    <a:pt x="23574" y="44162"/>
                  </a:cubicBezTo>
                  <a:cubicBezTo>
                    <a:pt x="22301" y="44659"/>
                    <a:pt x="21008" y="45097"/>
                    <a:pt x="19695" y="45356"/>
                  </a:cubicBezTo>
                  <a:cubicBezTo>
                    <a:pt x="19456" y="45415"/>
                    <a:pt x="19237" y="45415"/>
                    <a:pt x="19018" y="45594"/>
                  </a:cubicBezTo>
                  <a:lnTo>
                    <a:pt x="19456" y="46251"/>
                  </a:lnTo>
                  <a:cubicBezTo>
                    <a:pt x="19582" y="46440"/>
                    <a:pt x="19628" y="46509"/>
                    <a:pt x="19736" y="46509"/>
                  </a:cubicBezTo>
                  <a:cubicBezTo>
                    <a:pt x="19799" y="46509"/>
                    <a:pt x="19882" y="46486"/>
                    <a:pt x="20013" y="46450"/>
                  </a:cubicBezTo>
                  <a:cubicBezTo>
                    <a:pt x="21047" y="46151"/>
                    <a:pt x="22082" y="45754"/>
                    <a:pt x="23096" y="45316"/>
                  </a:cubicBezTo>
                  <a:cubicBezTo>
                    <a:pt x="23179" y="45275"/>
                    <a:pt x="23261" y="45205"/>
                    <a:pt x="23363" y="45205"/>
                  </a:cubicBezTo>
                  <a:cubicBezTo>
                    <a:pt x="23409" y="45205"/>
                    <a:pt x="23459" y="45219"/>
                    <a:pt x="23514" y="45256"/>
                  </a:cubicBezTo>
                  <a:cubicBezTo>
                    <a:pt x="23415" y="45734"/>
                    <a:pt x="23196" y="46052"/>
                    <a:pt x="22718" y="46251"/>
                  </a:cubicBezTo>
                  <a:cubicBezTo>
                    <a:pt x="22221" y="46450"/>
                    <a:pt x="21724" y="46728"/>
                    <a:pt x="21226" y="46947"/>
                  </a:cubicBezTo>
                  <a:cubicBezTo>
                    <a:pt x="20908" y="47106"/>
                    <a:pt x="20610" y="47226"/>
                    <a:pt x="20252" y="47385"/>
                  </a:cubicBezTo>
                  <a:cubicBezTo>
                    <a:pt x="20331" y="47504"/>
                    <a:pt x="20391" y="47623"/>
                    <a:pt x="20451" y="47723"/>
                  </a:cubicBezTo>
                  <a:cubicBezTo>
                    <a:pt x="20530" y="47822"/>
                    <a:pt x="20590" y="48001"/>
                    <a:pt x="20749" y="48021"/>
                  </a:cubicBezTo>
                  <a:cubicBezTo>
                    <a:pt x="21286" y="47783"/>
                    <a:pt x="21783" y="47524"/>
                    <a:pt x="22301" y="47285"/>
                  </a:cubicBezTo>
                  <a:cubicBezTo>
                    <a:pt x="22321" y="47206"/>
                    <a:pt x="22400" y="47146"/>
                    <a:pt x="22519" y="47146"/>
                  </a:cubicBezTo>
                  <a:cubicBezTo>
                    <a:pt x="22599" y="47206"/>
                    <a:pt x="22519" y="47265"/>
                    <a:pt x="22500" y="47325"/>
                  </a:cubicBezTo>
                  <a:cubicBezTo>
                    <a:pt x="22400" y="47504"/>
                    <a:pt x="22321" y="47663"/>
                    <a:pt x="22221" y="47842"/>
                  </a:cubicBezTo>
                  <a:cubicBezTo>
                    <a:pt x="22269" y="47872"/>
                    <a:pt x="22307" y="47884"/>
                    <a:pt x="22341" y="47884"/>
                  </a:cubicBezTo>
                  <a:cubicBezTo>
                    <a:pt x="22420" y="47884"/>
                    <a:pt x="22470" y="47818"/>
                    <a:pt x="22539" y="47763"/>
                  </a:cubicBezTo>
                  <a:cubicBezTo>
                    <a:pt x="22997" y="47365"/>
                    <a:pt x="23435" y="46967"/>
                    <a:pt x="23832" y="46509"/>
                  </a:cubicBezTo>
                  <a:cubicBezTo>
                    <a:pt x="23892" y="46410"/>
                    <a:pt x="23872" y="46251"/>
                    <a:pt x="24031" y="46211"/>
                  </a:cubicBezTo>
                  <a:lnTo>
                    <a:pt x="24011" y="46211"/>
                  </a:lnTo>
                  <a:cubicBezTo>
                    <a:pt x="23992" y="45972"/>
                    <a:pt x="24131" y="45833"/>
                    <a:pt x="24210" y="45654"/>
                  </a:cubicBezTo>
                  <a:cubicBezTo>
                    <a:pt x="25205" y="43565"/>
                    <a:pt x="25782" y="41377"/>
                    <a:pt x="26001" y="39090"/>
                  </a:cubicBezTo>
                  <a:cubicBezTo>
                    <a:pt x="26359" y="35628"/>
                    <a:pt x="25901" y="32227"/>
                    <a:pt x="25006" y="28904"/>
                  </a:cubicBezTo>
                  <a:cubicBezTo>
                    <a:pt x="23614" y="23693"/>
                    <a:pt x="21226" y="18998"/>
                    <a:pt x="17924" y="14741"/>
                  </a:cubicBezTo>
                  <a:cubicBezTo>
                    <a:pt x="16154" y="12513"/>
                    <a:pt x="14244" y="10404"/>
                    <a:pt x="12175" y="8415"/>
                  </a:cubicBezTo>
                  <a:cubicBezTo>
                    <a:pt x="8853" y="5232"/>
                    <a:pt x="5213" y="2447"/>
                    <a:pt x="13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11"/>
            <p:cNvSpPr/>
            <p:nvPr/>
          </p:nvSpPr>
          <p:spPr>
            <a:xfrm rot="7110407" flipH="1">
              <a:off x="-1802323" y="2118331"/>
              <a:ext cx="3336356" cy="3664262"/>
            </a:xfrm>
            <a:custGeom>
              <a:avLst/>
              <a:gdLst/>
              <a:ahLst/>
              <a:cxnLst/>
              <a:rect l="l" t="t" r="r" b="b"/>
              <a:pathLst>
                <a:path w="39885" h="43805" extrusionOk="0">
                  <a:moveTo>
                    <a:pt x="1015" y="0"/>
                  </a:moveTo>
                  <a:cubicBezTo>
                    <a:pt x="577" y="259"/>
                    <a:pt x="219" y="597"/>
                    <a:pt x="0" y="1055"/>
                  </a:cubicBezTo>
                  <a:cubicBezTo>
                    <a:pt x="935" y="1333"/>
                    <a:pt x="1890" y="1552"/>
                    <a:pt x="2805" y="1930"/>
                  </a:cubicBezTo>
                  <a:cubicBezTo>
                    <a:pt x="5351" y="2845"/>
                    <a:pt x="7639" y="4218"/>
                    <a:pt x="9787" y="5829"/>
                  </a:cubicBezTo>
                  <a:cubicBezTo>
                    <a:pt x="12035" y="7500"/>
                    <a:pt x="14044" y="9410"/>
                    <a:pt x="16014" y="11379"/>
                  </a:cubicBezTo>
                  <a:cubicBezTo>
                    <a:pt x="19276" y="14602"/>
                    <a:pt x="22101" y="18162"/>
                    <a:pt x="24667" y="21942"/>
                  </a:cubicBezTo>
                  <a:cubicBezTo>
                    <a:pt x="27233" y="25702"/>
                    <a:pt x="29819" y="29481"/>
                    <a:pt x="32266" y="33301"/>
                  </a:cubicBezTo>
                  <a:cubicBezTo>
                    <a:pt x="34414" y="36643"/>
                    <a:pt x="36424" y="40024"/>
                    <a:pt x="38293" y="43526"/>
                  </a:cubicBezTo>
                  <a:cubicBezTo>
                    <a:pt x="38313" y="43526"/>
                    <a:pt x="38333" y="43545"/>
                    <a:pt x="38373" y="43585"/>
                  </a:cubicBezTo>
                  <a:cubicBezTo>
                    <a:pt x="38373" y="43585"/>
                    <a:pt x="38333" y="43605"/>
                    <a:pt x="38333" y="43625"/>
                  </a:cubicBezTo>
                  <a:lnTo>
                    <a:pt x="38333" y="43804"/>
                  </a:lnTo>
                  <a:cubicBezTo>
                    <a:pt x="38890" y="43685"/>
                    <a:pt x="39328" y="43327"/>
                    <a:pt x="39805" y="43028"/>
                  </a:cubicBezTo>
                  <a:cubicBezTo>
                    <a:pt x="39865" y="43008"/>
                    <a:pt x="39865" y="42909"/>
                    <a:pt x="39885" y="42829"/>
                  </a:cubicBezTo>
                  <a:cubicBezTo>
                    <a:pt x="39606" y="42372"/>
                    <a:pt x="39348" y="41914"/>
                    <a:pt x="39089" y="41457"/>
                  </a:cubicBezTo>
                  <a:cubicBezTo>
                    <a:pt x="37179" y="37936"/>
                    <a:pt x="35031" y="34554"/>
                    <a:pt x="32843" y="31192"/>
                  </a:cubicBezTo>
                  <a:cubicBezTo>
                    <a:pt x="30734" y="27969"/>
                    <a:pt x="28566" y="24787"/>
                    <a:pt x="26358" y="21624"/>
                  </a:cubicBezTo>
                  <a:cubicBezTo>
                    <a:pt x="24548" y="18998"/>
                    <a:pt x="22658" y="16392"/>
                    <a:pt x="20509" y="13985"/>
                  </a:cubicBezTo>
                  <a:cubicBezTo>
                    <a:pt x="18898" y="12155"/>
                    <a:pt x="17207" y="10404"/>
                    <a:pt x="15477" y="8713"/>
                  </a:cubicBezTo>
                  <a:cubicBezTo>
                    <a:pt x="13945" y="7261"/>
                    <a:pt x="12413" y="5829"/>
                    <a:pt x="10722" y="4576"/>
                  </a:cubicBezTo>
                  <a:cubicBezTo>
                    <a:pt x="8653" y="3024"/>
                    <a:pt x="6465" y="1711"/>
                    <a:pt x="4058" y="836"/>
                  </a:cubicBezTo>
                  <a:cubicBezTo>
                    <a:pt x="3064" y="458"/>
                    <a:pt x="2029" y="219"/>
                    <a:pt x="10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1"/>
            <p:cNvSpPr/>
            <p:nvPr/>
          </p:nvSpPr>
          <p:spPr>
            <a:xfrm rot="7110407" flipH="1">
              <a:off x="-1900522" y="2189772"/>
              <a:ext cx="3296539" cy="3639250"/>
            </a:xfrm>
            <a:custGeom>
              <a:avLst/>
              <a:gdLst/>
              <a:ahLst/>
              <a:cxnLst/>
              <a:rect l="l" t="t" r="r" b="b"/>
              <a:pathLst>
                <a:path w="39409" h="43506" extrusionOk="0">
                  <a:moveTo>
                    <a:pt x="1055" y="1"/>
                  </a:moveTo>
                  <a:cubicBezTo>
                    <a:pt x="677" y="299"/>
                    <a:pt x="399" y="697"/>
                    <a:pt x="100" y="1055"/>
                  </a:cubicBezTo>
                  <a:cubicBezTo>
                    <a:pt x="41" y="1134"/>
                    <a:pt x="41" y="1234"/>
                    <a:pt x="1" y="1333"/>
                  </a:cubicBezTo>
                  <a:cubicBezTo>
                    <a:pt x="2169" y="1592"/>
                    <a:pt x="4178" y="2368"/>
                    <a:pt x="6108" y="3382"/>
                  </a:cubicBezTo>
                  <a:cubicBezTo>
                    <a:pt x="8137" y="4476"/>
                    <a:pt x="10007" y="5849"/>
                    <a:pt x="11737" y="7361"/>
                  </a:cubicBezTo>
                  <a:cubicBezTo>
                    <a:pt x="16611" y="11638"/>
                    <a:pt x="20928" y="16392"/>
                    <a:pt x="24528" y="21783"/>
                  </a:cubicBezTo>
                  <a:cubicBezTo>
                    <a:pt x="27512" y="26259"/>
                    <a:pt x="30516" y="30735"/>
                    <a:pt x="33341" y="35350"/>
                  </a:cubicBezTo>
                  <a:cubicBezTo>
                    <a:pt x="34972" y="38035"/>
                    <a:pt x="36544" y="40741"/>
                    <a:pt x="38016" y="43506"/>
                  </a:cubicBezTo>
                  <a:cubicBezTo>
                    <a:pt x="38473" y="43247"/>
                    <a:pt x="38931" y="43009"/>
                    <a:pt x="39408" y="42750"/>
                  </a:cubicBezTo>
                  <a:lnTo>
                    <a:pt x="39408" y="42571"/>
                  </a:lnTo>
                  <a:cubicBezTo>
                    <a:pt x="39329" y="42571"/>
                    <a:pt x="39329" y="42531"/>
                    <a:pt x="39348" y="42432"/>
                  </a:cubicBezTo>
                  <a:cubicBezTo>
                    <a:pt x="37479" y="38951"/>
                    <a:pt x="35469" y="35549"/>
                    <a:pt x="33341" y="32207"/>
                  </a:cubicBezTo>
                  <a:cubicBezTo>
                    <a:pt x="30854" y="28387"/>
                    <a:pt x="28288" y="24628"/>
                    <a:pt x="25722" y="20848"/>
                  </a:cubicBezTo>
                  <a:cubicBezTo>
                    <a:pt x="23156" y="17069"/>
                    <a:pt x="20331" y="13508"/>
                    <a:pt x="17069" y="10285"/>
                  </a:cubicBezTo>
                  <a:cubicBezTo>
                    <a:pt x="15099" y="8316"/>
                    <a:pt x="13090" y="6406"/>
                    <a:pt x="10842" y="4735"/>
                  </a:cubicBezTo>
                  <a:cubicBezTo>
                    <a:pt x="8694" y="3124"/>
                    <a:pt x="6406" y="1771"/>
                    <a:pt x="3860" y="836"/>
                  </a:cubicBezTo>
                  <a:cubicBezTo>
                    <a:pt x="2945" y="498"/>
                    <a:pt x="1990" y="259"/>
                    <a:pt x="10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11"/>
            <p:cNvSpPr/>
            <p:nvPr/>
          </p:nvSpPr>
          <p:spPr>
            <a:xfrm rot="7110407" flipH="1">
              <a:off x="-2226034" y="2389956"/>
              <a:ext cx="3189970" cy="3501564"/>
            </a:xfrm>
            <a:custGeom>
              <a:avLst/>
              <a:gdLst/>
              <a:ahLst/>
              <a:cxnLst/>
              <a:rect l="l" t="t" r="r" b="b"/>
              <a:pathLst>
                <a:path w="38135" h="41860" extrusionOk="0">
                  <a:moveTo>
                    <a:pt x="1582" y="1"/>
                  </a:moveTo>
                  <a:cubicBezTo>
                    <a:pt x="1320" y="1"/>
                    <a:pt x="1058" y="10"/>
                    <a:pt x="796" y="26"/>
                  </a:cubicBezTo>
                  <a:cubicBezTo>
                    <a:pt x="577" y="384"/>
                    <a:pt x="378" y="762"/>
                    <a:pt x="160" y="1100"/>
                  </a:cubicBezTo>
                  <a:cubicBezTo>
                    <a:pt x="60" y="1259"/>
                    <a:pt x="0" y="1418"/>
                    <a:pt x="60" y="1597"/>
                  </a:cubicBezTo>
                  <a:cubicBezTo>
                    <a:pt x="537" y="1521"/>
                    <a:pt x="1012" y="1483"/>
                    <a:pt x="1485" y="1483"/>
                  </a:cubicBezTo>
                  <a:cubicBezTo>
                    <a:pt x="2373" y="1483"/>
                    <a:pt x="3255" y="1616"/>
                    <a:pt x="4138" y="1876"/>
                  </a:cubicBezTo>
                  <a:cubicBezTo>
                    <a:pt x="4914" y="2114"/>
                    <a:pt x="5670" y="2413"/>
                    <a:pt x="6426" y="2791"/>
                  </a:cubicBezTo>
                  <a:cubicBezTo>
                    <a:pt x="8296" y="3706"/>
                    <a:pt x="9947" y="4899"/>
                    <a:pt x="11538" y="6192"/>
                  </a:cubicBezTo>
                  <a:cubicBezTo>
                    <a:pt x="13766" y="7983"/>
                    <a:pt x="15755" y="10012"/>
                    <a:pt x="17705" y="12041"/>
                  </a:cubicBezTo>
                  <a:cubicBezTo>
                    <a:pt x="19873" y="14289"/>
                    <a:pt x="21763" y="16716"/>
                    <a:pt x="23474" y="19322"/>
                  </a:cubicBezTo>
                  <a:cubicBezTo>
                    <a:pt x="25403" y="22246"/>
                    <a:pt x="27194" y="25230"/>
                    <a:pt x="28944" y="28214"/>
                  </a:cubicBezTo>
                  <a:cubicBezTo>
                    <a:pt x="30516" y="30839"/>
                    <a:pt x="32067" y="33505"/>
                    <a:pt x="33579" y="36191"/>
                  </a:cubicBezTo>
                  <a:cubicBezTo>
                    <a:pt x="34653" y="38060"/>
                    <a:pt x="35648" y="39970"/>
                    <a:pt x="36663" y="41860"/>
                  </a:cubicBezTo>
                  <a:cubicBezTo>
                    <a:pt x="37239" y="41761"/>
                    <a:pt x="37737" y="41462"/>
                    <a:pt x="38135" y="41044"/>
                  </a:cubicBezTo>
                  <a:cubicBezTo>
                    <a:pt x="37796" y="40666"/>
                    <a:pt x="37637" y="40189"/>
                    <a:pt x="37379" y="39751"/>
                  </a:cubicBezTo>
                  <a:cubicBezTo>
                    <a:pt x="34494" y="34400"/>
                    <a:pt x="31391" y="29208"/>
                    <a:pt x="28188" y="24056"/>
                  </a:cubicBezTo>
                  <a:cubicBezTo>
                    <a:pt x="27035" y="22246"/>
                    <a:pt x="25901" y="20416"/>
                    <a:pt x="24727" y="18605"/>
                  </a:cubicBezTo>
                  <a:cubicBezTo>
                    <a:pt x="22718" y="15522"/>
                    <a:pt x="20390" y="12717"/>
                    <a:pt x="17804" y="10111"/>
                  </a:cubicBezTo>
                  <a:cubicBezTo>
                    <a:pt x="15994" y="8281"/>
                    <a:pt x="14204" y="6471"/>
                    <a:pt x="12214" y="4860"/>
                  </a:cubicBezTo>
                  <a:cubicBezTo>
                    <a:pt x="10544" y="3487"/>
                    <a:pt x="8793" y="2254"/>
                    <a:pt x="6824" y="1319"/>
                  </a:cubicBezTo>
                  <a:cubicBezTo>
                    <a:pt x="5550" y="722"/>
                    <a:pt x="4218" y="284"/>
                    <a:pt x="2825" y="85"/>
                  </a:cubicBezTo>
                  <a:cubicBezTo>
                    <a:pt x="2411" y="24"/>
                    <a:pt x="1997" y="1"/>
                    <a:pt x="15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11"/>
            <p:cNvSpPr/>
            <p:nvPr/>
          </p:nvSpPr>
          <p:spPr>
            <a:xfrm rot="7110407" flipH="1">
              <a:off x="-2124054" y="2326211"/>
              <a:ext cx="3244844" cy="3559449"/>
            </a:xfrm>
            <a:custGeom>
              <a:avLst/>
              <a:gdLst/>
              <a:ahLst/>
              <a:cxnLst/>
              <a:rect l="l" t="t" r="r" b="b"/>
              <a:pathLst>
                <a:path w="38791" h="42552" extrusionOk="0">
                  <a:moveTo>
                    <a:pt x="1114" y="1"/>
                  </a:moveTo>
                  <a:cubicBezTo>
                    <a:pt x="637" y="299"/>
                    <a:pt x="418" y="777"/>
                    <a:pt x="120" y="1194"/>
                  </a:cubicBezTo>
                  <a:cubicBezTo>
                    <a:pt x="40" y="1294"/>
                    <a:pt x="0" y="1413"/>
                    <a:pt x="20" y="1533"/>
                  </a:cubicBezTo>
                  <a:cubicBezTo>
                    <a:pt x="282" y="1517"/>
                    <a:pt x="544" y="1508"/>
                    <a:pt x="805" y="1508"/>
                  </a:cubicBezTo>
                  <a:cubicBezTo>
                    <a:pt x="1218" y="1508"/>
                    <a:pt x="1627" y="1531"/>
                    <a:pt x="2029" y="1592"/>
                  </a:cubicBezTo>
                  <a:cubicBezTo>
                    <a:pt x="3422" y="1791"/>
                    <a:pt x="4774" y="2229"/>
                    <a:pt x="6048" y="2826"/>
                  </a:cubicBezTo>
                  <a:cubicBezTo>
                    <a:pt x="7997" y="3780"/>
                    <a:pt x="9768" y="4994"/>
                    <a:pt x="11438" y="6367"/>
                  </a:cubicBezTo>
                  <a:cubicBezTo>
                    <a:pt x="13428" y="7978"/>
                    <a:pt x="15238" y="9788"/>
                    <a:pt x="17028" y="11618"/>
                  </a:cubicBezTo>
                  <a:cubicBezTo>
                    <a:pt x="19614" y="14224"/>
                    <a:pt x="21922" y="17029"/>
                    <a:pt x="23951" y="20112"/>
                  </a:cubicBezTo>
                  <a:cubicBezTo>
                    <a:pt x="25125" y="21903"/>
                    <a:pt x="26259" y="23733"/>
                    <a:pt x="27412" y="25563"/>
                  </a:cubicBezTo>
                  <a:cubicBezTo>
                    <a:pt x="30615" y="30715"/>
                    <a:pt x="33718" y="35927"/>
                    <a:pt x="36603" y="41258"/>
                  </a:cubicBezTo>
                  <a:cubicBezTo>
                    <a:pt x="36861" y="41676"/>
                    <a:pt x="37020" y="42154"/>
                    <a:pt x="37359" y="42551"/>
                  </a:cubicBezTo>
                  <a:cubicBezTo>
                    <a:pt x="37856" y="42313"/>
                    <a:pt x="38353" y="42074"/>
                    <a:pt x="38791" y="41696"/>
                  </a:cubicBezTo>
                  <a:cubicBezTo>
                    <a:pt x="37896" y="39886"/>
                    <a:pt x="36881" y="38115"/>
                    <a:pt x="35867" y="36365"/>
                  </a:cubicBezTo>
                  <a:cubicBezTo>
                    <a:pt x="32604" y="30755"/>
                    <a:pt x="29123" y="25304"/>
                    <a:pt x="25542" y="19894"/>
                  </a:cubicBezTo>
                  <a:cubicBezTo>
                    <a:pt x="23971" y="17526"/>
                    <a:pt x="22320" y="15219"/>
                    <a:pt x="20410" y="13130"/>
                  </a:cubicBezTo>
                  <a:cubicBezTo>
                    <a:pt x="17824" y="10265"/>
                    <a:pt x="15158" y="7481"/>
                    <a:pt x="12155" y="5054"/>
                  </a:cubicBezTo>
                  <a:cubicBezTo>
                    <a:pt x="10762" y="3900"/>
                    <a:pt x="9330" y="2885"/>
                    <a:pt x="7758" y="2030"/>
                  </a:cubicBezTo>
                  <a:cubicBezTo>
                    <a:pt x="6207" y="1214"/>
                    <a:pt x="4615" y="538"/>
                    <a:pt x="2905" y="240"/>
                  </a:cubicBezTo>
                  <a:cubicBezTo>
                    <a:pt x="2308" y="140"/>
                    <a:pt x="1711" y="80"/>
                    <a:pt x="1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1"/>
            <p:cNvSpPr/>
            <p:nvPr/>
          </p:nvSpPr>
          <p:spPr>
            <a:xfrm rot="7110407" flipH="1">
              <a:off x="-1686954" y="2081433"/>
              <a:ext cx="3338113" cy="3669281"/>
            </a:xfrm>
            <a:custGeom>
              <a:avLst/>
              <a:gdLst/>
              <a:ahLst/>
              <a:cxnLst/>
              <a:rect l="l" t="t" r="r" b="b"/>
              <a:pathLst>
                <a:path w="39906" h="43865" extrusionOk="0">
                  <a:moveTo>
                    <a:pt x="1055" y="1"/>
                  </a:moveTo>
                  <a:cubicBezTo>
                    <a:pt x="597" y="220"/>
                    <a:pt x="199" y="518"/>
                    <a:pt x="1" y="1015"/>
                  </a:cubicBezTo>
                  <a:cubicBezTo>
                    <a:pt x="1035" y="1254"/>
                    <a:pt x="2050" y="1513"/>
                    <a:pt x="3044" y="1871"/>
                  </a:cubicBezTo>
                  <a:cubicBezTo>
                    <a:pt x="5471" y="2746"/>
                    <a:pt x="7659" y="4059"/>
                    <a:pt x="9708" y="5591"/>
                  </a:cubicBezTo>
                  <a:cubicBezTo>
                    <a:pt x="11399" y="6864"/>
                    <a:pt x="12971" y="8276"/>
                    <a:pt x="14463" y="9748"/>
                  </a:cubicBezTo>
                  <a:cubicBezTo>
                    <a:pt x="16193" y="11459"/>
                    <a:pt x="17884" y="13210"/>
                    <a:pt x="19495" y="15020"/>
                  </a:cubicBezTo>
                  <a:cubicBezTo>
                    <a:pt x="21624" y="17427"/>
                    <a:pt x="23514" y="20013"/>
                    <a:pt x="25344" y="22659"/>
                  </a:cubicBezTo>
                  <a:cubicBezTo>
                    <a:pt x="27532" y="25822"/>
                    <a:pt x="29720" y="29005"/>
                    <a:pt x="31829" y="32227"/>
                  </a:cubicBezTo>
                  <a:cubicBezTo>
                    <a:pt x="34017" y="35589"/>
                    <a:pt x="36146" y="38991"/>
                    <a:pt x="38075" y="42492"/>
                  </a:cubicBezTo>
                  <a:cubicBezTo>
                    <a:pt x="38334" y="42969"/>
                    <a:pt x="38592" y="43427"/>
                    <a:pt x="38871" y="43864"/>
                  </a:cubicBezTo>
                  <a:cubicBezTo>
                    <a:pt x="39229" y="43685"/>
                    <a:pt x="39587" y="43506"/>
                    <a:pt x="39905" y="43327"/>
                  </a:cubicBezTo>
                  <a:cubicBezTo>
                    <a:pt x="39786" y="42870"/>
                    <a:pt x="39527" y="42472"/>
                    <a:pt x="39289" y="42054"/>
                  </a:cubicBezTo>
                  <a:cubicBezTo>
                    <a:pt x="37777" y="39210"/>
                    <a:pt x="36146" y="36425"/>
                    <a:pt x="34395" y="33699"/>
                  </a:cubicBezTo>
                  <a:cubicBezTo>
                    <a:pt x="31590" y="29263"/>
                    <a:pt x="28606" y="24946"/>
                    <a:pt x="25642" y="20650"/>
                  </a:cubicBezTo>
                  <a:cubicBezTo>
                    <a:pt x="22778" y="16492"/>
                    <a:pt x="19495" y="12653"/>
                    <a:pt x="15895" y="9132"/>
                  </a:cubicBezTo>
                  <a:cubicBezTo>
                    <a:pt x="14303" y="7560"/>
                    <a:pt x="12672" y="5989"/>
                    <a:pt x="10882" y="4636"/>
                  </a:cubicBezTo>
                  <a:cubicBezTo>
                    <a:pt x="8912" y="3104"/>
                    <a:pt x="6824" y="1851"/>
                    <a:pt x="4516" y="976"/>
                  </a:cubicBezTo>
                  <a:cubicBezTo>
                    <a:pt x="3462" y="578"/>
                    <a:pt x="2427" y="279"/>
                    <a:pt x="1333" y="100"/>
                  </a:cubicBezTo>
                  <a:cubicBezTo>
                    <a:pt x="1234" y="81"/>
                    <a:pt x="1154" y="21"/>
                    <a:pt x="10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11"/>
            <p:cNvSpPr/>
            <p:nvPr/>
          </p:nvSpPr>
          <p:spPr>
            <a:xfrm rot="7110407" flipH="1">
              <a:off x="-1518144" y="1964597"/>
              <a:ext cx="3334767" cy="3705835"/>
            </a:xfrm>
            <a:custGeom>
              <a:avLst/>
              <a:gdLst/>
              <a:ahLst/>
              <a:cxnLst/>
              <a:rect l="l" t="t" r="r" b="b"/>
              <a:pathLst>
                <a:path w="39866" h="44302" extrusionOk="0">
                  <a:moveTo>
                    <a:pt x="936" y="1"/>
                  </a:moveTo>
                  <a:cubicBezTo>
                    <a:pt x="518" y="100"/>
                    <a:pt x="180" y="319"/>
                    <a:pt x="1" y="737"/>
                  </a:cubicBezTo>
                  <a:cubicBezTo>
                    <a:pt x="637" y="876"/>
                    <a:pt x="1254" y="955"/>
                    <a:pt x="1851" y="1115"/>
                  </a:cubicBezTo>
                  <a:cubicBezTo>
                    <a:pt x="3860" y="1592"/>
                    <a:pt x="5730" y="2427"/>
                    <a:pt x="7500" y="3502"/>
                  </a:cubicBezTo>
                  <a:cubicBezTo>
                    <a:pt x="8992" y="4417"/>
                    <a:pt x="10385" y="5471"/>
                    <a:pt x="11698" y="6645"/>
                  </a:cubicBezTo>
                  <a:cubicBezTo>
                    <a:pt x="14662" y="9271"/>
                    <a:pt x="17387" y="12115"/>
                    <a:pt x="19973" y="15119"/>
                  </a:cubicBezTo>
                  <a:cubicBezTo>
                    <a:pt x="21644" y="17049"/>
                    <a:pt x="23136" y="19117"/>
                    <a:pt x="24588" y="21226"/>
                  </a:cubicBezTo>
                  <a:cubicBezTo>
                    <a:pt x="27313" y="25244"/>
                    <a:pt x="30019" y="29263"/>
                    <a:pt x="32605" y="33361"/>
                  </a:cubicBezTo>
                  <a:cubicBezTo>
                    <a:pt x="34853" y="36921"/>
                    <a:pt x="36961" y="40562"/>
                    <a:pt x="38851" y="44302"/>
                  </a:cubicBezTo>
                  <a:cubicBezTo>
                    <a:pt x="39229" y="44143"/>
                    <a:pt x="39627" y="44003"/>
                    <a:pt x="39866" y="43645"/>
                  </a:cubicBezTo>
                  <a:cubicBezTo>
                    <a:pt x="39786" y="43486"/>
                    <a:pt x="39726" y="43367"/>
                    <a:pt x="39647" y="43247"/>
                  </a:cubicBezTo>
                  <a:cubicBezTo>
                    <a:pt x="37976" y="39866"/>
                    <a:pt x="36126" y="36543"/>
                    <a:pt x="34137" y="33341"/>
                  </a:cubicBezTo>
                  <a:cubicBezTo>
                    <a:pt x="31252" y="28666"/>
                    <a:pt x="28209" y="24111"/>
                    <a:pt x="25125" y="19575"/>
                  </a:cubicBezTo>
                  <a:cubicBezTo>
                    <a:pt x="21644" y="14423"/>
                    <a:pt x="17486" y="9847"/>
                    <a:pt x="12851" y="5710"/>
                  </a:cubicBezTo>
                  <a:cubicBezTo>
                    <a:pt x="11220" y="4297"/>
                    <a:pt x="9490" y="3024"/>
                    <a:pt x="7580" y="2010"/>
                  </a:cubicBezTo>
                  <a:cubicBezTo>
                    <a:pt x="5491" y="896"/>
                    <a:pt x="3303" y="140"/>
                    <a:pt x="9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11"/>
            <p:cNvSpPr/>
            <p:nvPr/>
          </p:nvSpPr>
          <p:spPr>
            <a:xfrm rot="7110407" flipH="1">
              <a:off x="-2011093" y="2263612"/>
              <a:ext cx="3264836" cy="3590985"/>
            </a:xfrm>
            <a:custGeom>
              <a:avLst/>
              <a:gdLst/>
              <a:ahLst/>
              <a:cxnLst/>
              <a:rect l="l" t="t" r="r" b="b"/>
              <a:pathLst>
                <a:path w="39030" h="42929" extrusionOk="0">
                  <a:moveTo>
                    <a:pt x="1035" y="0"/>
                  </a:moveTo>
                  <a:cubicBezTo>
                    <a:pt x="975" y="40"/>
                    <a:pt x="836" y="40"/>
                    <a:pt x="796" y="120"/>
                  </a:cubicBezTo>
                  <a:cubicBezTo>
                    <a:pt x="498" y="458"/>
                    <a:pt x="179" y="816"/>
                    <a:pt x="0" y="1234"/>
                  </a:cubicBezTo>
                  <a:cubicBezTo>
                    <a:pt x="597" y="1313"/>
                    <a:pt x="1194" y="1393"/>
                    <a:pt x="1791" y="1492"/>
                  </a:cubicBezTo>
                  <a:cubicBezTo>
                    <a:pt x="3521" y="1771"/>
                    <a:pt x="5113" y="2447"/>
                    <a:pt x="6645" y="3263"/>
                  </a:cubicBezTo>
                  <a:cubicBezTo>
                    <a:pt x="8196" y="4118"/>
                    <a:pt x="9648" y="5172"/>
                    <a:pt x="11041" y="6286"/>
                  </a:cubicBezTo>
                  <a:cubicBezTo>
                    <a:pt x="14025" y="8713"/>
                    <a:pt x="16710" y="11498"/>
                    <a:pt x="19296" y="14363"/>
                  </a:cubicBezTo>
                  <a:cubicBezTo>
                    <a:pt x="21206" y="16452"/>
                    <a:pt x="22837" y="18759"/>
                    <a:pt x="24409" y="21126"/>
                  </a:cubicBezTo>
                  <a:cubicBezTo>
                    <a:pt x="27989" y="26557"/>
                    <a:pt x="31471" y="31988"/>
                    <a:pt x="34733" y="37618"/>
                  </a:cubicBezTo>
                  <a:cubicBezTo>
                    <a:pt x="35748" y="39348"/>
                    <a:pt x="36782" y="41119"/>
                    <a:pt x="37677" y="42929"/>
                  </a:cubicBezTo>
                  <a:cubicBezTo>
                    <a:pt x="38214" y="42810"/>
                    <a:pt x="38712" y="42611"/>
                    <a:pt x="39030" y="42153"/>
                  </a:cubicBezTo>
                  <a:cubicBezTo>
                    <a:pt x="37578" y="39388"/>
                    <a:pt x="36006" y="36663"/>
                    <a:pt x="34355" y="34017"/>
                  </a:cubicBezTo>
                  <a:cubicBezTo>
                    <a:pt x="31550" y="29402"/>
                    <a:pt x="28546" y="24926"/>
                    <a:pt x="25563" y="20450"/>
                  </a:cubicBezTo>
                  <a:cubicBezTo>
                    <a:pt x="21962" y="15059"/>
                    <a:pt x="17625" y="10305"/>
                    <a:pt x="12772" y="6028"/>
                  </a:cubicBezTo>
                  <a:cubicBezTo>
                    <a:pt x="11041" y="4496"/>
                    <a:pt x="9171" y="3143"/>
                    <a:pt x="7142" y="2049"/>
                  </a:cubicBezTo>
                  <a:cubicBezTo>
                    <a:pt x="5212" y="1035"/>
                    <a:pt x="3203" y="279"/>
                    <a:pt x="10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11"/>
            <p:cNvSpPr/>
            <p:nvPr/>
          </p:nvSpPr>
          <p:spPr>
            <a:xfrm rot="7110407" flipH="1">
              <a:off x="1537742" y="2787149"/>
              <a:ext cx="2198222" cy="3799021"/>
            </a:xfrm>
            <a:custGeom>
              <a:avLst/>
              <a:gdLst/>
              <a:ahLst/>
              <a:cxnLst/>
              <a:rect l="l" t="t" r="r" b="b"/>
              <a:pathLst>
                <a:path w="26279" h="45416" extrusionOk="0">
                  <a:moveTo>
                    <a:pt x="1234" y="0"/>
                  </a:moveTo>
                  <a:cubicBezTo>
                    <a:pt x="737" y="299"/>
                    <a:pt x="319" y="696"/>
                    <a:pt x="1" y="1194"/>
                  </a:cubicBezTo>
                  <a:cubicBezTo>
                    <a:pt x="1294" y="2228"/>
                    <a:pt x="2627" y="3243"/>
                    <a:pt x="3920" y="4317"/>
                  </a:cubicBezTo>
                  <a:cubicBezTo>
                    <a:pt x="7381" y="7122"/>
                    <a:pt x="10604" y="10185"/>
                    <a:pt x="13568" y="13547"/>
                  </a:cubicBezTo>
                  <a:cubicBezTo>
                    <a:pt x="16174" y="16471"/>
                    <a:pt x="18501" y="19614"/>
                    <a:pt x="20411" y="23036"/>
                  </a:cubicBezTo>
                  <a:cubicBezTo>
                    <a:pt x="22102" y="26099"/>
                    <a:pt x="23414" y="29302"/>
                    <a:pt x="24190" y="32724"/>
                  </a:cubicBezTo>
                  <a:cubicBezTo>
                    <a:pt x="24867" y="35708"/>
                    <a:pt x="25066" y="38711"/>
                    <a:pt x="24767" y="41735"/>
                  </a:cubicBezTo>
                  <a:cubicBezTo>
                    <a:pt x="24668" y="42869"/>
                    <a:pt x="24469" y="43983"/>
                    <a:pt x="24230" y="45077"/>
                  </a:cubicBezTo>
                  <a:cubicBezTo>
                    <a:pt x="24210" y="45197"/>
                    <a:pt x="24131" y="45316"/>
                    <a:pt x="24270" y="45415"/>
                  </a:cubicBezTo>
                  <a:cubicBezTo>
                    <a:pt x="24906" y="44819"/>
                    <a:pt x="25424" y="44122"/>
                    <a:pt x="25921" y="43426"/>
                  </a:cubicBezTo>
                  <a:cubicBezTo>
                    <a:pt x="25881" y="42710"/>
                    <a:pt x="26060" y="41994"/>
                    <a:pt x="26120" y="41278"/>
                  </a:cubicBezTo>
                  <a:cubicBezTo>
                    <a:pt x="26279" y="39587"/>
                    <a:pt x="26259" y="37856"/>
                    <a:pt x="26100" y="36165"/>
                  </a:cubicBezTo>
                  <a:cubicBezTo>
                    <a:pt x="25802" y="32465"/>
                    <a:pt x="24807" y="28944"/>
                    <a:pt x="23315" y="25562"/>
                  </a:cubicBezTo>
                  <a:cubicBezTo>
                    <a:pt x="21843" y="22220"/>
                    <a:pt x="19933" y="19137"/>
                    <a:pt x="17745" y="16233"/>
                  </a:cubicBezTo>
                  <a:cubicBezTo>
                    <a:pt x="15537" y="13289"/>
                    <a:pt x="13070" y="10583"/>
                    <a:pt x="10464" y="8017"/>
                  </a:cubicBezTo>
                  <a:cubicBezTo>
                    <a:pt x="7620" y="5232"/>
                    <a:pt x="4596" y="2646"/>
                    <a:pt x="1453" y="199"/>
                  </a:cubicBezTo>
                  <a:cubicBezTo>
                    <a:pt x="1393" y="139"/>
                    <a:pt x="1314" y="60"/>
                    <a:pt x="1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11"/>
            <p:cNvSpPr/>
            <p:nvPr/>
          </p:nvSpPr>
          <p:spPr>
            <a:xfrm rot="7110407" flipH="1">
              <a:off x="1230584" y="2774954"/>
              <a:ext cx="2179987" cy="3928594"/>
            </a:xfrm>
            <a:custGeom>
              <a:avLst/>
              <a:gdLst/>
              <a:ahLst/>
              <a:cxnLst/>
              <a:rect l="l" t="t" r="r" b="b"/>
              <a:pathLst>
                <a:path w="26061" h="46965" extrusionOk="0">
                  <a:moveTo>
                    <a:pt x="24799" y="45104"/>
                  </a:moveTo>
                  <a:cubicBezTo>
                    <a:pt x="24807" y="45115"/>
                    <a:pt x="24816" y="45126"/>
                    <a:pt x="24827" y="45137"/>
                  </a:cubicBezTo>
                  <a:lnTo>
                    <a:pt x="24847" y="45117"/>
                  </a:lnTo>
                  <a:cubicBezTo>
                    <a:pt x="24829" y="45111"/>
                    <a:pt x="24813" y="45107"/>
                    <a:pt x="24799" y="45104"/>
                  </a:cubicBezTo>
                  <a:close/>
                  <a:moveTo>
                    <a:pt x="1135" y="0"/>
                  </a:moveTo>
                  <a:cubicBezTo>
                    <a:pt x="637" y="259"/>
                    <a:pt x="299" y="637"/>
                    <a:pt x="1" y="1094"/>
                  </a:cubicBezTo>
                  <a:lnTo>
                    <a:pt x="1" y="1174"/>
                  </a:lnTo>
                  <a:cubicBezTo>
                    <a:pt x="3064" y="3243"/>
                    <a:pt x="5969" y="5451"/>
                    <a:pt x="8754" y="7917"/>
                  </a:cubicBezTo>
                  <a:cubicBezTo>
                    <a:pt x="10942" y="9887"/>
                    <a:pt x="13011" y="11936"/>
                    <a:pt x="14901" y="14204"/>
                  </a:cubicBezTo>
                  <a:cubicBezTo>
                    <a:pt x="18680" y="18699"/>
                    <a:pt x="21545" y="23732"/>
                    <a:pt x="23275" y="29342"/>
                  </a:cubicBezTo>
                  <a:cubicBezTo>
                    <a:pt x="23872" y="31232"/>
                    <a:pt x="24290" y="33181"/>
                    <a:pt x="24529" y="35151"/>
                  </a:cubicBezTo>
                  <a:cubicBezTo>
                    <a:pt x="24966" y="39089"/>
                    <a:pt x="24648" y="42949"/>
                    <a:pt x="23096" y="46649"/>
                  </a:cubicBezTo>
                  <a:cubicBezTo>
                    <a:pt x="23076" y="46748"/>
                    <a:pt x="23076" y="46847"/>
                    <a:pt x="23057" y="46947"/>
                  </a:cubicBezTo>
                  <a:cubicBezTo>
                    <a:pt x="23086" y="46959"/>
                    <a:pt x="23112" y="46965"/>
                    <a:pt x="23137" y="46965"/>
                  </a:cubicBezTo>
                  <a:cubicBezTo>
                    <a:pt x="23229" y="46965"/>
                    <a:pt x="23292" y="46886"/>
                    <a:pt x="23355" y="46808"/>
                  </a:cubicBezTo>
                  <a:cubicBezTo>
                    <a:pt x="23793" y="46290"/>
                    <a:pt x="24270" y="45793"/>
                    <a:pt x="24727" y="45256"/>
                  </a:cubicBezTo>
                  <a:cubicBezTo>
                    <a:pt x="24727" y="45207"/>
                    <a:pt x="24686" y="45102"/>
                    <a:pt x="24775" y="45102"/>
                  </a:cubicBezTo>
                  <a:cubicBezTo>
                    <a:pt x="24782" y="45102"/>
                    <a:pt x="24790" y="45103"/>
                    <a:pt x="24799" y="45104"/>
                  </a:cubicBezTo>
                  <a:lnTo>
                    <a:pt x="24799" y="45104"/>
                  </a:lnTo>
                  <a:cubicBezTo>
                    <a:pt x="24703" y="44973"/>
                    <a:pt x="24792" y="44829"/>
                    <a:pt x="24847" y="44719"/>
                  </a:cubicBezTo>
                  <a:cubicBezTo>
                    <a:pt x="25324" y="43227"/>
                    <a:pt x="25662" y="41715"/>
                    <a:pt x="25841" y="40164"/>
                  </a:cubicBezTo>
                  <a:cubicBezTo>
                    <a:pt x="26040" y="38473"/>
                    <a:pt x="26060" y="36782"/>
                    <a:pt x="25941" y="35071"/>
                  </a:cubicBezTo>
                  <a:cubicBezTo>
                    <a:pt x="25563" y="30516"/>
                    <a:pt x="24131" y="26338"/>
                    <a:pt x="21982" y="22340"/>
                  </a:cubicBezTo>
                  <a:cubicBezTo>
                    <a:pt x="19834" y="18341"/>
                    <a:pt x="17128" y="14761"/>
                    <a:pt x="14085" y="11419"/>
                  </a:cubicBezTo>
                  <a:cubicBezTo>
                    <a:pt x="10345" y="7321"/>
                    <a:pt x="6148" y="3720"/>
                    <a:pt x="1672" y="438"/>
                  </a:cubicBezTo>
                  <a:cubicBezTo>
                    <a:pt x="1493" y="298"/>
                    <a:pt x="1314" y="159"/>
                    <a:pt x="11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11"/>
            <p:cNvSpPr/>
            <p:nvPr/>
          </p:nvSpPr>
          <p:spPr>
            <a:xfrm rot="7110407" flipH="1">
              <a:off x="2176507" y="2773021"/>
              <a:ext cx="2174884" cy="3557776"/>
            </a:xfrm>
            <a:custGeom>
              <a:avLst/>
              <a:gdLst/>
              <a:ahLst/>
              <a:cxnLst/>
              <a:rect l="l" t="t" r="r" b="b"/>
              <a:pathLst>
                <a:path w="26000" h="42532" extrusionOk="0">
                  <a:moveTo>
                    <a:pt x="1373" y="1"/>
                  </a:moveTo>
                  <a:cubicBezTo>
                    <a:pt x="895" y="200"/>
                    <a:pt x="557" y="558"/>
                    <a:pt x="159" y="856"/>
                  </a:cubicBezTo>
                  <a:cubicBezTo>
                    <a:pt x="80" y="916"/>
                    <a:pt x="60" y="995"/>
                    <a:pt x="0" y="1035"/>
                  </a:cubicBezTo>
                  <a:cubicBezTo>
                    <a:pt x="855" y="1692"/>
                    <a:pt x="1671" y="2328"/>
                    <a:pt x="2487" y="2925"/>
                  </a:cubicBezTo>
                  <a:cubicBezTo>
                    <a:pt x="5212" y="5014"/>
                    <a:pt x="7818" y="7202"/>
                    <a:pt x="10285" y="9569"/>
                  </a:cubicBezTo>
                  <a:cubicBezTo>
                    <a:pt x="13328" y="12474"/>
                    <a:pt x="16173" y="15577"/>
                    <a:pt x="18600" y="19038"/>
                  </a:cubicBezTo>
                  <a:cubicBezTo>
                    <a:pt x="20688" y="22002"/>
                    <a:pt x="22419" y="25165"/>
                    <a:pt x="23553" y="28607"/>
                  </a:cubicBezTo>
                  <a:cubicBezTo>
                    <a:pt x="24150" y="30457"/>
                    <a:pt x="24548" y="32307"/>
                    <a:pt x="24747" y="34256"/>
                  </a:cubicBezTo>
                  <a:cubicBezTo>
                    <a:pt x="25005" y="36882"/>
                    <a:pt x="24766" y="39468"/>
                    <a:pt x="24130" y="42014"/>
                  </a:cubicBezTo>
                  <a:cubicBezTo>
                    <a:pt x="24070" y="42193"/>
                    <a:pt x="24011" y="42372"/>
                    <a:pt x="24050" y="42531"/>
                  </a:cubicBezTo>
                  <a:cubicBezTo>
                    <a:pt x="24369" y="42452"/>
                    <a:pt x="24408" y="42134"/>
                    <a:pt x="24528" y="41915"/>
                  </a:cubicBezTo>
                  <a:cubicBezTo>
                    <a:pt x="24826" y="41318"/>
                    <a:pt x="24965" y="40642"/>
                    <a:pt x="25144" y="40005"/>
                  </a:cubicBezTo>
                  <a:cubicBezTo>
                    <a:pt x="25721" y="37658"/>
                    <a:pt x="26000" y="35330"/>
                    <a:pt x="25761" y="32923"/>
                  </a:cubicBezTo>
                  <a:cubicBezTo>
                    <a:pt x="25602" y="30994"/>
                    <a:pt x="25204" y="29104"/>
                    <a:pt x="24607" y="27274"/>
                  </a:cubicBezTo>
                  <a:cubicBezTo>
                    <a:pt x="23553" y="24091"/>
                    <a:pt x="21981" y="21206"/>
                    <a:pt x="20131" y="18441"/>
                  </a:cubicBezTo>
                  <a:cubicBezTo>
                    <a:pt x="18182" y="15617"/>
                    <a:pt x="15974" y="12991"/>
                    <a:pt x="13587" y="10504"/>
                  </a:cubicBezTo>
                  <a:cubicBezTo>
                    <a:pt x="12433" y="9311"/>
                    <a:pt x="11239" y="8177"/>
                    <a:pt x="10026" y="7063"/>
                  </a:cubicBezTo>
                  <a:cubicBezTo>
                    <a:pt x="7639" y="4835"/>
                    <a:pt x="5132" y="2746"/>
                    <a:pt x="2546" y="757"/>
                  </a:cubicBezTo>
                  <a:cubicBezTo>
                    <a:pt x="2168" y="498"/>
                    <a:pt x="1850" y="120"/>
                    <a:pt x="13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11"/>
            <p:cNvSpPr/>
            <p:nvPr/>
          </p:nvSpPr>
          <p:spPr>
            <a:xfrm rot="7110407" flipH="1">
              <a:off x="-1595784" y="2026590"/>
              <a:ext cx="3326485" cy="3684254"/>
            </a:xfrm>
            <a:custGeom>
              <a:avLst/>
              <a:gdLst/>
              <a:ahLst/>
              <a:cxnLst/>
              <a:rect l="l" t="t" r="r" b="b"/>
              <a:pathLst>
                <a:path w="39767" h="44044" extrusionOk="0">
                  <a:moveTo>
                    <a:pt x="916" y="1"/>
                  </a:moveTo>
                  <a:cubicBezTo>
                    <a:pt x="538" y="140"/>
                    <a:pt x="240" y="419"/>
                    <a:pt x="1" y="717"/>
                  </a:cubicBezTo>
                  <a:cubicBezTo>
                    <a:pt x="100" y="737"/>
                    <a:pt x="180" y="797"/>
                    <a:pt x="279" y="816"/>
                  </a:cubicBezTo>
                  <a:cubicBezTo>
                    <a:pt x="1373" y="1015"/>
                    <a:pt x="2408" y="1314"/>
                    <a:pt x="3462" y="1692"/>
                  </a:cubicBezTo>
                  <a:cubicBezTo>
                    <a:pt x="5790" y="2547"/>
                    <a:pt x="7858" y="3840"/>
                    <a:pt x="9828" y="5332"/>
                  </a:cubicBezTo>
                  <a:cubicBezTo>
                    <a:pt x="11618" y="6705"/>
                    <a:pt x="13230" y="8256"/>
                    <a:pt x="14841" y="9848"/>
                  </a:cubicBezTo>
                  <a:cubicBezTo>
                    <a:pt x="18441" y="13369"/>
                    <a:pt x="21724" y="17208"/>
                    <a:pt x="24588" y="21346"/>
                  </a:cubicBezTo>
                  <a:cubicBezTo>
                    <a:pt x="27572" y="25682"/>
                    <a:pt x="30536" y="29979"/>
                    <a:pt x="33341" y="34415"/>
                  </a:cubicBezTo>
                  <a:cubicBezTo>
                    <a:pt x="35052" y="37141"/>
                    <a:pt x="36723" y="39906"/>
                    <a:pt x="38235" y="42770"/>
                  </a:cubicBezTo>
                  <a:cubicBezTo>
                    <a:pt x="38473" y="43188"/>
                    <a:pt x="38732" y="43566"/>
                    <a:pt x="38871" y="44043"/>
                  </a:cubicBezTo>
                  <a:cubicBezTo>
                    <a:pt x="39209" y="43984"/>
                    <a:pt x="39488" y="43785"/>
                    <a:pt x="39766" y="43566"/>
                  </a:cubicBezTo>
                  <a:cubicBezTo>
                    <a:pt x="37877" y="39806"/>
                    <a:pt x="35748" y="36186"/>
                    <a:pt x="33520" y="32625"/>
                  </a:cubicBezTo>
                  <a:cubicBezTo>
                    <a:pt x="30934" y="28527"/>
                    <a:pt x="28229" y="24489"/>
                    <a:pt x="25483" y="20490"/>
                  </a:cubicBezTo>
                  <a:cubicBezTo>
                    <a:pt x="24051" y="18382"/>
                    <a:pt x="22559" y="16313"/>
                    <a:pt x="20888" y="14363"/>
                  </a:cubicBezTo>
                  <a:cubicBezTo>
                    <a:pt x="18322" y="11360"/>
                    <a:pt x="15557" y="8535"/>
                    <a:pt x="12613" y="5889"/>
                  </a:cubicBezTo>
                  <a:cubicBezTo>
                    <a:pt x="11320" y="4715"/>
                    <a:pt x="9888" y="3681"/>
                    <a:pt x="8396" y="2766"/>
                  </a:cubicBezTo>
                  <a:cubicBezTo>
                    <a:pt x="6645" y="1692"/>
                    <a:pt x="4775" y="836"/>
                    <a:pt x="2766" y="379"/>
                  </a:cubicBezTo>
                  <a:cubicBezTo>
                    <a:pt x="2129" y="220"/>
                    <a:pt x="1533" y="120"/>
                    <a:pt x="9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11"/>
            <p:cNvSpPr/>
            <p:nvPr/>
          </p:nvSpPr>
          <p:spPr>
            <a:xfrm rot="7110407" flipH="1">
              <a:off x="1703335" y="2810439"/>
              <a:ext cx="2169949" cy="3714200"/>
            </a:xfrm>
            <a:custGeom>
              <a:avLst/>
              <a:gdLst/>
              <a:ahLst/>
              <a:cxnLst/>
              <a:rect l="l" t="t" r="r" b="b"/>
              <a:pathLst>
                <a:path w="25941" h="44402" extrusionOk="0">
                  <a:moveTo>
                    <a:pt x="1094" y="0"/>
                  </a:moveTo>
                  <a:cubicBezTo>
                    <a:pt x="637" y="219"/>
                    <a:pt x="298" y="597"/>
                    <a:pt x="0" y="975"/>
                  </a:cubicBezTo>
                  <a:cubicBezTo>
                    <a:pt x="80" y="1035"/>
                    <a:pt x="139" y="1114"/>
                    <a:pt x="219" y="1174"/>
                  </a:cubicBezTo>
                  <a:cubicBezTo>
                    <a:pt x="3362" y="3621"/>
                    <a:pt x="6366" y="6207"/>
                    <a:pt x="9230" y="8992"/>
                  </a:cubicBezTo>
                  <a:cubicBezTo>
                    <a:pt x="11856" y="11558"/>
                    <a:pt x="14303" y="14264"/>
                    <a:pt x="16511" y="17208"/>
                  </a:cubicBezTo>
                  <a:cubicBezTo>
                    <a:pt x="18699" y="20112"/>
                    <a:pt x="20609" y="23195"/>
                    <a:pt x="22081" y="26537"/>
                  </a:cubicBezTo>
                  <a:cubicBezTo>
                    <a:pt x="23573" y="29919"/>
                    <a:pt x="24568" y="33440"/>
                    <a:pt x="24866" y="37140"/>
                  </a:cubicBezTo>
                  <a:cubicBezTo>
                    <a:pt x="25025" y="38831"/>
                    <a:pt x="25045" y="40522"/>
                    <a:pt x="24886" y="42253"/>
                  </a:cubicBezTo>
                  <a:cubicBezTo>
                    <a:pt x="24826" y="42969"/>
                    <a:pt x="24667" y="43685"/>
                    <a:pt x="24687" y="44401"/>
                  </a:cubicBezTo>
                  <a:cubicBezTo>
                    <a:pt x="24946" y="44063"/>
                    <a:pt x="25224" y="43685"/>
                    <a:pt x="25463" y="43307"/>
                  </a:cubicBezTo>
                  <a:cubicBezTo>
                    <a:pt x="25701" y="41696"/>
                    <a:pt x="25940" y="40064"/>
                    <a:pt x="25940" y="38393"/>
                  </a:cubicBezTo>
                  <a:cubicBezTo>
                    <a:pt x="25940" y="36603"/>
                    <a:pt x="25841" y="34813"/>
                    <a:pt x="25522" y="33022"/>
                  </a:cubicBezTo>
                  <a:cubicBezTo>
                    <a:pt x="24786" y="28964"/>
                    <a:pt x="23275" y="25205"/>
                    <a:pt x="21245" y="21624"/>
                  </a:cubicBezTo>
                  <a:cubicBezTo>
                    <a:pt x="19296" y="18222"/>
                    <a:pt x="16969" y="15119"/>
                    <a:pt x="14343" y="12175"/>
                  </a:cubicBezTo>
                  <a:cubicBezTo>
                    <a:pt x="10802" y="8176"/>
                    <a:pt x="6843" y="4596"/>
                    <a:pt x="2686" y="1234"/>
                  </a:cubicBezTo>
                  <a:cubicBezTo>
                    <a:pt x="2168" y="816"/>
                    <a:pt x="1611" y="418"/>
                    <a:pt x="10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11"/>
            <p:cNvSpPr/>
            <p:nvPr/>
          </p:nvSpPr>
          <p:spPr>
            <a:xfrm rot="7110407" flipH="1">
              <a:off x="1383419" y="2775279"/>
              <a:ext cx="2188268" cy="3865522"/>
            </a:xfrm>
            <a:custGeom>
              <a:avLst/>
              <a:gdLst/>
              <a:ahLst/>
              <a:cxnLst/>
              <a:rect l="l" t="t" r="r" b="b"/>
              <a:pathLst>
                <a:path w="26160" h="46211" extrusionOk="0">
                  <a:moveTo>
                    <a:pt x="25330" y="44207"/>
                  </a:moveTo>
                  <a:cubicBezTo>
                    <a:pt x="25339" y="44219"/>
                    <a:pt x="25350" y="44230"/>
                    <a:pt x="25364" y="44241"/>
                  </a:cubicBezTo>
                  <a:lnTo>
                    <a:pt x="25384" y="44222"/>
                  </a:lnTo>
                  <a:cubicBezTo>
                    <a:pt x="25362" y="44212"/>
                    <a:pt x="25344" y="44208"/>
                    <a:pt x="25330" y="44207"/>
                  </a:cubicBezTo>
                  <a:close/>
                  <a:moveTo>
                    <a:pt x="1095" y="0"/>
                  </a:moveTo>
                  <a:cubicBezTo>
                    <a:pt x="617" y="259"/>
                    <a:pt x="239" y="597"/>
                    <a:pt x="1" y="1074"/>
                  </a:cubicBezTo>
                  <a:cubicBezTo>
                    <a:pt x="160" y="1233"/>
                    <a:pt x="339" y="1373"/>
                    <a:pt x="518" y="1492"/>
                  </a:cubicBezTo>
                  <a:cubicBezTo>
                    <a:pt x="4994" y="4774"/>
                    <a:pt x="9171" y="8395"/>
                    <a:pt x="12931" y="12493"/>
                  </a:cubicBezTo>
                  <a:cubicBezTo>
                    <a:pt x="15994" y="15815"/>
                    <a:pt x="18700" y="19395"/>
                    <a:pt x="20828" y="23414"/>
                  </a:cubicBezTo>
                  <a:cubicBezTo>
                    <a:pt x="22977" y="27392"/>
                    <a:pt x="24409" y="31590"/>
                    <a:pt x="24787" y="36145"/>
                  </a:cubicBezTo>
                  <a:cubicBezTo>
                    <a:pt x="24946" y="37856"/>
                    <a:pt x="24886" y="39547"/>
                    <a:pt x="24687" y="41238"/>
                  </a:cubicBezTo>
                  <a:cubicBezTo>
                    <a:pt x="24508" y="42769"/>
                    <a:pt x="24170" y="44301"/>
                    <a:pt x="23693" y="45793"/>
                  </a:cubicBezTo>
                  <a:cubicBezTo>
                    <a:pt x="23673" y="45912"/>
                    <a:pt x="23573" y="46052"/>
                    <a:pt x="23673" y="46211"/>
                  </a:cubicBezTo>
                  <a:cubicBezTo>
                    <a:pt x="23752" y="46131"/>
                    <a:pt x="23872" y="46091"/>
                    <a:pt x="23971" y="45992"/>
                  </a:cubicBezTo>
                  <a:cubicBezTo>
                    <a:pt x="24349" y="45554"/>
                    <a:pt x="24707" y="45117"/>
                    <a:pt x="25085" y="44699"/>
                  </a:cubicBezTo>
                  <a:cubicBezTo>
                    <a:pt x="25165" y="44599"/>
                    <a:pt x="25205" y="44460"/>
                    <a:pt x="25264" y="44361"/>
                  </a:cubicBezTo>
                  <a:cubicBezTo>
                    <a:pt x="25281" y="44311"/>
                    <a:pt x="25256" y="44207"/>
                    <a:pt x="25327" y="44207"/>
                  </a:cubicBezTo>
                  <a:cubicBezTo>
                    <a:pt x="25328" y="44207"/>
                    <a:pt x="25329" y="44207"/>
                    <a:pt x="25330" y="44207"/>
                  </a:cubicBezTo>
                  <a:lnTo>
                    <a:pt x="25330" y="44207"/>
                  </a:lnTo>
                  <a:cubicBezTo>
                    <a:pt x="25258" y="44115"/>
                    <a:pt x="25309" y="44009"/>
                    <a:pt x="25344" y="43903"/>
                  </a:cubicBezTo>
                  <a:cubicBezTo>
                    <a:pt x="25563" y="42809"/>
                    <a:pt x="25742" y="41675"/>
                    <a:pt x="25861" y="40561"/>
                  </a:cubicBezTo>
                  <a:cubicBezTo>
                    <a:pt x="26159" y="37538"/>
                    <a:pt x="25961" y="34514"/>
                    <a:pt x="25284" y="31530"/>
                  </a:cubicBezTo>
                  <a:cubicBezTo>
                    <a:pt x="24548" y="28128"/>
                    <a:pt x="23195" y="24926"/>
                    <a:pt x="21505" y="21862"/>
                  </a:cubicBezTo>
                  <a:cubicBezTo>
                    <a:pt x="19595" y="18441"/>
                    <a:pt x="17248" y="15298"/>
                    <a:pt x="14661" y="12373"/>
                  </a:cubicBezTo>
                  <a:cubicBezTo>
                    <a:pt x="11717" y="9011"/>
                    <a:pt x="8475" y="5968"/>
                    <a:pt x="5014" y="3143"/>
                  </a:cubicBezTo>
                  <a:cubicBezTo>
                    <a:pt x="3720" y="2069"/>
                    <a:pt x="2408" y="1054"/>
                    <a:pt x="10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11"/>
            <p:cNvSpPr/>
            <p:nvPr/>
          </p:nvSpPr>
          <p:spPr>
            <a:xfrm rot="7110407" flipH="1">
              <a:off x="1084336" y="2792168"/>
              <a:ext cx="2186595" cy="3954692"/>
            </a:xfrm>
            <a:custGeom>
              <a:avLst/>
              <a:gdLst/>
              <a:ahLst/>
              <a:cxnLst/>
              <a:rect l="l" t="t" r="r" b="b"/>
              <a:pathLst>
                <a:path w="26140" h="47277" extrusionOk="0">
                  <a:moveTo>
                    <a:pt x="1174" y="1"/>
                  </a:moveTo>
                  <a:cubicBezTo>
                    <a:pt x="637" y="180"/>
                    <a:pt x="338" y="617"/>
                    <a:pt x="0" y="1075"/>
                  </a:cubicBezTo>
                  <a:cubicBezTo>
                    <a:pt x="3919" y="3502"/>
                    <a:pt x="7540" y="6287"/>
                    <a:pt x="10882" y="9470"/>
                  </a:cubicBezTo>
                  <a:cubicBezTo>
                    <a:pt x="12930" y="11439"/>
                    <a:pt x="14860" y="13548"/>
                    <a:pt x="16611" y="15815"/>
                  </a:cubicBezTo>
                  <a:cubicBezTo>
                    <a:pt x="19933" y="20073"/>
                    <a:pt x="22320" y="24767"/>
                    <a:pt x="23712" y="29959"/>
                  </a:cubicBezTo>
                  <a:cubicBezTo>
                    <a:pt x="24607" y="33301"/>
                    <a:pt x="25045" y="36703"/>
                    <a:pt x="24707" y="40164"/>
                  </a:cubicBezTo>
                  <a:cubicBezTo>
                    <a:pt x="24468" y="42452"/>
                    <a:pt x="23911" y="44640"/>
                    <a:pt x="22917" y="46729"/>
                  </a:cubicBezTo>
                  <a:cubicBezTo>
                    <a:pt x="22837" y="46908"/>
                    <a:pt x="22678" y="47047"/>
                    <a:pt x="22718" y="47266"/>
                  </a:cubicBezTo>
                  <a:cubicBezTo>
                    <a:pt x="22743" y="47273"/>
                    <a:pt x="22767" y="47276"/>
                    <a:pt x="22789" y="47276"/>
                  </a:cubicBezTo>
                  <a:cubicBezTo>
                    <a:pt x="22892" y="47276"/>
                    <a:pt x="22971" y="47208"/>
                    <a:pt x="23036" y="47127"/>
                  </a:cubicBezTo>
                  <a:cubicBezTo>
                    <a:pt x="23414" y="46749"/>
                    <a:pt x="23772" y="46371"/>
                    <a:pt x="24130" y="46013"/>
                  </a:cubicBezTo>
                  <a:cubicBezTo>
                    <a:pt x="24149" y="45919"/>
                    <a:pt x="24132" y="45826"/>
                    <a:pt x="24230" y="45765"/>
                  </a:cubicBezTo>
                  <a:lnTo>
                    <a:pt x="24230" y="45765"/>
                  </a:lnTo>
                  <a:cubicBezTo>
                    <a:pt x="24230" y="45768"/>
                    <a:pt x="24230" y="45771"/>
                    <a:pt x="24230" y="45774"/>
                  </a:cubicBezTo>
                  <a:lnTo>
                    <a:pt x="24249" y="45754"/>
                  </a:lnTo>
                  <a:lnTo>
                    <a:pt x="24249" y="45754"/>
                  </a:lnTo>
                  <a:cubicBezTo>
                    <a:pt x="24242" y="45758"/>
                    <a:pt x="24236" y="45761"/>
                    <a:pt x="24230" y="45765"/>
                  </a:cubicBezTo>
                  <a:lnTo>
                    <a:pt x="24230" y="45765"/>
                  </a:lnTo>
                  <a:cubicBezTo>
                    <a:pt x="24231" y="45669"/>
                    <a:pt x="24250" y="45572"/>
                    <a:pt x="24269" y="45476"/>
                  </a:cubicBezTo>
                  <a:cubicBezTo>
                    <a:pt x="25821" y="41776"/>
                    <a:pt x="26139" y="37916"/>
                    <a:pt x="25702" y="33978"/>
                  </a:cubicBezTo>
                  <a:cubicBezTo>
                    <a:pt x="25463" y="32008"/>
                    <a:pt x="25045" y="30059"/>
                    <a:pt x="24448" y="28169"/>
                  </a:cubicBezTo>
                  <a:cubicBezTo>
                    <a:pt x="22718" y="22559"/>
                    <a:pt x="19853" y="17526"/>
                    <a:pt x="16074" y="13031"/>
                  </a:cubicBezTo>
                  <a:cubicBezTo>
                    <a:pt x="14184" y="10763"/>
                    <a:pt x="12135" y="8674"/>
                    <a:pt x="9927" y="6744"/>
                  </a:cubicBezTo>
                  <a:cubicBezTo>
                    <a:pt x="7162" y="4298"/>
                    <a:pt x="4237" y="2070"/>
                    <a:pt x="11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11"/>
            <p:cNvSpPr/>
            <p:nvPr/>
          </p:nvSpPr>
          <p:spPr>
            <a:xfrm rot="7110407" flipH="1">
              <a:off x="2022646" y="2749301"/>
              <a:ext cx="2179987" cy="3635905"/>
            </a:xfrm>
            <a:custGeom>
              <a:avLst/>
              <a:gdLst/>
              <a:ahLst/>
              <a:cxnLst/>
              <a:rect l="l" t="t" r="r" b="b"/>
              <a:pathLst>
                <a:path w="26061" h="43466" extrusionOk="0">
                  <a:moveTo>
                    <a:pt x="1055" y="0"/>
                  </a:moveTo>
                  <a:cubicBezTo>
                    <a:pt x="637" y="120"/>
                    <a:pt x="359" y="418"/>
                    <a:pt x="60" y="716"/>
                  </a:cubicBezTo>
                  <a:cubicBezTo>
                    <a:pt x="21" y="756"/>
                    <a:pt x="21" y="856"/>
                    <a:pt x="1" y="915"/>
                  </a:cubicBezTo>
                  <a:cubicBezTo>
                    <a:pt x="2686" y="2905"/>
                    <a:pt x="5272" y="4993"/>
                    <a:pt x="7759" y="7221"/>
                  </a:cubicBezTo>
                  <a:cubicBezTo>
                    <a:pt x="10345" y="9529"/>
                    <a:pt x="12832" y="11996"/>
                    <a:pt x="15079" y="14621"/>
                  </a:cubicBezTo>
                  <a:cubicBezTo>
                    <a:pt x="17248" y="17128"/>
                    <a:pt x="19197" y="19794"/>
                    <a:pt x="20828" y="22678"/>
                  </a:cubicBezTo>
                  <a:cubicBezTo>
                    <a:pt x="22340" y="25344"/>
                    <a:pt x="23514" y="28148"/>
                    <a:pt x="24230" y="31132"/>
                  </a:cubicBezTo>
                  <a:cubicBezTo>
                    <a:pt x="25185" y="35111"/>
                    <a:pt x="25185" y="39109"/>
                    <a:pt x="24190" y="43088"/>
                  </a:cubicBezTo>
                  <a:cubicBezTo>
                    <a:pt x="24131" y="43227"/>
                    <a:pt x="24131" y="43346"/>
                    <a:pt x="24111" y="43466"/>
                  </a:cubicBezTo>
                  <a:cubicBezTo>
                    <a:pt x="24489" y="43048"/>
                    <a:pt x="24688" y="42531"/>
                    <a:pt x="24966" y="42034"/>
                  </a:cubicBezTo>
                  <a:cubicBezTo>
                    <a:pt x="25006" y="41855"/>
                    <a:pt x="24926" y="41656"/>
                    <a:pt x="25125" y="41536"/>
                  </a:cubicBezTo>
                  <a:lnTo>
                    <a:pt x="25105" y="41536"/>
                  </a:lnTo>
                  <a:cubicBezTo>
                    <a:pt x="25066" y="41337"/>
                    <a:pt x="25125" y="41178"/>
                    <a:pt x="25185" y="40999"/>
                  </a:cubicBezTo>
                  <a:cubicBezTo>
                    <a:pt x="25821" y="38453"/>
                    <a:pt x="26060" y="35867"/>
                    <a:pt x="25802" y="33241"/>
                  </a:cubicBezTo>
                  <a:cubicBezTo>
                    <a:pt x="25603" y="31331"/>
                    <a:pt x="25205" y="29441"/>
                    <a:pt x="24608" y="27611"/>
                  </a:cubicBezTo>
                  <a:cubicBezTo>
                    <a:pt x="23494" y="24150"/>
                    <a:pt x="21743" y="20987"/>
                    <a:pt x="19655" y="18023"/>
                  </a:cubicBezTo>
                  <a:cubicBezTo>
                    <a:pt x="17228" y="14582"/>
                    <a:pt x="14383" y="11458"/>
                    <a:pt x="11340" y="8554"/>
                  </a:cubicBezTo>
                  <a:cubicBezTo>
                    <a:pt x="8853" y="6187"/>
                    <a:pt x="6227" y="3999"/>
                    <a:pt x="3542" y="1910"/>
                  </a:cubicBezTo>
                  <a:cubicBezTo>
                    <a:pt x="2726" y="1293"/>
                    <a:pt x="1891" y="657"/>
                    <a:pt x="10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11"/>
            <p:cNvSpPr/>
            <p:nvPr/>
          </p:nvSpPr>
          <p:spPr>
            <a:xfrm rot="7110407" flipH="1">
              <a:off x="1817824" y="2779133"/>
              <a:ext cx="2164930" cy="3695881"/>
            </a:xfrm>
            <a:custGeom>
              <a:avLst/>
              <a:gdLst/>
              <a:ahLst/>
              <a:cxnLst/>
              <a:rect l="l" t="t" r="r" b="b"/>
              <a:pathLst>
                <a:path w="25881" h="44183" extrusionOk="0">
                  <a:moveTo>
                    <a:pt x="975" y="1"/>
                  </a:moveTo>
                  <a:cubicBezTo>
                    <a:pt x="498" y="100"/>
                    <a:pt x="219" y="439"/>
                    <a:pt x="0" y="856"/>
                  </a:cubicBezTo>
                  <a:cubicBezTo>
                    <a:pt x="517" y="1274"/>
                    <a:pt x="1074" y="1672"/>
                    <a:pt x="1592" y="2090"/>
                  </a:cubicBezTo>
                  <a:cubicBezTo>
                    <a:pt x="5769" y="5452"/>
                    <a:pt x="9708" y="9032"/>
                    <a:pt x="13249" y="13031"/>
                  </a:cubicBezTo>
                  <a:cubicBezTo>
                    <a:pt x="15835" y="15975"/>
                    <a:pt x="18202" y="19078"/>
                    <a:pt x="20151" y="22480"/>
                  </a:cubicBezTo>
                  <a:cubicBezTo>
                    <a:pt x="22181" y="26041"/>
                    <a:pt x="23692" y="29820"/>
                    <a:pt x="24428" y="33878"/>
                  </a:cubicBezTo>
                  <a:cubicBezTo>
                    <a:pt x="24747" y="35649"/>
                    <a:pt x="24846" y="37439"/>
                    <a:pt x="24846" y="39249"/>
                  </a:cubicBezTo>
                  <a:cubicBezTo>
                    <a:pt x="24846" y="40920"/>
                    <a:pt x="24627" y="42532"/>
                    <a:pt x="24369" y="44183"/>
                  </a:cubicBezTo>
                  <a:cubicBezTo>
                    <a:pt x="24767" y="43805"/>
                    <a:pt x="25065" y="43347"/>
                    <a:pt x="25264" y="42830"/>
                  </a:cubicBezTo>
                  <a:cubicBezTo>
                    <a:pt x="25363" y="42174"/>
                    <a:pt x="25463" y="41517"/>
                    <a:pt x="25562" y="40841"/>
                  </a:cubicBezTo>
                  <a:cubicBezTo>
                    <a:pt x="25821" y="38951"/>
                    <a:pt x="25881" y="37061"/>
                    <a:pt x="25741" y="35151"/>
                  </a:cubicBezTo>
                  <a:cubicBezTo>
                    <a:pt x="25542" y="32705"/>
                    <a:pt x="25045" y="30357"/>
                    <a:pt x="24249" y="28030"/>
                  </a:cubicBezTo>
                  <a:cubicBezTo>
                    <a:pt x="23235" y="25006"/>
                    <a:pt x="21783" y="22181"/>
                    <a:pt x="20052" y="19496"/>
                  </a:cubicBezTo>
                  <a:cubicBezTo>
                    <a:pt x="17585" y="15696"/>
                    <a:pt x="14641" y="12295"/>
                    <a:pt x="11438" y="9112"/>
                  </a:cubicBezTo>
                  <a:cubicBezTo>
                    <a:pt x="8335" y="6028"/>
                    <a:pt x="4993" y="3164"/>
                    <a:pt x="1552" y="478"/>
                  </a:cubicBezTo>
                  <a:cubicBezTo>
                    <a:pt x="1353" y="339"/>
                    <a:pt x="1174" y="160"/>
                    <a:pt x="9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11"/>
            <p:cNvSpPr/>
            <p:nvPr/>
          </p:nvSpPr>
          <p:spPr>
            <a:xfrm rot="7110407" flipH="1">
              <a:off x="1926854" y="2773928"/>
              <a:ext cx="2173295" cy="3634315"/>
            </a:xfrm>
            <a:custGeom>
              <a:avLst/>
              <a:gdLst/>
              <a:ahLst/>
              <a:cxnLst/>
              <a:rect l="l" t="t" r="r" b="b"/>
              <a:pathLst>
                <a:path w="25981" h="43447" extrusionOk="0">
                  <a:moveTo>
                    <a:pt x="757" y="0"/>
                  </a:moveTo>
                  <a:cubicBezTo>
                    <a:pt x="439" y="140"/>
                    <a:pt x="200" y="358"/>
                    <a:pt x="1" y="637"/>
                  </a:cubicBezTo>
                  <a:cubicBezTo>
                    <a:pt x="200" y="776"/>
                    <a:pt x="359" y="955"/>
                    <a:pt x="558" y="1094"/>
                  </a:cubicBezTo>
                  <a:cubicBezTo>
                    <a:pt x="4019" y="3780"/>
                    <a:pt x="7361" y="6644"/>
                    <a:pt x="10464" y="9728"/>
                  </a:cubicBezTo>
                  <a:cubicBezTo>
                    <a:pt x="13667" y="12911"/>
                    <a:pt x="16611" y="16312"/>
                    <a:pt x="19058" y="20132"/>
                  </a:cubicBezTo>
                  <a:cubicBezTo>
                    <a:pt x="20789" y="22817"/>
                    <a:pt x="22241" y="25622"/>
                    <a:pt x="23275" y="28646"/>
                  </a:cubicBezTo>
                  <a:cubicBezTo>
                    <a:pt x="24071" y="30973"/>
                    <a:pt x="24568" y="33321"/>
                    <a:pt x="24767" y="35767"/>
                  </a:cubicBezTo>
                  <a:cubicBezTo>
                    <a:pt x="24907" y="37677"/>
                    <a:pt x="24867" y="39567"/>
                    <a:pt x="24588" y="41457"/>
                  </a:cubicBezTo>
                  <a:cubicBezTo>
                    <a:pt x="24489" y="42113"/>
                    <a:pt x="24389" y="42770"/>
                    <a:pt x="24290" y="43446"/>
                  </a:cubicBezTo>
                  <a:cubicBezTo>
                    <a:pt x="24568" y="43207"/>
                    <a:pt x="24708" y="42849"/>
                    <a:pt x="24887" y="42551"/>
                  </a:cubicBezTo>
                  <a:lnTo>
                    <a:pt x="24966" y="42173"/>
                  </a:lnTo>
                  <a:cubicBezTo>
                    <a:pt x="25981" y="38194"/>
                    <a:pt x="25981" y="34216"/>
                    <a:pt x="25006" y="30217"/>
                  </a:cubicBezTo>
                  <a:cubicBezTo>
                    <a:pt x="24290" y="27233"/>
                    <a:pt x="23116" y="24429"/>
                    <a:pt x="21604" y="21763"/>
                  </a:cubicBezTo>
                  <a:cubicBezTo>
                    <a:pt x="19953" y="18879"/>
                    <a:pt x="18024" y="16213"/>
                    <a:pt x="15855" y="13706"/>
                  </a:cubicBezTo>
                  <a:cubicBezTo>
                    <a:pt x="13588" y="11081"/>
                    <a:pt x="11141" y="8614"/>
                    <a:pt x="8515" y="6306"/>
                  </a:cubicBezTo>
                  <a:cubicBezTo>
                    <a:pt x="6028" y="4078"/>
                    <a:pt x="3442" y="1990"/>
                    <a:pt x="7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11"/>
            <p:cNvSpPr/>
            <p:nvPr/>
          </p:nvSpPr>
          <p:spPr>
            <a:xfrm rot="7110407" flipH="1">
              <a:off x="-1026171" y="4669273"/>
              <a:ext cx="1639194" cy="1153692"/>
            </a:xfrm>
            <a:custGeom>
              <a:avLst/>
              <a:gdLst/>
              <a:ahLst/>
              <a:cxnLst/>
              <a:rect l="l" t="t" r="r" b="b"/>
              <a:pathLst>
                <a:path w="19596" h="13792" extrusionOk="0">
                  <a:moveTo>
                    <a:pt x="1095" y="0"/>
                  </a:moveTo>
                  <a:cubicBezTo>
                    <a:pt x="916" y="0"/>
                    <a:pt x="757" y="20"/>
                    <a:pt x="578" y="20"/>
                  </a:cubicBezTo>
                  <a:cubicBezTo>
                    <a:pt x="399" y="40"/>
                    <a:pt x="200" y="20"/>
                    <a:pt x="1" y="139"/>
                  </a:cubicBezTo>
                  <a:cubicBezTo>
                    <a:pt x="61" y="298"/>
                    <a:pt x="81" y="378"/>
                    <a:pt x="100" y="478"/>
                  </a:cubicBezTo>
                  <a:cubicBezTo>
                    <a:pt x="399" y="1214"/>
                    <a:pt x="777" y="1930"/>
                    <a:pt x="1195" y="2606"/>
                  </a:cubicBezTo>
                  <a:cubicBezTo>
                    <a:pt x="2468" y="4595"/>
                    <a:pt x="4079" y="6266"/>
                    <a:pt x="5949" y="7679"/>
                  </a:cubicBezTo>
                  <a:cubicBezTo>
                    <a:pt x="9828" y="10643"/>
                    <a:pt x="14204" y="12552"/>
                    <a:pt x="18919" y="13726"/>
                  </a:cubicBezTo>
                  <a:cubicBezTo>
                    <a:pt x="19057" y="13754"/>
                    <a:pt x="19215" y="13791"/>
                    <a:pt x="19372" y="13791"/>
                  </a:cubicBezTo>
                  <a:cubicBezTo>
                    <a:pt x="19441" y="13791"/>
                    <a:pt x="19509" y="13784"/>
                    <a:pt x="19575" y="13766"/>
                  </a:cubicBezTo>
                  <a:cubicBezTo>
                    <a:pt x="19595" y="13627"/>
                    <a:pt x="19516" y="13527"/>
                    <a:pt x="19456" y="13408"/>
                  </a:cubicBezTo>
                  <a:cubicBezTo>
                    <a:pt x="19098" y="13010"/>
                    <a:pt x="18760" y="12632"/>
                    <a:pt x="18422" y="12214"/>
                  </a:cubicBezTo>
                  <a:cubicBezTo>
                    <a:pt x="18083" y="11757"/>
                    <a:pt x="17686" y="11419"/>
                    <a:pt x="17089" y="11339"/>
                  </a:cubicBezTo>
                  <a:cubicBezTo>
                    <a:pt x="16870" y="11319"/>
                    <a:pt x="16671" y="11239"/>
                    <a:pt x="16432" y="11160"/>
                  </a:cubicBezTo>
                  <a:cubicBezTo>
                    <a:pt x="13210" y="10145"/>
                    <a:pt x="10166" y="8753"/>
                    <a:pt x="7421" y="6784"/>
                  </a:cubicBezTo>
                  <a:cubicBezTo>
                    <a:pt x="5292" y="5272"/>
                    <a:pt x="3462" y="3481"/>
                    <a:pt x="2050" y="1293"/>
                  </a:cubicBezTo>
                  <a:cubicBezTo>
                    <a:pt x="1811" y="935"/>
                    <a:pt x="1592" y="577"/>
                    <a:pt x="1393" y="199"/>
                  </a:cubicBezTo>
                  <a:cubicBezTo>
                    <a:pt x="1314" y="80"/>
                    <a:pt x="1214" y="0"/>
                    <a:pt x="10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11"/>
            <p:cNvSpPr/>
            <p:nvPr/>
          </p:nvSpPr>
          <p:spPr>
            <a:xfrm rot="7110407" flipH="1">
              <a:off x="-547627" y="5043285"/>
              <a:ext cx="978531" cy="693453"/>
            </a:xfrm>
            <a:custGeom>
              <a:avLst/>
              <a:gdLst/>
              <a:ahLst/>
              <a:cxnLst/>
              <a:rect l="l" t="t" r="r" b="b"/>
              <a:pathLst>
                <a:path w="11698" h="8290" extrusionOk="0">
                  <a:moveTo>
                    <a:pt x="154" y="0"/>
                  </a:moveTo>
                  <a:cubicBezTo>
                    <a:pt x="101" y="0"/>
                    <a:pt x="49" y="16"/>
                    <a:pt x="0" y="65"/>
                  </a:cubicBezTo>
                  <a:cubicBezTo>
                    <a:pt x="40" y="144"/>
                    <a:pt x="100" y="244"/>
                    <a:pt x="159" y="323"/>
                  </a:cubicBezTo>
                  <a:cubicBezTo>
                    <a:pt x="935" y="1437"/>
                    <a:pt x="1890" y="2452"/>
                    <a:pt x="2905" y="3387"/>
                  </a:cubicBezTo>
                  <a:cubicBezTo>
                    <a:pt x="4635" y="4919"/>
                    <a:pt x="6565" y="6172"/>
                    <a:pt x="8654" y="7166"/>
                  </a:cubicBezTo>
                  <a:cubicBezTo>
                    <a:pt x="9469" y="7525"/>
                    <a:pt x="10325" y="7863"/>
                    <a:pt x="11140" y="8201"/>
                  </a:cubicBezTo>
                  <a:cubicBezTo>
                    <a:pt x="11239" y="8245"/>
                    <a:pt x="11345" y="8289"/>
                    <a:pt x="11450" y="8289"/>
                  </a:cubicBezTo>
                  <a:cubicBezTo>
                    <a:pt x="11534" y="8289"/>
                    <a:pt x="11617" y="8261"/>
                    <a:pt x="11697" y="8181"/>
                  </a:cubicBezTo>
                  <a:cubicBezTo>
                    <a:pt x="11458" y="8121"/>
                    <a:pt x="11339" y="7902"/>
                    <a:pt x="11200" y="7783"/>
                  </a:cubicBezTo>
                  <a:cubicBezTo>
                    <a:pt x="10444" y="7087"/>
                    <a:pt x="9708" y="6371"/>
                    <a:pt x="8952" y="5674"/>
                  </a:cubicBezTo>
                  <a:cubicBezTo>
                    <a:pt x="8753" y="5476"/>
                    <a:pt x="8554" y="5297"/>
                    <a:pt x="8315" y="5177"/>
                  </a:cubicBezTo>
                  <a:cubicBezTo>
                    <a:pt x="6346" y="4183"/>
                    <a:pt x="4556" y="2889"/>
                    <a:pt x="2984" y="1318"/>
                  </a:cubicBezTo>
                  <a:cubicBezTo>
                    <a:pt x="2805" y="1139"/>
                    <a:pt x="2646" y="1020"/>
                    <a:pt x="2447" y="920"/>
                  </a:cubicBezTo>
                  <a:cubicBezTo>
                    <a:pt x="1771" y="602"/>
                    <a:pt x="1094" y="264"/>
                    <a:pt x="378" y="45"/>
                  </a:cubicBezTo>
                  <a:cubicBezTo>
                    <a:pt x="308" y="33"/>
                    <a:pt x="230" y="0"/>
                    <a:pt x="1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6" name="Google Shape;346;p11"/>
          <p:cNvSpPr/>
          <p:nvPr/>
        </p:nvSpPr>
        <p:spPr>
          <a:xfrm rot="7110407" flipH="1">
            <a:off x="-128203" y="4796214"/>
            <a:ext cx="5103" cy="6776"/>
          </a:xfrm>
          <a:custGeom>
            <a:avLst/>
            <a:gdLst/>
            <a:ahLst/>
            <a:cxnLst/>
            <a:rect l="l" t="t" r="r" b="b"/>
            <a:pathLst>
              <a:path w="61" h="81" extrusionOk="0">
                <a:moveTo>
                  <a:pt x="60" y="1"/>
                </a:moveTo>
                <a:cubicBezTo>
                  <a:pt x="20" y="21"/>
                  <a:pt x="0" y="41"/>
                  <a:pt x="0" y="81"/>
                </a:cubicBezTo>
                <a:lnTo>
                  <a:pt x="20" y="41"/>
                </a:lnTo>
                <a:cubicBezTo>
                  <a:pt x="60" y="41"/>
                  <a:pt x="60" y="21"/>
                  <a:pt x="60" y="1"/>
                </a:cubicBezTo>
                <a:close/>
              </a:path>
            </a:pathLst>
          </a:custGeom>
          <a:solidFill>
            <a:srgbClr val="A6C2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1"/>
          <p:cNvSpPr/>
          <p:nvPr/>
        </p:nvSpPr>
        <p:spPr>
          <a:xfrm rot="7110407" flipH="1">
            <a:off x="8354636" y="-1918200"/>
            <a:ext cx="99961" cy="78296"/>
          </a:xfrm>
          <a:custGeom>
            <a:avLst/>
            <a:gdLst/>
            <a:ahLst/>
            <a:cxnLst/>
            <a:rect l="l" t="t" r="r" b="b"/>
            <a:pathLst>
              <a:path w="1195" h="936" extrusionOk="0">
                <a:moveTo>
                  <a:pt x="1115" y="0"/>
                </a:moveTo>
                <a:lnTo>
                  <a:pt x="1115" y="0"/>
                </a:lnTo>
                <a:cubicBezTo>
                  <a:pt x="756" y="119"/>
                  <a:pt x="478" y="358"/>
                  <a:pt x="160" y="597"/>
                </a:cubicBezTo>
                <a:cubicBezTo>
                  <a:pt x="1" y="716"/>
                  <a:pt x="100" y="836"/>
                  <a:pt x="219" y="935"/>
                </a:cubicBezTo>
                <a:cubicBezTo>
                  <a:pt x="498" y="716"/>
                  <a:pt x="796" y="497"/>
                  <a:pt x="1075" y="239"/>
                </a:cubicBezTo>
                <a:cubicBezTo>
                  <a:pt x="1154" y="159"/>
                  <a:pt x="1194" y="100"/>
                  <a:pt x="11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8" name="Google Shape;348;p11"/>
          <p:cNvGrpSpPr/>
          <p:nvPr/>
        </p:nvGrpSpPr>
        <p:grpSpPr>
          <a:xfrm>
            <a:off x="4783225" y="-3674609"/>
            <a:ext cx="8389561" cy="5315391"/>
            <a:chOff x="4783225" y="-3674609"/>
            <a:chExt cx="8389561" cy="5315391"/>
          </a:xfrm>
        </p:grpSpPr>
        <p:sp>
          <p:nvSpPr>
            <p:cNvPr id="349" name="Google Shape;349;p11"/>
            <p:cNvSpPr/>
            <p:nvPr/>
          </p:nvSpPr>
          <p:spPr>
            <a:xfrm rot="7110407" flipH="1">
              <a:off x="5474536" y="-2623286"/>
              <a:ext cx="3161696" cy="3454134"/>
            </a:xfrm>
            <a:custGeom>
              <a:avLst/>
              <a:gdLst/>
              <a:ahLst/>
              <a:cxnLst/>
              <a:rect l="l" t="t" r="r" b="b"/>
              <a:pathLst>
                <a:path w="37797" h="41293" extrusionOk="0">
                  <a:moveTo>
                    <a:pt x="16193" y="10339"/>
                  </a:moveTo>
                  <a:lnTo>
                    <a:pt x="16193" y="10339"/>
                  </a:lnTo>
                  <a:cubicBezTo>
                    <a:pt x="16193" y="10354"/>
                    <a:pt x="16172" y="10388"/>
                    <a:pt x="16154" y="10414"/>
                  </a:cubicBezTo>
                  <a:lnTo>
                    <a:pt x="16154" y="10414"/>
                  </a:lnTo>
                  <a:cubicBezTo>
                    <a:pt x="16156" y="10377"/>
                    <a:pt x="16193" y="10358"/>
                    <a:pt x="16193" y="10339"/>
                  </a:cubicBezTo>
                  <a:close/>
                  <a:moveTo>
                    <a:pt x="4667" y="2139"/>
                  </a:moveTo>
                  <a:cubicBezTo>
                    <a:pt x="4740" y="2139"/>
                    <a:pt x="4804" y="2171"/>
                    <a:pt x="4874" y="2183"/>
                  </a:cubicBezTo>
                  <a:cubicBezTo>
                    <a:pt x="5570" y="2402"/>
                    <a:pt x="6267" y="2720"/>
                    <a:pt x="6943" y="3058"/>
                  </a:cubicBezTo>
                  <a:cubicBezTo>
                    <a:pt x="7142" y="3158"/>
                    <a:pt x="7301" y="3277"/>
                    <a:pt x="7480" y="3456"/>
                  </a:cubicBezTo>
                  <a:cubicBezTo>
                    <a:pt x="9052" y="5008"/>
                    <a:pt x="10842" y="6281"/>
                    <a:pt x="12811" y="7295"/>
                  </a:cubicBezTo>
                  <a:cubicBezTo>
                    <a:pt x="13050" y="7435"/>
                    <a:pt x="13249" y="7594"/>
                    <a:pt x="13448" y="7793"/>
                  </a:cubicBezTo>
                  <a:cubicBezTo>
                    <a:pt x="14204" y="8489"/>
                    <a:pt x="14940" y="9225"/>
                    <a:pt x="15696" y="9921"/>
                  </a:cubicBezTo>
                  <a:cubicBezTo>
                    <a:pt x="15835" y="10060"/>
                    <a:pt x="15954" y="10259"/>
                    <a:pt x="16193" y="10339"/>
                  </a:cubicBezTo>
                  <a:cubicBezTo>
                    <a:pt x="16116" y="10416"/>
                    <a:pt x="16035" y="10445"/>
                    <a:pt x="15953" y="10445"/>
                  </a:cubicBezTo>
                  <a:cubicBezTo>
                    <a:pt x="15846" y="10445"/>
                    <a:pt x="15738" y="10395"/>
                    <a:pt x="15636" y="10339"/>
                  </a:cubicBezTo>
                  <a:cubicBezTo>
                    <a:pt x="14821" y="9981"/>
                    <a:pt x="13965" y="9663"/>
                    <a:pt x="13150" y="9285"/>
                  </a:cubicBezTo>
                  <a:cubicBezTo>
                    <a:pt x="11061" y="8290"/>
                    <a:pt x="9131" y="7057"/>
                    <a:pt x="7401" y="5505"/>
                  </a:cubicBezTo>
                  <a:cubicBezTo>
                    <a:pt x="6386" y="4590"/>
                    <a:pt x="5471" y="3575"/>
                    <a:pt x="4655" y="2461"/>
                  </a:cubicBezTo>
                  <a:cubicBezTo>
                    <a:pt x="4576" y="2382"/>
                    <a:pt x="4556" y="2282"/>
                    <a:pt x="4496" y="2203"/>
                  </a:cubicBezTo>
                  <a:cubicBezTo>
                    <a:pt x="4561" y="2154"/>
                    <a:pt x="4616" y="2139"/>
                    <a:pt x="4667" y="2139"/>
                  </a:cubicBezTo>
                  <a:close/>
                  <a:moveTo>
                    <a:pt x="2288" y="1805"/>
                  </a:moveTo>
                  <a:cubicBezTo>
                    <a:pt x="2427" y="1805"/>
                    <a:pt x="2507" y="1885"/>
                    <a:pt x="2587" y="2004"/>
                  </a:cubicBezTo>
                  <a:cubicBezTo>
                    <a:pt x="2785" y="2382"/>
                    <a:pt x="3004" y="2760"/>
                    <a:pt x="3223" y="3098"/>
                  </a:cubicBezTo>
                  <a:cubicBezTo>
                    <a:pt x="4655" y="5286"/>
                    <a:pt x="6486" y="7077"/>
                    <a:pt x="8634" y="8628"/>
                  </a:cubicBezTo>
                  <a:cubicBezTo>
                    <a:pt x="11379" y="10617"/>
                    <a:pt x="14443" y="11970"/>
                    <a:pt x="17645" y="13005"/>
                  </a:cubicBezTo>
                  <a:cubicBezTo>
                    <a:pt x="17884" y="13044"/>
                    <a:pt x="18083" y="13144"/>
                    <a:pt x="18302" y="13164"/>
                  </a:cubicBezTo>
                  <a:cubicBezTo>
                    <a:pt x="18879" y="13243"/>
                    <a:pt x="19296" y="13601"/>
                    <a:pt x="19635" y="14039"/>
                  </a:cubicBezTo>
                  <a:cubicBezTo>
                    <a:pt x="19973" y="14437"/>
                    <a:pt x="20311" y="14835"/>
                    <a:pt x="20669" y="15233"/>
                  </a:cubicBezTo>
                  <a:cubicBezTo>
                    <a:pt x="20729" y="15332"/>
                    <a:pt x="20828" y="15412"/>
                    <a:pt x="20788" y="15551"/>
                  </a:cubicBezTo>
                  <a:cubicBezTo>
                    <a:pt x="20729" y="15567"/>
                    <a:pt x="20668" y="15573"/>
                    <a:pt x="20606" y="15573"/>
                  </a:cubicBezTo>
                  <a:cubicBezTo>
                    <a:pt x="20441" y="15573"/>
                    <a:pt x="20271" y="15531"/>
                    <a:pt x="20112" y="15531"/>
                  </a:cubicBezTo>
                  <a:cubicBezTo>
                    <a:pt x="15397" y="14357"/>
                    <a:pt x="11021" y="12448"/>
                    <a:pt x="7142" y="9484"/>
                  </a:cubicBezTo>
                  <a:cubicBezTo>
                    <a:pt x="5272" y="8071"/>
                    <a:pt x="3641" y="6400"/>
                    <a:pt x="2388" y="4411"/>
                  </a:cubicBezTo>
                  <a:cubicBezTo>
                    <a:pt x="1970" y="3715"/>
                    <a:pt x="1592" y="3018"/>
                    <a:pt x="1294" y="2282"/>
                  </a:cubicBezTo>
                  <a:cubicBezTo>
                    <a:pt x="1234" y="2183"/>
                    <a:pt x="1234" y="2083"/>
                    <a:pt x="1194" y="1964"/>
                  </a:cubicBezTo>
                  <a:cubicBezTo>
                    <a:pt x="1353" y="1825"/>
                    <a:pt x="1552" y="1865"/>
                    <a:pt x="1751" y="1825"/>
                  </a:cubicBezTo>
                  <a:cubicBezTo>
                    <a:pt x="1930" y="1805"/>
                    <a:pt x="2109" y="1805"/>
                    <a:pt x="2288" y="1805"/>
                  </a:cubicBezTo>
                  <a:close/>
                  <a:moveTo>
                    <a:pt x="2628" y="0"/>
                  </a:moveTo>
                  <a:cubicBezTo>
                    <a:pt x="2155" y="0"/>
                    <a:pt x="1678" y="38"/>
                    <a:pt x="1194" y="114"/>
                  </a:cubicBezTo>
                  <a:cubicBezTo>
                    <a:pt x="995" y="194"/>
                    <a:pt x="796" y="273"/>
                    <a:pt x="697" y="512"/>
                  </a:cubicBezTo>
                  <a:cubicBezTo>
                    <a:pt x="538" y="910"/>
                    <a:pt x="339" y="1308"/>
                    <a:pt x="180" y="1686"/>
                  </a:cubicBezTo>
                  <a:cubicBezTo>
                    <a:pt x="1" y="2064"/>
                    <a:pt x="1" y="2461"/>
                    <a:pt x="80" y="2859"/>
                  </a:cubicBezTo>
                  <a:cubicBezTo>
                    <a:pt x="378" y="4311"/>
                    <a:pt x="1035" y="5644"/>
                    <a:pt x="1930" y="6838"/>
                  </a:cubicBezTo>
                  <a:cubicBezTo>
                    <a:pt x="3163" y="8469"/>
                    <a:pt x="4675" y="9822"/>
                    <a:pt x="6306" y="10956"/>
                  </a:cubicBezTo>
                  <a:cubicBezTo>
                    <a:pt x="9131" y="12965"/>
                    <a:pt x="12215" y="14536"/>
                    <a:pt x="15437" y="15809"/>
                  </a:cubicBezTo>
                  <a:cubicBezTo>
                    <a:pt x="17566" y="16645"/>
                    <a:pt x="19754" y="17381"/>
                    <a:pt x="22101" y="17500"/>
                  </a:cubicBezTo>
                  <a:cubicBezTo>
                    <a:pt x="22400" y="17520"/>
                    <a:pt x="22579" y="17640"/>
                    <a:pt x="22718" y="17878"/>
                  </a:cubicBezTo>
                  <a:cubicBezTo>
                    <a:pt x="23315" y="18734"/>
                    <a:pt x="23951" y="19589"/>
                    <a:pt x="24548" y="20464"/>
                  </a:cubicBezTo>
                  <a:cubicBezTo>
                    <a:pt x="27055" y="24184"/>
                    <a:pt x="29223" y="28123"/>
                    <a:pt x="31331" y="32062"/>
                  </a:cubicBezTo>
                  <a:cubicBezTo>
                    <a:pt x="32764" y="34747"/>
                    <a:pt x="34156" y="37433"/>
                    <a:pt x="35608" y="40098"/>
                  </a:cubicBezTo>
                  <a:cubicBezTo>
                    <a:pt x="35827" y="40516"/>
                    <a:pt x="35947" y="40994"/>
                    <a:pt x="36344" y="41292"/>
                  </a:cubicBezTo>
                  <a:cubicBezTo>
                    <a:pt x="36822" y="41153"/>
                    <a:pt x="37180" y="40815"/>
                    <a:pt x="37598" y="40596"/>
                  </a:cubicBezTo>
                  <a:cubicBezTo>
                    <a:pt x="37677" y="40556"/>
                    <a:pt x="37717" y="40437"/>
                    <a:pt x="37797" y="40377"/>
                  </a:cubicBezTo>
                  <a:cubicBezTo>
                    <a:pt x="36782" y="38487"/>
                    <a:pt x="35787" y="36597"/>
                    <a:pt x="34713" y="34708"/>
                  </a:cubicBezTo>
                  <a:cubicBezTo>
                    <a:pt x="33201" y="32042"/>
                    <a:pt x="31650" y="29356"/>
                    <a:pt x="30078" y="26731"/>
                  </a:cubicBezTo>
                  <a:cubicBezTo>
                    <a:pt x="28328" y="23747"/>
                    <a:pt x="26537" y="20763"/>
                    <a:pt x="24608" y="17839"/>
                  </a:cubicBezTo>
                  <a:cubicBezTo>
                    <a:pt x="22917" y="15233"/>
                    <a:pt x="21027" y="12806"/>
                    <a:pt x="18839" y="10558"/>
                  </a:cubicBezTo>
                  <a:cubicBezTo>
                    <a:pt x="16850" y="8529"/>
                    <a:pt x="14860" y="6500"/>
                    <a:pt x="12672" y="4709"/>
                  </a:cubicBezTo>
                  <a:cubicBezTo>
                    <a:pt x="11081" y="3416"/>
                    <a:pt x="9390" y="2223"/>
                    <a:pt x="7560" y="1308"/>
                  </a:cubicBezTo>
                  <a:cubicBezTo>
                    <a:pt x="6844" y="930"/>
                    <a:pt x="6068" y="631"/>
                    <a:pt x="5272" y="393"/>
                  </a:cubicBezTo>
                  <a:cubicBezTo>
                    <a:pt x="4389" y="133"/>
                    <a:pt x="3515" y="0"/>
                    <a:pt x="26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11"/>
            <p:cNvSpPr/>
            <p:nvPr/>
          </p:nvSpPr>
          <p:spPr>
            <a:xfrm rot="7110407" flipH="1">
              <a:off x="6391819" y="-3168352"/>
              <a:ext cx="3354759" cy="3702657"/>
            </a:xfrm>
            <a:custGeom>
              <a:avLst/>
              <a:gdLst/>
              <a:ahLst/>
              <a:cxnLst/>
              <a:rect l="l" t="t" r="r" b="b"/>
              <a:pathLst>
                <a:path w="40105" h="44264" extrusionOk="0">
                  <a:moveTo>
                    <a:pt x="1148" y="1"/>
                  </a:moveTo>
                  <a:cubicBezTo>
                    <a:pt x="644" y="1"/>
                    <a:pt x="268" y="221"/>
                    <a:pt x="1" y="679"/>
                  </a:cubicBezTo>
                  <a:cubicBezTo>
                    <a:pt x="2368" y="818"/>
                    <a:pt x="4556" y="1574"/>
                    <a:pt x="6525" y="2648"/>
                  </a:cubicBezTo>
                  <a:cubicBezTo>
                    <a:pt x="8455" y="3662"/>
                    <a:pt x="10186" y="4896"/>
                    <a:pt x="11797" y="6348"/>
                  </a:cubicBezTo>
                  <a:cubicBezTo>
                    <a:pt x="16452" y="10466"/>
                    <a:pt x="20609" y="15041"/>
                    <a:pt x="24091" y="20193"/>
                  </a:cubicBezTo>
                  <a:cubicBezTo>
                    <a:pt x="27174" y="24749"/>
                    <a:pt x="30198" y="29304"/>
                    <a:pt x="33082" y="33979"/>
                  </a:cubicBezTo>
                  <a:cubicBezTo>
                    <a:pt x="35071" y="37182"/>
                    <a:pt x="36941" y="40464"/>
                    <a:pt x="38612" y="43866"/>
                  </a:cubicBezTo>
                  <a:cubicBezTo>
                    <a:pt x="38692" y="44025"/>
                    <a:pt x="38752" y="44144"/>
                    <a:pt x="38831" y="44264"/>
                  </a:cubicBezTo>
                  <a:cubicBezTo>
                    <a:pt x="39289" y="44184"/>
                    <a:pt x="39607" y="43886"/>
                    <a:pt x="39945" y="43667"/>
                  </a:cubicBezTo>
                  <a:cubicBezTo>
                    <a:pt x="40045" y="43587"/>
                    <a:pt x="40104" y="43468"/>
                    <a:pt x="40045" y="43348"/>
                  </a:cubicBezTo>
                  <a:cubicBezTo>
                    <a:pt x="39985" y="43150"/>
                    <a:pt x="39905" y="42970"/>
                    <a:pt x="39806" y="42791"/>
                  </a:cubicBezTo>
                  <a:cubicBezTo>
                    <a:pt x="38513" y="40106"/>
                    <a:pt x="37041" y="37520"/>
                    <a:pt x="35529" y="34974"/>
                  </a:cubicBezTo>
                  <a:cubicBezTo>
                    <a:pt x="33440" y="31453"/>
                    <a:pt x="31232" y="28051"/>
                    <a:pt x="28964" y="24649"/>
                  </a:cubicBezTo>
                  <a:cubicBezTo>
                    <a:pt x="28447" y="23854"/>
                    <a:pt x="27950" y="23058"/>
                    <a:pt x="27413" y="22262"/>
                  </a:cubicBezTo>
                  <a:cubicBezTo>
                    <a:pt x="27293" y="22163"/>
                    <a:pt x="27174" y="22043"/>
                    <a:pt x="27353" y="21904"/>
                  </a:cubicBezTo>
                  <a:cubicBezTo>
                    <a:pt x="27652" y="21685"/>
                    <a:pt x="27950" y="21407"/>
                    <a:pt x="28308" y="21307"/>
                  </a:cubicBezTo>
                  <a:cubicBezTo>
                    <a:pt x="28407" y="21148"/>
                    <a:pt x="28487" y="20969"/>
                    <a:pt x="28586" y="20790"/>
                  </a:cubicBezTo>
                  <a:cubicBezTo>
                    <a:pt x="28547" y="20770"/>
                    <a:pt x="28487" y="20711"/>
                    <a:pt x="28467" y="20691"/>
                  </a:cubicBezTo>
                  <a:cubicBezTo>
                    <a:pt x="27950" y="20949"/>
                    <a:pt x="27453" y="21188"/>
                    <a:pt x="26915" y="21447"/>
                  </a:cubicBezTo>
                  <a:cubicBezTo>
                    <a:pt x="26756" y="21407"/>
                    <a:pt x="26697" y="21268"/>
                    <a:pt x="26637" y="21148"/>
                  </a:cubicBezTo>
                  <a:cubicBezTo>
                    <a:pt x="26557" y="21049"/>
                    <a:pt x="26498" y="20949"/>
                    <a:pt x="26418" y="20790"/>
                  </a:cubicBezTo>
                  <a:cubicBezTo>
                    <a:pt x="26776" y="20651"/>
                    <a:pt x="27075" y="20512"/>
                    <a:pt x="27393" y="20372"/>
                  </a:cubicBezTo>
                  <a:cubicBezTo>
                    <a:pt x="27890" y="20154"/>
                    <a:pt x="28368" y="19875"/>
                    <a:pt x="28885" y="19676"/>
                  </a:cubicBezTo>
                  <a:cubicBezTo>
                    <a:pt x="29362" y="19477"/>
                    <a:pt x="29581" y="19119"/>
                    <a:pt x="29681" y="18681"/>
                  </a:cubicBezTo>
                  <a:cubicBezTo>
                    <a:pt x="29624" y="18644"/>
                    <a:pt x="29573" y="18630"/>
                    <a:pt x="29526" y="18630"/>
                  </a:cubicBezTo>
                  <a:cubicBezTo>
                    <a:pt x="29426" y="18630"/>
                    <a:pt x="29344" y="18694"/>
                    <a:pt x="29263" y="18721"/>
                  </a:cubicBezTo>
                  <a:cubicBezTo>
                    <a:pt x="28268" y="19179"/>
                    <a:pt x="27254" y="19577"/>
                    <a:pt x="26179" y="19875"/>
                  </a:cubicBezTo>
                  <a:cubicBezTo>
                    <a:pt x="26063" y="19911"/>
                    <a:pt x="25986" y="19935"/>
                    <a:pt x="25926" y="19935"/>
                  </a:cubicBezTo>
                  <a:cubicBezTo>
                    <a:pt x="25823" y="19935"/>
                    <a:pt x="25768" y="19865"/>
                    <a:pt x="25642" y="19676"/>
                  </a:cubicBezTo>
                  <a:lnTo>
                    <a:pt x="25185" y="19000"/>
                  </a:lnTo>
                  <a:cubicBezTo>
                    <a:pt x="25404" y="18821"/>
                    <a:pt x="25622" y="18821"/>
                    <a:pt x="25861" y="18781"/>
                  </a:cubicBezTo>
                  <a:cubicBezTo>
                    <a:pt x="27194" y="18502"/>
                    <a:pt x="28467" y="18085"/>
                    <a:pt x="29740" y="17587"/>
                  </a:cubicBezTo>
                  <a:cubicBezTo>
                    <a:pt x="30158" y="17408"/>
                    <a:pt x="30377" y="17170"/>
                    <a:pt x="30357" y="16692"/>
                  </a:cubicBezTo>
                  <a:cubicBezTo>
                    <a:pt x="30316" y="16637"/>
                    <a:pt x="30269" y="16618"/>
                    <a:pt x="30222" y="16618"/>
                  </a:cubicBezTo>
                  <a:cubicBezTo>
                    <a:pt x="30132" y="16618"/>
                    <a:pt x="30037" y="16686"/>
                    <a:pt x="29959" y="16712"/>
                  </a:cubicBezTo>
                  <a:cubicBezTo>
                    <a:pt x="28547" y="17289"/>
                    <a:pt x="27075" y="17707"/>
                    <a:pt x="25563" y="17906"/>
                  </a:cubicBezTo>
                  <a:cubicBezTo>
                    <a:pt x="25158" y="17965"/>
                    <a:pt x="24915" y="18014"/>
                    <a:pt x="24745" y="18014"/>
                  </a:cubicBezTo>
                  <a:cubicBezTo>
                    <a:pt x="24405" y="18014"/>
                    <a:pt x="24356" y="17819"/>
                    <a:pt x="23892" y="17130"/>
                  </a:cubicBezTo>
                  <a:lnTo>
                    <a:pt x="23892" y="17070"/>
                  </a:lnTo>
                  <a:cubicBezTo>
                    <a:pt x="23937" y="16979"/>
                    <a:pt x="24002" y="16960"/>
                    <a:pt x="24068" y="16960"/>
                  </a:cubicBezTo>
                  <a:cubicBezTo>
                    <a:pt x="24118" y="16960"/>
                    <a:pt x="24167" y="16971"/>
                    <a:pt x="24210" y="16971"/>
                  </a:cubicBezTo>
                  <a:cubicBezTo>
                    <a:pt x="26060" y="16871"/>
                    <a:pt x="27870" y="16533"/>
                    <a:pt x="29641" y="15896"/>
                  </a:cubicBezTo>
                  <a:cubicBezTo>
                    <a:pt x="29840" y="15817"/>
                    <a:pt x="30039" y="15737"/>
                    <a:pt x="30218" y="15678"/>
                  </a:cubicBezTo>
                  <a:cubicBezTo>
                    <a:pt x="30775" y="15439"/>
                    <a:pt x="30775" y="15419"/>
                    <a:pt x="30755" y="14723"/>
                  </a:cubicBezTo>
                  <a:cubicBezTo>
                    <a:pt x="30716" y="14706"/>
                    <a:pt x="30680" y="14699"/>
                    <a:pt x="30647" y="14699"/>
                  </a:cubicBezTo>
                  <a:cubicBezTo>
                    <a:pt x="30524" y="14699"/>
                    <a:pt x="30431" y="14791"/>
                    <a:pt x="30337" y="14822"/>
                  </a:cubicBezTo>
                  <a:cubicBezTo>
                    <a:pt x="28487" y="15479"/>
                    <a:pt x="26577" y="15877"/>
                    <a:pt x="24608" y="15916"/>
                  </a:cubicBezTo>
                  <a:cubicBezTo>
                    <a:pt x="24170" y="15916"/>
                    <a:pt x="23713" y="15936"/>
                    <a:pt x="23275" y="15936"/>
                  </a:cubicBezTo>
                  <a:cubicBezTo>
                    <a:pt x="23076" y="15936"/>
                    <a:pt x="22957" y="15877"/>
                    <a:pt x="22818" y="15717"/>
                  </a:cubicBezTo>
                  <a:cubicBezTo>
                    <a:pt x="22619" y="15479"/>
                    <a:pt x="22420" y="15220"/>
                    <a:pt x="22261" y="14981"/>
                  </a:cubicBezTo>
                  <a:cubicBezTo>
                    <a:pt x="22323" y="14857"/>
                    <a:pt x="22400" y="14834"/>
                    <a:pt x="22474" y="14834"/>
                  </a:cubicBezTo>
                  <a:cubicBezTo>
                    <a:pt x="22519" y="14834"/>
                    <a:pt x="22561" y="14842"/>
                    <a:pt x="22599" y="14842"/>
                  </a:cubicBezTo>
                  <a:cubicBezTo>
                    <a:pt x="23215" y="14863"/>
                    <a:pt x="23832" y="14885"/>
                    <a:pt x="24449" y="14885"/>
                  </a:cubicBezTo>
                  <a:cubicBezTo>
                    <a:pt x="24986" y="14885"/>
                    <a:pt x="25523" y="14869"/>
                    <a:pt x="26060" y="14822"/>
                  </a:cubicBezTo>
                  <a:cubicBezTo>
                    <a:pt x="27572" y="14703"/>
                    <a:pt x="29064" y="14424"/>
                    <a:pt x="30536" y="13947"/>
                  </a:cubicBezTo>
                  <a:cubicBezTo>
                    <a:pt x="30655" y="13907"/>
                    <a:pt x="30775" y="13887"/>
                    <a:pt x="30874" y="13808"/>
                  </a:cubicBezTo>
                  <a:cubicBezTo>
                    <a:pt x="31013" y="13728"/>
                    <a:pt x="31013" y="13609"/>
                    <a:pt x="30974" y="13489"/>
                  </a:cubicBezTo>
                  <a:lnTo>
                    <a:pt x="30974" y="13489"/>
                  </a:lnTo>
                  <a:cubicBezTo>
                    <a:pt x="29919" y="13728"/>
                    <a:pt x="28825" y="13927"/>
                    <a:pt x="27731" y="13987"/>
                  </a:cubicBezTo>
                  <a:cubicBezTo>
                    <a:pt x="27341" y="14005"/>
                    <a:pt x="26953" y="14014"/>
                    <a:pt x="26567" y="14014"/>
                  </a:cubicBezTo>
                  <a:cubicBezTo>
                    <a:pt x="24850" y="14014"/>
                    <a:pt x="23171" y="13838"/>
                    <a:pt x="21465" y="13529"/>
                  </a:cubicBezTo>
                  <a:cubicBezTo>
                    <a:pt x="21166" y="13489"/>
                    <a:pt x="20968" y="13390"/>
                    <a:pt x="20769" y="13151"/>
                  </a:cubicBezTo>
                  <a:cubicBezTo>
                    <a:pt x="19993" y="12316"/>
                    <a:pt x="19217" y="11441"/>
                    <a:pt x="18421" y="10625"/>
                  </a:cubicBezTo>
                  <a:cubicBezTo>
                    <a:pt x="16452" y="8576"/>
                    <a:pt x="14443" y="6587"/>
                    <a:pt x="12235" y="4836"/>
                  </a:cubicBezTo>
                  <a:cubicBezTo>
                    <a:pt x="10345" y="3344"/>
                    <a:pt x="8356" y="2011"/>
                    <a:pt x="6088" y="1116"/>
                  </a:cubicBezTo>
                  <a:cubicBezTo>
                    <a:pt x="4516" y="500"/>
                    <a:pt x="2905" y="122"/>
                    <a:pt x="1214" y="2"/>
                  </a:cubicBezTo>
                  <a:cubicBezTo>
                    <a:pt x="1192" y="1"/>
                    <a:pt x="1170" y="1"/>
                    <a:pt x="114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11"/>
            <p:cNvSpPr/>
            <p:nvPr/>
          </p:nvSpPr>
          <p:spPr>
            <a:xfrm rot="7110407" flipH="1">
              <a:off x="8754117" y="-2295104"/>
              <a:ext cx="2204914" cy="4017011"/>
            </a:xfrm>
            <a:custGeom>
              <a:avLst/>
              <a:gdLst/>
              <a:ahLst/>
              <a:cxnLst/>
              <a:rect l="l" t="t" r="r" b="b"/>
              <a:pathLst>
                <a:path w="26359" h="48022" extrusionOk="0">
                  <a:moveTo>
                    <a:pt x="1314" y="0"/>
                  </a:moveTo>
                  <a:cubicBezTo>
                    <a:pt x="936" y="199"/>
                    <a:pt x="697" y="518"/>
                    <a:pt x="419" y="796"/>
                  </a:cubicBezTo>
                  <a:cubicBezTo>
                    <a:pt x="1" y="1214"/>
                    <a:pt x="1" y="1214"/>
                    <a:pt x="498" y="1552"/>
                  </a:cubicBezTo>
                  <a:cubicBezTo>
                    <a:pt x="1493" y="2169"/>
                    <a:pt x="2507" y="2765"/>
                    <a:pt x="3482" y="3442"/>
                  </a:cubicBezTo>
                  <a:cubicBezTo>
                    <a:pt x="6207" y="5292"/>
                    <a:pt x="8774" y="7381"/>
                    <a:pt x="11161" y="9668"/>
                  </a:cubicBezTo>
                  <a:cubicBezTo>
                    <a:pt x="13627" y="12035"/>
                    <a:pt x="15875" y="14562"/>
                    <a:pt x="17904" y="17267"/>
                  </a:cubicBezTo>
                  <a:cubicBezTo>
                    <a:pt x="20292" y="20470"/>
                    <a:pt x="22042" y="24051"/>
                    <a:pt x="23295" y="27850"/>
                  </a:cubicBezTo>
                  <a:cubicBezTo>
                    <a:pt x="24509" y="31530"/>
                    <a:pt x="25165" y="35290"/>
                    <a:pt x="24927" y="39169"/>
                  </a:cubicBezTo>
                  <a:cubicBezTo>
                    <a:pt x="24907" y="39467"/>
                    <a:pt x="24927" y="39786"/>
                    <a:pt x="24807" y="40064"/>
                  </a:cubicBezTo>
                  <a:cubicBezTo>
                    <a:pt x="24827" y="40184"/>
                    <a:pt x="24827" y="40323"/>
                    <a:pt x="24708" y="40383"/>
                  </a:cubicBezTo>
                  <a:cubicBezTo>
                    <a:pt x="24608" y="40462"/>
                    <a:pt x="24489" y="40482"/>
                    <a:pt x="24370" y="40542"/>
                  </a:cubicBezTo>
                  <a:cubicBezTo>
                    <a:pt x="22917" y="41019"/>
                    <a:pt x="21406" y="41278"/>
                    <a:pt x="19894" y="41417"/>
                  </a:cubicBezTo>
                  <a:cubicBezTo>
                    <a:pt x="19402" y="41459"/>
                    <a:pt x="18907" y="41473"/>
                    <a:pt x="18413" y="41473"/>
                  </a:cubicBezTo>
                  <a:cubicBezTo>
                    <a:pt x="17748" y="41473"/>
                    <a:pt x="17083" y="41448"/>
                    <a:pt x="16432" y="41437"/>
                  </a:cubicBezTo>
                  <a:cubicBezTo>
                    <a:pt x="16379" y="41437"/>
                    <a:pt x="16322" y="41421"/>
                    <a:pt x="16267" y="41421"/>
                  </a:cubicBezTo>
                  <a:cubicBezTo>
                    <a:pt x="16197" y="41421"/>
                    <a:pt x="16130" y="41446"/>
                    <a:pt x="16074" y="41556"/>
                  </a:cubicBezTo>
                  <a:cubicBezTo>
                    <a:pt x="16273" y="41775"/>
                    <a:pt x="16472" y="42054"/>
                    <a:pt x="16651" y="42312"/>
                  </a:cubicBezTo>
                  <a:cubicBezTo>
                    <a:pt x="16771" y="42451"/>
                    <a:pt x="16910" y="42531"/>
                    <a:pt x="17109" y="42531"/>
                  </a:cubicBezTo>
                  <a:cubicBezTo>
                    <a:pt x="17546" y="42531"/>
                    <a:pt x="18004" y="42511"/>
                    <a:pt x="18441" y="42511"/>
                  </a:cubicBezTo>
                  <a:cubicBezTo>
                    <a:pt x="20411" y="42451"/>
                    <a:pt x="22301" y="42054"/>
                    <a:pt x="24171" y="41417"/>
                  </a:cubicBezTo>
                  <a:cubicBezTo>
                    <a:pt x="24277" y="41371"/>
                    <a:pt x="24372" y="41291"/>
                    <a:pt x="24481" y="41291"/>
                  </a:cubicBezTo>
                  <a:cubicBezTo>
                    <a:pt x="24515" y="41291"/>
                    <a:pt x="24551" y="41299"/>
                    <a:pt x="24588" y="41317"/>
                  </a:cubicBezTo>
                  <a:cubicBezTo>
                    <a:pt x="24608" y="42014"/>
                    <a:pt x="24608" y="42014"/>
                    <a:pt x="24031" y="42252"/>
                  </a:cubicBezTo>
                  <a:cubicBezTo>
                    <a:pt x="23832" y="42332"/>
                    <a:pt x="23673" y="42412"/>
                    <a:pt x="23474" y="42471"/>
                  </a:cubicBezTo>
                  <a:cubicBezTo>
                    <a:pt x="21724" y="43128"/>
                    <a:pt x="19914" y="43446"/>
                    <a:pt x="18044" y="43545"/>
                  </a:cubicBezTo>
                  <a:cubicBezTo>
                    <a:pt x="18007" y="43545"/>
                    <a:pt x="17966" y="43540"/>
                    <a:pt x="17924" y="43540"/>
                  </a:cubicBezTo>
                  <a:cubicBezTo>
                    <a:pt x="17851" y="43540"/>
                    <a:pt x="17776" y="43556"/>
                    <a:pt x="17725" y="43645"/>
                  </a:cubicBezTo>
                  <a:lnTo>
                    <a:pt x="17725" y="43725"/>
                  </a:lnTo>
                  <a:cubicBezTo>
                    <a:pt x="18209" y="44409"/>
                    <a:pt x="18239" y="44595"/>
                    <a:pt x="18586" y="44595"/>
                  </a:cubicBezTo>
                  <a:cubicBezTo>
                    <a:pt x="18754" y="44595"/>
                    <a:pt x="18995" y="44552"/>
                    <a:pt x="19396" y="44500"/>
                  </a:cubicBezTo>
                  <a:cubicBezTo>
                    <a:pt x="20908" y="44301"/>
                    <a:pt x="22380" y="43904"/>
                    <a:pt x="23793" y="43307"/>
                  </a:cubicBezTo>
                  <a:cubicBezTo>
                    <a:pt x="23871" y="43267"/>
                    <a:pt x="23950" y="43211"/>
                    <a:pt x="24040" y="43211"/>
                  </a:cubicBezTo>
                  <a:cubicBezTo>
                    <a:pt x="24086" y="43211"/>
                    <a:pt x="24136" y="43226"/>
                    <a:pt x="24190" y="43267"/>
                  </a:cubicBezTo>
                  <a:cubicBezTo>
                    <a:pt x="24210" y="43744"/>
                    <a:pt x="23992" y="44003"/>
                    <a:pt x="23574" y="44162"/>
                  </a:cubicBezTo>
                  <a:cubicBezTo>
                    <a:pt x="22301" y="44659"/>
                    <a:pt x="21008" y="45097"/>
                    <a:pt x="19695" y="45356"/>
                  </a:cubicBezTo>
                  <a:cubicBezTo>
                    <a:pt x="19456" y="45415"/>
                    <a:pt x="19237" y="45415"/>
                    <a:pt x="19018" y="45594"/>
                  </a:cubicBezTo>
                  <a:lnTo>
                    <a:pt x="19456" y="46251"/>
                  </a:lnTo>
                  <a:cubicBezTo>
                    <a:pt x="19582" y="46440"/>
                    <a:pt x="19628" y="46509"/>
                    <a:pt x="19736" y="46509"/>
                  </a:cubicBezTo>
                  <a:cubicBezTo>
                    <a:pt x="19799" y="46509"/>
                    <a:pt x="19882" y="46486"/>
                    <a:pt x="20013" y="46450"/>
                  </a:cubicBezTo>
                  <a:cubicBezTo>
                    <a:pt x="21047" y="46151"/>
                    <a:pt x="22082" y="45754"/>
                    <a:pt x="23096" y="45316"/>
                  </a:cubicBezTo>
                  <a:cubicBezTo>
                    <a:pt x="23179" y="45275"/>
                    <a:pt x="23261" y="45205"/>
                    <a:pt x="23363" y="45205"/>
                  </a:cubicBezTo>
                  <a:cubicBezTo>
                    <a:pt x="23409" y="45205"/>
                    <a:pt x="23459" y="45219"/>
                    <a:pt x="23514" y="45256"/>
                  </a:cubicBezTo>
                  <a:cubicBezTo>
                    <a:pt x="23415" y="45734"/>
                    <a:pt x="23196" y="46052"/>
                    <a:pt x="22718" y="46251"/>
                  </a:cubicBezTo>
                  <a:cubicBezTo>
                    <a:pt x="22221" y="46450"/>
                    <a:pt x="21724" y="46728"/>
                    <a:pt x="21226" y="46947"/>
                  </a:cubicBezTo>
                  <a:cubicBezTo>
                    <a:pt x="20908" y="47106"/>
                    <a:pt x="20610" y="47226"/>
                    <a:pt x="20252" y="47385"/>
                  </a:cubicBezTo>
                  <a:cubicBezTo>
                    <a:pt x="20331" y="47504"/>
                    <a:pt x="20391" y="47623"/>
                    <a:pt x="20451" y="47723"/>
                  </a:cubicBezTo>
                  <a:cubicBezTo>
                    <a:pt x="20530" y="47822"/>
                    <a:pt x="20590" y="48001"/>
                    <a:pt x="20749" y="48021"/>
                  </a:cubicBezTo>
                  <a:cubicBezTo>
                    <a:pt x="21286" y="47783"/>
                    <a:pt x="21783" y="47524"/>
                    <a:pt x="22301" y="47285"/>
                  </a:cubicBezTo>
                  <a:cubicBezTo>
                    <a:pt x="22321" y="47206"/>
                    <a:pt x="22400" y="47146"/>
                    <a:pt x="22519" y="47146"/>
                  </a:cubicBezTo>
                  <a:cubicBezTo>
                    <a:pt x="22599" y="47206"/>
                    <a:pt x="22519" y="47265"/>
                    <a:pt x="22500" y="47325"/>
                  </a:cubicBezTo>
                  <a:cubicBezTo>
                    <a:pt x="22400" y="47504"/>
                    <a:pt x="22321" y="47663"/>
                    <a:pt x="22221" y="47842"/>
                  </a:cubicBezTo>
                  <a:cubicBezTo>
                    <a:pt x="22269" y="47872"/>
                    <a:pt x="22307" y="47884"/>
                    <a:pt x="22341" y="47884"/>
                  </a:cubicBezTo>
                  <a:cubicBezTo>
                    <a:pt x="22420" y="47884"/>
                    <a:pt x="22470" y="47818"/>
                    <a:pt x="22539" y="47763"/>
                  </a:cubicBezTo>
                  <a:cubicBezTo>
                    <a:pt x="22997" y="47365"/>
                    <a:pt x="23435" y="46967"/>
                    <a:pt x="23832" y="46509"/>
                  </a:cubicBezTo>
                  <a:cubicBezTo>
                    <a:pt x="23892" y="46410"/>
                    <a:pt x="23872" y="46251"/>
                    <a:pt x="24031" y="46211"/>
                  </a:cubicBezTo>
                  <a:lnTo>
                    <a:pt x="24011" y="46211"/>
                  </a:lnTo>
                  <a:cubicBezTo>
                    <a:pt x="23992" y="45972"/>
                    <a:pt x="24131" y="45833"/>
                    <a:pt x="24210" y="45654"/>
                  </a:cubicBezTo>
                  <a:cubicBezTo>
                    <a:pt x="25205" y="43565"/>
                    <a:pt x="25782" y="41377"/>
                    <a:pt x="26001" y="39090"/>
                  </a:cubicBezTo>
                  <a:cubicBezTo>
                    <a:pt x="26359" y="35628"/>
                    <a:pt x="25901" y="32227"/>
                    <a:pt x="25006" y="28904"/>
                  </a:cubicBezTo>
                  <a:cubicBezTo>
                    <a:pt x="23614" y="23693"/>
                    <a:pt x="21226" y="18998"/>
                    <a:pt x="17924" y="14741"/>
                  </a:cubicBezTo>
                  <a:cubicBezTo>
                    <a:pt x="16154" y="12513"/>
                    <a:pt x="14244" y="10404"/>
                    <a:pt x="12175" y="8415"/>
                  </a:cubicBezTo>
                  <a:cubicBezTo>
                    <a:pt x="8853" y="5232"/>
                    <a:pt x="5213" y="2447"/>
                    <a:pt x="131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1"/>
            <p:cNvSpPr/>
            <p:nvPr/>
          </p:nvSpPr>
          <p:spPr>
            <a:xfrm rot="7110407" flipH="1">
              <a:off x="6024302" y="-2966519"/>
              <a:ext cx="3336356" cy="3664262"/>
            </a:xfrm>
            <a:custGeom>
              <a:avLst/>
              <a:gdLst/>
              <a:ahLst/>
              <a:cxnLst/>
              <a:rect l="l" t="t" r="r" b="b"/>
              <a:pathLst>
                <a:path w="39885" h="43805" extrusionOk="0">
                  <a:moveTo>
                    <a:pt x="1015" y="0"/>
                  </a:moveTo>
                  <a:cubicBezTo>
                    <a:pt x="577" y="259"/>
                    <a:pt x="219" y="597"/>
                    <a:pt x="0" y="1055"/>
                  </a:cubicBezTo>
                  <a:cubicBezTo>
                    <a:pt x="935" y="1333"/>
                    <a:pt x="1890" y="1552"/>
                    <a:pt x="2805" y="1930"/>
                  </a:cubicBezTo>
                  <a:cubicBezTo>
                    <a:pt x="5351" y="2845"/>
                    <a:pt x="7639" y="4218"/>
                    <a:pt x="9787" y="5829"/>
                  </a:cubicBezTo>
                  <a:cubicBezTo>
                    <a:pt x="12035" y="7500"/>
                    <a:pt x="14044" y="9410"/>
                    <a:pt x="16014" y="11379"/>
                  </a:cubicBezTo>
                  <a:cubicBezTo>
                    <a:pt x="19276" y="14602"/>
                    <a:pt x="22101" y="18162"/>
                    <a:pt x="24667" y="21942"/>
                  </a:cubicBezTo>
                  <a:cubicBezTo>
                    <a:pt x="27233" y="25702"/>
                    <a:pt x="29819" y="29481"/>
                    <a:pt x="32266" y="33301"/>
                  </a:cubicBezTo>
                  <a:cubicBezTo>
                    <a:pt x="34414" y="36643"/>
                    <a:pt x="36424" y="40024"/>
                    <a:pt x="38293" y="43526"/>
                  </a:cubicBezTo>
                  <a:cubicBezTo>
                    <a:pt x="38313" y="43526"/>
                    <a:pt x="38333" y="43545"/>
                    <a:pt x="38373" y="43585"/>
                  </a:cubicBezTo>
                  <a:cubicBezTo>
                    <a:pt x="38373" y="43585"/>
                    <a:pt x="38333" y="43605"/>
                    <a:pt x="38333" y="43625"/>
                  </a:cubicBezTo>
                  <a:lnTo>
                    <a:pt x="38333" y="43804"/>
                  </a:lnTo>
                  <a:cubicBezTo>
                    <a:pt x="38890" y="43685"/>
                    <a:pt x="39328" y="43327"/>
                    <a:pt x="39805" y="43028"/>
                  </a:cubicBezTo>
                  <a:cubicBezTo>
                    <a:pt x="39865" y="43008"/>
                    <a:pt x="39865" y="42909"/>
                    <a:pt x="39885" y="42829"/>
                  </a:cubicBezTo>
                  <a:cubicBezTo>
                    <a:pt x="39606" y="42372"/>
                    <a:pt x="39348" y="41914"/>
                    <a:pt x="39089" y="41457"/>
                  </a:cubicBezTo>
                  <a:cubicBezTo>
                    <a:pt x="37179" y="37936"/>
                    <a:pt x="35031" y="34554"/>
                    <a:pt x="32843" y="31192"/>
                  </a:cubicBezTo>
                  <a:cubicBezTo>
                    <a:pt x="30734" y="27969"/>
                    <a:pt x="28566" y="24787"/>
                    <a:pt x="26358" y="21624"/>
                  </a:cubicBezTo>
                  <a:cubicBezTo>
                    <a:pt x="24548" y="18998"/>
                    <a:pt x="22658" y="16392"/>
                    <a:pt x="20509" y="13985"/>
                  </a:cubicBezTo>
                  <a:cubicBezTo>
                    <a:pt x="18898" y="12155"/>
                    <a:pt x="17207" y="10404"/>
                    <a:pt x="15477" y="8713"/>
                  </a:cubicBezTo>
                  <a:cubicBezTo>
                    <a:pt x="13945" y="7261"/>
                    <a:pt x="12413" y="5829"/>
                    <a:pt x="10722" y="4576"/>
                  </a:cubicBezTo>
                  <a:cubicBezTo>
                    <a:pt x="8653" y="3024"/>
                    <a:pt x="6465" y="1711"/>
                    <a:pt x="4058" y="836"/>
                  </a:cubicBezTo>
                  <a:cubicBezTo>
                    <a:pt x="3064" y="458"/>
                    <a:pt x="2029" y="219"/>
                    <a:pt x="101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1"/>
            <p:cNvSpPr/>
            <p:nvPr/>
          </p:nvSpPr>
          <p:spPr>
            <a:xfrm rot="7110407" flipH="1">
              <a:off x="5926103" y="-2895078"/>
              <a:ext cx="3296539" cy="3639250"/>
            </a:xfrm>
            <a:custGeom>
              <a:avLst/>
              <a:gdLst/>
              <a:ahLst/>
              <a:cxnLst/>
              <a:rect l="l" t="t" r="r" b="b"/>
              <a:pathLst>
                <a:path w="39409" h="43506" extrusionOk="0">
                  <a:moveTo>
                    <a:pt x="1055" y="1"/>
                  </a:moveTo>
                  <a:cubicBezTo>
                    <a:pt x="677" y="299"/>
                    <a:pt x="399" y="697"/>
                    <a:pt x="100" y="1055"/>
                  </a:cubicBezTo>
                  <a:cubicBezTo>
                    <a:pt x="41" y="1134"/>
                    <a:pt x="41" y="1234"/>
                    <a:pt x="1" y="1333"/>
                  </a:cubicBezTo>
                  <a:cubicBezTo>
                    <a:pt x="2169" y="1592"/>
                    <a:pt x="4178" y="2368"/>
                    <a:pt x="6108" y="3382"/>
                  </a:cubicBezTo>
                  <a:cubicBezTo>
                    <a:pt x="8137" y="4476"/>
                    <a:pt x="10007" y="5849"/>
                    <a:pt x="11737" y="7361"/>
                  </a:cubicBezTo>
                  <a:cubicBezTo>
                    <a:pt x="16611" y="11638"/>
                    <a:pt x="20928" y="16392"/>
                    <a:pt x="24528" y="21783"/>
                  </a:cubicBezTo>
                  <a:cubicBezTo>
                    <a:pt x="27512" y="26259"/>
                    <a:pt x="30516" y="30735"/>
                    <a:pt x="33341" y="35350"/>
                  </a:cubicBezTo>
                  <a:cubicBezTo>
                    <a:pt x="34972" y="38035"/>
                    <a:pt x="36544" y="40741"/>
                    <a:pt x="38016" y="43506"/>
                  </a:cubicBezTo>
                  <a:cubicBezTo>
                    <a:pt x="38473" y="43247"/>
                    <a:pt x="38931" y="43009"/>
                    <a:pt x="39408" y="42750"/>
                  </a:cubicBezTo>
                  <a:lnTo>
                    <a:pt x="39408" y="42571"/>
                  </a:lnTo>
                  <a:cubicBezTo>
                    <a:pt x="39329" y="42571"/>
                    <a:pt x="39329" y="42531"/>
                    <a:pt x="39348" y="42432"/>
                  </a:cubicBezTo>
                  <a:cubicBezTo>
                    <a:pt x="37479" y="38951"/>
                    <a:pt x="35469" y="35549"/>
                    <a:pt x="33341" y="32207"/>
                  </a:cubicBezTo>
                  <a:cubicBezTo>
                    <a:pt x="30854" y="28387"/>
                    <a:pt x="28288" y="24628"/>
                    <a:pt x="25722" y="20848"/>
                  </a:cubicBezTo>
                  <a:cubicBezTo>
                    <a:pt x="23156" y="17069"/>
                    <a:pt x="20331" y="13508"/>
                    <a:pt x="17069" y="10285"/>
                  </a:cubicBezTo>
                  <a:cubicBezTo>
                    <a:pt x="15099" y="8316"/>
                    <a:pt x="13090" y="6406"/>
                    <a:pt x="10842" y="4735"/>
                  </a:cubicBezTo>
                  <a:cubicBezTo>
                    <a:pt x="8694" y="3124"/>
                    <a:pt x="6406" y="1771"/>
                    <a:pt x="3860" y="836"/>
                  </a:cubicBezTo>
                  <a:cubicBezTo>
                    <a:pt x="2945" y="498"/>
                    <a:pt x="1990" y="259"/>
                    <a:pt x="10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1"/>
            <p:cNvSpPr/>
            <p:nvPr/>
          </p:nvSpPr>
          <p:spPr>
            <a:xfrm rot="7110407" flipH="1">
              <a:off x="5600591" y="-2694894"/>
              <a:ext cx="3189970" cy="3501564"/>
            </a:xfrm>
            <a:custGeom>
              <a:avLst/>
              <a:gdLst/>
              <a:ahLst/>
              <a:cxnLst/>
              <a:rect l="l" t="t" r="r" b="b"/>
              <a:pathLst>
                <a:path w="38135" h="41860" extrusionOk="0">
                  <a:moveTo>
                    <a:pt x="1582" y="1"/>
                  </a:moveTo>
                  <a:cubicBezTo>
                    <a:pt x="1320" y="1"/>
                    <a:pt x="1058" y="10"/>
                    <a:pt x="796" y="26"/>
                  </a:cubicBezTo>
                  <a:cubicBezTo>
                    <a:pt x="577" y="384"/>
                    <a:pt x="378" y="762"/>
                    <a:pt x="160" y="1100"/>
                  </a:cubicBezTo>
                  <a:cubicBezTo>
                    <a:pt x="60" y="1259"/>
                    <a:pt x="0" y="1418"/>
                    <a:pt x="60" y="1597"/>
                  </a:cubicBezTo>
                  <a:cubicBezTo>
                    <a:pt x="537" y="1521"/>
                    <a:pt x="1012" y="1483"/>
                    <a:pt x="1485" y="1483"/>
                  </a:cubicBezTo>
                  <a:cubicBezTo>
                    <a:pt x="2373" y="1483"/>
                    <a:pt x="3255" y="1616"/>
                    <a:pt x="4138" y="1876"/>
                  </a:cubicBezTo>
                  <a:cubicBezTo>
                    <a:pt x="4914" y="2114"/>
                    <a:pt x="5670" y="2413"/>
                    <a:pt x="6426" y="2791"/>
                  </a:cubicBezTo>
                  <a:cubicBezTo>
                    <a:pt x="8296" y="3706"/>
                    <a:pt x="9947" y="4899"/>
                    <a:pt x="11538" y="6192"/>
                  </a:cubicBezTo>
                  <a:cubicBezTo>
                    <a:pt x="13766" y="7983"/>
                    <a:pt x="15755" y="10012"/>
                    <a:pt x="17705" y="12041"/>
                  </a:cubicBezTo>
                  <a:cubicBezTo>
                    <a:pt x="19873" y="14289"/>
                    <a:pt x="21763" y="16716"/>
                    <a:pt x="23474" y="19322"/>
                  </a:cubicBezTo>
                  <a:cubicBezTo>
                    <a:pt x="25403" y="22246"/>
                    <a:pt x="27194" y="25230"/>
                    <a:pt x="28944" y="28214"/>
                  </a:cubicBezTo>
                  <a:cubicBezTo>
                    <a:pt x="30516" y="30839"/>
                    <a:pt x="32067" y="33505"/>
                    <a:pt x="33579" y="36191"/>
                  </a:cubicBezTo>
                  <a:cubicBezTo>
                    <a:pt x="34653" y="38060"/>
                    <a:pt x="35648" y="39970"/>
                    <a:pt x="36663" y="41860"/>
                  </a:cubicBezTo>
                  <a:cubicBezTo>
                    <a:pt x="37239" y="41761"/>
                    <a:pt x="37737" y="41462"/>
                    <a:pt x="38135" y="41044"/>
                  </a:cubicBezTo>
                  <a:cubicBezTo>
                    <a:pt x="37796" y="40666"/>
                    <a:pt x="37637" y="40189"/>
                    <a:pt x="37379" y="39751"/>
                  </a:cubicBezTo>
                  <a:cubicBezTo>
                    <a:pt x="34494" y="34400"/>
                    <a:pt x="31391" y="29208"/>
                    <a:pt x="28188" y="24056"/>
                  </a:cubicBezTo>
                  <a:cubicBezTo>
                    <a:pt x="27035" y="22246"/>
                    <a:pt x="25901" y="20416"/>
                    <a:pt x="24727" y="18605"/>
                  </a:cubicBezTo>
                  <a:cubicBezTo>
                    <a:pt x="22718" y="15522"/>
                    <a:pt x="20390" y="12717"/>
                    <a:pt x="17804" y="10111"/>
                  </a:cubicBezTo>
                  <a:cubicBezTo>
                    <a:pt x="15994" y="8281"/>
                    <a:pt x="14204" y="6471"/>
                    <a:pt x="12214" y="4860"/>
                  </a:cubicBezTo>
                  <a:cubicBezTo>
                    <a:pt x="10544" y="3487"/>
                    <a:pt x="8793" y="2254"/>
                    <a:pt x="6824" y="1319"/>
                  </a:cubicBezTo>
                  <a:cubicBezTo>
                    <a:pt x="5550" y="722"/>
                    <a:pt x="4218" y="284"/>
                    <a:pt x="2825" y="85"/>
                  </a:cubicBezTo>
                  <a:cubicBezTo>
                    <a:pt x="2411" y="24"/>
                    <a:pt x="1997" y="1"/>
                    <a:pt x="15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1"/>
            <p:cNvSpPr/>
            <p:nvPr/>
          </p:nvSpPr>
          <p:spPr>
            <a:xfrm rot="7110407" flipH="1">
              <a:off x="5702571" y="-2758639"/>
              <a:ext cx="3244844" cy="3559449"/>
            </a:xfrm>
            <a:custGeom>
              <a:avLst/>
              <a:gdLst/>
              <a:ahLst/>
              <a:cxnLst/>
              <a:rect l="l" t="t" r="r" b="b"/>
              <a:pathLst>
                <a:path w="38791" h="42552" extrusionOk="0">
                  <a:moveTo>
                    <a:pt x="1114" y="1"/>
                  </a:moveTo>
                  <a:cubicBezTo>
                    <a:pt x="637" y="299"/>
                    <a:pt x="418" y="777"/>
                    <a:pt x="120" y="1194"/>
                  </a:cubicBezTo>
                  <a:cubicBezTo>
                    <a:pt x="40" y="1294"/>
                    <a:pt x="0" y="1413"/>
                    <a:pt x="20" y="1533"/>
                  </a:cubicBezTo>
                  <a:cubicBezTo>
                    <a:pt x="282" y="1517"/>
                    <a:pt x="544" y="1508"/>
                    <a:pt x="805" y="1508"/>
                  </a:cubicBezTo>
                  <a:cubicBezTo>
                    <a:pt x="1218" y="1508"/>
                    <a:pt x="1627" y="1531"/>
                    <a:pt x="2029" y="1592"/>
                  </a:cubicBezTo>
                  <a:cubicBezTo>
                    <a:pt x="3422" y="1791"/>
                    <a:pt x="4774" y="2229"/>
                    <a:pt x="6048" y="2826"/>
                  </a:cubicBezTo>
                  <a:cubicBezTo>
                    <a:pt x="7997" y="3780"/>
                    <a:pt x="9768" y="4994"/>
                    <a:pt x="11438" y="6367"/>
                  </a:cubicBezTo>
                  <a:cubicBezTo>
                    <a:pt x="13428" y="7978"/>
                    <a:pt x="15238" y="9788"/>
                    <a:pt x="17028" y="11618"/>
                  </a:cubicBezTo>
                  <a:cubicBezTo>
                    <a:pt x="19614" y="14224"/>
                    <a:pt x="21922" y="17029"/>
                    <a:pt x="23951" y="20112"/>
                  </a:cubicBezTo>
                  <a:cubicBezTo>
                    <a:pt x="25125" y="21903"/>
                    <a:pt x="26259" y="23733"/>
                    <a:pt x="27412" y="25563"/>
                  </a:cubicBezTo>
                  <a:cubicBezTo>
                    <a:pt x="30615" y="30715"/>
                    <a:pt x="33718" y="35927"/>
                    <a:pt x="36603" y="41258"/>
                  </a:cubicBezTo>
                  <a:cubicBezTo>
                    <a:pt x="36861" y="41676"/>
                    <a:pt x="37020" y="42154"/>
                    <a:pt x="37359" y="42551"/>
                  </a:cubicBezTo>
                  <a:cubicBezTo>
                    <a:pt x="37856" y="42313"/>
                    <a:pt x="38353" y="42074"/>
                    <a:pt x="38791" y="41696"/>
                  </a:cubicBezTo>
                  <a:cubicBezTo>
                    <a:pt x="37896" y="39886"/>
                    <a:pt x="36881" y="38115"/>
                    <a:pt x="35867" y="36365"/>
                  </a:cubicBezTo>
                  <a:cubicBezTo>
                    <a:pt x="32604" y="30755"/>
                    <a:pt x="29123" y="25304"/>
                    <a:pt x="25542" y="19894"/>
                  </a:cubicBezTo>
                  <a:cubicBezTo>
                    <a:pt x="23971" y="17526"/>
                    <a:pt x="22320" y="15219"/>
                    <a:pt x="20410" y="13130"/>
                  </a:cubicBezTo>
                  <a:cubicBezTo>
                    <a:pt x="17824" y="10265"/>
                    <a:pt x="15158" y="7481"/>
                    <a:pt x="12155" y="5054"/>
                  </a:cubicBezTo>
                  <a:cubicBezTo>
                    <a:pt x="10762" y="3900"/>
                    <a:pt x="9330" y="2885"/>
                    <a:pt x="7758" y="2030"/>
                  </a:cubicBezTo>
                  <a:cubicBezTo>
                    <a:pt x="6207" y="1214"/>
                    <a:pt x="4615" y="538"/>
                    <a:pt x="2905" y="240"/>
                  </a:cubicBezTo>
                  <a:cubicBezTo>
                    <a:pt x="2308" y="140"/>
                    <a:pt x="1711" y="80"/>
                    <a:pt x="111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11"/>
            <p:cNvSpPr/>
            <p:nvPr/>
          </p:nvSpPr>
          <p:spPr>
            <a:xfrm rot="7110407" flipH="1">
              <a:off x="6139671" y="-3003417"/>
              <a:ext cx="3338113" cy="3669281"/>
            </a:xfrm>
            <a:custGeom>
              <a:avLst/>
              <a:gdLst/>
              <a:ahLst/>
              <a:cxnLst/>
              <a:rect l="l" t="t" r="r" b="b"/>
              <a:pathLst>
                <a:path w="39906" h="43865" extrusionOk="0">
                  <a:moveTo>
                    <a:pt x="1055" y="1"/>
                  </a:moveTo>
                  <a:cubicBezTo>
                    <a:pt x="597" y="220"/>
                    <a:pt x="199" y="518"/>
                    <a:pt x="1" y="1015"/>
                  </a:cubicBezTo>
                  <a:cubicBezTo>
                    <a:pt x="1035" y="1254"/>
                    <a:pt x="2050" y="1513"/>
                    <a:pt x="3044" y="1871"/>
                  </a:cubicBezTo>
                  <a:cubicBezTo>
                    <a:pt x="5471" y="2746"/>
                    <a:pt x="7659" y="4059"/>
                    <a:pt x="9708" y="5591"/>
                  </a:cubicBezTo>
                  <a:cubicBezTo>
                    <a:pt x="11399" y="6864"/>
                    <a:pt x="12971" y="8276"/>
                    <a:pt x="14463" y="9748"/>
                  </a:cubicBezTo>
                  <a:cubicBezTo>
                    <a:pt x="16193" y="11459"/>
                    <a:pt x="17884" y="13210"/>
                    <a:pt x="19495" y="15020"/>
                  </a:cubicBezTo>
                  <a:cubicBezTo>
                    <a:pt x="21624" y="17427"/>
                    <a:pt x="23514" y="20013"/>
                    <a:pt x="25344" y="22659"/>
                  </a:cubicBezTo>
                  <a:cubicBezTo>
                    <a:pt x="27532" y="25822"/>
                    <a:pt x="29720" y="29005"/>
                    <a:pt x="31829" y="32227"/>
                  </a:cubicBezTo>
                  <a:cubicBezTo>
                    <a:pt x="34017" y="35589"/>
                    <a:pt x="36146" y="38991"/>
                    <a:pt x="38075" y="42492"/>
                  </a:cubicBezTo>
                  <a:cubicBezTo>
                    <a:pt x="38334" y="42969"/>
                    <a:pt x="38592" y="43427"/>
                    <a:pt x="38871" y="43864"/>
                  </a:cubicBezTo>
                  <a:cubicBezTo>
                    <a:pt x="39229" y="43685"/>
                    <a:pt x="39587" y="43506"/>
                    <a:pt x="39905" y="43327"/>
                  </a:cubicBezTo>
                  <a:cubicBezTo>
                    <a:pt x="39786" y="42870"/>
                    <a:pt x="39527" y="42472"/>
                    <a:pt x="39289" y="42054"/>
                  </a:cubicBezTo>
                  <a:cubicBezTo>
                    <a:pt x="37777" y="39210"/>
                    <a:pt x="36146" y="36425"/>
                    <a:pt x="34395" y="33699"/>
                  </a:cubicBezTo>
                  <a:cubicBezTo>
                    <a:pt x="31590" y="29263"/>
                    <a:pt x="28606" y="24946"/>
                    <a:pt x="25642" y="20650"/>
                  </a:cubicBezTo>
                  <a:cubicBezTo>
                    <a:pt x="22778" y="16492"/>
                    <a:pt x="19495" y="12653"/>
                    <a:pt x="15895" y="9132"/>
                  </a:cubicBezTo>
                  <a:cubicBezTo>
                    <a:pt x="14303" y="7560"/>
                    <a:pt x="12672" y="5989"/>
                    <a:pt x="10882" y="4636"/>
                  </a:cubicBezTo>
                  <a:cubicBezTo>
                    <a:pt x="8912" y="3104"/>
                    <a:pt x="6824" y="1851"/>
                    <a:pt x="4516" y="976"/>
                  </a:cubicBezTo>
                  <a:cubicBezTo>
                    <a:pt x="3462" y="578"/>
                    <a:pt x="2427" y="279"/>
                    <a:pt x="1333" y="100"/>
                  </a:cubicBezTo>
                  <a:cubicBezTo>
                    <a:pt x="1234" y="81"/>
                    <a:pt x="1154" y="21"/>
                    <a:pt x="105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11"/>
            <p:cNvSpPr/>
            <p:nvPr/>
          </p:nvSpPr>
          <p:spPr>
            <a:xfrm rot="7110407" flipH="1">
              <a:off x="6308481" y="-3120253"/>
              <a:ext cx="3334767" cy="3705835"/>
            </a:xfrm>
            <a:custGeom>
              <a:avLst/>
              <a:gdLst/>
              <a:ahLst/>
              <a:cxnLst/>
              <a:rect l="l" t="t" r="r" b="b"/>
              <a:pathLst>
                <a:path w="39866" h="44302" extrusionOk="0">
                  <a:moveTo>
                    <a:pt x="936" y="1"/>
                  </a:moveTo>
                  <a:cubicBezTo>
                    <a:pt x="518" y="100"/>
                    <a:pt x="180" y="319"/>
                    <a:pt x="1" y="737"/>
                  </a:cubicBezTo>
                  <a:cubicBezTo>
                    <a:pt x="637" y="876"/>
                    <a:pt x="1254" y="955"/>
                    <a:pt x="1851" y="1115"/>
                  </a:cubicBezTo>
                  <a:cubicBezTo>
                    <a:pt x="3860" y="1592"/>
                    <a:pt x="5730" y="2427"/>
                    <a:pt x="7500" y="3502"/>
                  </a:cubicBezTo>
                  <a:cubicBezTo>
                    <a:pt x="8992" y="4417"/>
                    <a:pt x="10385" y="5471"/>
                    <a:pt x="11698" y="6645"/>
                  </a:cubicBezTo>
                  <a:cubicBezTo>
                    <a:pt x="14662" y="9271"/>
                    <a:pt x="17387" y="12115"/>
                    <a:pt x="19973" y="15119"/>
                  </a:cubicBezTo>
                  <a:cubicBezTo>
                    <a:pt x="21644" y="17049"/>
                    <a:pt x="23136" y="19117"/>
                    <a:pt x="24588" y="21226"/>
                  </a:cubicBezTo>
                  <a:cubicBezTo>
                    <a:pt x="27313" y="25244"/>
                    <a:pt x="30019" y="29263"/>
                    <a:pt x="32605" y="33361"/>
                  </a:cubicBezTo>
                  <a:cubicBezTo>
                    <a:pt x="34853" y="36921"/>
                    <a:pt x="36961" y="40562"/>
                    <a:pt x="38851" y="44302"/>
                  </a:cubicBezTo>
                  <a:cubicBezTo>
                    <a:pt x="39229" y="44143"/>
                    <a:pt x="39627" y="44003"/>
                    <a:pt x="39866" y="43645"/>
                  </a:cubicBezTo>
                  <a:cubicBezTo>
                    <a:pt x="39786" y="43486"/>
                    <a:pt x="39726" y="43367"/>
                    <a:pt x="39647" y="43247"/>
                  </a:cubicBezTo>
                  <a:cubicBezTo>
                    <a:pt x="37976" y="39866"/>
                    <a:pt x="36126" y="36543"/>
                    <a:pt x="34137" y="33341"/>
                  </a:cubicBezTo>
                  <a:cubicBezTo>
                    <a:pt x="31252" y="28666"/>
                    <a:pt x="28209" y="24111"/>
                    <a:pt x="25125" y="19575"/>
                  </a:cubicBezTo>
                  <a:cubicBezTo>
                    <a:pt x="21644" y="14423"/>
                    <a:pt x="17486" y="9847"/>
                    <a:pt x="12851" y="5710"/>
                  </a:cubicBezTo>
                  <a:cubicBezTo>
                    <a:pt x="11220" y="4297"/>
                    <a:pt x="9490" y="3024"/>
                    <a:pt x="7580" y="2010"/>
                  </a:cubicBezTo>
                  <a:cubicBezTo>
                    <a:pt x="5491" y="896"/>
                    <a:pt x="3303" y="140"/>
                    <a:pt x="93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11"/>
            <p:cNvSpPr/>
            <p:nvPr/>
          </p:nvSpPr>
          <p:spPr>
            <a:xfrm rot="7110407" flipH="1">
              <a:off x="5815532" y="-2821238"/>
              <a:ext cx="3264836" cy="3590985"/>
            </a:xfrm>
            <a:custGeom>
              <a:avLst/>
              <a:gdLst/>
              <a:ahLst/>
              <a:cxnLst/>
              <a:rect l="l" t="t" r="r" b="b"/>
              <a:pathLst>
                <a:path w="39030" h="42929" extrusionOk="0">
                  <a:moveTo>
                    <a:pt x="1035" y="0"/>
                  </a:moveTo>
                  <a:cubicBezTo>
                    <a:pt x="975" y="40"/>
                    <a:pt x="836" y="40"/>
                    <a:pt x="796" y="120"/>
                  </a:cubicBezTo>
                  <a:cubicBezTo>
                    <a:pt x="498" y="458"/>
                    <a:pt x="179" y="816"/>
                    <a:pt x="0" y="1234"/>
                  </a:cubicBezTo>
                  <a:cubicBezTo>
                    <a:pt x="597" y="1313"/>
                    <a:pt x="1194" y="1393"/>
                    <a:pt x="1791" y="1492"/>
                  </a:cubicBezTo>
                  <a:cubicBezTo>
                    <a:pt x="3521" y="1771"/>
                    <a:pt x="5113" y="2447"/>
                    <a:pt x="6645" y="3263"/>
                  </a:cubicBezTo>
                  <a:cubicBezTo>
                    <a:pt x="8196" y="4118"/>
                    <a:pt x="9648" y="5172"/>
                    <a:pt x="11041" y="6286"/>
                  </a:cubicBezTo>
                  <a:cubicBezTo>
                    <a:pt x="14025" y="8713"/>
                    <a:pt x="16710" y="11498"/>
                    <a:pt x="19296" y="14363"/>
                  </a:cubicBezTo>
                  <a:cubicBezTo>
                    <a:pt x="21206" y="16452"/>
                    <a:pt x="22837" y="18759"/>
                    <a:pt x="24409" y="21126"/>
                  </a:cubicBezTo>
                  <a:cubicBezTo>
                    <a:pt x="27989" y="26557"/>
                    <a:pt x="31471" y="31988"/>
                    <a:pt x="34733" y="37618"/>
                  </a:cubicBezTo>
                  <a:cubicBezTo>
                    <a:pt x="35748" y="39348"/>
                    <a:pt x="36782" y="41119"/>
                    <a:pt x="37677" y="42929"/>
                  </a:cubicBezTo>
                  <a:cubicBezTo>
                    <a:pt x="38214" y="42810"/>
                    <a:pt x="38712" y="42611"/>
                    <a:pt x="39030" y="42153"/>
                  </a:cubicBezTo>
                  <a:cubicBezTo>
                    <a:pt x="37578" y="39388"/>
                    <a:pt x="36006" y="36663"/>
                    <a:pt x="34355" y="34017"/>
                  </a:cubicBezTo>
                  <a:cubicBezTo>
                    <a:pt x="31550" y="29402"/>
                    <a:pt x="28546" y="24926"/>
                    <a:pt x="25563" y="20450"/>
                  </a:cubicBezTo>
                  <a:cubicBezTo>
                    <a:pt x="21962" y="15059"/>
                    <a:pt x="17625" y="10305"/>
                    <a:pt x="12772" y="6028"/>
                  </a:cubicBezTo>
                  <a:cubicBezTo>
                    <a:pt x="11041" y="4496"/>
                    <a:pt x="9171" y="3143"/>
                    <a:pt x="7142" y="2049"/>
                  </a:cubicBezTo>
                  <a:cubicBezTo>
                    <a:pt x="5212" y="1035"/>
                    <a:pt x="3203" y="279"/>
                    <a:pt x="103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11"/>
            <p:cNvSpPr/>
            <p:nvPr/>
          </p:nvSpPr>
          <p:spPr>
            <a:xfrm rot="7110407" flipH="1">
              <a:off x="9364367" y="-2297701"/>
              <a:ext cx="2198222" cy="3799021"/>
            </a:xfrm>
            <a:custGeom>
              <a:avLst/>
              <a:gdLst/>
              <a:ahLst/>
              <a:cxnLst/>
              <a:rect l="l" t="t" r="r" b="b"/>
              <a:pathLst>
                <a:path w="26279" h="45416" extrusionOk="0">
                  <a:moveTo>
                    <a:pt x="1234" y="0"/>
                  </a:moveTo>
                  <a:cubicBezTo>
                    <a:pt x="737" y="299"/>
                    <a:pt x="319" y="696"/>
                    <a:pt x="1" y="1194"/>
                  </a:cubicBezTo>
                  <a:cubicBezTo>
                    <a:pt x="1294" y="2228"/>
                    <a:pt x="2627" y="3243"/>
                    <a:pt x="3920" y="4317"/>
                  </a:cubicBezTo>
                  <a:cubicBezTo>
                    <a:pt x="7381" y="7122"/>
                    <a:pt x="10604" y="10185"/>
                    <a:pt x="13568" y="13547"/>
                  </a:cubicBezTo>
                  <a:cubicBezTo>
                    <a:pt x="16174" y="16471"/>
                    <a:pt x="18501" y="19614"/>
                    <a:pt x="20411" y="23036"/>
                  </a:cubicBezTo>
                  <a:cubicBezTo>
                    <a:pt x="22102" y="26099"/>
                    <a:pt x="23414" y="29302"/>
                    <a:pt x="24190" y="32724"/>
                  </a:cubicBezTo>
                  <a:cubicBezTo>
                    <a:pt x="24867" y="35708"/>
                    <a:pt x="25066" y="38711"/>
                    <a:pt x="24767" y="41735"/>
                  </a:cubicBezTo>
                  <a:cubicBezTo>
                    <a:pt x="24668" y="42869"/>
                    <a:pt x="24469" y="43983"/>
                    <a:pt x="24230" y="45077"/>
                  </a:cubicBezTo>
                  <a:cubicBezTo>
                    <a:pt x="24210" y="45197"/>
                    <a:pt x="24131" y="45316"/>
                    <a:pt x="24270" y="45415"/>
                  </a:cubicBezTo>
                  <a:cubicBezTo>
                    <a:pt x="24906" y="44819"/>
                    <a:pt x="25424" y="44122"/>
                    <a:pt x="25921" y="43426"/>
                  </a:cubicBezTo>
                  <a:cubicBezTo>
                    <a:pt x="25881" y="42710"/>
                    <a:pt x="26060" y="41994"/>
                    <a:pt x="26120" y="41278"/>
                  </a:cubicBezTo>
                  <a:cubicBezTo>
                    <a:pt x="26279" y="39587"/>
                    <a:pt x="26259" y="37856"/>
                    <a:pt x="26100" y="36165"/>
                  </a:cubicBezTo>
                  <a:cubicBezTo>
                    <a:pt x="25802" y="32465"/>
                    <a:pt x="24807" y="28944"/>
                    <a:pt x="23315" y="25562"/>
                  </a:cubicBezTo>
                  <a:cubicBezTo>
                    <a:pt x="21843" y="22220"/>
                    <a:pt x="19933" y="19137"/>
                    <a:pt x="17745" y="16233"/>
                  </a:cubicBezTo>
                  <a:cubicBezTo>
                    <a:pt x="15537" y="13289"/>
                    <a:pt x="13070" y="10583"/>
                    <a:pt x="10464" y="8017"/>
                  </a:cubicBezTo>
                  <a:cubicBezTo>
                    <a:pt x="7620" y="5232"/>
                    <a:pt x="4596" y="2646"/>
                    <a:pt x="1453" y="199"/>
                  </a:cubicBezTo>
                  <a:cubicBezTo>
                    <a:pt x="1393" y="139"/>
                    <a:pt x="1314" y="60"/>
                    <a:pt x="12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11"/>
            <p:cNvSpPr/>
            <p:nvPr/>
          </p:nvSpPr>
          <p:spPr>
            <a:xfrm rot="7110407" flipH="1">
              <a:off x="9057209" y="-2309896"/>
              <a:ext cx="2179987" cy="3928594"/>
            </a:xfrm>
            <a:custGeom>
              <a:avLst/>
              <a:gdLst/>
              <a:ahLst/>
              <a:cxnLst/>
              <a:rect l="l" t="t" r="r" b="b"/>
              <a:pathLst>
                <a:path w="26061" h="46965" extrusionOk="0">
                  <a:moveTo>
                    <a:pt x="24799" y="45104"/>
                  </a:moveTo>
                  <a:cubicBezTo>
                    <a:pt x="24807" y="45115"/>
                    <a:pt x="24816" y="45126"/>
                    <a:pt x="24827" y="45137"/>
                  </a:cubicBezTo>
                  <a:lnTo>
                    <a:pt x="24847" y="45117"/>
                  </a:lnTo>
                  <a:cubicBezTo>
                    <a:pt x="24829" y="45111"/>
                    <a:pt x="24813" y="45107"/>
                    <a:pt x="24799" y="45104"/>
                  </a:cubicBezTo>
                  <a:close/>
                  <a:moveTo>
                    <a:pt x="1135" y="0"/>
                  </a:moveTo>
                  <a:cubicBezTo>
                    <a:pt x="637" y="259"/>
                    <a:pt x="299" y="637"/>
                    <a:pt x="1" y="1094"/>
                  </a:cubicBezTo>
                  <a:lnTo>
                    <a:pt x="1" y="1174"/>
                  </a:lnTo>
                  <a:cubicBezTo>
                    <a:pt x="3064" y="3243"/>
                    <a:pt x="5969" y="5451"/>
                    <a:pt x="8754" y="7917"/>
                  </a:cubicBezTo>
                  <a:cubicBezTo>
                    <a:pt x="10942" y="9887"/>
                    <a:pt x="13011" y="11936"/>
                    <a:pt x="14901" y="14204"/>
                  </a:cubicBezTo>
                  <a:cubicBezTo>
                    <a:pt x="18680" y="18699"/>
                    <a:pt x="21545" y="23732"/>
                    <a:pt x="23275" y="29342"/>
                  </a:cubicBezTo>
                  <a:cubicBezTo>
                    <a:pt x="23872" y="31232"/>
                    <a:pt x="24290" y="33181"/>
                    <a:pt x="24529" y="35151"/>
                  </a:cubicBezTo>
                  <a:cubicBezTo>
                    <a:pt x="24966" y="39089"/>
                    <a:pt x="24648" y="42949"/>
                    <a:pt x="23096" y="46649"/>
                  </a:cubicBezTo>
                  <a:cubicBezTo>
                    <a:pt x="23076" y="46748"/>
                    <a:pt x="23076" y="46847"/>
                    <a:pt x="23057" y="46947"/>
                  </a:cubicBezTo>
                  <a:cubicBezTo>
                    <a:pt x="23086" y="46959"/>
                    <a:pt x="23112" y="46965"/>
                    <a:pt x="23137" y="46965"/>
                  </a:cubicBezTo>
                  <a:cubicBezTo>
                    <a:pt x="23229" y="46965"/>
                    <a:pt x="23292" y="46886"/>
                    <a:pt x="23355" y="46808"/>
                  </a:cubicBezTo>
                  <a:cubicBezTo>
                    <a:pt x="23793" y="46290"/>
                    <a:pt x="24270" y="45793"/>
                    <a:pt x="24727" y="45256"/>
                  </a:cubicBezTo>
                  <a:cubicBezTo>
                    <a:pt x="24727" y="45207"/>
                    <a:pt x="24686" y="45102"/>
                    <a:pt x="24775" y="45102"/>
                  </a:cubicBezTo>
                  <a:cubicBezTo>
                    <a:pt x="24782" y="45102"/>
                    <a:pt x="24790" y="45103"/>
                    <a:pt x="24799" y="45104"/>
                  </a:cubicBezTo>
                  <a:lnTo>
                    <a:pt x="24799" y="45104"/>
                  </a:lnTo>
                  <a:cubicBezTo>
                    <a:pt x="24703" y="44973"/>
                    <a:pt x="24792" y="44829"/>
                    <a:pt x="24847" y="44719"/>
                  </a:cubicBezTo>
                  <a:cubicBezTo>
                    <a:pt x="25324" y="43227"/>
                    <a:pt x="25662" y="41715"/>
                    <a:pt x="25841" y="40164"/>
                  </a:cubicBezTo>
                  <a:cubicBezTo>
                    <a:pt x="26040" y="38473"/>
                    <a:pt x="26060" y="36782"/>
                    <a:pt x="25941" y="35071"/>
                  </a:cubicBezTo>
                  <a:cubicBezTo>
                    <a:pt x="25563" y="30516"/>
                    <a:pt x="24131" y="26338"/>
                    <a:pt x="21982" y="22340"/>
                  </a:cubicBezTo>
                  <a:cubicBezTo>
                    <a:pt x="19834" y="18341"/>
                    <a:pt x="17128" y="14761"/>
                    <a:pt x="14085" y="11419"/>
                  </a:cubicBezTo>
                  <a:cubicBezTo>
                    <a:pt x="10345" y="7321"/>
                    <a:pt x="6148" y="3720"/>
                    <a:pt x="1672" y="438"/>
                  </a:cubicBezTo>
                  <a:cubicBezTo>
                    <a:pt x="1493" y="298"/>
                    <a:pt x="1314" y="159"/>
                    <a:pt x="113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11"/>
            <p:cNvSpPr/>
            <p:nvPr/>
          </p:nvSpPr>
          <p:spPr>
            <a:xfrm rot="7110407" flipH="1">
              <a:off x="10003132" y="-2311829"/>
              <a:ext cx="2174884" cy="3557776"/>
            </a:xfrm>
            <a:custGeom>
              <a:avLst/>
              <a:gdLst/>
              <a:ahLst/>
              <a:cxnLst/>
              <a:rect l="l" t="t" r="r" b="b"/>
              <a:pathLst>
                <a:path w="26000" h="42532" extrusionOk="0">
                  <a:moveTo>
                    <a:pt x="1373" y="1"/>
                  </a:moveTo>
                  <a:cubicBezTo>
                    <a:pt x="895" y="200"/>
                    <a:pt x="557" y="558"/>
                    <a:pt x="159" y="856"/>
                  </a:cubicBezTo>
                  <a:cubicBezTo>
                    <a:pt x="80" y="916"/>
                    <a:pt x="60" y="995"/>
                    <a:pt x="0" y="1035"/>
                  </a:cubicBezTo>
                  <a:cubicBezTo>
                    <a:pt x="855" y="1692"/>
                    <a:pt x="1671" y="2328"/>
                    <a:pt x="2487" y="2925"/>
                  </a:cubicBezTo>
                  <a:cubicBezTo>
                    <a:pt x="5212" y="5014"/>
                    <a:pt x="7818" y="7202"/>
                    <a:pt x="10285" y="9569"/>
                  </a:cubicBezTo>
                  <a:cubicBezTo>
                    <a:pt x="13328" y="12474"/>
                    <a:pt x="16173" y="15577"/>
                    <a:pt x="18600" y="19038"/>
                  </a:cubicBezTo>
                  <a:cubicBezTo>
                    <a:pt x="20688" y="22002"/>
                    <a:pt x="22419" y="25165"/>
                    <a:pt x="23553" y="28607"/>
                  </a:cubicBezTo>
                  <a:cubicBezTo>
                    <a:pt x="24150" y="30457"/>
                    <a:pt x="24548" y="32307"/>
                    <a:pt x="24747" y="34256"/>
                  </a:cubicBezTo>
                  <a:cubicBezTo>
                    <a:pt x="25005" y="36882"/>
                    <a:pt x="24766" y="39468"/>
                    <a:pt x="24130" y="42014"/>
                  </a:cubicBezTo>
                  <a:cubicBezTo>
                    <a:pt x="24070" y="42193"/>
                    <a:pt x="24011" y="42372"/>
                    <a:pt x="24050" y="42531"/>
                  </a:cubicBezTo>
                  <a:cubicBezTo>
                    <a:pt x="24369" y="42452"/>
                    <a:pt x="24408" y="42134"/>
                    <a:pt x="24528" y="41915"/>
                  </a:cubicBezTo>
                  <a:cubicBezTo>
                    <a:pt x="24826" y="41318"/>
                    <a:pt x="24965" y="40642"/>
                    <a:pt x="25144" y="40005"/>
                  </a:cubicBezTo>
                  <a:cubicBezTo>
                    <a:pt x="25721" y="37658"/>
                    <a:pt x="26000" y="35330"/>
                    <a:pt x="25761" y="32923"/>
                  </a:cubicBezTo>
                  <a:cubicBezTo>
                    <a:pt x="25602" y="30994"/>
                    <a:pt x="25204" y="29104"/>
                    <a:pt x="24607" y="27274"/>
                  </a:cubicBezTo>
                  <a:cubicBezTo>
                    <a:pt x="23553" y="24091"/>
                    <a:pt x="21981" y="21206"/>
                    <a:pt x="20131" y="18441"/>
                  </a:cubicBezTo>
                  <a:cubicBezTo>
                    <a:pt x="18182" y="15617"/>
                    <a:pt x="15974" y="12991"/>
                    <a:pt x="13587" y="10504"/>
                  </a:cubicBezTo>
                  <a:cubicBezTo>
                    <a:pt x="12433" y="9311"/>
                    <a:pt x="11239" y="8177"/>
                    <a:pt x="10026" y="7063"/>
                  </a:cubicBezTo>
                  <a:cubicBezTo>
                    <a:pt x="7639" y="4835"/>
                    <a:pt x="5132" y="2746"/>
                    <a:pt x="2546" y="757"/>
                  </a:cubicBezTo>
                  <a:cubicBezTo>
                    <a:pt x="2168" y="498"/>
                    <a:pt x="1850" y="120"/>
                    <a:pt x="13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11"/>
            <p:cNvSpPr/>
            <p:nvPr/>
          </p:nvSpPr>
          <p:spPr>
            <a:xfrm rot="7110407" flipH="1">
              <a:off x="6230841" y="-3058260"/>
              <a:ext cx="3326485" cy="3684254"/>
            </a:xfrm>
            <a:custGeom>
              <a:avLst/>
              <a:gdLst/>
              <a:ahLst/>
              <a:cxnLst/>
              <a:rect l="l" t="t" r="r" b="b"/>
              <a:pathLst>
                <a:path w="39767" h="44044" extrusionOk="0">
                  <a:moveTo>
                    <a:pt x="916" y="1"/>
                  </a:moveTo>
                  <a:cubicBezTo>
                    <a:pt x="538" y="140"/>
                    <a:pt x="240" y="419"/>
                    <a:pt x="1" y="717"/>
                  </a:cubicBezTo>
                  <a:cubicBezTo>
                    <a:pt x="100" y="737"/>
                    <a:pt x="180" y="797"/>
                    <a:pt x="279" y="816"/>
                  </a:cubicBezTo>
                  <a:cubicBezTo>
                    <a:pt x="1373" y="1015"/>
                    <a:pt x="2408" y="1314"/>
                    <a:pt x="3462" y="1692"/>
                  </a:cubicBezTo>
                  <a:cubicBezTo>
                    <a:pt x="5790" y="2547"/>
                    <a:pt x="7858" y="3840"/>
                    <a:pt x="9828" y="5332"/>
                  </a:cubicBezTo>
                  <a:cubicBezTo>
                    <a:pt x="11618" y="6705"/>
                    <a:pt x="13230" y="8256"/>
                    <a:pt x="14841" y="9848"/>
                  </a:cubicBezTo>
                  <a:cubicBezTo>
                    <a:pt x="18441" y="13369"/>
                    <a:pt x="21724" y="17208"/>
                    <a:pt x="24588" y="21346"/>
                  </a:cubicBezTo>
                  <a:cubicBezTo>
                    <a:pt x="27572" y="25682"/>
                    <a:pt x="30536" y="29979"/>
                    <a:pt x="33341" y="34415"/>
                  </a:cubicBezTo>
                  <a:cubicBezTo>
                    <a:pt x="35052" y="37141"/>
                    <a:pt x="36723" y="39906"/>
                    <a:pt x="38235" y="42770"/>
                  </a:cubicBezTo>
                  <a:cubicBezTo>
                    <a:pt x="38473" y="43188"/>
                    <a:pt x="38732" y="43566"/>
                    <a:pt x="38871" y="44043"/>
                  </a:cubicBezTo>
                  <a:cubicBezTo>
                    <a:pt x="39209" y="43984"/>
                    <a:pt x="39488" y="43785"/>
                    <a:pt x="39766" y="43566"/>
                  </a:cubicBezTo>
                  <a:cubicBezTo>
                    <a:pt x="37877" y="39806"/>
                    <a:pt x="35748" y="36186"/>
                    <a:pt x="33520" y="32625"/>
                  </a:cubicBezTo>
                  <a:cubicBezTo>
                    <a:pt x="30934" y="28527"/>
                    <a:pt x="28229" y="24489"/>
                    <a:pt x="25483" y="20490"/>
                  </a:cubicBezTo>
                  <a:cubicBezTo>
                    <a:pt x="24051" y="18382"/>
                    <a:pt x="22559" y="16313"/>
                    <a:pt x="20888" y="14363"/>
                  </a:cubicBezTo>
                  <a:cubicBezTo>
                    <a:pt x="18322" y="11360"/>
                    <a:pt x="15557" y="8535"/>
                    <a:pt x="12613" y="5889"/>
                  </a:cubicBezTo>
                  <a:cubicBezTo>
                    <a:pt x="11320" y="4715"/>
                    <a:pt x="9888" y="3681"/>
                    <a:pt x="8396" y="2766"/>
                  </a:cubicBezTo>
                  <a:cubicBezTo>
                    <a:pt x="6645" y="1692"/>
                    <a:pt x="4775" y="836"/>
                    <a:pt x="2766" y="379"/>
                  </a:cubicBezTo>
                  <a:cubicBezTo>
                    <a:pt x="2129" y="220"/>
                    <a:pt x="1533" y="120"/>
                    <a:pt x="9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11"/>
            <p:cNvSpPr/>
            <p:nvPr/>
          </p:nvSpPr>
          <p:spPr>
            <a:xfrm rot="7110407" flipH="1">
              <a:off x="9529960" y="-2274411"/>
              <a:ext cx="2169949" cy="3714200"/>
            </a:xfrm>
            <a:custGeom>
              <a:avLst/>
              <a:gdLst/>
              <a:ahLst/>
              <a:cxnLst/>
              <a:rect l="l" t="t" r="r" b="b"/>
              <a:pathLst>
                <a:path w="25941" h="44402" extrusionOk="0">
                  <a:moveTo>
                    <a:pt x="1094" y="0"/>
                  </a:moveTo>
                  <a:cubicBezTo>
                    <a:pt x="637" y="219"/>
                    <a:pt x="298" y="597"/>
                    <a:pt x="0" y="975"/>
                  </a:cubicBezTo>
                  <a:cubicBezTo>
                    <a:pt x="80" y="1035"/>
                    <a:pt x="139" y="1114"/>
                    <a:pt x="219" y="1174"/>
                  </a:cubicBezTo>
                  <a:cubicBezTo>
                    <a:pt x="3362" y="3621"/>
                    <a:pt x="6366" y="6207"/>
                    <a:pt x="9230" y="8992"/>
                  </a:cubicBezTo>
                  <a:cubicBezTo>
                    <a:pt x="11856" y="11558"/>
                    <a:pt x="14303" y="14264"/>
                    <a:pt x="16511" y="17208"/>
                  </a:cubicBezTo>
                  <a:cubicBezTo>
                    <a:pt x="18699" y="20112"/>
                    <a:pt x="20609" y="23195"/>
                    <a:pt x="22081" y="26537"/>
                  </a:cubicBezTo>
                  <a:cubicBezTo>
                    <a:pt x="23573" y="29919"/>
                    <a:pt x="24568" y="33440"/>
                    <a:pt x="24866" y="37140"/>
                  </a:cubicBezTo>
                  <a:cubicBezTo>
                    <a:pt x="25025" y="38831"/>
                    <a:pt x="25045" y="40522"/>
                    <a:pt x="24886" y="42253"/>
                  </a:cubicBezTo>
                  <a:cubicBezTo>
                    <a:pt x="24826" y="42969"/>
                    <a:pt x="24667" y="43685"/>
                    <a:pt x="24687" y="44401"/>
                  </a:cubicBezTo>
                  <a:cubicBezTo>
                    <a:pt x="24946" y="44063"/>
                    <a:pt x="25224" y="43685"/>
                    <a:pt x="25463" y="43307"/>
                  </a:cubicBezTo>
                  <a:cubicBezTo>
                    <a:pt x="25701" y="41696"/>
                    <a:pt x="25940" y="40064"/>
                    <a:pt x="25940" y="38393"/>
                  </a:cubicBezTo>
                  <a:cubicBezTo>
                    <a:pt x="25940" y="36603"/>
                    <a:pt x="25841" y="34813"/>
                    <a:pt x="25522" y="33022"/>
                  </a:cubicBezTo>
                  <a:cubicBezTo>
                    <a:pt x="24786" y="28964"/>
                    <a:pt x="23275" y="25205"/>
                    <a:pt x="21245" y="21624"/>
                  </a:cubicBezTo>
                  <a:cubicBezTo>
                    <a:pt x="19296" y="18222"/>
                    <a:pt x="16969" y="15119"/>
                    <a:pt x="14343" y="12175"/>
                  </a:cubicBezTo>
                  <a:cubicBezTo>
                    <a:pt x="10802" y="8176"/>
                    <a:pt x="6843" y="4596"/>
                    <a:pt x="2686" y="1234"/>
                  </a:cubicBezTo>
                  <a:cubicBezTo>
                    <a:pt x="2168" y="816"/>
                    <a:pt x="1611" y="418"/>
                    <a:pt x="10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11"/>
            <p:cNvSpPr/>
            <p:nvPr/>
          </p:nvSpPr>
          <p:spPr>
            <a:xfrm rot="7110407" flipH="1">
              <a:off x="9210044" y="-2309571"/>
              <a:ext cx="2188268" cy="3865522"/>
            </a:xfrm>
            <a:custGeom>
              <a:avLst/>
              <a:gdLst/>
              <a:ahLst/>
              <a:cxnLst/>
              <a:rect l="l" t="t" r="r" b="b"/>
              <a:pathLst>
                <a:path w="26160" h="46211" extrusionOk="0">
                  <a:moveTo>
                    <a:pt x="25330" y="44207"/>
                  </a:moveTo>
                  <a:cubicBezTo>
                    <a:pt x="25339" y="44219"/>
                    <a:pt x="25350" y="44230"/>
                    <a:pt x="25364" y="44241"/>
                  </a:cubicBezTo>
                  <a:lnTo>
                    <a:pt x="25384" y="44222"/>
                  </a:lnTo>
                  <a:cubicBezTo>
                    <a:pt x="25362" y="44212"/>
                    <a:pt x="25344" y="44208"/>
                    <a:pt x="25330" y="44207"/>
                  </a:cubicBezTo>
                  <a:close/>
                  <a:moveTo>
                    <a:pt x="1095" y="0"/>
                  </a:moveTo>
                  <a:cubicBezTo>
                    <a:pt x="617" y="259"/>
                    <a:pt x="239" y="597"/>
                    <a:pt x="1" y="1074"/>
                  </a:cubicBezTo>
                  <a:cubicBezTo>
                    <a:pt x="160" y="1233"/>
                    <a:pt x="339" y="1373"/>
                    <a:pt x="518" y="1492"/>
                  </a:cubicBezTo>
                  <a:cubicBezTo>
                    <a:pt x="4994" y="4774"/>
                    <a:pt x="9171" y="8395"/>
                    <a:pt x="12931" y="12493"/>
                  </a:cubicBezTo>
                  <a:cubicBezTo>
                    <a:pt x="15994" y="15815"/>
                    <a:pt x="18700" y="19395"/>
                    <a:pt x="20828" y="23414"/>
                  </a:cubicBezTo>
                  <a:cubicBezTo>
                    <a:pt x="22977" y="27392"/>
                    <a:pt x="24409" y="31590"/>
                    <a:pt x="24787" y="36145"/>
                  </a:cubicBezTo>
                  <a:cubicBezTo>
                    <a:pt x="24946" y="37856"/>
                    <a:pt x="24886" y="39547"/>
                    <a:pt x="24687" y="41238"/>
                  </a:cubicBezTo>
                  <a:cubicBezTo>
                    <a:pt x="24508" y="42769"/>
                    <a:pt x="24170" y="44301"/>
                    <a:pt x="23693" y="45793"/>
                  </a:cubicBezTo>
                  <a:cubicBezTo>
                    <a:pt x="23673" y="45912"/>
                    <a:pt x="23573" y="46052"/>
                    <a:pt x="23673" y="46211"/>
                  </a:cubicBezTo>
                  <a:cubicBezTo>
                    <a:pt x="23752" y="46131"/>
                    <a:pt x="23872" y="46091"/>
                    <a:pt x="23971" y="45992"/>
                  </a:cubicBezTo>
                  <a:cubicBezTo>
                    <a:pt x="24349" y="45554"/>
                    <a:pt x="24707" y="45117"/>
                    <a:pt x="25085" y="44699"/>
                  </a:cubicBezTo>
                  <a:cubicBezTo>
                    <a:pt x="25165" y="44599"/>
                    <a:pt x="25205" y="44460"/>
                    <a:pt x="25264" y="44361"/>
                  </a:cubicBezTo>
                  <a:cubicBezTo>
                    <a:pt x="25281" y="44311"/>
                    <a:pt x="25256" y="44207"/>
                    <a:pt x="25327" y="44207"/>
                  </a:cubicBezTo>
                  <a:cubicBezTo>
                    <a:pt x="25328" y="44207"/>
                    <a:pt x="25329" y="44207"/>
                    <a:pt x="25330" y="44207"/>
                  </a:cubicBezTo>
                  <a:lnTo>
                    <a:pt x="25330" y="44207"/>
                  </a:lnTo>
                  <a:cubicBezTo>
                    <a:pt x="25258" y="44115"/>
                    <a:pt x="25309" y="44009"/>
                    <a:pt x="25344" y="43903"/>
                  </a:cubicBezTo>
                  <a:cubicBezTo>
                    <a:pt x="25563" y="42809"/>
                    <a:pt x="25742" y="41675"/>
                    <a:pt x="25861" y="40561"/>
                  </a:cubicBezTo>
                  <a:cubicBezTo>
                    <a:pt x="26159" y="37538"/>
                    <a:pt x="25961" y="34514"/>
                    <a:pt x="25284" y="31530"/>
                  </a:cubicBezTo>
                  <a:cubicBezTo>
                    <a:pt x="24548" y="28128"/>
                    <a:pt x="23195" y="24926"/>
                    <a:pt x="21505" y="21862"/>
                  </a:cubicBezTo>
                  <a:cubicBezTo>
                    <a:pt x="19595" y="18441"/>
                    <a:pt x="17248" y="15298"/>
                    <a:pt x="14661" y="12373"/>
                  </a:cubicBezTo>
                  <a:cubicBezTo>
                    <a:pt x="11717" y="9011"/>
                    <a:pt x="8475" y="5968"/>
                    <a:pt x="5014" y="3143"/>
                  </a:cubicBezTo>
                  <a:cubicBezTo>
                    <a:pt x="3720" y="2069"/>
                    <a:pt x="2408" y="1054"/>
                    <a:pt x="10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11"/>
            <p:cNvSpPr/>
            <p:nvPr/>
          </p:nvSpPr>
          <p:spPr>
            <a:xfrm rot="7110407" flipH="1">
              <a:off x="8910961" y="-2292682"/>
              <a:ext cx="2186595" cy="3954692"/>
            </a:xfrm>
            <a:custGeom>
              <a:avLst/>
              <a:gdLst/>
              <a:ahLst/>
              <a:cxnLst/>
              <a:rect l="l" t="t" r="r" b="b"/>
              <a:pathLst>
                <a:path w="26140" h="47277" extrusionOk="0">
                  <a:moveTo>
                    <a:pt x="1174" y="1"/>
                  </a:moveTo>
                  <a:cubicBezTo>
                    <a:pt x="637" y="180"/>
                    <a:pt x="338" y="617"/>
                    <a:pt x="0" y="1075"/>
                  </a:cubicBezTo>
                  <a:cubicBezTo>
                    <a:pt x="3919" y="3502"/>
                    <a:pt x="7540" y="6287"/>
                    <a:pt x="10882" y="9470"/>
                  </a:cubicBezTo>
                  <a:cubicBezTo>
                    <a:pt x="12930" y="11439"/>
                    <a:pt x="14860" y="13548"/>
                    <a:pt x="16611" y="15815"/>
                  </a:cubicBezTo>
                  <a:cubicBezTo>
                    <a:pt x="19933" y="20073"/>
                    <a:pt x="22320" y="24767"/>
                    <a:pt x="23712" y="29959"/>
                  </a:cubicBezTo>
                  <a:cubicBezTo>
                    <a:pt x="24607" y="33301"/>
                    <a:pt x="25045" y="36703"/>
                    <a:pt x="24707" y="40164"/>
                  </a:cubicBezTo>
                  <a:cubicBezTo>
                    <a:pt x="24468" y="42452"/>
                    <a:pt x="23911" y="44640"/>
                    <a:pt x="22917" y="46729"/>
                  </a:cubicBezTo>
                  <a:cubicBezTo>
                    <a:pt x="22837" y="46908"/>
                    <a:pt x="22678" y="47047"/>
                    <a:pt x="22718" y="47266"/>
                  </a:cubicBezTo>
                  <a:cubicBezTo>
                    <a:pt x="22743" y="47273"/>
                    <a:pt x="22767" y="47276"/>
                    <a:pt x="22789" y="47276"/>
                  </a:cubicBezTo>
                  <a:cubicBezTo>
                    <a:pt x="22892" y="47276"/>
                    <a:pt x="22971" y="47208"/>
                    <a:pt x="23036" y="47127"/>
                  </a:cubicBezTo>
                  <a:cubicBezTo>
                    <a:pt x="23414" y="46749"/>
                    <a:pt x="23772" y="46371"/>
                    <a:pt x="24130" y="46013"/>
                  </a:cubicBezTo>
                  <a:cubicBezTo>
                    <a:pt x="24149" y="45919"/>
                    <a:pt x="24132" y="45826"/>
                    <a:pt x="24230" y="45765"/>
                  </a:cubicBezTo>
                  <a:lnTo>
                    <a:pt x="24230" y="45765"/>
                  </a:lnTo>
                  <a:cubicBezTo>
                    <a:pt x="24230" y="45768"/>
                    <a:pt x="24230" y="45771"/>
                    <a:pt x="24230" y="45774"/>
                  </a:cubicBezTo>
                  <a:lnTo>
                    <a:pt x="24249" y="45754"/>
                  </a:lnTo>
                  <a:lnTo>
                    <a:pt x="24249" y="45754"/>
                  </a:lnTo>
                  <a:cubicBezTo>
                    <a:pt x="24242" y="45758"/>
                    <a:pt x="24236" y="45761"/>
                    <a:pt x="24230" y="45765"/>
                  </a:cubicBezTo>
                  <a:lnTo>
                    <a:pt x="24230" y="45765"/>
                  </a:lnTo>
                  <a:cubicBezTo>
                    <a:pt x="24231" y="45669"/>
                    <a:pt x="24250" y="45572"/>
                    <a:pt x="24269" y="45476"/>
                  </a:cubicBezTo>
                  <a:cubicBezTo>
                    <a:pt x="25821" y="41776"/>
                    <a:pt x="26139" y="37916"/>
                    <a:pt x="25702" y="33978"/>
                  </a:cubicBezTo>
                  <a:cubicBezTo>
                    <a:pt x="25463" y="32008"/>
                    <a:pt x="25045" y="30059"/>
                    <a:pt x="24448" y="28169"/>
                  </a:cubicBezTo>
                  <a:cubicBezTo>
                    <a:pt x="22718" y="22559"/>
                    <a:pt x="19853" y="17526"/>
                    <a:pt x="16074" y="13031"/>
                  </a:cubicBezTo>
                  <a:cubicBezTo>
                    <a:pt x="14184" y="10763"/>
                    <a:pt x="12135" y="8674"/>
                    <a:pt x="9927" y="6744"/>
                  </a:cubicBezTo>
                  <a:cubicBezTo>
                    <a:pt x="7162" y="4298"/>
                    <a:pt x="4237" y="2070"/>
                    <a:pt x="11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11"/>
            <p:cNvSpPr/>
            <p:nvPr/>
          </p:nvSpPr>
          <p:spPr>
            <a:xfrm rot="7110407" flipH="1">
              <a:off x="9849271" y="-2335549"/>
              <a:ext cx="2179987" cy="3635905"/>
            </a:xfrm>
            <a:custGeom>
              <a:avLst/>
              <a:gdLst/>
              <a:ahLst/>
              <a:cxnLst/>
              <a:rect l="l" t="t" r="r" b="b"/>
              <a:pathLst>
                <a:path w="26061" h="43466" extrusionOk="0">
                  <a:moveTo>
                    <a:pt x="1055" y="0"/>
                  </a:moveTo>
                  <a:cubicBezTo>
                    <a:pt x="637" y="120"/>
                    <a:pt x="359" y="418"/>
                    <a:pt x="60" y="716"/>
                  </a:cubicBezTo>
                  <a:cubicBezTo>
                    <a:pt x="21" y="756"/>
                    <a:pt x="21" y="856"/>
                    <a:pt x="1" y="915"/>
                  </a:cubicBezTo>
                  <a:cubicBezTo>
                    <a:pt x="2686" y="2905"/>
                    <a:pt x="5272" y="4993"/>
                    <a:pt x="7759" y="7221"/>
                  </a:cubicBezTo>
                  <a:cubicBezTo>
                    <a:pt x="10345" y="9529"/>
                    <a:pt x="12832" y="11996"/>
                    <a:pt x="15079" y="14621"/>
                  </a:cubicBezTo>
                  <a:cubicBezTo>
                    <a:pt x="17248" y="17128"/>
                    <a:pt x="19197" y="19794"/>
                    <a:pt x="20828" y="22678"/>
                  </a:cubicBezTo>
                  <a:cubicBezTo>
                    <a:pt x="22340" y="25344"/>
                    <a:pt x="23514" y="28148"/>
                    <a:pt x="24230" y="31132"/>
                  </a:cubicBezTo>
                  <a:cubicBezTo>
                    <a:pt x="25185" y="35111"/>
                    <a:pt x="25185" y="39109"/>
                    <a:pt x="24190" y="43088"/>
                  </a:cubicBezTo>
                  <a:cubicBezTo>
                    <a:pt x="24131" y="43227"/>
                    <a:pt x="24131" y="43346"/>
                    <a:pt x="24111" y="43466"/>
                  </a:cubicBezTo>
                  <a:cubicBezTo>
                    <a:pt x="24489" y="43048"/>
                    <a:pt x="24688" y="42531"/>
                    <a:pt x="24966" y="42034"/>
                  </a:cubicBezTo>
                  <a:cubicBezTo>
                    <a:pt x="25006" y="41855"/>
                    <a:pt x="24926" y="41656"/>
                    <a:pt x="25125" y="41536"/>
                  </a:cubicBezTo>
                  <a:lnTo>
                    <a:pt x="25105" y="41536"/>
                  </a:lnTo>
                  <a:cubicBezTo>
                    <a:pt x="25066" y="41337"/>
                    <a:pt x="25125" y="41178"/>
                    <a:pt x="25185" y="40999"/>
                  </a:cubicBezTo>
                  <a:cubicBezTo>
                    <a:pt x="25821" y="38453"/>
                    <a:pt x="26060" y="35867"/>
                    <a:pt x="25802" y="33241"/>
                  </a:cubicBezTo>
                  <a:cubicBezTo>
                    <a:pt x="25603" y="31331"/>
                    <a:pt x="25205" y="29441"/>
                    <a:pt x="24608" y="27611"/>
                  </a:cubicBezTo>
                  <a:cubicBezTo>
                    <a:pt x="23494" y="24150"/>
                    <a:pt x="21743" y="20987"/>
                    <a:pt x="19655" y="18023"/>
                  </a:cubicBezTo>
                  <a:cubicBezTo>
                    <a:pt x="17228" y="14582"/>
                    <a:pt x="14383" y="11458"/>
                    <a:pt x="11340" y="8554"/>
                  </a:cubicBezTo>
                  <a:cubicBezTo>
                    <a:pt x="8853" y="6187"/>
                    <a:pt x="6227" y="3999"/>
                    <a:pt x="3542" y="1910"/>
                  </a:cubicBezTo>
                  <a:cubicBezTo>
                    <a:pt x="2726" y="1293"/>
                    <a:pt x="1891" y="657"/>
                    <a:pt x="105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11"/>
            <p:cNvSpPr/>
            <p:nvPr/>
          </p:nvSpPr>
          <p:spPr>
            <a:xfrm rot="7110407" flipH="1">
              <a:off x="9644449" y="-2305717"/>
              <a:ext cx="2164930" cy="3695881"/>
            </a:xfrm>
            <a:custGeom>
              <a:avLst/>
              <a:gdLst/>
              <a:ahLst/>
              <a:cxnLst/>
              <a:rect l="l" t="t" r="r" b="b"/>
              <a:pathLst>
                <a:path w="25881" h="44183" extrusionOk="0">
                  <a:moveTo>
                    <a:pt x="975" y="1"/>
                  </a:moveTo>
                  <a:cubicBezTo>
                    <a:pt x="498" y="100"/>
                    <a:pt x="219" y="439"/>
                    <a:pt x="0" y="856"/>
                  </a:cubicBezTo>
                  <a:cubicBezTo>
                    <a:pt x="517" y="1274"/>
                    <a:pt x="1074" y="1672"/>
                    <a:pt x="1592" y="2090"/>
                  </a:cubicBezTo>
                  <a:cubicBezTo>
                    <a:pt x="5769" y="5452"/>
                    <a:pt x="9708" y="9032"/>
                    <a:pt x="13249" y="13031"/>
                  </a:cubicBezTo>
                  <a:cubicBezTo>
                    <a:pt x="15835" y="15975"/>
                    <a:pt x="18202" y="19078"/>
                    <a:pt x="20151" y="22480"/>
                  </a:cubicBezTo>
                  <a:cubicBezTo>
                    <a:pt x="22181" y="26041"/>
                    <a:pt x="23692" y="29820"/>
                    <a:pt x="24428" y="33878"/>
                  </a:cubicBezTo>
                  <a:cubicBezTo>
                    <a:pt x="24747" y="35649"/>
                    <a:pt x="24846" y="37439"/>
                    <a:pt x="24846" y="39249"/>
                  </a:cubicBezTo>
                  <a:cubicBezTo>
                    <a:pt x="24846" y="40920"/>
                    <a:pt x="24627" y="42532"/>
                    <a:pt x="24369" y="44183"/>
                  </a:cubicBezTo>
                  <a:cubicBezTo>
                    <a:pt x="24767" y="43805"/>
                    <a:pt x="25065" y="43347"/>
                    <a:pt x="25264" y="42830"/>
                  </a:cubicBezTo>
                  <a:cubicBezTo>
                    <a:pt x="25363" y="42174"/>
                    <a:pt x="25463" y="41517"/>
                    <a:pt x="25562" y="40841"/>
                  </a:cubicBezTo>
                  <a:cubicBezTo>
                    <a:pt x="25821" y="38951"/>
                    <a:pt x="25881" y="37061"/>
                    <a:pt x="25741" y="35151"/>
                  </a:cubicBezTo>
                  <a:cubicBezTo>
                    <a:pt x="25542" y="32705"/>
                    <a:pt x="25045" y="30357"/>
                    <a:pt x="24249" y="28030"/>
                  </a:cubicBezTo>
                  <a:cubicBezTo>
                    <a:pt x="23235" y="25006"/>
                    <a:pt x="21783" y="22181"/>
                    <a:pt x="20052" y="19496"/>
                  </a:cubicBezTo>
                  <a:cubicBezTo>
                    <a:pt x="17585" y="15696"/>
                    <a:pt x="14641" y="12295"/>
                    <a:pt x="11438" y="9112"/>
                  </a:cubicBezTo>
                  <a:cubicBezTo>
                    <a:pt x="8335" y="6028"/>
                    <a:pt x="4993" y="3164"/>
                    <a:pt x="1552" y="478"/>
                  </a:cubicBezTo>
                  <a:cubicBezTo>
                    <a:pt x="1353" y="339"/>
                    <a:pt x="1174" y="160"/>
                    <a:pt x="97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11"/>
            <p:cNvSpPr/>
            <p:nvPr/>
          </p:nvSpPr>
          <p:spPr>
            <a:xfrm rot="7110407" flipH="1">
              <a:off x="9753479" y="-2310922"/>
              <a:ext cx="2173295" cy="3634315"/>
            </a:xfrm>
            <a:custGeom>
              <a:avLst/>
              <a:gdLst/>
              <a:ahLst/>
              <a:cxnLst/>
              <a:rect l="l" t="t" r="r" b="b"/>
              <a:pathLst>
                <a:path w="25981" h="43447" extrusionOk="0">
                  <a:moveTo>
                    <a:pt x="757" y="0"/>
                  </a:moveTo>
                  <a:cubicBezTo>
                    <a:pt x="439" y="140"/>
                    <a:pt x="200" y="358"/>
                    <a:pt x="1" y="637"/>
                  </a:cubicBezTo>
                  <a:cubicBezTo>
                    <a:pt x="200" y="776"/>
                    <a:pt x="359" y="955"/>
                    <a:pt x="558" y="1094"/>
                  </a:cubicBezTo>
                  <a:cubicBezTo>
                    <a:pt x="4019" y="3780"/>
                    <a:pt x="7361" y="6644"/>
                    <a:pt x="10464" y="9728"/>
                  </a:cubicBezTo>
                  <a:cubicBezTo>
                    <a:pt x="13667" y="12911"/>
                    <a:pt x="16611" y="16312"/>
                    <a:pt x="19058" y="20132"/>
                  </a:cubicBezTo>
                  <a:cubicBezTo>
                    <a:pt x="20789" y="22817"/>
                    <a:pt x="22241" y="25622"/>
                    <a:pt x="23275" y="28646"/>
                  </a:cubicBezTo>
                  <a:cubicBezTo>
                    <a:pt x="24071" y="30973"/>
                    <a:pt x="24568" y="33321"/>
                    <a:pt x="24767" y="35767"/>
                  </a:cubicBezTo>
                  <a:cubicBezTo>
                    <a:pt x="24907" y="37677"/>
                    <a:pt x="24867" y="39567"/>
                    <a:pt x="24588" y="41457"/>
                  </a:cubicBezTo>
                  <a:cubicBezTo>
                    <a:pt x="24489" y="42113"/>
                    <a:pt x="24389" y="42770"/>
                    <a:pt x="24290" y="43446"/>
                  </a:cubicBezTo>
                  <a:cubicBezTo>
                    <a:pt x="24568" y="43207"/>
                    <a:pt x="24708" y="42849"/>
                    <a:pt x="24887" y="42551"/>
                  </a:cubicBezTo>
                  <a:lnTo>
                    <a:pt x="24966" y="42173"/>
                  </a:lnTo>
                  <a:cubicBezTo>
                    <a:pt x="25981" y="38194"/>
                    <a:pt x="25981" y="34216"/>
                    <a:pt x="25006" y="30217"/>
                  </a:cubicBezTo>
                  <a:cubicBezTo>
                    <a:pt x="24290" y="27233"/>
                    <a:pt x="23116" y="24429"/>
                    <a:pt x="21604" y="21763"/>
                  </a:cubicBezTo>
                  <a:cubicBezTo>
                    <a:pt x="19953" y="18879"/>
                    <a:pt x="18024" y="16213"/>
                    <a:pt x="15855" y="13706"/>
                  </a:cubicBezTo>
                  <a:cubicBezTo>
                    <a:pt x="13588" y="11081"/>
                    <a:pt x="11141" y="8614"/>
                    <a:pt x="8515" y="6306"/>
                  </a:cubicBezTo>
                  <a:cubicBezTo>
                    <a:pt x="6028" y="4078"/>
                    <a:pt x="3442" y="1990"/>
                    <a:pt x="75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11"/>
            <p:cNvSpPr/>
            <p:nvPr/>
          </p:nvSpPr>
          <p:spPr>
            <a:xfrm rot="7110407" flipH="1">
              <a:off x="6800454" y="-415577"/>
              <a:ext cx="1639194" cy="1153692"/>
            </a:xfrm>
            <a:custGeom>
              <a:avLst/>
              <a:gdLst/>
              <a:ahLst/>
              <a:cxnLst/>
              <a:rect l="l" t="t" r="r" b="b"/>
              <a:pathLst>
                <a:path w="19596" h="13792" extrusionOk="0">
                  <a:moveTo>
                    <a:pt x="1095" y="0"/>
                  </a:moveTo>
                  <a:cubicBezTo>
                    <a:pt x="916" y="0"/>
                    <a:pt x="757" y="20"/>
                    <a:pt x="578" y="20"/>
                  </a:cubicBezTo>
                  <a:cubicBezTo>
                    <a:pt x="399" y="40"/>
                    <a:pt x="200" y="20"/>
                    <a:pt x="1" y="139"/>
                  </a:cubicBezTo>
                  <a:cubicBezTo>
                    <a:pt x="61" y="298"/>
                    <a:pt x="81" y="378"/>
                    <a:pt x="100" y="478"/>
                  </a:cubicBezTo>
                  <a:cubicBezTo>
                    <a:pt x="399" y="1214"/>
                    <a:pt x="777" y="1930"/>
                    <a:pt x="1195" y="2606"/>
                  </a:cubicBezTo>
                  <a:cubicBezTo>
                    <a:pt x="2468" y="4595"/>
                    <a:pt x="4079" y="6266"/>
                    <a:pt x="5949" y="7679"/>
                  </a:cubicBezTo>
                  <a:cubicBezTo>
                    <a:pt x="9828" y="10643"/>
                    <a:pt x="14204" y="12552"/>
                    <a:pt x="18919" y="13726"/>
                  </a:cubicBezTo>
                  <a:cubicBezTo>
                    <a:pt x="19057" y="13754"/>
                    <a:pt x="19215" y="13791"/>
                    <a:pt x="19372" y="13791"/>
                  </a:cubicBezTo>
                  <a:cubicBezTo>
                    <a:pt x="19441" y="13791"/>
                    <a:pt x="19509" y="13784"/>
                    <a:pt x="19575" y="13766"/>
                  </a:cubicBezTo>
                  <a:cubicBezTo>
                    <a:pt x="19595" y="13627"/>
                    <a:pt x="19516" y="13527"/>
                    <a:pt x="19456" y="13408"/>
                  </a:cubicBezTo>
                  <a:cubicBezTo>
                    <a:pt x="19098" y="13010"/>
                    <a:pt x="18760" y="12632"/>
                    <a:pt x="18422" y="12214"/>
                  </a:cubicBezTo>
                  <a:cubicBezTo>
                    <a:pt x="18083" y="11757"/>
                    <a:pt x="17686" y="11419"/>
                    <a:pt x="17089" y="11339"/>
                  </a:cubicBezTo>
                  <a:cubicBezTo>
                    <a:pt x="16870" y="11319"/>
                    <a:pt x="16671" y="11239"/>
                    <a:pt x="16432" y="11160"/>
                  </a:cubicBezTo>
                  <a:cubicBezTo>
                    <a:pt x="13210" y="10145"/>
                    <a:pt x="10166" y="8753"/>
                    <a:pt x="7421" y="6784"/>
                  </a:cubicBezTo>
                  <a:cubicBezTo>
                    <a:pt x="5292" y="5272"/>
                    <a:pt x="3462" y="3481"/>
                    <a:pt x="2050" y="1293"/>
                  </a:cubicBezTo>
                  <a:cubicBezTo>
                    <a:pt x="1811" y="935"/>
                    <a:pt x="1592" y="577"/>
                    <a:pt x="1393" y="199"/>
                  </a:cubicBezTo>
                  <a:cubicBezTo>
                    <a:pt x="1314" y="80"/>
                    <a:pt x="1214" y="0"/>
                    <a:pt x="1095"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0" name="Google Shape;370;p11"/>
          <p:cNvSpPr/>
          <p:nvPr/>
        </p:nvSpPr>
        <p:spPr>
          <a:xfrm rot="7110407" flipH="1">
            <a:off x="7278998" y="-41565"/>
            <a:ext cx="978531" cy="693453"/>
          </a:xfrm>
          <a:custGeom>
            <a:avLst/>
            <a:gdLst/>
            <a:ahLst/>
            <a:cxnLst/>
            <a:rect l="l" t="t" r="r" b="b"/>
            <a:pathLst>
              <a:path w="11698" h="8290" extrusionOk="0">
                <a:moveTo>
                  <a:pt x="154" y="0"/>
                </a:moveTo>
                <a:cubicBezTo>
                  <a:pt x="101" y="0"/>
                  <a:pt x="49" y="16"/>
                  <a:pt x="0" y="65"/>
                </a:cubicBezTo>
                <a:cubicBezTo>
                  <a:pt x="40" y="144"/>
                  <a:pt x="100" y="244"/>
                  <a:pt x="159" y="323"/>
                </a:cubicBezTo>
                <a:cubicBezTo>
                  <a:pt x="935" y="1437"/>
                  <a:pt x="1890" y="2452"/>
                  <a:pt x="2905" y="3387"/>
                </a:cubicBezTo>
                <a:cubicBezTo>
                  <a:pt x="4635" y="4919"/>
                  <a:pt x="6565" y="6172"/>
                  <a:pt x="8654" y="7166"/>
                </a:cubicBezTo>
                <a:cubicBezTo>
                  <a:pt x="9469" y="7525"/>
                  <a:pt x="10325" y="7863"/>
                  <a:pt x="11140" y="8201"/>
                </a:cubicBezTo>
                <a:cubicBezTo>
                  <a:pt x="11239" y="8245"/>
                  <a:pt x="11345" y="8289"/>
                  <a:pt x="11450" y="8289"/>
                </a:cubicBezTo>
                <a:cubicBezTo>
                  <a:pt x="11534" y="8289"/>
                  <a:pt x="11617" y="8261"/>
                  <a:pt x="11697" y="8181"/>
                </a:cubicBezTo>
                <a:cubicBezTo>
                  <a:pt x="11458" y="8121"/>
                  <a:pt x="11339" y="7902"/>
                  <a:pt x="11200" y="7783"/>
                </a:cubicBezTo>
                <a:cubicBezTo>
                  <a:pt x="10444" y="7087"/>
                  <a:pt x="9708" y="6371"/>
                  <a:pt x="8952" y="5674"/>
                </a:cubicBezTo>
                <a:cubicBezTo>
                  <a:pt x="8753" y="5476"/>
                  <a:pt x="8554" y="5297"/>
                  <a:pt x="8315" y="5177"/>
                </a:cubicBezTo>
                <a:cubicBezTo>
                  <a:pt x="6346" y="4183"/>
                  <a:pt x="4556" y="2889"/>
                  <a:pt x="2984" y="1318"/>
                </a:cubicBezTo>
                <a:cubicBezTo>
                  <a:pt x="2805" y="1139"/>
                  <a:pt x="2646" y="1020"/>
                  <a:pt x="2447" y="920"/>
                </a:cubicBezTo>
                <a:cubicBezTo>
                  <a:pt x="1771" y="602"/>
                  <a:pt x="1094" y="264"/>
                  <a:pt x="378" y="45"/>
                </a:cubicBezTo>
                <a:cubicBezTo>
                  <a:pt x="308" y="33"/>
                  <a:pt x="230" y="0"/>
                  <a:pt x="15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11"/>
          <p:cNvSpPr/>
          <p:nvPr/>
        </p:nvSpPr>
        <p:spPr>
          <a:xfrm rot="7110407" flipH="1">
            <a:off x="7698422" y="-288636"/>
            <a:ext cx="5103" cy="6776"/>
          </a:xfrm>
          <a:custGeom>
            <a:avLst/>
            <a:gdLst/>
            <a:ahLst/>
            <a:cxnLst/>
            <a:rect l="l" t="t" r="r" b="b"/>
            <a:pathLst>
              <a:path w="61" h="81" extrusionOk="0">
                <a:moveTo>
                  <a:pt x="60" y="1"/>
                </a:moveTo>
                <a:cubicBezTo>
                  <a:pt x="20" y="21"/>
                  <a:pt x="0" y="41"/>
                  <a:pt x="0" y="81"/>
                </a:cubicBezTo>
                <a:lnTo>
                  <a:pt x="20" y="41"/>
                </a:lnTo>
                <a:cubicBezTo>
                  <a:pt x="60" y="41"/>
                  <a:pt x="60" y="21"/>
                  <a:pt x="60" y="1"/>
                </a:cubicBezTo>
                <a:close/>
              </a:path>
            </a:pathLst>
          </a:custGeom>
          <a:solidFill>
            <a:srgbClr val="A6C2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blipFill>
          <a:blip r:embed="rId17">
            <a:alphaModFix/>
          </a:blip>
          <a:stretch>
            <a:fillRect/>
          </a:stretch>
        </a:blip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0" tIns="0" rIns="0" bIns="0" anchor="b" anchorCtr="0">
            <a:normAutofit/>
          </a:bodyPr>
          <a:lstStyle>
            <a:lvl1pPr lvl="0" algn="ctr">
              <a:spcBef>
                <a:spcPts val="0"/>
              </a:spcBef>
              <a:spcAft>
                <a:spcPts val="0"/>
              </a:spcAft>
              <a:buClr>
                <a:schemeClr val="dk1"/>
              </a:buClr>
              <a:buSzPts val="2800"/>
              <a:buFont typeface="Krona One"/>
              <a:buNone/>
              <a:defRPr sz="2800">
                <a:solidFill>
                  <a:schemeClr val="dk1"/>
                </a:solidFill>
                <a:latin typeface="Krona One"/>
                <a:ea typeface="Krona One"/>
                <a:cs typeface="Krona One"/>
                <a:sym typeface="Krona One"/>
              </a:defRPr>
            </a:lvl1pPr>
            <a:lvl2pPr lvl="1" algn="ctr">
              <a:spcBef>
                <a:spcPts val="0"/>
              </a:spcBef>
              <a:spcAft>
                <a:spcPts val="0"/>
              </a:spcAft>
              <a:buClr>
                <a:schemeClr val="dk1"/>
              </a:buClr>
              <a:buSzPts val="2800"/>
              <a:buFont typeface="Krona One"/>
              <a:buNone/>
              <a:defRPr sz="2800">
                <a:solidFill>
                  <a:schemeClr val="dk1"/>
                </a:solidFill>
                <a:latin typeface="Krona One"/>
                <a:ea typeface="Krona One"/>
                <a:cs typeface="Krona One"/>
                <a:sym typeface="Krona One"/>
              </a:defRPr>
            </a:lvl2pPr>
            <a:lvl3pPr lvl="2" algn="ctr">
              <a:spcBef>
                <a:spcPts val="0"/>
              </a:spcBef>
              <a:spcAft>
                <a:spcPts val="0"/>
              </a:spcAft>
              <a:buClr>
                <a:schemeClr val="dk1"/>
              </a:buClr>
              <a:buSzPts val="2800"/>
              <a:buFont typeface="Krona One"/>
              <a:buNone/>
              <a:defRPr sz="2800">
                <a:solidFill>
                  <a:schemeClr val="dk1"/>
                </a:solidFill>
                <a:latin typeface="Krona One"/>
                <a:ea typeface="Krona One"/>
                <a:cs typeface="Krona One"/>
                <a:sym typeface="Krona One"/>
              </a:defRPr>
            </a:lvl3pPr>
            <a:lvl4pPr lvl="3" algn="ctr">
              <a:spcBef>
                <a:spcPts val="0"/>
              </a:spcBef>
              <a:spcAft>
                <a:spcPts val="0"/>
              </a:spcAft>
              <a:buClr>
                <a:schemeClr val="dk1"/>
              </a:buClr>
              <a:buSzPts val="2800"/>
              <a:buFont typeface="Krona One"/>
              <a:buNone/>
              <a:defRPr sz="2800">
                <a:solidFill>
                  <a:schemeClr val="dk1"/>
                </a:solidFill>
                <a:latin typeface="Krona One"/>
                <a:ea typeface="Krona One"/>
                <a:cs typeface="Krona One"/>
                <a:sym typeface="Krona One"/>
              </a:defRPr>
            </a:lvl4pPr>
            <a:lvl5pPr lvl="4" algn="ctr">
              <a:spcBef>
                <a:spcPts val="0"/>
              </a:spcBef>
              <a:spcAft>
                <a:spcPts val="0"/>
              </a:spcAft>
              <a:buClr>
                <a:schemeClr val="dk1"/>
              </a:buClr>
              <a:buSzPts val="2800"/>
              <a:buFont typeface="Krona One"/>
              <a:buNone/>
              <a:defRPr sz="2800">
                <a:solidFill>
                  <a:schemeClr val="dk1"/>
                </a:solidFill>
                <a:latin typeface="Krona One"/>
                <a:ea typeface="Krona One"/>
                <a:cs typeface="Krona One"/>
                <a:sym typeface="Krona One"/>
              </a:defRPr>
            </a:lvl5pPr>
            <a:lvl6pPr lvl="5" algn="ctr">
              <a:spcBef>
                <a:spcPts val="0"/>
              </a:spcBef>
              <a:spcAft>
                <a:spcPts val="0"/>
              </a:spcAft>
              <a:buClr>
                <a:schemeClr val="dk1"/>
              </a:buClr>
              <a:buSzPts val="2800"/>
              <a:buFont typeface="Krona One"/>
              <a:buNone/>
              <a:defRPr sz="2800">
                <a:solidFill>
                  <a:schemeClr val="dk1"/>
                </a:solidFill>
                <a:latin typeface="Krona One"/>
                <a:ea typeface="Krona One"/>
                <a:cs typeface="Krona One"/>
                <a:sym typeface="Krona One"/>
              </a:defRPr>
            </a:lvl6pPr>
            <a:lvl7pPr lvl="6" algn="ctr">
              <a:spcBef>
                <a:spcPts val="0"/>
              </a:spcBef>
              <a:spcAft>
                <a:spcPts val="0"/>
              </a:spcAft>
              <a:buClr>
                <a:schemeClr val="dk1"/>
              </a:buClr>
              <a:buSzPts val="2800"/>
              <a:buFont typeface="Krona One"/>
              <a:buNone/>
              <a:defRPr sz="2800">
                <a:solidFill>
                  <a:schemeClr val="dk1"/>
                </a:solidFill>
                <a:latin typeface="Krona One"/>
                <a:ea typeface="Krona One"/>
                <a:cs typeface="Krona One"/>
                <a:sym typeface="Krona One"/>
              </a:defRPr>
            </a:lvl7pPr>
            <a:lvl8pPr lvl="7" algn="ctr">
              <a:spcBef>
                <a:spcPts val="0"/>
              </a:spcBef>
              <a:spcAft>
                <a:spcPts val="0"/>
              </a:spcAft>
              <a:buClr>
                <a:schemeClr val="dk1"/>
              </a:buClr>
              <a:buSzPts val="2800"/>
              <a:buFont typeface="Krona One"/>
              <a:buNone/>
              <a:defRPr sz="2800">
                <a:solidFill>
                  <a:schemeClr val="dk1"/>
                </a:solidFill>
                <a:latin typeface="Krona One"/>
                <a:ea typeface="Krona One"/>
                <a:cs typeface="Krona One"/>
                <a:sym typeface="Krona One"/>
              </a:defRPr>
            </a:lvl8pPr>
            <a:lvl9pPr lvl="8" algn="ctr">
              <a:spcBef>
                <a:spcPts val="0"/>
              </a:spcBef>
              <a:spcAft>
                <a:spcPts val="0"/>
              </a:spcAft>
              <a:buClr>
                <a:schemeClr val="dk1"/>
              </a:buClr>
              <a:buSzPts val="2800"/>
              <a:buFont typeface="Krona One"/>
              <a:buNone/>
              <a:defRPr sz="2800">
                <a:solidFill>
                  <a:schemeClr val="dk1"/>
                </a:solidFill>
                <a:latin typeface="Krona One"/>
                <a:ea typeface="Krona One"/>
                <a:cs typeface="Krona One"/>
                <a:sym typeface="Krona One"/>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3" r:id="rId5"/>
    <p:sldLayoutId id="2147483654" r:id="rId6"/>
    <p:sldLayoutId id="2147483655" r:id="rId7"/>
    <p:sldLayoutId id="2147483656" r:id="rId8"/>
    <p:sldLayoutId id="2147483657" r:id="rId9"/>
    <p:sldLayoutId id="2147483658" r:id="rId10"/>
    <p:sldLayoutId id="2147483660" r:id="rId11"/>
    <p:sldLayoutId id="2147483661" r:id="rId12"/>
    <p:sldLayoutId id="2147483664" r:id="rId13"/>
    <p:sldLayoutId id="2147483679" r:id="rId14"/>
    <p:sldLayoutId id="2147483680"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nbtests.uct.ac.za/tests/register" TargetMode="External"/><Relationship Id="rId1" Type="http://schemas.openxmlformats.org/officeDocument/2006/relationships/slideLayout" Target="../slideLayouts/slideLayout5.xml"/><Relationship Id="rId5" Type="http://schemas.openxmlformats.org/officeDocument/2006/relationships/image" Target="../media/image9.png"/><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8.xml"/><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9.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www.youtube.com/watch?v=5YFvogkUARY"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2.jpe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youtube.com/watch?v=PxvN7xCoShc" TargetMode="External"/><Relationship Id="rId1" Type="http://schemas.openxmlformats.org/officeDocument/2006/relationships/slideLayout" Target="../slideLayouts/slideLayout6.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2.jpeg"/><Relationship Id="rId4"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74"/>
        <p:cNvGrpSpPr/>
        <p:nvPr/>
      </p:nvGrpSpPr>
      <p:grpSpPr>
        <a:xfrm>
          <a:off x="0" y="0"/>
          <a:ext cx="0" cy="0"/>
          <a:chOff x="0" y="0"/>
          <a:chExt cx="0" cy="0"/>
        </a:xfrm>
      </p:grpSpPr>
      <p:sp>
        <p:nvSpPr>
          <p:cNvPr id="976" name="Google Shape;976;p37"/>
          <p:cNvSpPr/>
          <p:nvPr/>
        </p:nvSpPr>
        <p:spPr>
          <a:xfrm>
            <a:off x="825828" y="949898"/>
            <a:ext cx="7497845" cy="2810572"/>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7" name="Google Shape;977;p37"/>
          <p:cNvSpPr/>
          <p:nvPr/>
        </p:nvSpPr>
        <p:spPr>
          <a:xfrm>
            <a:off x="4570250" y="2783472"/>
            <a:ext cx="3500" cy="2425"/>
          </a:xfrm>
          <a:custGeom>
            <a:avLst/>
            <a:gdLst/>
            <a:ahLst/>
            <a:cxnLst/>
            <a:rect l="l" t="t" r="r" b="b"/>
            <a:pathLst>
              <a:path w="140" h="97" extrusionOk="0">
                <a:moveTo>
                  <a:pt x="50" y="1"/>
                </a:moveTo>
                <a:cubicBezTo>
                  <a:pt x="37" y="1"/>
                  <a:pt x="26" y="5"/>
                  <a:pt x="20" y="17"/>
                </a:cubicBezTo>
                <a:cubicBezTo>
                  <a:pt x="0" y="77"/>
                  <a:pt x="40" y="97"/>
                  <a:pt x="100" y="97"/>
                </a:cubicBezTo>
                <a:lnTo>
                  <a:pt x="140" y="57"/>
                </a:lnTo>
                <a:cubicBezTo>
                  <a:pt x="126" y="29"/>
                  <a:pt x="82" y="1"/>
                  <a:pt x="50" y="1"/>
                </a:cubicBezTo>
                <a:close/>
              </a:path>
            </a:pathLst>
          </a:custGeom>
          <a:solidFill>
            <a:srgbClr val="F8F8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8" name="Google Shape;978;p37"/>
          <p:cNvSpPr/>
          <p:nvPr/>
        </p:nvSpPr>
        <p:spPr>
          <a:xfrm>
            <a:off x="4569513" y="2962922"/>
            <a:ext cx="4975" cy="12450"/>
          </a:xfrm>
          <a:custGeom>
            <a:avLst/>
            <a:gdLst/>
            <a:ahLst/>
            <a:cxnLst/>
            <a:rect l="l" t="t" r="r" b="b"/>
            <a:pathLst>
              <a:path w="199" h="498" extrusionOk="0">
                <a:moveTo>
                  <a:pt x="199" y="0"/>
                </a:moveTo>
                <a:cubicBezTo>
                  <a:pt x="0" y="140"/>
                  <a:pt x="60" y="339"/>
                  <a:pt x="20" y="498"/>
                </a:cubicBezTo>
                <a:cubicBezTo>
                  <a:pt x="100" y="359"/>
                  <a:pt x="199" y="199"/>
                  <a:pt x="199" y="0"/>
                </a:cubicBezTo>
                <a:close/>
              </a:path>
            </a:pathLst>
          </a:custGeom>
          <a:solidFill>
            <a:srgbClr val="A6C2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9" name="Google Shape;979;p37"/>
          <p:cNvSpPr/>
          <p:nvPr/>
        </p:nvSpPr>
        <p:spPr>
          <a:xfrm>
            <a:off x="4569500" y="3275747"/>
            <a:ext cx="5000" cy="7475"/>
          </a:xfrm>
          <a:custGeom>
            <a:avLst/>
            <a:gdLst/>
            <a:ahLst/>
            <a:cxnLst/>
            <a:rect l="l" t="t" r="r" b="b"/>
            <a:pathLst>
              <a:path w="200" h="299" extrusionOk="0">
                <a:moveTo>
                  <a:pt x="200" y="0"/>
                </a:moveTo>
                <a:lnTo>
                  <a:pt x="200" y="0"/>
                </a:lnTo>
                <a:cubicBezTo>
                  <a:pt x="41" y="20"/>
                  <a:pt x="41" y="179"/>
                  <a:pt x="1" y="298"/>
                </a:cubicBezTo>
                <a:cubicBezTo>
                  <a:pt x="60" y="199"/>
                  <a:pt x="200" y="119"/>
                  <a:pt x="200" y="0"/>
                </a:cubicBezTo>
                <a:close/>
              </a:path>
            </a:pathLst>
          </a:custGeom>
          <a:solidFill>
            <a:srgbClr val="A6C2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0" name="Google Shape;980;p37"/>
          <p:cNvSpPr/>
          <p:nvPr/>
        </p:nvSpPr>
        <p:spPr>
          <a:xfrm>
            <a:off x="4570500" y="3238447"/>
            <a:ext cx="3000" cy="6475"/>
          </a:xfrm>
          <a:custGeom>
            <a:avLst/>
            <a:gdLst/>
            <a:ahLst/>
            <a:cxnLst/>
            <a:rect l="l" t="t" r="r" b="b"/>
            <a:pathLst>
              <a:path w="120" h="259" extrusionOk="0">
                <a:moveTo>
                  <a:pt x="120" y="0"/>
                </a:moveTo>
                <a:lnTo>
                  <a:pt x="120" y="0"/>
                </a:lnTo>
                <a:cubicBezTo>
                  <a:pt x="0" y="60"/>
                  <a:pt x="20" y="159"/>
                  <a:pt x="0" y="259"/>
                </a:cubicBezTo>
                <a:cubicBezTo>
                  <a:pt x="40" y="159"/>
                  <a:pt x="100" y="80"/>
                  <a:pt x="120" y="0"/>
                </a:cubicBezTo>
                <a:close/>
              </a:path>
            </a:pathLst>
          </a:custGeom>
          <a:solidFill>
            <a:srgbClr val="BE27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1" name="Google Shape;981;p37"/>
          <p:cNvSpPr/>
          <p:nvPr/>
        </p:nvSpPr>
        <p:spPr>
          <a:xfrm>
            <a:off x="4570188" y="3143747"/>
            <a:ext cx="3625" cy="4200"/>
          </a:xfrm>
          <a:custGeom>
            <a:avLst/>
            <a:gdLst/>
            <a:ahLst/>
            <a:cxnLst/>
            <a:rect l="l" t="t" r="r" b="b"/>
            <a:pathLst>
              <a:path w="145" h="168" extrusionOk="0">
                <a:moveTo>
                  <a:pt x="91" y="1"/>
                </a:moveTo>
                <a:cubicBezTo>
                  <a:pt x="0" y="1"/>
                  <a:pt x="43" y="99"/>
                  <a:pt x="25" y="168"/>
                </a:cubicBezTo>
                <a:cubicBezTo>
                  <a:pt x="45" y="108"/>
                  <a:pt x="85" y="68"/>
                  <a:pt x="145" y="8"/>
                </a:cubicBezTo>
                <a:cubicBezTo>
                  <a:pt x="123" y="3"/>
                  <a:pt x="105" y="1"/>
                  <a:pt x="91" y="1"/>
                </a:cubicBezTo>
                <a:close/>
              </a:path>
            </a:pathLst>
          </a:custGeom>
          <a:solidFill>
            <a:srgbClr val="BE27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2" name="Google Shape;982;p37"/>
          <p:cNvSpPr/>
          <p:nvPr/>
        </p:nvSpPr>
        <p:spPr>
          <a:xfrm>
            <a:off x="4570225" y="3192822"/>
            <a:ext cx="3550" cy="3875"/>
          </a:xfrm>
          <a:custGeom>
            <a:avLst/>
            <a:gdLst/>
            <a:ahLst/>
            <a:cxnLst/>
            <a:rect l="l" t="t" r="r" b="b"/>
            <a:pathLst>
              <a:path w="142" h="155" extrusionOk="0">
                <a:moveTo>
                  <a:pt x="78" y="0"/>
                </a:moveTo>
                <a:cubicBezTo>
                  <a:pt x="1" y="0"/>
                  <a:pt x="39" y="105"/>
                  <a:pt x="22" y="154"/>
                </a:cubicBezTo>
                <a:cubicBezTo>
                  <a:pt x="62" y="114"/>
                  <a:pt x="122" y="55"/>
                  <a:pt x="142" y="15"/>
                </a:cubicBezTo>
                <a:cubicBezTo>
                  <a:pt x="115" y="5"/>
                  <a:pt x="94" y="0"/>
                  <a:pt x="78" y="0"/>
                </a:cubicBezTo>
                <a:close/>
              </a:path>
            </a:pathLst>
          </a:custGeom>
          <a:solidFill>
            <a:srgbClr val="A6C2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3" name="Google Shape;983;p37"/>
          <p:cNvSpPr/>
          <p:nvPr/>
        </p:nvSpPr>
        <p:spPr>
          <a:xfrm>
            <a:off x="4569250" y="3299497"/>
            <a:ext cx="5500" cy="5100"/>
          </a:xfrm>
          <a:custGeom>
            <a:avLst/>
            <a:gdLst/>
            <a:ahLst/>
            <a:cxnLst/>
            <a:rect l="l" t="t" r="r" b="b"/>
            <a:pathLst>
              <a:path w="220" h="204" extrusionOk="0">
                <a:moveTo>
                  <a:pt x="90" y="1"/>
                </a:moveTo>
                <a:cubicBezTo>
                  <a:pt x="50" y="1"/>
                  <a:pt x="15" y="47"/>
                  <a:pt x="1" y="104"/>
                </a:cubicBezTo>
                <a:cubicBezTo>
                  <a:pt x="40" y="124"/>
                  <a:pt x="80" y="164"/>
                  <a:pt x="120" y="204"/>
                </a:cubicBezTo>
                <a:cubicBezTo>
                  <a:pt x="140" y="144"/>
                  <a:pt x="219" y="65"/>
                  <a:pt x="140" y="25"/>
                </a:cubicBezTo>
                <a:cubicBezTo>
                  <a:pt x="123" y="8"/>
                  <a:pt x="106" y="1"/>
                  <a:pt x="90" y="1"/>
                </a:cubicBezTo>
                <a:close/>
              </a:path>
            </a:pathLst>
          </a:custGeom>
          <a:solidFill>
            <a:srgbClr val="A6C2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4" name="Google Shape;984;p37"/>
          <p:cNvSpPr txBox="1">
            <a:spLocks noGrp="1"/>
          </p:cNvSpPr>
          <p:nvPr>
            <p:ph type="ctrTitle"/>
          </p:nvPr>
        </p:nvSpPr>
        <p:spPr>
          <a:xfrm>
            <a:off x="1366087" y="1791225"/>
            <a:ext cx="7204440" cy="2122095"/>
          </a:xfrm>
          <a:prstGeom prst="rect">
            <a:avLst/>
          </a:prstGeom>
        </p:spPr>
        <p:txBody>
          <a:bodyPr spcFirstLastPara="1" wrap="square" lIns="0" tIns="0" rIns="0" bIns="0" anchor="t" anchorCtr="0">
            <a:noAutofit/>
          </a:bodyPr>
          <a:lstStyle/>
          <a:p>
            <a:pPr lvl="0" algn="l">
              <a:lnSpc>
                <a:spcPct val="107000"/>
              </a:lnSpc>
            </a:pPr>
            <a:br>
              <a:rPr lang="en" sz="1800" dirty="0">
                <a:effectLst/>
                <a:latin typeface="Arial" panose="020B0604020202020204" pitchFamily="34" charset="0"/>
                <a:ea typeface="Calibri" panose="020F0502020204030204" pitchFamily="34" charset="0"/>
                <a:cs typeface="Times New Roman" panose="02020603050405020304" pitchFamily="18" charset="0"/>
              </a:rPr>
            </a:br>
            <a:r>
              <a:rPr lang="en" sz="1800" dirty="0">
                <a:effectLst/>
                <a:latin typeface="Arial" panose="020B0604020202020204" pitchFamily="34" charset="0"/>
                <a:ea typeface="Calibri" panose="020F0502020204030204" pitchFamily="34" charset="0"/>
                <a:cs typeface="Times New Roman" panose="02020603050405020304" pitchFamily="18" charset="0"/>
              </a:rPr>
              <a:t> </a:t>
            </a:r>
            <a:r>
              <a:rPr lang="nl-NL" sz="2000" b="1" dirty="0">
                <a:effectLst/>
                <a:latin typeface="+mn-lt"/>
                <a:ea typeface="Calibri" panose="020F0502020204030204" pitchFamily="34" charset="0"/>
                <a:cs typeface="Times New Roman" panose="02020603050405020304" pitchFamily="18" charset="0"/>
              </a:rPr>
              <a:t>Voor ons begin</a:t>
            </a:r>
            <a:r>
              <a:rPr lang="nl-NL" sz="2000" b="1" dirty="0">
                <a:latin typeface="+mn-lt"/>
              </a:rPr>
              <a:t> ... Wat onthou jy van ons laaste les? </a:t>
            </a:r>
            <a:endParaRPr dirty="0"/>
          </a:p>
        </p:txBody>
      </p:sp>
      <p:sp>
        <p:nvSpPr>
          <p:cNvPr id="987" name="Google Shape;987;p37"/>
          <p:cNvSpPr/>
          <p:nvPr/>
        </p:nvSpPr>
        <p:spPr>
          <a:xfrm>
            <a:off x="7254403" y="971700"/>
            <a:ext cx="305400" cy="305700"/>
          </a:xfrm>
          <a:prstGeom prst="star4">
            <a:avLst>
              <a:gd name="adj" fmla="val 125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3" name="Google Shape;986;p37">
            <a:extLst>
              <a:ext uri="{FF2B5EF4-FFF2-40B4-BE49-F238E27FC236}">
                <a16:creationId xmlns:a16="http://schemas.microsoft.com/office/drawing/2014/main" id="{8A932E1A-C3EC-05C9-990D-7D835D9F73CD}"/>
              </a:ext>
            </a:extLst>
          </p:cNvPr>
          <p:cNvSpPr/>
          <p:nvPr/>
        </p:nvSpPr>
        <p:spPr>
          <a:xfrm>
            <a:off x="7852200" y="4505660"/>
            <a:ext cx="305400" cy="305700"/>
          </a:xfrm>
          <a:prstGeom prst="star4">
            <a:avLst>
              <a:gd name="adj" fmla="val 125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975" name="Google Shape;975;p37"/>
          <p:cNvSpPr/>
          <p:nvPr/>
        </p:nvSpPr>
        <p:spPr>
          <a:xfrm>
            <a:off x="-31540" y="588098"/>
            <a:ext cx="9304020" cy="7236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lvl="0" algn="ctr">
              <a:lnSpc>
                <a:spcPct val="107000"/>
              </a:lnSpc>
              <a:spcAft>
                <a:spcPts val="800"/>
              </a:spcAft>
            </a:pPr>
            <a:r>
              <a:rPr lang="nl-NL" sz="3200" dirty="0">
                <a:latin typeface="Britannic Bold" panose="020B0903060703020204" pitchFamily="34" charset="0"/>
                <a:ea typeface="Calibri" panose="020F0502020204030204" pitchFamily="34" charset="0"/>
                <a:cs typeface="Times New Roman" panose="02020603050405020304" pitchFamily="18" charset="0"/>
              </a:rPr>
              <a:t>Ondersoek</a:t>
            </a:r>
            <a:r>
              <a:rPr lang="nl-NL" sz="3200" dirty="0">
                <a:effectLst/>
                <a:latin typeface="Britannic Bold" panose="020B0903060703020204" pitchFamily="34" charset="0"/>
                <a:ea typeface="Calibri" panose="020F0502020204030204" pitchFamily="34" charset="0"/>
                <a:cs typeface="Times New Roman" panose="02020603050405020304" pitchFamily="18" charset="0"/>
              </a:rPr>
              <a:t> addisionele hoëronderwysopsies</a:t>
            </a:r>
            <a:endParaRPr lang="en-ZA" sz="3200" dirty="0">
              <a:effectLst/>
              <a:latin typeface="Britannic Bold" panose="020B0903060703020204" pitchFamily="34" charset="0"/>
              <a:ea typeface="Calibri" panose="020F0502020204030204" pitchFamily="34" charset="0"/>
              <a:cs typeface="Times New Roman" panose="02020603050405020304" pitchFamily="18" charset="0"/>
            </a:endParaRPr>
          </a:p>
        </p:txBody>
      </p:sp>
      <p:sp>
        <p:nvSpPr>
          <p:cNvPr id="6" name="Google Shape;986;p37">
            <a:extLst>
              <a:ext uri="{FF2B5EF4-FFF2-40B4-BE49-F238E27FC236}">
                <a16:creationId xmlns:a16="http://schemas.microsoft.com/office/drawing/2014/main" id="{4AEBC8ED-8824-1C3D-ED41-0354FBB5BDF7}"/>
              </a:ext>
            </a:extLst>
          </p:cNvPr>
          <p:cNvSpPr/>
          <p:nvPr/>
        </p:nvSpPr>
        <p:spPr>
          <a:xfrm>
            <a:off x="966533" y="2077534"/>
            <a:ext cx="305400" cy="305700"/>
          </a:xfrm>
          <a:prstGeom prst="star4">
            <a:avLst>
              <a:gd name="adj" fmla="val 125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pic>
        <p:nvPicPr>
          <p:cNvPr id="7" name="Picture 6">
            <a:extLst>
              <a:ext uri="{FF2B5EF4-FFF2-40B4-BE49-F238E27FC236}">
                <a16:creationId xmlns:a16="http://schemas.microsoft.com/office/drawing/2014/main" id="{9447646F-78A2-B5D5-BAD0-698746514C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449F88AD-7F55-0C29-B184-C20675F202FB}"/>
              </a:ext>
            </a:extLst>
          </p:cNvPr>
          <p:cNvSpPr>
            <a:spLocks noGrp="1"/>
          </p:cNvSpPr>
          <p:nvPr>
            <p:ph type="subTitle" idx="1"/>
          </p:nvPr>
        </p:nvSpPr>
        <p:spPr>
          <a:xfrm>
            <a:off x="533682" y="1199347"/>
            <a:ext cx="8103542" cy="3615024"/>
          </a:xfrm>
        </p:spPr>
        <p:txBody>
          <a:bodyPr/>
          <a:lstStyle/>
          <a:p>
            <a:r>
              <a:rPr lang="nl-NL" sz="1800" dirty="0"/>
              <a:t>Die Nasionale Normtoetse (NNT) word vereis vir eerstejaaraansoekers by hoëronderwysinstellings. </a:t>
            </a:r>
          </a:p>
          <a:p>
            <a:endParaRPr lang="en-US" sz="1800" dirty="0"/>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nl-NL" altLang="en-US" sz="1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NNTe is 'n reeks toetse wat gebruik word om akademiese geletterdheid, algemene kennis en wiskundige vaardigheid te assesseer.</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nl-NL" altLang="en-US" sz="1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Die NNTe meet akademiese gereedheid vir universiteitstudie. </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nl-NL" altLang="en-US" sz="1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Dit weerspieël die akademiese verwagtinge  van eerstejaarstudente in universiteitsprogramme.</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nl-NL" altLang="en-US" sz="1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Elke toets vereis dat jy vooraf-leer toepas - wat jy weet en kan doen.</a:t>
            </a:r>
          </a:p>
          <a:p>
            <a:pPr marL="285750" marR="0" lvl="0" indent="-2857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nl-NL" altLang="en-US" sz="1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Suid-Afrikaanse universiteite gebruik die NNTe ( saam met NSS-uitslae) vir toegang tot hoëronderwys, terwyl ander die toetse gebruik om te bepaal watter tipe leerondersteuning 'n </a:t>
            </a:r>
            <a:r>
              <a:rPr lang="nl-NL" altLang="en-US" sz="1800" dirty="0">
                <a:solidFill>
                  <a:schemeClr val="tx1"/>
                </a:solidFill>
                <a:latin typeface="Arial" panose="020B0604020202020204" pitchFamily="34" charset="0"/>
                <a:ea typeface="Calibri" panose="020F0502020204030204" pitchFamily="34" charset="0"/>
                <a:cs typeface="Arial" panose="020B0604020202020204" pitchFamily="34" charset="0"/>
              </a:rPr>
              <a:t>student moontlik</a:t>
            </a:r>
            <a:r>
              <a:rPr kumimoji="0" lang="nl-NL" altLang="en-US" sz="18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 tydens sy studies kan benodig.</a:t>
            </a:r>
          </a:p>
        </p:txBody>
      </p:sp>
      <p:sp>
        <p:nvSpPr>
          <p:cNvPr id="3" name="Title 2">
            <a:extLst>
              <a:ext uri="{FF2B5EF4-FFF2-40B4-BE49-F238E27FC236}">
                <a16:creationId xmlns:a16="http://schemas.microsoft.com/office/drawing/2014/main" id="{D976B4ED-68A8-04C4-C0DE-D85CC98B15E9}"/>
              </a:ext>
            </a:extLst>
          </p:cNvPr>
          <p:cNvSpPr>
            <a:spLocks noGrp="1"/>
          </p:cNvSpPr>
          <p:nvPr>
            <p:ph type="title"/>
          </p:nvPr>
        </p:nvSpPr>
        <p:spPr>
          <a:xfrm>
            <a:off x="533682" y="488634"/>
            <a:ext cx="7479900" cy="623100"/>
          </a:xfrm>
        </p:spPr>
        <p:txBody>
          <a:bodyPr>
            <a:normAutofit/>
          </a:bodyPr>
          <a:lstStyle/>
          <a:p>
            <a:pPr algn="ctr"/>
            <a:r>
              <a:rPr lang="en-ZA" sz="3200" b="1" dirty="0" err="1">
                <a:latin typeface="Britannic Bold" panose="020B0903060703020204" pitchFamily="34" charset="0"/>
              </a:rPr>
              <a:t>Nasionale</a:t>
            </a:r>
            <a:r>
              <a:rPr lang="en-ZA" sz="3200" b="1" dirty="0">
                <a:latin typeface="Britannic Bold" panose="020B0903060703020204" pitchFamily="34" charset="0"/>
              </a:rPr>
              <a:t> </a:t>
            </a:r>
            <a:r>
              <a:rPr lang="en-ZA" sz="3200" b="1" dirty="0" err="1">
                <a:latin typeface="Britannic Bold" panose="020B0903060703020204" pitchFamily="34" charset="0"/>
              </a:rPr>
              <a:t>Normtoets</a:t>
            </a:r>
            <a:r>
              <a:rPr lang="en-ZA" sz="3200" b="1" dirty="0">
                <a:latin typeface="Britannic Bold" panose="020B0903060703020204" pitchFamily="34" charset="0"/>
              </a:rPr>
              <a:t>:</a:t>
            </a:r>
          </a:p>
        </p:txBody>
      </p:sp>
      <p:pic>
        <p:nvPicPr>
          <p:cNvPr id="5" name="Picture 4">
            <a:extLst>
              <a:ext uri="{FF2B5EF4-FFF2-40B4-BE49-F238E27FC236}">
                <a16:creationId xmlns:a16="http://schemas.microsoft.com/office/drawing/2014/main" id="{E6A016F8-29A4-DAA8-A30F-2A881CCF30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5365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75CB6CD-FC1B-8D8B-5B07-5E961EDE59CB}"/>
              </a:ext>
            </a:extLst>
          </p:cNvPr>
          <p:cNvSpPr>
            <a:spLocks noGrp="1"/>
          </p:cNvSpPr>
          <p:nvPr>
            <p:ph type="subTitle" idx="1"/>
          </p:nvPr>
        </p:nvSpPr>
        <p:spPr>
          <a:xfrm>
            <a:off x="713225" y="1728771"/>
            <a:ext cx="2514600" cy="2481145"/>
          </a:xfrm>
        </p:spPr>
        <p:txBody>
          <a:bodyPr/>
          <a:lstStyle/>
          <a:p>
            <a:r>
              <a:rPr lang="nl-NL" dirty="0">
                <a:latin typeface="Arial" panose="020B0604020202020204" pitchFamily="34" charset="0"/>
                <a:ea typeface="Times New Roman" panose="02020603050405020304" pitchFamily="18" charset="0"/>
                <a:cs typeface="Arial" panose="020B0604020202020204" pitchFamily="34" charset="0"/>
              </a:rPr>
              <a:t>Beoordeel die vermoë om die betekenis en toepassing van verskillende tekste te verstaan, asook om die argument of hoofpunt van die skrywer te verstaan en toe te pas.
</a:t>
            </a:r>
            <a:endParaRPr lang="en-ZA" sz="1100" dirty="0"/>
          </a:p>
        </p:txBody>
      </p:sp>
      <p:sp>
        <p:nvSpPr>
          <p:cNvPr id="3" name="Subtitle 2">
            <a:extLst>
              <a:ext uri="{FF2B5EF4-FFF2-40B4-BE49-F238E27FC236}">
                <a16:creationId xmlns:a16="http://schemas.microsoft.com/office/drawing/2014/main" id="{076D7622-6A0A-56BB-2ECA-FBCD4390B621}"/>
              </a:ext>
            </a:extLst>
          </p:cNvPr>
          <p:cNvSpPr>
            <a:spLocks noGrp="1"/>
          </p:cNvSpPr>
          <p:nvPr>
            <p:ph type="subTitle" idx="2"/>
          </p:nvPr>
        </p:nvSpPr>
        <p:spPr>
          <a:xfrm>
            <a:off x="713225" y="1240400"/>
            <a:ext cx="2514600" cy="402300"/>
          </a:xfrm>
        </p:spPr>
        <p:txBody>
          <a:bodyPr/>
          <a:lstStyle/>
          <a:p>
            <a:r>
              <a:rPr lang="en-ZA" sz="1400" dirty="0">
                <a:latin typeface="+mn-lt"/>
              </a:rPr>
              <a:t>AKADEMIESE GELETTERDHEID</a:t>
            </a:r>
          </a:p>
        </p:txBody>
      </p:sp>
      <p:sp>
        <p:nvSpPr>
          <p:cNvPr id="4" name="Subtitle 3">
            <a:extLst>
              <a:ext uri="{FF2B5EF4-FFF2-40B4-BE49-F238E27FC236}">
                <a16:creationId xmlns:a16="http://schemas.microsoft.com/office/drawing/2014/main" id="{60677885-7AEC-F4CB-82B8-C8AD6C3240BA}"/>
              </a:ext>
            </a:extLst>
          </p:cNvPr>
          <p:cNvSpPr>
            <a:spLocks noGrp="1"/>
          </p:cNvSpPr>
          <p:nvPr>
            <p:ph type="subTitle" idx="3"/>
          </p:nvPr>
        </p:nvSpPr>
        <p:spPr>
          <a:xfrm>
            <a:off x="3314550" y="1711206"/>
            <a:ext cx="2514300" cy="2481146"/>
          </a:xfrm>
        </p:spPr>
        <p:txBody>
          <a:bodyPr/>
          <a:lstStyle/>
          <a:p>
            <a:r>
              <a:rPr lang="nl-NL" dirty="0">
                <a:latin typeface="Arial" panose="020B0604020202020204" pitchFamily="34" charset="0"/>
                <a:ea typeface="Times New Roman" panose="02020603050405020304" pitchFamily="18" charset="0"/>
              </a:rPr>
              <a:t>Evalueer die vermoë om basiese numeriese konsepte te verstaan, grafieke te lees en te interpreteer, logies te redeneer en patrone en tendense te identifiseer. 
</a:t>
            </a:r>
            <a:br>
              <a:rPr lang="nl-NL" dirty="0">
                <a:latin typeface="Arial" panose="020B0604020202020204" pitchFamily="34" charset="0"/>
                <a:ea typeface="Times New Roman" panose="02020603050405020304" pitchFamily="18" charset="0"/>
              </a:rPr>
            </a:br>
            <a:r>
              <a:rPr lang="nl-NL" dirty="0">
                <a:latin typeface="Arial" panose="020B0604020202020204" pitchFamily="34" charset="0"/>
                <a:ea typeface="Times New Roman" panose="02020603050405020304" pitchFamily="18" charset="0"/>
              </a:rPr>
              <a:t>Grootliks gebaseer op die Graad 11 Wiskundige Geletterdheidsillabus.
</a:t>
            </a:r>
            <a:endParaRPr lang="en-ZA" sz="1100" dirty="0"/>
          </a:p>
        </p:txBody>
      </p:sp>
      <p:sp>
        <p:nvSpPr>
          <p:cNvPr id="5" name="Subtitle 4">
            <a:extLst>
              <a:ext uri="{FF2B5EF4-FFF2-40B4-BE49-F238E27FC236}">
                <a16:creationId xmlns:a16="http://schemas.microsoft.com/office/drawing/2014/main" id="{A72C0B32-FD28-E72F-F71C-1451AB1C80FB}"/>
              </a:ext>
            </a:extLst>
          </p:cNvPr>
          <p:cNvSpPr>
            <a:spLocks noGrp="1"/>
          </p:cNvSpPr>
          <p:nvPr>
            <p:ph type="subTitle" idx="4"/>
          </p:nvPr>
        </p:nvSpPr>
        <p:spPr>
          <a:xfrm>
            <a:off x="3314550" y="1238901"/>
            <a:ext cx="2514300" cy="402300"/>
          </a:xfrm>
        </p:spPr>
        <p:txBody>
          <a:bodyPr/>
          <a:lstStyle/>
          <a:p>
            <a:r>
              <a:rPr lang="en-US" sz="1400" dirty="0">
                <a:latin typeface="+mn-lt"/>
              </a:rPr>
              <a:t>K</a:t>
            </a:r>
            <a:r>
              <a:rPr lang="en-ZA" sz="1400" dirty="0">
                <a:latin typeface="+mn-lt"/>
              </a:rPr>
              <a:t>WANTITATIEWE GELETTERDHEID</a:t>
            </a:r>
          </a:p>
        </p:txBody>
      </p:sp>
      <p:sp>
        <p:nvSpPr>
          <p:cNvPr id="6" name="Subtitle 5">
            <a:extLst>
              <a:ext uri="{FF2B5EF4-FFF2-40B4-BE49-F238E27FC236}">
                <a16:creationId xmlns:a16="http://schemas.microsoft.com/office/drawing/2014/main" id="{C280C3DA-1E30-630B-E046-2708E81A436A}"/>
              </a:ext>
            </a:extLst>
          </p:cNvPr>
          <p:cNvSpPr>
            <a:spLocks noGrp="1"/>
          </p:cNvSpPr>
          <p:nvPr>
            <p:ph type="subTitle" idx="5"/>
          </p:nvPr>
        </p:nvSpPr>
        <p:spPr>
          <a:xfrm>
            <a:off x="6059394" y="1233958"/>
            <a:ext cx="2654948" cy="402300"/>
          </a:xfrm>
        </p:spPr>
        <p:txBody>
          <a:bodyPr/>
          <a:lstStyle/>
          <a:p>
            <a:r>
              <a:rPr lang="en-ZA" dirty="0">
                <a:latin typeface="+mn-lt"/>
              </a:rPr>
              <a:t>MAT (</a:t>
            </a:r>
            <a:r>
              <a:rPr lang="en-ZA" dirty="0" err="1">
                <a:latin typeface="+mn-lt"/>
              </a:rPr>
              <a:t>Kernwiskunde</a:t>
            </a:r>
            <a:r>
              <a:rPr lang="en-ZA" dirty="0">
                <a:latin typeface="+mn-lt"/>
              </a:rPr>
              <a:t>)</a:t>
            </a:r>
          </a:p>
        </p:txBody>
      </p:sp>
      <p:sp>
        <p:nvSpPr>
          <p:cNvPr id="7" name="Subtitle 6">
            <a:extLst>
              <a:ext uri="{FF2B5EF4-FFF2-40B4-BE49-F238E27FC236}">
                <a16:creationId xmlns:a16="http://schemas.microsoft.com/office/drawing/2014/main" id="{EA7973FD-A2F4-90E3-45A5-B4C9482559DF}"/>
              </a:ext>
            </a:extLst>
          </p:cNvPr>
          <p:cNvSpPr>
            <a:spLocks noGrp="1"/>
          </p:cNvSpPr>
          <p:nvPr>
            <p:ph type="subTitle" idx="6"/>
          </p:nvPr>
        </p:nvSpPr>
        <p:spPr>
          <a:xfrm>
            <a:off x="6059394" y="1728771"/>
            <a:ext cx="2654948" cy="2767497"/>
          </a:xfrm>
        </p:spPr>
        <p:txBody>
          <a:bodyPr/>
          <a:lstStyle/>
          <a:p>
            <a:r>
              <a:rPr lang="en-ZA" dirty="0" err="1">
                <a:latin typeface="Arial" panose="020B0604020202020204" pitchFamily="34" charset="0"/>
                <a:ea typeface="Times New Roman" panose="02020603050405020304" pitchFamily="18" charset="0"/>
                <a:cs typeface="Arial" panose="020B0604020202020204" pitchFamily="34" charset="0"/>
              </a:rPr>
              <a:t>Evalueer</a:t>
            </a:r>
            <a:r>
              <a:rPr lang="en-ZA" dirty="0">
                <a:latin typeface="Arial" panose="020B0604020202020204" pitchFamily="34" charset="0"/>
                <a:ea typeface="Times New Roman" panose="02020603050405020304" pitchFamily="18" charset="0"/>
                <a:cs typeface="Arial" panose="020B0604020202020204" pitchFamily="34" charset="0"/>
              </a:rPr>
              <a:t> </a:t>
            </a:r>
            <a:r>
              <a:rPr lang="en-ZA" dirty="0" err="1">
                <a:latin typeface="Arial" panose="020B0604020202020204" pitchFamily="34" charset="0"/>
                <a:ea typeface="Times New Roman" panose="02020603050405020304" pitchFamily="18" charset="0"/>
                <a:cs typeface="Arial" panose="020B0604020202020204" pitchFamily="34" charset="0"/>
              </a:rPr>
              <a:t>vaardigheid</a:t>
            </a:r>
            <a:r>
              <a:rPr lang="en-ZA" dirty="0">
                <a:latin typeface="Arial" panose="020B0604020202020204" pitchFamily="34" charset="0"/>
                <a:ea typeface="Times New Roman" panose="02020603050405020304" pitchFamily="18" charset="0"/>
                <a:cs typeface="Arial" panose="020B0604020202020204" pitchFamily="34" charset="0"/>
              </a:rPr>
              <a:t> op </a:t>
            </a:r>
            <a:r>
              <a:rPr lang="en-ZA" dirty="0" err="1">
                <a:latin typeface="Arial" panose="020B0604020202020204" pitchFamily="34" charset="0"/>
                <a:ea typeface="Times New Roman" panose="02020603050405020304" pitchFamily="18" charset="0"/>
                <a:cs typeface="Arial" panose="020B0604020202020204" pitchFamily="34" charset="0"/>
              </a:rPr>
              <a:t>gebiede</a:t>
            </a:r>
            <a:r>
              <a:rPr lang="en-ZA" dirty="0">
                <a:latin typeface="Arial" panose="020B0604020202020204" pitchFamily="34" charset="0"/>
                <a:ea typeface="Times New Roman" panose="02020603050405020304" pitchFamily="18" charset="0"/>
                <a:cs typeface="Arial" panose="020B0604020202020204" pitchFamily="34" charset="0"/>
              </a:rPr>
              <a:t> </a:t>
            </a:r>
            <a:r>
              <a:rPr lang="en-ZA" dirty="0" err="1">
                <a:latin typeface="Arial" panose="020B0604020202020204" pitchFamily="34" charset="0"/>
                <a:ea typeface="Times New Roman" panose="02020603050405020304" pitchFamily="18" charset="0"/>
                <a:cs typeface="Arial" panose="020B0604020202020204" pitchFamily="34" charset="0"/>
              </a:rPr>
              <a:t>soos</a:t>
            </a:r>
            <a:r>
              <a:rPr lang="en-ZA" dirty="0">
                <a:latin typeface="Arial" panose="020B0604020202020204" pitchFamily="34" charset="0"/>
                <a:ea typeface="Times New Roman" panose="02020603050405020304" pitchFamily="18" charset="0"/>
                <a:cs typeface="Arial" panose="020B0604020202020204" pitchFamily="34" charset="0"/>
              </a:rPr>
              <a:t> </a:t>
            </a:r>
            <a:r>
              <a:rPr lang="en-ZA" dirty="0" err="1">
                <a:latin typeface="Arial" panose="020B0604020202020204" pitchFamily="34" charset="0"/>
                <a:ea typeface="Times New Roman" panose="02020603050405020304" pitchFamily="18" charset="0"/>
                <a:cs typeface="Arial" panose="020B0604020202020204" pitchFamily="34" charset="0"/>
              </a:rPr>
              <a:t>probleemoplossing</a:t>
            </a:r>
            <a:r>
              <a:rPr lang="en-ZA" dirty="0">
                <a:latin typeface="Arial" panose="020B0604020202020204" pitchFamily="34" charset="0"/>
                <a:ea typeface="Times New Roman" panose="02020603050405020304" pitchFamily="18" charset="0"/>
                <a:cs typeface="Arial" panose="020B0604020202020204" pitchFamily="34" charset="0"/>
              </a:rPr>
              <a:t> </a:t>
            </a:r>
            <a:r>
              <a:rPr lang="en-ZA" dirty="0" err="1">
                <a:latin typeface="Arial" panose="020B0604020202020204" pitchFamily="34" charset="0"/>
                <a:ea typeface="Times New Roman" panose="02020603050405020304" pitchFamily="18" charset="0"/>
                <a:cs typeface="Arial" panose="020B0604020202020204" pitchFamily="34" charset="0"/>
              </a:rPr>
              <a:t>en</a:t>
            </a:r>
            <a:r>
              <a:rPr lang="en-ZA" dirty="0">
                <a:latin typeface="Arial" panose="020B0604020202020204" pitchFamily="34" charset="0"/>
                <a:ea typeface="Times New Roman" panose="02020603050405020304" pitchFamily="18" charset="0"/>
                <a:cs typeface="Arial" panose="020B0604020202020204" pitchFamily="34" charset="0"/>
              </a:rPr>
              <a:t> </a:t>
            </a:r>
            <a:r>
              <a:rPr lang="en-ZA" dirty="0" err="1">
                <a:latin typeface="Arial" panose="020B0604020202020204" pitchFamily="34" charset="0"/>
                <a:ea typeface="Times New Roman" panose="02020603050405020304" pitchFamily="18" charset="0"/>
                <a:cs typeface="Arial" panose="020B0604020202020204" pitchFamily="34" charset="0"/>
              </a:rPr>
              <a:t>modellering</a:t>
            </a:r>
            <a:r>
              <a:rPr lang="en-ZA" dirty="0">
                <a:latin typeface="Arial" panose="020B0604020202020204" pitchFamily="34" charset="0"/>
                <a:ea typeface="Times New Roman" panose="02020603050405020304" pitchFamily="18" charset="0"/>
                <a:cs typeface="Arial" panose="020B0604020202020204" pitchFamily="34" charset="0"/>
              </a:rPr>
              <a:t>, </a:t>
            </a:r>
            <a:r>
              <a:rPr lang="en-ZA" dirty="0" err="1">
                <a:latin typeface="Arial" panose="020B0604020202020204" pitchFamily="34" charset="0"/>
                <a:ea typeface="Times New Roman" panose="02020603050405020304" pitchFamily="18" charset="0"/>
                <a:cs typeface="Arial" panose="020B0604020202020204" pitchFamily="34" charset="0"/>
              </a:rPr>
              <a:t>funksies</a:t>
            </a:r>
            <a:r>
              <a:rPr lang="en-ZA" dirty="0">
                <a:latin typeface="Arial" panose="020B0604020202020204" pitchFamily="34" charset="0"/>
                <a:ea typeface="Times New Roman" panose="02020603050405020304" pitchFamily="18" charset="0"/>
                <a:cs typeface="Arial" panose="020B0604020202020204" pitchFamily="34" charset="0"/>
              </a:rPr>
              <a:t>, </a:t>
            </a:r>
            <a:r>
              <a:rPr lang="en-ZA" dirty="0" err="1">
                <a:latin typeface="Arial" panose="020B0604020202020204" pitchFamily="34" charset="0"/>
                <a:ea typeface="Times New Roman" panose="02020603050405020304" pitchFamily="18" charset="0"/>
                <a:cs typeface="Arial" panose="020B0604020202020204" pitchFamily="34" charset="0"/>
              </a:rPr>
              <a:t>trigonometrie</a:t>
            </a:r>
            <a:r>
              <a:rPr lang="en-ZA" dirty="0">
                <a:latin typeface="Arial" panose="020B0604020202020204" pitchFamily="34" charset="0"/>
                <a:ea typeface="Times New Roman" panose="02020603050405020304" pitchFamily="18" charset="0"/>
                <a:cs typeface="Arial" panose="020B0604020202020204" pitchFamily="34" charset="0"/>
              </a:rPr>
              <a:t>, </a:t>
            </a:r>
            <a:r>
              <a:rPr lang="en-ZA" dirty="0" err="1">
                <a:latin typeface="Arial" panose="020B0604020202020204" pitchFamily="34" charset="0"/>
                <a:ea typeface="Times New Roman" panose="02020603050405020304" pitchFamily="18" charset="0"/>
                <a:cs typeface="Arial" panose="020B0604020202020204" pitchFamily="34" charset="0"/>
              </a:rPr>
              <a:t>ruimtelike</a:t>
            </a:r>
            <a:r>
              <a:rPr lang="en-ZA" dirty="0">
                <a:latin typeface="Arial" panose="020B0604020202020204" pitchFamily="34" charset="0"/>
                <a:ea typeface="Times New Roman" panose="02020603050405020304" pitchFamily="18" charset="0"/>
                <a:cs typeface="Arial" panose="020B0604020202020204" pitchFamily="34" charset="0"/>
              </a:rPr>
              <a:t> </a:t>
            </a:r>
            <a:r>
              <a:rPr lang="en-ZA" dirty="0" err="1">
                <a:latin typeface="Arial" panose="020B0604020202020204" pitchFamily="34" charset="0"/>
                <a:ea typeface="Times New Roman" panose="02020603050405020304" pitchFamily="18" charset="0"/>
                <a:cs typeface="Arial" panose="020B0604020202020204" pitchFamily="34" charset="0"/>
              </a:rPr>
              <a:t>persepsie</a:t>
            </a:r>
            <a:r>
              <a:rPr lang="en-ZA" dirty="0">
                <a:latin typeface="Arial" panose="020B0604020202020204" pitchFamily="34" charset="0"/>
                <a:ea typeface="Times New Roman" panose="02020603050405020304" pitchFamily="18" charset="0"/>
                <a:cs typeface="Arial" panose="020B0604020202020204" pitchFamily="34" charset="0"/>
              </a:rPr>
              <a:t> </a:t>
            </a:r>
            <a:r>
              <a:rPr lang="en-ZA" dirty="0" err="1">
                <a:latin typeface="Arial" panose="020B0604020202020204" pitchFamily="34" charset="0"/>
                <a:ea typeface="Times New Roman" panose="02020603050405020304" pitchFamily="18" charset="0"/>
                <a:cs typeface="Arial" panose="020B0604020202020204" pitchFamily="34" charset="0"/>
              </a:rPr>
              <a:t>en</a:t>
            </a:r>
            <a:r>
              <a:rPr lang="en-ZA" dirty="0">
                <a:latin typeface="Arial" panose="020B0604020202020204" pitchFamily="34" charset="0"/>
                <a:ea typeface="Times New Roman" panose="02020603050405020304" pitchFamily="18" charset="0"/>
                <a:cs typeface="Arial" panose="020B0604020202020204" pitchFamily="34" charset="0"/>
              </a:rPr>
              <a:t> </a:t>
            </a:r>
            <a:r>
              <a:rPr lang="en-ZA" dirty="0" err="1">
                <a:latin typeface="Arial" panose="020B0604020202020204" pitchFamily="34" charset="0"/>
                <a:ea typeface="Times New Roman" panose="02020603050405020304" pitchFamily="18" charset="0"/>
                <a:cs typeface="Arial" panose="020B0604020202020204" pitchFamily="34" charset="0"/>
              </a:rPr>
              <a:t>waarskynlikheidsleer</a:t>
            </a:r>
            <a:r>
              <a:rPr lang="en-ZA" dirty="0">
                <a:latin typeface="Arial" panose="020B0604020202020204" pitchFamily="34" charset="0"/>
                <a:ea typeface="Times New Roman" panose="02020603050405020304" pitchFamily="18" charset="0"/>
                <a:cs typeface="Arial" panose="020B0604020202020204" pitchFamily="34" charset="0"/>
              </a:rPr>
              <a:t>.</a:t>
            </a:r>
            <a:br>
              <a:rPr lang="en-ZA" dirty="0">
                <a:latin typeface="Arial" panose="020B0604020202020204" pitchFamily="34" charset="0"/>
                <a:ea typeface="Times New Roman" panose="02020603050405020304" pitchFamily="18" charset="0"/>
                <a:cs typeface="Arial" panose="020B0604020202020204" pitchFamily="34" charset="0"/>
              </a:rPr>
            </a:br>
            <a:r>
              <a:rPr lang="en-ZA" dirty="0">
                <a:latin typeface="Arial" panose="020B0604020202020204" pitchFamily="34" charset="0"/>
                <a:ea typeface="Times New Roman" panose="02020603050405020304" pitchFamily="18" charset="0"/>
                <a:cs typeface="Arial" panose="020B0604020202020204" pitchFamily="34" charset="0"/>
              </a:rPr>
              <a:t>
 (</a:t>
            </a:r>
            <a:r>
              <a:rPr lang="en-ZA" dirty="0" err="1">
                <a:latin typeface="Arial" panose="020B0604020202020204" pitchFamily="34" charset="0"/>
                <a:ea typeface="Times New Roman" panose="02020603050405020304" pitchFamily="18" charset="0"/>
                <a:cs typeface="Arial" panose="020B0604020202020204" pitchFamily="34" charset="0"/>
              </a:rPr>
              <a:t>Dit</a:t>
            </a:r>
            <a:r>
              <a:rPr lang="en-ZA" dirty="0">
                <a:latin typeface="Arial" panose="020B0604020202020204" pitchFamily="34" charset="0"/>
                <a:ea typeface="Times New Roman" panose="02020603050405020304" pitchFamily="18" charset="0"/>
                <a:cs typeface="Arial" panose="020B0604020202020204" pitchFamily="34" charset="0"/>
              </a:rPr>
              <a:t> word </a:t>
            </a:r>
            <a:r>
              <a:rPr lang="en-ZA" dirty="0" err="1">
                <a:latin typeface="Arial" panose="020B0604020202020204" pitchFamily="34" charset="0"/>
                <a:ea typeface="Times New Roman" panose="02020603050405020304" pitchFamily="18" charset="0"/>
                <a:cs typeface="Arial" panose="020B0604020202020204" pitchFamily="34" charset="0"/>
              </a:rPr>
              <a:t>slegs</a:t>
            </a:r>
            <a:r>
              <a:rPr lang="en-ZA" dirty="0">
                <a:latin typeface="Arial" panose="020B0604020202020204" pitchFamily="34" charset="0"/>
                <a:ea typeface="Times New Roman" panose="02020603050405020304" pitchFamily="18" charset="0"/>
                <a:cs typeface="Arial" panose="020B0604020202020204" pitchFamily="34" charset="0"/>
              </a:rPr>
              <a:t> </a:t>
            </a:r>
            <a:r>
              <a:rPr lang="en-ZA" dirty="0" err="1">
                <a:latin typeface="Arial" panose="020B0604020202020204" pitchFamily="34" charset="0"/>
                <a:ea typeface="Times New Roman" panose="02020603050405020304" pitchFamily="18" charset="0"/>
                <a:cs typeface="Arial" panose="020B0604020202020204" pitchFamily="34" charset="0"/>
              </a:rPr>
              <a:t>geskryf</a:t>
            </a:r>
            <a:r>
              <a:rPr lang="en-ZA" dirty="0">
                <a:latin typeface="Arial" panose="020B0604020202020204" pitchFamily="34" charset="0"/>
                <a:ea typeface="Times New Roman" panose="02020603050405020304" pitchFamily="18" charset="0"/>
                <a:cs typeface="Arial" panose="020B0604020202020204" pitchFamily="34" charset="0"/>
              </a:rPr>
              <a:t> </a:t>
            </a:r>
            <a:r>
              <a:rPr lang="en-ZA" dirty="0" err="1">
                <a:latin typeface="Arial" panose="020B0604020202020204" pitchFamily="34" charset="0"/>
                <a:ea typeface="Times New Roman" panose="02020603050405020304" pitchFamily="18" charset="0"/>
                <a:cs typeface="Arial" panose="020B0604020202020204" pitchFamily="34" charset="0"/>
              </a:rPr>
              <a:t>deur</a:t>
            </a:r>
            <a:r>
              <a:rPr lang="en-ZA" dirty="0">
                <a:latin typeface="Arial" panose="020B0604020202020204" pitchFamily="34" charset="0"/>
                <a:ea typeface="Times New Roman" panose="02020603050405020304" pitchFamily="18" charset="0"/>
                <a:cs typeface="Arial" panose="020B0604020202020204" pitchFamily="34" charset="0"/>
              </a:rPr>
              <a:t> </a:t>
            </a:r>
            <a:r>
              <a:rPr lang="en-ZA" dirty="0" err="1">
                <a:latin typeface="Arial" panose="020B0604020202020204" pitchFamily="34" charset="0"/>
                <a:ea typeface="Times New Roman" panose="02020603050405020304" pitchFamily="18" charset="0"/>
                <a:cs typeface="Arial" panose="020B0604020202020204" pitchFamily="34" charset="0"/>
              </a:rPr>
              <a:t>leerders</a:t>
            </a:r>
            <a:r>
              <a:rPr lang="en-ZA" dirty="0">
                <a:latin typeface="Arial" panose="020B0604020202020204" pitchFamily="34" charset="0"/>
                <a:ea typeface="Times New Roman" panose="02020603050405020304" pitchFamily="18" charset="0"/>
                <a:cs typeface="Arial" panose="020B0604020202020204" pitchFamily="34" charset="0"/>
              </a:rPr>
              <a:t> wat </a:t>
            </a:r>
            <a:r>
              <a:rPr lang="en-ZA" dirty="0" err="1">
                <a:latin typeface="Arial" panose="020B0604020202020204" pitchFamily="34" charset="0"/>
                <a:ea typeface="Times New Roman" panose="02020603050405020304" pitchFamily="18" charset="0"/>
                <a:cs typeface="Arial" panose="020B0604020202020204" pitchFamily="34" charset="0"/>
              </a:rPr>
              <a:t>vir</a:t>
            </a:r>
            <a:r>
              <a:rPr lang="en-ZA" dirty="0">
                <a:latin typeface="Arial" panose="020B0604020202020204" pitchFamily="34" charset="0"/>
                <a:ea typeface="Times New Roman" panose="02020603050405020304" pitchFamily="18" charset="0"/>
                <a:cs typeface="Arial" panose="020B0604020202020204" pitchFamily="34" charset="0"/>
              </a:rPr>
              <a:t> </a:t>
            </a:r>
            <a:r>
              <a:rPr lang="en-ZA" dirty="0" err="1">
                <a:latin typeface="Arial" panose="020B0604020202020204" pitchFamily="34" charset="0"/>
                <a:ea typeface="Times New Roman" panose="02020603050405020304" pitchFamily="18" charset="0"/>
                <a:cs typeface="Arial" panose="020B0604020202020204" pitchFamily="34" charset="0"/>
              </a:rPr>
              <a:t>sekere</a:t>
            </a:r>
            <a:r>
              <a:rPr lang="en-ZA" dirty="0">
                <a:latin typeface="Arial" panose="020B0604020202020204" pitchFamily="34" charset="0"/>
                <a:ea typeface="Times New Roman" panose="02020603050405020304" pitchFamily="18" charset="0"/>
                <a:cs typeface="Arial" panose="020B0604020202020204" pitchFamily="34" charset="0"/>
              </a:rPr>
              <a:t> </a:t>
            </a:r>
            <a:r>
              <a:rPr lang="en-ZA" dirty="0" err="1">
                <a:latin typeface="Arial" panose="020B0604020202020204" pitchFamily="34" charset="0"/>
                <a:ea typeface="Times New Roman" panose="02020603050405020304" pitchFamily="18" charset="0"/>
                <a:cs typeface="Arial" panose="020B0604020202020204" pitchFamily="34" charset="0"/>
              </a:rPr>
              <a:t>keuringsgraadprogramme</a:t>
            </a:r>
            <a:r>
              <a:rPr lang="en-ZA" dirty="0">
                <a:latin typeface="Arial" panose="020B0604020202020204" pitchFamily="34" charset="0"/>
                <a:ea typeface="Times New Roman" panose="02020603050405020304" pitchFamily="18" charset="0"/>
                <a:cs typeface="Arial" panose="020B0604020202020204" pitchFamily="34" charset="0"/>
              </a:rPr>
              <a:t> </a:t>
            </a:r>
            <a:r>
              <a:rPr lang="en-ZA" dirty="0" err="1">
                <a:latin typeface="Arial" panose="020B0604020202020204" pitchFamily="34" charset="0"/>
                <a:ea typeface="Times New Roman" panose="02020603050405020304" pitchFamily="18" charset="0"/>
                <a:cs typeface="Arial" panose="020B0604020202020204" pitchFamily="34" charset="0"/>
              </a:rPr>
              <a:t>aansoek</a:t>
            </a:r>
            <a:r>
              <a:rPr lang="en-ZA" dirty="0">
                <a:latin typeface="Arial" panose="020B0604020202020204" pitchFamily="34" charset="0"/>
                <a:ea typeface="Times New Roman" panose="02020603050405020304" pitchFamily="18" charset="0"/>
                <a:cs typeface="Arial" panose="020B0604020202020204" pitchFamily="34" charset="0"/>
              </a:rPr>
              <a:t> </a:t>
            </a:r>
            <a:r>
              <a:rPr lang="en-ZA" dirty="0" err="1">
                <a:latin typeface="Arial" panose="020B0604020202020204" pitchFamily="34" charset="0"/>
                <a:ea typeface="Times New Roman" panose="02020603050405020304" pitchFamily="18" charset="0"/>
                <a:cs typeface="Arial" panose="020B0604020202020204" pitchFamily="34" charset="0"/>
              </a:rPr>
              <a:t>doen</a:t>
            </a:r>
            <a:r>
              <a:rPr lang="en-ZA" dirty="0">
                <a:latin typeface="Arial" panose="020B0604020202020204" pitchFamily="34" charset="0"/>
                <a:ea typeface="Times New Roman" panose="02020603050405020304" pitchFamily="18" charset="0"/>
                <a:cs typeface="Arial" panose="020B0604020202020204" pitchFamily="34" charset="0"/>
              </a:rPr>
              <a:t> </a:t>
            </a:r>
            <a:r>
              <a:rPr lang="en-ZA" dirty="0" err="1">
                <a:latin typeface="Arial" panose="020B0604020202020204" pitchFamily="34" charset="0"/>
                <a:ea typeface="Times New Roman" panose="02020603050405020304" pitchFamily="18" charset="0"/>
                <a:cs typeface="Arial" panose="020B0604020202020204" pitchFamily="34" charset="0"/>
              </a:rPr>
              <a:t>en</a:t>
            </a:r>
            <a:r>
              <a:rPr lang="en-ZA" dirty="0">
                <a:latin typeface="Arial" panose="020B0604020202020204" pitchFamily="34" charset="0"/>
                <a:ea typeface="Times New Roman" panose="02020603050405020304" pitchFamily="18" charset="0"/>
                <a:cs typeface="Arial" panose="020B0604020202020204" pitchFamily="34" charset="0"/>
              </a:rPr>
              <a:t> wat </a:t>
            </a:r>
            <a:r>
              <a:rPr lang="en-ZA" dirty="0" err="1">
                <a:latin typeface="Arial" panose="020B0604020202020204" pitchFamily="34" charset="0"/>
                <a:ea typeface="Times New Roman" panose="02020603050405020304" pitchFamily="18" charset="0"/>
                <a:cs typeface="Arial" panose="020B0604020202020204" pitchFamily="34" charset="0"/>
              </a:rPr>
              <a:t>Kernwiskunde</a:t>
            </a:r>
            <a:r>
              <a:rPr lang="en-ZA" dirty="0">
                <a:latin typeface="Arial" panose="020B0604020202020204" pitchFamily="34" charset="0"/>
                <a:ea typeface="Times New Roman" panose="02020603050405020304" pitchFamily="18" charset="0"/>
                <a:cs typeface="Arial" panose="020B0604020202020204" pitchFamily="34" charset="0"/>
              </a:rPr>
              <a:t> op </a:t>
            </a:r>
            <a:r>
              <a:rPr lang="en-ZA" dirty="0" err="1">
                <a:latin typeface="Arial" panose="020B0604020202020204" pitchFamily="34" charset="0"/>
                <a:ea typeface="Times New Roman" panose="02020603050405020304" pitchFamily="18" charset="0"/>
                <a:cs typeface="Arial" panose="020B0604020202020204" pitchFamily="34" charset="0"/>
              </a:rPr>
              <a:t>skool</a:t>
            </a:r>
            <a:r>
              <a:rPr lang="en-ZA" dirty="0">
                <a:latin typeface="Arial" panose="020B0604020202020204" pitchFamily="34" charset="0"/>
                <a:ea typeface="Times New Roman" panose="02020603050405020304" pitchFamily="18" charset="0"/>
                <a:cs typeface="Arial" panose="020B0604020202020204" pitchFamily="34" charset="0"/>
              </a:rPr>
              <a:t> </a:t>
            </a:r>
            <a:r>
              <a:rPr lang="en-ZA" dirty="0" err="1">
                <a:latin typeface="Arial" panose="020B0604020202020204" pitchFamily="34" charset="0"/>
                <a:ea typeface="Times New Roman" panose="02020603050405020304" pitchFamily="18" charset="0"/>
                <a:cs typeface="Arial" panose="020B0604020202020204" pitchFamily="34" charset="0"/>
              </a:rPr>
              <a:t>geneem</a:t>
            </a:r>
            <a:r>
              <a:rPr lang="en-ZA" dirty="0">
                <a:latin typeface="Arial" panose="020B0604020202020204" pitchFamily="34" charset="0"/>
                <a:ea typeface="Times New Roman" panose="02020603050405020304" pitchFamily="18" charset="0"/>
                <a:cs typeface="Arial" panose="020B0604020202020204" pitchFamily="34" charset="0"/>
              </a:rPr>
              <a:t> het)
</a:t>
            </a:r>
            <a:endParaRPr lang="en-ZA" dirty="0"/>
          </a:p>
        </p:txBody>
      </p:sp>
      <p:sp>
        <p:nvSpPr>
          <p:cNvPr id="8" name="Title 7">
            <a:extLst>
              <a:ext uri="{FF2B5EF4-FFF2-40B4-BE49-F238E27FC236}">
                <a16:creationId xmlns:a16="http://schemas.microsoft.com/office/drawing/2014/main" id="{1554FB0E-780E-BA4C-DC0C-0993AC6CEC21}"/>
              </a:ext>
            </a:extLst>
          </p:cNvPr>
          <p:cNvSpPr>
            <a:spLocks noGrp="1"/>
          </p:cNvSpPr>
          <p:nvPr>
            <p:ph type="title"/>
          </p:nvPr>
        </p:nvSpPr>
        <p:spPr>
          <a:xfrm>
            <a:off x="1386350" y="501982"/>
            <a:ext cx="6371299" cy="623100"/>
          </a:xfrm>
        </p:spPr>
        <p:txBody>
          <a:bodyPr>
            <a:normAutofit fontScale="90000"/>
          </a:bodyPr>
          <a:lstStyle/>
          <a:p>
            <a:r>
              <a:rPr lang="en-ZA" dirty="0">
                <a:latin typeface="Britannic Bold" panose="020B0903060703020204" pitchFamily="34" charset="0"/>
              </a:rPr>
              <a:t>Die </a:t>
            </a:r>
            <a:r>
              <a:rPr lang="en-ZA" dirty="0" err="1">
                <a:latin typeface="Britannic Bold" panose="020B0903060703020204" pitchFamily="34" charset="0"/>
              </a:rPr>
              <a:t>Nasionale</a:t>
            </a:r>
            <a:r>
              <a:rPr lang="en-ZA" dirty="0">
                <a:latin typeface="Britannic Bold" panose="020B0903060703020204" pitchFamily="34" charset="0"/>
              </a:rPr>
              <a:t> </a:t>
            </a:r>
            <a:r>
              <a:rPr lang="en-ZA" dirty="0" err="1">
                <a:latin typeface="Britannic Bold" panose="020B0903060703020204" pitchFamily="34" charset="0"/>
              </a:rPr>
              <a:t>Normtoetse</a:t>
            </a:r>
            <a:r>
              <a:rPr lang="en-ZA" dirty="0">
                <a:latin typeface="Britannic Bold" panose="020B0903060703020204" pitchFamily="34" charset="0"/>
              </a:rPr>
              <a:t>
</a:t>
            </a:r>
          </a:p>
        </p:txBody>
      </p:sp>
      <p:sp>
        <p:nvSpPr>
          <p:cNvPr id="10" name="Subtitle 5">
            <a:extLst>
              <a:ext uri="{FF2B5EF4-FFF2-40B4-BE49-F238E27FC236}">
                <a16:creationId xmlns:a16="http://schemas.microsoft.com/office/drawing/2014/main" id="{F335CE60-DBBD-1295-2357-5B7F6FB49285}"/>
              </a:ext>
            </a:extLst>
          </p:cNvPr>
          <p:cNvSpPr txBox="1">
            <a:spLocks/>
          </p:cNvSpPr>
          <p:nvPr/>
        </p:nvSpPr>
        <p:spPr>
          <a:xfrm>
            <a:off x="713224" y="4256899"/>
            <a:ext cx="5115625" cy="402300"/>
          </a:xfrm>
          <a:prstGeom prst="rect">
            <a:avLst/>
          </a:prstGeom>
          <a:solidFill>
            <a:schemeClr val="accent1"/>
          </a:solidFill>
          <a:ln w="19050" cap="flat" cmpd="sng">
            <a:solidFill>
              <a:srgbClr val="000000"/>
            </a:solidFill>
            <a:prstDash val="solid"/>
            <a:round/>
            <a:headEnd type="none" w="sm" len="sm"/>
            <a:tailEnd type="none" w="sm" len="sm"/>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3300"/>
              <a:buFont typeface="Hanuman"/>
              <a:buNone/>
              <a:defRPr sz="1800" b="1" i="0" u="none" strike="noStrike" cap="none">
                <a:solidFill>
                  <a:schemeClr val="dk1"/>
                </a:solidFill>
                <a:latin typeface="Krona One"/>
                <a:ea typeface="Krona One"/>
                <a:cs typeface="Krona One"/>
                <a:sym typeface="Krona One"/>
              </a:defRPr>
            </a:lvl1pPr>
            <a:lvl2pPr marR="0" lvl="1"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2800"/>
              <a:buFont typeface="Arial"/>
              <a:buNone/>
              <a:defRPr sz="2800" b="0" i="0" u="none" strike="noStrike" cap="none">
                <a:solidFill>
                  <a:srgbClr val="000000"/>
                </a:solidFill>
                <a:latin typeface="Arial"/>
                <a:ea typeface="Arial"/>
                <a:cs typeface="Arial"/>
                <a:sym typeface="Arial"/>
              </a:defRPr>
            </a:lvl9pPr>
          </a:lstStyle>
          <a:p>
            <a:r>
              <a:rPr lang="en-US" sz="1600" dirty="0">
                <a:latin typeface="+mn-lt"/>
              </a:rPr>
              <a:t>G</a:t>
            </a:r>
            <a:r>
              <a:rPr lang="en-ZA" sz="1600" dirty="0">
                <a:latin typeface="+mn-lt"/>
              </a:rPr>
              <a:t>ESAMENTLIK AS EEN AKG-TOETS GESKRYF</a:t>
            </a:r>
          </a:p>
        </p:txBody>
      </p:sp>
      <p:pic>
        <p:nvPicPr>
          <p:cNvPr id="11" name="Picture 10">
            <a:extLst>
              <a:ext uri="{FF2B5EF4-FFF2-40B4-BE49-F238E27FC236}">
                <a16:creationId xmlns:a16="http://schemas.microsoft.com/office/drawing/2014/main" id="{8F8A1A97-2156-5B37-61F8-3CBD6286BA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78665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EB16FAD2-58BC-E307-E5E4-D4F6437CC9AA}"/>
              </a:ext>
            </a:extLst>
          </p:cNvPr>
          <p:cNvSpPr>
            <a:spLocks noGrp="1"/>
          </p:cNvSpPr>
          <p:nvPr>
            <p:ph type="subTitle" idx="1"/>
          </p:nvPr>
        </p:nvSpPr>
        <p:spPr>
          <a:xfrm>
            <a:off x="760164" y="1239480"/>
            <a:ext cx="4726236" cy="3712685"/>
          </a:xfrm>
        </p:spPr>
        <p:txBody>
          <a:bodyPr/>
          <a:lstStyle/>
          <a:p>
            <a:pPr>
              <a:lnSpc>
                <a:spcPct val="115000"/>
              </a:lnSpc>
              <a:spcAft>
                <a:spcPts val="800"/>
              </a:spcAft>
            </a:pPr>
            <a:r>
              <a:rPr lang="en-ZA" b="1" dirty="0" err="1"/>
              <a:t>Registrasie</a:t>
            </a:r>
            <a:r>
              <a:rPr lang="en-ZA" b="1" dirty="0"/>
              <a:t> is </a:t>
            </a:r>
            <a:r>
              <a:rPr lang="en-ZA" b="1" dirty="0" err="1"/>
              <a:t>aanlyn</a:t>
            </a:r>
            <a:r>
              <a:rPr lang="en-ZA" b="1" dirty="0"/>
              <a:t>: </a:t>
            </a:r>
            <a:r>
              <a:rPr lang="en-ZA" b="1" dirty="0">
                <a:hlinkClick r:id="rId2"/>
              </a:rPr>
              <a:t>https://nbtests.uct.ac.za/tests/register</a:t>
            </a:r>
            <a:endParaRPr lang="en-ZA" b="1" dirty="0"/>
          </a:p>
          <a:p>
            <a:pPr algn="l">
              <a:lnSpc>
                <a:spcPct val="115000"/>
              </a:lnSpc>
              <a:spcAft>
                <a:spcPts val="800"/>
              </a:spcAft>
            </a:pPr>
            <a:r>
              <a:rPr lang="nl-NL" b="1" dirty="0"/>
              <a:t>Die volgende inligting is NODIG om te registreer</a:t>
            </a:r>
            <a:r>
              <a:rPr lang="en-ZA" b="1" dirty="0"/>
              <a:t>:</a:t>
            </a:r>
          </a:p>
          <a:p>
            <a:pPr marL="342900" lvl="0" indent="-342900" algn="l">
              <a:lnSpc>
                <a:spcPct val="115000"/>
              </a:lnSpc>
              <a:buFont typeface="Wingdings" panose="05000000000000000000" pitchFamily="2" charset="2"/>
              <a:buChar char=""/>
            </a:pPr>
            <a:r>
              <a:rPr lang="en-ZA" dirty="0" err="1"/>
              <a:t>Jou</a:t>
            </a:r>
            <a:r>
              <a:rPr lang="en-ZA" dirty="0"/>
              <a:t> </a:t>
            </a:r>
            <a:r>
              <a:rPr lang="en-ZA" dirty="0" err="1"/>
              <a:t>amptelike</a:t>
            </a:r>
            <a:r>
              <a:rPr lang="en-ZA" dirty="0"/>
              <a:t> ID-</a:t>
            </a:r>
            <a:r>
              <a:rPr lang="en-ZA" dirty="0" err="1"/>
              <a:t>boek</a:t>
            </a:r>
            <a:r>
              <a:rPr lang="en-ZA" dirty="0"/>
              <a:t> (as </a:t>
            </a:r>
            <a:r>
              <a:rPr lang="en-ZA" dirty="0" err="1"/>
              <a:t>jy</a:t>
            </a:r>
            <a:r>
              <a:rPr lang="en-ZA" dirty="0"/>
              <a:t> </a:t>
            </a:r>
            <a:r>
              <a:rPr lang="en-ZA" dirty="0" err="1"/>
              <a:t>nie</a:t>
            </a:r>
            <a:r>
              <a:rPr lang="en-ZA" dirty="0"/>
              <a:t> 'n </a:t>
            </a:r>
            <a:r>
              <a:rPr lang="en-ZA" dirty="0" err="1"/>
              <a:t>Suid-Afrikaanse</a:t>
            </a:r>
            <a:r>
              <a:rPr lang="en-ZA" dirty="0"/>
              <a:t> burger is </a:t>
            </a:r>
            <a:r>
              <a:rPr lang="en-ZA" dirty="0" err="1"/>
              <a:t>nie</a:t>
            </a:r>
            <a:r>
              <a:rPr lang="en-ZA" dirty="0"/>
              <a:t>, </a:t>
            </a:r>
            <a:r>
              <a:rPr lang="en-ZA" dirty="0" err="1"/>
              <a:t>sal</a:t>
            </a:r>
            <a:r>
              <a:rPr lang="en-ZA" dirty="0"/>
              <a:t> </a:t>
            </a:r>
            <a:r>
              <a:rPr lang="en-ZA" dirty="0" err="1"/>
              <a:t>jy</a:t>
            </a:r>
            <a:r>
              <a:rPr lang="en-ZA" dirty="0"/>
              <a:t> </a:t>
            </a:r>
            <a:r>
              <a:rPr lang="en-ZA" dirty="0" err="1"/>
              <a:t>jou</a:t>
            </a:r>
            <a:r>
              <a:rPr lang="en-ZA" dirty="0"/>
              <a:t> </a:t>
            </a:r>
            <a:r>
              <a:rPr lang="en-ZA" dirty="0" err="1"/>
              <a:t>paspoort</a:t>
            </a:r>
            <a:r>
              <a:rPr lang="en-ZA" dirty="0"/>
              <a:t> </a:t>
            </a:r>
            <a:r>
              <a:rPr lang="en-ZA" dirty="0" err="1"/>
              <a:t>nodig</a:t>
            </a:r>
            <a:r>
              <a:rPr lang="en-ZA" dirty="0"/>
              <a:t> </a:t>
            </a:r>
            <a:r>
              <a:rPr lang="en-ZA" dirty="0" err="1"/>
              <a:t>hê</a:t>
            </a:r>
            <a:r>
              <a:rPr lang="en-ZA" dirty="0"/>
              <a:t>)</a:t>
            </a:r>
          </a:p>
          <a:p>
            <a:pPr marL="342900" lvl="0" indent="-342900" algn="l">
              <a:lnSpc>
                <a:spcPct val="115000"/>
              </a:lnSpc>
              <a:buFont typeface="Wingdings" panose="05000000000000000000" pitchFamily="2" charset="2"/>
              <a:buChar char=""/>
            </a:pPr>
            <a:r>
              <a:rPr lang="en-ZA" dirty="0" err="1"/>
              <a:t>Stad</a:t>
            </a:r>
            <a:r>
              <a:rPr lang="en-ZA" dirty="0"/>
              <a:t> </a:t>
            </a:r>
            <a:r>
              <a:rPr lang="en-ZA" dirty="0" err="1"/>
              <a:t>en</a:t>
            </a:r>
            <a:r>
              <a:rPr lang="en-ZA" dirty="0"/>
              <a:t> </a:t>
            </a:r>
            <a:r>
              <a:rPr lang="en-ZA" dirty="0" err="1"/>
              <a:t>lokaal</a:t>
            </a:r>
            <a:r>
              <a:rPr lang="en-ZA" dirty="0"/>
              <a:t> </a:t>
            </a:r>
            <a:r>
              <a:rPr lang="en-ZA" dirty="0" err="1"/>
              <a:t>waar</a:t>
            </a:r>
            <a:r>
              <a:rPr lang="en-ZA" dirty="0"/>
              <a:t> </a:t>
            </a:r>
            <a:r>
              <a:rPr lang="en-ZA" dirty="0" err="1"/>
              <a:t>jy</a:t>
            </a:r>
            <a:r>
              <a:rPr lang="en-ZA" dirty="0"/>
              <a:t> </a:t>
            </a:r>
            <a:r>
              <a:rPr lang="en-ZA" dirty="0" err="1"/>
              <a:t>wil</a:t>
            </a:r>
            <a:r>
              <a:rPr lang="en-ZA" dirty="0"/>
              <a:t> </a:t>
            </a:r>
            <a:r>
              <a:rPr lang="en-ZA" dirty="0" err="1"/>
              <a:t>skryf</a:t>
            </a:r>
            <a:r>
              <a:rPr lang="en-ZA" dirty="0"/>
              <a:t>.</a:t>
            </a:r>
          </a:p>
          <a:p>
            <a:pPr marL="342900" lvl="0" indent="-342900" algn="l">
              <a:lnSpc>
                <a:spcPct val="115000"/>
              </a:lnSpc>
              <a:buFont typeface="Wingdings" panose="05000000000000000000" pitchFamily="2" charset="2"/>
              <a:buChar char=""/>
            </a:pPr>
            <a:r>
              <a:rPr lang="en-ZA" dirty="0"/>
              <a:t>NNT-</a:t>
            </a:r>
            <a:r>
              <a:rPr lang="en-ZA" dirty="0" err="1"/>
              <a:t>vereistes</a:t>
            </a:r>
            <a:r>
              <a:rPr lang="en-ZA" dirty="0"/>
              <a:t> van die </a:t>
            </a:r>
            <a:r>
              <a:rPr lang="en-ZA" dirty="0" err="1"/>
              <a:t>instellings</a:t>
            </a:r>
            <a:r>
              <a:rPr lang="en-ZA" dirty="0"/>
              <a:t> </a:t>
            </a:r>
            <a:r>
              <a:rPr lang="en-ZA" dirty="0" err="1"/>
              <a:t>waar</a:t>
            </a:r>
            <a:r>
              <a:rPr lang="en-ZA" dirty="0"/>
              <a:t> </a:t>
            </a:r>
            <a:r>
              <a:rPr lang="en-ZA" dirty="0" err="1"/>
              <a:t>jy</a:t>
            </a:r>
            <a:r>
              <a:rPr lang="en-ZA" dirty="0"/>
              <a:t> van plan is om </a:t>
            </a:r>
            <a:r>
              <a:rPr lang="en-ZA" dirty="0" err="1"/>
              <a:t>aansoek</a:t>
            </a:r>
            <a:r>
              <a:rPr lang="en-ZA" dirty="0"/>
              <a:t> </a:t>
            </a:r>
            <a:r>
              <a:rPr lang="en-ZA" dirty="0" err="1"/>
              <a:t>te</a:t>
            </a:r>
            <a:r>
              <a:rPr lang="en-ZA" dirty="0"/>
              <a:t> </a:t>
            </a:r>
            <a:r>
              <a:rPr lang="en-ZA" dirty="0" err="1"/>
              <a:t>doen</a:t>
            </a:r>
            <a:r>
              <a:rPr lang="en-ZA" dirty="0"/>
              <a:t>.</a:t>
            </a:r>
          </a:p>
          <a:p>
            <a:pPr marL="342900" lvl="0" indent="-342900" algn="l">
              <a:lnSpc>
                <a:spcPct val="115000"/>
              </a:lnSpc>
              <a:buFont typeface="Wingdings" panose="05000000000000000000" pitchFamily="2" charset="2"/>
              <a:buChar char=""/>
            </a:pPr>
            <a:r>
              <a:rPr lang="en-ZA" dirty="0"/>
              <a:t>Datum </a:t>
            </a:r>
            <a:r>
              <a:rPr lang="en-ZA" dirty="0" err="1"/>
              <a:t>wanneer</a:t>
            </a:r>
            <a:r>
              <a:rPr lang="en-ZA" dirty="0"/>
              <a:t> </a:t>
            </a:r>
            <a:r>
              <a:rPr lang="en-ZA" dirty="0" err="1"/>
              <a:t>jy</a:t>
            </a:r>
            <a:r>
              <a:rPr lang="en-ZA" dirty="0"/>
              <a:t> </a:t>
            </a:r>
            <a:r>
              <a:rPr lang="en-ZA" dirty="0" err="1"/>
              <a:t>wil</a:t>
            </a:r>
            <a:r>
              <a:rPr lang="en-ZA" dirty="0"/>
              <a:t> </a:t>
            </a:r>
            <a:r>
              <a:rPr lang="en-ZA" dirty="0" err="1"/>
              <a:t>skryf</a:t>
            </a:r>
            <a:r>
              <a:rPr lang="en-ZA" dirty="0"/>
              <a:t>. (</a:t>
            </a:r>
            <a:r>
              <a:rPr lang="en-ZA" dirty="0" err="1"/>
              <a:t>laat</a:t>
            </a:r>
            <a:r>
              <a:rPr lang="en-ZA" dirty="0"/>
              <a:t> 4 </a:t>
            </a:r>
            <a:r>
              <a:rPr lang="en-ZA" dirty="0" err="1"/>
              <a:t>weke</a:t>
            </a:r>
            <a:r>
              <a:rPr lang="en-ZA" dirty="0"/>
              <a:t> toe om </a:t>
            </a:r>
            <a:r>
              <a:rPr lang="en-ZA" dirty="0" err="1"/>
              <a:t>resultate</a:t>
            </a:r>
            <a:r>
              <a:rPr lang="en-ZA" dirty="0"/>
              <a:t> </a:t>
            </a:r>
            <a:r>
              <a:rPr lang="en-ZA" dirty="0" err="1"/>
              <a:t>te</a:t>
            </a:r>
            <a:r>
              <a:rPr lang="en-ZA" dirty="0"/>
              <a:t> </a:t>
            </a:r>
            <a:r>
              <a:rPr lang="en-ZA" dirty="0" err="1"/>
              <a:t>ontvang</a:t>
            </a:r>
            <a:r>
              <a:rPr lang="en-ZA" dirty="0"/>
              <a:t>)</a:t>
            </a:r>
          </a:p>
          <a:p>
            <a:pPr marL="342900" lvl="0" indent="-342900" algn="l">
              <a:lnSpc>
                <a:spcPct val="115000"/>
              </a:lnSpc>
              <a:buFont typeface="Wingdings" panose="05000000000000000000" pitchFamily="2" charset="2"/>
              <a:buChar char=""/>
            </a:pPr>
            <a:r>
              <a:rPr lang="en-ZA" dirty="0"/>
              <a:t>Pen </a:t>
            </a:r>
            <a:r>
              <a:rPr lang="en-ZA" dirty="0" err="1"/>
              <a:t>en</a:t>
            </a:r>
            <a:r>
              <a:rPr lang="en-ZA" dirty="0"/>
              <a:t> papier om </a:t>
            </a:r>
            <a:r>
              <a:rPr lang="en-ZA" dirty="0" err="1"/>
              <a:t>jou</a:t>
            </a:r>
            <a:r>
              <a:rPr lang="en-ZA" dirty="0"/>
              <a:t> </a:t>
            </a:r>
            <a:r>
              <a:rPr lang="en-ZA" dirty="0" err="1"/>
              <a:t>gebruikersnaam</a:t>
            </a:r>
            <a:r>
              <a:rPr lang="en-ZA" dirty="0"/>
              <a:t> </a:t>
            </a:r>
            <a:r>
              <a:rPr lang="en-ZA" dirty="0" err="1"/>
              <a:t>en</a:t>
            </a:r>
            <a:r>
              <a:rPr lang="en-ZA" dirty="0"/>
              <a:t> </a:t>
            </a:r>
            <a:r>
              <a:rPr lang="en-ZA" dirty="0" err="1"/>
              <a:t>EasyPay-nommer</a:t>
            </a:r>
            <a:r>
              <a:rPr lang="en-ZA" dirty="0"/>
              <a:t> </a:t>
            </a:r>
            <a:r>
              <a:rPr lang="en-ZA" dirty="0" err="1"/>
              <a:t>neer</a:t>
            </a:r>
            <a:r>
              <a:rPr lang="en-ZA" dirty="0"/>
              <a:t> </a:t>
            </a:r>
            <a:r>
              <a:rPr lang="en-ZA" dirty="0" err="1"/>
              <a:t>te</a:t>
            </a:r>
            <a:r>
              <a:rPr lang="en-ZA" dirty="0"/>
              <a:t> </a:t>
            </a:r>
            <a:r>
              <a:rPr lang="en-ZA" dirty="0" err="1"/>
              <a:t>skryf</a:t>
            </a:r>
            <a:r>
              <a:rPr lang="en-ZA" dirty="0"/>
              <a:t>.</a:t>
            </a:r>
          </a:p>
        </p:txBody>
      </p:sp>
      <p:sp>
        <p:nvSpPr>
          <p:cNvPr id="3" name="Title 2">
            <a:extLst>
              <a:ext uri="{FF2B5EF4-FFF2-40B4-BE49-F238E27FC236}">
                <a16:creationId xmlns:a16="http://schemas.microsoft.com/office/drawing/2014/main" id="{9F3166A8-2B5A-7EB1-964B-702F8CEED410}"/>
              </a:ext>
            </a:extLst>
          </p:cNvPr>
          <p:cNvSpPr>
            <a:spLocks noGrp="1"/>
          </p:cNvSpPr>
          <p:nvPr>
            <p:ph type="title"/>
          </p:nvPr>
        </p:nvSpPr>
        <p:spPr>
          <a:xfrm>
            <a:off x="1487140" y="236862"/>
            <a:ext cx="5423170" cy="899492"/>
          </a:xfrm>
        </p:spPr>
        <p:txBody>
          <a:bodyPr>
            <a:normAutofit fontScale="90000"/>
          </a:bodyPr>
          <a:lstStyle/>
          <a:p>
            <a:r>
              <a:rPr lang="en-ZA" sz="4400" dirty="0" err="1">
                <a:latin typeface="Britannic Bold" panose="020B0903060703020204" pitchFamily="34" charset="0"/>
              </a:rPr>
              <a:t>Registrasie</a:t>
            </a:r>
            <a:r>
              <a:rPr lang="en-ZA" sz="4400" dirty="0">
                <a:latin typeface="Britannic Bold" panose="020B0903060703020204" pitchFamily="34" charset="0"/>
              </a:rPr>
              <a:t> </a:t>
            </a:r>
            <a:r>
              <a:rPr lang="en-ZA" sz="4400" dirty="0" err="1">
                <a:latin typeface="Britannic Bold" panose="020B0903060703020204" pitchFamily="34" charset="0"/>
              </a:rPr>
              <a:t>vir</a:t>
            </a:r>
            <a:r>
              <a:rPr lang="en-ZA" sz="4400" dirty="0">
                <a:latin typeface="Britannic Bold" panose="020B0903060703020204" pitchFamily="34" charset="0"/>
              </a:rPr>
              <a:t> die NNT:</a:t>
            </a:r>
          </a:p>
        </p:txBody>
      </p:sp>
      <p:pic>
        <p:nvPicPr>
          <p:cNvPr id="4" name="Picture 3">
            <a:extLst>
              <a:ext uri="{FF2B5EF4-FFF2-40B4-BE49-F238E27FC236}">
                <a16:creationId xmlns:a16="http://schemas.microsoft.com/office/drawing/2014/main" id="{19177ACD-0E25-CC65-5CDE-74D8A04C5DCA}"/>
              </a:ext>
            </a:extLst>
          </p:cNvPr>
          <p:cNvPicPr>
            <a:picLocks noChangeAspect="1"/>
          </p:cNvPicPr>
          <p:nvPr/>
        </p:nvPicPr>
        <p:blipFill rotWithShape="1">
          <a:blip r:embed="rId3">
            <a:extLst>
              <a:ext uri="{28A0092B-C50C-407E-A947-70E740481C1C}">
                <a14:useLocalDpi xmlns:a14="http://schemas.microsoft.com/office/drawing/2010/main" val="0"/>
              </a:ext>
            </a:extLst>
          </a:blip>
          <a:srcRect l="31416" t="14786" r="32753" b="7207"/>
          <a:stretch/>
        </p:blipFill>
        <p:spPr bwMode="auto">
          <a:xfrm>
            <a:off x="5674046" y="1052027"/>
            <a:ext cx="3186387" cy="3900138"/>
          </a:xfrm>
          <a:prstGeom prst="rect">
            <a:avLst/>
          </a:prstGeom>
          <a:ln>
            <a:noFill/>
          </a:ln>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id="{0E5F8545-CF58-82F3-1F62-F4C669F6CFE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4960FD05-D7B5-7388-443A-C1D372B7EED2}"/>
              </a:ext>
            </a:extLst>
          </p:cNvPr>
          <p:cNvPicPr>
            <a:picLocks noChangeAspect="1"/>
          </p:cNvPicPr>
          <p:nvPr/>
        </p:nvPicPr>
        <p:blipFill>
          <a:blip r:embed="rId5"/>
          <a:stretch>
            <a:fillRect/>
          </a:stretch>
        </p:blipFill>
        <p:spPr>
          <a:xfrm>
            <a:off x="144880" y="569616"/>
            <a:ext cx="1076325" cy="1133475"/>
          </a:xfrm>
          <a:prstGeom prst="rect">
            <a:avLst/>
          </a:prstGeom>
        </p:spPr>
      </p:pic>
    </p:spTree>
    <p:extLst>
      <p:ext uri="{BB962C8B-B14F-4D97-AF65-F5344CB8AC3E}">
        <p14:creationId xmlns:p14="http://schemas.microsoft.com/office/powerpoint/2010/main" val="2851728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4B7B9-61A3-3A98-CD5D-16C381606221}"/>
              </a:ext>
            </a:extLst>
          </p:cNvPr>
          <p:cNvSpPr>
            <a:spLocks noGrp="1"/>
          </p:cNvSpPr>
          <p:nvPr>
            <p:ph type="ctrTitle"/>
          </p:nvPr>
        </p:nvSpPr>
        <p:spPr>
          <a:xfrm>
            <a:off x="977265" y="1342093"/>
            <a:ext cx="7189470" cy="3673967"/>
          </a:xfrm>
        </p:spPr>
        <p:txBody>
          <a:bodyPr>
            <a:normAutofit fontScale="90000"/>
          </a:bodyPr>
          <a:lstStyle/>
          <a:p>
            <a:pPr algn="l">
              <a:lnSpc>
                <a:spcPct val="115000"/>
              </a:lnSpc>
              <a:spcAft>
                <a:spcPts val="800"/>
              </a:spcAft>
            </a:pPr>
            <a:r>
              <a:rPr lang="nl-NL" sz="2000" b="1" dirty="0">
                <a:effectLst/>
                <a:latin typeface="Arial" panose="020B0604020202020204" pitchFamily="34" charset="0"/>
                <a:ea typeface="Calibri" panose="020F0502020204030204" pitchFamily="34" charset="0"/>
                <a:cs typeface="Times New Roman" panose="02020603050405020304" pitchFamily="18" charset="0"/>
              </a:rPr>
              <a:t>Tegnies: </a:t>
            </a:r>
            <a:r>
              <a:rPr lang="nl-NL" sz="2000" dirty="0">
                <a:effectLst/>
                <a:latin typeface="Arial" panose="020B0604020202020204" pitchFamily="34" charset="0"/>
                <a:ea typeface="Calibri" panose="020F0502020204030204" pitchFamily="34" charset="0"/>
                <a:cs typeface="Times New Roman" panose="02020603050405020304" pitchFamily="18" charset="0"/>
              </a:rPr>
              <a:t>vakgebiede wat tegnies van aard is, met betrekking tot hardeware en sagteware, insluitend probleemoplossing en ingenieursprosesse.</a:t>
            </a:r>
            <a:br>
              <a:rPr lang="nl-NL" sz="2000" b="1" dirty="0">
                <a:effectLst/>
                <a:latin typeface="Arial" panose="020B0604020202020204" pitchFamily="34" charset="0"/>
                <a:ea typeface="Calibri" panose="020F0502020204030204" pitchFamily="34" charset="0"/>
                <a:cs typeface="Times New Roman" panose="02020603050405020304" pitchFamily="18" charset="0"/>
              </a:rPr>
            </a:br>
            <a:r>
              <a:rPr lang="nl-NL" sz="2000" b="1" dirty="0">
                <a:effectLst/>
                <a:latin typeface="Arial" panose="020B0604020202020204" pitchFamily="34" charset="0"/>
                <a:ea typeface="Calibri" panose="020F0502020204030204" pitchFamily="34" charset="0"/>
                <a:cs typeface="Times New Roman" panose="02020603050405020304" pitchFamily="18" charset="0"/>
              </a:rPr>
              <a:t>Beroep: </a:t>
            </a:r>
            <a:r>
              <a:rPr lang="nl-NL" sz="2000" dirty="0">
                <a:effectLst/>
                <a:latin typeface="Arial" panose="020B0604020202020204" pitchFamily="34" charset="0"/>
                <a:ea typeface="Calibri" panose="020F0502020204030204" pitchFamily="34" charset="0"/>
                <a:cs typeface="Times New Roman" panose="02020603050405020304" pitchFamily="18" charset="0"/>
              </a:rPr>
              <a:t>'n beroep of 'n indiensneming, wat dikwels na verwys word as praktiese vaardighede binne professionele ambagte.</a:t>
            </a:r>
            <a:br>
              <a:rPr lang="nl-NL" sz="2000" dirty="0">
                <a:effectLst/>
                <a:latin typeface="Arial" panose="020B0604020202020204" pitchFamily="34" charset="0"/>
                <a:ea typeface="Calibri" panose="020F0502020204030204" pitchFamily="34" charset="0"/>
                <a:cs typeface="Times New Roman" panose="02020603050405020304" pitchFamily="18" charset="0"/>
              </a:rPr>
            </a:br>
            <a:r>
              <a:rPr lang="nl-NL" sz="2000" b="1" dirty="0">
                <a:effectLst/>
                <a:latin typeface="Arial" panose="020B0604020202020204" pitchFamily="34" charset="0"/>
                <a:ea typeface="Calibri" panose="020F0502020204030204" pitchFamily="34" charset="0"/>
                <a:cs typeface="Times New Roman" panose="02020603050405020304" pitchFamily="18" charset="0"/>
              </a:rPr>
              <a:t>Onderwys: </a:t>
            </a:r>
            <a:r>
              <a:rPr lang="nl-NL" sz="2000" dirty="0">
                <a:effectLst/>
                <a:latin typeface="Arial" panose="020B0604020202020204" pitchFamily="34" charset="0"/>
                <a:ea typeface="Calibri" panose="020F0502020204030204" pitchFamily="34" charset="0"/>
                <a:cs typeface="Times New Roman" panose="02020603050405020304" pitchFamily="18" charset="0"/>
              </a:rPr>
              <a:t>formele onderrig, begin op hoërskool en sluit post-sekondêre onderwys in, </a:t>
            </a:r>
            <a:r>
              <a:rPr lang="nl-NL" sz="2000" dirty="0">
                <a:latin typeface="Arial" panose="020B0604020202020204" pitchFamily="34" charset="0"/>
                <a:ea typeface="Calibri" panose="020F0502020204030204" pitchFamily="34" charset="0"/>
                <a:cs typeface="Times New Roman" panose="02020603050405020304" pitchFamily="18" charset="0"/>
              </a:rPr>
              <a:t>soo</a:t>
            </a:r>
            <a:r>
              <a:rPr lang="nl-NL" sz="2000" dirty="0">
                <a:effectLst/>
                <a:latin typeface="Arial" panose="020B0604020202020204" pitchFamily="34" charset="0"/>
                <a:ea typeface="Calibri" panose="020F0502020204030204" pitchFamily="34" charset="0"/>
                <a:cs typeface="Times New Roman" panose="02020603050405020304" pitchFamily="18" charset="0"/>
              </a:rPr>
              <a:t>s kolleges, politegnieke en universiteite.</a:t>
            </a:r>
            <a:br>
              <a:rPr lang="nl-NL" sz="2000" b="1" dirty="0">
                <a:effectLst/>
                <a:latin typeface="Arial" panose="020B0604020202020204" pitchFamily="34" charset="0"/>
                <a:ea typeface="Calibri" panose="020F0502020204030204" pitchFamily="34" charset="0"/>
                <a:cs typeface="Times New Roman" panose="02020603050405020304" pitchFamily="18" charset="0"/>
              </a:rPr>
            </a:br>
            <a:r>
              <a:rPr lang="nl-NL" sz="2000" b="1" dirty="0">
                <a:effectLst/>
                <a:latin typeface="Arial" panose="020B0604020202020204" pitchFamily="34" charset="0"/>
                <a:ea typeface="Calibri" panose="020F0502020204030204" pitchFamily="34" charset="0"/>
                <a:cs typeface="Times New Roman" panose="02020603050405020304" pitchFamily="18" charset="0"/>
              </a:rPr>
              <a:t>Opleiding: </a:t>
            </a:r>
            <a:r>
              <a:rPr lang="nl-NL" sz="2000" dirty="0">
                <a:effectLst/>
                <a:latin typeface="Arial" panose="020B0604020202020204" pitchFamily="34" charset="0"/>
                <a:ea typeface="Calibri" panose="020F0502020204030204" pitchFamily="34" charset="0"/>
                <a:cs typeface="Times New Roman" panose="02020603050405020304" pitchFamily="18" charset="0"/>
              </a:rPr>
              <a:t>informele onderrig, ook genoem lewenslange leer of voortgesette onderrig, wat dikwels gebruik word in inisiatiewe om personeel of 'n wyer arbeidsmag te herskool of hul vaardighede op te gradeer.</a:t>
            </a:r>
            <a:br>
              <a:rPr lang="nl-NL" sz="2000" b="1" dirty="0">
                <a:effectLst/>
                <a:latin typeface="Arial" panose="020B0604020202020204" pitchFamily="34" charset="0"/>
                <a:ea typeface="Calibri" panose="020F0502020204030204" pitchFamily="34" charset="0"/>
                <a:cs typeface="Times New Roman" panose="02020603050405020304" pitchFamily="18" charset="0"/>
              </a:rPr>
            </a:br>
            <a:br>
              <a:rPr lang="en-ZA" sz="1800" dirty="0">
                <a:effectLst/>
                <a:latin typeface="Calibri" panose="020F0502020204030204" pitchFamily="34" charset="0"/>
                <a:ea typeface="Calibri" panose="020F0502020204030204" pitchFamily="34" charset="0"/>
                <a:cs typeface="Times New Roman" panose="02020603050405020304" pitchFamily="18" charset="0"/>
              </a:rPr>
            </a:br>
            <a:endParaRPr lang="en-ZA" dirty="0"/>
          </a:p>
        </p:txBody>
      </p:sp>
      <p:sp>
        <p:nvSpPr>
          <p:cNvPr id="3" name="Title 2">
            <a:extLst>
              <a:ext uri="{FF2B5EF4-FFF2-40B4-BE49-F238E27FC236}">
                <a16:creationId xmlns:a16="http://schemas.microsoft.com/office/drawing/2014/main" id="{0C360745-AE12-AE4E-4FE1-0B336912941D}"/>
              </a:ext>
            </a:extLst>
          </p:cNvPr>
          <p:cNvSpPr>
            <a:spLocks noGrp="1"/>
          </p:cNvSpPr>
          <p:nvPr>
            <p:ph type="title" idx="2"/>
          </p:nvPr>
        </p:nvSpPr>
        <p:spPr>
          <a:xfrm>
            <a:off x="683043" y="309478"/>
            <a:ext cx="7715250" cy="1049850"/>
          </a:xfrm>
        </p:spPr>
        <p:txBody>
          <a:bodyPr>
            <a:noAutofit/>
          </a:bodyPr>
          <a:lstStyle/>
          <a:p>
            <a:r>
              <a:rPr lang="en-ZA" sz="2800" b="1" dirty="0" err="1">
                <a:latin typeface="Britannic Bold" panose="020B0903060703020204" pitchFamily="34" charset="0"/>
                <a:ea typeface="Calibri" panose="020F0502020204030204" pitchFamily="34" charset="0"/>
                <a:cs typeface="Times New Roman" panose="02020603050405020304" pitchFamily="18" charset="0"/>
              </a:rPr>
              <a:t>Tegniese</a:t>
            </a:r>
            <a:r>
              <a:rPr lang="en-ZA" sz="2800" b="1" dirty="0">
                <a:latin typeface="Britannic Bold" panose="020B0903060703020204" pitchFamily="34" charset="0"/>
                <a:ea typeface="Calibri" panose="020F0502020204030204" pitchFamily="34" charset="0"/>
                <a:cs typeface="Times New Roman" panose="02020603050405020304" pitchFamily="18" charset="0"/>
              </a:rPr>
              <a:t> </a:t>
            </a:r>
            <a:r>
              <a:rPr lang="en-ZA" sz="2800" b="1" dirty="0" err="1">
                <a:latin typeface="Britannic Bold" panose="020B0903060703020204" pitchFamily="34" charset="0"/>
                <a:ea typeface="Calibri" panose="020F0502020204030204" pitchFamily="34" charset="0"/>
                <a:cs typeface="Times New Roman" panose="02020603050405020304" pitchFamily="18" charset="0"/>
              </a:rPr>
              <a:t>en</a:t>
            </a:r>
            <a:r>
              <a:rPr lang="en-ZA" sz="2800" b="1" dirty="0">
                <a:latin typeface="Britannic Bold" panose="020B0903060703020204" pitchFamily="34" charset="0"/>
                <a:ea typeface="Calibri" panose="020F0502020204030204" pitchFamily="34" charset="0"/>
                <a:cs typeface="Times New Roman" panose="02020603050405020304" pitchFamily="18" charset="0"/>
              </a:rPr>
              <a:t> </a:t>
            </a:r>
            <a:r>
              <a:rPr lang="en-ZA" sz="2800" b="1" dirty="0" err="1">
                <a:latin typeface="Britannic Bold" panose="020B0903060703020204" pitchFamily="34" charset="0"/>
                <a:ea typeface="Calibri" panose="020F0502020204030204" pitchFamily="34" charset="0"/>
                <a:cs typeface="Times New Roman" panose="02020603050405020304" pitchFamily="18" charset="0"/>
              </a:rPr>
              <a:t>Beroepsonderwys</a:t>
            </a:r>
            <a:r>
              <a:rPr lang="en-ZA" sz="2800" b="1" dirty="0">
                <a:latin typeface="Britannic Bold" panose="020B0903060703020204" pitchFamily="34" charset="0"/>
                <a:ea typeface="Calibri" panose="020F0502020204030204" pitchFamily="34" charset="0"/>
                <a:cs typeface="Times New Roman" panose="02020603050405020304" pitchFamily="18" charset="0"/>
              </a:rPr>
              <a:t> &amp; </a:t>
            </a:r>
            <a:r>
              <a:rPr lang="en-ZA" sz="2800" b="1" dirty="0" err="1">
                <a:latin typeface="Britannic Bold" panose="020B0903060703020204" pitchFamily="34" charset="0"/>
                <a:ea typeface="Calibri" panose="020F0502020204030204" pitchFamily="34" charset="0"/>
                <a:cs typeface="Times New Roman" panose="02020603050405020304" pitchFamily="18" charset="0"/>
              </a:rPr>
              <a:t>Opleiding</a:t>
            </a:r>
            <a:r>
              <a:rPr lang="en-ZA" sz="2800" b="1" dirty="0">
                <a:latin typeface="Britannic Bold" panose="020B0903060703020204" pitchFamily="34" charset="0"/>
                <a:ea typeface="Calibri" panose="020F0502020204030204" pitchFamily="34" charset="0"/>
                <a:cs typeface="Times New Roman" panose="02020603050405020304" pitchFamily="18" charset="0"/>
              </a:rPr>
              <a:t> (</a:t>
            </a:r>
            <a:r>
              <a:rPr lang="en-ZA" sz="2800" b="1" dirty="0">
                <a:effectLst/>
                <a:latin typeface="Britannic Bold" panose="020B0903060703020204" pitchFamily="34" charset="0"/>
                <a:ea typeface="Calibri" panose="020F0502020204030204" pitchFamily="34" charset="0"/>
                <a:cs typeface="Times New Roman" panose="02020603050405020304" pitchFamily="18" charset="0"/>
              </a:rPr>
              <a:t>TVET)</a:t>
            </a:r>
            <a:endParaRPr lang="en-ZA" sz="2800" dirty="0">
              <a:latin typeface="Britannic Bold" panose="020B0903060703020204" pitchFamily="34" charset="0"/>
            </a:endParaRPr>
          </a:p>
        </p:txBody>
      </p:sp>
      <p:pic>
        <p:nvPicPr>
          <p:cNvPr id="5" name="Picture 4">
            <a:extLst>
              <a:ext uri="{FF2B5EF4-FFF2-40B4-BE49-F238E27FC236}">
                <a16:creationId xmlns:a16="http://schemas.microsoft.com/office/drawing/2014/main" id="{53208198-F340-A7A0-D2FC-EB134D2B70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637520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4B7B9-61A3-3A98-CD5D-16C381606221}"/>
              </a:ext>
            </a:extLst>
          </p:cNvPr>
          <p:cNvSpPr>
            <a:spLocks noGrp="1"/>
          </p:cNvSpPr>
          <p:nvPr>
            <p:ph type="ctrTitle"/>
          </p:nvPr>
        </p:nvSpPr>
        <p:spPr>
          <a:xfrm flipV="1">
            <a:off x="977265" y="793454"/>
            <a:ext cx="7189470" cy="45719"/>
          </a:xfrm>
        </p:spPr>
        <p:txBody>
          <a:bodyPr>
            <a:normAutofit fontScale="90000"/>
          </a:bodyPr>
          <a:lstStyle/>
          <a:p>
            <a:pPr algn="l">
              <a:lnSpc>
                <a:spcPct val="115000"/>
              </a:lnSpc>
              <a:spcAft>
                <a:spcPts val="800"/>
              </a:spcAft>
            </a:pPr>
            <a:r>
              <a:rPr lang="en-ZA" sz="2000" b="1" dirty="0">
                <a:effectLst/>
                <a:latin typeface="Arial" panose="020B0604020202020204" pitchFamily="34" charset="0"/>
                <a:ea typeface="Calibri" panose="020F0502020204030204" pitchFamily="34" charset="0"/>
                <a:cs typeface="Times New Roman" panose="02020603050405020304" pitchFamily="18" charset="0"/>
              </a:rPr>
              <a:t> </a:t>
            </a:r>
            <a:endParaRPr lang="en-ZA" dirty="0"/>
          </a:p>
        </p:txBody>
      </p:sp>
      <p:sp>
        <p:nvSpPr>
          <p:cNvPr id="9" name="Rectangle 8">
            <a:extLst>
              <a:ext uri="{FF2B5EF4-FFF2-40B4-BE49-F238E27FC236}">
                <a16:creationId xmlns:a16="http://schemas.microsoft.com/office/drawing/2014/main" id="{4C17A80A-0D63-348D-7033-C8E0299CCCA8}"/>
              </a:ext>
            </a:extLst>
          </p:cNvPr>
          <p:cNvSpPr>
            <a:spLocks noChangeArrowheads="1"/>
          </p:cNvSpPr>
          <p:nvPr/>
        </p:nvSpPr>
        <p:spPr bwMode="auto">
          <a:xfrm>
            <a:off x="-82610" y="216027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ZA"/>
          </a:p>
        </p:txBody>
      </p:sp>
      <p:sp>
        <p:nvSpPr>
          <p:cNvPr id="10" name="Rectangle 9">
            <a:extLst>
              <a:ext uri="{FF2B5EF4-FFF2-40B4-BE49-F238E27FC236}">
                <a16:creationId xmlns:a16="http://schemas.microsoft.com/office/drawing/2014/main" id="{6B139303-BD38-0C5A-85EE-8D988BA4F698}"/>
              </a:ext>
            </a:extLst>
          </p:cNvPr>
          <p:cNvSpPr>
            <a:spLocks noChangeArrowheads="1"/>
          </p:cNvSpPr>
          <p:nvPr/>
        </p:nvSpPr>
        <p:spPr bwMode="auto">
          <a:xfrm>
            <a:off x="2207787" y="1294031"/>
            <a:ext cx="5677946"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0" fontAlgn="base" latinLnBrk="0" hangingPunct="0">
              <a:lnSpc>
                <a:spcPct val="100000"/>
              </a:lnSpc>
              <a:spcBef>
                <a:spcPct val="0"/>
              </a:spcBef>
              <a:spcAft>
                <a:spcPct val="0"/>
              </a:spcAft>
              <a:buClrTx/>
              <a:buSzTx/>
              <a:buFontTx/>
              <a:buChar char="-"/>
              <a:tabLst/>
            </a:pPr>
            <a:r>
              <a:rPr kumimoji="0" lang="nl-NL" altLang="en-US" sz="2000" b="1" i="0" u="none" strike="noStrike" cap="none" normalizeH="0" baseline="0" dirty="0">
                <a:ln>
                  <a:noFill/>
                </a:ln>
                <a:solidFill>
                  <a:schemeClr val="tx1"/>
                </a:solidFill>
                <a:effectLst/>
                <a:ea typeface="Times New Roman" panose="02020603050405020304" pitchFamily="18" charset="0"/>
              </a:rPr>
              <a:t>Tipe opleiding / vaardighede wat verwerf word</a:t>
            </a:r>
          </a:p>
          <a:p>
            <a:pPr marL="342900" marR="0" lvl="0" indent="-342900" algn="l" defTabSz="914400" rtl="0" eaLnBrk="0" fontAlgn="base" latinLnBrk="0" hangingPunct="0">
              <a:lnSpc>
                <a:spcPct val="100000"/>
              </a:lnSpc>
              <a:spcBef>
                <a:spcPct val="0"/>
              </a:spcBef>
              <a:spcAft>
                <a:spcPct val="0"/>
              </a:spcAft>
              <a:buClrTx/>
              <a:buSzTx/>
              <a:buFontTx/>
              <a:buChar char="-"/>
              <a:tabLst/>
            </a:pPr>
            <a:r>
              <a:rPr lang="en-ZA" altLang="en-US" sz="2000" b="1" dirty="0" err="1">
                <a:solidFill>
                  <a:schemeClr val="tx1"/>
                </a:solidFill>
                <a:ea typeface="Times New Roman" panose="02020603050405020304" pitchFamily="18" charset="0"/>
              </a:rPr>
              <a:t>Toelatingsvereistes</a:t>
            </a:r>
            <a:endParaRPr lang="en-ZA" altLang="en-US" sz="2000" b="1" dirty="0">
              <a:solidFill>
                <a:schemeClr val="tx1"/>
              </a:solidFill>
              <a:ea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Tx/>
              <a:buChar char="-"/>
              <a:tabLst/>
            </a:pPr>
            <a:r>
              <a:rPr lang="en-ZA" altLang="en-US" sz="2000" b="1" dirty="0">
                <a:solidFill>
                  <a:schemeClr val="tx1"/>
                </a:solidFill>
                <a:ea typeface="Times New Roman" panose="02020603050405020304" pitchFamily="18" charset="0"/>
              </a:rPr>
              <a:t>TVET-</a:t>
            </a:r>
            <a:r>
              <a:rPr lang="en-ZA" altLang="en-US" sz="2000" b="1" dirty="0" err="1">
                <a:solidFill>
                  <a:schemeClr val="tx1"/>
                </a:solidFill>
                <a:ea typeface="Times New Roman" panose="02020603050405020304" pitchFamily="18" charset="0"/>
              </a:rPr>
              <a:t>kwalifikasies</a:t>
            </a:r>
            <a:r>
              <a:rPr lang="en-ZA" altLang="en-US" sz="2000" b="1" dirty="0">
                <a:solidFill>
                  <a:schemeClr val="tx1"/>
                </a:solidFill>
                <a:ea typeface="Times New Roman" panose="02020603050405020304" pitchFamily="18" charset="0"/>
              </a:rPr>
              <a:t> vs </a:t>
            </a:r>
            <a:r>
              <a:rPr lang="en-ZA" altLang="en-US" sz="2000" b="1" dirty="0" err="1">
                <a:solidFill>
                  <a:schemeClr val="tx1"/>
                </a:solidFill>
                <a:ea typeface="Times New Roman" panose="02020603050405020304" pitchFamily="18" charset="0"/>
              </a:rPr>
              <a:t>universiteitsgrade</a:t>
            </a:r>
            <a:r>
              <a:rPr lang="en-ZA" altLang="en-US" sz="2000" b="1" dirty="0">
                <a:solidFill>
                  <a:schemeClr val="tx1"/>
                </a:solidFill>
                <a:ea typeface="Times New Roman" panose="02020603050405020304" pitchFamily="18" charset="0"/>
              </a:rPr>
              <a:t> </a:t>
            </a:r>
            <a:endParaRPr kumimoji="0" lang="en-ZA" altLang="en-US" sz="2000" b="1" i="0" u="none" strike="noStrike" cap="none" normalizeH="0" baseline="0" dirty="0">
              <a:ln>
                <a:noFill/>
              </a:ln>
              <a:solidFill>
                <a:schemeClr val="tx1"/>
              </a:solidFill>
              <a:effectLst/>
              <a:ea typeface="Times New Roman" panose="02020603050405020304" pitchFamily="18" charset="0"/>
            </a:endParaRPr>
          </a:p>
        </p:txBody>
      </p:sp>
      <p:pic>
        <p:nvPicPr>
          <p:cNvPr id="5" name="Picture 4">
            <a:extLst>
              <a:ext uri="{FF2B5EF4-FFF2-40B4-BE49-F238E27FC236}">
                <a16:creationId xmlns:a16="http://schemas.microsoft.com/office/drawing/2014/main" id="{70AD0242-BA0D-F2CE-D03E-ED5CEEFF93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1E189249-13DC-F61E-FF28-9DE789BFC955}"/>
              </a:ext>
            </a:extLst>
          </p:cNvPr>
          <p:cNvPicPr>
            <a:picLocks noChangeAspect="1"/>
          </p:cNvPicPr>
          <p:nvPr/>
        </p:nvPicPr>
        <p:blipFill>
          <a:blip r:embed="rId3"/>
          <a:stretch>
            <a:fillRect/>
          </a:stretch>
        </p:blipFill>
        <p:spPr>
          <a:xfrm>
            <a:off x="2990814" y="2617470"/>
            <a:ext cx="2875904" cy="2322523"/>
          </a:xfrm>
          <a:prstGeom prst="rect">
            <a:avLst/>
          </a:prstGeom>
        </p:spPr>
      </p:pic>
      <p:sp>
        <p:nvSpPr>
          <p:cNvPr id="7" name="Title 7">
            <a:extLst>
              <a:ext uri="{FF2B5EF4-FFF2-40B4-BE49-F238E27FC236}">
                <a16:creationId xmlns:a16="http://schemas.microsoft.com/office/drawing/2014/main" id="{B5B5DDFE-5F34-0AED-F71D-839EE1E65FE0}"/>
              </a:ext>
            </a:extLst>
          </p:cNvPr>
          <p:cNvSpPr txBox="1">
            <a:spLocks/>
          </p:cNvSpPr>
          <p:nvPr/>
        </p:nvSpPr>
        <p:spPr>
          <a:xfrm>
            <a:off x="1414214" y="593909"/>
            <a:ext cx="7076644" cy="623100"/>
          </a:xfrm>
          <a:prstGeom prst="rect">
            <a:avLst/>
          </a:prstGeom>
          <a:noFill/>
          <a:ln>
            <a:noFill/>
          </a:ln>
        </p:spPr>
        <p:txBody>
          <a:bodyPr spcFirstLastPara="1" wrap="square" lIns="0" tIns="0" rIns="0" bIns="0" anchor="t" anchorCtr="0">
            <a:normAutofit fontScale="45000" lnSpcReduction="2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Krona One"/>
              <a:buNone/>
              <a:defRPr sz="5000" b="0" i="0" u="none" strike="noStrike" cap="none">
                <a:solidFill>
                  <a:schemeClr val="dk1"/>
                </a:solidFill>
                <a:latin typeface="Krona One"/>
                <a:ea typeface="Krona One"/>
                <a:cs typeface="Krona One"/>
                <a:sym typeface="Krona One"/>
              </a:defRPr>
            </a:lvl1pPr>
            <a:lvl2pPr marR="0" lvl="1" algn="ctr" rtl="0">
              <a:lnSpc>
                <a:spcPct val="100000"/>
              </a:lnSpc>
              <a:spcBef>
                <a:spcPts val="0"/>
              </a:spcBef>
              <a:spcAft>
                <a:spcPts val="0"/>
              </a:spcAft>
              <a:buClr>
                <a:schemeClr val="dk1"/>
              </a:buClr>
              <a:buSzPts val="5200"/>
              <a:buFont typeface="Krona One"/>
              <a:buNone/>
              <a:defRPr sz="5200" b="0" i="0" u="none" strike="noStrike" cap="none">
                <a:solidFill>
                  <a:schemeClr val="dk1"/>
                </a:solidFill>
                <a:latin typeface="Krona One"/>
                <a:ea typeface="Krona One"/>
                <a:cs typeface="Krona One"/>
                <a:sym typeface="Krona One"/>
              </a:defRPr>
            </a:lvl2pPr>
            <a:lvl3pPr marR="0" lvl="2" algn="ctr" rtl="0">
              <a:lnSpc>
                <a:spcPct val="100000"/>
              </a:lnSpc>
              <a:spcBef>
                <a:spcPts val="0"/>
              </a:spcBef>
              <a:spcAft>
                <a:spcPts val="0"/>
              </a:spcAft>
              <a:buClr>
                <a:schemeClr val="dk1"/>
              </a:buClr>
              <a:buSzPts val="5200"/>
              <a:buFont typeface="Krona One"/>
              <a:buNone/>
              <a:defRPr sz="5200" b="0" i="0" u="none" strike="noStrike" cap="none">
                <a:solidFill>
                  <a:schemeClr val="dk1"/>
                </a:solidFill>
                <a:latin typeface="Krona One"/>
                <a:ea typeface="Krona One"/>
                <a:cs typeface="Krona One"/>
                <a:sym typeface="Krona One"/>
              </a:defRPr>
            </a:lvl3pPr>
            <a:lvl4pPr marR="0" lvl="3" algn="ctr" rtl="0">
              <a:lnSpc>
                <a:spcPct val="100000"/>
              </a:lnSpc>
              <a:spcBef>
                <a:spcPts val="0"/>
              </a:spcBef>
              <a:spcAft>
                <a:spcPts val="0"/>
              </a:spcAft>
              <a:buClr>
                <a:schemeClr val="dk1"/>
              </a:buClr>
              <a:buSzPts val="5200"/>
              <a:buFont typeface="Krona One"/>
              <a:buNone/>
              <a:defRPr sz="5200" b="0" i="0" u="none" strike="noStrike" cap="none">
                <a:solidFill>
                  <a:schemeClr val="dk1"/>
                </a:solidFill>
                <a:latin typeface="Krona One"/>
                <a:ea typeface="Krona One"/>
                <a:cs typeface="Krona One"/>
                <a:sym typeface="Krona One"/>
              </a:defRPr>
            </a:lvl4pPr>
            <a:lvl5pPr marR="0" lvl="4" algn="ctr" rtl="0">
              <a:lnSpc>
                <a:spcPct val="100000"/>
              </a:lnSpc>
              <a:spcBef>
                <a:spcPts val="0"/>
              </a:spcBef>
              <a:spcAft>
                <a:spcPts val="0"/>
              </a:spcAft>
              <a:buClr>
                <a:schemeClr val="dk1"/>
              </a:buClr>
              <a:buSzPts val="5200"/>
              <a:buFont typeface="Krona One"/>
              <a:buNone/>
              <a:defRPr sz="5200" b="0" i="0" u="none" strike="noStrike" cap="none">
                <a:solidFill>
                  <a:schemeClr val="dk1"/>
                </a:solidFill>
                <a:latin typeface="Krona One"/>
                <a:ea typeface="Krona One"/>
                <a:cs typeface="Krona One"/>
                <a:sym typeface="Krona One"/>
              </a:defRPr>
            </a:lvl5pPr>
            <a:lvl6pPr marR="0" lvl="5" algn="ctr" rtl="0">
              <a:lnSpc>
                <a:spcPct val="100000"/>
              </a:lnSpc>
              <a:spcBef>
                <a:spcPts val="0"/>
              </a:spcBef>
              <a:spcAft>
                <a:spcPts val="0"/>
              </a:spcAft>
              <a:buClr>
                <a:schemeClr val="dk1"/>
              </a:buClr>
              <a:buSzPts val="5200"/>
              <a:buFont typeface="Krona One"/>
              <a:buNone/>
              <a:defRPr sz="5200" b="0" i="0" u="none" strike="noStrike" cap="none">
                <a:solidFill>
                  <a:schemeClr val="dk1"/>
                </a:solidFill>
                <a:latin typeface="Krona One"/>
                <a:ea typeface="Krona One"/>
                <a:cs typeface="Krona One"/>
                <a:sym typeface="Krona One"/>
              </a:defRPr>
            </a:lvl6pPr>
            <a:lvl7pPr marR="0" lvl="6" algn="ctr" rtl="0">
              <a:lnSpc>
                <a:spcPct val="100000"/>
              </a:lnSpc>
              <a:spcBef>
                <a:spcPts val="0"/>
              </a:spcBef>
              <a:spcAft>
                <a:spcPts val="0"/>
              </a:spcAft>
              <a:buClr>
                <a:schemeClr val="dk1"/>
              </a:buClr>
              <a:buSzPts val="5200"/>
              <a:buFont typeface="Krona One"/>
              <a:buNone/>
              <a:defRPr sz="5200" b="0" i="0" u="none" strike="noStrike" cap="none">
                <a:solidFill>
                  <a:schemeClr val="dk1"/>
                </a:solidFill>
                <a:latin typeface="Krona One"/>
                <a:ea typeface="Krona One"/>
                <a:cs typeface="Krona One"/>
                <a:sym typeface="Krona One"/>
              </a:defRPr>
            </a:lvl7pPr>
            <a:lvl8pPr marR="0" lvl="7" algn="ctr" rtl="0">
              <a:lnSpc>
                <a:spcPct val="100000"/>
              </a:lnSpc>
              <a:spcBef>
                <a:spcPts val="0"/>
              </a:spcBef>
              <a:spcAft>
                <a:spcPts val="0"/>
              </a:spcAft>
              <a:buClr>
                <a:schemeClr val="dk1"/>
              </a:buClr>
              <a:buSzPts val="5200"/>
              <a:buFont typeface="Krona One"/>
              <a:buNone/>
              <a:defRPr sz="5200" b="0" i="0" u="none" strike="noStrike" cap="none">
                <a:solidFill>
                  <a:schemeClr val="dk1"/>
                </a:solidFill>
                <a:latin typeface="Krona One"/>
                <a:ea typeface="Krona One"/>
                <a:cs typeface="Krona One"/>
                <a:sym typeface="Krona One"/>
              </a:defRPr>
            </a:lvl8pPr>
            <a:lvl9pPr marR="0" lvl="8" algn="ctr" rtl="0">
              <a:lnSpc>
                <a:spcPct val="100000"/>
              </a:lnSpc>
              <a:spcBef>
                <a:spcPts val="0"/>
              </a:spcBef>
              <a:spcAft>
                <a:spcPts val="0"/>
              </a:spcAft>
              <a:buClr>
                <a:schemeClr val="dk1"/>
              </a:buClr>
              <a:buSzPts val="5200"/>
              <a:buFont typeface="Krona One"/>
              <a:buNone/>
              <a:defRPr sz="5200" b="0" i="0" u="none" strike="noStrike" cap="none">
                <a:solidFill>
                  <a:schemeClr val="dk1"/>
                </a:solidFill>
                <a:latin typeface="Krona One"/>
                <a:ea typeface="Krona One"/>
                <a:cs typeface="Krona One"/>
                <a:sym typeface="Krona One"/>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ZA" altLang="en-US" sz="5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Hoe </a:t>
            </a:r>
            <a:r>
              <a:rPr kumimoji="0" lang="en-ZA" altLang="en-US" sz="5400" b="1"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verskil</a:t>
            </a:r>
            <a:r>
              <a:rPr kumimoji="0" lang="en-ZA" altLang="en-US" sz="5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TVET-</a:t>
            </a:r>
            <a:r>
              <a:rPr kumimoji="0" lang="en-ZA" altLang="en-US" sz="5400" b="1"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kolleges</a:t>
            </a:r>
            <a:r>
              <a:rPr kumimoji="0" lang="en-ZA" altLang="en-US" sz="5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van </a:t>
            </a:r>
            <a:r>
              <a:rPr kumimoji="0" lang="en-ZA" altLang="en-US" sz="5400" b="1"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tradisionele</a:t>
            </a:r>
            <a:r>
              <a:rPr kumimoji="0" lang="en-ZA" altLang="en-US" sz="5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r>
              <a:rPr kumimoji="0" lang="en-ZA" altLang="en-US" sz="5400" b="1"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universiteite</a:t>
            </a:r>
            <a:r>
              <a:rPr kumimoji="0" lang="en-ZA" altLang="en-US" sz="5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 of </a:t>
            </a:r>
            <a:r>
              <a:rPr kumimoji="0" lang="en-ZA" altLang="en-US" sz="5400" b="1" i="0" u="none" strike="noStrike" cap="none" normalizeH="0" baseline="0" dirty="0" err="1">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kolleges</a:t>
            </a:r>
            <a:r>
              <a:rPr kumimoji="0" lang="en-ZA" altLang="en-US" sz="5400" b="1"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p>
        </p:txBody>
      </p:sp>
    </p:spTree>
    <p:extLst>
      <p:ext uri="{BB962C8B-B14F-4D97-AF65-F5344CB8AC3E}">
        <p14:creationId xmlns:p14="http://schemas.microsoft.com/office/powerpoint/2010/main" val="6610695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60"/>
        <p:cNvGrpSpPr/>
        <p:nvPr/>
      </p:nvGrpSpPr>
      <p:grpSpPr>
        <a:xfrm>
          <a:off x="0" y="0"/>
          <a:ext cx="0" cy="0"/>
          <a:chOff x="0" y="0"/>
          <a:chExt cx="0" cy="0"/>
        </a:xfrm>
      </p:grpSpPr>
      <p:sp>
        <p:nvSpPr>
          <p:cNvPr id="1361" name="Google Shape;1361;p52"/>
          <p:cNvSpPr txBox="1">
            <a:spLocks noGrp="1"/>
          </p:cNvSpPr>
          <p:nvPr>
            <p:ph type="title"/>
          </p:nvPr>
        </p:nvSpPr>
        <p:spPr>
          <a:xfrm>
            <a:off x="713250" y="2368627"/>
            <a:ext cx="7717500" cy="2260373"/>
          </a:xfrm>
          <a:prstGeom prst="rect">
            <a:avLst/>
          </a:prstGeom>
        </p:spPr>
        <p:txBody>
          <a:bodyPr spcFirstLastPara="1" wrap="square" lIns="0" tIns="0" rIns="0" bIns="0" anchor="ctr" anchorCtr="0">
            <a:noAutofit/>
          </a:bodyPr>
          <a:lstStyle/>
          <a:p>
            <a:pPr lvl="0">
              <a:buSzPts val="990"/>
            </a:pPr>
            <a:r>
              <a:rPr lang="nl-NL" sz="3200" dirty="0">
                <a:latin typeface="Britannic Bold" panose="020B0903060703020204" pitchFamily="34" charset="0"/>
              </a:rPr>
              <a:t>NAVORSING OOR VERSKEIE OPSIES EN INSTELLINGS IS DIE SLEUTEL TOT INGELIGTE KEUSES EN BESLUITNEMING</a:t>
            </a:r>
            <a:endParaRPr sz="3200" dirty="0">
              <a:latin typeface="Britannic Bold" panose="020B0903060703020204" pitchFamily="34" charset="0"/>
            </a:endParaRPr>
          </a:p>
        </p:txBody>
      </p:sp>
      <p:sp>
        <p:nvSpPr>
          <p:cNvPr id="1362" name="Google Shape;1362;p52"/>
          <p:cNvSpPr/>
          <p:nvPr/>
        </p:nvSpPr>
        <p:spPr>
          <a:xfrm>
            <a:off x="918600" y="4148100"/>
            <a:ext cx="180900" cy="180900"/>
          </a:xfrm>
          <a:prstGeom prst="star4">
            <a:avLst>
              <a:gd name="adj" fmla="val 125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3" name="Google Shape;1363;p52"/>
          <p:cNvSpPr/>
          <p:nvPr/>
        </p:nvSpPr>
        <p:spPr>
          <a:xfrm>
            <a:off x="8044500" y="4148100"/>
            <a:ext cx="180900" cy="180900"/>
          </a:xfrm>
          <a:prstGeom prst="star4">
            <a:avLst>
              <a:gd name="adj" fmla="val 125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oogle Shape;1738;p65">
            <a:extLst>
              <a:ext uri="{FF2B5EF4-FFF2-40B4-BE49-F238E27FC236}">
                <a16:creationId xmlns:a16="http://schemas.microsoft.com/office/drawing/2014/main" id="{2C3AC38E-1942-B191-773F-49364CEBC72C}"/>
              </a:ext>
            </a:extLst>
          </p:cNvPr>
          <p:cNvGrpSpPr/>
          <p:nvPr/>
        </p:nvGrpSpPr>
        <p:grpSpPr>
          <a:xfrm>
            <a:off x="7042548" y="1006585"/>
            <a:ext cx="1994617" cy="1669431"/>
            <a:chOff x="2322625" y="1682638"/>
            <a:chExt cx="1673617" cy="1400765"/>
          </a:xfrm>
        </p:grpSpPr>
        <p:sp>
          <p:nvSpPr>
            <p:cNvPr id="4" name="Google Shape;1739;p65">
              <a:extLst>
                <a:ext uri="{FF2B5EF4-FFF2-40B4-BE49-F238E27FC236}">
                  <a16:creationId xmlns:a16="http://schemas.microsoft.com/office/drawing/2014/main" id="{BCE0120A-F01F-9041-1F51-EB415AE2E44D}"/>
                </a:ext>
              </a:extLst>
            </p:cNvPr>
            <p:cNvSpPr/>
            <p:nvPr/>
          </p:nvSpPr>
          <p:spPr>
            <a:xfrm>
              <a:off x="2756308" y="1812850"/>
              <a:ext cx="1239934" cy="1270552"/>
            </a:xfrm>
            <a:custGeom>
              <a:avLst/>
              <a:gdLst/>
              <a:ahLst/>
              <a:cxnLst/>
              <a:rect l="l" t="t" r="r" b="b"/>
              <a:pathLst>
                <a:path w="28834" h="29546" extrusionOk="0">
                  <a:moveTo>
                    <a:pt x="23074" y="0"/>
                  </a:moveTo>
                  <a:cubicBezTo>
                    <a:pt x="22741" y="0"/>
                    <a:pt x="22410" y="132"/>
                    <a:pt x="22159" y="383"/>
                  </a:cubicBezTo>
                  <a:lnTo>
                    <a:pt x="482" y="23294"/>
                  </a:lnTo>
                  <a:cubicBezTo>
                    <a:pt x="1" y="23817"/>
                    <a:pt x="43" y="24613"/>
                    <a:pt x="524" y="25073"/>
                  </a:cubicBezTo>
                  <a:lnTo>
                    <a:pt x="4897" y="29216"/>
                  </a:lnTo>
                  <a:cubicBezTo>
                    <a:pt x="5147" y="29436"/>
                    <a:pt x="5459" y="29546"/>
                    <a:pt x="5768" y="29546"/>
                  </a:cubicBezTo>
                  <a:cubicBezTo>
                    <a:pt x="6104" y="29546"/>
                    <a:pt x="6435" y="29415"/>
                    <a:pt x="6675" y="29153"/>
                  </a:cubicBezTo>
                  <a:lnTo>
                    <a:pt x="28352" y="6242"/>
                  </a:lnTo>
                  <a:cubicBezTo>
                    <a:pt x="28833" y="5718"/>
                    <a:pt x="28813" y="4944"/>
                    <a:pt x="28310" y="4463"/>
                  </a:cubicBezTo>
                  <a:lnTo>
                    <a:pt x="23937" y="341"/>
                  </a:lnTo>
                  <a:cubicBezTo>
                    <a:pt x="23687" y="111"/>
                    <a:pt x="23380" y="0"/>
                    <a:pt x="2307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Google Shape;1740;p65">
              <a:extLst>
                <a:ext uri="{FF2B5EF4-FFF2-40B4-BE49-F238E27FC236}">
                  <a16:creationId xmlns:a16="http://schemas.microsoft.com/office/drawing/2014/main" id="{5CA4494D-8D8E-869C-1A1F-90333AE16B54}"/>
                </a:ext>
              </a:extLst>
            </p:cNvPr>
            <p:cNvSpPr/>
            <p:nvPr/>
          </p:nvSpPr>
          <p:spPr>
            <a:xfrm>
              <a:off x="2770714" y="2693979"/>
              <a:ext cx="386936" cy="378852"/>
            </a:xfrm>
            <a:custGeom>
              <a:avLst/>
              <a:gdLst/>
              <a:ahLst/>
              <a:cxnLst/>
              <a:rect l="l" t="t" r="r" b="b"/>
              <a:pathLst>
                <a:path w="8998" h="8810" extrusionOk="0">
                  <a:moveTo>
                    <a:pt x="2783" y="1"/>
                  </a:moveTo>
                  <a:lnTo>
                    <a:pt x="1" y="2951"/>
                  </a:lnTo>
                  <a:lnTo>
                    <a:pt x="6194" y="8809"/>
                  </a:lnTo>
                  <a:lnTo>
                    <a:pt x="8998" y="5859"/>
                  </a:lnTo>
                  <a:lnTo>
                    <a:pt x="27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 name="Google Shape;1741;p65">
              <a:extLst>
                <a:ext uri="{FF2B5EF4-FFF2-40B4-BE49-F238E27FC236}">
                  <a16:creationId xmlns:a16="http://schemas.microsoft.com/office/drawing/2014/main" id="{A98942EB-708E-EE0B-6FB6-6F418A87D21C}"/>
                </a:ext>
              </a:extLst>
            </p:cNvPr>
            <p:cNvSpPr/>
            <p:nvPr/>
          </p:nvSpPr>
          <p:spPr>
            <a:xfrm>
              <a:off x="2935372" y="2520333"/>
              <a:ext cx="386033" cy="378852"/>
            </a:xfrm>
            <a:custGeom>
              <a:avLst/>
              <a:gdLst/>
              <a:ahLst/>
              <a:cxnLst/>
              <a:rect l="l" t="t" r="r" b="b"/>
              <a:pathLst>
                <a:path w="8977" h="8810" extrusionOk="0">
                  <a:moveTo>
                    <a:pt x="2783" y="0"/>
                  </a:moveTo>
                  <a:lnTo>
                    <a:pt x="1" y="2951"/>
                  </a:lnTo>
                  <a:lnTo>
                    <a:pt x="6194" y="8809"/>
                  </a:lnTo>
                  <a:lnTo>
                    <a:pt x="8977" y="5859"/>
                  </a:lnTo>
                  <a:lnTo>
                    <a:pt x="2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1742;p65">
              <a:extLst>
                <a:ext uri="{FF2B5EF4-FFF2-40B4-BE49-F238E27FC236}">
                  <a16:creationId xmlns:a16="http://schemas.microsoft.com/office/drawing/2014/main" id="{B6CD0B73-8C55-486B-68D5-F5B500A6F470}"/>
                </a:ext>
              </a:extLst>
            </p:cNvPr>
            <p:cNvSpPr/>
            <p:nvPr/>
          </p:nvSpPr>
          <p:spPr>
            <a:xfrm>
              <a:off x="3100933" y="2346688"/>
              <a:ext cx="386033" cy="377906"/>
            </a:xfrm>
            <a:custGeom>
              <a:avLst/>
              <a:gdLst/>
              <a:ahLst/>
              <a:cxnLst/>
              <a:rect l="l" t="t" r="r" b="b"/>
              <a:pathLst>
                <a:path w="8977" h="8788" extrusionOk="0">
                  <a:moveTo>
                    <a:pt x="2783" y="0"/>
                  </a:moveTo>
                  <a:lnTo>
                    <a:pt x="0" y="2929"/>
                  </a:lnTo>
                  <a:lnTo>
                    <a:pt x="6194" y="8788"/>
                  </a:lnTo>
                  <a:lnTo>
                    <a:pt x="8977" y="5859"/>
                  </a:lnTo>
                  <a:lnTo>
                    <a:pt x="278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1743;p65">
              <a:extLst>
                <a:ext uri="{FF2B5EF4-FFF2-40B4-BE49-F238E27FC236}">
                  <a16:creationId xmlns:a16="http://schemas.microsoft.com/office/drawing/2014/main" id="{D09B5DCB-EBBA-7D1B-7944-E50E51CD3372}"/>
                </a:ext>
              </a:extLst>
            </p:cNvPr>
            <p:cNvSpPr/>
            <p:nvPr/>
          </p:nvSpPr>
          <p:spPr>
            <a:xfrm>
              <a:off x="3263785" y="2174805"/>
              <a:ext cx="386033" cy="377949"/>
            </a:xfrm>
            <a:custGeom>
              <a:avLst/>
              <a:gdLst/>
              <a:ahLst/>
              <a:cxnLst/>
              <a:rect l="l" t="t" r="r" b="b"/>
              <a:pathLst>
                <a:path w="8977" h="8789" extrusionOk="0">
                  <a:moveTo>
                    <a:pt x="2783" y="1"/>
                  </a:moveTo>
                  <a:lnTo>
                    <a:pt x="1" y="2930"/>
                  </a:lnTo>
                  <a:lnTo>
                    <a:pt x="6194" y="8789"/>
                  </a:lnTo>
                  <a:lnTo>
                    <a:pt x="8977" y="5859"/>
                  </a:lnTo>
                  <a:lnTo>
                    <a:pt x="27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1744;p65">
              <a:extLst>
                <a:ext uri="{FF2B5EF4-FFF2-40B4-BE49-F238E27FC236}">
                  <a16:creationId xmlns:a16="http://schemas.microsoft.com/office/drawing/2014/main" id="{EFD99486-97FC-DDB2-3D9A-C45ABF2FD3F1}"/>
                </a:ext>
              </a:extLst>
            </p:cNvPr>
            <p:cNvSpPr/>
            <p:nvPr/>
          </p:nvSpPr>
          <p:spPr>
            <a:xfrm>
              <a:off x="3433861" y="1993935"/>
              <a:ext cx="386033" cy="378852"/>
            </a:xfrm>
            <a:custGeom>
              <a:avLst/>
              <a:gdLst/>
              <a:ahLst/>
              <a:cxnLst/>
              <a:rect l="l" t="t" r="r" b="b"/>
              <a:pathLst>
                <a:path w="8977" h="8810" extrusionOk="0">
                  <a:moveTo>
                    <a:pt x="2783" y="1"/>
                  </a:moveTo>
                  <a:lnTo>
                    <a:pt x="0" y="2951"/>
                  </a:lnTo>
                  <a:lnTo>
                    <a:pt x="6194" y="8810"/>
                  </a:lnTo>
                  <a:lnTo>
                    <a:pt x="8976" y="5860"/>
                  </a:lnTo>
                  <a:lnTo>
                    <a:pt x="2783"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745;p65">
              <a:extLst>
                <a:ext uri="{FF2B5EF4-FFF2-40B4-BE49-F238E27FC236}">
                  <a16:creationId xmlns:a16="http://schemas.microsoft.com/office/drawing/2014/main" id="{30A48C2A-F135-ECED-624A-02E65617E2D0}"/>
                </a:ext>
              </a:extLst>
            </p:cNvPr>
            <p:cNvSpPr/>
            <p:nvPr/>
          </p:nvSpPr>
          <p:spPr>
            <a:xfrm>
              <a:off x="2530458" y="1815688"/>
              <a:ext cx="1424372" cy="1014085"/>
            </a:xfrm>
            <a:custGeom>
              <a:avLst/>
              <a:gdLst/>
              <a:ahLst/>
              <a:cxnLst/>
              <a:rect l="l" t="t" r="r" b="b"/>
              <a:pathLst>
                <a:path w="33123" h="23582" extrusionOk="0">
                  <a:moveTo>
                    <a:pt x="28687" y="1"/>
                  </a:moveTo>
                  <a:cubicBezTo>
                    <a:pt x="28469" y="1"/>
                    <a:pt x="28245" y="56"/>
                    <a:pt x="28039" y="171"/>
                  </a:cubicBezTo>
                  <a:lnTo>
                    <a:pt x="775" y="16093"/>
                  </a:lnTo>
                  <a:cubicBezTo>
                    <a:pt x="189" y="16428"/>
                    <a:pt x="1" y="17181"/>
                    <a:pt x="336" y="17788"/>
                  </a:cubicBezTo>
                  <a:lnTo>
                    <a:pt x="3370" y="22977"/>
                  </a:lnTo>
                  <a:cubicBezTo>
                    <a:pt x="3593" y="23368"/>
                    <a:pt x="4011" y="23582"/>
                    <a:pt x="4439" y="23582"/>
                  </a:cubicBezTo>
                  <a:cubicBezTo>
                    <a:pt x="4653" y="23582"/>
                    <a:pt x="4869" y="23528"/>
                    <a:pt x="5064" y="23417"/>
                  </a:cubicBezTo>
                  <a:lnTo>
                    <a:pt x="32328" y="7494"/>
                  </a:lnTo>
                  <a:cubicBezTo>
                    <a:pt x="32935" y="7138"/>
                    <a:pt x="33123" y="6385"/>
                    <a:pt x="32767" y="5778"/>
                  </a:cubicBezTo>
                  <a:lnTo>
                    <a:pt x="29733" y="610"/>
                  </a:lnTo>
                  <a:cubicBezTo>
                    <a:pt x="29513" y="210"/>
                    <a:pt x="29110" y="1"/>
                    <a:pt x="2868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746;p65">
              <a:extLst>
                <a:ext uri="{FF2B5EF4-FFF2-40B4-BE49-F238E27FC236}">
                  <a16:creationId xmlns:a16="http://schemas.microsoft.com/office/drawing/2014/main" id="{23DFC996-F0FC-B07F-8190-697100F3187F}"/>
                </a:ext>
              </a:extLst>
            </p:cNvPr>
            <p:cNvSpPr/>
            <p:nvPr/>
          </p:nvSpPr>
          <p:spPr>
            <a:xfrm>
              <a:off x="2558366" y="2423147"/>
              <a:ext cx="335678" cy="404955"/>
            </a:xfrm>
            <a:custGeom>
              <a:avLst/>
              <a:gdLst/>
              <a:ahLst/>
              <a:cxnLst/>
              <a:rect l="l" t="t" r="r" b="b"/>
              <a:pathLst>
                <a:path w="7806" h="9417" extrusionOk="0">
                  <a:moveTo>
                    <a:pt x="3516" y="1"/>
                  </a:moveTo>
                  <a:lnTo>
                    <a:pt x="1" y="2051"/>
                  </a:lnTo>
                  <a:lnTo>
                    <a:pt x="4311" y="9416"/>
                  </a:lnTo>
                  <a:lnTo>
                    <a:pt x="7805" y="7366"/>
                  </a:lnTo>
                  <a:lnTo>
                    <a:pt x="351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747;p65">
              <a:extLst>
                <a:ext uri="{FF2B5EF4-FFF2-40B4-BE49-F238E27FC236}">
                  <a16:creationId xmlns:a16="http://schemas.microsoft.com/office/drawing/2014/main" id="{04659748-DFC7-99F0-D107-604C636EEBE6}"/>
                </a:ext>
              </a:extLst>
            </p:cNvPr>
            <p:cNvSpPr/>
            <p:nvPr/>
          </p:nvSpPr>
          <p:spPr>
            <a:xfrm>
              <a:off x="2764436" y="2301664"/>
              <a:ext cx="335635" cy="404955"/>
            </a:xfrm>
            <a:custGeom>
              <a:avLst/>
              <a:gdLst/>
              <a:ahLst/>
              <a:cxnLst/>
              <a:rect l="l" t="t" r="r" b="b"/>
              <a:pathLst>
                <a:path w="7805" h="9417" extrusionOk="0">
                  <a:moveTo>
                    <a:pt x="3494" y="1"/>
                  </a:moveTo>
                  <a:lnTo>
                    <a:pt x="0" y="2051"/>
                  </a:lnTo>
                  <a:lnTo>
                    <a:pt x="4310" y="9416"/>
                  </a:lnTo>
                  <a:lnTo>
                    <a:pt x="7805" y="7366"/>
                  </a:lnTo>
                  <a:lnTo>
                    <a:pt x="349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748;p65">
              <a:extLst>
                <a:ext uri="{FF2B5EF4-FFF2-40B4-BE49-F238E27FC236}">
                  <a16:creationId xmlns:a16="http://schemas.microsoft.com/office/drawing/2014/main" id="{29BD7C62-4C2D-DB18-83C3-D294F5A5C13F}"/>
                </a:ext>
              </a:extLst>
            </p:cNvPr>
            <p:cNvSpPr/>
            <p:nvPr/>
          </p:nvSpPr>
          <p:spPr>
            <a:xfrm>
              <a:off x="2971366" y="2180224"/>
              <a:ext cx="335635" cy="404912"/>
            </a:xfrm>
            <a:custGeom>
              <a:avLst/>
              <a:gdLst/>
              <a:ahLst/>
              <a:cxnLst/>
              <a:rect l="l" t="t" r="r" b="b"/>
              <a:pathLst>
                <a:path w="7805" h="9416" extrusionOk="0">
                  <a:moveTo>
                    <a:pt x="3495" y="0"/>
                  </a:moveTo>
                  <a:lnTo>
                    <a:pt x="0" y="2051"/>
                  </a:lnTo>
                  <a:lnTo>
                    <a:pt x="4311" y="9416"/>
                  </a:lnTo>
                  <a:lnTo>
                    <a:pt x="7805" y="7365"/>
                  </a:lnTo>
                  <a:lnTo>
                    <a:pt x="349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749;p65">
              <a:extLst>
                <a:ext uri="{FF2B5EF4-FFF2-40B4-BE49-F238E27FC236}">
                  <a16:creationId xmlns:a16="http://schemas.microsoft.com/office/drawing/2014/main" id="{4B082BD3-2557-CCF4-AC91-5BE0D2E7BD6C}"/>
                </a:ext>
              </a:extLst>
            </p:cNvPr>
            <p:cNvSpPr/>
            <p:nvPr/>
          </p:nvSpPr>
          <p:spPr>
            <a:xfrm>
              <a:off x="3176532" y="2061450"/>
              <a:ext cx="335635" cy="404008"/>
            </a:xfrm>
            <a:custGeom>
              <a:avLst/>
              <a:gdLst/>
              <a:ahLst/>
              <a:cxnLst/>
              <a:rect l="l" t="t" r="r" b="b"/>
              <a:pathLst>
                <a:path w="7805" h="9395" extrusionOk="0">
                  <a:moveTo>
                    <a:pt x="3515" y="0"/>
                  </a:moveTo>
                  <a:lnTo>
                    <a:pt x="0" y="2051"/>
                  </a:lnTo>
                  <a:lnTo>
                    <a:pt x="4310" y="9395"/>
                  </a:lnTo>
                  <a:lnTo>
                    <a:pt x="7805" y="7365"/>
                  </a:lnTo>
                  <a:lnTo>
                    <a:pt x="3515"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750;p65">
              <a:extLst>
                <a:ext uri="{FF2B5EF4-FFF2-40B4-BE49-F238E27FC236}">
                  <a16:creationId xmlns:a16="http://schemas.microsoft.com/office/drawing/2014/main" id="{C1FC7175-923E-11E1-5CD4-BD3EEBF08271}"/>
                </a:ext>
              </a:extLst>
            </p:cNvPr>
            <p:cNvSpPr/>
            <p:nvPr/>
          </p:nvSpPr>
          <p:spPr>
            <a:xfrm>
              <a:off x="3389740" y="1936354"/>
              <a:ext cx="335678" cy="404955"/>
            </a:xfrm>
            <a:custGeom>
              <a:avLst/>
              <a:gdLst/>
              <a:ahLst/>
              <a:cxnLst/>
              <a:rect l="l" t="t" r="r" b="b"/>
              <a:pathLst>
                <a:path w="7806" h="9417" extrusionOk="0">
                  <a:moveTo>
                    <a:pt x="3516" y="1"/>
                  </a:moveTo>
                  <a:lnTo>
                    <a:pt x="1" y="2051"/>
                  </a:lnTo>
                  <a:lnTo>
                    <a:pt x="4311" y="9417"/>
                  </a:lnTo>
                  <a:lnTo>
                    <a:pt x="7805" y="7366"/>
                  </a:lnTo>
                  <a:lnTo>
                    <a:pt x="351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751;p65">
              <a:extLst>
                <a:ext uri="{FF2B5EF4-FFF2-40B4-BE49-F238E27FC236}">
                  <a16:creationId xmlns:a16="http://schemas.microsoft.com/office/drawing/2014/main" id="{98B6ED13-89C4-08A1-4A82-55DC3AEF4CEF}"/>
                </a:ext>
              </a:extLst>
            </p:cNvPr>
            <p:cNvSpPr/>
            <p:nvPr/>
          </p:nvSpPr>
          <p:spPr>
            <a:xfrm>
              <a:off x="2375733" y="1838824"/>
              <a:ext cx="1494552" cy="729494"/>
            </a:xfrm>
            <a:custGeom>
              <a:avLst/>
              <a:gdLst/>
              <a:ahLst/>
              <a:cxnLst/>
              <a:rect l="l" t="t" r="r" b="b"/>
              <a:pathLst>
                <a:path w="34755" h="16964" extrusionOk="0">
                  <a:moveTo>
                    <a:pt x="31737" y="1"/>
                  </a:moveTo>
                  <a:cubicBezTo>
                    <a:pt x="31620" y="1"/>
                    <a:pt x="31502" y="17"/>
                    <a:pt x="31385" y="51"/>
                  </a:cubicBezTo>
                  <a:lnTo>
                    <a:pt x="1046" y="8734"/>
                  </a:lnTo>
                  <a:cubicBezTo>
                    <a:pt x="356" y="8902"/>
                    <a:pt x="0" y="9613"/>
                    <a:pt x="167" y="10262"/>
                  </a:cubicBezTo>
                  <a:lnTo>
                    <a:pt x="1820" y="16058"/>
                  </a:lnTo>
                  <a:cubicBezTo>
                    <a:pt x="1976" y="16611"/>
                    <a:pt x="2488" y="16964"/>
                    <a:pt x="3028" y="16964"/>
                  </a:cubicBezTo>
                  <a:cubicBezTo>
                    <a:pt x="3141" y="16964"/>
                    <a:pt x="3256" y="16948"/>
                    <a:pt x="3369" y="16915"/>
                  </a:cubicBezTo>
                  <a:lnTo>
                    <a:pt x="33708" y="8232"/>
                  </a:lnTo>
                  <a:cubicBezTo>
                    <a:pt x="34378" y="8044"/>
                    <a:pt x="34754" y="7353"/>
                    <a:pt x="34566" y="6684"/>
                  </a:cubicBezTo>
                  <a:lnTo>
                    <a:pt x="32913" y="909"/>
                  </a:lnTo>
                  <a:cubicBezTo>
                    <a:pt x="32776" y="342"/>
                    <a:pt x="32272" y="1"/>
                    <a:pt x="3173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52;p65">
              <a:extLst>
                <a:ext uri="{FF2B5EF4-FFF2-40B4-BE49-F238E27FC236}">
                  <a16:creationId xmlns:a16="http://schemas.microsoft.com/office/drawing/2014/main" id="{5B8E70C3-B2D8-1AD8-53F3-FF4363074C9F}"/>
                </a:ext>
              </a:extLst>
            </p:cNvPr>
            <p:cNvSpPr/>
            <p:nvPr/>
          </p:nvSpPr>
          <p:spPr>
            <a:xfrm>
              <a:off x="2412587" y="2167624"/>
              <a:ext cx="269110" cy="400439"/>
            </a:xfrm>
            <a:custGeom>
              <a:avLst/>
              <a:gdLst/>
              <a:ahLst/>
              <a:cxnLst/>
              <a:rect l="l" t="t" r="r" b="b"/>
              <a:pathLst>
                <a:path w="6258" h="9312" extrusionOk="0">
                  <a:moveTo>
                    <a:pt x="3914" y="0"/>
                  </a:moveTo>
                  <a:lnTo>
                    <a:pt x="1" y="1130"/>
                  </a:lnTo>
                  <a:lnTo>
                    <a:pt x="2344" y="9311"/>
                  </a:lnTo>
                  <a:lnTo>
                    <a:pt x="6257" y="8202"/>
                  </a:lnTo>
                  <a:lnTo>
                    <a:pt x="39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753;p65">
              <a:extLst>
                <a:ext uri="{FF2B5EF4-FFF2-40B4-BE49-F238E27FC236}">
                  <a16:creationId xmlns:a16="http://schemas.microsoft.com/office/drawing/2014/main" id="{89E58FEC-6497-9BDF-990C-E4129FE4AE40}"/>
                </a:ext>
              </a:extLst>
            </p:cNvPr>
            <p:cNvSpPr/>
            <p:nvPr/>
          </p:nvSpPr>
          <p:spPr>
            <a:xfrm>
              <a:off x="2642953" y="2101915"/>
              <a:ext cx="268164" cy="400439"/>
            </a:xfrm>
            <a:custGeom>
              <a:avLst/>
              <a:gdLst/>
              <a:ahLst/>
              <a:cxnLst/>
              <a:rect l="l" t="t" r="r" b="b"/>
              <a:pathLst>
                <a:path w="6236" h="9312" extrusionOk="0">
                  <a:moveTo>
                    <a:pt x="3892" y="1"/>
                  </a:moveTo>
                  <a:lnTo>
                    <a:pt x="0" y="1110"/>
                  </a:lnTo>
                  <a:lnTo>
                    <a:pt x="2344" y="9312"/>
                  </a:lnTo>
                  <a:lnTo>
                    <a:pt x="6236" y="8182"/>
                  </a:lnTo>
                  <a:lnTo>
                    <a:pt x="38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754;p65">
              <a:extLst>
                <a:ext uri="{FF2B5EF4-FFF2-40B4-BE49-F238E27FC236}">
                  <a16:creationId xmlns:a16="http://schemas.microsoft.com/office/drawing/2014/main" id="{F5FAAE96-A762-CCB5-63BB-47CA9188EA17}"/>
                </a:ext>
              </a:extLst>
            </p:cNvPr>
            <p:cNvSpPr/>
            <p:nvPr/>
          </p:nvSpPr>
          <p:spPr>
            <a:xfrm>
              <a:off x="2873276" y="2035347"/>
              <a:ext cx="269067" cy="400439"/>
            </a:xfrm>
            <a:custGeom>
              <a:avLst/>
              <a:gdLst/>
              <a:ahLst/>
              <a:cxnLst/>
              <a:rect l="l" t="t" r="r" b="b"/>
              <a:pathLst>
                <a:path w="6257" h="9312" extrusionOk="0">
                  <a:moveTo>
                    <a:pt x="3914" y="0"/>
                  </a:moveTo>
                  <a:lnTo>
                    <a:pt x="1" y="1109"/>
                  </a:lnTo>
                  <a:lnTo>
                    <a:pt x="2344" y="9311"/>
                  </a:lnTo>
                  <a:lnTo>
                    <a:pt x="6257" y="8203"/>
                  </a:lnTo>
                  <a:lnTo>
                    <a:pt x="391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1755;p65">
              <a:extLst>
                <a:ext uri="{FF2B5EF4-FFF2-40B4-BE49-F238E27FC236}">
                  <a16:creationId xmlns:a16="http://schemas.microsoft.com/office/drawing/2014/main" id="{C4378DFC-CE9F-E711-5419-E3DAEB643128}"/>
                </a:ext>
              </a:extLst>
            </p:cNvPr>
            <p:cNvSpPr/>
            <p:nvPr/>
          </p:nvSpPr>
          <p:spPr>
            <a:xfrm>
              <a:off x="3101836" y="1970542"/>
              <a:ext cx="269067" cy="400439"/>
            </a:xfrm>
            <a:custGeom>
              <a:avLst/>
              <a:gdLst/>
              <a:ahLst/>
              <a:cxnLst/>
              <a:rect l="l" t="t" r="r" b="b"/>
              <a:pathLst>
                <a:path w="6257" h="9312" extrusionOk="0">
                  <a:moveTo>
                    <a:pt x="3913" y="1"/>
                  </a:moveTo>
                  <a:lnTo>
                    <a:pt x="0" y="1110"/>
                  </a:lnTo>
                  <a:lnTo>
                    <a:pt x="2344" y="9312"/>
                  </a:lnTo>
                  <a:lnTo>
                    <a:pt x="6257" y="8203"/>
                  </a:lnTo>
                  <a:lnTo>
                    <a:pt x="391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756;p65">
              <a:extLst>
                <a:ext uri="{FF2B5EF4-FFF2-40B4-BE49-F238E27FC236}">
                  <a16:creationId xmlns:a16="http://schemas.microsoft.com/office/drawing/2014/main" id="{6C9ED7B6-95AA-C138-8B45-35575199C34B}"/>
                </a:ext>
              </a:extLst>
            </p:cNvPr>
            <p:cNvSpPr/>
            <p:nvPr/>
          </p:nvSpPr>
          <p:spPr>
            <a:xfrm>
              <a:off x="3339384" y="1902167"/>
              <a:ext cx="268164" cy="400439"/>
            </a:xfrm>
            <a:custGeom>
              <a:avLst/>
              <a:gdLst/>
              <a:ahLst/>
              <a:cxnLst/>
              <a:rect l="l" t="t" r="r" b="b"/>
              <a:pathLst>
                <a:path w="6236" h="9312" extrusionOk="0">
                  <a:moveTo>
                    <a:pt x="3892" y="1"/>
                  </a:moveTo>
                  <a:lnTo>
                    <a:pt x="0" y="1110"/>
                  </a:lnTo>
                  <a:lnTo>
                    <a:pt x="2344" y="9312"/>
                  </a:lnTo>
                  <a:lnTo>
                    <a:pt x="6235" y="8203"/>
                  </a:lnTo>
                  <a:lnTo>
                    <a:pt x="3892"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1757;p65">
              <a:extLst>
                <a:ext uri="{FF2B5EF4-FFF2-40B4-BE49-F238E27FC236}">
                  <a16:creationId xmlns:a16="http://schemas.microsoft.com/office/drawing/2014/main" id="{C531C2D6-B3B2-FBE4-3FBC-0B50979645B2}"/>
                </a:ext>
              </a:extLst>
            </p:cNvPr>
            <p:cNvSpPr/>
            <p:nvPr/>
          </p:nvSpPr>
          <p:spPr>
            <a:xfrm>
              <a:off x="2322625" y="1684057"/>
              <a:ext cx="1490940" cy="519083"/>
            </a:xfrm>
            <a:custGeom>
              <a:avLst/>
              <a:gdLst/>
              <a:ahLst/>
              <a:cxnLst/>
              <a:rect l="l" t="t" r="r" b="b"/>
              <a:pathLst>
                <a:path w="34671" h="12071" extrusionOk="0">
                  <a:moveTo>
                    <a:pt x="1988" y="0"/>
                  </a:moveTo>
                  <a:cubicBezTo>
                    <a:pt x="1376" y="0"/>
                    <a:pt x="831" y="477"/>
                    <a:pt x="754" y="1097"/>
                  </a:cubicBezTo>
                  <a:lnTo>
                    <a:pt x="84" y="7061"/>
                  </a:lnTo>
                  <a:cubicBezTo>
                    <a:pt x="1" y="7751"/>
                    <a:pt x="503" y="8379"/>
                    <a:pt x="1172" y="8462"/>
                  </a:cubicBezTo>
                  <a:lnTo>
                    <a:pt x="32537" y="12061"/>
                  </a:lnTo>
                  <a:cubicBezTo>
                    <a:pt x="32586" y="12067"/>
                    <a:pt x="32635" y="12070"/>
                    <a:pt x="32683" y="12070"/>
                  </a:cubicBezTo>
                  <a:cubicBezTo>
                    <a:pt x="33295" y="12070"/>
                    <a:pt x="33840" y="11594"/>
                    <a:pt x="33918" y="10973"/>
                  </a:cubicBezTo>
                  <a:lnTo>
                    <a:pt x="34608" y="5010"/>
                  </a:lnTo>
                  <a:cubicBezTo>
                    <a:pt x="34671" y="4320"/>
                    <a:pt x="34190" y="3692"/>
                    <a:pt x="33499" y="3629"/>
                  </a:cubicBezTo>
                  <a:lnTo>
                    <a:pt x="2135" y="9"/>
                  </a:lnTo>
                  <a:cubicBezTo>
                    <a:pt x="2086" y="3"/>
                    <a:pt x="2037" y="0"/>
                    <a:pt x="198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758;p65">
              <a:extLst>
                <a:ext uri="{FF2B5EF4-FFF2-40B4-BE49-F238E27FC236}">
                  <a16:creationId xmlns:a16="http://schemas.microsoft.com/office/drawing/2014/main" id="{B5A71057-3E3F-FF08-10BB-A1EEEA8E3A3C}"/>
                </a:ext>
              </a:extLst>
            </p:cNvPr>
            <p:cNvSpPr/>
            <p:nvPr/>
          </p:nvSpPr>
          <p:spPr>
            <a:xfrm>
              <a:off x="2365800" y="1682638"/>
              <a:ext cx="215099" cy="384227"/>
            </a:xfrm>
            <a:custGeom>
              <a:avLst/>
              <a:gdLst/>
              <a:ahLst/>
              <a:cxnLst/>
              <a:rect l="l" t="t" r="r" b="b"/>
              <a:pathLst>
                <a:path w="5002" h="8935" extrusionOk="0">
                  <a:moveTo>
                    <a:pt x="963" y="0"/>
                  </a:moveTo>
                  <a:lnTo>
                    <a:pt x="1" y="8474"/>
                  </a:lnTo>
                  <a:lnTo>
                    <a:pt x="4018" y="8935"/>
                  </a:lnTo>
                  <a:lnTo>
                    <a:pt x="5002" y="461"/>
                  </a:lnTo>
                  <a:lnTo>
                    <a:pt x="9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1759;p65">
              <a:extLst>
                <a:ext uri="{FF2B5EF4-FFF2-40B4-BE49-F238E27FC236}">
                  <a16:creationId xmlns:a16="http://schemas.microsoft.com/office/drawing/2014/main" id="{96016970-5BF0-776C-70BC-3DEB7138EA1B}"/>
                </a:ext>
              </a:extLst>
            </p:cNvPr>
            <p:cNvSpPr/>
            <p:nvPr/>
          </p:nvSpPr>
          <p:spPr>
            <a:xfrm>
              <a:off x="2602444" y="1709643"/>
              <a:ext cx="215099" cy="384227"/>
            </a:xfrm>
            <a:custGeom>
              <a:avLst/>
              <a:gdLst/>
              <a:ahLst/>
              <a:cxnLst/>
              <a:rect l="l" t="t" r="r" b="b"/>
              <a:pathLst>
                <a:path w="5002" h="8935" extrusionOk="0">
                  <a:moveTo>
                    <a:pt x="984" y="0"/>
                  </a:moveTo>
                  <a:lnTo>
                    <a:pt x="1" y="8474"/>
                  </a:lnTo>
                  <a:lnTo>
                    <a:pt x="4018" y="8935"/>
                  </a:lnTo>
                  <a:lnTo>
                    <a:pt x="5002" y="460"/>
                  </a:lnTo>
                  <a:lnTo>
                    <a:pt x="984"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760;p65">
              <a:extLst>
                <a:ext uri="{FF2B5EF4-FFF2-40B4-BE49-F238E27FC236}">
                  <a16:creationId xmlns:a16="http://schemas.microsoft.com/office/drawing/2014/main" id="{FC027C72-7647-D087-D053-620E3FD05FE5}"/>
                </a:ext>
              </a:extLst>
            </p:cNvPr>
            <p:cNvSpPr/>
            <p:nvPr/>
          </p:nvSpPr>
          <p:spPr>
            <a:xfrm>
              <a:off x="2842701" y="1736606"/>
              <a:ext cx="215099" cy="384270"/>
            </a:xfrm>
            <a:custGeom>
              <a:avLst/>
              <a:gdLst/>
              <a:ahLst/>
              <a:cxnLst/>
              <a:rect l="l" t="t" r="r" b="b"/>
              <a:pathLst>
                <a:path w="5002" h="8936" extrusionOk="0">
                  <a:moveTo>
                    <a:pt x="963" y="1"/>
                  </a:moveTo>
                  <a:lnTo>
                    <a:pt x="0" y="8475"/>
                  </a:lnTo>
                  <a:lnTo>
                    <a:pt x="4018" y="8935"/>
                  </a:lnTo>
                  <a:lnTo>
                    <a:pt x="5001" y="482"/>
                  </a:lnTo>
                  <a:lnTo>
                    <a:pt x="96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1761;p65">
              <a:extLst>
                <a:ext uri="{FF2B5EF4-FFF2-40B4-BE49-F238E27FC236}">
                  <a16:creationId xmlns:a16="http://schemas.microsoft.com/office/drawing/2014/main" id="{3BCF9825-8036-9599-F123-B0A5D4AF1959}"/>
                </a:ext>
              </a:extLst>
            </p:cNvPr>
            <p:cNvSpPr/>
            <p:nvPr/>
          </p:nvSpPr>
          <p:spPr>
            <a:xfrm>
              <a:off x="3077539" y="1764515"/>
              <a:ext cx="215099" cy="384227"/>
            </a:xfrm>
            <a:custGeom>
              <a:avLst/>
              <a:gdLst/>
              <a:ahLst/>
              <a:cxnLst/>
              <a:rect l="l" t="t" r="r" b="b"/>
              <a:pathLst>
                <a:path w="5002" h="8935" extrusionOk="0">
                  <a:moveTo>
                    <a:pt x="963" y="0"/>
                  </a:moveTo>
                  <a:lnTo>
                    <a:pt x="0" y="8475"/>
                  </a:lnTo>
                  <a:lnTo>
                    <a:pt x="4018" y="8935"/>
                  </a:lnTo>
                  <a:lnTo>
                    <a:pt x="5001" y="461"/>
                  </a:lnTo>
                  <a:lnTo>
                    <a:pt x="9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762;p65">
              <a:extLst>
                <a:ext uri="{FF2B5EF4-FFF2-40B4-BE49-F238E27FC236}">
                  <a16:creationId xmlns:a16="http://schemas.microsoft.com/office/drawing/2014/main" id="{B64E3678-2E46-802B-BE11-845F80ACCEE8}"/>
                </a:ext>
              </a:extLst>
            </p:cNvPr>
            <p:cNvSpPr/>
            <p:nvPr/>
          </p:nvSpPr>
          <p:spPr>
            <a:xfrm>
              <a:off x="3324075" y="1792424"/>
              <a:ext cx="215099" cy="384227"/>
            </a:xfrm>
            <a:custGeom>
              <a:avLst/>
              <a:gdLst/>
              <a:ahLst/>
              <a:cxnLst/>
              <a:rect l="l" t="t" r="r" b="b"/>
              <a:pathLst>
                <a:path w="5002" h="8935" extrusionOk="0">
                  <a:moveTo>
                    <a:pt x="963" y="0"/>
                  </a:moveTo>
                  <a:lnTo>
                    <a:pt x="1" y="8474"/>
                  </a:lnTo>
                  <a:lnTo>
                    <a:pt x="4018" y="8934"/>
                  </a:lnTo>
                  <a:lnTo>
                    <a:pt x="5001" y="460"/>
                  </a:lnTo>
                  <a:lnTo>
                    <a:pt x="96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1763;p65">
              <a:extLst>
                <a:ext uri="{FF2B5EF4-FFF2-40B4-BE49-F238E27FC236}">
                  <a16:creationId xmlns:a16="http://schemas.microsoft.com/office/drawing/2014/main" id="{227D69EB-7B3E-EF91-B2FC-62A8B0D8F20C}"/>
                </a:ext>
              </a:extLst>
            </p:cNvPr>
            <p:cNvSpPr/>
            <p:nvPr/>
          </p:nvSpPr>
          <p:spPr>
            <a:xfrm>
              <a:off x="3654293" y="1894169"/>
              <a:ext cx="92713" cy="84586"/>
            </a:xfrm>
            <a:custGeom>
              <a:avLst/>
              <a:gdLst/>
              <a:ahLst/>
              <a:cxnLst/>
              <a:rect l="l" t="t" r="r" b="b"/>
              <a:pathLst>
                <a:path w="2156" h="1967" extrusionOk="0">
                  <a:moveTo>
                    <a:pt x="1090" y="1"/>
                  </a:moveTo>
                  <a:cubicBezTo>
                    <a:pt x="831" y="1"/>
                    <a:pt x="573" y="105"/>
                    <a:pt x="377" y="312"/>
                  </a:cubicBezTo>
                  <a:cubicBezTo>
                    <a:pt x="0" y="710"/>
                    <a:pt x="0" y="1338"/>
                    <a:pt x="398" y="1714"/>
                  </a:cubicBezTo>
                  <a:cubicBezTo>
                    <a:pt x="576" y="1882"/>
                    <a:pt x="810" y="1966"/>
                    <a:pt x="1047" y="1966"/>
                  </a:cubicBezTo>
                  <a:cubicBezTo>
                    <a:pt x="1312" y="1966"/>
                    <a:pt x="1580" y="1861"/>
                    <a:pt x="1779" y="1651"/>
                  </a:cubicBezTo>
                  <a:cubicBezTo>
                    <a:pt x="2156" y="1254"/>
                    <a:pt x="2135" y="626"/>
                    <a:pt x="1758" y="270"/>
                  </a:cubicBezTo>
                  <a:cubicBezTo>
                    <a:pt x="1567" y="90"/>
                    <a:pt x="1328" y="1"/>
                    <a:pt x="109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 name="Google Shape;1767;p65">
            <a:extLst>
              <a:ext uri="{FF2B5EF4-FFF2-40B4-BE49-F238E27FC236}">
                <a16:creationId xmlns:a16="http://schemas.microsoft.com/office/drawing/2014/main" id="{E3E93896-3BF6-8CBB-7ED6-D6819FAB2C1F}"/>
              </a:ext>
            </a:extLst>
          </p:cNvPr>
          <p:cNvGrpSpPr/>
          <p:nvPr/>
        </p:nvGrpSpPr>
        <p:grpSpPr>
          <a:xfrm>
            <a:off x="713250" y="476448"/>
            <a:ext cx="2682504" cy="2246319"/>
            <a:chOff x="6257125" y="2812025"/>
            <a:chExt cx="1994575" cy="1670250"/>
          </a:xfrm>
        </p:grpSpPr>
        <p:sp>
          <p:nvSpPr>
            <p:cNvPr id="30" name="Google Shape;1768;p65">
              <a:extLst>
                <a:ext uri="{FF2B5EF4-FFF2-40B4-BE49-F238E27FC236}">
                  <a16:creationId xmlns:a16="http://schemas.microsoft.com/office/drawing/2014/main" id="{F40265BA-E800-961D-C64F-437E0753DFA5}"/>
                </a:ext>
              </a:extLst>
            </p:cNvPr>
            <p:cNvSpPr/>
            <p:nvPr/>
          </p:nvSpPr>
          <p:spPr>
            <a:xfrm>
              <a:off x="6483625" y="3942950"/>
              <a:ext cx="72225" cy="50750"/>
            </a:xfrm>
            <a:custGeom>
              <a:avLst/>
              <a:gdLst/>
              <a:ahLst/>
              <a:cxnLst/>
              <a:rect l="l" t="t" r="r" b="b"/>
              <a:pathLst>
                <a:path w="2889" h="2030" extrusionOk="0">
                  <a:moveTo>
                    <a:pt x="2888" y="1988"/>
                  </a:moveTo>
                  <a:lnTo>
                    <a:pt x="2847" y="0"/>
                  </a:lnTo>
                  <a:lnTo>
                    <a:pt x="1" y="42"/>
                  </a:lnTo>
                  <a:lnTo>
                    <a:pt x="1" y="203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1769;p65">
              <a:extLst>
                <a:ext uri="{FF2B5EF4-FFF2-40B4-BE49-F238E27FC236}">
                  <a16:creationId xmlns:a16="http://schemas.microsoft.com/office/drawing/2014/main" id="{CBF43909-7C1E-1525-09BE-49C28FD28896}"/>
                </a:ext>
              </a:extLst>
            </p:cNvPr>
            <p:cNvSpPr/>
            <p:nvPr/>
          </p:nvSpPr>
          <p:spPr>
            <a:xfrm>
              <a:off x="6257125" y="2812025"/>
              <a:ext cx="1994575" cy="598950"/>
            </a:xfrm>
            <a:custGeom>
              <a:avLst/>
              <a:gdLst/>
              <a:ahLst/>
              <a:cxnLst/>
              <a:rect l="l" t="t" r="r" b="b"/>
              <a:pathLst>
                <a:path w="79783" h="23958" extrusionOk="0">
                  <a:moveTo>
                    <a:pt x="78695" y="0"/>
                  </a:moveTo>
                  <a:lnTo>
                    <a:pt x="775" y="837"/>
                  </a:lnTo>
                  <a:cubicBezTo>
                    <a:pt x="252" y="837"/>
                    <a:pt x="1" y="1653"/>
                    <a:pt x="1" y="2176"/>
                  </a:cubicBezTo>
                  <a:lnTo>
                    <a:pt x="8475" y="23037"/>
                  </a:lnTo>
                  <a:cubicBezTo>
                    <a:pt x="8684" y="23602"/>
                    <a:pt x="9458" y="23958"/>
                    <a:pt x="9982" y="23958"/>
                  </a:cubicBezTo>
                  <a:lnTo>
                    <a:pt x="40321" y="23623"/>
                  </a:lnTo>
                  <a:lnTo>
                    <a:pt x="40551" y="23623"/>
                  </a:lnTo>
                  <a:lnTo>
                    <a:pt x="70262" y="23309"/>
                  </a:lnTo>
                  <a:cubicBezTo>
                    <a:pt x="70786" y="23309"/>
                    <a:pt x="71581" y="22912"/>
                    <a:pt x="71769" y="22368"/>
                  </a:cubicBezTo>
                  <a:lnTo>
                    <a:pt x="79783" y="1319"/>
                  </a:lnTo>
                  <a:cubicBezTo>
                    <a:pt x="79783" y="795"/>
                    <a:pt x="79218" y="0"/>
                    <a:pt x="78695"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770;p65">
              <a:extLst>
                <a:ext uri="{FF2B5EF4-FFF2-40B4-BE49-F238E27FC236}">
                  <a16:creationId xmlns:a16="http://schemas.microsoft.com/office/drawing/2014/main" id="{F3B3C816-DEA7-B975-A429-8D5EB0E13B34}"/>
                </a:ext>
              </a:extLst>
            </p:cNvPr>
            <p:cNvSpPr/>
            <p:nvPr/>
          </p:nvSpPr>
          <p:spPr>
            <a:xfrm>
              <a:off x="6271775" y="2832425"/>
              <a:ext cx="1965275" cy="567575"/>
            </a:xfrm>
            <a:custGeom>
              <a:avLst/>
              <a:gdLst/>
              <a:ahLst/>
              <a:cxnLst/>
              <a:rect l="l" t="t" r="r" b="b"/>
              <a:pathLst>
                <a:path w="78611" h="22703" extrusionOk="0">
                  <a:moveTo>
                    <a:pt x="77690" y="0"/>
                  </a:moveTo>
                  <a:lnTo>
                    <a:pt x="39944" y="419"/>
                  </a:lnTo>
                  <a:lnTo>
                    <a:pt x="39505" y="419"/>
                  </a:lnTo>
                  <a:lnTo>
                    <a:pt x="901" y="837"/>
                  </a:lnTo>
                  <a:cubicBezTo>
                    <a:pt x="398" y="837"/>
                    <a:pt x="1" y="1256"/>
                    <a:pt x="1" y="1758"/>
                  </a:cubicBezTo>
                  <a:lnTo>
                    <a:pt x="8161" y="21824"/>
                  </a:lnTo>
                  <a:cubicBezTo>
                    <a:pt x="8349" y="22347"/>
                    <a:pt x="9144" y="22702"/>
                    <a:pt x="9626" y="22702"/>
                  </a:cubicBezTo>
                  <a:lnTo>
                    <a:pt x="39756" y="22389"/>
                  </a:lnTo>
                  <a:lnTo>
                    <a:pt x="39944" y="22368"/>
                  </a:lnTo>
                  <a:lnTo>
                    <a:pt x="69446" y="22054"/>
                  </a:lnTo>
                  <a:cubicBezTo>
                    <a:pt x="69949" y="22054"/>
                    <a:pt x="70702" y="21656"/>
                    <a:pt x="70890" y="21133"/>
                  </a:cubicBezTo>
                  <a:lnTo>
                    <a:pt x="78611" y="900"/>
                  </a:lnTo>
                  <a:cubicBezTo>
                    <a:pt x="78611" y="398"/>
                    <a:pt x="78192" y="0"/>
                    <a:pt x="7769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1771;p65">
              <a:extLst>
                <a:ext uri="{FF2B5EF4-FFF2-40B4-BE49-F238E27FC236}">
                  <a16:creationId xmlns:a16="http://schemas.microsoft.com/office/drawing/2014/main" id="{D908F0C4-DDE8-6BDB-B9DB-28C3B4076BB3}"/>
                </a:ext>
              </a:extLst>
            </p:cNvPr>
            <p:cNvSpPr/>
            <p:nvPr/>
          </p:nvSpPr>
          <p:spPr>
            <a:xfrm>
              <a:off x="6365425" y="2909850"/>
              <a:ext cx="1773825" cy="421100"/>
            </a:xfrm>
            <a:custGeom>
              <a:avLst/>
              <a:gdLst/>
              <a:ahLst/>
              <a:cxnLst/>
              <a:rect l="l" t="t" r="r" b="b"/>
              <a:pathLst>
                <a:path w="70953" h="16844" extrusionOk="0">
                  <a:moveTo>
                    <a:pt x="70952" y="0"/>
                  </a:moveTo>
                  <a:lnTo>
                    <a:pt x="0" y="753"/>
                  </a:lnTo>
                  <a:lnTo>
                    <a:pt x="6173" y="16844"/>
                  </a:lnTo>
                  <a:lnTo>
                    <a:pt x="65156" y="16216"/>
                  </a:lnTo>
                  <a:lnTo>
                    <a:pt x="70952"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1772;p65">
              <a:extLst>
                <a:ext uri="{FF2B5EF4-FFF2-40B4-BE49-F238E27FC236}">
                  <a16:creationId xmlns:a16="http://schemas.microsoft.com/office/drawing/2014/main" id="{D88FB322-1331-0855-2B9C-75B80DC80D4C}"/>
                </a:ext>
              </a:extLst>
            </p:cNvPr>
            <p:cNvSpPr/>
            <p:nvPr/>
          </p:nvSpPr>
          <p:spPr>
            <a:xfrm>
              <a:off x="6478400" y="3374350"/>
              <a:ext cx="1581325" cy="1107925"/>
            </a:xfrm>
            <a:custGeom>
              <a:avLst/>
              <a:gdLst/>
              <a:ahLst/>
              <a:cxnLst/>
              <a:rect l="l" t="t" r="r" b="b"/>
              <a:pathLst>
                <a:path w="63253" h="44317" extrusionOk="0">
                  <a:moveTo>
                    <a:pt x="61872" y="0"/>
                  </a:moveTo>
                  <a:lnTo>
                    <a:pt x="921" y="670"/>
                  </a:lnTo>
                  <a:cubicBezTo>
                    <a:pt x="419" y="670"/>
                    <a:pt x="1" y="1088"/>
                    <a:pt x="1" y="1611"/>
                  </a:cubicBezTo>
                  <a:lnTo>
                    <a:pt x="440" y="43396"/>
                  </a:lnTo>
                  <a:cubicBezTo>
                    <a:pt x="440" y="43898"/>
                    <a:pt x="879" y="44316"/>
                    <a:pt x="1403" y="44316"/>
                  </a:cubicBezTo>
                  <a:lnTo>
                    <a:pt x="62332" y="43668"/>
                  </a:lnTo>
                  <a:cubicBezTo>
                    <a:pt x="62834" y="43668"/>
                    <a:pt x="63253" y="43249"/>
                    <a:pt x="63253" y="42726"/>
                  </a:cubicBezTo>
                  <a:lnTo>
                    <a:pt x="62813" y="921"/>
                  </a:lnTo>
                  <a:cubicBezTo>
                    <a:pt x="62813" y="419"/>
                    <a:pt x="62395" y="0"/>
                    <a:pt x="61872"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773;p65">
              <a:extLst>
                <a:ext uri="{FF2B5EF4-FFF2-40B4-BE49-F238E27FC236}">
                  <a16:creationId xmlns:a16="http://schemas.microsoft.com/office/drawing/2014/main" id="{C5AD23F9-D37E-5397-EE06-9A31BF5D92B5}"/>
                </a:ext>
              </a:extLst>
            </p:cNvPr>
            <p:cNvSpPr/>
            <p:nvPr/>
          </p:nvSpPr>
          <p:spPr>
            <a:xfrm>
              <a:off x="6672475" y="3375925"/>
              <a:ext cx="1183250" cy="72200"/>
            </a:xfrm>
            <a:custGeom>
              <a:avLst/>
              <a:gdLst/>
              <a:ahLst/>
              <a:cxnLst/>
              <a:rect l="l" t="t" r="r" b="b"/>
              <a:pathLst>
                <a:path w="47330" h="2888" extrusionOk="0">
                  <a:moveTo>
                    <a:pt x="47309" y="0"/>
                  </a:moveTo>
                  <a:lnTo>
                    <a:pt x="0" y="502"/>
                  </a:lnTo>
                  <a:lnTo>
                    <a:pt x="21" y="2887"/>
                  </a:lnTo>
                  <a:lnTo>
                    <a:pt x="47330" y="2385"/>
                  </a:lnTo>
                  <a:lnTo>
                    <a:pt x="47309" y="0"/>
                  </a:lnTo>
                  <a:close/>
                </a:path>
              </a:pathLst>
            </a:custGeom>
            <a:solidFill>
              <a:schemeClr val="dk1"/>
            </a:solid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774;p65">
              <a:extLst>
                <a:ext uri="{FF2B5EF4-FFF2-40B4-BE49-F238E27FC236}">
                  <a16:creationId xmlns:a16="http://schemas.microsoft.com/office/drawing/2014/main" id="{2EBD5B63-EC13-F0A5-0669-4DCE7EEB9FDB}"/>
                </a:ext>
              </a:extLst>
            </p:cNvPr>
            <p:cNvSpPr/>
            <p:nvPr/>
          </p:nvSpPr>
          <p:spPr>
            <a:xfrm>
              <a:off x="6560525" y="3451250"/>
              <a:ext cx="1421275" cy="581175"/>
            </a:xfrm>
            <a:custGeom>
              <a:avLst/>
              <a:gdLst/>
              <a:ahLst/>
              <a:cxnLst/>
              <a:rect l="l" t="t" r="r" b="b"/>
              <a:pathLst>
                <a:path w="56851" h="23247" extrusionOk="0">
                  <a:moveTo>
                    <a:pt x="56432" y="0"/>
                  </a:moveTo>
                  <a:lnTo>
                    <a:pt x="168" y="586"/>
                  </a:lnTo>
                  <a:cubicBezTo>
                    <a:pt x="63" y="586"/>
                    <a:pt x="1" y="670"/>
                    <a:pt x="1" y="774"/>
                  </a:cubicBezTo>
                  <a:lnTo>
                    <a:pt x="231" y="23058"/>
                  </a:lnTo>
                  <a:cubicBezTo>
                    <a:pt x="231" y="23162"/>
                    <a:pt x="294" y="23246"/>
                    <a:pt x="398" y="23246"/>
                  </a:cubicBezTo>
                  <a:lnTo>
                    <a:pt x="56662" y="22639"/>
                  </a:lnTo>
                  <a:cubicBezTo>
                    <a:pt x="56766" y="22639"/>
                    <a:pt x="56850" y="22556"/>
                    <a:pt x="56850" y="22451"/>
                  </a:cubicBezTo>
                  <a:lnTo>
                    <a:pt x="56620" y="167"/>
                  </a:lnTo>
                  <a:cubicBezTo>
                    <a:pt x="56620" y="63"/>
                    <a:pt x="56536" y="0"/>
                    <a:pt x="564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775;p65">
              <a:extLst>
                <a:ext uri="{FF2B5EF4-FFF2-40B4-BE49-F238E27FC236}">
                  <a16:creationId xmlns:a16="http://schemas.microsoft.com/office/drawing/2014/main" id="{82496743-E18C-4B9C-5D28-BF1F9C978ECF}"/>
                </a:ext>
              </a:extLst>
            </p:cNvPr>
            <p:cNvSpPr/>
            <p:nvPr/>
          </p:nvSpPr>
          <p:spPr>
            <a:xfrm>
              <a:off x="6574650" y="3478950"/>
              <a:ext cx="88425" cy="54450"/>
            </a:xfrm>
            <a:custGeom>
              <a:avLst/>
              <a:gdLst/>
              <a:ahLst/>
              <a:cxnLst/>
              <a:rect l="l" t="t" r="r" b="b"/>
              <a:pathLst>
                <a:path w="3537" h="2178" extrusionOk="0">
                  <a:moveTo>
                    <a:pt x="3327" y="1"/>
                  </a:moveTo>
                  <a:lnTo>
                    <a:pt x="189" y="43"/>
                  </a:lnTo>
                  <a:cubicBezTo>
                    <a:pt x="84" y="43"/>
                    <a:pt x="1" y="106"/>
                    <a:pt x="1" y="210"/>
                  </a:cubicBezTo>
                  <a:lnTo>
                    <a:pt x="22" y="1989"/>
                  </a:lnTo>
                  <a:cubicBezTo>
                    <a:pt x="22" y="2093"/>
                    <a:pt x="105" y="2177"/>
                    <a:pt x="210" y="2177"/>
                  </a:cubicBezTo>
                  <a:lnTo>
                    <a:pt x="3348" y="2156"/>
                  </a:lnTo>
                  <a:cubicBezTo>
                    <a:pt x="3453" y="2156"/>
                    <a:pt x="3537" y="2072"/>
                    <a:pt x="3537" y="1968"/>
                  </a:cubicBezTo>
                  <a:lnTo>
                    <a:pt x="3495" y="189"/>
                  </a:lnTo>
                  <a:cubicBezTo>
                    <a:pt x="3495" y="85"/>
                    <a:pt x="3432" y="1"/>
                    <a:pt x="33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776;p65">
              <a:extLst>
                <a:ext uri="{FF2B5EF4-FFF2-40B4-BE49-F238E27FC236}">
                  <a16:creationId xmlns:a16="http://schemas.microsoft.com/office/drawing/2014/main" id="{7E7E9ED9-3ADE-B01D-73FE-99EFC4550378}"/>
                </a:ext>
              </a:extLst>
            </p:cNvPr>
            <p:cNvSpPr/>
            <p:nvPr/>
          </p:nvSpPr>
          <p:spPr>
            <a:xfrm>
              <a:off x="6576225" y="3545400"/>
              <a:ext cx="87900" cy="80050"/>
            </a:xfrm>
            <a:custGeom>
              <a:avLst/>
              <a:gdLst/>
              <a:ahLst/>
              <a:cxnLst/>
              <a:rect l="l" t="t" r="r" b="b"/>
              <a:pathLst>
                <a:path w="3516" h="3202" extrusionOk="0">
                  <a:moveTo>
                    <a:pt x="3306" y="0"/>
                  </a:moveTo>
                  <a:lnTo>
                    <a:pt x="168" y="21"/>
                  </a:lnTo>
                  <a:cubicBezTo>
                    <a:pt x="63" y="21"/>
                    <a:pt x="0" y="105"/>
                    <a:pt x="0" y="209"/>
                  </a:cubicBezTo>
                  <a:lnTo>
                    <a:pt x="21" y="3034"/>
                  </a:lnTo>
                  <a:cubicBezTo>
                    <a:pt x="21" y="3139"/>
                    <a:pt x="105" y="3202"/>
                    <a:pt x="210" y="3202"/>
                  </a:cubicBezTo>
                  <a:lnTo>
                    <a:pt x="3348" y="3181"/>
                  </a:lnTo>
                  <a:cubicBezTo>
                    <a:pt x="3453" y="3181"/>
                    <a:pt x="3516" y="3097"/>
                    <a:pt x="3516" y="2992"/>
                  </a:cubicBezTo>
                  <a:lnTo>
                    <a:pt x="3495" y="168"/>
                  </a:lnTo>
                  <a:cubicBezTo>
                    <a:pt x="3495" y="63"/>
                    <a:pt x="3411" y="0"/>
                    <a:pt x="33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777;p65">
              <a:extLst>
                <a:ext uri="{FF2B5EF4-FFF2-40B4-BE49-F238E27FC236}">
                  <a16:creationId xmlns:a16="http://schemas.microsoft.com/office/drawing/2014/main" id="{6C8CD049-0BA7-8D89-A6D8-395052E6DF44}"/>
                </a:ext>
              </a:extLst>
            </p:cNvPr>
            <p:cNvSpPr/>
            <p:nvPr/>
          </p:nvSpPr>
          <p:spPr>
            <a:xfrm>
              <a:off x="6579875" y="3926200"/>
              <a:ext cx="83725" cy="94175"/>
            </a:xfrm>
            <a:custGeom>
              <a:avLst/>
              <a:gdLst/>
              <a:ahLst/>
              <a:cxnLst/>
              <a:rect l="l" t="t" r="r" b="b"/>
              <a:pathLst>
                <a:path w="3349" h="3767" extrusionOk="0">
                  <a:moveTo>
                    <a:pt x="3139" y="1"/>
                  </a:moveTo>
                  <a:lnTo>
                    <a:pt x="189" y="42"/>
                  </a:lnTo>
                  <a:cubicBezTo>
                    <a:pt x="85" y="42"/>
                    <a:pt x="1" y="105"/>
                    <a:pt x="1" y="210"/>
                  </a:cubicBezTo>
                  <a:lnTo>
                    <a:pt x="22" y="3600"/>
                  </a:lnTo>
                  <a:cubicBezTo>
                    <a:pt x="22" y="3704"/>
                    <a:pt x="105" y="3767"/>
                    <a:pt x="210" y="3767"/>
                  </a:cubicBezTo>
                  <a:lnTo>
                    <a:pt x="3160" y="3746"/>
                  </a:lnTo>
                  <a:cubicBezTo>
                    <a:pt x="3265" y="3746"/>
                    <a:pt x="3349" y="3662"/>
                    <a:pt x="3349" y="3558"/>
                  </a:cubicBezTo>
                  <a:lnTo>
                    <a:pt x="3328" y="189"/>
                  </a:lnTo>
                  <a:cubicBezTo>
                    <a:pt x="3328" y="84"/>
                    <a:pt x="3244" y="1"/>
                    <a:pt x="31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778;p65">
              <a:extLst>
                <a:ext uri="{FF2B5EF4-FFF2-40B4-BE49-F238E27FC236}">
                  <a16:creationId xmlns:a16="http://schemas.microsoft.com/office/drawing/2014/main" id="{2D5CC0A2-7D29-6B9E-9CAD-15B82A0CD717}"/>
                </a:ext>
              </a:extLst>
            </p:cNvPr>
            <p:cNvSpPr/>
            <p:nvPr/>
          </p:nvSpPr>
          <p:spPr>
            <a:xfrm>
              <a:off x="6678225" y="3924625"/>
              <a:ext cx="83725" cy="94725"/>
            </a:xfrm>
            <a:custGeom>
              <a:avLst/>
              <a:gdLst/>
              <a:ahLst/>
              <a:cxnLst/>
              <a:rect l="l" t="t" r="r" b="b"/>
              <a:pathLst>
                <a:path w="3349" h="3789" extrusionOk="0">
                  <a:moveTo>
                    <a:pt x="3139" y="1"/>
                  </a:moveTo>
                  <a:lnTo>
                    <a:pt x="168" y="22"/>
                  </a:lnTo>
                  <a:cubicBezTo>
                    <a:pt x="63" y="22"/>
                    <a:pt x="1" y="105"/>
                    <a:pt x="1" y="210"/>
                  </a:cubicBezTo>
                  <a:lnTo>
                    <a:pt x="21" y="3600"/>
                  </a:lnTo>
                  <a:cubicBezTo>
                    <a:pt x="21" y="3704"/>
                    <a:pt x="105" y="3788"/>
                    <a:pt x="210" y="3788"/>
                  </a:cubicBezTo>
                  <a:lnTo>
                    <a:pt x="3160" y="3767"/>
                  </a:lnTo>
                  <a:cubicBezTo>
                    <a:pt x="3265" y="3767"/>
                    <a:pt x="3348" y="3683"/>
                    <a:pt x="3348" y="3579"/>
                  </a:cubicBezTo>
                  <a:lnTo>
                    <a:pt x="3306" y="168"/>
                  </a:lnTo>
                  <a:cubicBezTo>
                    <a:pt x="3306" y="64"/>
                    <a:pt x="3244" y="1"/>
                    <a:pt x="31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779;p65">
              <a:extLst>
                <a:ext uri="{FF2B5EF4-FFF2-40B4-BE49-F238E27FC236}">
                  <a16:creationId xmlns:a16="http://schemas.microsoft.com/office/drawing/2014/main" id="{30A46D5F-CC50-DF6F-118F-43914BC79FEE}"/>
                </a:ext>
              </a:extLst>
            </p:cNvPr>
            <p:cNvSpPr/>
            <p:nvPr/>
          </p:nvSpPr>
          <p:spPr>
            <a:xfrm>
              <a:off x="6775525" y="3923600"/>
              <a:ext cx="83725" cy="94175"/>
            </a:xfrm>
            <a:custGeom>
              <a:avLst/>
              <a:gdLst/>
              <a:ahLst/>
              <a:cxnLst/>
              <a:rect l="l" t="t" r="r" b="b"/>
              <a:pathLst>
                <a:path w="3349" h="3767" extrusionOk="0">
                  <a:moveTo>
                    <a:pt x="3139" y="0"/>
                  </a:moveTo>
                  <a:lnTo>
                    <a:pt x="168" y="42"/>
                  </a:lnTo>
                  <a:cubicBezTo>
                    <a:pt x="84" y="42"/>
                    <a:pt x="0" y="105"/>
                    <a:pt x="0" y="209"/>
                  </a:cubicBezTo>
                  <a:lnTo>
                    <a:pt x="21" y="3599"/>
                  </a:lnTo>
                  <a:cubicBezTo>
                    <a:pt x="21" y="3704"/>
                    <a:pt x="105" y="3766"/>
                    <a:pt x="210" y="3766"/>
                  </a:cubicBezTo>
                  <a:lnTo>
                    <a:pt x="3160" y="3745"/>
                  </a:lnTo>
                  <a:cubicBezTo>
                    <a:pt x="3264" y="3745"/>
                    <a:pt x="3348" y="3662"/>
                    <a:pt x="3348" y="3557"/>
                  </a:cubicBezTo>
                  <a:lnTo>
                    <a:pt x="3306" y="188"/>
                  </a:lnTo>
                  <a:cubicBezTo>
                    <a:pt x="3306" y="84"/>
                    <a:pt x="3243" y="0"/>
                    <a:pt x="3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780;p65">
              <a:extLst>
                <a:ext uri="{FF2B5EF4-FFF2-40B4-BE49-F238E27FC236}">
                  <a16:creationId xmlns:a16="http://schemas.microsoft.com/office/drawing/2014/main" id="{CFE58C29-4E3F-88FE-C6CD-00904FABB9AE}"/>
                </a:ext>
              </a:extLst>
            </p:cNvPr>
            <p:cNvSpPr/>
            <p:nvPr/>
          </p:nvSpPr>
          <p:spPr>
            <a:xfrm>
              <a:off x="7595200" y="3915225"/>
              <a:ext cx="83725" cy="94175"/>
            </a:xfrm>
            <a:custGeom>
              <a:avLst/>
              <a:gdLst/>
              <a:ahLst/>
              <a:cxnLst/>
              <a:rect l="l" t="t" r="r" b="b"/>
              <a:pathLst>
                <a:path w="3349" h="3767" extrusionOk="0">
                  <a:moveTo>
                    <a:pt x="3139" y="0"/>
                  </a:moveTo>
                  <a:lnTo>
                    <a:pt x="189" y="21"/>
                  </a:lnTo>
                  <a:cubicBezTo>
                    <a:pt x="84" y="21"/>
                    <a:pt x="1" y="105"/>
                    <a:pt x="1" y="209"/>
                  </a:cubicBezTo>
                  <a:lnTo>
                    <a:pt x="42" y="3578"/>
                  </a:lnTo>
                  <a:cubicBezTo>
                    <a:pt x="42" y="3683"/>
                    <a:pt x="105" y="3766"/>
                    <a:pt x="210" y="3766"/>
                  </a:cubicBezTo>
                  <a:lnTo>
                    <a:pt x="3181" y="3746"/>
                  </a:lnTo>
                  <a:cubicBezTo>
                    <a:pt x="3286" y="3746"/>
                    <a:pt x="3348" y="3662"/>
                    <a:pt x="3348" y="3557"/>
                  </a:cubicBezTo>
                  <a:lnTo>
                    <a:pt x="3327" y="189"/>
                  </a:lnTo>
                  <a:cubicBezTo>
                    <a:pt x="3327" y="84"/>
                    <a:pt x="3244" y="0"/>
                    <a:pt x="3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781;p65">
              <a:extLst>
                <a:ext uri="{FF2B5EF4-FFF2-40B4-BE49-F238E27FC236}">
                  <a16:creationId xmlns:a16="http://schemas.microsoft.com/office/drawing/2014/main" id="{2AEFA85E-5E61-66C3-E292-693C369E1227}"/>
                </a:ext>
              </a:extLst>
            </p:cNvPr>
            <p:cNvSpPr/>
            <p:nvPr/>
          </p:nvSpPr>
          <p:spPr>
            <a:xfrm>
              <a:off x="7693025" y="3962825"/>
              <a:ext cx="83725" cy="45525"/>
            </a:xfrm>
            <a:custGeom>
              <a:avLst/>
              <a:gdLst/>
              <a:ahLst/>
              <a:cxnLst/>
              <a:rect l="l" t="t" r="r" b="b"/>
              <a:pathLst>
                <a:path w="3349" h="1821" extrusionOk="0">
                  <a:moveTo>
                    <a:pt x="3139" y="0"/>
                  </a:moveTo>
                  <a:lnTo>
                    <a:pt x="168" y="42"/>
                  </a:lnTo>
                  <a:cubicBezTo>
                    <a:pt x="63" y="42"/>
                    <a:pt x="0" y="105"/>
                    <a:pt x="0" y="210"/>
                  </a:cubicBezTo>
                  <a:lnTo>
                    <a:pt x="21" y="1632"/>
                  </a:lnTo>
                  <a:cubicBezTo>
                    <a:pt x="21" y="1737"/>
                    <a:pt x="105" y="1821"/>
                    <a:pt x="210" y="1821"/>
                  </a:cubicBezTo>
                  <a:lnTo>
                    <a:pt x="3160" y="1779"/>
                  </a:lnTo>
                  <a:cubicBezTo>
                    <a:pt x="3264" y="1779"/>
                    <a:pt x="3348" y="1716"/>
                    <a:pt x="3348" y="1611"/>
                  </a:cubicBezTo>
                  <a:lnTo>
                    <a:pt x="3306" y="189"/>
                  </a:lnTo>
                  <a:cubicBezTo>
                    <a:pt x="3306" y="84"/>
                    <a:pt x="3223" y="0"/>
                    <a:pt x="31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1782;p65">
              <a:extLst>
                <a:ext uri="{FF2B5EF4-FFF2-40B4-BE49-F238E27FC236}">
                  <a16:creationId xmlns:a16="http://schemas.microsoft.com/office/drawing/2014/main" id="{9F4F0459-758A-928F-D802-25B1EF1AD639}"/>
                </a:ext>
              </a:extLst>
            </p:cNvPr>
            <p:cNvSpPr/>
            <p:nvPr/>
          </p:nvSpPr>
          <p:spPr>
            <a:xfrm>
              <a:off x="7887600" y="3961250"/>
              <a:ext cx="83725" cy="45000"/>
            </a:xfrm>
            <a:custGeom>
              <a:avLst/>
              <a:gdLst/>
              <a:ahLst/>
              <a:cxnLst/>
              <a:rect l="l" t="t" r="r" b="b"/>
              <a:pathLst>
                <a:path w="3349" h="1800" extrusionOk="0">
                  <a:moveTo>
                    <a:pt x="3139" y="1"/>
                  </a:moveTo>
                  <a:lnTo>
                    <a:pt x="189" y="21"/>
                  </a:lnTo>
                  <a:cubicBezTo>
                    <a:pt x="85" y="21"/>
                    <a:pt x="1" y="105"/>
                    <a:pt x="1" y="210"/>
                  </a:cubicBezTo>
                  <a:lnTo>
                    <a:pt x="22" y="1612"/>
                  </a:lnTo>
                  <a:cubicBezTo>
                    <a:pt x="22" y="1716"/>
                    <a:pt x="106" y="1800"/>
                    <a:pt x="210" y="1800"/>
                  </a:cubicBezTo>
                  <a:lnTo>
                    <a:pt x="3160" y="1779"/>
                  </a:lnTo>
                  <a:cubicBezTo>
                    <a:pt x="3265" y="1779"/>
                    <a:pt x="3349" y="1695"/>
                    <a:pt x="3349" y="1591"/>
                  </a:cubicBezTo>
                  <a:lnTo>
                    <a:pt x="3328" y="168"/>
                  </a:lnTo>
                  <a:cubicBezTo>
                    <a:pt x="3328" y="63"/>
                    <a:pt x="3244" y="1"/>
                    <a:pt x="31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1783;p65">
              <a:extLst>
                <a:ext uri="{FF2B5EF4-FFF2-40B4-BE49-F238E27FC236}">
                  <a16:creationId xmlns:a16="http://schemas.microsoft.com/office/drawing/2014/main" id="{A94ED6EF-2468-FA41-1C52-7877CB19EC5F}"/>
                </a:ext>
              </a:extLst>
            </p:cNvPr>
            <p:cNvSpPr/>
            <p:nvPr/>
          </p:nvSpPr>
          <p:spPr>
            <a:xfrm>
              <a:off x="7790325" y="3913125"/>
              <a:ext cx="83700" cy="94175"/>
            </a:xfrm>
            <a:custGeom>
              <a:avLst/>
              <a:gdLst/>
              <a:ahLst/>
              <a:cxnLst/>
              <a:rect l="l" t="t" r="r" b="b"/>
              <a:pathLst>
                <a:path w="3348" h="3767" extrusionOk="0">
                  <a:moveTo>
                    <a:pt x="3139" y="1"/>
                  </a:moveTo>
                  <a:lnTo>
                    <a:pt x="188" y="42"/>
                  </a:lnTo>
                  <a:cubicBezTo>
                    <a:pt x="84" y="42"/>
                    <a:pt x="0" y="105"/>
                    <a:pt x="0" y="210"/>
                  </a:cubicBezTo>
                  <a:lnTo>
                    <a:pt x="21" y="3599"/>
                  </a:lnTo>
                  <a:cubicBezTo>
                    <a:pt x="21" y="3704"/>
                    <a:pt x="105" y="3767"/>
                    <a:pt x="209" y="3767"/>
                  </a:cubicBezTo>
                  <a:lnTo>
                    <a:pt x="3160" y="3746"/>
                  </a:lnTo>
                  <a:cubicBezTo>
                    <a:pt x="3264" y="3746"/>
                    <a:pt x="3348" y="3662"/>
                    <a:pt x="3348" y="3558"/>
                  </a:cubicBezTo>
                  <a:lnTo>
                    <a:pt x="3327" y="189"/>
                  </a:lnTo>
                  <a:cubicBezTo>
                    <a:pt x="3327" y="84"/>
                    <a:pt x="3243" y="1"/>
                    <a:pt x="31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784;p65">
              <a:extLst>
                <a:ext uri="{FF2B5EF4-FFF2-40B4-BE49-F238E27FC236}">
                  <a16:creationId xmlns:a16="http://schemas.microsoft.com/office/drawing/2014/main" id="{A127DFFA-CF6E-7149-E5CE-8AE378244749}"/>
                </a:ext>
              </a:extLst>
            </p:cNvPr>
            <p:cNvSpPr/>
            <p:nvPr/>
          </p:nvSpPr>
          <p:spPr>
            <a:xfrm>
              <a:off x="6874375" y="3922550"/>
              <a:ext cx="107275" cy="94700"/>
            </a:xfrm>
            <a:custGeom>
              <a:avLst/>
              <a:gdLst/>
              <a:ahLst/>
              <a:cxnLst/>
              <a:rect l="l" t="t" r="r" b="b"/>
              <a:pathLst>
                <a:path w="4291" h="3788" extrusionOk="0">
                  <a:moveTo>
                    <a:pt x="4060" y="0"/>
                  </a:moveTo>
                  <a:lnTo>
                    <a:pt x="168" y="42"/>
                  </a:lnTo>
                  <a:cubicBezTo>
                    <a:pt x="64" y="42"/>
                    <a:pt x="1" y="126"/>
                    <a:pt x="1" y="230"/>
                  </a:cubicBezTo>
                  <a:lnTo>
                    <a:pt x="22" y="3599"/>
                  </a:lnTo>
                  <a:cubicBezTo>
                    <a:pt x="22" y="3704"/>
                    <a:pt x="105" y="3787"/>
                    <a:pt x="210" y="3787"/>
                  </a:cubicBezTo>
                  <a:lnTo>
                    <a:pt x="4102" y="3746"/>
                  </a:lnTo>
                  <a:cubicBezTo>
                    <a:pt x="4207" y="3746"/>
                    <a:pt x="4290" y="3662"/>
                    <a:pt x="4290" y="3557"/>
                  </a:cubicBezTo>
                  <a:lnTo>
                    <a:pt x="4248" y="188"/>
                  </a:lnTo>
                  <a:cubicBezTo>
                    <a:pt x="4248" y="84"/>
                    <a:pt x="4165" y="0"/>
                    <a:pt x="406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1785;p65">
              <a:extLst>
                <a:ext uri="{FF2B5EF4-FFF2-40B4-BE49-F238E27FC236}">
                  <a16:creationId xmlns:a16="http://schemas.microsoft.com/office/drawing/2014/main" id="{C6A135E4-0B62-BA0A-1D98-8CA9AE584171}"/>
                </a:ext>
              </a:extLst>
            </p:cNvPr>
            <p:cNvSpPr/>
            <p:nvPr/>
          </p:nvSpPr>
          <p:spPr>
            <a:xfrm>
              <a:off x="7469650" y="3915750"/>
              <a:ext cx="107275" cy="95225"/>
            </a:xfrm>
            <a:custGeom>
              <a:avLst/>
              <a:gdLst/>
              <a:ahLst/>
              <a:cxnLst/>
              <a:rect l="l" t="t" r="r" b="b"/>
              <a:pathLst>
                <a:path w="4291" h="3809" extrusionOk="0">
                  <a:moveTo>
                    <a:pt x="4081" y="0"/>
                  </a:moveTo>
                  <a:lnTo>
                    <a:pt x="189" y="63"/>
                  </a:lnTo>
                  <a:cubicBezTo>
                    <a:pt x="85" y="63"/>
                    <a:pt x="1" y="147"/>
                    <a:pt x="1" y="251"/>
                  </a:cubicBezTo>
                  <a:lnTo>
                    <a:pt x="43" y="3620"/>
                  </a:lnTo>
                  <a:cubicBezTo>
                    <a:pt x="43" y="3725"/>
                    <a:pt x="106" y="3808"/>
                    <a:pt x="210" y="3808"/>
                  </a:cubicBezTo>
                  <a:lnTo>
                    <a:pt x="4123" y="3745"/>
                  </a:lnTo>
                  <a:cubicBezTo>
                    <a:pt x="4228" y="3745"/>
                    <a:pt x="4290" y="3662"/>
                    <a:pt x="4290" y="3557"/>
                  </a:cubicBezTo>
                  <a:lnTo>
                    <a:pt x="4269" y="188"/>
                  </a:lnTo>
                  <a:cubicBezTo>
                    <a:pt x="4269" y="84"/>
                    <a:pt x="4186" y="0"/>
                    <a:pt x="40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786;p65">
              <a:extLst>
                <a:ext uri="{FF2B5EF4-FFF2-40B4-BE49-F238E27FC236}">
                  <a16:creationId xmlns:a16="http://schemas.microsoft.com/office/drawing/2014/main" id="{8D0C1E14-2612-2702-2686-0C50445FB6BE}"/>
                </a:ext>
              </a:extLst>
            </p:cNvPr>
            <p:cNvSpPr/>
            <p:nvPr/>
          </p:nvSpPr>
          <p:spPr>
            <a:xfrm>
              <a:off x="6996275" y="3917300"/>
              <a:ext cx="464525" cy="97850"/>
            </a:xfrm>
            <a:custGeom>
              <a:avLst/>
              <a:gdLst/>
              <a:ahLst/>
              <a:cxnLst/>
              <a:rect l="l" t="t" r="r" b="b"/>
              <a:pathLst>
                <a:path w="18581" h="3914" extrusionOk="0">
                  <a:moveTo>
                    <a:pt x="18371" y="1"/>
                  </a:moveTo>
                  <a:lnTo>
                    <a:pt x="188" y="189"/>
                  </a:lnTo>
                  <a:cubicBezTo>
                    <a:pt x="84" y="189"/>
                    <a:pt x="0" y="252"/>
                    <a:pt x="0" y="357"/>
                  </a:cubicBezTo>
                  <a:lnTo>
                    <a:pt x="42" y="3746"/>
                  </a:lnTo>
                  <a:cubicBezTo>
                    <a:pt x="42" y="3851"/>
                    <a:pt x="105" y="3914"/>
                    <a:pt x="209" y="3914"/>
                  </a:cubicBezTo>
                  <a:lnTo>
                    <a:pt x="18392" y="3746"/>
                  </a:lnTo>
                  <a:cubicBezTo>
                    <a:pt x="18497" y="3746"/>
                    <a:pt x="18580" y="3663"/>
                    <a:pt x="18580" y="3558"/>
                  </a:cubicBezTo>
                  <a:lnTo>
                    <a:pt x="18538" y="189"/>
                  </a:lnTo>
                  <a:cubicBezTo>
                    <a:pt x="18538" y="85"/>
                    <a:pt x="18476" y="1"/>
                    <a:pt x="1837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1787;p65">
              <a:extLst>
                <a:ext uri="{FF2B5EF4-FFF2-40B4-BE49-F238E27FC236}">
                  <a16:creationId xmlns:a16="http://schemas.microsoft.com/office/drawing/2014/main" id="{365AC465-05C1-1776-F589-73F9F4C39F25}"/>
                </a:ext>
              </a:extLst>
            </p:cNvPr>
            <p:cNvSpPr/>
            <p:nvPr/>
          </p:nvSpPr>
          <p:spPr>
            <a:xfrm>
              <a:off x="6674575" y="3543825"/>
              <a:ext cx="88425" cy="80575"/>
            </a:xfrm>
            <a:custGeom>
              <a:avLst/>
              <a:gdLst/>
              <a:ahLst/>
              <a:cxnLst/>
              <a:rect l="l" t="t" r="r" b="b"/>
              <a:pathLst>
                <a:path w="3537" h="3223" extrusionOk="0">
                  <a:moveTo>
                    <a:pt x="3327" y="0"/>
                  </a:moveTo>
                  <a:lnTo>
                    <a:pt x="188" y="21"/>
                  </a:lnTo>
                  <a:cubicBezTo>
                    <a:pt x="84" y="21"/>
                    <a:pt x="0" y="105"/>
                    <a:pt x="0" y="210"/>
                  </a:cubicBezTo>
                  <a:lnTo>
                    <a:pt x="42" y="3034"/>
                  </a:lnTo>
                  <a:cubicBezTo>
                    <a:pt x="42" y="3139"/>
                    <a:pt x="105" y="3223"/>
                    <a:pt x="209" y="3223"/>
                  </a:cubicBezTo>
                  <a:lnTo>
                    <a:pt x="3348" y="3202"/>
                  </a:lnTo>
                  <a:cubicBezTo>
                    <a:pt x="3452" y="3202"/>
                    <a:pt x="3536" y="3118"/>
                    <a:pt x="3536" y="3013"/>
                  </a:cubicBezTo>
                  <a:lnTo>
                    <a:pt x="3515" y="189"/>
                  </a:lnTo>
                  <a:cubicBezTo>
                    <a:pt x="3515" y="84"/>
                    <a:pt x="3432" y="0"/>
                    <a:pt x="33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1788;p65">
              <a:extLst>
                <a:ext uri="{FF2B5EF4-FFF2-40B4-BE49-F238E27FC236}">
                  <a16:creationId xmlns:a16="http://schemas.microsoft.com/office/drawing/2014/main" id="{7A824081-2C71-7D09-073E-F64229A788C4}"/>
                </a:ext>
              </a:extLst>
            </p:cNvPr>
            <p:cNvSpPr/>
            <p:nvPr/>
          </p:nvSpPr>
          <p:spPr>
            <a:xfrm>
              <a:off x="6718500" y="3638500"/>
              <a:ext cx="88425" cy="80575"/>
            </a:xfrm>
            <a:custGeom>
              <a:avLst/>
              <a:gdLst/>
              <a:ahLst/>
              <a:cxnLst/>
              <a:rect l="l" t="t" r="r" b="b"/>
              <a:pathLst>
                <a:path w="3537" h="3223" extrusionOk="0">
                  <a:moveTo>
                    <a:pt x="3327" y="1"/>
                  </a:moveTo>
                  <a:lnTo>
                    <a:pt x="189" y="43"/>
                  </a:lnTo>
                  <a:cubicBezTo>
                    <a:pt x="84" y="43"/>
                    <a:pt x="1" y="105"/>
                    <a:pt x="1" y="210"/>
                  </a:cubicBezTo>
                  <a:lnTo>
                    <a:pt x="22" y="3035"/>
                  </a:lnTo>
                  <a:cubicBezTo>
                    <a:pt x="22" y="3139"/>
                    <a:pt x="105" y="3223"/>
                    <a:pt x="210" y="3223"/>
                  </a:cubicBezTo>
                  <a:lnTo>
                    <a:pt x="3348" y="3202"/>
                  </a:lnTo>
                  <a:cubicBezTo>
                    <a:pt x="3453" y="3202"/>
                    <a:pt x="3537" y="3118"/>
                    <a:pt x="3537" y="3014"/>
                  </a:cubicBezTo>
                  <a:lnTo>
                    <a:pt x="3495" y="189"/>
                  </a:lnTo>
                  <a:cubicBezTo>
                    <a:pt x="3495" y="84"/>
                    <a:pt x="3432" y="1"/>
                    <a:pt x="33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789;p65">
              <a:extLst>
                <a:ext uri="{FF2B5EF4-FFF2-40B4-BE49-F238E27FC236}">
                  <a16:creationId xmlns:a16="http://schemas.microsoft.com/office/drawing/2014/main" id="{122F1185-BE3D-4892-1A0B-C5B513D7068F}"/>
                </a:ext>
              </a:extLst>
            </p:cNvPr>
            <p:cNvSpPr/>
            <p:nvPr/>
          </p:nvSpPr>
          <p:spPr>
            <a:xfrm>
              <a:off x="6816850" y="3637450"/>
              <a:ext cx="87900" cy="80600"/>
            </a:xfrm>
            <a:custGeom>
              <a:avLst/>
              <a:gdLst/>
              <a:ahLst/>
              <a:cxnLst/>
              <a:rect l="l" t="t" r="r" b="b"/>
              <a:pathLst>
                <a:path w="3516" h="3224" extrusionOk="0">
                  <a:moveTo>
                    <a:pt x="3306" y="1"/>
                  </a:moveTo>
                  <a:lnTo>
                    <a:pt x="168" y="22"/>
                  </a:lnTo>
                  <a:cubicBezTo>
                    <a:pt x="63" y="22"/>
                    <a:pt x="0" y="105"/>
                    <a:pt x="0" y="210"/>
                  </a:cubicBezTo>
                  <a:lnTo>
                    <a:pt x="21" y="3035"/>
                  </a:lnTo>
                  <a:cubicBezTo>
                    <a:pt x="21" y="3139"/>
                    <a:pt x="105" y="3223"/>
                    <a:pt x="210" y="3223"/>
                  </a:cubicBezTo>
                  <a:lnTo>
                    <a:pt x="3348" y="3181"/>
                  </a:lnTo>
                  <a:cubicBezTo>
                    <a:pt x="3453" y="3181"/>
                    <a:pt x="3515" y="3098"/>
                    <a:pt x="3515" y="3014"/>
                  </a:cubicBezTo>
                  <a:lnTo>
                    <a:pt x="3495" y="168"/>
                  </a:lnTo>
                  <a:cubicBezTo>
                    <a:pt x="3495" y="85"/>
                    <a:pt x="3411" y="1"/>
                    <a:pt x="33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1790;p65">
              <a:extLst>
                <a:ext uri="{FF2B5EF4-FFF2-40B4-BE49-F238E27FC236}">
                  <a16:creationId xmlns:a16="http://schemas.microsoft.com/office/drawing/2014/main" id="{04642535-3F2E-B3FE-096E-6C10C8494E0C}"/>
                </a:ext>
              </a:extLst>
            </p:cNvPr>
            <p:cNvSpPr/>
            <p:nvPr/>
          </p:nvSpPr>
          <p:spPr>
            <a:xfrm>
              <a:off x="6914150" y="3636925"/>
              <a:ext cx="88425" cy="80075"/>
            </a:xfrm>
            <a:custGeom>
              <a:avLst/>
              <a:gdLst/>
              <a:ahLst/>
              <a:cxnLst/>
              <a:rect l="l" t="t" r="r" b="b"/>
              <a:pathLst>
                <a:path w="3537" h="3203" extrusionOk="0">
                  <a:moveTo>
                    <a:pt x="3327" y="1"/>
                  </a:moveTo>
                  <a:lnTo>
                    <a:pt x="188" y="22"/>
                  </a:lnTo>
                  <a:cubicBezTo>
                    <a:pt x="84" y="22"/>
                    <a:pt x="0" y="106"/>
                    <a:pt x="0" y="210"/>
                  </a:cubicBezTo>
                  <a:lnTo>
                    <a:pt x="21" y="3035"/>
                  </a:lnTo>
                  <a:cubicBezTo>
                    <a:pt x="21" y="3139"/>
                    <a:pt x="105" y="3202"/>
                    <a:pt x="209" y="3202"/>
                  </a:cubicBezTo>
                  <a:lnTo>
                    <a:pt x="3348" y="3181"/>
                  </a:lnTo>
                  <a:cubicBezTo>
                    <a:pt x="3452" y="3181"/>
                    <a:pt x="3536" y="3098"/>
                    <a:pt x="3536" y="2993"/>
                  </a:cubicBezTo>
                  <a:lnTo>
                    <a:pt x="3494" y="168"/>
                  </a:lnTo>
                  <a:cubicBezTo>
                    <a:pt x="3494" y="64"/>
                    <a:pt x="3432" y="1"/>
                    <a:pt x="33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791;p65">
              <a:extLst>
                <a:ext uri="{FF2B5EF4-FFF2-40B4-BE49-F238E27FC236}">
                  <a16:creationId xmlns:a16="http://schemas.microsoft.com/office/drawing/2014/main" id="{24B5F514-BFEB-0C55-8512-280D89647F4D}"/>
                </a:ext>
              </a:extLst>
            </p:cNvPr>
            <p:cNvSpPr/>
            <p:nvPr/>
          </p:nvSpPr>
          <p:spPr>
            <a:xfrm>
              <a:off x="7011425" y="3635375"/>
              <a:ext cx="88425" cy="80575"/>
            </a:xfrm>
            <a:custGeom>
              <a:avLst/>
              <a:gdLst/>
              <a:ahLst/>
              <a:cxnLst/>
              <a:rect l="l" t="t" r="r" b="b"/>
              <a:pathLst>
                <a:path w="3537" h="3223" extrusionOk="0">
                  <a:moveTo>
                    <a:pt x="3328" y="0"/>
                  </a:moveTo>
                  <a:lnTo>
                    <a:pt x="189" y="21"/>
                  </a:lnTo>
                  <a:cubicBezTo>
                    <a:pt x="85" y="21"/>
                    <a:pt x="1" y="105"/>
                    <a:pt x="1" y="209"/>
                  </a:cubicBezTo>
                  <a:lnTo>
                    <a:pt x="22" y="3034"/>
                  </a:lnTo>
                  <a:cubicBezTo>
                    <a:pt x="22" y="3139"/>
                    <a:pt x="105" y="3222"/>
                    <a:pt x="210" y="3222"/>
                  </a:cubicBezTo>
                  <a:lnTo>
                    <a:pt x="3349" y="3201"/>
                  </a:lnTo>
                  <a:cubicBezTo>
                    <a:pt x="3453" y="3201"/>
                    <a:pt x="3537" y="3118"/>
                    <a:pt x="3537" y="3013"/>
                  </a:cubicBezTo>
                  <a:lnTo>
                    <a:pt x="3516" y="188"/>
                  </a:lnTo>
                  <a:cubicBezTo>
                    <a:pt x="3516" y="84"/>
                    <a:pt x="3432" y="0"/>
                    <a:pt x="33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792;p65">
              <a:extLst>
                <a:ext uri="{FF2B5EF4-FFF2-40B4-BE49-F238E27FC236}">
                  <a16:creationId xmlns:a16="http://schemas.microsoft.com/office/drawing/2014/main" id="{BB478DE0-4B82-578F-B45D-5B599708F3F4}"/>
                </a:ext>
              </a:extLst>
            </p:cNvPr>
            <p:cNvSpPr/>
            <p:nvPr/>
          </p:nvSpPr>
          <p:spPr>
            <a:xfrm>
              <a:off x="7107675" y="3633800"/>
              <a:ext cx="88425" cy="80575"/>
            </a:xfrm>
            <a:custGeom>
              <a:avLst/>
              <a:gdLst/>
              <a:ahLst/>
              <a:cxnLst/>
              <a:rect l="l" t="t" r="r" b="b"/>
              <a:pathLst>
                <a:path w="3537" h="3223" extrusionOk="0">
                  <a:moveTo>
                    <a:pt x="3328" y="0"/>
                  </a:moveTo>
                  <a:lnTo>
                    <a:pt x="189" y="42"/>
                  </a:lnTo>
                  <a:cubicBezTo>
                    <a:pt x="84" y="42"/>
                    <a:pt x="1" y="126"/>
                    <a:pt x="1" y="231"/>
                  </a:cubicBezTo>
                  <a:lnTo>
                    <a:pt x="22" y="3055"/>
                  </a:lnTo>
                  <a:cubicBezTo>
                    <a:pt x="22" y="3160"/>
                    <a:pt x="105" y="3223"/>
                    <a:pt x="210" y="3223"/>
                  </a:cubicBezTo>
                  <a:lnTo>
                    <a:pt x="3349" y="3202"/>
                  </a:lnTo>
                  <a:cubicBezTo>
                    <a:pt x="3453" y="3202"/>
                    <a:pt x="3537" y="3118"/>
                    <a:pt x="3537" y="3013"/>
                  </a:cubicBezTo>
                  <a:lnTo>
                    <a:pt x="3495" y="189"/>
                  </a:lnTo>
                  <a:cubicBezTo>
                    <a:pt x="3495" y="84"/>
                    <a:pt x="3411" y="0"/>
                    <a:pt x="33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793;p65">
              <a:extLst>
                <a:ext uri="{FF2B5EF4-FFF2-40B4-BE49-F238E27FC236}">
                  <a16:creationId xmlns:a16="http://schemas.microsoft.com/office/drawing/2014/main" id="{1075095D-DECA-293E-22CC-8D48D64067CC}"/>
                </a:ext>
              </a:extLst>
            </p:cNvPr>
            <p:cNvSpPr/>
            <p:nvPr/>
          </p:nvSpPr>
          <p:spPr>
            <a:xfrm>
              <a:off x="7202875" y="3633275"/>
              <a:ext cx="88425" cy="80575"/>
            </a:xfrm>
            <a:custGeom>
              <a:avLst/>
              <a:gdLst/>
              <a:ahLst/>
              <a:cxnLst/>
              <a:rect l="l" t="t" r="r" b="b"/>
              <a:pathLst>
                <a:path w="3537" h="3223" extrusionOk="0">
                  <a:moveTo>
                    <a:pt x="3328" y="0"/>
                  </a:moveTo>
                  <a:lnTo>
                    <a:pt x="189" y="42"/>
                  </a:lnTo>
                  <a:cubicBezTo>
                    <a:pt x="85" y="42"/>
                    <a:pt x="1" y="105"/>
                    <a:pt x="1" y="210"/>
                  </a:cubicBezTo>
                  <a:lnTo>
                    <a:pt x="43" y="3034"/>
                  </a:lnTo>
                  <a:cubicBezTo>
                    <a:pt x="43" y="3139"/>
                    <a:pt x="106" y="3223"/>
                    <a:pt x="210" y="3223"/>
                  </a:cubicBezTo>
                  <a:lnTo>
                    <a:pt x="3349" y="3202"/>
                  </a:lnTo>
                  <a:cubicBezTo>
                    <a:pt x="3453" y="3202"/>
                    <a:pt x="3537" y="3118"/>
                    <a:pt x="3537" y="3013"/>
                  </a:cubicBezTo>
                  <a:lnTo>
                    <a:pt x="3516" y="189"/>
                  </a:lnTo>
                  <a:cubicBezTo>
                    <a:pt x="3516" y="84"/>
                    <a:pt x="3432" y="0"/>
                    <a:pt x="33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794;p65">
              <a:extLst>
                <a:ext uri="{FF2B5EF4-FFF2-40B4-BE49-F238E27FC236}">
                  <a16:creationId xmlns:a16="http://schemas.microsoft.com/office/drawing/2014/main" id="{6E6E80DA-7D22-4E84-288E-CE870D7287E3}"/>
                </a:ext>
              </a:extLst>
            </p:cNvPr>
            <p:cNvSpPr/>
            <p:nvPr/>
          </p:nvSpPr>
          <p:spPr>
            <a:xfrm>
              <a:off x="7301750" y="3632225"/>
              <a:ext cx="88425" cy="80575"/>
            </a:xfrm>
            <a:custGeom>
              <a:avLst/>
              <a:gdLst/>
              <a:ahLst/>
              <a:cxnLst/>
              <a:rect l="l" t="t" r="r" b="b"/>
              <a:pathLst>
                <a:path w="3537" h="3223" extrusionOk="0">
                  <a:moveTo>
                    <a:pt x="3327" y="1"/>
                  </a:moveTo>
                  <a:lnTo>
                    <a:pt x="189" y="21"/>
                  </a:lnTo>
                  <a:cubicBezTo>
                    <a:pt x="84" y="21"/>
                    <a:pt x="0" y="105"/>
                    <a:pt x="0" y="210"/>
                  </a:cubicBezTo>
                  <a:lnTo>
                    <a:pt x="21" y="3034"/>
                  </a:lnTo>
                  <a:cubicBezTo>
                    <a:pt x="21" y="3139"/>
                    <a:pt x="105" y="3223"/>
                    <a:pt x="210" y="3223"/>
                  </a:cubicBezTo>
                  <a:lnTo>
                    <a:pt x="3348" y="3181"/>
                  </a:lnTo>
                  <a:cubicBezTo>
                    <a:pt x="3453" y="3181"/>
                    <a:pt x="3537" y="3118"/>
                    <a:pt x="3537" y="3014"/>
                  </a:cubicBezTo>
                  <a:lnTo>
                    <a:pt x="3516" y="189"/>
                  </a:lnTo>
                  <a:cubicBezTo>
                    <a:pt x="3516" y="84"/>
                    <a:pt x="3432" y="1"/>
                    <a:pt x="33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795;p65">
              <a:extLst>
                <a:ext uri="{FF2B5EF4-FFF2-40B4-BE49-F238E27FC236}">
                  <a16:creationId xmlns:a16="http://schemas.microsoft.com/office/drawing/2014/main" id="{5D5CFD1B-8F4F-7907-B2CF-D68AD842CAAA}"/>
                </a:ext>
              </a:extLst>
            </p:cNvPr>
            <p:cNvSpPr/>
            <p:nvPr/>
          </p:nvSpPr>
          <p:spPr>
            <a:xfrm>
              <a:off x="7397475" y="3631700"/>
              <a:ext cx="87900" cy="80050"/>
            </a:xfrm>
            <a:custGeom>
              <a:avLst/>
              <a:gdLst/>
              <a:ahLst/>
              <a:cxnLst/>
              <a:rect l="l" t="t" r="r" b="b"/>
              <a:pathLst>
                <a:path w="3516" h="3202" extrusionOk="0">
                  <a:moveTo>
                    <a:pt x="3306" y="1"/>
                  </a:moveTo>
                  <a:lnTo>
                    <a:pt x="168" y="22"/>
                  </a:lnTo>
                  <a:cubicBezTo>
                    <a:pt x="63" y="22"/>
                    <a:pt x="0" y="105"/>
                    <a:pt x="0" y="210"/>
                  </a:cubicBezTo>
                  <a:lnTo>
                    <a:pt x="21" y="3035"/>
                  </a:lnTo>
                  <a:cubicBezTo>
                    <a:pt x="21" y="3139"/>
                    <a:pt x="105" y="3202"/>
                    <a:pt x="210" y="3202"/>
                  </a:cubicBezTo>
                  <a:lnTo>
                    <a:pt x="3348" y="3181"/>
                  </a:lnTo>
                  <a:cubicBezTo>
                    <a:pt x="3453" y="3181"/>
                    <a:pt x="3516" y="3097"/>
                    <a:pt x="3516" y="2993"/>
                  </a:cubicBezTo>
                  <a:lnTo>
                    <a:pt x="3495" y="168"/>
                  </a:lnTo>
                  <a:cubicBezTo>
                    <a:pt x="3495" y="63"/>
                    <a:pt x="3411" y="1"/>
                    <a:pt x="33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796;p65">
              <a:extLst>
                <a:ext uri="{FF2B5EF4-FFF2-40B4-BE49-F238E27FC236}">
                  <a16:creationId xmlns:a16="http://schemas.microsoft.com/office/drawing/2014/main" id="{AD6A2A3B-E377-709D-9449-6B0907F76E1D}"/>
                </a:ext>
              </a:extLst>
            </p:cNvPr>
            <p:cNvSpPr/>
            <p:nvPr/>
          </p:nvSpPr>
          <p:spPr>
            <a:xfrm>
              <a:off x="7494775" y="3630125"/>
              <a:ext cx="88425" cy="80600"/>
            </a:xfrm>
            <a:custGeom>
              <a:avLst/>
              <a:gdLst/>
              <a:ahLst/>
              <a:cxnLst/>
              <a:rect l="l" t="t" r="r" b="b"/>
              <a:pathLst>
                <a:path w="3537" h="3224" extrusionOk="0">
                  <a:moveTo>
                    <a:pt x="3327" y="1"/>
                  </a:moveTo>
                  <a:lnTo>
                    <a:pt x="189" y="22"/>
                  </a:lnTo>
                  <a:cubicBezTo>
                    <a:pt x="84" y="22"/>
                    <a:pt x="0" y="105"/>
                    <a:pt x="0" y="210"/>
                  </a:cubicBezTo>
                  <a:lnTo>
                    <a:pt x="21" y="3035"/>
                  </a:lnTo>
                  <a:cubicBezTo>
                    <a:pt x="21" y="3139"/>
                    <a:pt x="105" y="3223"/>
                    <a:pt x="210" y="3223"/>
                  </a:cubicBezTo>
                  <a:lnTo>
                    <a:pt x="3348" y="3202"/>
                  </a:lnTo>
                  <a:cubicBezTo>
                    <a:pt x="3453" y="3202"/>
                    <a:pt x="3536" y="3118"/>
                    <a:pt x="3536" y="3014"/>
                  </a:cubicBezTo>
                  <a:lnTo>
                    <a:pt x="3495" y="189"/>
                  </a:lnTo>
                  <a:cubicBezTo>
                    <a:pt x="3495" y="85"/>
                    <a:pt x="3432" y="1"/>
                    <a:pt x="33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797;p65">
              <a:extLst>
                <a:ext uri="{FF2B5EF4-FFF2-40B4-BE49-F238E27FC236}">
                  <a16:creationId xmlns:a16="http://schemas.microsoft.com/office/drawing/2014/main" id="{B4405466-99B5-E7FE-2642-71569A0AAB4B}"/>
                </a:ext>
              </a:extLst>
            </p:cNvPr>
            <p:cNvSpPr/>
            <p:nvPr/>
          </p:nvSpPr>
          <p:spPr>
            <a:xfrm>
              <a:off x="7588400" y="3629600"/>
              <a:ext cx="87900" cy="80600"/>
            </a:xfrm>
            <a:custGeom>
              <a:avLst/>
              <a:gdLst/>
              <a:ahLst/>
              <a:cxnLst/>
              <a:rect l="l" t="t" r="r" b="b"/>
              <a:pathLst>
                <a:path w="3516" h="3224" extrusionOk="0">
                  <a:moveTo>
                    <a:pt x="3307" y="1"/>
                  </a:moveTo>
                  <a:lnTo>
                    <a:pt x="168" y="22"/>
                  </a:lnTo>
                  <a:cubicBezTo>
                    <a:pt x="63" y="22"/>
                    <a:pt x="1" y="106"/>
                    <a:pt x="1" y="210"/>
                  </a:cubicBezTo>
                  <a:lnTo>
                    <a:pt x="22" y="3035"/>
                  </a:lnTo>
                  <a:cubicBezTo>
                    <a:pt x="22" y="3139"/>
                    <a:pt x="105" y="3223"/>
                    <a:pt x="210" y="3223"/>
                  </a:cubicBezTo>
                  <a:lnTo>
                    <a:pt x="3348" y="3181"/>
                  </a:lnTo>
                  <a:cubicBezTo>
                    <a:pt x="3453" y="3181"/>
                    <a:pt x="3516" y="3119"/>
                    <a:pt x="3516" y="3014"/>
                  </a:cubicBezTo>
                  <a:lnTo>
                    <a:pt x="3495" y="168"/>
                  </a:lnTo>
                  <a:cubicBezTo>
                    <a:pt x="3495" y="85"/>
                    <a:pt x="3411" y="1"/>
                    <a:pt x="33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798;p65">
              <a:extLst>
                <a:ext uri="{FF2B5EF4-FFF2-40B4-BE49-F238E27FC236}">
                  <a16:creationId xmlns:a16="http://schemas.microsoft.com/office/drawing/2014/main" id="{D0DD0EE1-A83E-3F9F-9189-3091610AF744}"/>
                </a:ext>
              </a:extLst>
            </p:cNvPr>
            <p:cNvSpPr/>
            <p:nvPr/>
          </p:nvSpPr>
          <p:spPr>
            <a:xfrm>
              <a:off x="7686750" y="3628050"/>
              <a:ext cx="88425" cy="80575"/>
            </a:xfrm>
            <a:custGeom>
              <a:avLst/>
              <a:gdLst/>
              <a:ahLst/>
              <a:cxnLst/>
              <a:rect l="l" t="t" r="r" b="b"/>
              <a:pathLst>
                <a:path w="3537" h="3223" extrusionOk="0">
                  <a:moveTo>
                    <a:pt x="3327" y="0"/>
                  </a:moveTo>
                  <a:lnTo>
                    <a:pt x="189" y="42"/>
                  </a:lnTo>
                  <a:cubicBezTo>
                    <a:pt x="84" y="42"/>
                    <a:pt x="0" y="105"/>
                    <a:pt x="0" y="209"/>
                  </a:cubicBezTo>
                  <a:lnTo>
                    <a:pt x="42" y="3034"/>
                  </a:lnTo>
                  <a:cubicBezTo>
                    <a:pt x="42" y="3139"/>
                    <a:pt x="105" y="3222"/>
                    <a:pt x="209" y="3222"/>
                  </a:cubicBezTo>
                  <a:lnTo>
                    <a:pt x="3348" y="3201"/>
                  </a:lnTo>
                  <a:cubicBezTo>
                    <a:pt x="3453" y="3201"/>
                    <a:pt x="3536" y="3118"/>
                    <a:pt x="3536" y="3013"/>
                  </a:cubicBezTo>
                  <a:lnTo>
                    <a:pt x="3515" y="188"/>
                  </a:lnTo>
                  <a:cubicBezTo>
                    <a:pt x="3515" y="84"/>
                    <a:pt x="3432" y="0"/>
                    <a:pt x="33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799;p65">
              <a:extLst>
                <a:ext uri="{FF2B5EF4-FFF2-40B4-BE49-F238E27FC236}">
                  <a16:creationId xmlns:a16="http://schemas.microsoft.com/office/drawing/2014/main" id="{B281391A-1AA4-58B7-2A52-FC60DCF55A88}"/>
                </a:ext>
              </a:extLst>
            </p:cNvPr>
            <p:cNvSpPr/>
            <p:nvPr/>
          </p:nvSpPr>
          <p:spPr>
            <a:xfrm>
              <a:off x="7785075" y="3627000"/>
              <a:ext cx="88425" cy="80575"/>
            </a:xfrm>
            <a:custGeom>
              <a:avLst/>
              <a:gdLst/>
              <a:ahLst/>
              <a:cxnLst/>
              <a:rect l="l" t="t" r="r" b="b"/>
              <a:pathLst>
                <a:path w="3537" h="3223" extrusionOk="0">
                  <a:moveTo>
                    <a:pt x="3328" y="0"/>
                  </a:moveTo>
                  <a:lnTo>
                    <a:pt x="189" y="21"/>
                  </a:lnTo>
                  <a:cubicBezTo>
                    <a:pt x="85" y="21"/>
                    <a:pt x="1" y="105"/>
                    <a:pt x="1" y="210"/>
                  </a:cubicBezTo>
                  <a:lnTo>
                    <a:pt x="22" y="3034"/>
                  </a:lnTo>
                  <a:cubicBezTo>
                    <a:pt x="22" y="3139"/>
                    <a:pt x="105" y="3223"/>
                    <a:pt x="210" y="3223"/>
                  </a:cubicBezTo>
                  <a:lnTo>
                    <a:pt x="3349" y="3181"/>
                  </a:lnTo>
                  <a:cubicBezTo>
                    <a:pt x="3453" y="3181"/>
                    <a:pt x="3537" y="3118"/>
                    <a:pt x="3537" y="3013"/>
                  </a:cubicBezTo>
                  <a:lnTo>
                    <a:pt x="3495" y="189"/>
                  </a:lnTo>
                  <a:cubicBezTo>
                    <a:pt x="3495" y="84"/>
                    <a:pt x="3432" y="0"/>
                    <a:pt x="33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800;p65">
              <a:extLst>
                <a:ext uri="{FF2B5EF4-FFF2-40B4-BE49-F238E27FC236}">
                  <a16:creationId xmlns:a16="http://schemas.microsoft.com/office/drawing/2014/main" id="{FD13B14F-1010-967A-7403-767CB74EFBB0}"/>
                </a:ext>
              </a:extLst>
            </p:cNvPr>
            <p:cNvSpPr/>
            <p:nvPr/>
          </p:nvSpPr>
          <p:spPr>
            <a:xfrm>
              <a:off x="6742575" y="3732650"/>
              <a:ext cx="88425" cy="80600"/>
            </a:xfrm>
            <a:custGeom>
              <a:avLst/>
              <a:gdLst/>
              <a:ahLst/>
              <a:cxnLst/>
              <a:rect l="l" t="t" r="r" b="b"/>
              <a:pathLst>
                <a:path w="3537" h="3224" extrusionOk="0">
                  <a:moveTo>
                    <a:pt x="3327" y="1"/>
                  </a:moveTo>
                  <a:lnTo>
                    <a:pt x="188" y="43"/>
                  </a:lnTo>
                  <a:cubicBezTo>
                    <a:pt x="84" y="43"/>
                    <a:pt x="0" y="106"/>
                    <a:pt x="0" y="210"/>
                  </a:cubicBezTo>
                  <a:lnTo>
                    <a:pt x="42" y="3035"/>
                  </a:lnTo>
                  <a:cubicBezTo>
                    <a:pt x="42" y="3139"/>
                    <a:pt x="105" y="3223"/>
                    <a:pt x="209" y="3223"/>
                  </a:cubicBezTo>
                  <a:lnTo>
                    <a:pt x="3348" y="3202"/>
                  </a:lnTo>
                  <a:cubicBezTo>
                    <a:pt x="3453" y="3202"/>
                    <a:pt x="3536" y="3119"/>
                    <a:pt x="3536" y="3014"/>
                  </a:cubicBezTo>
                  <a:lnTo>
                    <a:pt x="3515" y="189"/>
                  </a:lnTo>
                  <a:cubicBezTo>
                    <a:pt x="3515" y="85"/>
                    <a:pt x="3432" y="1"/>
                    <a:pt x="33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801;p65">
              <a:extLst>
                <a:ext uri="{FF2B5EF4-FFF2-40B4-BE49-F238E27FC236}">
                  <a16:creationId xmlns:a16="http://schemas.microsoft.com/office/drawing/2014/main" id="{179EF4F5-E3EC-2BCE-8AEE-5C45A87D9E85}"/>
                </a:ext>
              </a:extLst>
            </p:cNvPr>
            <p:cNvSpPr/>
            <p:nvPr/>
          </p:nvSpPr>
          <p:spPr>
            <a:xfrm>
              <a:off x="6841425" y="3731625"/>
              <a:ext cx="88425" cy="80575"/>
            </a:xfrm>
            <a:custGeom>
              <a:avLst/>
              <a:gdLst/>
              <a:ahLst/>
              <a:cxnLst/>
              <a:rect l="l" t="t" r="r" b="b"/>
              <a:pathLst>
                <a:path w="3537" h="3223" extrusionOk="0">
                  <a:moveTo>
                    <a:pt x="3328" y="0"/>
                  </a:moveTo>
                  <a:lnTo>
                    <a:pt x="189" y="21"/>
                  </a:lnTo>
                  <a:cubicBezTo>
                    <a:pt x="84" y="21"/>
                    <a:pt x="1" y="105"/>
                    <a:pt x="1" y="209"/>
                  </a:cubicBezTo>
                  <a:lnTo>
                    <a:pt x="22" y="3034"/>
                  </a:lnTo>
                  <a:cubicBezTo>
                    <a:pt x="22" y="3139"/>
                    <a:pt x="105" y="3222"/>
                    <a:pt x="210" y="3222"/>
                  </a:cubicBezTo>
                  <a:lnTo>
                    <a:pt x="3348" y="3180"/>
                  </a:lnTo>
                  <a:cubicBezTo>
                    <a:pt x="3453" y="3180"/>
                    <a:pt x="3537" y="3118"/>
                    <a:pt x="3537" y="3013"/>
                  </a:cubicBezTo>
                  <a:lnTo>
                    <a:pt x="3516" y="188"/>
                  </a:lnTo>
                  <a:cubicBezTo>
                    <a:pt x="3516" y="84"/>
                    <a:pt x="3432" y="0"/>
                    <a:pt x="33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4" name="Google Shape;1802;p65">
              <a:extLst>
                <a:ext uri="{FF2B5EF4-FFF2-40B4-BE49-F238E27FC236}">
                  <a16:creationId xmlns:a16="http://schemas.microsoft.com/office/drawing/2014/main" id="{C626E8F3-7BF4-0875-E5DB-12C4A451B29D}"/>
                </a:ext>
              </a:extLst>
            </p:cNvPr>
            <p:cNvSpPr/>
            <p:nvPr/>
          </p:nvSpPr>
          <p:spPr>
            <a:xfrm>
              <a:off x="6938200" y="3731100"/>
              <a:ext cx="88950" cy="80050"/>
            </a:xfrm>
            <a:custGeom>
              <a:avLst/>
              <a:gdLst/>
              <a:ahLst/>
              <a:cxnLst/>
              <a:rect l="l" t="t" r="r" b="b"/>
              <a:pathLst>
                <a:path w="3558" h="3202" extrusionOk="0">
                  <a:moveTo>
                    <a:pt x="3327" y="0"/>
                  </a:moveTo>
                  <a:lnTo>
                    <a:pt x="189" y="21"/>
                  </a:lnTo>
                  <a:cubicBezTo>
                    <a:pt x="84" y="21"/>
                    <a:pt x="1" y="105"/>
                    <a:pt x="1" y="209"/>
                  </a:cubicBezTo>
                  <a:lnTo>
                    <a:pt x="63" y="3034"/>
                  </a:lnTo>
                  <a:cubicBezTo>
                    <a:pt x="63" y="3139"/>
                    <a:pt x="126" y="3201"/>
                    <a:pt x="231" y="3201"/>
                  </a:cubicBezTo>
                  <a:lnTo>
                    <a:pt x="3369" y="3181"/>
                  </a:lnTo>
                  <a:cubicBezTo>
                    <a:pt x="3474" y="3181"/>
                    <a:pt x="3558" y="3097"/>
                    <a:pt x="3558" y="2992"/>
                  </a:cubicBezTo>
                  <a:lnTo>
                    <a:pt x="3516" y="168"/>
                  </a:lnTo>
                  <a:cubicBezTo>
                    <a:pt x="3516" y="63"/>
                    <a:pt x="3432" y="0"/>
                    <a:pt x="33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5" name="Google Shape;1803;p65">
              <a:extLst>
                <a:ext uri="{FF2B5EF4-FFF2-40B4-BE49-F238E27FC236}">
                  <a16:creationId xmlns:a16="http://schemas.microsoft.com/office/drawing/2014/main" id="{400E29CF-848B-B11F-BCCC-1DD70F31AC9F}"/>
                </a:ext>
              </a:extLst>
            </p:cNvPr>
            <p:cNvSpPr/>
            <p:nvPr/>
          </p:nvSpPr>
          <p:spPr>
            <a:xfrm>
              <a:off x="7036550" y="3729525"/>
              <a:ext cx="87900" cy="80575"/>
            </a:xfrm>
            <a:custGeom>
              <a:avLst/>
              <a:gdLst/>
              <a:ahLst/>
              <a:cxnLst/>
              <a:rect l="l" t="t" r="r" b="b"/>
              <a:pathLst>
                <a:path w="3516" h="3223" extrusionOk="0">
                  <a:moveTo>
                    <a:pt x="3306" y="0"/>
                  </a:moveTo>
                  <a:lnTo>
                    <a:pt x="168" y="21"/>
                  </a:lnTo>
                  <a:cubicBezTo>
                    <a:pt x="63" y="21"/>
                    <a:pt x="0" y="105"/>
                    <a:pt x="0" y="210"/>
                  </a:cubicBezTo>
                  <a:lnTo>
                    <a:pt x="21" y="3034"/>
                  </a:lnTo>
                  <a:cubicBezTo>
                    <a:pt x="21" y="3139"/>
                    <a:pt x="105" y="3223"/>
                    <a:pt x="209" y="3223"/>
                  </a:cubicBezTo>
                  <a:lnTo>
                    <a:pt x="3348" y="3202"/>
                  </a:lnTo>
                  <a:cubicBezTo>
                    <a:pt x="3453" y="3202"/>
                    <a:pt x="3515" y="3118"/>
                    <a:pt x="3515" y="3013"/>
                  </a:cubicBezTo>
                  <a:lnTo>
                    <a:pt x="3494" y="189"/>
                  </a:lnTo>
                  <a:cubicBezTo>
                    <a:pt x="3494" y="84"/>
                    <a:pt x="3411" y="0"/>
                    <a:pt x="33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6" name="Google Shape;1804;p65">
              <a:extLst>
                <a:ext uri="{FF2B5EF4-FFF2-40B4-BE49-F238E27FC236}">
                  <a16:creationId xmlns:a16="http://schemas.microsoft.com/office/drawing/2014/main" id="{2CAA9375-73B0-1B0C-B311-F042A99CE556}"/>
                </a:ext>
              </a:extLst>
            </p:cNvPr>
            <p:cNvSpPr/>
            <p:nvPr/>
          </p:nvSpPr>
          <p:spPr>
            <a:xfrm>
              <a:off x="7132275" y="3729000"/>
              <a:ext cx="88425" cy="80575"/>
            </a:xfrm>
            <a:custGeom>
              <a:avLst/>
              <a:gdLst/>
              <a:ahLst/>
              <a:cxnLst/>
              <a:rect l="l" t="t" r="r" b="b"/>
              <a:pathLst>
                <a:path w="3537" h="3223" extrusionOk="0">
                  <a:moveTo>
                    <a:pt x="3327" y="0"/>
                  </a:moveTo>
                  <a:lnTo>
                    <a:pt x="189" y="21"/>
                  </a:lnTo>
                  <a:cubicBezTo>
                    <a:pt x="84" y="21"/>
                    <a:pt x="0" y="105"/>
                    <a:pt x="0" y="210"/>
                  </a:cubicBezTo>
                  <a:lnTo>
                    <a:pt x="42" y="3034"/>
                  </a:lnTo>
                  <a:cubicBezTo>
                    <a:pt x="42" y="3139"/>
                    <a:pt x="105" y="3223"/>
                    <a:pt x="209" y="3223"/>
                  </a:cubicBezTo>
                  <a:lnTo>
                    <a:pt x="3348" y="3181"/>
                  </a:lnTo>
                  <a:cubicBezTo>
                    <a:pt x="3453" y="3181"/>
                    <a:pt x="3536" y="3097"/>
                    <a:pt x="3536" y="3013"/>
                  </a:cubicBezTo>
                  <a:lnTo>
                    <a:pt x="3515" y="189"/>
                  </a:lnTo>
                  <a:cubicBezTo>
                    <a:pt x="3515" y="84"/>
                    <a:pt x="3432" y="0"/>
                    <a:pt x="33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7" name="Google Shape;1805;p65">
              <a:extLst>
                <a:ext uri="{FF2B5EF4-FFF2-40B4-BE49-F238E27FC236}">
                  <a16:creationId xmlns:a16="http://schemas.microsoft.com/office/drawing/2014/main" id="{052A00B2-6C4E-C7C1-959E-1815816FE956}"/>
                </a:ext>
              </a:extLst>
            </p:cNvPr>
            <p:cNvSpPr/>
            <p:nvPr/>
          </p:nvSpPr>
          <p:spPr>
            <a:xfrm>
              <a:off x="7227475" y="3727425"/>
              <a:ext cx="87900" cy="80575"/>
            </a:xfrm>
            <a:custGeom>
              <a:avLst/>
              <a:gdLst/>
              <a:ahLst/>
              <a:cxnLst/>
              <a:rect l="l" t="t" r="r" b="b"/>
              <a:pathLst>
                <a:path w="3516" h="3223" extrusionOk="0">
                  <a:moveTo>
                    <a:pt x="3306" y="1"/>
                  </a:moveTo>
                  <a:lnTo>
                    <a:pt x="168" y="43"/>
                  </a:lnTo>
                  <a:cubicBezTo>
                    <a:pt x="63" y="43"/>
                    <a:pt x="0" y="105"/>
                    <a:pt x="0" y="210"/>
                  </a:cubicBezTo>
                  <a:lnTo>
                    <a:pt x="21" y="3035"/>
                  </a:lnTo>
                  <a:cubicBezTo>
                    <a:pt x="21" y="3139"/>
                    <a:pt x="105" y="3223"/>
                    <a:pt x="210" y="3223"/>
                  </a:cubicBezTo>
                  <a:lnTo>
                    <a:pt x="3348" y="3202"/>
                  </a:lnTo>
                  <a:cubicBezTo>
                    <a:pt x="3453" y="3202"/>
                    <a:pt x="3515" y="3118"/>
                    <a:pt x="3515" y="3014"/>
                  </a:cubicBezTo>
                  <a:lnTo>
                    <a:pt x="3495" y="189"/>
                  </a:lnTo>
                  <a:cubicBezTo>
                    <a:pt x="3495" y="84"/>
                    <a:pt x="3411" y="1"/>
                    <a:pt x="33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8" name="Google Shape;1806;p65">
              <a:extLst>
                <a:ext uri="{FF2B5EF4-FFF2-40B4-BE49-F238E27FC236}">
                  <a16:creationId xmlns:a16="http://schemas.microsoft.com/office/drawing/2014/main" id="{9FB0D039-98F4-4943-3E2F-D379ED8BA306}"/>
                </a:ext>
              </a:extLst>
            </p:cNvPr>
            <p:cNvSpPr/>
            <p:nvPr/>
          </p:nvSpPr>
          <p:spPr>
            <a:xfrm>
              <a:off x="7326850" y="3726375"/>
              <a:ext cx="87900" cy="80600"/>
            </a:xfrm>
            <a:custGeom>
              <a:avLst/>
              <a:gdLst/>
              <a:ahLst/>
              <a:cxnLst/>
              <a:rect l="l" t="t" r="r" b="b"/>
              <a:pathLst>
                <a:path w="3516" h="3224" extrusionOk="0">
                  <a:moveTo>
                    <a:pt x="3307" y="1"/>
                  </a:moveTo>
                  <a:lnTo>
                    <a:pt x="168" y="22"/>
                  </a:lnTo>
                  <a:cubicBezTo>
                    <a:pt x="64" y="22"/>
                    <a:pt x="1" y="105"/>
                    <a:pt x="1" y="210"/>
                  </a:cubicBezTo>
                  <a:lnTo>
                    <a:pt x="22" y="3035"/>
                  </a:lnTo>
                  <a:cubicBezTo>
                    <a:pt x="22" y="3139"/>
                    <a:pt x="105" y="3223"/>
                    <a:pt x="210" y="3223"/>
                  </a:cubicBezTo>
                  <a:lnTo>
                    <a:pt x="3349" y="3181"/>
                  </a:lnTo>
                  <a:cubicBezTo>
                    <a:pt x="3453" y="3181"/>
                    <a:pt x="3516" y="3118"/>
                    <a:pt x="3516" y="3014"/>
                  </a:cubicBezTo>
                  <a:lnTo>
                    <a:pt x="3495" y="189"/>
                  </a:lnTo>
                  <a:cubicBezTo>
                    <a:pt x="3495" y="85"/>
                    <a:pt x="3411" y="1"/>
                    <a:pt x="33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9" name="Google Shape;1807;p65">
              <a:extLst>
                <a:ext uri="{FF2B5EF4-FFF2-40B4-BE49-F238E27FC236}">
                  <a16:creationId xmlns:a16="http://schemas.microsoft.com/office/drawing/2014/main" id="{383CD0E8-4F4A-2604-3557-4BDB0EB399ED}"/>
                </a:ext>
              </a:extLst>
            </p:cNvPr>
            <p:cNvSpPr/>
            <p:nvPr/>
          </p:nvSpPr>
          <p:spPr>
            <a:xfrm>
              <a:off x="7421525" y="3725850"/>
              <a:ext cx="88450" cy="80075"/>
            </a:xfrm>
            <a:custGeom>
              <a:avLst/>
              <a:gdLst/>
              <a:ahLst/>
              <a:cxnLst/>
              <a:rect l="l" t="t" r="r" b="b"/>
              <a:pathLst>
                <a:path w="3538" h="3203" extrusionOk="0">
                  <a:moveTo>
                    <a:pt x="3328" y="1"/>
                  </a:moveTo>
                  <a:lnTo>
                    <a:pt x="189" y="22"/>
                  </a:lnTo>
                  <a:cubicBezTo>
                    <a:pt x="85" y="22"/>
                    <a:pt x="1" y="106"/>
                    <a:pt x="1" y="210"/>
                  </a:cubicBezTo>
                  <a:lnTo>
                    <a:pt x="22" y="3035"/>
                  </a:lnTo>
                  <a:cubicBezTo>
                    <a:pt x="22" y="3139"/>
                    <a:pt x="106" y="3202"/>
                    <a:pt x="210" y="3202"/>
                  </a:cubicBezTo>
                  <a:lnTo>
                    <a:pt x="3349" y="3181"/>
                  </a:lnTo>
                  <a:cubicBezTo>
                    <a:pt x="3453" y="3181"/>
                    <a:pt x="3537" y="3098"/>
                    <a:pt x="3537" y="2993"/>
                  </a:cubicBezTo>
                  <a:lnTo>
                    <a:pt x="3495" y="168"/>
                  </a:lnTo>
                  <a:cubicBezTo>
                    <a:pt x="3495" y="64"/>
                    <a:pt x="3412" y="1"/>
                    <a:pt x="33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0" name="Google Shape;1808;p65">
              <a:extLst>
                <a:ext uri="{FF2B5EF4-FFF2-40B4-BE49-F238E27FC236}">
                  <a16:creationId xmlns:a16="http://schemas.microsoft.com/office/drawing/2014/main" id="{8E6BFB09-8026-6077-7A1D-94CBE24B8842}"/>
                </a:ext>
              </a:extLst>
            </p:cNvPr>
            <p:cNvSpPr/>
            <p:nvPr/>
          </p:nvSpPr>
          <p:spPr>
            <a:xfrm>
              <a:off x="7518825" y="3724300"/>
              <a:ext cx="88425" cy="80575"/>
            </a:xfrm>
            <a:custGeom>
              <a:avLst/>
              <a:gdLst/>
              <a:ahLst/>
              <a:cxnLst/>
              <a:rect l="l" t="t" r="r" b="b"/>
              <a:pathLst>
                <a:path w="3537" h="3223" extrusionOk="0">
                  <a:moveTo>
                    <a:pt x="3328" y="0"/>
                  </a:moveTo>
                  <a:lnTo>
                    <a:pt x="189" y="21"/>
                  </a:lnTo>
                  <a:cubicBezTo>
                    <a:pt x="84" y="21"/>
                    <a:pt x="1" y="105"/>
                    <a:pt x="1" y="209"/>
                  </a:cubicBezTo>
                  <a:lnTo>
                    <a:pt x="22" y="3034"/>
                  </a:lnTo>
                  <a:cubicBezTo>
                    <a:pt x="22" y="3139"/>
                    <a:pt x="105" y="3222"/>
                    <a:pt x="210" y="3222"/>
                  </a:cubicBezTo>
                  <a:lnTo>
                    <a:pt x="3349" y="3201"/>
                  </a:lnTo>
                  <a:cubicBezTo>
                    <a:pt x="3453" y="3201"/>
                    <a:pt x="3537" y="3118"/>
                    <a:pt x="3537" y="3013"/>
                  </a:cubicBezTo>
                  <a:lnTo>
                    <a:pt x="3516" y="188"/>
                  </a:lnTo>
                  <a:cubicBezTo>
                    <a:pt x="3516" y="84"/>
                    <a:pt x="3432" y="0"/>
                    <a:pt x="33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1" name="Google Shape;1809;p65">
              <a:extLst>
                <a:ext uri="{FF2B5EF4-FFF2-40B4-BE49-F238E27FC236}">
                  <a16:creationId xmlns:a16="http://schemas.microsoft.com/office/drawing/2014/main" id="{7ED3A1E4-826D-A4A0-8EE1-958F5A43743F}"/>
                </a:ext>
              </a:extLst>
            </p:cNvPr>
            <p:cNvSpPr/>
            <p:nvPr/>
          </p:nvSpPr>
          <p:spPr>
            <a:xfrm>
              <a:off x="7613000" y="3723775"/>
              <a:ext cx="88425" cy="80575"/>
            </a:xfrm>
            <a:custGeom>
              <a:avLst/>
              <a:gdLst/>
              <a:ahLst/>
              <a:cxnLst/>
              <a:rect l="l" t="t" r="r" b="b"/>
              <a:pathLst>
                <a:path w="3537" h="3223" extrusionOk="0">
                  <a:moveTo>
                    <a:pt x="3327" y="0"/>
                  </a:moveTo>
                  <a:lnTo>
                    <a:pt x="188" y="21"/>
                  </a:lnTo>
                  <a:cubicBezTo>
                    <a:pt x="84" y="21"/>
                    <a:pt x="0" y="105"/>
                    <a:pt x="0" y="209"/>
                  </a:cubicBezTo>
                  <a:lnTo>
                    <a:pt x="21" y="3034"/>
                  </a:lnTo>
                  <a:cubicBezTo>
                    <a:pt x="21" y="3139"/>
                    <a:pt x="105" y="3222"/>
                    <a:pt x="209" y="3222"/>
                  </a:cubicBezTo>
                  <a:lnTo>
                    <a:pt x="3348" y="3181"/>
                  </a:lnTo>
                  <a:cubicBezTo>
                    <a:pt x="3452" y="3181"/>
                    <a:pt x="3536" y="3118"/>
                    <a:pt x="3536" y="3013"/>
                  </a:cubicBezTo>
                  <a:lnTo>
                    <a:pt x="3515" y="189"/>
                  </a:lnTo>
                  <a:cubicBezTo>
                    <a:pt x="3515" y="84"/>
                    <a:pt x="3431" y="0"/>
                    <a:pt x="33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2" name="Google Shape;1810;p65">
              <a:extLst>
                <a:ext uri="{FF2B5EF4-FFF2-40B4-BE49-F238E27FC236}">
                  <a16:creationId xmlns:a16="http://schemas.microsoft.com/office/drawing/2014/main" id="{E99F89E3-F30D-B707-09BA-BCF2BF9A21D1}"/>
                </a:ext>
              </a:extLst>
            </p:cNvPr>
            <p:cNvSpPr/>
            <p:nvPr/>
          </p:nvSpPr>
          <p:spPr>
            <a:xfrm>
              <a:off x="7711325" y="3722200"/>
              <a:ext cx="87900" cy="80575"/>
            </a:xfrm>
            <a:custGeom>
              <a:avLst/>
              <a:gdLst/>
              <a:ahLst/>
              <a:cxnLst/>
              <a:rect l="l" t="t" r="r" b="b"/>
              <a:pathLst>
                <a:path w="3516" h="3223" extrusionOk="0">
                  <a:moveTo>
                    <a:pt x="3307" y="0"/>
                  </a:moveTo>
                  <a:lnTo>
                    <a:pt x="168" y="42"/>
                  </a:lnTo>
                  <a:cubicBezTo>
                    <a:pt x="63" y="42"/>
                    <a:pt x="1" y="105"/>
                    <a:pt x="1" y="210"/>
                  </a:cubicBezTo>
                  <a:lnTo>
                    <a:pt x="22" y="3034"/>
                  </a:lnTo>
                  <a:cubicBezTo>
                    <a:pt x="22" y="3139"/>
                    <a:pt x="105" y="3223"/>
                    <a:pt x="210" y="3223"/>
                  </a:cubicBezTo>
                  <a:lnTo>
                    <a:pt x="3348" y="3202"/>
                  </a:lnTo>
                  <a:cubicBezTo>
                    <a:pt x="3453" y="3202"/>
                    <a:pt x="3516" y="3118"/>
                    <a:pt x="3516" y="3013"/>
                  </a:cubicBezTo>
                  <a:lnTo>
                    <a:pt x="3495" y="189"/>
                  </a:lnTo>
                  <a:cubicBezTo>
                    <a:pt x="3495" y="84"/>
                    <a:pt x="3411" y="0"/>
                    <a:pt x="33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3" name="Google Shape;1811;p65">
              <a:extLst>
                <a:ext uri="{FF2B5EF4-FFF2-40B4-BE49-F238E27FC236}">
                  <a16:creationId xmlns:a16="http://schemas.microsoft.com/office/drawing/2014/main" id="{EBF2BC82-AD3A-0A65-92DF-284C56310244}"/>
                </a:ext>
              </a:extLst>
            </p:cNvPr>
            <p:cNvSpPr/>
            <p:nvPr/>
          </p:nvSpPr>
          <p:spPr>
            <a:xfrm>
              <a:off x="7809150" y="3721150"/>
              <a:ext cx="88425" cy="80575"/>
            </a:xfrm>
            <a:custGeom>
              <a:avLst/>
              <a:gdLst/>
              <a:ahLst/>
              <a:cxnLst/>
              <a:rect l="l" t="t" r="r" b="b"/>
              <a:pathLst>
                <a:path w="3537" h="3223" extrusionOk="0">
                  <a:moveTo>
                    <a:pt x="3327" y="1"/>
                  </a:moveTo>
                  <a:lnTo>
                    <a:pt x="189" y="22"/>
                  </a:lnTo>
                  <a:cubicBezTo>
                    <a:pt x="84" y="22"/>
                    <a:pt x="0" y="105"/>
                    <a:pt x="0" y="210"/>
                  </a:cubicBezTo>
                  <a:lnTo>
                    <a:pt x="21" y="3035"/>
                  </a:lnTo>
                  <a:cubicBezTo>
                    <a:pt x="21" y="3139"/>
                    <a:pt x="105" y="3223"/>
                    <a:pt x="210" y="3223"/>
                  </a:cubicBezTo>
                  <a:lnTo>
                    <a:pt x="3348" y="3181"/>
                  </a:lnTo>
                  <a:cubicBezTo>
                    <a:pt x="3453" y="3181"/>
                    <a:pt x="3536" y="3118"/>
                    <a:pt x="3536" y="3014"/>
                  </a:cubicBezTo>
                  <a:lnTo>
                    <a:pt x="3516" y="189"/>
                  </a:lnTo>
                  <a:cubicBezTo>
                    <a:pt x="3516" y="84"/>
                    <a:pt x="3432" y="1"/>
                    <a:pt x="33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4" name="Google Shape;1812;p65">
              <a:extLst>
                <a:ext uri="{FF2B5EF4-FFF2-40B4-BE49-F238E27FC236}">
                  <a16:creationId xmlns:a16="http://schemas.microsoft.com/office/drawing/2014/main" id="{05BF8E2E-EE4A-3A5F-13A0-66AB1B7E122D}"/>
                </a:ext>
              </a:extLst>
            </p:cNvPr>
            <p:cNvSpPr/>
            <p:nvPr/>
          </p:nvSpPr>
          <p:spPr>
            <a:xfrm>
              <a:off x="6700200" y="3828900"/>
              <a:ext cx="88425" cy="80600"/>
            </a:xfrm>
            <a:custGeom>
              <a:avLst/>
              <a:gdLst/>
              <a:ahLst/>
              <a:cxnLst/>
              <a:rect l="l" t="t" r="r" b="b"/>
              <a:pathLst>
                <a:path w="3537" h="3224" extrusionOk="0">
                  <a:moveTo>
                    <a:pt x="3327" y="1"/>
                  </a:moveTo>
                  <a:lnTo>
                    <a:pt x="189" y="22"/>
                  </a:lnTo>
                  <a:cubicBezTo>
                    <a:pt x="84" y="22"/>
                    <a:pt x="0" y="105"/>
                    <a:pt x="0" y="210"/>
                  </a:cubicBezTo>
                  <a:lnTo>
                    <a:pt x="21" y="3035"/>
                  </a:lnTo>
                  <a:cubicBezTo>
                    <a:pt x="21" y="3139"/>
                    <a:pt x="105" y="3223"/>
                    <a:pt x="210" y="3223"/>
                  </a:cubicBezTo>
                  <a:lnTo>
                    <a:pt x="3348" y="3202"/>
                  </a:lnTo>
                  <a:cubicBezTo>
                    <a:pt x="3453" y="3202"/>
                    <a:pt x="3536" y="3118"/>
                    <a:pt x="3536" y="3014"/>
                  </a:cubicBezTo>
                  <a:lnTo>
                    <a:pt x="3515" y="189"/>
                  </a:lnTo>
                  <a:cubicBezTo>
                    <a:pt x="3515" y="85"/>
                    <a:pt x="3432" y="1"/>
                    <a:pt x="33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5" name="Google Shape;1813;p65">
              <a:extLst>
                <a:ext uri="{FF2B5EF4-FFF2-40B4-BE49-F238E27FC236}">
                  <a16:creationId xmlns:a16="http://schemas.microsoft.com/office/drawing/2014/main" id="{7508E485-614F-D03A-AF70-E12A9ABE5B0D}"/>
                </a:ext>
              </a:extLst>
            </p:cNvPr>
            <p:cNvSpPr/>
            <p:nvPr/>
          </p:nvSpPr>
          <p:spPr>
            <a:xfrm>
              <a:off x="6798525" y="3827875"/>
              <a:ext cx="87925" cy="80050"/>
            </a:xfrm>
            <a:custGeom>
              <a:avLst/>
              <a:gdLst/>
              <a:ahLst/>
              <a:cxnLst/>
              <a:rect l="l" t="t" r="r" b="b"/>
              <a:pathLst>
                <a:path w="3517" h="3202" extrusionOk="0">
                  <a:moveTo>
                    <a:pt x="3307" y="0"/>
                  </a:moveTo>
                  <a:lnTo>
                    <a:pt x="168" y="21"/>
                  </a:lnTo>
                  <a:cubicBezTo>
                    <a:pt x="64" y="21"/>
                    <a:pt x="1" y="105"/>
                    <a:pt x="1" y="209"/>
                  </a:cubicBezTo>
                  <a:lnTo>
                    <a:pt x="22" y="3034"/>
                  </a:lnTo>
                  <a:cubicBezTo>
                    <a:pt x="22" y="3139"/>
                    <a:pt x="106" y="3201"/>
                    <a:pt x="210" y="3201"/>
                  </a:cubicBezTo>
                  <a:lnTo>
                    <a:pt x="3349" y="3180"/>
                  </a:lnTo>
                  <a:cubicBezTo>
                    <a:pt x="3453" y="3180"/>
                    <a:pt x="3516" y="3097"/>
                    <a:pt x="3516" y="2992"/>
                  </a:cubicBezTo>
                  <a:lnTo>
                    <a:pt x="3495" y="167"/>
                  </a:lnTo>
                  <a:cubicBezTo>
                    <a:pt x="3495" y="63"/>
                    <a:pt x="3411" y="0"/>
                    <a:pt x="33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6" name="Google Shape;1814;p65">
              <a:extLst>
                <a:ext uri="{FF2B5EF4-FFF2-40B4-BE49-F238E27FC236}">
                  <a16:creationId xmlns:a16="http://schemas.microsoft.com/office/drawing/2014/main" id="{81F28554-C3AF-5A62-59D8-98B7C2DD1B14}"/>
                </a:ext>
              </a:extLst>
            </p:cNvPr>
            <p:cNvSpPr/>
            <p:nvPr/>
          </p:nvSpPr>
          <p:spPr>
            <a:xfrm>
              <a:off x="6895825" y="3826825"/>
              <a:ext cx="88425" cy="80575"/>
            </a:xfrm>
            <a:custGeom>
              <a:avLst/>
              <a:gdLst/>
              <a:ahLst/>
              <a:cxnLst/>
              <a:rect l="l" t="t" r="r" b="b"/>
              <a:pathLst>
                <a:path w="3537" h="3223" extrusionOk="0">
                  <a:moveTo>
                    <a:pt x="3328" y="0"/>
                  </a:moveTo>
                  <a:lnTo>
                    <a:pt x="189" y="42"/>
                  </a:lnTo>
                  <a:cubicBezTo>
                    <a:pt x="84" y="42"/>
                    <a:pt x="1" y="105"/>
                    <a:pt x="1" y="209"/>
                  </a:cubicBezTo>
                  <a:lnTo>
                    <a:pt x="22" y="3034"/>
                  </a:lnTo>
                  <a:cubicBezTo>
                    <a:pt x="22" y="3139"/>
                    <a:pt x="105" y="3222"/>
                    <a:pt x="210" y="3222"/>
                  </a:cubicBezTo>
                  <a:lnTo>
                    <a:pt x="3349" y="3201"/>
                  </a:lnTo>
                  <a:cubicBezTo>
                    <a:pt x="3453" y="3201"/>
                    <a:pt x="3537" y="3118"/>
                    <a:pt x="3537" y="3013"/>
                  </a:cubicBezTo>
                  <a:lnTo>
                    <a:pt x="3495" y="188"/>
                  </a:lnTo>
                  <a:cubicBezTo>
                    <a:pt x="3495" y="84"/>
                    <a:pt x="3432" y="0"/>
                    <a:pt x="33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7" name="Google Shape;1815;p65">
              <a:extLst>
                <a:ext uri="{FF2B5EF4-FFF2-40B4-BE49-F238E27FC236}">
                  <a16:creationId xmlns:a16="http://schemas.microsoft.com/office/drawing/2014/main" id="{1DCED240-19AE-B01D-61F4-FE533FDFF9C9}"/>
                </a:ext>
              </a:extLst>
            </p:cNvPr>
            <p:cNvSpPr/>
            <p:nvPr/>
          </p:nvSpPr>
          <p:spPr>
            <a:xfrm>
              <a:off x="6993125" y="3825775"/>
              <a:ext cx="88425" cy="80575"/>
            </a:xfrm>
            <a:custGeom>
              <a:avLst/>
              <a:gdLst/>
              <a:ahLst/>
              <a:cxnLst/>
              <a:rect l="l" t="t" r="r" b="b"/>
              <a:pathLst>
                <a:path w="3537" h="3223" extrusionOk="0">
                  <a:moveTo>
                    <a:pt x="3327" y="0"/>
                  </a:moveTo>
                  <a:lnTo>
                    <a:pt x="189" y="21"/>
                  </a:lnTo>
                  <a:cubicBezTo>
                    <a:pt x="84" y="21"/>
                    <a:pt x="1" y="105"/>
                    <a:pt x="1" y="210"/>
                  </a:cubicBezTo>
                  <a:lnTo>
                    <a:pt x="21" y="3034"/>
                  </a:lnTo>
                  <a:cubicBezTo>
                    <a:pt x="21" y="3139"/>
                    <a:pt x="105" y="3223"/>
                    <a:pt x="210" y="3223"/>
                  </a:cubicBezTo>
                  <a:lnTo>
                    <a:pt x="3348" y="3181"/>
                  </a:lnTo>
                  <a:cubicBezTo>
                    <a:pt x="3453" y="3181"/>
                    <a:pt x="3537" y="3118"/>
                    <a:pt x="3537" y="3013"/>
                  </a:cubicBezTo>
                  <a:lnTo>
                    <a:pt x="3495" y="189"/>
                  </a:lnTo>
                  <a:cubicBezTo>
                    <a:pt x="3495" y="84"/>
                    <a:pt x="3432" y="0"/>
                    <a:pt x="33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8" name="Google Shape;1816;p65">
              <a:extLst>
                <a:ext uri="{FF2B5EF4-FFF2-40B4-BE49-F238E27FC236}">
                  <a16:creationId xmlns:a16="http://schemas.microsoft.com/office/drawing/2014/main" id="{CFAB60A6-263A-121E-5E28-0942FC47123D}"/>
                </a:ext>
              </a:extLst>
            </p:cNvPr>
            <p:cNvSpPr/>
            <p:nvPr/>
          </p:nvSpPr>
          <p:spPr>
            <a:xfrm>
              <a:off x="7089375" y="3825250"/>
              <a:ext cx="88425" cy="80050"/>
            </a:xfrm>
            <a:custGeom>
              <a:avLst/>
              <a:gdLst/>
              <a:ahLst/>
              <a:cxnLst/>
              <a:rect l="l" t="t" r="r" b="b"/>
              <a:pathLst>
                <a:path w="3537" h="3202" extrusionOk="0">
                  <a:moveTo>
                    <a:pt x="3327" y="0"/>
                  </a:moveTo>
                  <a:lnTo>
                    <a:pt x="189" y="21"/>
                  </a:lnTo>
                  <a:cubicBezTo>
                    <a:pt x="84" y="21"/>
                    <a:pt x="0" y="105"/>
                    <a:pt x="0" y="210"/>
                  </a:cubicBezTo>
                  <a:lnTo>
                    <a:pt x="21" y="3034"/>
                  </a:lnTo>
                  <a:cubicBezTo>
                    <a:pt x="21" y="3139"/>
                    <a:pt x="105" y="3202"/>
                    <a:pt x="210" y="3202"/>
                  </a:cubicBezTo>
                  <a:lnTo>
                    <a:pt x="3348" y="3181"/>
                  </a:lnTo>
                  <a:cubicBezTo>
                    <a:pt x="3453" y="3181"/>
                    <a:pt x="3537" y="3097"/>
                    <a:pt x="3537" y="2992"/>
                  </a:cubicBezTo>
                  <a:lnTo>
                    <a:pt x="3495" y="168"/>
                  </a:lnTo>
                  <a:cubicBezTo>
                    <a:pt x="3495" y="63"/>
                    <a:pt x="3432" y="0"/>
                    <a:pt x="33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9" name="Google Shape;1817;p65">
              <a:extLst>
                <a:ext uri="{FF2B5EF4-FFF2-40B4-BE49-F238E27FC236}">
                  <a16:creationId xmlns:a16="http://schemas.microsoft.com/office/drawing/2014/main" id="{A4C43EFC-8685-8666-B82E-299C4CCA4378}"/>
                </a:ext>
              </a:extLst>
            </p:cNvPr>
            <p:cNvSpPr/>
            <p:nvPr/>
          </p:nvSpPr>
          <p:spPr>
            <a:xfrm>
              <a:off x="7184575" y="3823675"/>
              <a:ext cx="88425" cy="80575"/>
            </a:xfrm>
            <a:custGeom>
              <a:avLst/>
              <a:gdLst/>
              <a:ahLst/>
              <a:cxnLst/>
              <a:rect l="l" t="t" r="r" b="b"/>
              <a:pathLst>
                <a:path w="3537" h="3223" extrusionOk="0">
                  <a:moveTo>
                    <a:pt x="3327" y="1"/>
                  </a:moveTo>
                  <a:lnTo>
                    <a:pt x="189" y="22"/>
                  </a:lnTo>
                  <a:cubicBezTo>
                    <a:pt x="84" y="22"/>
                    <a:pt x="1" y="105"/>
                    <a:pt x="1" y="210"/>
                  </a:cubicBezTo>
                  <a:lnTo>
                    <a:pt x="42" y="3035"/>
                  </a:lnTo>
                  <a:cubicBezTo>
                    <a:pt x="42" y="3139"/>
                    <a:pt x="105" y="3223"/>
                    <a:pt x="210" y="3223"/>
                  </a:cubicBezTo>
                  <a:lnTo>
                    <a:pt x="3348" y="3202"/>
                  </a:lnTo>
                  <a:cubicBezTo>
                    <a:pt x="3453" y="3202"/>
                    <a:pt x="3537" y="3118"/>
                    <a:pt x="3537" y="3014"/>
                  </a:cubicBezTo>
                  <a:lnTo>
                    <a:pt x="3516" y="189"/>
                  </a:lnTo>
                  <a:cubicBezTo>
                    <a:pt x="3516" y="84"/>
                    <a:pt x="3432" y="1"/>
                    <a:pt x="33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0" name="Google Shape;1818;p65">
              <a:extLst>
                <a:ext uri="{FF2B5EF4-FFF2-40B4-BE49-F238E27FC236}">
                  <a16:creationId xmlns:a16="http://schemas.microsoft.com/office/drawing/2014/main" id="{57A2047E-E422-E94E-67C0-528C14DEC482}"/>
                </a:ext>
              </a:extLst>
            </p:cNvPr>
            <p:cNvSpPr/>
            <p:nvPr/>
          </p:nvSpPr>
          <p:spPr>
            <a:xfrm>
              <a:off x="7283450" y="3822625"/>
              <a:ext cx="88425" cy="80075"/>
            </a:xfrm>
            <a:custGeom>
              <a:avLst/>
              <a:gdLst/>
              <a:ahLst/>
              <a:cxnLst/>
              <a:rect l="l" t="t" r="r" b="b"/>
              <a:pathLst>
                <a:path w="3537" h="3203" extrusionOk="0">
                  <a:moveTo>
                    <a:pt x="3327" y="1"/>
                  </a:moveTo>
                  <a:lnTo>
                    <a:pt x="188" y="22"/>
                  </a:lnTo>
                  <a:cubicBezTo>
                    <a:pt x="84" y="22"/>
                    <a:pt x="0" y="105"/>
                    <a:pt x="0" y="210"/>
                  </a:cubicBezTo>
                  <a:lnTo>
                    <a:pt x="21" y="3035"/>
                  </a:lnTo>
                  <a:cubicBezTo>
                    <a:pt x="21" y="3139"/>
                    <a:pt x="105" y="3202"/>
                    <a:pt x="209" y="3202"/>
                  </a:cubicBezTo>
                  <a:lnTo>
                    <a:pt x="3348" y="3181"/>
                  </a:lnTo>
                  <a:cubicBezTo>
                    <a:pt x="3453" y="3181"/>
                    <a:pt x="3536" y="3097"/>
                    <a:pt x="3536" y="2993"/>
                  </a:cubicBezTo>
                  <a:lnTo>
                    <a:pt x="3515" y="168"/>
                  </a:lnTo>
                  <a:cubicBezTo>
                    <a:pt x="3515" y="64"/>
                    <a:pt x="3432" y="1"/>
                    <a:pt x="33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4" name="Google Shape;1819;p65">
              <a:extLst>
                <a:ext uri="{FF2B5EF4-FFF2-40B4-BE49-F238E27FC236}">
                  <a16:creationId xmlns:a16="http://schemas.microsoft.com/office/drawing/2014/main" id="{5430D30F-B6BA-BECD-5386-157A83A0847F}"/>
                </a:ext>
              </a:extLst>
            </p:cNvPr>
            <p:cNvSpPr/>
            <p:nvPr/>
          </p:nvSpPr>
          <p:spPr>
            <a:xfrm>
              <a:off x="7379175" y="3821575"/>
              <a:ext cx="87900" cy="80600"/>
            </a:xfrm>
            <a:custGeom>
              <a:avLst/>
              <a:gdLst/>
              <a:ahLst/>
              <a:cxnLst/>
              <a:rect l="l" t="t" r="r" b="b"/>
              <a:pathLst>
                <a:path w="3516" h="3224" extrusionOk="0">
                  <a:moveTo>
                    <a:pt x="3306" y="1"/>
                  </a:moveTo>
                  <a:lnTo>
                    <a:pt x="168" y="43"/>
                  </a:lnTo>
                  <a:cubicBezTo>
                    <a:pt x="63" y="43"/>
                    <a:pt x="0" y="106"/>
                    <a:pt x="0" y="210"/>
                  </a:cubicBezTo>
                  <a:lnTo>
                    <a:pt x="21" y="3035"/>
                  </a:lnTo>
                  <a:cubicBezTo>
                    <a:pt x="21" y="3139"/>
                    <a:pt x="105" y="3223"/>
                    <a:pt x="209" y="3223"/>
                  </a:cubicBezTo>
                  <a:lnTo>
                    <a:pt x="3348" y="3202"/>
                  </a:lnTo>
                  <a:cubicBezTo>
                    <a:pt x="3453" y="3202"/>
                    <a:pt x="3515" y="3119"/>
                    <a:pt x="3515" y="3014"/>
                  </a:cubicBezTo>
                  <a:lnTo>
                    <a:pt x="3494" y="189"/>
                  </a:lnTo>
                  <a:cubicBezTo>
                    <a:pt x="3494" y="85"/>
                    <a:pt x="3411" y="1"/>
                    <a:pt x="33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5" name="Google Shape;1820;p65">
              <a:extLst>
                <a:ext uri="{FF2B5EF4-FFF2-40B4-BE49-F238E27FC236}">
                  <a16:creationId xmlns:a16="http://schemas.microsoft.com/office/drawing/2014/main" id="{18629B14-F148-6AFF-ECF0-F7CAE3A53E5E}"/>
                </a:ext>
              </a:extLst>
            </p:cNvPr>
            <p:cNvSpPr/>
            <p:nvPr/>
          </p:nvSpPr>
          <p:spPr>
            <a:xfrm>
              <a:off x="7476450" y="3820550"/>
              <a:ext cx="88450" cy="80575"/>
            </a:xfrm>
            <a:custGeom>
              <a:avLst/>
              <a:gdLst/>
              <a:ahLst/>
              <a:cxnLst/>
              <a:rect l="l" t="t" r="r" b="b"/>
              <a:pathLst>
                <a:path w="3538" h="3223" extrusionOk="0">
                  <a:moveTo>
                    <a:pt x="3328" y="0"/>
                  </a:moveTo>
                  <a:lnTo>
                    <a:pt x="189" y="21"/>
                  </a:lnTo>
                  <a:cubicBezTo>
                    <a:pt x="85" y="21"/>
                    <a:pt x="1" y="105"/>
                    <a:pt x="1" y="209"/>
                  </a:cubicBezTo>
                  <a:lnTo>
                    <a:pt x="22" y="3034"/>
                  </a:lnTo>
                  <a:cubicBezTo>
                    <a:pt x="22" y="3139"/>
                    <a:pt x="106" y="3222"/>
                    <a:pt x="210" y="3222"/>
                  </a:cubicBezTo>
                  <a:lnTo>
                    <a:pt x="3349" y="3180"/>
                  </a:lnTo>
                  <a:cubicBezTo>
                    <a:pt x="3453" y="3180"/>
                    <a:pt x="3537" y="3097"/>
                    <a:pt x="3537" y="3013"/>
                  </a:cubicBezTo>
                  <a:lnTo>
                    <a:pt x="3495" y="188"/>
                  </a:lnTo>
                  <a:cubicBezTo>
                    <a:pt x="3495" y="84"/>
                    <a:pt x="3432" y="0"/>
                    <a:pt x="33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6" name="Google Shape;1821;p65">
              <a:extLst>
                <a:ext uri="{FF2B5EF4-FFF2-40B4-BE49-F238E27FC236}">
                  <a16:creationId xmlns:a16="http://schemas.microsoft.com/office/drawing/2014/main" id="{2B42432E-4CA5-2CEA-CB29-64D25511600C}"/>
                </a:ext>
              </a:extLst>
            </p:cNvPr>
            <p:cNvSpPr/>
            <p:nvPr/>
          </p:nvSpPr>
          <p:spPr>
            <a:xfrm>
              <a:off x="7570100" y="3820025"/>
              <a:ext cx="87900" cy="80050"/>
            </a:xfrm>
            <a:custGeom>
              <a:avLst/>
              <a:gdLst/>
              <a:ahLst/>
              <a:cxnLst/>
              <a:rect l="l" t="t" r="r" b="b"/>
              <a:pathLst>
                <a:path w="3516" h="3202" extrusionOk="0">
                  <a:moveTo>
                    <a:pt x="3306" y="0"/>
                  </a:moveTo>
                  <a:lnTo>
                    <a:pt x="168" y="21"/>
                  </a:lnTo>
                  <a:cubicBezTo>
                    <a:pt x="63" y="21"/>
                    <a:pt x="0" y="105"/>
                    <a:pt x="0" y="209"/>
                  </a:cubicBezTo>
                  <a:lnTo>
                    <a:pt x="21" y="3034"/>
                  </a:lnTo>
                  <a:cubicBezTo>
                    <a:pt x="21" y="3139"/>
                    <a:pt x="105" y="3201"/>
                    <a:pt x="210" y="3201"/>
                  </a:cubicBezTo>
                  <a:lnTo>
                    <a:pt x="3348" y="3181"/>
                  </a:lnTo>
                  <a:cubicBezTo>
                    <a:pt x="3453" y="3181"/>
                    <a:pt x="3515" y="3097"/>
                    <a:pt x="3515" y="2992"/>
                  </a:cubicBezTo>
                  <a:lnTo>
                    <a:pt x="3495" y="168"/>
                  </a:lnTo>
                  <a:cubicBezTo>
                    <a:pt x="3495" y="63"/>
                    <a:pt x="3411" y="0"/>
                    <a:pt x="330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7" name="Google Shape;1822;p65">
              <a:extLst>
                <a:ext uri="{FF2B5EF4-FFF2-40B4-BE49-F238E27FC236}">
                  <a16:creationId xmlns:a16="http://schemas.microsoft.com/office/drawing/2014/main" id="{AB6F4C71-FFA0-CF57-23D3-09F2D39A2D97}"/>
                </a:ext>
              </a:extLst>
            </p:cNvPr>
            <p:cNvSpPr/>
            <p:nvPr/>
          </p:nvSpPr>
          <p:spPr>
            <a:xfrm>
              <a:off x="7668425" y="3818450"/>
              <a:ext cx="88425" cy="80575"/>
            </a:xfrm>
            <a:custGeom>
              <a:avLst/>
              <a:gdLst/>
              <a:ahLst/>
              <a:cxnLst/>
              <a:rect l="l" t="t" r="r" b="b"/>
              <a:pathLst>
                <a:path w="3537" h="3223" extrusionOk="0">
                  <a:moveTo>
                    <a:pt x="3328" y="0"/>
                  </a:moveTo>
                  <a:lnTo>
                    <a:pt x="189" y="21"/>
                  </a:lnTo>
                  <a:cubicBezTo>
                    <a:pt x="85" y="21"/>
                    <a:pt x="1" y="105"/>
                    <a:pt x="1" y="210"/>
                  </a:cubicBezTo>
                  <a:lnTo>
                    <a:pt x="43" y="3034"/>
                  </a:lnTo>
                  <a:cubicBezTo>
                    <a:pt x="43" y="3139"/>
                    <a:pt x="106" y="3223"/>
                    <a:pt x="210" y="3223"/>
                  </a:cubicBezTo>
                  <a:lnTo>
                    <a:pt x="3349" y="3202"/>
                  </a:lnTo>
                  <a:cubicBezTo>
                    <a:pt x="3453" y="3202"/>
                    <a:pt x="3537" y="3118"/>
                    <a:pt x="3537" y="3013"/>
                  </a:cubicBezTo>
                  <a:lnTo>
                    <a:pt x="3516" y="189"/>
                  </a:lnTo>
                  <a:cubicBezTo>
                    <a:pt x="3516" y="84"/>
                    <a:pt x="3432" y="0"/>
                    <a:pt x="33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8" name="Google Shape;1823;p65">
              <a:extLst>
                <a:ext uri="{FF2B5EF4-FFF2-40B4-BE49-F238E27FC236}">
                  <a16:creationId xmlns:a16="http://schemas.microsoft.com/office/drawing/2014/main" id="{03C94102-C0C8-4B27-0C00-A4B65EEB98EA}"/>
                </a:ext>
              </a:extLst>
            </p:cNvPr>
            <p:cNvSpPr/>
            <p:nvPr/>
          </p:nvSpPr>
          <p:spPr>
            <a:xfrm>
              <a:off x="7767300" y="3815825"/>
              <a:ext cx="201425" cy="81625"/>
            </a:xfrm>
            <a:custGeom>
              <a:avLst/>
              <a:gdLst/>
              <a:ahLst/>
              <a:cxnLst/>
              <a:rect l="l" t="t" r="r" b="b"/>
              <a:pathLst>
                <a:path w="8057" h="3265" extrusionOk="0">
                  <a:moveTo>
                    <a:pt x="7847" y="1"/>
                  </a:moveTo>
                  <a:lnTo>
                    <a:pt x="189" y="84"/>
                  </a:lnTo>
                  <a:cubicBezTo>
                    <a:pt x="84" y="84"/>
                    <a:pt x="0" y="168"/>
                    <a:pt x="0" y="273"/>
                  </a:cubicBezTo>
                  <a:lnTo>
                    <a:pt x="21" y="3097"/>
                  </a:lnTo>
                  <a:cubicBezTo>
                    <a:pt x="21" y="3202"/>
                    <a:pt x="105" y="3265"/>
                    <a:pt x="210" y="3265"/>
                  </a:cubicBezTo>
                  <a:lnTo>
                    <a:pt x="7868" y="3202"/>
                  </a:lnTo>
                  <a:cubicBezTo>
                    <a:pt x="7972" y="3202"/>
                    <a:pt x="8056" y="3118"/>
                    <a:pt x="8056" y="3014"/>
                  </a:cubicBezTo>
                  <a:lnTo>
                    <a:pt x="8035" y="189"/>
                  </a:lnTo>
                  <a:cubicBezTo>
                    <a:pt x="8035" y="84"/>
                    <a:pt x="7951" y="1"/>
                    <a:pt x="784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9" name="Google Shape;1824;p65">
              <a:extLst>
                <a:ext uri="{FF2B5EF4-FFF2-40B4-BE49-F238E27FC236}">
                  <a16:creationId xmlns:a16="http://schemas.microsoft.com/office/drawing/2014/main" id="{A30A3905-3D37-92C8-AABD-E2734A87F482}"/>
                </a:ext>
              </a:extLst>
            </p:cNvPr>
            <p:cNvSpPr/>
            <p:nvPr/>
          </p:nvSpPr>
          <p:spPr>
            <a:xfrm>
              <a:off x="7906450" y="3675125"/>
              <a:ext cx="62775" cy="127125"/>
            </a:xfrm>
            <a:custGeom>
              <a:avLst/>
              <a:gdLst/>
              <a:ahLst/>
              <a:cxnLst/>
              <a:rect l="l" t="t" r="r" b="b"/>
              <a:pathLst>
                <a:path w="2511" h="5085" extrusionOk="0">
                  <a:moveTo>
                    <a:pt x="2281" y="0"/>
                  </a:moveTo>
                  <a:lnTo>
                    <a:pt x="188" y="42"/>
                  </a:lnTo>
                  <a:cubicBezTo>
                    <a:pt x="84" y="42"/>
                    <a:pt x="0" y="105"/>
                    <a:pt x="0" y="210"/>
                  </a:cubicBezTo>
                  <a:lnTo>
                    <a:pt x="63" y="4896"/>
                  </a:lnTo>
                  <a:cubicBezTo>
                    <a:pt x="63" y="5001"/>
                    <a:pt x="147" y="5085"/>
                    <a:pt x="251" y="5085"/>
                  </a:cubicBezTo>
                  <a:lnTo>
                    <a:pt x="2344" y="5064"/>
                  </a:lnTo>
                  <a:cubicBezTo>
                    <a:pt x="2448" y="5064"/>
                    <a:pt x="2511" y="4980"/>
                    <a:pt x="2511" y="4876"/>
                  </a:cubicBezTo>
                  <a:lnTo>
                    <a:pt x="2469" y="189"/>
                  </a:lnTo>
                  <a:cubicBezTo>
                    <a:pt x="2469" y="84"/>
                    <a:pt x="2385" y="0"/>
                    <a:pt x="228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0" name="Google Shape;1825;p65">
              <a:extLst>
                <a:ext uri="{FF2B5EF4-FFF2-40B4-BE49-F238E27FC236}">
                  <a16:creationId xmlns:a16="http://schemas.microsoft.com/office/drawing/2014/main" id="{08621700-F76B-C3D7-1C31-67AA9FCCC4A5}"/>
                </a:ext>
              </a:extLst>
            </p:cNvPr>
            <p:cNvSpPr/>
            <p:nvPr/>
          </p:nvSpPr>
          <p:spPr>
            <a:xfrm>
              <a:off x="7879775" y="3626475"/>
              <a:ext cx="88425" cy="80050"/>
            </a:xfrm>
            <a:custGeom>
              <a:avLst/>
              <a:gdLst/>
              <a:ahLst/>
              <a:cxnLst/>
              <a:rect l="l" t="t" r="r" b="b"/>
              <a:pathLst>
                <a:path w="3537" h="3202" extrusionOk="0">
                  <a:moveTo>
                    <a:pt x="3327" y="0"/>
                  </a:moveTo>
                  <a:lnTo>
                    <a:pt x="188" y="21"/>
                  </a:lnTo>
                  <a:cubicBezTo>
                    <a:pt x="84" y="21"/>
                    <a:pt x="0" y="105"/>
                    <a:pt x="0" y="210"/>
                  </a:cubicBezTo>
                  <a:lnTo>
                    <a:pt x="21" y="3034"/>
                  </a:lnTo>
                  <a:cubicBezTo>
                    <a:pt x="21" y="3139"/>
                    <a:pt x="105" y="3202"/>
                    <a:pt x="209" y="3202"/>
                  </a:cubicBezTo>
                  <a:lnTo>
                    <a:pt x="3348" y="3181"/>
                  </a:lnTo>
                  <a:cubicBezTo>
                    <a:pt x="3452" y="3181"/>
                    <a:pt x="3536" y="3097"/>
                    <a:pt x="3536" y="2992"/>
                  </a:cubicBezTo>
                  <a:lnTo>
                    <a:pt x="3515" y="168"/>
                  </a:lnTo>
                  <a:cubicBezTo>
                    <a:pt x="3515" y="63"/>
                    <a:pt x="3432" y="0"/>
                    <a:pt x="33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1" name="Google Shape;1826;p65">
              <a:extLst>
                <a:ext uri="{FF2B5EF4-FFF2-40B4-BE49-F238E27FC236}">
                  <a16:creationId xmlns:a16="http://schemas.microsoft.com/office/drawing/2014/main" id="{F2B3088B-43FA-2BAD-1331-E14FD3664AE2}"/>
                </a:ext>
              </a:extLst>
            </p:cNvPr>
            <p:cNvSpPr/>
            <p:nvPr/>
          </p:nvSpPr>
          <p:spPr>
            <a:xfrm>
              <a:off x="6770800" y="3542250"/>
              <a:ext cx="88450" cy="80575"/>
            </a:xfrm>
            <a:custGeom>
              <a:avLst/>
              <a:gdLst/>
              <a:ahLst/>
              <a:cxnLst/>
              <a:rect l="l" t="t" r="r" b="b"/>
              <a:pathLst>
                <a:path w="3538" h="3223" extrusionOk="0">
                  <a:moveTo>
                    <a:pt x="3328" y="1"/>
                  </a:moveTo>
                  <a:lnTo>
                    <a:pt x="189" y="43"/>
                  </a:lnTo>
                  <a:cubicBezTo>
                    <a:pt x="85" y="43"/>
                    <a:pt x="1" y="126"/>
                    <a:pt x="1" y="231"/>
                  </a:cubicBezTo>
                  <a:lnTo>
                    <a:pt x="22" y="3056"/>
                  </a:lnTo>
                  <a:cubicBezTo>
                    <a:pt x="22" y="3139"/>
                    <a:pt x="106" y="3223"/>
                    <a:pt x="210" y="3223"/>
                  </a:cubicBezTo>
                  <a:lnTo>
                    <a:pt x="3349" y="3202"/>
                  </a:lnTo>
                  <a:cubicBezTo>
                    <a:pt x="3453" y="3202"/>
                    <a:pt x="3537" y="3118"/>
                    <a:pt x="3537" y="3014"/>
                  </a:cubicBezTo>
                  <a:lnTo>
                    <a:pt x="3495" y="189"/>
                  </a:lnTo>
                  <a:cubicBezTo>
                    <a:pt x="3495" y="84"/>
                    <a:pt x="3432" y="1"/>
                    <a:pt x="33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2" name="Google Shape;1827;p65">
              <a:extLst>
                <a:ext uri="{FF2B5EF4-FFF2-40B4-BE49-F238E27FC236}">
                  <a16:creationId xmlns:a16="http://schemas.microsoft.com/office/drawing/2014/main" id="{1468804D-85DF-0F07-AC65-75A7CAF75875}"/>
                </a:ext>
              </a:extLst>
            </p:cNvPr>
            <p:cNvSpPr/>
            <p:nvPr/>
          </p:nvSpPr>
          <p:spPr>
            <a:xfrm>
              <a:off x="6866550" y="3541725"/>
              <a:ext cx="87900" cy="80600"/>
            </a:xfrm>
            <a:custGeom>
              <a:avLst/>
              <a:gdLst/>
              <a:ahLst/>
              <a:cxnLst/>
              <a:rect l="l" t="t" r="r" b="b"/>
              <a:pathLst>
                <a:path w="3516" h="3224" extrusionOk="0">
                  <a:moveTo>
                    <a:pt x="3306" y="1"/>
                  </a:moveTo>
                  <a:lnTo>
                    <a:pt x="167" y="43"/>
                  </a:lnTo>
                  <a:cubicBezTo>
                    <a:pt x="63" y="43"/>
                    <a:pt x="0" y="105"/>
                    <a:pt x="0" y="210"/>
                  </a:cubicBezTo>
                  <a:lnTo>
                    <a:pt x="21" y="3035"/>
                  </a:lnTo>
                  <a:cubicBezTo>
                    <a:pt x="21" y="3139"/>
                    <a:pt x="105" y="3223"/>
                    <a:pt x="209" y="3223"/>
                  </a:cubicBezTo>
                  <a:lnTo>
                    <a:pt x="3348" y="3202"/>
                  </a:lnTo>
                  <a:cubicBezTo>
                    <a:pt x="3452" y="3202"/>
                    <a:pt x="3515" y="3118"/>
                    <a:pt x="3515" y="3014"/>
                  </a:cubicBezTo>
                  <a:lnTo>
                    <a:pt x="3494" y="189"/>
                  </a:lnTo>
                  <a:cubicBezTo>
                    <a:pt x="3494" y="84"/>
                    <a:pt x="3411" y="1"/>
                    <a:pt x="33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828;p65">
              <a:extLst>
                <a:ext uri="{FF2B5EF4-FFF2-40B4-BE49-F238E27FC236}">
                  <a16:creationId xmlns:a16="http://schemas.microsoft.com/office/drawing/2014/main" id="{CBAC3324-80C0-5E96-EB25-9A8A21F8B4B2}"/>
                </a:ext>
              </a:extLst>
            </p:cNvPr>
            <p:cNvSpPr/>
            <p:nvPr/>
          </p:nvSpPr>
          <p:spPr>
            <a:xfrm>
              <a:off x="6961750" y="3540675"/>
              <a:ext cx="88425" cy="80600"/>
            </a:xfrm>
            <a:custGeom>
              <a:avLst/>
              <a:gdLst/>
              <a:ahLst/>
              <a:cxnLst/>
              <a:rect l="l" t="t" r="r" b="b"/>
              <a:pathLst>
                <a:path w="3537" h="3224" extrusionOk="0">
                  <a:moveTo>
                    <a:pt x="3327" y="1"/>
                  </a:moveTo>
                  <a:lnTo>
                    <a:pt x="188" y="22"/>
                  </a:lnTo>
                  <a:cubicBezTo>
                    <a:pt x="84" y="22"/>
                    <a:pt x="0" y="106"/>
                    <a:pt x="0" y="210"/>
                  </a:cubicBezTo>
                  <a:lnTo>
                    <a:pt x="21" y="3035"/>
                  </a:lnTo>
                  <a:cubicBezTo>
                    <a:pt x="21" y="3139"/>
                    <a:pt x="105" y="3223"/>
                    <a:pt x="209" y="3223"/>
                  </a:cubicBezTo>
                  <a:lnTo>
                    <a:pt x="3348" y="3181"/>
                  </a:lnTo>
                  <a:cubicBezTo>
                    <a:pt x="3453" y="3181"/>
                    <a:pt x="3536" y="3119"/>
                    <a:pt x="3536" y="3014"/>
                  </a:cubicBezTo>
                  <a:lnTo>
                    <a:pt x="3515" y="189"/>
                  </a:lnTo>
                  <a:cubicBezTo>
                    <a:pt x="3515" y="85"/>
                    <a:pt x="3432" y="1"/>
                    <a:pt x="33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829;p65">
              <a:extLst>
                <a:ext uri="{FF2B5EF4-FFF2-40B4-BE49-F238E27FC236}">
                  <a16:creationId xmlns:a16="http://schemas.microsoft.com/office/drawing/2014/main" id="{DE8CE7AA-E919-0FA0-76E7-07BB975388CF}"/>
                </a:ext>
              </a:extLst>
            </p:cNvPr>
            <p:cNvSpPr/>
            <p:nvPr/>
          </p:nvSpPr>
          <p:spPr>
            <a:xfrm>
              <a:off x="7060075" y="3540175"/>
              <a:ext cx="87900" cy="80050"/>
            </a:xfrm>
            <a:custGeom>
              <a:avLst/>
              <a:gdLst/>
              <a:ahLst/>
              <a:cxnLst/>
              <a:rect l="l" t="t" r="r" b="b"/>
              <a:pathLst>
                <a:path w="3516" h="3202" extrusionOk="0">
                  <a:moveTo>
                    <a:pt x="3307" y="0"/>
                  </a:moveTo>
                  <a:lnTo>
                    <a:pt x="168" y="21"/>
                  </a:lnTo>
                  <a:cubicBezTo>
                    <a:pt x="64" y="21"/>
                    <a:pt x="1" y="105"/>
                    <a:pt x="1" y="209"/>
                  </a:cubicBezTo>
                  <a:lnTo>
                    <a:pt x="22" y="3034"/>
                  </a:lnTo>
                  <a:cubicBezTo>
                    <a:pt x="22" y="3139"/>
                    <a:pt x="105" y="3201"/>
                    <a:pt x="210" y="3201"/>
                  </a:cubicBezTo>
                  <a:lnTo>
                    <a:pt x="3349" y="3180"/>
                  </a:lnTo>
                  <a:cubicBezTo>
                    <a:pt x="3453" y="3180"/>
                    <a:pt x="3516" y="3097"/>
                    <a:pt x="3516" y="2992"/>
                  </a:cubicBezTo>
                  <a:lnTo>
                    <a:pt x="3495" y="167"/>
                  </a:lnTo>
                  <a:cubicBezTo>
                    <a:pt x="3495" y="63"/>
                    <a:pt x="3411" y="0"/>
                    <a:pt x="33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830;p65">
              <a:extLst>
                <a:ext uri="{FF2B5EF4-FFF2-40B4-BE49-F238E27FC236}">
                  <a16:creationId xmlns:a16="http://schemas.microsoft.com/office/drawing/2014/main" id="{81C0C89C-2848-F076-C863-8AC62B121CB0}"/>
                </a:ext>
              </a:extLst>
            </p:cNvPr>
            <p:cNvSpPr/>
            <p:nvPr/>
          </p:nvSpPr>
          <p:spPr>
            <a:xfrm>
              <a:off x="7155275" y="3538600"/>
              <a:ext cx="88425" cy="80575"/>
            </a:xfrm>
            <a:custGeom>
              <a:avLst/>
              <a:gdLst/>
              <a:ahLst/>
              <a:cxnLst/>
              <a:rect l="l" t="t" r="r" b="b"/>
              <a:pathLst>
                <a:path w="3537" h="3223" extrusionOk="0">
                  <a:moveTo>
                    <a:pt x="3328" y="0"/>
                  </a:moveTo>
                  <a:lnTo>
                    <a:pt x="189" y="21"/>
                  </a:lnTo>
                  <a:cubicBezTo>
                    <a:pt x="85" y="21"/>
                    <a:pt x="1" y="105"/>
                    <a:pt x="1" y="209"/>
                  </a:cubicBezTo>
                  <a:lnTo>
                    <a:pt x="22" y="3034"/>
                  </a:lnTo>
                  <a:cubicBezTo>
                    <a:pt x="22" y="3139"/>
                    <a:pt x="105" y="3222"/>
                    <a:pt x="210" y="3222"/>
                  </a:cubicBezTo>
                  <a:lnTo>
                    <a:pt x="3349" y="3202"/>
                  </a:lnTo>
                  <a:cubicBezTo>
                    <a:pt x="3453" y="3202"/>
                    <a:pt x="3537" y="3118"/>
                    <a:pt x="3537" y="3013"/>
                  </a:cubicBezTo>
                  <a:lnTo>
                    <a:pt x="3516" y="189"/>
                  </a:lnTo>
                  <a:cubicBezTo>
                    <a:pt x="3516" y="84"/>
                    <a:pt x="3432" y="0"/>
                    <a:pt x="33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6" name="Google Shape;1831;p65">
              <a:extLst>
                <a:ext uri="{FF2B5EF4-FFF2-40B4-BE49-F238E27FC236}">
                  <a16:creationId xmlns:a16="http://schemas.microsoft.com/office/drawing/2014/main" id="{6D4CC258-4509-5EB4-DD23-8812AC2244BE}"/>
                </a:ext>
              </a:extLst>
            </p:cNvPr>
            <p:cNvSpPr/>
            <p:nvPr/>
          </p:nvSpPr>
          <p:spPr>
            <a:xfrm>
              <a:off x="7251000" y="3538075"/>
              <a:ext cx="87925" cy="80575"/>
            </a:xfrm>
            <a:custGeom>
              <a:avLst/>
              <a:gdLst/>
              <a:ahLst/>
              <a:cxnLst/>
              <a:rect l="l" t="t" r="r" b="b"/>
              <a:pathLst>
                <a:path w="3517" h="3223" extrusionOk="0">
                  <a:moveTo>
                    <a:pt x="3307" y="0"/>
                  </a:moveTo>
                  <a:lnTo>
                    <a:pt x="168" y="21"/>
                  </a:lnTo>
                  <a:cubicBezTo>
                    <a:pt x="64" y="21"/>
                    <a:pt x="1" y="105"/>
                    <a:pt x="1" y="210"/>
                  </a:cubicBezTo>
                  <a:lnTo>
                    <a:pt x="22" y="3034"/>
                  </a:lnTo>
                  <a:cubicBezTo>
                    <a:pt x="22" y="3139"/>
                    <a:pt x="105" y="3223"/>
                    <a:pt x="210" y="3223"/>
                  </a:cubicBezTo>
                  <a:lnTo>
                    <a:pt x="3349" y="3181"/>
                  </a:lnTo>
                  <a:cubicBezTo>
                    <a:pt x="3453" y="3181"/>
                    <a:pt x="3516" y="3097"/>
                    <a:pt x="3516" y="3013"/>
                  </a:cubicBezTo>
                  <a:lnTo>
                    <a:pt x="3495" y="168"/>
                  </a:lnTo>
                  <a:cubicBezTo>
                    <a:pt x="3495" y="84"/>
                    <a:pt x="3411" y="0"/>
                    <a:pt x="33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7" name="Google Shape;1832;p65">
              <a:extLst>
                <a:ext uri="{FF2B5EF4-FFF2-40B4-BE49-F238E27FC236}">
                  <a16:creationId xmlns:a16="http://schemas.microsoft.com/office/drawing/2014/main" id="{67538A0F-CA6E-1C56-6D4D-D34C1803A82F}"/>
                </a:ext>
              </a:extLst>
            </p:cNvPr>
            <p:cNvSpPr/>
            <p:nvPr/>
          </p:nvSpPr>
          <p:spPr>
            <a:xfrm>
              <a:off x="7348300" y="3536500"/>
              <a:ext cx="88425" cy="80575"/>
            </a:xfrm>
            <a:custGeom>
              <a:avLst/>
              <a:gdLst/>
              <a:ahLst/>
              <a:cxnLst/>
              <a:rect l="l" t="t" r="r" b="b"/>
              <a:pathLst>
                <a:path w="3537" h="3223" extrusionOk="0">
                  <a:moveTo>
                    <a:pt x="3328" y="1"/>
                  </a:moveTo>
                  <a:lnTo>
                    <a:pt x="189" y="42"/>
                  </a:lnTo>
                  <a:cubicBezTo>
                    <a:pt x="84" y="42"/>
                    <a:pt x="1" y="105"/>
                    <a:pt x="1" y="210"/>
                  </a:cubicBezTo>
                  <a:lnTo>
                    <a:pt x="22" y="3034"/>
                  </a:lnTo>
                  <a:cubicBezTo>
                    <a:pt x="22" y="3139"/>
                    <a:pt x="105" y="3223"/>
                    <a:pt x="210" y="3223"/>
                  </a:cubicBezTo>
                  <a:lnTo>
                    <a:pt x="3348" y="3202"/>
                  </a:lnTo>
                  <a:cubicBezTo>
                    <a:pt x="3453" y="3202"/>
                    <a:pt x="3537" y="3118"/>
                    <a:pt x="3537" y="3014"/>
                  </a:cubicBezTo>
                  <a:lnTo>
                    <a:pt x="3495" y="189"/>
                  </a:lnTo>
                  <a:cubicBezTo>
                    <a:pt x="3495" y="84"/>
                    <a:pt x="3411" y="1"/>
                    <a:pt x="33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8" name="Google Shape;1833;p65">
              <a:extLst>
                <a:ext uri="{FF2B5EF4-FFF2-40B4-BE49-F238E27FC236}">
                  <a16:creationId xmlns:a16="http://schemas.microsoft.com/office/drawing/2014/main" id="{25A5E7CD-44D8-4DCE-E69E-EC9A8EA0AA74}"/>
                </a:ext>
              </a:extLst>
            </p:cNvPr>
            <p:cNvSpPr/>
            <p:nvPr/>
          </p:nvSpPr>
          <p:spPr>
            <a:xfrm>
              <a:off x="7444550" y="3535450"/>
              <a:ext cx="87900" cy="80575"/>
            </a:xfrm>
            <a:custGeom>
              <a:avLst/>
              <a:gdLst/>
              <a:ahLst/>
              <a:cxnLst/>
              <a:rect l="l" t="t" r="r" b="b"/>
              <a:pathLst>
                <a:path w="3516" h="3223" extrusionOk="0">
                  <a:moveTo>
                    <a:pt x="3307" y="1"/>
                  </a:moveTo>
                  <a:lnTo>
                    <a:pt x="168" y="22"/>
                  </a:lnTo>
                  <a:cubicBezTo>
                    <a:pt x="63" y="22"/>
                    <a:pt x="1" y="105"/>
                    <a:pt x="1" y="210"/>
                  </a:cubicBezTo>
                  <a:lnTo>
                    <a:pt x="22" y="3035"/>
                  </a:lnTo>
                  <a:cubicBezTo>
                    <a:pt x="22" y="3139"/>
                    <a:pt x="105" y="3223"/>
                    <a:pt x="210" y="3223"/>
                  </a:cubicBezTo>
                  <a:lnTo>
                    <a:pt x="3348" y="3181"/>
                  </a:lnTo>
                  <a:cubicBezTo>
                    <a:pt x="3453" y="3181"/>
                    <a:pt x="3516" y="3118"/>
                    <a:pt x="3516" y="3014"/>
                  </a:cubicBezTo>
                  <a:lnTo>
                    <a:pt x="3495" y="189"/>
                  </a:lnTo>
                  <a:cubicBezTo>
                    <a:pt x="3495" y="84"/>
                    <a:pt x="3411" y="1"/>
                    <a:pt x="33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9" name="Google Shape;1834;p65">
              <a:extLst>
                <a:ext uri="{FF2B5EF4-FFF2-40B4-BE49-F238E27FC236}">
                  <a16:creationId xmlns:a16="http://schemas.microsoft.com/office/drawing/2014/main" id="{931E4DC1-015B-AAD6-EF2C-E6E38B2858B8}"/>
                </a:ext>
              </a:extLst>
            </p:cNvPr>
            <p:cNvSpPr/>
            <p:nvPr/>
          </p:nvSpPr>
          <p:spPr>
            <a:xfrm>
              <a:off x="7541325" y="3534925"/>
              <a:ext cx="87900" cy="80075"/>
            </a:xfrm>
            <a:custGeom>
              <a:avLst/>
              <a:gdLst/>
              <a:ahLst/>
              <a:cxnLst/>
              <a:rect l="l" t="t" r="r" b="b"/>
              <a:pathLst>
                <a:path w="3516" h="3203" extrusionOk="0">
                  <a:moveTo>
                    <a:pt x="3306" y="1"/>
                  </a:moveTo>
                  <a:lnTo>
                    <a:pt x="168" y="22"/>
                  </a:lnTo>
                  <a:cubicBezTo>
                    <a:pt x="63" y="22"/>
                    <a:pt x="0" y="105"/>
                    <a:pt x="0" y="210"/>
                  </a:cubicBezTo>
                  <a:lnTo>
                    <a:pt x="21" y="3035"/>
                  </a:lnTo>
                  <a:cubicBezTo>
                    <a:pt x="21" y="3139"/>
                    <a:pt x="105" y="3202"/>
                    <a:pt x="210" y="3202"/>
                  </a:cubicBezTo>
                  <a:lnTo>
                    <a:pt x="3348" y="3181"/>
                  </a:lnTo>
                  <a:cubicBezTo>
                    <a:pt x="3453" y="3181"/>
                    <a:pt x="3516" y="3097"/>
                    <a:pt x="3516" y="2993"/>
                  </a:cubicBezTo>
                  <a:lnTo>
                    <a:pt x="3495" y="168"/>
                  </a:lnTo>
                  <a:cubicBezTo>
                    <a:pt x="3495" y="64"/>
                    <a:pt x="3411" y="1"/>
                    <a:pt x="330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0" name="Google Shape;1835;p65">
              <a:extLst>
                <a:ext uri="{FF2B5EF4-FFF2-40B4-BE49-F238E27FC236}">
                  <a16:creationId xmlns:a16="http://schemas.microsoft.com/office/drawing/2014/main" id="{50FCE36A-88D7-7A94-CCAB-109A5C63F527}"/>
                </a:ext>
              </a:extLst>
            </p:cNvPr>
            <p:cNvSpPr/>
            <p:nvPr/>
          </p:nvSpPr>
          <p:spPr>
            <a:xfrm>
              <a:off x="7639150" y="3533375"/>
              <a:ext cx="88425" cy="80575"/>
            </a:xfrm>
            <a:custGeom>
              <a:avLst/>
              <a:gdLst/>
              <a:ahLst/>
              <a:cxnLst/>
              <a:rect l="l" t="t" r="r" b="b"/>
              <a:pathLst>
                <a:path w="3537" h="3223" extrusionOk="0">
                  <a:moveTo>
                    <a:pt x="3327" y="0"/>
                  </a:moveTo>
                  <a:lnTo>
                    <a:pt x="189" y="21"/>
                  </a:lnTo>
                  <a:cubicBezTo>
                    <a:pt x="84" y="21"/>
                    <a:pt x="0" y="105"/>
                    <a:pt x="0" y="209"/>
                  </a:cubicBezTo>
                  <a:lnTo>
                    <a:pt x="21" y="3034"/>
                  </a:lnTo>
                  <a:cubicBezTo>
                    <a:pt x="21" y="3139"/>
                    <a:pt x="105" y="3222"/>
                    <a:pt x="209" y="3222"/>
                  </a:cubicBezTo>
                  <a:lnTo>
                    <a:pt x="3348" y="3201"/>
                  </a:lnTo>
                  <a:cubicBezTo>
                    <a:pt x="3453" y="3201"/>
                    <a:pt x="3536" y="3118"/>
                    <a:pt x="3536" y="3013"/>
                  </a:cubicBezTo>
                  <a:lnTo>
                    <a:pt x="3515" y="188"/>
                  </a:lnTo>
                  <a:cubicBezTo>
                    <a:pt x="3515" y="84"/>
                    <a:pt x="3432" y="0"/>
                    <a:pt x="33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1" name="Google Shape;1836;p65">
              <a:extLst>
                <a:ext uri="{FF2B5EF4-FFF2-40B4-BE49-F238E27FC236}">
                  <a16:creationId xmlns:a16="http://schemas.microsoft.com/office/drawing/2014/main" id="{4B992D08-96A2-5FE0-213B-A492F2FF782D}"/>
                </a:ext>
              </a:extLst>
            </p:cNvPr>
            <p:cNvSpPr/>
            <p:nvPr/>
          </p:nvSpPr>
          <p:spPr>
            <a:xfrm>
              <a:off x="7735400" y="3532850"/>
              <a:ext cx="88425" cy="80575"/>
            </a:xfrm>
            <a:custGeom>
              <a:avLst/>
              <a:gdLst/>
              <a:ahLst/>
              <a:cxnLst/>
              <a:rect l="l" t="t" r="r" b="b"/>
              <a:pathLst>
                <a:path w="3537" h="3223" extrusionOk="0">
                  <a:moveTo>
                    <a:pt x="3327" y="0"/>
                  </a:moveTo>
                  <a:lnTo>
                    <a:pt x="188" y="21"/>
                  </a:lnTo>
                  <a:cubicBezTo>
                    <a:pt x="84" y="21"/>
                    <a:pt x="0" y="105"/>
                    <a:pt x="0" y="209"/>
                  </a:cubicBezTo>
                  <a:lnTo>
                    <a:pt x="21" y="3034"/>
                  </a:lnTo>
                  <a:cubicBezTo>
                    <a:pt x="21" y="3139"/>
                    <a:pt x="105" y="3222"/>
                    <a:pt x="209" y="3222"/>
                  </a:cubicBezTo>
                  <a:lnTo>
                    <a:pt x="3348" y="3180"/>
                  </a:lnTo>
                  <a:cubicBezTo>
                    <a:pt x="3453" y="3180"/>
                    <a:pt x="3536" y="3097"/>
                    <a:pt x="3536" y="2992"/>
                  </a:cubicBezTo>
                  <a:lnTo>
                    <a:pt x="3494" y="167"/>
                  </a:lnTo>
                  <a:cubicBezTo>
                    <a:pt x="3494" y="84"/>
                    <a:pt x="3411" y="0"/>
                    <a:pt x="33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2" name="Google Shape;1837;p65">
              <a:extLst>
                <a:ext uri="{FF2B5EF4-FFF2-40B4-BE49-F238E27FC236}">
                  <a16:creationId xmlns:a16="http://schemas.microsoft.com/office/drawing/2014/main" id="{10F81272-4243-0C8B-04A8-C579F832D686}"/>
                </a:ext>
              </a:extLst>
            </p:cNvPr>
            <p:cNvSpPr/>
            <p:nvPr/>
          </p:nvSpPr>
          <p:spPr>
            <a:xfrm>
              <a:off x="7837400" y="3530750"/>
              <a:ext cx="130800" cy="81100"/>
            </a:xfrm>
            <a:custGeom>
              <a:avLst/>
              <a:gdLst/>
              <a:ahLst/>
              <a:cxnLst/>
              <a:rect l="l" t="t" r="r" b="b"/>
              <a:pathLst>
                <a:path w="5232" h="3244" extrusionOk="0">
                  <a:moveTo>
                    <a:pt x="5022" y="0"/>
                  </a:moveTo>
                  <a:lnTo>
                    <a:pt x="168" y="63"/>
                  </a:lnTo>
                  <a:cubicBezTo>
                    <a:pt x="63" y="63"/>
                    <a:pt x="0" y="126"/>
                    <a:pt x="0" y="231"/>
                  </a:cubicBezTo>
                  <a:lnTo>
                    <a:pt x="21" y="3055"/>
                  </a:lnTo>
                  <a:cubicBezTo>
                    <a:pt x="21" y="3160"/>
                    <a:pt x="105" y="3244"/>
                    <a:pt x="209" y="3244"/>
                  </a:cubicBezTo>
                  <a:lnTo>
                    <a:pt x="5043" y="3202"/>
                  </a:lnTo>
                  <a:cubicBezTo>
                    <a:pt x="5147" y="3202"/>
                    <a:pt x="5231" y="3118"/>
                    <a:pt x="5231" y="3013"/>
                  </a:cubicBezTo>
                  <a:lnTo>
                    <a:pt x="5210" y="189"/>
                  </a:lnTo>
                  <a:cubicBezTo>
                    <a:pt x="5210" y="84"/>
                    <a:pt x="5127" y="0"/>
                    <a:pt x="502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3" name="Google Shape;1838;p65">
              <a:extLst>
                <a:ext uri="{FF2B5EF4-FFF2-40B4-BE49-F238E27FC236}">
                  <a16:creationId xmlns:a16="http://schemas.microsoft.com/office/drawing/2014/main" id="{A6BEA24D-58D6-88B9-974A-256FFEAB5984}"/>
                </a:ext>
              </a:extLst>
            </p:cNvPr>
            <p:cNvSpPr/>
            <p:nvPr/>
          </p:nvSpPr>
          <p:spPr>
            <a:xfrm>
              <a:off x="6576750" y="3639550"/>
              <a:ext cx="130800" cy="81100"/>
            </a:xfrm>
            <a:custGeom>
              <a:avLst/>
              <a:gdLst/>
              <a:ahLst/>
              <a:cxnLst/>
              <a:rect l="l" t="t" r="r" b="b"/>
              <a:pathLst>
                <a:path w="5232" h="3244" extrusionOk="0">
                  <a:moveTo>
                    <a:pt x="5022" y="1"/>
                  </a:moveTo>
                  <a:lnTo>
                    <a:pt x="168" y="42"/>
                  </a:lnTo>
                  <a:cubicBezTo>
                    <a:pt x="84" y="42"/>
                    <a:pt x="0" y="126"/>
                    <a:pt x="0" y="231"/>
                  </a:cubicBezTo>
                  <a:lnTo>
                    <a:pt x="21" y="3055"/>
                  </a:lnTo>
                  <a:cubicBezTo>
                    <a:pt x="21" y="3160"/>
                    <a:pt x="105" y="3244"/>
                    <a:pt x="210" y="3244"/>
                  </a:cubicBezTo>
                  <a:lnTo>
                    <a:pt x="5043" y="3181"/>
                  </a:lnTo>
                  <a:cubicBezTo>
                    <a:pt x="5148" y="3181"/>
                    <a:pt x="5231" y="3097"/>
                    <a:pt x="5231" y="2993"/>
                  </a:cubicBezTo>
                  <a:lnTo>
                    <a:pt x="5210" y="168"/>
                  </a:lnTo>
                  <a:cubicBezTo>
                    <a:pt x="5210" y="63"/>
                    <a:pt x="5127" y="1"/>
                    <a:pt x="502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4" name="Google Shape;1839;p65">
              <a:extLst>
                <a:ext uri="{FF2B5EF4-FFF2-40B4-BE49-F238E27FC236}">
                  <a16:creationId xmlns:a16="http://schemas.microsoft.com/office/drawing/2014/main" id="{6A93E546-B259-BC7F-67E4-5053B1CAAE40}"/>
                </a:ext>
              </a:extLst>
            </p:cNvPr>
            <p:cNvSpPr/>
            <p:nvPr/>
          </p:nvSpPr>
          <p:spPr>
            <a:xfrm>
              <a:off x="6578850" y="3830475"/>
              <a:ext cx="106725" cy="80575"/>
            </a:xfrm>
            <a:custGeom>
              <a:avLst/>
              <a:gdLst/>
              <a:ahLst/>
              <a:cxnLst/>
              <a:rect l="l" t="t" r="r" b="b"/>
              <a:pathLst>
                <a:path w="4269" h="3223" extrusionOk="0">
                  <a:moveTo>
                    <a:pt x="4059" y="1"/>
                  </a:moveTo>
                  <a:lnTo>
                    <a:pt x="167" y="42"/>
                  </a:lnTo>
                  <a:cubicBezTo>
                    <a:pt x="63" y="42"/>
                    <a:pt x="0" y="126"/>
                    <a:pt x="0" y="231"/>
                  </a:cubicBezTo>
                  <a:lnTo>
                    <a:pt x="21" y="3055"/>
                  </a:lnTo>
                  <a:cubicBezTo>
                    <a:pt x="21" y="3160"/>
                    <a:pt x="105" y="3223"/>
                    <a:pt x="209" y="3223"/>
                  </a:cubicBezTo>
                  <a:lnTo>
                    <a:pt x="4101" y="3181"/>
                  </a:lnTo>
                  <a:cubicBezTo>
                    <a:pt x="4206" y="3181"/>
                    <a:pt x="4268" y="3097"/>
                    <a:pt x="4268" y="2993"/>
                  </a:cubicBezTo>
                  <a:lnTo>
                    <a:pt x="4248" y="168"/>
                  </a:lnTo>
                  <a:cubicBezTo>
                    <a:pt x="4248" y="63"/>
                    <a:pt x="4164" y="1"/>
                    <a:pt x="405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5" name="Google Shape;1840;p65">
              <a:extLst>
                <a:ext uri="{FF2B5EF4-FFF2-40B4-BE49-F238E27FC236}">
                  <a16:creationId xmlns:a16="http://schemas.microsoft.com/office/drawing/2014/main" id="{0FCEB364-BD47-3822-EA71-ACB814A3189F}"/>
                </a:ext>
              </a:extLst>
            </p:cNvPr>
            <p:cNvSpPr/>
            <p:nvPr/>
          </p:nvSpPr>
          <p:spPr>
            <a:xfrm>
              <a:off x="6577800" y="3734225"/>
              <a:ext cx="159025" cy="81100"/>
            </a:xfrm>
            <a:custGeom>
              <a:avLst/>
              <a:gdLst/>
              <a:ahLst/>
              <a:cxnLst/>
              <a:rect l="l" t="t" r="r" b="b"/>
              <a:pathLst>
                <a:path w="6361" h="3244" extrusionOk="0">
                  <a:moveTo>
                    <a:pt x="6152" y="1"/>
                  </a:moveTo>
                  <a:lnTo>
                    <a:pt x="188" y="43"/>
                  </a:lnTo>
                  <a:cubicBezTo>
                    <a:pt x="84" y="43"/>
                    <a:pt x="0" y="126"/>
                    <a:pt x="0" y="231"/>
                  </a:cubicBezTo>
                  <a:lnTo>
                    <a:pt x="42" y="3056"/>
                  </a:lnTo>
                  <a:cubicBezTo>
                    <a:pt x="42" y="3160"/>
                    <a:pt x="105" y="3244"/>
                    <a:pt x="209" y="3244"/>
                  </a:cubicBezTo>
                  <a:lnTo>
                    <a:pt x="6173" y="3181"/>
                  </a:lnTo>
                  <a:cubicBezTo>
                    <a:pt x="6277" y="3181"/>
                    <a:pt x="6361" y="3118"/>
                    <a:pt x="6361" y="3014"/>
                  </a:cubicBezTo>
                  <a:lnTo>
                    <a:pt x="6340" y="189"/>
                  </a:lnTo>
                  <a:cubicBezTo>
                    <a:pt x="6340" y="84"/>
                    <a:pt x="6256" y="1"/>
                    <a:pt x="6152"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6" name="Google Shape;1841;p65">
              <a:extLst>
                <a:ext uri="{FF2B5EF4-FFF2-40B4-BE49-F238E27FC236}">
                  <a16:creationId xmlns:a16="http://schemas.microsoft.com/office/drawing/2014/main" id="{DB3D2F32-ACCC-0F35-2307-4EAB4DB086FE}"/>
                </a:ext>
              </a:extLst>
            </p:cNvPr>
            <p:cNvSpPr/>
            <p:nvPr/>
          </p:nvSpPr>
          <p:spPr>
            <a:xfrm>
              <a:off x="6673525" y="3477925"/>
              <a:ext cx="88425" cy="54425"/>
            </a:xfrm>
            <a:custGeom>
              <a:avLst/>
              <a:gdLst/>
              <a:ahLst/>
              <a:cxnLst/>
              <a:rect l="l" t="t" r="r" b="b"/>
              <a:pathLst>
                <a:path w="3537" h="2177" extrusionOk="0">
                  <a:moveTo>
                    <a:pt x="3327" y="0"/>
                  </a:moveTo>
                  <a:lnTo>
                    <a:pt x="189" y="21"/>
                  </a:lnTo>
                  <a:cubicBezTo>
                    <a:pt x="84" y="21"/>
                    <a:pt x="0" y="105"/>
                    <a:pt x="0" y="209"/>
                  </a:cubicBezTo>
                  <a:lnTo>
                    <a:pt x="21" y="1988"/>
                  </a:lnTo>
                  <a:cubicBezTo>
                    <a:pt x="21" y="2092"/>
                    <a:pt x="105" y="2176"/>
                    <a:pt x="209" y="2176"/>
                  </a:cubicBezTo>
                  <a:lnTo>
                    <a:pt x="3348" y="2134"/>
                  </a:lnTo>
                  <a:cubicBezTo>
                    <a:pt x="3453" y="2134"/>
                    <a:pt x="3536" y="2051"/>
                    <a:pt x="3536" y="1967"/>
                  </a:cubicBezTo>
                  <a:lnTo>
                    <a:pt x="3494" y="188"/>
                  </a:lnTo>
                  <a:cubicBezTo>
                    <a:pt x="3494" y="84"/>
                    <a:pt x="3432" y="0"/>
                    <a:pt x="33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842;p65">
              <a:extLst>
                <a:ext uri="{FF2B5EF4-FFF2-40B4-BE49-F238E27FC236}">
                  <a16:creationId xmlns:a16="http://schemas.microsoft.com/office/drawing/2014/main" id="{540DA903-B39E-0481-EA3D-413795D3D3EC}"/>
                </a:ext>
              </a:extLst>
            </p:cNvPr>
            <p:cNvSpPr/>
            <p:nvPr/>
          </p:nvSpPr>
          <p:spPr>
            <a:xfrm>
              <a:off x="6776575" y="3476875"/>
              <a:ext cx="88425" cy="54425"/>
            </a:xfrm>
            <a:custGeom>
              <a:avLst/>
              <a:gdLst/>
              <a:ahLst/>
              <a:cxnLst/>
              <a:rect l="l" t="t" r="r" b="b"/>
              <a:pathLst>
                <a:path w="3537" h="2177" extrusionOk="0">
                  <a:moveTo>
                    <a:pt x="3327" y="0"/>
                  </a:moveTo>
                  <a:lnTo>
                    <a:pt x="188" y="42"/>
                  </a:lnTo>
                  <a:cubicBezTo>
                    <a:pt x="84" y="42"/>
                    <a:pt x="0" y="126"/>
                    <a:pt x="0" y="230"/>
                  </a:cubicBezTo>
                  <a:lnTo>
                    <a:pt x="42" y="2009"/>
                  </a:lnTo>
                  <a:cubicBezTo>
                    <a:pt x="42" y="2093"/>
                    <a:pt x="105" y="2176"/>
                    <a:pt x="209" y="2176"/>
                  </a:cubicBezTo>
                  <a:lnTo>
                    <a:pt x="3348" y="2155"/>
                  </a:lnTo>
                  <a:cubicBezTo>
                    <a:pt x="3453" y="2155"/>
                    <a:pt x="3536" y="2072"/>
                    <a:pt x="3536" y="1967"/>
                  </a:cubicBezTo>
                  <a:lnTo>
                    <a:pt x="3515" y="189"/>
                  </a:lnTo>
                  <a:cubicBezTo>
                    <a:pt x="3515" y="84"/>
                    <a:pt x="3432" y="0"/>
                    <a:pt x="33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843;p65">
              <a:extLst>
                <a:ext uri="{FF2B5EF4-FFF2-40B4-BE49-F238E27FC236}">
                  <a16:creationId xmlns:a16="http://schemas.microsoft.com/office/drawing/2014/main" id="{CABBB739-A840-0330-7438-B3940389499D}"/>
                </a:ext>
              </a:extLst>
            </p:cNvPr>
            <p:cNvSpPr/>
            <p:nvPr/>
          </p:nvSpPr>
          <p:spPr>
            <a:xfrm>
              <a:off x="6875425" y="3475825"/>
              <a:ext cx="88425" cy="54425"/>
            </a:xfrm>
            <a:custGeom>
              <a:avLst/>
              <a:gdLst/>
              <a:ahLst/>
              <a:cxnLst/>
              <a:rect l="l" t="t" r="r" b="b"/>
              <a:pathLst>
                <a:path w="3537" h="2177" extrusionOk="0">
                  <a:moveTo>
                    <a:pt x="3328" y="0"/>
                  </a:moveTo>
                  <a:lnTo>
                    <a:pt x="189" y="21"/>
                  </a:lnTo>
                  <a:cubicBezTo>
                    <a:pt x="84" y="21"/>
                    <a:pt x="1" y="105"/>
                    <a:pt x="1" y="210"/>
                  </a:cubicBezTo>
                  <a:lnTo>
                    <a:pt x="22" y="1988"/>
                  </a:lnTo>
                  <a:cubicBezTo>
                    <a:pt x="22" y="2093"/>
                    <a:pt x="105" y="2176"/>
                    <a:pt x="210" y="2176"/>
                  </a:cubicBezTo>
                  <a:lnTo>
                    <a:pt x="3348" y="2135"/>
                  </a:lnTo>
                  <a:cubicBezTo>
                    <a:pt x="3453" y="2135"/>
                    <a:pt x="3537" y="2072"/>
                    <a:pt x="3537" y="1967"/>
                  </a:cubicBezTo>
                  <a:lnTo>
                    <a:pt x="3495" y="189"/>
                  </a:lnTo>
                  <a:cubicBezTo>
                    <a:pt x="3495" y="84"/>
                    <a:pt x="3432" y="0"/>
                    <a:pt x="33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844;p65">
              <a:extLst>
                <a:ext uri="{FF2B5EF4-FFF2-40B4-BE49-F238E27FC236}">
                  <a16:creationId xmlns:a16="http://schemas.microsoft.com/office/drawing/2014/main" id="{68705F0C-4901-7C8D-AE89-03390772DFF3}"/>
                </a:ext>
              </a:extLst>
            </p:cNvPr>
            <p:cNvSpPr/>
            <p:nvPr/>
          </p:nvSpPr>
          <p:spPr>
            <a:xfrm>
              <a:off x="6976375" y="3474775"/>
              <a:ext cx="87925" cy="53900"/>
            </a:xfrm>
            <a:custGeom>
              <a:avLst/>
              <a:gdLst/>
              <a:ahLst/>
              <a:cxnLst/>
              <a:rect l="l" t="t" r="r" b="b"/>
              <a:pathLst>
                <a:path w="3517" h="2156" extrusionOk="0">
                  <a:moveTo>
                    <a:pt x="3307" y="1"/>
                  </a:moveTo>
                  <a:lnTo>
                    <a:pt x="168" y="21"/>
                  </a:lnTo>
                  <a:cubicBezTo>
                    <a:pt x="64" y="21"/>
                    <a:pt x="1" y="105"/>
                    <a:pt x="1" y="210"/>
                  </a:cubicBezTo>
                  <a:lnTo>
                    <a:pt x="22" y="1988"/>
                  </a:lnTo>
                  <a:cubicBezTo>
                    <a:pt x="22" y="2093"/>
                    <a:pt x="106" y="2156"/>
                    <a:pt x="210" y="2156"/>
                  </a:cubicBezTo>
                  <a:lnTo>
                    <a:pt x="3349" y="2135"/>
                  </a:lnTo>
                  <a:cubicBezTo>
                    <a:pt x="3453" y="2135"/>
                    <a:pt x="3516" y="2051"/>
                    <a:pt x="3516" y="1946"/>
                  </a:cubicBezTo>
                  <a:lnTo>
                    <a:pt x="3495" y="168"/>
                  </a:lnTo>
                  <a:cubicBezTo>
                    <a:pt x="3495" y="63"/>
                    <a:pt x="3412" y="1"/>
                    <a:pt x="33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0" name="Google Shape;1845;p65">
              <a:extLst>
                <a:ext uri="{FF2B5EF4-FFF2-40B4-BE49-F238E27FC236}">
                  <a16:creationId xmlns:a16="http://schemas.microsoft.com/office/drawing/2014/main" id="{2267A5EF-D319-6532-87A0-8B2849F9BB17}"/>
                </a:ext>
              </a:extLst>
            </p:cNvPr>
            <p:cNvSpPr/>
            <p:nvPr/>
          </p:nvSpPr>
          <p:spPr>
            <a:xfrm>
              <a:off x="7076825" y="3473725"/>
              <a:ext cx="88425" cy="54425"/>
            </a:xfrm>
            <a:custGeom>
              <a:avLst/>
              <a:gdLst/>
              <a:ahLst/>
              <a:cxnLst/>
              <a:rect l="l" t="t" r="r" b="b"/>
              <a:pathLst>
                <a:path w="3537" h="2177" extrusionOk="0">
                  <a:moveTo>
                    <a:pt x="3327" y="1"/>
                  </a:moveTo>
                  <a:lnTo>
                    <a:pt x="189" y="43"/>
                  </a:lnTo>
                  <a:cubicBezTo>
                    <a:pt x="84" y="43"/>
                    <a:pt x="0" y="105"/>
                    <a:pt x="0" y="210"/>
                  </a:cubicBezTo>
                  <a:lnTo>
                    <a:pt x="21" y="1988"/>
                  </a:lnTo>
                  <a:cubicBezTo>
                    <a:pt x="21" y="2093"/>
                    <a:pt x="105" y="2177"/>
                    <a:pt x="210" y="2177"/>
                  </a:cubicBezTo>
                  <a:lnTo>
                    <a:pt x="3348" y="2156"/>
                  </a:lnTo>
                  <a:cubicBezTo>
                    <a:pt x="3453" y="2156"/>
                    <a:pt x="3536" y="2072"/>
                    <a:pt x="3536" y="1968"/>
                  </a:cubicBezTo>
                  <a:lnTo>
                    <a:pt x="3515" y="189"/>
                  </a:lnTo>
                  <a:cubicBezTo>
                    <a:pt x="3515" y="84"/>
                    <a:pt x="3432" y="1"/>
                    <a:pt x="33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846;p65">
              <a:extLst>
                <a:ext uri="{FF2B5EF4-FFF2-40B4-BE49-F238E27FC236}">
                  <a16:creationId xmlns:a16="http://schemas.microsoft.com/office/drawing/2014/main" id="{9A878A57-27C8-8C1B-9E58-C06332244784}"/>
                </a:ext>
              </a:extLst>
            </p:cNvPr>
            <p:cNvSpPr/>
            <p:nvPr/>
          </p:nvSpPr>
          <p:spPr>
            <a:xfrm>
              <a:off x="7176725" y="3472675"/>
              <a:ext cx="88425" cy="54425"/>
            </a:xfrm>
            <a:custGeom>
              <a:avLst/>
              <a:gdLst/>
              <a:ahLst/>
              <a:cxnLst/>
              <a:rect l="l" t="t" r="r" b="b"/>
              <a:pathLst>
                <a:path w="3537" h="2177" extrusionOk="0">
                  <a:moveTo>
                    <a:pt x="3328" y="1"/>
                  </a:moveTo>
                  <a:lnTo>
                    <a:pt x="189" y="22"/>
                  </a:lnTo>
                  <a:cubicBezTo>
                    <a:pt x="84" y="22"/>
                    <a:pt x="1" y="105"/>
                    <a:pt x="1" y="210"/>
                  </a:cubicBezTo>
                  <a:lnTo>
                    <a:pt x="43" y="1989"/>
                  </a:lnTo>
                  <a:cubicBezTo>
                    <a:pt x="43" y="2093"/>
                    <a:pt x="105" y="2177"/>
                    <a:pt x="210" y="2177"/>
                  </a:cubicBezTo>
                  <a:lnTo>
                    <a:pt x="3348" y="2135"/>
                  </a:lnTo>
                  <a:cubicBezTo>
                    <a:pt x="3453" y="2135"/>
                    <a:pt x="3537" y="2051"/>
                    <a:pt x="3537" y="1968"/>
                  </a:cubicBezTo>
                  <a:lnTo>
                    <a:pt x="3516" y="168"/>
                  </a:lnTo>
                  <a:cubicBezTo>
                    <a:pt x="3516" y="85"/>
                    <a:pt x="3432" y="1"/>
                    <a:pt x="33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2" name="Google Shape;1847;p65">
              <a:extLst>
                <a:ext uri="{FF2B5EF4-FFF2-40B4-BE49-F238E27FC236}">
                  <a16:creationId xmlns:a16="http://schemas.microsoft.com/office/drawing/2014/main" id="{3E9E4E97-D8CD-7DC4-935E-8DFFACCA7865}"/>
                </a:ext>
              </a:extLst>
            </p:cNvPr>
            <p:cNvSpPr/>
            <p:nvPr/>
          </p:nvSpPr>
          <p:spPr>
            <a:xfrm>
              <a:off x="7277675" y="3472150"/>
              <a:ext cx="88450" cy="53925"/>
            </a:xfrm>
            <a:custGeom>
              <a:avLst/>
              <a:gdLst/>
              <a:ahLst/>
              <a:cxnLst/>
              <a:rect l="l" t="t" r="r" b="b"/>
              <a:pathLst>
                <a:path w="3538" h="2157" extrusionOk="0">
                  <a:moveTo>
                    <a:pt x="3328" y="1"/>
                  </a:moveTo>
                  <a:lnTo>
                    <a:pt x="189" y="22"/>
                  </a:lnTo>
                  <a:cubicBezTo>
                    <a:pt x="85" y="22"/>
                    <a:pt x="1" y="106"/>
                    <a:pt x="1" y="210"/>
                  </a:cubicBezTo>
                  <a:lnTo>
                    <a:pt x="22" y="1989"/>
                  </a:lnTo>
                  <a:cubicBezTo>
                    <a:pt x="22" y="2093"/>
                    <a:pt x="106" y="2156"/>
                    <a:pt x="210" y="2156"/>
                  </a:cubicBezTo>
                  <a:lnTo>
                    <a:pt x="3349" y="2135"/>
                  </a:lnTo>
                  <a:cubicBezTo>
                    <a:pt x="3453" y="2135"/>
                    <a:pt x="3537" y="2051"/>
                    <a:pt x="3537" y="1947"/>
                  </a:cubicBezTo>
                  <a:lnTo>
                    <a:pt x="3495" y="168"/>
                  </a:lnTo>
                  <a:cubicBezTo>
                    <a:pt x="3495" y="64"/>
                    <a:pt x="3412" y="1"/>
                    <a:pt x="33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3" name="Google Shape;1848;p65">
              <a:extLst>
                <a:ext uri="{FF2B5EF4-FFF2-40B4-BE49-F238E27FC236}">
                  <a16:creationId xmlns:a16="http://schemas.microsoft.com/office/drawing/2014/main" id="{C4A2739F-4216-5523-DAE1-4C944F1A1960}"/>
                </a:ext>
              </a:extLst>
            </p:cNvPr>
            <p:cNvSpPr/>
            <p:nvPr/>
          </p:nvSpPr>
          <p:spPr>
            <a:xfrm>
              <a:off x="7377600" y="3470600"/>
              <a:ext cx="88425" cy="54425"/>
            </a:xfrm>
            <a:custGeom>
              <a:avLst/>
              <a:gdLst/>
              <a:ahLst/>
              <a:cxnLst/>
              <a:rect l="l" t="t" r="r" b="b"/>
              <a:pathLst>
                <a:path w="3537" h="2177" extrusionOk="0">
                  <a:moveTo>
                    <a:pt x="3327" y="0"/>
                  </a:moveTo>
                  <a:lnTo>
                    <a:pt x="189" y="21"/>
                  </a:lnTo>
                  <a:cubicBezTo>
                    <a:pt x="84" y="21"/>
                    <a:pt x="0" y="105"/>
                    <a:pt x="0" y="209"/>
                  </a:cubicBezTo>
                  <a:lnTo>
                    <a:pt x="21" y="1988"/>
                  </a:lnTo>
                  <a:cubicBezTo>
                    <a:pt x="21" y="2093"/>
                    <a:pt x="105" y="2176"/>
                    <a:pt x="210" y="2176"/>
                  </a:cubicBezTo>
                  <a:lnTo>
                    <a:pt x="3348" y="2134"/>
                  </a:lnTo>
                  <a:cubicBezTo>
                    <a:pt x="3453" y="2134"/>
                    <a:pt x="3536" y="2072"/>
                    <a:pt x="3536" y="1967"/>
                  </a:cubicBezTo>
                  <a:lnTo>
                    <a:pt x="3516" y="188"/>
                  </a:lnTo>
                  <a:cubicBezTo>
                    <a:pt x="3516" y="84"/>
                    <a:pt x="3432" y="0"/>
                    <a:pt x="33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849;p65">
              <a:extLst>
                <a:ext uri="{FF2B5EF4-FFF2-40B4-BE49-F238E27FC236}">
                  <a16:creationId xmlns:a16="http://schemas.microsoft.com/office/drawing/2014/main" id="{290DF422-8282-8385-90A0-FB19305D3D5C}"/>
                </a:ext>
              </a:extLst>
            </p:cNvPr>
            <p:cNvSpPr/>
            <p:nvPr/>
          </p:nvSpPr>
          <p:spPr>
            <a:xfrm>
              <a:off x="7476975" y="3469550"/>
              <a:ext cx="88425" cy="53900"/>
            </a:xfrm>
            <a:custGeom>
              <a:avLst/>
              <a:gdLst/>
              <a:ahLst/>
              <a:cxnLst/>
              <a:rect l="l" t="t" r="r" b="b"/>
              <a:pathLst>
                <a:path w="3537" h="2156" extrusionOk="0">
                  <a:moveTo>
                    <a:pt x="3328" y="0"/>
                  </a:moveTo>
                  <a:lnTo>
                    <a:pt x="189" y="21"/>
                  </a:lnTo>
                  <a:cubicBezTo>
                    <a:pt x="85" y="21"/>
                    <a:pt x="1" y="105"/>
                    <a:pt x="1" y="210"/>
                  </a:cubicBezTo>
                  <a:lnTo>
                    <a:pt x="22" y="1988"/>
                  </a:lnTo>
                  <a:cubicBezTo>
                    <a:pt x="22" y="2093"/>
                    <a:pt x="105" y="2155"/>
                    <a:pt x="210" y="2155"/>
                  </a:cubicBezTo>
                  <a:lnTo>
                    <a:pt x="3349" y="2135"/>
                  </a:lnTo>
                  <a:cubicBezTo>
                    <a:pt x="3453" y="2135"/>
                    <a:pt x="3537" y="2051"/>
                    <a:pt x="3537" y="1946"/>
                  </a:cubicBezTo>
                  <a:lnTo>
                    <a:pt x="3495" y="168"/>
                  </a:lnTo>
                  <a:cubicBezTo>
                    <a:pt x="3495" y="63"/>
                    <a:pt x="3432" y="0"/>
                    <a:pt x="332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850;p65">
              <a:extLst>
                <a:ext uri="{FF2B5EF4-FFF2-40B4-BE49-F238E27FC236}">
                  <a16:creationId xmlns:a16="http://schemas.microsoft.com/office/drawing/2014/main" id="{13823EF2-7D60-A181-3179-C03F618FA481}"/>
                </a:ext>
              </a:extLst>
            </p:cNvPr>
            <p:cNvSpPr/>
            <p:nvPr/>
          </p:nvSpPr>
          <p:spPr>
            <a:xfrm>
              <a:off x="7576900" y="3468500"/>
              <a:ext cx="88425" cy="54425"/>
            </a:xfrm>
            <a:custGeom>
              <a:avLst/>
              <a:gdLst/>
              <a:ahLst/>
              <a:cxnLst/>
              <a:rect l="l" t="t" r="r" b="b"/>
              <a:pathLst>
                <a:path w="3537" h="2177" extrusionOk="0">
                  <a:moveTo>
                    <a:pt x="3327" y="0"/>
                  </a:moveTo>
                  <a:lnTo>
                    <a:pt x="189" y="42"/>
                  </a:lnTo>
                  <a:cubicBezTo>
                    <a:pt x="84" y="42"/>
                    <a:pt x="0" y="105"/>
                    <a:pt x="0" y="210"/>
                  </a:cubicBezTo>
                  <a:lnTo>
                    <a:pt x="42" y="1988"/>
                  </a:lnTo>
                  <a:cubicBezTo>
                    <a:pt x="42" y="2093"/>
                    <a:pt x="105" y="2177"/>
                    <a:pt x="210" y="2177"/>
                  </a:cubicBezTo>
                  <a:lnTo>
                    <a:pt x="3348" y="2156"/>
                  </a:lnTo>
                  <a:cubicBezTo>
                    <a:pt x="3453" y="2156"/>
                    <a:pt x="3536" y="2072"/>
                    <a:pt x="3536" y="1967"/>
                  </a:cubicBezTo>
                  <a:lnTo>
                    <a:pt x="3515" y="189"/>
                  </a:lnTo>
                  <a:cubicBezTo>
                    <a:pt x="3515" y="84"/>
                    <a:pt x="3432" y="0"/>
                    <a:pt x="332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6" name="Google Shape;1851;p65">
              <a:extLst>
                <a:ext uri="{FF2B5EF4-FFF2-40B4-BE49-F238E27FC236}">
                  <a16:creationId xmlns:a16="http://schemas.microsoft.com/office/drawing/2014/main" id="{A42A039F-7009-B30A-7E24-7660674BD790}"/>
                </a:ext>
              </a:extLst>
            </p:cNvPr>
            <p:cNvSpPr/>
            <p:nvPr/>
          </p:nvSpPr>
          <p:spPr>
            <a:xfrm>
              <a:off x="7678900" y="3467450"/>
              <a:ext cx="88425" cy="54425"/>
            </a:xfrm>
            <a:custGeom>
              <a:avLst/>
              <a:gdLst/>
              <a:ahLst/>
              <a:cxnLst/>
              <a:rect l="l" t="t" r="r" b="b"/>
              <a:pathLst>
                <a:path w="3537" h="2177" extrusionOk="0">
                  <a:moveTo>
                    <a:pt x="3327" y="1"/>
                  </a:moveTo>
                  <a:lnTo>
                    <a:pt x="189" y="22"/>
                  </a:lnTo>
                  <a:cubicBezTo>
                    <a:pt x="84" y="22"/>
                    <a:pt x="0" y="105"/>
                    <a:pt x="0" y="210"/>
                  </a:cubicBezTo>
                  <a:lnTo>
                    <a:pt x="42" y="1988"/>
                  </a:lnTo>
                  <a:cubicBezTo>
                    <a:pt x="42" y="2093"/>
                    <a:pt x="105" y="2177"/>
                    <a:pt x="210" y="2177"/>
                  </a:cubicBezTo>
                  <a:lnTo>
                    <a:pt x="3348" y="2135"/>
                  </a:lnTo>
                  <a:cubicBezTo>
                    <a:pt x="3453" y="2135"/>
                    <a:pt x="3536" y="2051"/>
                    <a:pt x="3536" y="1947"/>
                  </a:cubicBezTo>
                  <a:lnTo>
                    <a:pt x="3516" y="168"/>
                  </a:lnTo>
                  <a:cubicBezTo>
                    <a:pt x="3516" y="84"/>
                    <a:pt x="3432" y="1"/>
                    <a:pt x="33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7" name="Google Shape;1852;p65">
              <a:extLst>
                <a:ext uri="{FF2B5EF4-FFF2-40B4-BE49-F238E27FC236}">
                  <a16:creationId xmlns:a16="http://schemas.microsoft.com/office/drawing/2014/main" id="{09FE445A-57E5-C23D-C64D-2D3FC75B0E9F}"/>
                </a:ext>
              </a:extLst>
            </p:cNvPr>
            <p:cNvSpPr/>
            <p:nvPr/>
          </p:nvSpPr>
          <p:spPr>
            <a:xfrm>
              <a:off x="7778275" y="3465875"/>
              <a:ext cx="88425" cy="54425"/>
            </a:xfrm>
            <a:custGeom>
              <a:avLst/>
              <a:gdLst/>
              <a:ahLst/>
              <a:cxnLst/>
              <a:rect l="l" t="t" r="r" b="b"/>
              <a:pathLst>
                <a:path w="3537" h="2177" extrusionOk="0">
                  <a:moveTo>
                    <a:pt x="3328" y="1"/>
                  </a:moveTo>
                  <a:lnTo>
                    <a:pt x="189" y="43"/>
                  </a:lnTo>
                  <a:cubicBezTo>
                    <a:pt x="85" y="43"/>
                    <a:pt x="1" y="105"/>
                    <a:pt x="1" y="210"/>
                  </a:cubicBezTo>
                  <a:lnTo>
                    <a:pt x="43" y="1989"/>
                  </a:lnTo>
                  <a:cubicBezTo>
                    <a:pt x="43" y="2093"/>
                    <a:pt x="105" y="2177"/>
                    <a:pt x="210" y="2177"/>
                  </a:cubicBezTo>
                  <a:lnTo>
                    <a:pt x="3349" y="2156"/>
                  </a:lnTo>
                  <a:cubicBezTo>
                    <a:pt x="3453" y="2156"/>
                    <a:pt x="3537" y="2072"/>
                    <a:pt x="3537" y="1968"/>
                  </a:cubicBezTo>
                  <a:lnTo>
                    <a:pt x="3516" y="189"/>
                  </a:lnTo>
                  <a:cubicBezTo>
                    <a:pt x="3516" y="85"/>
                    <a:pt x="3432" y="1"/>
                    <a:pt x="332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853;p65">
              <a:extLst>
                <a:ext uri="{FF2B5EF4-FFF2-40B4-BE49-F238E27FC236}">
                  <a16:creationId xmlns:a16="http://schemas.microsoft.com/office/drawing/2014/main" id="{E48A0242-0121-A8C3-0325-009AA4D86F29}"/>
                </a:ext>
              </a:extLst>
            </p:cNvPr>
            <p:cNvSpPr/>
            <p:nvPr/>
          </p:nvSpPr>
          <p:spPr>
            <a:xfrm>
              <a:off x="7878200" y="3465350"/>
              <a:ext cx="88425" cy="54425"/>
            </a:xfrm>
            <a:custGeom>
              <a:avLst/>
              <a:gdLst/>
              <a:ahLst/>
              <a:cxnLst/>
              <a:rect l="l" t="t" r="r" b="b"/>
              <a:pathLst>
                <a:path w="3537" h="2177" extrusionOk="0">
                  <a:moveTo>
                    <a:pt x="3327" y="1"/>
                  </a:moveTo>
                  <a:lnTo>
                    <a:pt x="189" y="22"/>
                  </a:lnTo>
                  <a:cubicBezTo>
                    <a:pt x="84" y="22"/>
                    <a:pt x="0" y="106"/>
                    <a:pt x="0" y="210"/>
                  </a:cubicBezTo>
                  <a:lnTo>
                    <a:pt x="42" y="1989"/>
                  </a:lnTo>
                  <a:cubicBezTo>
                    <a:pt x="42" y="2093"/>
                    <a:pt x="105" y="2177"/>
                    <a:pt x="210" y="2177"/>
                  </a:cubicBezTo>
                  <a:lnTo>
                    <a:pt x="3348" y="2156"/>
                  </a:lnTo>
                  <a:cubicBezTo>
                    <a:pt x="3474" y="2156"/>
                    <a:pt x="3536" y="2072"/>
                    <a:pt x="3536" y="1968"/>
                  </a:cubicBezTo>
                  <a:lnTo>
                    <a:pt x="3515" y="189"/>
                  </a:lnTo>
                  <a:cubicBezTo>
                    <a:pt x="3515" y="85"/>
                    <a:pt x="3432" y="1"/>
                    <a:pt x="332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9" name="Google Shape;1854;p65">
              <a:extLst>
                <a:ext uri="{FF2B5EF4-FFF2-40B4-BE49-F238E27FC236}">
                  <a16:creationId xmlns:a16="http://schemas.microsoft.com/office/drawing/2014/main" id="{029C25B7-22ED-4434-995C-E646C19B9A51}"/>
                </a:ext>
              </a:extLst>
            </p:cNvPr>
            <p:cNvSpPr/>
            <p:nvPr/>
          </p:nvSpPr>
          <p:spPr>
            <a:xfrm>
              <a:off x="7790325" y="3954450"/>
              <a:ext cx="83700" cy="11000"/>
            </a:xfrm>
            <a:custGeom>
              <a:avLst/>
              <a:gdLst/>
              <a:ahLst/>
              <a:cxnLst/>
              <a:rect l="l" t="t" r="r" b="b"/>
              <a:pathLst>
                <a:path w="3348" h="440" extrusionOk="0">
                  <a:moveTo>
                    <a:pt x="3348" y="1"/>
                  </a:moveTo>
                  <a:lnTo>
                    <a:pt x="0" y="63"/>
                  </a:lnTo>
                  <a:lnTo>
                    <a:pt x="0" y="440"/>
                  </a:lnTo>
                  <a:lnTo>
                    <a:pt x="3348" y="419"/>
                  </a:lnTo>
                  <a:lnTo>
                    <a:pt x="334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0" name="Google Shape;1855;p65">
              <a:extLst>
                <a:ext uri="{FF2B5EF4-FFF2-40B4-BE49-F238E27FC236}">
                  <a16:creationId xmlns:a16="http://schemas.microsoft.com/office/drawing/2014/main" id="{FFE6CEB1-91C2-87DC-D862-55D5B76AB822}"/>
                </a:ext>
              </a:extLst>
            </p:cNvPr>
            <p:cNvSpPr/>
            <p:nvPr/>
          </p:nvSpPr>
          <p:spPr>
            <a:xfrm>
              <a:off x="6995225" y="4054350"/>
              <a:ext cx="563375" cy="354700"/>
            </a:xfrm>
            <a:custGeom>
              <a:avLst/>
              <a:gdLst/>
              <a:ahLst/>
              <a:cxnLst/>
              <a:rect l="l" t="t" r="r" b="b"/>
              <a:pathLst>
                <a:path w="22535" h="14188" extrusionOk="0">
                  <a:moveTo>
                    <a:pt x="22200" y="1"/>
                  </a:moveTo>
                  <a:lnTo>
                    <a:pt x="189" y="252"/>
                  </a:lnTo>
                  <a:cubicBezTo>
                    <a:pt x="84" y="252"/>
                    <a:pt x="0" y="315"/>
                    <a:pt x="0" y="419"/>
                  </a:cubicBezTo>
                  <a:lnTo>
                    <a:pt x="147" y="13999"/>
                  </a:lnTo>
                  <a:cubicBezTo>
                    <a:pt x="147" y="14103"/>
                    <a:pt x="230" y="14187"/>
                    <a:pt x="335" y="14187"/>
                  </a:cubicBezTo>
                  <a:lnTo>
                    <a:pt x="22368" y="13957"/>
                  </a:lnTo>
                  <a:cubicBezTo>
                    <a:pt x="22472" y="13957"/>
                    <a:pt x="22535" y="13873"/>
                    <a:pt x="22535" y="13769"/>
                  </a:cubicBezTo>
                  <a:lnTo>
                    <a:pt x="22388" y="189"/>
                  </a:lnTo>
                  <a:cubicBezTo>
                    <a:pt x="22388" y="85"/>
                    <a:pt x="22305" y="1"/>
                    <a:pt x="2220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1401" name="Picture 1400">
            <a:extLst>
              <a:ext uri="{FF2B5EF4-FFF2-40B4-BE49-F238E27FC236}">
                <a16:creationId xmlns:a16="http://schemas.microsoft.com/office/drawing/2014/main" id="{7A31C8DA-3383-BD8C-4271-4A39F1D06DE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00"/>
        <p:cNvGrpSpPr/>
        <p:nvPr/>
      </p:nvGrpSpPr>
      <p:grpSpPr>
        <a:xfrm>
          <a:off x="0" y="0"/>
          <a:ext cx="0" cy="0"/>
          <a:chOff x="0" y="0"/>
          <a:chExt cx="0" cy="0"/>
        </a:xfrm>
      </p:grpSpPr>
      <p:pic>
        <p:nvPicPr>
          <p:cNvPr id="4" name="Picture 3" descr="A picture containing toy&#10;&#10;Description automatically generated">
            <a:extLst>
              <a:ext uri="{FF2B5EF4-FFF2-40B4-BE49-F238E27FC236}">
                <a16:creationId xmlns:a16="http://schemas.microsoft.com/office/drawing/2014/main" id="{79B84F29-A308-2253-5EF3-39406FC59521}"/>
              </a:ext>
            </a:extLst>
          </p:cNvPr>
          <p:cNvPicPr>
            <a:picLocks noChangeAspect="1"/>
          </p:cNvPicPr>
          <p:nvPr/>
        </p:nvPicPr>
        <p:blipFill>
          <a:blip r:embed="rId3"/>
          <a:stretch>
            <a:fillRect/>
          </a:stretch>
        </p:blipFill>
        <p:spPr>
          <a:xfrm>
            <a:off x="537210" y="606179"/>
            <a:ext cx="7862284" cy="3931142"/>
          </a:xfrm>
          <a:prstGeom prst="rect">
            <a:avLst/>
          </a:prstGeom>
        </p:spPr>
      </p:pic>
      <p:pic>
        <p:nvPicPr>
          <p:cNvPr id="3" name="Picture 2">
            <a:extLst>
              <a:ext uri="{FF2B5EF4-FFF2-40B4-BE49-F238E27FC236}">
                <a16:creationId xmlns:a16="http://schemas.microsoft.com/office/drawing/2014/main" id="{1C209BF8-8B16-1863-A7D9-25372CC550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18"/>
        <p:cNvGrpSpPr/>
        <p:nvPr/>
      </p:nvGrpSpPr>
      <p:grpSpPr>
        <a:xfrm>
          <a:off x="0" y="0"/>
          <a:ext cx="0" cy="0"/>
          <a:chOff x="0" y="0"/>
          <a:chExt cx="0" cy="0"/>
        </a:xfrm>
      </p:grpSpPr>
      <p:sp>
        <p:nvSpPr>
          <p:cNvPr id="1019" name="Google Shape;1019;p40"/>
          <p:cNvSpPr/>
          <p:nvPr/>
        </p:nvSpPr>
        <p:spPr>
          <a:xfrm>
            <a:off x="447584" y="1395342"/>
            <a:ext cx="8152481" cy="2729100"/>
          </a:xfrm>
          <a:prstGeom prst="rect">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0" name="Google Shape;1020;p40"/>
          <p:cNvSpPr/>
          <p:nvPr/>
        </p:nvSpPr>
        <p:spPr>
          <a:xfrm>
            <a:off x="447584" y="867825"/>
            <a:ext cx="6560400" cy="723600"/>
          </a:xfrm>
          <a:prstGeom prst="rect">
            <a:avLst/>
          </a:prstGeom>
          <a:solidFill>
            <a:schemeClr val="accen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ZA" sz="3200" b="1" dirty="0" err="1">
                <a:latin typeface="Britannic Bold" panose="020B0903060703020204" pitchFamily="34" charset="0"/>
              </a:rPr>
              <a:t>Ons</a:t>
            </a:r>
            <a:r>
              <a:rPr lang="en-ZA" sz="3200" b="1" dirty="0">
                <a:latin typeface="Britannic Bold" panose="020B0903060703020204" pitchFamily="34" charset="0"/>
              </a:rPr>
              <a:t> </a:t>
            </a:r>
            <a:r>
              <a:rPr lang="en-ZA" sz="3200" b="1" dirty="0" err="1">
                <a:latin typeface="Britannic Bold" panose="020B0903060703020204" pitchFamily="34" charset="0"/>
              </a:rPr>
              <a:t>volgende</a:t>
            </a:r>
            <a:r>
              <a:rPr lang="en-ZA" sz="3200" b="1" dirty="0">
                <a:latin typeface="Britannic Bold" panose="020B0903060703020204" pitchFamily="34" charset="0"/>
              </a:rPr>
              <a:t> </a:t>
            </a:r>
            <a:r>
              <a:rPr lang="en-ZA" sz="3200" b="1" dirty="0" err="1">
                <a:latin typeface="Britannic Bold" panose="020B0903060703020204" pitchFamily="34" charset="0"/>
              </a:rPr>
              <a:t>skuif</a:t>
            </a:r>
            <a:r>
              <a:rPr lang="en-ZA" sz="3200" b="1" dirty="0">
                <a:latin typeface="Britannic Bold" panose="020B0903060703020204" pitchFamily="34" charset="0"/>
              </a:rPr>
              <a:t>:</a:t>
            </a:r>
            <a:endParaRPr sz="3200" b="1" dirty="0">
              <a:latin typeface="Britannic Bold" panose="020B0903060703020204" pitchFamily="34" charset="0"/>
            </a:endParaRPr>
          </a:p>
        </p:txBody>
      </p:sp>
      <p:sp>
        <p:nvSpPr>
          <p:cNvPr id="1022" name="Google Shape;1022;p40"/>
          <p:cNvSpPr txBox="1">
            <a:spLocks noGrp="1"/>
          </p:cNvSpPr>
          <p:nvPr>
            <p:ph type="subTitle" idx="1"/>
          </p:nvPr>
        </p:nvSpPr>
        <p:spPr>
          <a:xfrm>
            <a:off x="447584" y="1441863"/>
            <a:ext cx="7991336" cy="2472012"/>
          </a:xfrm>
          <a:prstGeom prst="rect">
            <a:avLst/>
          </a:prstGeom>
        </p:spPr>
        <p:txBody>
          <a:bodyPr spcFirstLastPara="1" wrap="square" lIns="0" tIns="0" rIns="0" bIns="0" anchor="t" anchorCtr="0">
            <a:noAutofit/>
          </a:bodyPr>
          <a:lstStyle/>
          <a:p>
            <a:pPr algn="l"/>
            <a:endParaRPr lang="en-ZA" sz="1800" b="0" i="0" u="none" strike="noStrike" baseline="0" dirty="0">
              <a:solidFill>
                <a:srgbClr val="000000"/>
              </a:solidFill>
              <a:latin typeface="+mn-lt"/>
            </a:endParaRPr>
          </a:p>
          <a:p>
            <a:r>
              <a:rPr lang="en-US" sz="1800" b="0" i="0" u="none" strike="noStrike" baseline="0" dirty="0">
                <a:solidFill>
                  <a:srgbClr val="000000"/>
                </a:solidFill>
                <a:latin typeface="+mn-lt"/>
              </a:rPr>
              <a:t> </a:t>
            </a:r>
          </a:p>
          <a:p>
            <a:endParaRPr lang="en-US" sz="1800" b="1" i="1" u="none" strike="noStrike" baseline="0" dirty="0">
              <a:solidFill>
                <a:srgbClr val="000000"/>
              </a:solidFill>
              <a:latin typeface="+mn-lt"/>
            </a:endParaRPr>
          </a:p>
          <a:p>
            <a:r>
              <a:rPr lang="nl-NL" sz="1800" b="1" i="1" dirty="0">
                <a:solidFill>
                  <a:srgbClr val="000000"/>
                </a:solidFill>
                <a:latin typeface="+mn-lt"/>
              </a:rPr>
              <a:t>Ons gaan vandag fokus op die toelatingstelsels wat deur verskillende hoëronderwysinstellings gebruik word. 
</a:t>
            </a:r>
            <a:endParaRPr lang="en-US" sz="1800" b="1" i="1" u="none" strike="noStrike" baseline="0" dirty="0">
              <a:solidFill>
                <a:srgbClr val="000000"/>
              </a:solidFill>
              <a:latin typeface="+mn-lt"/>
            </a:endParaRPr>
          </a:p>
          <a:p>
            <a:r>
              <a:rPr lang="en-US" sz="1800" b="0" i="0" u="none" strike="noStrike" baseline="0" dirty="0">
                <a:solidFill>
                  <a:srgbClr val="000000"/>
                </a:solidFill>
                <a:latin typeface="+mn-lt"/>
              </a:rPr>
              <a:t>	</a:t>
            </a:r>
          </a:p>
        </p:txBody>
      </p:sp>
      <p:sp>
        <p:nvSpPr>
          <p:cNvPr id="1024" name="Google Shape;1024;p40"/>
          <p:cNvSpPr/>
          <p:nvPr/>
        </p:nvSpPr>
        <p:spPr>
          <a:xfrm>
            <a:off x="4419303" y="3913875"/>
            <a:ext cx="305400" cy="305700"/>
          </a:xfrm>
          <a:prstGeom prst="star4">
            <a:avLst>
              <a:gd name="adj" fmla="val 125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pic>
        <p:nvPicPr>
          <p:cNvPr id="3" name="Picture 2">
            <a:extLst>
              <a:ext uri="{FF2B5EF4-FFF2-40B4-BE49-F238E27FC236}">
                <a16:creationId xmlns:a16="http://schemas.microsoft.com/office/drawing/2014/main" id="{98C50C4E-A6EC-0923-90EE-C91267966CA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6"/>
        <p:cNvGrpSpPr/>
        <p:nvPr/>
      </p:nvGrpSpPr>
      <p:grpSpPr>
        <a:xfrm>
          <a:off x="0" y="0"/>
          <a:ext cx="0" cy="0"/>
          <a:chOff x="0" y="0"/>
          <a:chExt cx="0" cy="0"/>
        </a:xfrm>
      </p:grpSpPr>
      <p:sp>
        <p:nvSpPr>
          <p:cNvPr id="1147" name="Google Shape;1147;p45"/>
          <p:cNvSpPr txBox="1">
            <a:spLocks noGrp="1"/>
          </p:cNvSpPr>
          <p:nvPr>
            <p:ph type="title"/>
          </p:nvPr>
        </p:nvSpPr>
        <p:spPr>
          <a:xfrm>
            <a:off x="0" y="924517"/>
            <a:ext cx="8695182" cy="4069593"/>
          </a:xfrm>
          <a:prstGeom prst="rect">
            <a:avLst/>
          </a:prstGeom>
        </p:spPr>
        <p:txBody>
          <a:bodyPr spcFirstLastPara="1" wrap="square" lIns="91425" tIns="91425" rIns="91425" bIns="91425" anchor="ctr" anchorCtr="0">
            <a:noAutofit/>
          </a:bodyPr>
          <a:lstStyle/>
          <a:p>
            <a:pPr>
              <a:lnSpc>
                <a:spcPct val="115000"/>
              </a:lnSpc>
            </a:pPr>
            <a:br>
              <a:rPr lang="en" dirty="0">
                <a:latin typeface="+mn-lt"/>
              </a:rPr>
            </a:br>
            <a:r>
              <a:rPr lang="en-ZA" b="1" dirty="0">
                <a:latin typeface="Britannic Bold" panose="020B0903060703020204" pitchFamily="34" charset="0"/>
              </a:rPr>
              <a:t>TPT-TELLINGS</a:t>
            </a:r>
            <a:r>
              <a:rPr lang="en" dirty="0">
                <a:latin typeface="Britannic Bold" panose="020B0903060703020204" pitchFamily="34" charset="0"/>
              </a:rPr>
              <a:t>:</a:t>
            </a:r>
            <a:r>
              <a:rPr lang="en-ZA" dirty="0">
                <a:latin typeface="Britannic Bold" panose="020B0903060703020204" pitchFamily="34" charset="0"/>
              </a:rPr>
              <a:t>(APS)</a:t>
            </a:r>
            <a:r>
              <a:rPr lang="en" dirty="0">
                <a:latin typeface="Britannic Bold" panose="020B0903060703020204" pitchFamily="34" charset="0"/>
              </a:rPr>
              <a:t> </a:t>
            </a:r>
            <a:br>
              <a:rPr lang="en" dirty="0">
                <a:latin typeface="Britannic Bold" panose="020B0903060703020204" pitchFamily="34" charset="0"/>
              </a:rPr>
            </a:br>
            <a:r>
              <a:rPr lang="nl-NL" sz="1800" dirty="0">
                <a:latin typeface="+mn-lt"/>
                <a:ea typeface="Times New Roman" panose="02020603050405020304" pitchFamily="18" charset="0"/>
              </a:rPr>
              <a:t>TPT-tellings word bereken met behulp van jou </a:t>
            </a:r>
            <a:br>
              <a:rPr lang="nl-NL" sz="1800" dirty="0">
                <a:latin typeface="+mn-lt"/>
                <a:ea typeface="Times New Roman" panose="02020603050405020304" pitchFamily="18" charset="0"/>
              </a:rPr>
            </a:br>
            <a:r>
              <a:rPr lang="nl-NL" sz="1800" dirty="0">
                <a:latin typeface="+mn-lt"/>
                <a:ea typeface="Times New Roman" panose="02020603050405020304" pitchFamily="18" charset="0"/>
              </a:rPr>
              <a:t>matriekuitslae. </a:t>
            </a:r>
            <a:br>
              <a:rPr lang="en-ZA" sz="1800" dirty="0">
                <a:effectLst/>
                <a:latin typeface="+mn-lt"/>
                <a:ea typeface="Times New Roman" panose="02020603050405020304" pitchFamily="18" charset="0"/>
              </a:rPr>
            </a:br>
            <a:br>
              <a:rPr lang="en-ZA" sz="1800" dirty="0">
                <a:effectLst/>
                <a:latin typeface="+mn-lt"/>
                <a:ea typeface="Times New Roman" panose="02020603050405020304" pitchFamily="18" charset="0"/>
              </a:rPr>
            </a:br>
            <a:r>
              <a:rPr lang="nl-NL" sz="1800" dirty="0">
                <a:latin typeface="+mn-lt"/>
                <a:ea typeface="Times New Roman" panose="02020603050405020304" pitchFamily="18" charset="0"/>
              </a:rPr>
              <a:t>Hoe hoër jou NSS-punte is, hoe beter sal jou TPT-telling wees!!</a:t>
            </a:r>
            <a:br>
              <a:rPr lang="en-ZA" sz="1800" dirty="0">
                <a:effectLst/>
                <a:latin typeface="+mn-lt"/>
                <a:ea typeface="Times New Roman" panose="02020603050405020304" pitchFamily="18" charset="0"/>
              </a:rPr>
            </a:br>
            <a:br>
              <a:rPr lang="en-ZA" sz="1800" dirty="0">
                <a:effectLst/>
                <a:latin typeface="+mn-lt"/>
                <a:ea typeface="Times New Roman" panose="02020603050405020304" pitchFamily="18" charset="0"/>
              </a:rPr>
            </a:br>
            <a:r>
              <a:rPr lang="nl-NL" sz="1800" dirty="0">
                <a:effectLst/>
                <a:latin typeface="+mn-lt"/>
                <a:ea typeface="Times New Roman" panose="02020603050405020304" pitchFamily="18" charset="0"/>
              </a:rPr>
              <a:t>Leerders </a:t>
            </a:r>
            <a:r>
              <a:rPr lang="nl-NL" sz="1800" dirty="0">
                <a:latin typeface="+mn-lt"/>
                <a:ea typeface="Times New Roman" panose="02020603050405020304" pitchFamily="18" charset="0"/>
              </a:rPr>
              <a:t>moet</a:t>
            </a:r>
            <a:r>
              <a:rPr lang="nl-NL" sz="1800" dirty="0">
                <a:effectLst/>
                <a:latin typeface="+mn-lt"/>
                <a:ea typeface="Times New Roman" panose="02020603050405020304" pitchFamily="18" charset="0"/>
              </a:rPr>
              <a:t> aan 'n sekere minimum TPT-telling vereiste voldoen om keuring te kry vir sekere kursusse wat hulle wil studeer. Daar moet kennis geneem word dat </a:t>
            </a:r>
            <a:r>
              <a:rPr lang="nl-NL" sz="1800" b="1" i="1" dirty="0">
                <a:effectLst/>
                <a:latin typeface="+mn-lt"/>
                <a:ea typeface="Times New Roman" panose="02020603050405020304" pitchFamily="18" charset="0"/>
              </a:rPr>
              <a:t>elke universiteit 'n ander manier het om hierdie telling te bepaal en elke tersiêre instelling verskil en het verskillende voor- en toelatingsvereistes</a:t>
            </a:r>
            <a:r>
              <a:rPr lang="nl-NL" sz="1800" dirty="0">
                <a:effectLst/>
                <a:latin typeface="+mn-lt"/>
                <a:ea typeface="Times New Roman" panose="02020603050405020304" pitchFamily="18" charset="0"/>
              </a:rPr>
              <a:t>.</a:t>
            </a:r>
            <a:br>
              <a:rPr lang="en-ZA" sz="1800" dirty="0">
                <a:effectLst/>
                <a:latin typeface="Times New Roman" panose="02020603050405020304" pitchFamily="18" charset="0"/>
                <a:ea typeface="Times New Roman" panose="02020603050405020304" pitchFamily="18" charset="0"/>
              </a:rPr>
            </a:br>
            <a:endParaRPr dirty="0"/>
          </a:p>
        </p:txBody>
      </p:sp>
      <p:pic>
        <p:nvPicPr>
          <p:cNvPr id="3" name="Picture 2" descr="APS Score Calculator for Matric – Apps on Google Play">
            <a:extLst>
              <a:ext uri="{FF2B5EF4-FFF2-40B4-BE49-F238E27FC236}">
                <a16:creationId xmlns:a16="http://schemas.microsoft.com/office/drawing/2014/main" id="{1DE1FBD6-C0D2-9CFB-219F-067FEF8BFEC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33631" y="1328911"/>
            <a:ext cx="1714500" cy="1714500"/>
          </a:xfrm>
          <a:prstGeom prst="rect">
            <a:avLst/>
          </a:prstGeom>
          <a:noFill/>
          <a:ln>
            <a:noFill/>
          </a:ln>
        </p:spPr>
      </p:pic>
      <p:pic>
        <p:nvPicPr>
          <p:cNvPr id="4" name="Picture 3">
            <a:extLst>
              <a:ext uri="{FF2B5EF4-FFF2-40B4-BE49-F238E27FC236}">
                <a16:creationId xmlns:a16="http://schemas.microsoft.com/office/drawing/2014/main" id="{23D47AA5-BE08-89DC-82A6-9A9C30230D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75"/>
        <p:cNvGrpSpPr/>
        <p:nvPr/>
      </p:nvGrpSpPr>
      <p:grpSpPr>
        <a:xfrm>
          <a:off x="0" y="0"/>
          <a:ext cx="0" cy="0"/>
          <a:chOff x="0" y="0"/>
          <a:chExt cx="0" cy="0"/>
        </a:xfrm>
      </p:grpSpPr>
      <p:sp>
        <p:nvSpPr>
          <p:cNvPr id="1176" name="Google Shape;1176;p47"/>
          <p:cNvSpPr txBox="1">
            <a:spLocks noGrp="1"/>
          </p:cNvSpPr>
          <p:nvPr>
            <p:ph type="title"/>
          </p:nvPr>
        </p:nvSpPr>
        <p:spPr>
          <a:xfrm>
            <a:off x="208367" y="473724"/>
            <a:ext cx="6637663" cy="4406747"/>
          </a:xfrm>
          <a:prstGeom prst="rect">
            <a:avLst/>
          </a:prstGeom>
        </p:spPr>
        <p:txBody>
          <a:bodyPr spcFirstLastPara="1" wrap="square" lIns="0" tIns="0" rIns="0" bIns="0" anchor="ctr" anchorCtr="0">
            <a:normAutofit/>
          </a:bodyPr>
          <a:lstStyle/>
          <a:p>
            <a:pPr>
              <a:lnSpc>
                <a:spcPct val="115000"/>
              </a:lnSpc>
              <a:spcAft>
                <a:spcPts val="800"/>
              </a:spcAft>
            </a:pPr>
            <a:r>
              <a:rPr lang="nl-NL" sz="2700" dirty="0">
                <a:latin typeface="Britannic Bold" panose="020B0903060703020204" pitchFamily="34" charset="0"/>
                <a:ea typeface="Times New Roman" panose="02020603050405020304" pitchFamily="18" charset="0"/>
                <a:cs typeface="Times New Roman" panose="02020603050405020304" pitchFamily="18" charset="0"/>
              </a:rPr>
              <a:t>Hoekom is jou TPT-telling so belangrik?</a:t>
            </a:r>
            <a:br>
              <a:rPr lang="en-ZA" sz="2700" dirty="0">
                <a:effectLst/>
                <a:latin typeface="Britannic Bold" panose="020B0903060703020204" pitchFamily="34" charset="0"/>
                <a:ea typeface="Times New Roman" panose="02020603050405020304" pitchFamily="18" charset="0"/>
                <a:cs typeface="Times New Roman" panose="02020603050405020304" pitchFamily="18" charset="0"/>
              </a:rPr>
            </a:br>
            <a:br>
              <a:rPr lang="en-ZA" sz="1800" dirty="0">
                <a:effectLst/>
                <a:latin typeface="Calibri" panose="020F0502020204030204" pitchFamily="34" charset="0"/>
                <a:ea typeface="Calibri" panose="020F0502020204030204" pitchFamily="34" charset="0"/>
                <a:cs typeface="Times New Roman" panose="02020603050405020304" pitchFamily="18" charset="0"/>
              </a:rPr>
            </a:br>
            <a:r>
              <a:rPr lang="en-ZA" sz="1800" dirty="0">
                <a:effectLst/>
                <a:latin typeface="Calibri" panose="020F0502020204030204" pitchFamily="34" charset="0"/>
                <a:ea typeface="Calibri" panose="020F0502020204030204" pitchFamily="34" charset="0"/>
                <a:cs typeface="Times New Roman" panose="02020603050405020304" pitchFamily="18" charset="0"/>
              </a:rPr>
              <a:t>1. </a:t>
            </a:r>
            <a:r>
              <a:rPr lang="nl-NL" sz="1800" dirty="0">
                <a:effectLst/>
                <a:latin typeface="+mn-lt"/>
                <a:ea typeface="Calibri" panose="020F0502020204030204" pitchFamily="34" charset="0"/>
                <a:cs typeface="Times New Roman" panose="02020603050405020304" pitchFamily="18" charset="0"/>
              </a:rPr>
              <a:t>Dit </a:t>
            </a:r>
            <a:r>
              <a:rPr lang="nl-NL" sz="1800" dirty="0">
                <a:latin typeface="+mn-lt"/>
                <a:ea typeface="Calibri" panose="020F0502020204030204" pitchFamily="34" charset="0"/>
                <a:cs typeface="Times New Roman" panose="02020603050405020304" pitchFamily="18" charset="0"/>
              </a:rPr>
              <a:t>dien as</a:t>
            </a:r>
            <a:r>
              <a:rPr lang="nl-NL" sz="1800" dirty="0">
                <a:effectLst/>
                <a:latin typeface="+mn-lt"/>
                <a:ea typeface="Calibri" panose="020F0502020204030204" pitchFamily="34" charset="0"/>
                <a:cs typeface="Times New Roman" panose="02020603050405020304" pitchFamily="18" charset="0"/>
              </a:rPr>
              <a:t> 'n aanvanklike siftingsmetode wat deur byna alle</a:t>
            </a:r>
            <a:br>
              <a:rPr lang="nl-NL" sz="1800" dirty="0">
                <a:effectLst/>
                <a:latin typeface="+mn-lt"/>
                <a:ea typeface="Calibri" panose="020F0502020204030204" pitchFamily="34" charset="0"/>
                <a:cs typeface="Times New Roman" panose="02020603050405020304" pitchFamily="18" charset="0"/>
              </a:rPr>
            </a:br>
            <a:r>
              <a:rPr lang="nl-NL" sz="1800" dirty="0">
                <a:effectLst/>
                <a:latin typeface="+mn-lt"/>
                <a:ea typeface="Calibri" panose="020F0502020204030204" pitchFamily="34" charset="0"/>
                <a:cs typeface="Times New Roman" panose="02020603050405020304" pitchFamily="18" charset="0"/>
              </a:rPr>
              <a:t>    universiteite gebruik word.</a:t>
            </a:r>
            <a:br>
              <a:rPr lang="nl-NL" sz="1800" dirty="0">
                <a:effectLst/>
                <a:latin typeface="+mn-lt"/>
                <a:ea typeface="Calibri" panose="020F0502020204030204" pitchFamily="34" charset="0"/>
                <a:cs typeface="Times New Roman" panose="02020603050405020304" pitchFamily="18" charset="0"/>
              </a:rPr>
            </a:br>
            <a:r>
              <a:rPr lang="nl-NL" sz="1800" dirty="0">
                <a:effectLst/>
                <a:latin typeface="+mn-lt"/>
                <a:ea typeface="Calibri" panose="020F0502020204030204" pitchFamily="34" charset="0"/>
                <a:cs typeface="Times New Roman" panose="02020603050405020304" pitchFamily="18" charset="0"/>
              </a:rPr>
              <a:t>2. Dit help om te bepaal of 'n matrikulant vir universiteitstoelating</a:t>
            </a:r>
            <a:br>
              <a:rPr lang="nl-NL" sz="1800" dirty="0">
                <a:effectLst/>
                <a:latin typeface="+mn-lt"/>
                <a:ea typeface="Calibri" panose="020F0502020204030204" pitchFamily="34" charset="0"/>
                <a:cs typeface="Times New Roman" panose="02020603050405020304" pitchFamily="18" charset="0"/>
              </a:rPr>
            </a:br>
            <a:r>
              <a:rPr lang="nl-NL" sz="1800" dirty="0">
                <a:effectLst/>
                <a:latin typeface="+mn-lt"/>
                <a:ea typeface="Calibri" panose="020F0502020204030204" pitchFamily="34" charset="0"/>
                <a:cs typeface="Times New Roman" panose="02020603050405020304" pitchFamily="18" charset="0"/>
              </a:rPr>
              <a:t>    of 'n sekere kursus oorweeg sal word</a:t>
            </a:r>
            <a:r>
              <a:rPr lang="nl-NL" sz="1800" dirty="0">
                <a:latin typeface="+mn-lt"/>
                <a:ea typeface="Calibri" panose="020F0502020204030204" pitchFamily="34" charset="0"/>
                <a:cs typeface="Times New Roman" panose="02020603050405020304" pitchFamily="18" charset="0"/>
              </a:rPr>
              <a:t>. </a:t>
            </a:r>
            <a:br>
              <a:rPr lang="nl-NL" sz="1800" dirty="0">
                <a:latin typeface="+mn-lt"/>
                <a:ea typeface="Calibri" panose="020F0502020204030204" pitchFamily="34" charset="0"/>
                <a:cs typeface="Times New Roman" panose="02020603050405020304" pitchFamily="18" charset="0"/>
              </a:rPr>
            </a:br>
            <a:r>
              <a:rPr lang="nl-NL" sz="1800" dirty="0">
                <a:latin typeface="+mn-lt"/>
                <a:ea typeface="Calibri" panose="020F0502020204030204" pitchFamily="34" charset="0"/>
                <a:cs typeface="Times New Roman" panose="02020603050405020304" pitchFamily="18" charset="0"/>
              </a:rPr>
              <a:t>(Sommige studiekursusse stel minimum vereistes.)</a:t>
            </a:r>
            <a:br>
              <a:rPr lang="nl-NL" sz="1800" dirty="0">
                <a:effectLst/>
                <a:latin typeface="+mn-lt"/>
                <a:ea typeface="Calibri" panose="020F0502020204030204" pitchFamily="34" charset="0"/>
                <a:cs typeface="Times New Roman" panose="02020603050405020304" pitchFamily="18" charset="0"/>
              </a:rPr>
            </a:br>
            <a:br>
              <a:rPr lang="en-ZA" sz="1800" dirty="0">
                <a:effectLst/>
                <a:latin typeface="Arial" panose="020B0604020202020204" pitchFamily="34" charset="0"/>
                <a:ea typeface="Times New Roman" panose="02020603050405020304" pitchFamily="18" charset="0"/>
                <a:cs typeface="Times New Roman" panose="02020603050405020304" pitchFamily="18" charset="0"/>
              </a:rPr>
            </a:br>
            <a:br>
              <a:rPr lang="en-ZA" sz="1800" dirty="0">
                <a:effectLst/>
                <a:latin typeface="Calibri" panose="020F0502020204030204" pitchFamily="34" charset="0"/>
                <a:ea typeface="Calibri" panose="020F0502020204030204" pitchFamily="34" charset="0"/>
                <a:cs typeface="Times New Roman" panose="02020603050405020304" pitchFamily="18" charset="0"/>
              </a:rPr>
            </a:br>
            <a:r>
              <a:rPr lang="en-ZA" sz="1800" dirty="0">
                <a:effectLst/>
                <a:latin typeface="Calibri" panose="020F0502020204030204" pitchFamily="34" charset="0"/>
                <a:ea typeface="Calibri" panose="020F0502020204030204" pitchFamily="34" charset="0"/>
                <a:cs typeface="Times New Roman" panose="02020603050405020304" pitchFamily="18" charset="0"/>
              </a:rPr>
              <a:t>  </a:t>
            </a:r>
            <a:r>
              <a:rPr lang="nl-NL" sz="1800" dirty="0">
                <a:latin typeface="Arial" panose="020B0604020202020204" pitchFamily="34" charset="0"/>
                <a:ea typeface="Calibri" panose="020F0502020204030204" pitchFamily="34" charset="0"/>
                <a:cs typeface="Times New Roman" panose="02020603050405020304" pitchFamily="18" charset="0"/>
              </a:rPr>
              <a:t>Jou TPT gee jou dus rigting oor watter studie-opsies ná skool </a:t>
            </a:r>
            <a:br>
              <a:rPr lang="nl-NL" sz="1800" dirty="0">
                <a:latin typeface="Arial" panose="020B0604020202020204" pitchFamily="34" charset="0"/>
                <a:ea typeface="Calibri" panose="020F0502020204030204" pitchFamily="34" charset="0"/>
                <a:cs typeface="Times New Roman" panose="02020603050405020304" pitchFamily="18" charset="0"/>
              </a:rPr>
            </a:br>
            <a:r>
              <a:rPr lang="nl-NL" sz="1800" dirty="0">
                <a:latin typeface="Arial" panose="020B0604020202020204" pitchFamily="34" charset="0"/>
                <a:ea typeface="Calibri" panose="020F0502020204030204" pitchFamily="34" charset="0"/>
                <a:cs typeface="Times New Roman" panose="02020603050405020304" pitchFamily="18" charset="0"/>
              </a:rPr>
              <a:t>        beskikbaar is en waarvoor jy kwalifiseer.</a:t>
            </a: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EFBD8D41-B625-C218-4706-9123B5FB910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91"/>
        <p:cNvGrpSpPr/>
        <p:nvPr/>
      </p:nvGrpSpPr>
      <p:grpSpPr>
        <a:xfrm>
          <a:off x="0" y="0"/>
          <a:ext cx="0" cy="0"/>
          <a:chOff x="0" y="0"/>
          <a:chExt cx="0" cy="0"/>
        </a:xfrm>
      </p:grpSpPr>
      <p:sp>
        <p:nvSpPr>
          <p:cNvPr id="992" name="Google Shape;992;p38"/>
          <p:cNvSpPr txBox="1">
            <a:spLocks noGrp="1"/>
          </p:cNvSpPr>
          <p:nvPr>
            <p:ph type="title"/>
          </p:nvPr>
        </p:nvSpPr>
        <p:spPr>
          <a:xfrm>
            <a:off x="713250" y="580660"/>
            <a:ext cx="7717500" cy="468630"/>
          </a:xfrm>
          <a:prstGeom prst="rect">
            <a:avLst/>
          </a:prstGeom>
        </p:spPr>
        <p:txBody>
          <a:bodyPr spcFirstLastPara="1" wrap="square" lIns="0" tIns="0" rIns="0" bIns="0" anchor="t" anchorCtr="0">
            <a:noAutofit/>
          </a:bodyPr>
          <a:lstStyle/>
          <a:p>
            <a:pPr marL="0" lvl="0" indent="0" algn="ctr" rtl="0">
              <a:spcBef>
                <a:spcPts val="0"/>
              </a:spcBef>
              <a:spcAft>
                <a:spcPts val="0"/>
              </a:spcAft>
              <a:buSzPts val="990"/>
              <a:buNone/>
            </a:pPr>
            <a:r>
              <a:rPr lang="en-ZA" sz="1800" dirty="0">
                <a:latin typeface="+mn-lt"/>
                <a:hlinkClick r:id="rId3"/>
              </a:rPr>
              <a:t>https://www.youtube.com/watch?v=5YFvogkUARY</a:t>
            </a:r>
            <a:br>
              <a:rPr lang="en-ZA" sz="1800" dirty="0">
                <a:latin typeface="+mn-lt"/>
              </a:rPr>
            </a:br>
            <a:endParaRPr sz="1800" dirty="0">
              <a:latin typeface="+mn-lt"/>
            </a:endParaRPr>
          </a:p>
        </p:txBody>
      </p:sp>
      <p:pic>
        <p:nvPicPr>
          <p:cNvPr id="6" name="Picture 5">
            <a:extLst>
              <a:ext uri="{FF2B5EF4-FFF2-40B4-BE49-F238E27FC236}">
                <a16:creationId xmlns:a16="http://schemas.microsoft.com/office/drawing/2014/main" id="{8DA4B466-D4D3-248E-BFDE-44A113537984}"/>
              </a:ext>
            </a:extLst>
          </p:cNvPr>
          <p:cNvPicPr>
            <a:picLocks noChangeAspect="1"/>
          </p:cNvPicPr>
          <p:nvPr/>
        </p:nvPicPr>
        <p:blipFill rotWithShape="1">
          <a:blip r:embed="rId4"/>
          <a:srcRect l="6144" t="24835" r="38795" b="9051"/>
          <a:stretch/>
        </p:blipFill>
        <p:spPr>
          <a:xfrm>
            <a:off x="2054645" y="1163897"/>
            <a:ext cx="5034709" cy="3398943"/>
          </a:xfrm>
          <a:prstGeom prst="rect">
            <a:avLst/>
          </a:prstGeom>
        </p:spPr>
      </p:pic>
      <p:pic>
        <p:nvPicPr>
          <p:cNvPr id="3" name="Picture 2">
            <a:extLst>
              <a:ext uri="{FF2B5EF4-FFF2-40B4-BE49-F238E27FC236}">
                <a16:creationId xmlns:a16="http://schemas.microsoft.com/office/drawing/2014/main" id="{C6DB07BC-4DA8-0CA9-5BD8-2B4FCECEBCE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38"/>
        <p:cNvGrpSpPr/>
        <p:nvPr/>
      </p:nvGrpSpPr>
      <p:grpSpPr>
        <a:xfrm>
          <a:off x="0" y="0"/>
          <a:ext cx="0" cy="0"/>
          <a:chOff x="0" y="0"/>
          <a:chExt cx="0" cy="0"/>
        </a:xfrm>
      </p:grpSpPr>
      <p:sp>
        <p:nvSpPr>
          <p:cNvPr id="1140" name="Google Shape;1140;p44"/>
          <p:cNvSpPr txBox="1">
            <a:spLocks noGrp="1"/>
          </p:cNvSpPr>
          <p:nvPr>
            <p:ph type="subTitle" idx="1"/>
          </p:nvPr>
        </p:nvSpPr>
        <p:spPr>
          <a:xfrm>
            <a:off x="1291800" y="1113437"/>
            <a:ext cx="6556200" cy="2343900"/>
          </a:xfrm>
          <a:prstGeom prst="rect">
            <a:avLst/>
          </a:prstGeom>
        </p:spPr>
        <p:txBody>
          <a:bodyPr spcFirstLastPara="1" wrap="square" lIns="0" tIns="0" rIns="0" bIns="0" anchor="ctr" anchorCtr="0">
            <a:noAutofit/>
          </a:bodyPr>
          <a:lstStyle/>
          <a:p>
            <a:pPr marL="0" lvl="0" indent="0" algn="ctr" rtl="0">
              <a:spcBef>
                <a:spcPts val="0"/>
              </a:spcBef>
              <a:spcAft>
                <a:spcPts val="0"/>
              </a:spcAft>
              <a:buNone/>
            </a:pPr>
            <a:endParaRPr lang="en-ZA" dirty="0"/>
          </a:p>
          <a:p>
            <a:pPr marL="0" lvl="0" indent="0" algn="ctr" rtl="0">
              <a:spcBef>
                <a:spcPts val="0"/>
              </a:spcBef>
              <a:spcAft>
                <a:spcPts val="0"/>
              </a:spcAft>
              <a:buNone/>
            </a:pPr>
            <a:endParaRPr lang="en-ZA" dirty="0"/>
          </a:p>
          <a:p>
            <a:pPr marL="0" lvl="0" indent="0" algn="ctr" rtl="0">
              <a:spcBef>
                <a:spcPts val="0"/>
              </a:spcBef>
              <a:spcAft>
                <a:spcPts val="0"/>
              </a:spcAft>
              <a:buNone/>
            </a:pPr>
            <a:endParaRPr lang="en-ZA" dirty="0"/>
          </a:p>
          <a:p>
            <a:pPr marL="0" lvl="0" indent="0" algn="ctr" rtl="0">
              <a:spcBef>
                <a:spcPts val="0"/>
              </a:spcBef>
              <a:spcAft>
                <a:spcPts val="0"/>
              </a:spcAft>
              <a:buNone/>
            </a:pPr>
            <a:endParaRPr lang="en-ZA" dirty="0"/>
          </a:p>
          <a:p>
            <a:pPr marL="0" lvl="0" indent="0" algn="ctr" rtl="0">
              <a:spcBef>
                <a:spcPts val="0"/>
              </a:spcBef>
              <a:spcAft>
                <a:spcPts val="0"/>
              </a:spcAft>
              <a:buNone/>
            </a:pPr>
            <a:endParaRPr lang="en-ZA" dirty="0"/>
          </a:p>
          <a:p>
            <a:pPr marL="0" lvl="0" indent="0" algn="ctr" rtl="0">
              <a:spcBef>
                <a:spcPts val="0"/>
              </a:spcBef>
              <a:spcAft>
                <a:spcPts val="0"/>
              </a:spcAft>
              <a:buNone/>
            </a:pPr>
            <a:endParaRPr lang="en-ZA" dirty="0"/>
          </a:p>
          <a:p>
            <a:pPr marL="0" lvl="0" indent="0" algn="ctr" rtl="0">
              <a:spcBef>
                <a:spcPts val="0"/>
              </a:spcBef>
              <a:spcAft>
                <a:spcPts val="0"/>
              </a:spcAft>
              <a:buNone/>
            </a:pPr>
            <a:endParaRPr lang="en-ZA" dirty="0"/>
          </a:p>
          <a:p>
            <a:pPr marL="0" lvl="0" indent="0" algn="ctr" rtl="0">
              <a:spcBef>
                <a:spcPts val="0"/>
              </a:spcBef>
              <a:spcAft>
                <a:spcPts val="0"/>
              </a:spcAft>
              <a:buNone/>
            </a:pPr>
            <a:endParaRPr lang="en-ZA" dirty="0"/>
          </a:p>
          <a:p>
            <a:pPr marL="0" lvl="0" indent="0" algn="ctr" rtl="0">
              <a:spcBef>
                <a:spcPts val="0"/>
              </a:spcBef>
              <a:spcAft>
                <a:spcPts val="0"/>
              </a:spcAft>
              <a:buNone/>
            </a:pPr>
            <a:endParaRPr dirty="0"/>
          </a:p>
        </p:txBody>
      </p:sp>
      <p:sp>
        <p:nvSpPr>
          <p:cNvPr id="1141" name="Google Shape;1141;p44"/>
          <p:cNvSpPr/>
          <p:nvPr/>
        </p:nvSpPr>
        <p:spPr>
          <a:xfrm>
            <a:off x="7315800" y="3654450"/>
            <a:ext cx="180900" cy="180900"/>
          </a:xfrm>
          <a:prstGeom prst="star4">
            <a:avLst>
              <a:gd name="adj" fmla="val 125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2" name="Google Shape;1142;p44"/>
          <p:cNvSpPr/>
          <p:nvPr/>
        </p:nvSpPr>
        <p:spPr>
          <a:xfrm>
            <a:off x="1653425" y="3654450"/>
            <a:ext cx="180900" cy="180900"/>
          </a:xfrm>
          <a:prstGeom prst="star4">
            <a:avLst>
              <a:gd name="adj" fmla="val 125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aphicFrame>
        <p:nvGraphicFramePr>
          <p:cNvPr id="3" name="Table 2">
            <a:extLst>
              <a:ext uri="{FF2B5EF4-FFF2-40B4-BE49-F238E27FC236}">
                <a16:creationId xmlns:a16="http://schemas.microsoft.com/office/drawing/2014/main" id="{DBE23AF3-BF99-7147-800E-20CA57C7345D}"/>
              </a:ext>
            </a:extLst>
          </p:cNvPr>
          <p:cNvGraphicFramePr>
            <a:graphicFrameLocks noGrp="1"/>
          </p:cNvGraphicFramePr>
          <p:nvPr>
            <p:extLst>
              <p:ext uri="{D42A27DB-BD31-4B8C-83A1-F6EECF244321}">
                <p14:modId xmlns:p14="http://schemas.microsoft.com/office/powerpoint/2010/main" val="1327120360"/>
              </p:ext>
            </p:extLst>
          </p:nvPr>
        </p:nvGraphicFramePr>
        <p:xfrm>
          <a:off x="2231195" y="1244556"/>
          <a:ext cx="4677410" cy="2204720"/>
        </p:xfrm>
        <a:graphic>
          <a:graphicData uri="http://schemas.openxmlformats.org/drawingml/2006/table">
            <a:tbl>
              <a:tblPr firstRow="1" firstCol="1" bandRow="1">
                <a:tableStyleId>{284E427A-3D55-4303-BF80-6455036E1DE7}</a:tableStyleId>
              </a:tblPr>
              <a:tblGrid>
                <a:gridCol w="2506058">
                  <a:extLst>
                    <a:ext uri="{9D8B030D-6E8A-4147-A177-3AD203B41FA5}">
                      <a16:colId xmlns:a16="http://schemas.microsoft.com/office/drawing/2014/main" val="2635656721"/>
                    </a:ext>
                  </a:extLst>
                </a:gridCol>
                <a:gridCol w="2171352">
                  <a:extLst>
                    <a:ext uri="{9D8B030D-6E8A-4147-A177-3AD203B41FA5}">
                      <a16:colId xmlns:a16="http://schemas.microsoft.com/office/drawing/2014/main" val="413357655"/>
                    </a:ext>
                  </a:extLst>
                </a:gridCol>
              </a:tblGrid>
              <a:tr h="0">
                <a:tc>
                  <a:txBody>
                    <a:bodyPr/>
                    <a:lstStyle/>
                    <a:p>
                      <a:pPr algn="ctr">
                        <a:lnSpc>
                          <a:spcPct val="115000"/>
                        </a:lnSpc>
                        <a:spcAft>
                          <a:spcPts val="800"/>
                        </a:spcAft>
                      </a:pPr>
                      <a:r>
                        <a:rPr lang="nl-NL" sz="1100" dirty="0">
                          <a:effectLst/>
                        </a:rPr>
                        <a:t>Matriek vaksimbool /
Punt behaal in Matriekeksamen</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100" dirty="0">
                          <a:effectLst/>
                        </a:rPr>
                        <a:t>TPT </a:t>
                      </a:r>
                      <a:r>
                        <a:rPr lang="en-ZA" sz="1100" dirty="0" err="1">
                          <a:effectLst/>
                        </a:rPr>
                        <a:t>Toelatingspuntetelling</a:t>
                      </a:r>
                      <a:r>
                        <a:rPr lang="en-ZA" sz="1100" dirty="0">
                          <a:effectLst/>
                        </a:rPr>
                        <a:t>
</a:t>
                      </a:r>
                      <a:endParaRPr lang="en-ZA"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82505199"/>
                  </a:ext>
                </a:extLst>
              </a:tr>
              <a:tr h="0">
                <a:tc>
                  <a:txBody>
                    <a:bodyPr/>
                    <a:lstStyle/>
                    <a:p>
                      <a:pPr algn="ctr">
                        <a:lnSpc>
                          <a:spcPct val="115000"/>
                        </a:lnSpc>
                        <a:spcAft>
                          <a:spcPts val="800"/>
                        </a:spcAft>
                      </a:pPr>
                      <a:r>
                        <a:rPr lang="en-ZA" sz="1400" dirty="0">
                          <a:effectLst/>
                        </a:rPr>
                        <a:t>A  (80 – 100%)</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400" dirty="0">
                          <a:effectLst/>
                        </a:rPr>
                        <a:t>7</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00827143"/>
                  </a:ext>
                </a:extLst>
              </a:tr>
              <a:tr h="0">
                <a:tc>
                  <a:txBody>
                    <a:bodyPr/>
                    <a:lstStyle/>
                    <a:p>
                      <a:pPr algn="ctr">
                        <a:lnSpc>
                          <a:spcPct val="115000"/>
                        </a:lnSpc>
                        <a:spcAft>
                          <a:spcPts val="800"/>
                        </a:spcAft>
                      </a:pPr>
                      <a:r>
                        <a:rPr lang="en-ZA" sz="1400" dirty="0">
                          <a:effectLst/>
                        </a:rPr>
                        <a:t>B  (70 – 79%)</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400" dirty="0">
                          <a:effectLst/>
                        </a:rPr>
                        <a:t>6</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88387407"/>
                  </a:ext>
                </a:extLst>
              </a:tr>
              <a:tr h="0">
                <a:tc>
                  <a:txBody>
                    <a:bodyPr/>
                    <a:lstStyle/>
                    <a:p>
                      <a:pPr algn="ctr">
                        <a:lnSpc>
                          <a:spcPct val="115000"/>
                        </a:lnSpc>
                        <a:spcAft>
                          <a:spcPts val="800"/>
                        </a:spcAft>
                      </a:pPr>
                      <a:r>
                        <a:rPr lang="en-ZA" sz="1400" dirty="0">
                          <a:effectLst/>
                        </a:rPr>
                        <a:t>C  (60 – 69%)</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400" dirty="0">
                          <a:effectLst/>
                        </a:rPr>
                        <a:t>5</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24066977"/>
                  </a:ext>
                </a:extLst>
              </a:tr>
              <a:tr h="0">
                <a:tc>
                  <a:txBody>
                    <a:bodyPr/>
                    <a:lstStyle/>
                    <a:p>
                      <a:pPr algn="ctr">
                        <a:lnSpc>
                          <a:spcPct val="115000"/>
                        </a:lnSpc>
                        <a:spcAft>
                          <a:spcPts val="800"/>
                        </a:spcAft>
                      </a:pPr>
                      <a:r>
                        <a:rPr lang="en-ZA" sz="1400">
                          <a:effectLst/>
                        </a:rPr>
                        <a:t>D  (50 – 59%)</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400">
                          <a:effectLst/>
                        </a:rPr>
                        <a:t>4</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89824915"/>
                  </a:ext>
                </a:extLst>
              </a:tr>
              <a:tr h="0">
                <a:tc>
                  <a:txBody>
                    <a:bodyPr/>
                    <a:lstStyle/>
                    <a:p>
                      <a:pPr algn="ctr">
                        <a:lnSpc>
                          <a:spcPct val="115000"/>
                        </a:lnSpc>
                        <a:spcAft>
                          <a:spcPts val="800"/>
                        </a:spcAft>
                      </a:pPr>
                      <a:r>
                        <a:rPr lang="en-ZA" sz="1400" dirty="0">
                          <a:effectLst/>
                        </a:rPr>
                        <a:t>E  (40 – 49%)</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400" dirty="0">
                          <a:effectLst/>
                        </a:rPr>
                        <a:t>3</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06029799"/>
                  </a:ext>
                </a:extLst>
              </a:tr>
              <a:tr h="0">
                <a:tc>
                  <a:txBody>
                    <a:bodyPr/>
                    <a:lstStyle/>
                    <a:p>
                      <a:pPr algn="ctr">
                        <a:lnSpc>
                          <a:spcPct val="115000"/>
                        </a:lnSpc>
                        <a:spcAft>
                          <a:spcPts val="800"/>
                        </a:spcAft>
                      </a:pPr>
                      <a:r>
                        <a:rPr lang="en-ZA" sz="1400">
                          <a:effectLst/>
                        </a:rPr>
                        <a:t>F  (30 – 39%)</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400" dirty="0">
                          <a:effectLst/>
                        </a:rPr>
                        <a:t>2</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48392887"/>
                  </a:ext>
                </a:extLst>
              </a:tr>
              <a:tr h="0">
                <a:tc>
                  <a:txBody>
                    <a:bodyPr/>
                    <a:lstStyle/>
                    <a:p>
                      <a:pPr algn="ctr">
                        <a:lnSpc>
                          <a:spcPct val="115000"/>
                        </a:lnSpc>
                        <a:spcAft>
                          <a:spcPts val="800"/>
                        </a:spcAft>
                      </a:pPr>
                      <a:r>
                        <a:rPr lang="en-ZA" sz="1400">
                          <a:effectLst/>
                        </a:rPr>
                        <a:t>G  (0 – 29%)</a:t>
                      </a:r>
                      <a:endParaRPr lang="en-ZA" sz="14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800"/>
                        </a:spcAft>
                      </a:pPr>
                      <a:r>
                        <a:rPr lang="en-ZA" sz="1400" dirty="0">
                          <a:effectLst/>
                        </a:rPr>
                        <a:t>1</a:t>
                      </a:r>
                      <a:endParaRPr lang="en-ZA"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206443359"/>
                  </a:ext>
                </a:extLst>
              </a:tr>
            </a:tbl>
          </a:graphicData>
        </a:graphic>
      </p:graphicFrame>
      <p:sp>
        <p:nvSpPr>
          <p:cNvPr id="5" name="Title 4">
            <a:extLst>
              <a:ext uri="{FF2B5EF4-FFF2-40B4-BE49-F238E27FC236}">
                <a16:creationId xmlns:a16="http://schemas.microsoft.com/office/drawing/2014/main" id="{A61492A3-6C9F-4B4B-E457-82D7ABFE5CC8}"/>
              </a:ext>
            </a:extLst>
          </p:cNvPr>
          <p:cNvSpPr>
            <a:spLocks noGrp="1"/>
          </p:cNvSpPr>
          <p:nvPr>
            <p:ph type="title"/>
          </p:nvPr>
        </p:nvSpPr>
        <p:spPr/>
        <p:txBody>
          <a:bodyPr>
            <a:normAutofit/>
          </a:bodyPr>
          <a:lstStyle/>
          <a:p>
            <a:r>
              <a:rPr lang="en-US" sz="3200" dirty="0">
                <a:latin typeface="Britannic Bold" panose="020B0903060703020204" pitchFamily="34" charset="0"/>
              </a:rPr>
              <a:t>T</a:t>
            </a:r>
            <a:r>
              <a:rPr lang="en-ZA" sz="3200" dirty="0">
                <a:latin typeface="Britannic Bold" panose="020B0903060703020204" pitchFamily="34" charset="0"/>
              </a:rPr>
              <a:t>PT-BEREKENING</a:t>
            </a:r>
          </a:p>
        </p:txBody>
      </p:sp>
      <p:pic>
        <p:nvPicPr>
          <p:cNvPr id="4" name="Picture 3">
            <a:extLst>
              <a:ext uri="{FF2B5EF4-FFF2-40B4-BE49-F238E27FC236}">
                <a16:creationId xmlns:a16="http://schemas.microsoft.com/office/drawing/2014/main" id="{947A3F1B-13F3-791F-F9DB-478DFA6C92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490CA5-DC88-F905-F14F-E25CCEA63763}"/>
              </a:ext>
            </a:extLst>
          </p:cNvPr>
          <p:cNvSpPr>
            <a:spLocks noGrp="1"/>
          </p:cNvSpPr>
          <p:nvPr>
            <p:ph type="title"/>
          </p:nvPr>
        </p:nvSpPr>
        <p:spPr>
          <a:xfrm>
            <a:off x="418640" y="705132"/>
            <a:ext cx="6367800" cy="539774"/>
          </a:xfrm>
        </p:spPr>
        <p:txBody>
          <a:bodyPr>
            <a:normAutofit fontScale="90000"/>
          </a:bodyPr>
          <a:lstStyle/>
          <a:p>
            <a:pPr algn="l"/>
            <a:r>
              <a:rPr lang="en-ZA" sz="1800" dirty="0">
                <a:latin typeface="+mn-lt"/>
                <a:hlinkClick r:id="rId2"/>
              </a:rPr>
              <a:t>https://www.youtube.com/watch?v=PxvN7xCoShc</a:t>
            </a:r>
            <a:br>
              <a:rPr lang="en-ZA" sz="1800" dirty="0">
                <a:latin typeface="+mn-lt"/>
              </a:rPr>
            </a:br>
            <a:endParaRPr lang="en-ZA" sz="1800" dirty="0">
              <a:latin typeface="+mn-lt"/>
            </a:endParaRPr>
          </a:p>
        </p:txBody>
      </p:sp>
      <p:pic>
        <p:nvPicPr>
          <p:cNvPr id="4" name="Picture 3">
            <a:extLst>
              <a:ext uri="{FF2B5EF4-FFF2-40B4-BE49-F238E27FC236}">
                <a16:creationId xmlns:a16="http://schemas.microsoft.com/office/drawing/2014/main" id="{EEA953AF-E351-48A8-4C44-A104628FF325}"/>
              </a:ext>
            </a:extLst>
          </p:cNvPr>
          <p:cNvPicPr>
            <a:picLocks noChangeAspect="1"/>
          </p:cNvPicPr>
          <p:nvPr/>
        </p:nvPicPr>
        <p:blipFill rotWithShape="1">
          <a:blip r:embed="rId3"/>
          <a:srcRect l="6265" t="24191" r="38554" b="9378"/>
          <a:stretch/>
        </p:blipFill>
        <p:spPr>
          <a:xfrm>
            <a:off x="2049137" y="1244906"/>
            <a:ext cx="5045725" cy="3415230"/>
          </a:xfrm>
          <a:prstGeom prst="rect">
            <a:avLst/>
          </a:prstGeom>
        </p:spPr>
      </p:pic>
      <p:pic>
        <p:nvPicPr>
          <p:cNvPr id="5" name="Picture 4">
            <a:extLst>
              <a:ext uri="{FF2B5EF4-FFF2-40B4-BE49-F238E27FC236}">
                <a16:creationId xmlns:a16="http://schemas.microsoft.com/office/drawing/2014/main" id="{AFC68BF7-F566-ED81-04BC-14BDBA9B52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5291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60"/>
        <p:cNvGrpSpPr/>
        <p:nvPr/>
      </p:nvGrpSpPr>
      <p:grpSpPr>
        <a:xfrm>
          <a:off x="0" y="0"/>
          <a:ext cx="0" cy="0"/>
          <a:chOff x="0" y="0"/>
          <a:chExt cx="0" cy="0"/>
        </a:xfrm>
      </p:grpSpPr>
      <p:sp>
        <p:nvSpPr>
          <p:cNvPr id="1061" name="Google Shape;1061;p42"/>
          <p:cNvSpPr txBox="1">
            <a:spLocks noGrp="1"/>
          </p:cNvSpPr>
          <p:nvPr>
            <p:ph type="title" idx="5"/>
          </p:nvPr>
        </p:nvSpPr>
        <p:spPr>
          <a:xfrm>
            <a:off x="2873645" y="630774"/>
            <a:ext cx="3716912" cy="623100"/>
          </a:xfrm>
          <a:prstGeom prst="rect">
            <a:avLst/>
          </a:prstGeom>
        </p:spPr>
        <p:txBody>
          <a:bodyPr spcFirstLastPara="1" wrap="square" lIns="0" tIns="0" rIns="0" bIns="0" anchor="t" anchorCtr="0">
            <a:noAutofit/>
          </a:bodyPr>
          <a:lstStyle/>
          <a:p>
            <a:pPr marL="0" lvl="0" indent="0" algn="l" rtl="0">
              <a:spcBef>
                <a:spcPts val="0"/>
              </a:spcBef>
              <a:spcAft>
                <a:spcPts val="0"/>
              </a:spcAft>
              <a:buNone/>
            </a:pPr>
            <a:r>
              <a:rPr lang="en" sz="3200" dirty="0">
                <a:latin typeface="Britannic Bold" panose="020B0903060703020204" pitchFamily="34" charset="0"/>
              </a:rPr>
              <a:t>Voorbeeld:</a:t>
            </a:r>
            <a:endParaRPr sz="3200" dirty="0">
              <a:latin typeface="Britannic Bold" panose="020B0903060703020204" pitchFamily="34" charset="0"/>
            </a:endParaRPr>
          </a:p>
        </p:txBody>
      </p:sp>
      <p:sp>
        <p:nvSpPr>
          <p:cNvPr id="1073" name="Google Shape;1073;p42"/>
          <p:cNvSpPr txBox="1">
            <a:spLocks noGrp="1"/>
          </p:cNvSpPr>
          <p:nvPr>
            <p:ph type="title" idx="3"/>
          </p:nvPr>
        </p:nvSpPr>
        <p:spPr>
          <a:xfrm>
            <a:off x="1070315" y="2275672"/>
            <a:ext cx="3472972" cy="2673488"/>
          </a:xfrm>
          <a:prstGeom prst="rect">
            <a:avLst/>
          </a:prstGeom>
        </p:spPr>
        <p:txBody>
          <a:bodyPr spcFirstLastPara="1" wrap="square" lIns="91425" tIns="91425" rIns="91425" bIns="91425" anchor="ctr" anchorCtr="0">
            <a:noAutofit/>
          </a:bodyPr>
          <a:lstStyle/>
          <a:p>
            <a:pPr marR="0" algn="l" rtl="0" fontAlgn="t">
              <a:lnSpc>
                <a:spcPct val="115000"/>
              </a:lnSpc>
              <a:spcBef>
                <a:spcPts val="0"/>
              </a:spcBef>
              <a:spcAft>
                <a:spcPts val="800"/>
              </a:spcAft>
            </a:pPr>
            <a:br>
              <a:rPr lang="en-ZA" sz="1800" b="0" i="0" u="none" strike="noStrike" dirty="0">
                <a:solidFill>
                  <a:srgbClr val="000000"/>
                </a:solidFill>
                <a:effectLst/>
                <a:latin typeface="Arial" panose="020B0604020202020204" pitchFamily="34" charset="0"/>
                <a:ea typeface="Arial" panose="020B0604020202020204" pitchFamily="34" charset="0"/>
                <a:cs typeface="Arial" panose="020B0604020202020204" pitchFamily="34" charset="0"/>
              </a:rPr>
            </a:br>
            <a:br>
              <a:rPr lang="en-ZA" sz="1800" b="0" i="0" u="none" strike="noStrike" dirty="0">
                <a:solidFill>
                  <a:srgbClr val="000000"/>
                </a:solidFill>
                <a:effectLst/>
                <a:latin typeface="Arial" panose="020B0604020202020204" pitchFamily="34" charset="0"/>
                <a:ea typeface="Arial" panose="020B0604020202020204" pitchFamily="34" charset="0"/>
                <a:cs typeface="Arial" panose="020B0604020202020204" pitchFamily="34" charset="0"/>
              </a:rPr>
            </a:br>
            <a:r>
              <a:rPr lang="en-ZA" sz="1800" dirty="0" err="1">
                <a:solidFill>
                  <a:srgbClr val="000000"/>
                </a:solidFill>
                <a:latin typeface="Arial" panose="020B0604020202020204" pitchFamily="34" charset="0"/>
                <a:ea typeface="Arial" panose="020B0604020202020204" pitchFamily="34" charset="0"/>
                <a:cs typeface="Arial" panose="020B0604020202020204" pitchFamily="34" charset="0"/>
              </a:rPr>
              <a:t>Wiskunde</a:t>
            </a:r>
            <a:r>
              <a:rPr lang="en-ZA" sz="1800" b="0" i="0" u="none" strike="noStrike"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ZA" sz="1800" b="0" i="0" u="none" strike="noStrike" dirty="0">
                <a:solidFill>
                  <a:srgbClr val="000000"/>
                </a:solidFill>
                <a:effectLst/>
                <a:latin typeface="Arial" panose="020B0604020202020204" pitchFamily="34" charset="0"/>
                <a:ea typeface="Arial" panose="020B0604020202020204" pitchFamily="34" charset="0"/>
                <a:cs typeface="Arial" panose="020B0604020202020204" pitchFamily="34" charset="0"/>
                <a:sym typeface="Wingdings" panose="05000000000000000000" pitchFamily="2" charset="2"/>
              </a:rPr>
              <a:t> 		</a:t>
            </a:r>
            <a:r>
              <a:rPr lang="en-ZA" sz="1800" b="0" i="0" u="none" strike="noStrike" dirty="0">
                <a:solidFill>
                  <a:srgbClr val="000000"/>
                </a:solidFill>
                <a:effectLst/>
                <a:latin typeface="Arial" panose="020B0604020202020204" pitchFamily="34" charset="0"/>
                <a:ea typeface="Arial" panose="020B0604020202020204" pitchFamily="34" charset="0"/>
                <a:cs typeface="Arial" panose="020B0604020202020204" pitchFamily="34" charset="0"/>
              </a:rPr>
              <a:t>61%</a:t>
            </a:r>
            <a:br>
              <a:rPr lang="en-ZA" sz="1800" b="0" i="0" u="none" strike="noStrike" dirty="0">
                <a:effectLst/>
                <a:latin typeface="Arial" panose="020B0604020202020204" pitchFamily="34" charset="0"/>
              </a:rPr>
            </a:br>
            <a:r>
              <a:rPr lang="en-ZA" sz="1800" b="0" i="0" u="none" strike="noStrike" dirty="0">
                <a:solidFill>
                  <a:srgbClr val="000000"/>
                </a:solidFill>
                <a:effectLst/>
                <a:latin typeface="Arial" panose="020B0604020202020204" pitchFamily="34" charset="0"/>
                <a:ea typeface="Arial" panose="020B0604020202020204" pitchFamily="34" charset="0"/>
                <a:cs typeface="Arial" panose="020B0604020202020204" pitchFamily="34" charset="0"/>
              </a:rPr>
              <a:t>Engels </a:t>
            </a:r>
            <a:r>
              <a:rPr lang="en-ZA" sz="1800" b="0" i="0" u="none" strike="noStrike" dirty="0">
                <a:solidFill>
                  <a:srgbClr val="000000"/>
                </a:solidFill>
                <a:effectLst/>
                <a:latin typeface="Arial" panose="020B0604020202020204" pitchFamily="34" charset="0"/>
                <a:ea typeface="Arial" panose="020B0604020202020204" pitchFamily="34" charset="0"/>
                <a:cs typeface="Arial" panose="020B0604020202020204" pitchFamily="34" charset="0"/>
                <a:sym typeface="Wingdings" panose="05000000000000000000" pitchFamily="2" charset="2"/>
              </a:rPr>
              <a:t> 		</a:t>
            </a:r>
            <a:r>
              <a:rPr lang="en-ZA" sz="1800" b="0" i="0" u="none" strike="noStrike" dirty="0">
                <a:solidFill>
                  <a:srgbClr val="000000"/>
                </a:solidFill>
                <a:effectLst/>
                <a:latin typeface="Arial" panose="020B0604020202020204" pitchFamily="34" charset="0"/>
                <a:ea typeface="Arial" panose="020B0604020202020204" pitchFamily="34" charset="0"/>
                <a:cs typeface="Arial" panose="020B0604020202020204" pitchFamily="34" charset="0"/>
              </a:rPr>
              <a:t>82%</a:t>
            </a:r>
            <a:br>
              <a:rPr lang="en-ZA" sz="1800" b="0" i="0" u="none" strike="noStrike" dirty="0">
                <a:effectLst/>
                <a:latin typeface="Arial" panose="020B0604020202020204" pitchFamily="34" charset="0"/>
              </a:rPr>
            </a:br>
            <a:r>
              <a:rPr lang="en-ZA" sz="1800" b="0" i="0" u="none" strike="noStrike" dirty="0">
                <a:solidFill>
                  <a:srgbClr val="000000"/>
                </a:solidFill>
                <a:effectLst/>
                <a:latin typeface="Arial" panose="020B0604020202020204" pitchFamily="34" charset="0"/>
                <a:ea typeface="Arial" panose="020B0604020202020204" pitchFamily="34" charset="0"/>
                <a:cs typeface="Arial" panose="020B0604020202020204" pitchFamily="34" charset="0"/>
              </a:rPr>
              <a:t>Afrikaans </a:t>
            </a:r>
            <a:r>
              <a:rPr lang="en-ZA" sz="1800" b="0" i="0" u="none" strike="noStrike" dirty="0">
                <a:solidFill>
                  <a:srgbClr val="000000"/>
                </a:solidFill>
                <a:effectLst/>
                <a:latin typeface="Arial" panose="020B0604020202020204" pitchFamily="34" charset="0"/>
                <a:ea typeface="Arial" panose="020B0604020202020204" pitchFamily="34" charset="0"/>
                <a:cs typeface="Arial" panose="020B0604020202020204" pitchFamily="34" charset="0"/>
                <a:sym typeface="Wingdings" panose="05000000000000000000" pitchFamily="2" charset="2"/>
              </a:rPr>
              <a:t> 		</a:t>
            </a:r>
            <a:r>
              <a:rPr lang="en-ZA" sz="1800" b="0" i="0" u="none" strike="noStrike" dirty="0">
                <a:solidFill>
                  <a:srgbClr val="000000"/>
                </a:solidFill>
                <a:effectLst/>
                <a:latin typeface="Arial" panose="020B0604020202020204" pitchFamily="34" charset="0"/>
                <a:ea typeface="Arial" panose="020B0604020202020204" pitchFamily="34" charset="0"/>
                <a:cs typeface="Arial" panose="020B0604020202020204" pitchFamily="34" charset="0"/>
              </a:rPr>
              <a:t>72%</a:t>
            </a:r>
            <a:br>
              <a:rPr lang="en-ZA" sz="1800" b="0" i="0" u="none" strike="noStrike" dirty="0">
                <a:solidFill>
                  <a:srgbClr val="000000"/>
                </a:solidFill>
                <a:effectLst/>
                <a:latin typeface="Arial" panose="020B0604020202020204" pitchFamily="34" charset="0"/>
                <a:ea typeface="Arial" panose="020B0604020202020204" pitchFamily="34" charset="0"/>
                <a:cs typeface="Arial" panose="020B0604020202020204" pitchFamily="34" charset="0"/>
              </a:rPr>
            </a:br>
            <a:r>
              <a:rPr lang="en-ZA" sz="1800" b="0" i="0" u="none" strike="noStrike" dirty="0" err="1">
                <a:solidFill>
                  <a:srgbClr val="000000"/>
                </a:solidFill>
                <a:effectLst/>
                <a:latin typeface="Arial" panose="020B0604020202020204" pitchFamily="34" charset="0"/>
                <a:ea typeface="Arial" panose="020B0604020202020204" pitchFamily="34" charset="0"/>
                <a:cs typeface="Arial" panose="020B0604020202020204" pitchFamily="34" charset="0"/>
              </a:rPr>
              <a:t>Geografie</a:t>
            </a:r>
            <a:r>
              <a:rPr lang="en-ZA" sz="1800" b="0" i="0" u="none" strike="noStrike"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ZA" sz="1800" b="0" i="0" u="none" strike="noStrike" dirty="0">
                <a:solidFill>
                  <a:srgbClr val="000000"/>
                </a:solidFill>
                <a:effectLst/>
                <a:latin typeface="Arial" panose="020B0604020202020204" pitchFamily="34" charset="0"/>
                <a:ea typeface="Arial" panose="020B0604020202020204" pitchFamily="34" charset="0"/>
                <a:cs typeface="Arial" panose="020B0604020202020204" pitchFamily="34" charset="0"/>
                <a:sym typeface="Wingdings" panose="05000000000000000000" pitchFamily="2" charset="2"/>
              </a:rPr>
              <a:t> 		</a:t>
            </a:r>
            <a:r>
              <a:rPr lang="en-ZA" sz="1800" b="0" i="0" u="none" strike="noStrike" dirty="0">
                <a:solidFill>
                  <a:srgbClr val="000000"/>
                </a:solidFill>
                <a:effectLst/>
                <a:latin typeface="Arial" panose="020B0604020202020204" pitchFamily="34" charset="0"/>
                <a:ea typeface="Arial" panose="020B0604020202020204" pitchFamily="34" charset="0"/>
                <a:cs typeface="Arial" panose="020B0604020202020204" pitchFamily="34" charset="0"/>
              </a:rPr>
              <a:t>94%</a:t>
            </a:r>
            <a:br>
              <a:rPr lang="en-ZA" sz="1800" b="0" i="0" u="none" strike="noStrike" dirty="0">
                <a:effectLst/>
                <a:latin typeface="Arial" panose="020B0604020202020204" pitchFamily="34" charset="0"/>
              </a:rPr>
            </a:br>
            <a:r>
              <a:rPr lang="en-ZA" sz="1800" dirty="0" err="1">
                <a:solidFill>
                  <a:srgbClr val="000000"/>
                </a:solidFill>
                <a:latin typeface="Arial" panose="020B0604020202020204" pitchFamily="34" charset="0"/>
                <a:cs typeface="Arial" panose="020B0604020202020204" pitchFamily="34" charset="0"/>
              </a:rPr>
              <a:t>Rekeningkunde</a:t>
            </a:r>
            <a:r>
              <a:rPr lang="en-ZA" sz="1800" b="0" i="0" u="none" strike="noStrike"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ZA" sz="1800" b="0" i="0" u="none" strike="noStrike" dirty="0">
                <a:solidFill>
                  <a:srgbClr val="000000"/>
                </a:solidFill>
                <a:effectLst/>
                <a:latin typeface="Arial" panose="020B0604020202020204" pitchFamily="34" charset="0"/>
                <a:ea typeface="Arial" panose="020B0604020202020204" pitchFamily="34" charset="0"/>
                <a:cs typeface="Arial" panose="020B0604020202020204" pitchFamily="34" charset="0"/>
                <a:sym typeface="Wingdings" panose="05000000000000000000" pitchFamily="2" charset="2"/>
              </a:rPr>
              <a:t>	</a:t>
            </a:r>
            <a:r>
              <a:rPr lang="en-ZA" sz="1800" b="0" i="0" u="none" strike="noStrike" dirty="0">
                <a:solidFill>
                  <a:srgbClr val="000000"/>
                </a:solidFill>
                <a:effectLst/>
                <a:latin typeface="Arial" panose="020B0604020202020204" pitchFamily="34" charset="0"/>
                <a:ea typeface="Arial" panose="020B0604020202020204" pitchFamily="34" charset="0"/>
                <a:cs typeface="Arial" panose="020B0604020202020204" pitchFamily="34" charset="0"/>
              </a:rPr>
              <a:t>63%</a:t>
            </a:r>
            <a:br>
              <a:rPr lang="en-ZA" sz="1800" b="0" i="0" u="none" strike="noStrike" dirty="0">
                <a:effectLst/>
                <a:latin typeface="Arial" panose="020B0604020202020204" pitchFamily="34" charset="0"/>
              </a:rPr>
            </a:br>
            <a:r>
              <a:rPr lang="en-ZA" sz="1800" dirty="0" err="1">
                <a:solidFill>
                  <a:srgbClr val="000000"/>
                </a:solidFill>
                <a:latin typeface="Arial" panose="020B0604020202020204" pitchFamily="34" charset="0"/>
                <a:cs typeface="Arial" panose="020B0604020202020204" pitchFamily="34" charset="0"/>
              </a:rPr>
              <a:t>Fisiese</a:t>
            </a:r>
            <a:r>
              <a:rPr lang="en-ZA" sz="1800" dirty="0">
                <a:solidFill>
                  <a:srgbClr val="000000"/>
                </a:solidFill>
                <a:latin typeface="Arial" panose="020B0604020202020204" pitchFamily="34" charset="0"/>
                <a:cs typeface="Arial" panose="020B0604020202020204" pitchFamily="34" charset="0"/>
              </a:rPr>
              <a:t> </a:t>
            </a:r>
            <a:r>
              <a:rPr lang="en-ZA" sz="1800" dirty="0" err="1">
                <a:solidFill>
                  <a:srgbClr val="000000"/>
                </a:solidFill>
                <a:latin typeface="Arial" panose="020B0604020202020204" pitchFamily="34" charset="0"/>
                <a:cs typeface="Arial" panose="020B0604020202020204" pitchFamily="34" charset="0"/>
              </a:rPr>
              <a:t>Wetenskappe</a:t>
            </a:r>
            <a:r>
              <a:rPr lang="en-ZA" sz="1800" b="0" i="0" u="none" strike="noStrike" dirty="0">
                <a:solidFill>
                  <a:srgbClr val="000000"/>
                </a:solidFill>
                <a:effectLst/>
                <a:latin typeface="Arial" panose="020B0604020202020204" pitchFamily="34" charset="0"/>
                <a:ea typeface="Arial" panose="020B0604020202020204" pitchFamily="34" charset="0"/>
                <a:cs typeface="Arial" panose="020B0604020202020204" pitchFamily="34" charset="0"/>
              </a:rPr>
              <a:t> </a:t>
            </a:r>
            <a:r>
              <a:rPr lang="en-ZA" sz="1800" b="0" i="0" u="none" strike="noStrike" dirty="0">
                <a:solidFill>
                  <a:srgbClr val="000000"/>
                </a:solidFill>
                <a:effectLst/>
                <a:latin typeface="Arial" panose="020B0604020202020204" pitchFamily="34" charset="0"/>
                <a:ea typeface="Arial" panose="020B0604020202020204" pitchFamily="34" charset="0"/>
                <a:cs typeface="Arial" panose="020B0604020202020204" pitchFamily="34" charset="0"/>
                <a:sym typeface="Wingdings" panose="05000000000000000000" pitchFamily="2" charset="2"/>
              </a:rPr>
              <a:t> 	</a:t>
            </a:r>
            <a:r>
              <a:rPr lang="en-ZA" sz="1800" b="0" i="0" u="none" strike="noStrike" dirty="0">
                <a:solidFill>
                  <a:srgbClr val="000000"/>
                </a:solidFill>
                <a:effectLst/>
                <a:latin typeface="Arial" panose="020B0604020202020204" pitchFamily="34" charset="0"/>
                <a:ea typeface="Arial" panose="020B0604020202020204" pitchFamily="34" charset="0"/>
                <a:cs typeface="Arial" panose="020B0604020202020204" pitchFamily="34" charset="0"/>
              </a:rPr>
              <a:t>61%</a:t>
            </a:r>
            <a:br>
              <a:rPr lang="en-ZA" sz="1800" b="0" i="0" u="none" strike="noStrike" dirty="0">
                <a:effectLst/>
                <a:latin typeface="Arial" panose="020B0604020202020204" pitchFamily="34" charset="0"/>
              </a:rPr>
            </a:br>
            <a:endParaRPr dirty="0"/>
          </a:p>
        </p:txBody>
      </p:sp>
      <p:sp>
        <p:nvSpPr>
          <p:cNvPr id="1074" name="Google Shape;1074;p42"/>
          <p:cNvSpPr txBox="1">
            <a:spLocks noGrp="1"/>
          </p:cNvSpPr>
          <p:nvPr>
            <p:ph type="title" idx="4"/>
          </p:nvPr>
        </p:nvSpPr>
        <p:spPr>
          <a:xfrm>
            <a:off x="4724187" y="1919727"/>
            <a:ext cx="3509441" cy="2762442"/>
          </a:xfrm>
          <a:prstGeom prst="rect">
            <a:avLst/>
          </a:prstGeom>
        </p:spPr>
        <p:txBody>
          <a:bodyPr spcFirstLastPara="1" wrap="square" lIns="91425" tIns="91425" rIns="91425" bIns="91425" anchor="ctr" anchorCtr="0">
            <a:noAutofit/>
          </a:bodyPr>
          <a:lstStyle/>
          <a:p>
            <a:pPr algn="l">
              <a:lnSpc>
                <a:spcPct val="107000"/>
              </a:lnSpc>
              <a:spcAft>
                <a:spcPts val="800"/>
              </a:spcAft>
            </a:pPr>
            <a:r>
              <a:rPr lang="en-ZA" sz="1800" dirty="0">
                <a:effectLst/>
                <a:latin typeface="Arial" panose="020B0604020202020204" pitchFamily="34" charset="0"/>
                <a:ea typeface="Times New Roman" panose="02020603050405020304" pitchFamily="18" charset="0"/>
                <a:cs typeface="Times New Roman" panose="02020603050405020304" pitchFamily="18" charset="0"/>
              </a:rPr>
              <a:t> </a:t>
            </a:r>
            <a:br>
              <a:rPr lang="en-ZA" sz="1800" dirty="0">
                <a:effectLst/>
                <a:latin typeface="Calibri" panose="020F0502020204030204" pitchFamily="34" charset="0"/>
                <a:ea typeface="Calibri" panose="020F0502020204030204" pitchFamily="34" charset="0"/>
                <a:cs typeface="Times New Roman" panose="02020603050405020304" pitchFamily="18" charset="0"/>
              </a:rPr>
            </a:br>
            <a:r>
              <a:rPr lang="en-ZA" sz="1800" dirty="0" err="1">
                <a:latin typeface="Arial" panose="020B0604020202020204" pitchFamily="34" charset="0"/>
                <a:ea typeface="Times New Roman" panose="02020603050405020304" pitchFamily="18" charset="0"/>
                <a:cs typeface="Times New Roman" panose="02020603050405020304" pitchFamily="18" charset="0"/>
              </a:rPr>
              <a:t>Wiskunde</a:t>
            </a:r>
            <a:r>
              <a:rPr lang="en-ZA" sz="1800" dirty="0">
                <a:latin typeface="Arial" panose="020B0604020202020204" pitchFamily="34" charset="0"/>
                <a:ea typeface="Times New Roman" panose="02020603050405020304" pitchFamily="18" charset="0"/>
                <a:cs typeface="Times New Roman" panose="02020603050405020304" pitchFamily="18" charset="0"/>
              </a:rPr>
              <a:t> </a:t>
            </a:r>
            <a:r>
              <a:rPr lang="en-ZA" sz="1800" dirty="0">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en-ZA" sz="1800" dirty="0">
                <a:effectLst/>
                <a:latin typeface="Arial" panose="020B0604020202020204" pitchFamily="34" charset="0"/>
                <a:ea typeface="Times New Roman" panose="02020603050405020304" pitchFamily="18" charset="0"/>
                <a:cs typeface="Times New Roman" panose="02020603050405020304" pitchFamily="18" charset="0"/>
              </a:rPr>
              <a:t>		5</a:t>
            </a:r>
            <a:br>
              <a:rPr lang="en-ZA" sz="1800" dirty="0">
                <a:effectLst/>
                <a:latin typeface="Calibri" panose="020F0502020204030204" pitchFamily="34" charset="0"/>
                <a:ea typeface="Calibri" panose="020F0502020204030204" pitchFamily="34" charset="0"/>
                <a:cs typeface="Times New Roman" panose="02020603050405020304" pitchFamily="18" charset="0"/>
              </a:rPr>
            </a:br>
            <a:r>
              <a:rPr lang="en-ZA" sz="1800" dirty="0" err="1">
                <a:effectLst/>
                <a:latin typeface="Arial" panose="020B0604020202020204" pitchFamily="34" charset="0"/>
                <a:ea typeface="Times New Roman" panose="02020603050405020304" pitchFamily="18" charset="0"/>
                <a:cs typeface="Times New Roman" panose="02020603050405020304" pitchFamily="18" charset="0"/>
              </a:rPr>
              <a:t>Geografie</a:t>
            </a:r>
            <a:r>
              <a:rPr lang="en-ZA" sz="1800" dirty="0">
                <a:effectLst/>
                <a:latin typeface="Arial" panose="020B0604020202020204" pitchFamily="34" charset="0"/>
                <a:ea typeface="Times New Roman" panose="02020603050405020304" pitchFamily="18" charset="0"/>
                <a:cs typeface="Times New Roman" panose="02020603050405020304" pitchFamily="18" charset="0"/>
              </a:rPr>
              <a:t> </a:t>
            </a:r>
            <a:r>
              <a:rPr lang="en-ZA" sz="1800" dirty="0">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en-ZA" sz="1800" dirty="0">
                <a:effectLst/>
                <a:latin typeface="Arial" panose="020B0604020202020204" pitchFamily="34" charset="0"/>
                <a:ea typeface="Times New Roman" panose="02020603050405020304" pitchFamily="18" charset="0"/>
                <a:cs typeface="Times New Roman" panose="02020603050405020304" pitchFamily="18" charset="0"/>
              </a:rPr>
              <a:t>		7</a:t>
            </a:r>
            <a:br>
              <a:rPr lang="en-ZA" sz="1800" dirty="0">
                <a:effectLst/>
                <a:latin typeface="Calibri" panose="020F0502020204030204" pitchFamily="34" charset="0"/>
                <a:ea typeface="Calibri" panose="020F0502020204030204" pitchFamily="34" charset="0"/>
                <a:cs typeface="Times New Roman" panose="02020603050405020304" pitchFamily="18" charset="0"/>
              </a:rPr>
            </a:br>
            <a:r>
              <a:rPr lang="en-ZA" sz="1800" dirty="0">
                <a:latin typeface="Arial" panose="020B0604020202020204" pitchFamily="34" charset="0"/>
                <a:ea typeface="Times New Roman" panose="02020603050405020304" pitchFamily="18" charset="0"/>
                <a:cs typeface="Times New Roman" panose="02020603050405020304" pitchFamily="18" charset="0"/>
              </a:rPr>
              <a:t>Engels </a:t>
            </a:r>
            <a:r>
              <a:rPr lang="en-ZA" sz="1800" dirty="0">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en-ZA" sz="1800" dirty="0">
                <a:effectLst/>
                <a:latin typeface="Arial" panose="020B0604020202020204" pitchFamily="34" charset="0"/>
                <a:ea typeface="Times New Roman" panose="02020603050405020304" pitchFamily="18" charset="0"/>
                <a:cs typeface="Times New Roman" panose="02020603050405020304" pitchFamily="18" charset="0"/>
              </a:rPr>
              <a:t>		7</a:t>
            </a:r>
            <a:br>
              <a:rPr lang="en-ZA" sz="1800" dirty="0">
                <a:effectLst/>
                <a:latin typeface="Calibri" panose="020F0502020204030204" pitchFamily="34" charset="0"/>
                <a:ea typeface="Calibri" panose="020F0502020204030204" pitchFamily="34" charset="0"/>
                <a:cs typeface="Times New Roman" panose="02020603050405020304" pitchFamily="18" charset="0"/>
              </a:rPr>
            </a:br>
            <a:r>
              <a:rPr lang="en-ZA" sz="1800" dirty="0" err="1">
                <a:latin typeface="Arial" panose="020B0604020202020204" pitchFamily="34" charset="0"/>
                <a:ea typeface="Times New Roman" panose="02020603050405020304" pitchFamily="18" charset="0"/>
                <a:cs typeface="Times New Roman" panose="02020603050405020304" pitchFamily="18" charset="0"/>
              </a:rPr>
              <a:t>Rekeningkundige</a:t>
            </a:r>
            <a:r>
              <a:rPr lang="en-ZA" sz="1800" dirty="0">
                <a:latin typeface="Arial" panose="020B0604020202020204" pitchFamily="34" charset="0"/>
                <a:ea typeface="Times New Roman" panose="02020603050405020304" pitchFamily="18" charset="0"/>
                <a:cs typeface="Times New Roman" panose="02020603050405020304" pitchFamily="18" charset="0"/>
              </a:rPr>
              <a:t> </a:t>
            </a:r>
            <a:r>
              <a:rPr lang="en-ZA" sz="1800" dirty="0">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en-ZA" sz="1800" dirty="0">
                <a:effectLst/>
                <a:latin typeface="Arial" panose="020B0604020202020204" pitchFamily="34" charset="0"/>
                <a:ea typeface="Times New Roman" panose="02020603050405020304" pitchFamily="18" charset="0"/>
                <a:cs typeface="Times New Roman" panose="02020603050405020304" pitchFamily="18" charset="0"/>
              </a:rPr>
              <a:t> 	5</a:t>
            </a:r>
            <a:br>
              <a:rPr lang="en-ZA" sz="1800" dirty="0">
                <a:effectLst/>
                <a:latin typeface="Calibri" panose="020F0502020204030204" pitchFamily="34" charset="0"/>
                <a:ea typeface="Calibri" panose="020F0502020204030204" pitchFamily="34" charset="0"/>
                <a:cs typeface="Times New Roman" panose="02020603050405020304" pitchFamily="18" charset="0"/>
              </a:rPr>
            </a:br>
            <a:r>
              <a:rPr lang="en-ZA" sz="1800" dirty="0">
                <a:effectLst/>
                <a:latin typeface="Arial" panose="020B0604020202020204" pitchFamily="34" charset="0"/>
                <a:ea typeface="Times New Roman" panose="02020603050405020304" pitchFamily="18" charset="0"/>
                <a:cs typeface="Times New Roman" panose="02020603050405020304" pitchFamily="18" charset="0"/>
              </a:rPr>
              <a:t>Afrikaans </a:t>
            </a:r>
            <a:r>
              <a:rPr lang="en-ZA" sz="1800" dirty="0">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en-ZA" sz="1800" dirty="0">
                <a:effectLst/>
                <a:latin typeface="Arial" panose="020B0604020202020204" pitchFamily="34" charset="0"/>
                <a:ea typeface="Times New Roman" panose="02020603050405020304" pitchFamily="18" charset="0"/>
                <a:cs typeface="Times New Roman" panose="02020603050405020304" pitchFamily="18" charset="0"/>
              </a:rPr>
              <a:t>		6</a:t>
            </a:r>
            <a:br>
              <a:rPr lang="en-ZA" sz="1800" dirty="0">
                <a:effectLst/>
                <a:latin typeface="Calibri" panose="020F0502020204030204" pitchFamily="34" charset="0"/>
                <a:ea typeface="Calibri" panose="020F0502020204030204" pitchFamily="34" charset="0"/>
                <a:cs typeface="Times New Roman" panose="02020603050405020304" pitchFamily="18" charset="0"/>
              </a:rPr>
            </a:br>
            <a:r>
              <a:rPr lang="en-ZA" sz="1800" dirty="0" err="1">
                <a:latin typeface="Arial" panose="020B0604020202020204" pitchFamily="34" charset="0"/>
                <a:ea typeface="Times New Roman" panose="02020603050405020304" pitchFamily="18" charset="0"/>
                <a:cs typeface="Times New Roman" panose="02020603050405020304" pitchFamily="18" charset="0"/>
              </a:rPr>
              <a:t>Fisiese</a:t>
            </a:r>
            <a:r>
              <a:rPr lang="en-ZA" sz="1800" dirty="0">
                <a:latin typeface="Arial" panose="020B0604020202020204" pitchFamily="34" charset="0"/>
                <a:ea typeface="Times New Roman" panose="02020603050405020304" pitchFamily="18" charset="0"/>
                <a:cs typeface="Times New Roman" panose="02020603050405020304" pitchFamily="18" charset="0"/>
              </a:rPr>
              <a:t> </a:t>
            </a:r>
            <a:r>
              <a:rPr lang="en-ZA" sz="1800" dirty="0" err="1">
                <a:latin typeface="Arial" panose="020B0604020202020204" pitchFamily="34" charset="0"/>
                <a:ea typeface="Times New Roman" panose="02020603050405020304" pitchFamily="18" charset="0"/>
                <a:cs typeface="Times New Roman" panose="02020603050405020304" pitchFamily="18" charset="0"/>
              </a:rPr>
              <a:t>Wetenskappe</a:t>
            </a:r>
            <a:r>
              <a:rPr lang="en-ZA" sz="1800" dirty="0">
                <a:latin typeface="Arial" panose="020B0604020202020204" pitchFamily="34" charset="0"/>
                <a:ea typeface="Times New Roman" panose="02020603050405020304" pitchFamily="18" charset="0"/>
                <a:cs typeface="Times New Roman" panose="02020603050405020304" pitchFamily="18" charset="0"/>
              </a:rPr>
              <a:t> </a:t>
            </a:r>
            <a:r>
              <a:rPr lang="en-ZA" sz="1800" dirty="0">
                <a:effectLst/>
                <a:latin typeface="Arial" panose="020B0604020202020204" pitchFamily="34" charset="0"/>
                <a:ea typeface="Times New Roman" panose="02020603050405020304" pitchFamily="18" charset="0"/>
                <a:cs typeface="Arial" panose="020B0604020202020204" pitchFamily="34" charset="0"/>
                <a:sym typeface="Wingdings" panose="05000000000000000000" pitchFamily="2" charset="2"/>
              </a:rPr>
              <a:t></a:t>
            </a:r>
            <a:r>
              <a:rPr lang="en-ZA" sz="1800" dirty="0">
                <a:effectLst/>
                <a:latin typeface="Arial" panose="020B0604020202020204" pitchFamily="34" charset="0"/>
                <a:ea typeface="Times New Roman" panose="02020603050405020304" pitchFamily="18" charset="0"/>
                <a:cs typeface="Times New Roman" panose="02020603050405020304" pitchFamily="18" charset="0"/>
              </a:rPr>
              <a:t> 	5</a:t>
            </a:r>
            <a:br>
              <a:rPr lang="en-ZA" sz="1800" dirty="0">
                <a:effectLst/>
                <a:latin typeface="Calibri" panose="020F0502020204030204" pitchFamily="34" charset="0"/>
                <a:ea typeface="Calibri" panose="020F0502020204030204" pitchFamily="34" charset="0"/>
                <a:cs typeface="Times New Roman" panose="02020603050405020304" pitchFamily="18" charset="0"/>
              </a:rPr>
            </a:br>
            <a:r>
              <a:rPr lang="en-ZA" sz="1800" b="1" dirty="0" err="1">
                <a:effectLst/>
                <a:latin typeface="Arial" panose="020B0604020202020204" pitchFamily="34" charset="0"/>
                <a:ea typeface="Times New Roman" panose="02020603050405020304" pitchFamily="18" charset="0"/>
                <a:cs typeface="Times New Roman" panose="02020603050405020304" pitchFamily="18" charset="0"/>
              </a:rPr>
              <a:t>Totale</a:t>
            </a:r>
            <a:r>
              <a:rPr lang="en-ZA" sz="1800" b="1" dirty="0">
                <a:effectLst/>
                <a:latin typeface="Arial" panose="020B0604020202020204" pitchFamily="34" charset="0"/>
                <a:ea typeface="Times New Roman" panose="02020603050405020304" pitchFamily="18" charset="0"/>
                <a:cs typeface="Times New Roman" panose="02020603050405020304" pitchFamily="18" charset="0"/>
              </a:rPr>
              <a:t> punt: 		35</a:t>
            </a:r>
            <a:br>
              <a:rPr lang="en-ZA" sz="1800" dirty="0">
                <a:effectLst/>
                <a:latin typeface="Calibri" panose="020F0502020204030204" pitchFamily="34" charset="0"/>
                <a:ea typeface="Calibri" panose="020F0502020204030204" pitchFamily="34" charset="0"/>
                <a:cs typeface="Times New Roman" panose="02020603050405020304" pitchFamily="18" charset="0"/>
              </a:rPr>
            </a:br>
            <a:endParaRPr dirty="0"/>
          </a:p>
        </p:txBody>
      </p:sp>
      <p:sp>
        <p:nvSpPr>
          <p:cNvPr id="1084" name="Google Shape;1084;p42"/>
          <p:cNvSpPr/>
          <p:nvPr/>
        </p:nvSpPr>
        <p:spPr>
          <a:xfrm>
            <a:off x="3720600" y="2698600"/>
            <a:ext cx="180900" cy="180900"/>
          </a:xfrm>
          <a:prstGeom prst="star4">
            <a:avLst>
              <a:gd name="adj" fmla="val 125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 name="Google Shape;1085;p42"/>
          <p:cNvSpPr/>
          <p:nvPr/>
        </p:nvSpPr>
        <p:spPr>
          <a:xfrm>
            <a:off x="294301" y="1606712"/>
            <a:ext cx="180900" cy="180900"/>
          </a:xfrm>
          <a:prstGeom prst="star4">
            <a:avLst>
              <a:gd name="adj" fmla="val 125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86" name="Google Shape;1086;p42"/>
          <p:cNvSpPr/>
          <p:nvPr/>
        </p:nvSpPr>
        <p:spPr>
          <a:xfrm>
            <a:off x="7550300" y="2705725"/>
            <a:ext cx="180900" cy="180900"/>
          </a:xfrm>
          <a:prstGeom prst="star4">
            <a:avLst>
              <a:gd name="adj" fmla="val 125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 name="Google Shape;1087;p42"/>
          <p:cNvSpPr/>
          <p:nvPr/>
        </p:nvSpPr>
        <p:spPr>
          <a:xfrm>
            <a:off x="4866806" y="1471839"/>
            <a:ext cx="180900" cy="180900"/>
          </a:xfrm>
          <a:prstGeom prst="star4">
            <a:avLst>
              <a:gd name="adj" fmla="val 125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42"/>
          <p:cNvSpPr txBox="1">
            <a:spLocks noGrp="1"/>
          </p:cNvSpPr>
          <p:nvPr>
            <p:ph type="title"/>
          </p:nvPr>
        </p:nvSpPr>
        <p:spPr>
          <a:xfrm>
            <a:off x="893100" y="2088004"/>
            <a:ext cx="2827500" cy="401400"/>
          </a:xfrm>
          <a:prstGeom prst="rect">
            <a:avLst/>
          </a:prstGeom>
        </p:spPr>
        <p:txBody>
          <a:bodyPr spcFirstLastPara="1" wrap="square" lIns="0" tIns="0" rIns="0" bIns="0" anchor="ctr" anchorCtr="0">
            <a:noAutofit/>
          </a:bodyPr>
          <a:lstStyle/>
          <a:p>
            <a:pPr marL="0" lvl="0" indent="0" rtl="0">
              <a:spcBef>
                <a:spcPts val="0"/>
              </a:spcBef>
              <a:spcAft>
                <a:spcPts val="0"/>
              </a:spcAft>
              <a:buNone/>
            </a:pPr>
            <a:r>
              <a:rPr lang="en" sz="1600" dirty="0">
                <a:latin typeface="+mn-lt"/>
              </a:rPr>
              <a:t>Kerri se graad 10 punte:</a:t>
            </a:r>
            <a:endParaRPr sz="1600" dirty="0">
              <a:latin typeface="+mn-lt"/>
            </a:endParaRPr>
          </a:p>
        </p:txBody>
      </p:sp>
      <p:sp>
        <p:nvSpPr>
          <p:cNvPr id="1072" name="Google Shape;1072;p42"/>
          <p:cNvSpPr txBox="1">
            <a:spLocks noGrp="1"/>
          </p:cNvSpPr>
          <p:nvPr>
            <p:ph type="title" idx="2"/>
          </p:nvPr>
        </p:nvSpPr>
        <p:spPr>
          <a:xfrm>
            <a:off x="4120616" y="1664724"/>
            <a:ext cx="2827500" cy="402300"/>
          </a:xfrm>
          <a:prstGeom prst="rect">
            <a:avLst/>
          </a:prstGeom>
        </p:spPr>
        <p:txBody>
          <a:bodyPr spcFirstLastPara="1" wrap="square" lIns="0" tIns="0" rIns="0" bIns="0" anchor="ctr" anchorCtr="0">
            <a:noAutofit/>
          </a:bodyPr>
          <a:lstStyle/>
          <a:p>
            <a:r>
              <a:rPr lang="en-ZA" sz="1800" dirty="0">
                <a:latin typeface="+mn-lt"/>
              </a:rPr>
              <a:t>Kerri</a:t>
            </a:r>
            <a:r>
              <a:rPr lang="en-ZA" dirty="0">
                <a:latin typeface="+mn-lt"/>
              </a:rPr>
              <a:t> se</a:t>
            </a:r>
            <a:r>
              <a:rPr lang="en-ZA" sz="1800" dirty="0">
                <a:latin typeface="+mn-lt"/>
              </a:rPr>
              <a:t> </a:t>
            </a:r>
            <a:r>
              <a:rPr lang="en-ZA" sz="1800" dirty="0" err="1">
                <a:latin typeface="+mn-lt"/>
              </a:rPr>
              <a:t>graad</a:t>
            </a:r>
            <a:r>
              <a:rPr lang="en-ZA" sz="1800" dirty="0">
                <a:latin typeface="+mn-lt"/>
              </a:rPr>
              <a:t> 10 </a:t>
            </a:r>
            <a:r>
              <a:rPr lang="en-ZA" dirty="0">
                <a:latin typeface="+mn-lt"/>
              </a:rPr>
              <a:t>TPT</a:t>
            </a:r>
            <a:r>
              <a:rPr lang="en-ZA" sz="1800" dirty="0">
                <a:latin typeface="+mn-lt"/>
              </a:rPr>
              <a:t>:</a:t>
            </a:r>
            <a:endParaRPr dirty="0"/>
          </a:p>
        </p:txBody>
      </p:sp>
      <p:pic>
        <p:nvPicPr>
          <p:cNvPr id="5" name="Picture 4">
            <a:extLst>
              <a:ext uri="{FF2B5EF4-FFF2-40B4-BE49-F238E27FC236}">
                <a16:creationId xmlns:a16="http://schemas.microsoft.com/office/drawing/2014/main" id="{9506F4D6-214F-6E8D-D047-C95FC7E65825}"/>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5556" y="176652"/>
            <a:ext cx="2619375" cy="1743075"/>
          </a:xfrm>
          <a:prstGeom prst="rect">
            <a:avLst/>
          </a:prstGeom>
          <a:noFill/>
          <a:ln>
            <a:noFill/>
          </a:ln>
        </p:spPr>
      </p:pic>
      <p:pic>
        <p:nvPicPr>
          <p:cNvPr id="3" name="Picture 2">
            <a:extLst>
              <a:ext uri="{FF2B5EF4-FFF2-40B4-BE49-F238E27FC236}">
                <a16:creationId xmlns:a16="http://schemas.microsoft.com/office/drawing/2014/main" id="{7045C923-1E42-D71F-5D0C-07CC5851779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12"/>
        <p:cNvGrpSpPr/>
        <p:nvPr/>
      </p:nvGrpSpPr>
      <p:grpSpPr>
        <a:xfrm>
          <a:off x="0" y="0"/>
          <a:ext cx="0" cy="0"/>
          <a:chOff x="0" y="0"/>
          <a:chExt cx="0" cy="0"/>
        </a:xfrm>
      </p:grpSpPr>
      <p:sp>
        <p:nvSpPr>
          <p:cNvPr id="1213" name="Google Shape;1213;p50"/>
          <p:cNvSpPr txBox="1">
            <a:spLocks noGrp="1"/>
          </p:cNvSpPr>
          <p:nvPr>
            <p:ph type="title"/>
          </p:nvPr>
        </p:nvSpPr>
        <p:spPr>
          <a:xfrm>
            <a:off x="1692876" y="-321312"/>
            <a:ext cx="3510863" cy="2199539"/>
          </a:xfrm>
          <a:prstGeom prst="rect">
            <a:avLst/>
          </a:prstGeom>
        </p:spPr>
        <p:txBody>
          <a:bodyPr spcFirstLastPara="1" wrap="square" lIns="0" tIns="0" rIns="0" bIns="0" anchor="ctr" anchorCtr="0">
            <a:noAutofit/>
          </a:bodyPr>
          <a:lstStyle/>
          <a:p>
            <a:pPr lvl="0"/>
            <a:r>
              <a:rPr lang="en-ZA" sz="5400" dirty="0" err="1">
                <a:latin typeface="Britannic Bold" panose="020B0903060703020204" pitchFamily="34" charset="0"/>
              </a:rPr>
              <a:t>Nasionale</a:t>
            </a:r>
            <a:r>
              <a:rPr lang="en-ZA" sz="5400" dirty="0">
                <a:latin typeface="Britannic Bold" panose="020B0903060703020204" pitchFamily="34" charset="0"/>
              </a:rPr>
              <a:t> </a:t>
            </a:r>
            <a:r>
              <a:rPr lang="en-ZA" sz="5400" dirty="0" err="1">
                <a:latin typeface="Britannic Bold" panose="020B0903060703020204" pitchFamily="34" charset="0"/>
              </a:rPr>
              <a:t>Normtoets</a:t>
            </a:r>
            <a:r>
              <a:rPr lang="en-ZA" sz="5400" dirty="0">
                <a:latin typeface="Britannic Bold" panose="020B0903060703020204" pitchFamily="34" charset="0"/>
              </a:rPr>
              <a:t> </a:t>
            </a:r>
            <a:endParaRPr sz="5400" dirty="0">
              <a:latin typeface="Britannic Bold" panose="020B0903060703020204" pitchFamily="34" charset="0"/>
            </a:endParaRPr>
          </a:p>
        </p:txBody>
      </p:sp>
      <p:pic>
        <p:nvPicPr>
          <p:cNvPr id="8" name="Picture 7" descr="Graphical user interface, website&#10;&#10;Description automatically generated">
            <a:extLst>
              <a:ext uri="{FF2B5EF4-FFF2-40B4-BE49-F238E27FC236}">
                <a16:creationId xmlns:a16="http://schemas.microsoft.com/office/drawing/2014/main" id="{D5D38472-B421-5105-752A-6D62695398AB}"/>
              </a:ext>
            </a:extLst>
          </p:cNvPr>
          <p:cNvPicPr>
            <a:picLocks noChangeAspect="1"/>
          </p:cNvPicPr>
          <p:nvPr/>
        </p:nvPicPr>
        <p:blipFill>
          <a:blip r:embed="rId3"/>
          <a:stretch>
            <a:fillRect/>
          </a:stretch>
        </p:blipFill>
        <p:spPr>
          <a:xfrm>
            <a:off x="5446575" y="135888"/>
            <a:ext cx="3358659" cy="4755623"/>
          </a:xfrm>
          <a:prstGeom prst="rect">
            <a:avLst/>
          </a:prstGeom>
        </p:spPr>
      </p:pic>
      <p:pic>
        <p:nvPicPr>
          <p:cNvPr id="3" name="Picture 2">
            <a:extLst>
              <a:ext uri="{FF2B5EF4-FFF2-40B4-BE49-F238E27FC236}">
                <a16:creationId xmlns:a16="http://schemas.microsoft.com/office/drawing/2014/main" id="{B7F8028C-1EB9-CEC0-C97D-F828805AD3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366087" cy="4737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Drop Drop Graphic Designer Portfolio by Slidesgo">
  <a:themeElements>
    <a:clrScheme name="Simple Light">
      <a:dk1>
        <a:srgbClr val="000000"/>
      </a:dk1>
      <a:lt1>
        <a:srgbClr val="FFFFFF"/>
      </a:lt1>
      <a:dk2>
        <a:srgbClr val="595959"/>
      </a:dk2>
      <a:lt2>
        <a:srgbClr val="EEEEEE"/>
      </a:lt2>
      <a:accent1>
        <a:srgbClr val="D1F857"/>
      </a:accent1>
      <a:accent2>
        <a:srgbClr val="000000"/>
      </a:accent2>
      <a:accent3>
        <a:srgbClr val="FFFFFF"/>
      </a:accent3>
      <a:accent4>
        <a:srgbClr val="9B9B9B"/>
      </a:accent4>
      <a:accent5>
        <a:srgbClr val="EEEEEE"/>
      </a:accent5>
      <a:accent6>
        <a:srgbClr val="000000"/>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913</TotalTime>
  <Words>898</Words>
  <Application>Microsoft Office PowerPoint</Application>
  <PresentationFormat>On-screen Show (16:9)</PresentationFormat>
  <Paragraphs>75</Paragraphs>
  <Slides>16</Slides>
  <Notes>10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16</vt:i4>
      </vt:variant>
    </vt:vector>
  </HeadingPairs>
  <TitlesOfParts>
    <vt:vector size="27" baseType="lpstr">
      <vt:lpstr>Arial</vt:lpstr>
      <vt:lpstr>Wingdings</vt:lpstr>
      <vt:lpstr>Krona One</vt:lpstr>
      <vt:lpstr>Britannic Bold</vt:lpstr>
      <vt:lpstr>Roboto Condensed Light</vt:lpstr>
      <vt:lpstr>Hanuman</vt:lpstr>
      <vt:lpstr>Roboto</vt:lpstr>
      <vt:lpstr>Times New Roman</vt:lpstr>
      <vt:lpstr>Calibri</vt:lpstr>
      <vt:lpstr>Exo</vt:lpstr>
      <vt:lpstr>Drop Drop Graphic Designer Portfolio by Slidesgo</vt:lpstr>
      <vt:lpstr>  Voor ons begin ... Wat onthou jy van ons laaste les? </vt:lpstr>
      <vt:lpstr>PowerPoint Presentation</vt:lpstr>
      <vt:lpstr> TPT-TELLINGS:(APS)  TPT-tellings word bereken met behulp van jou  matriekuitslae.   Hoe hoër jou NSS-punte is, hoe beter sal jou TPT-telling wees!!  Leerders moet aan 'n sekere minimum TPT-telling vereiste voldoen om keuring te kry vir sekere kursusse wat hulle wil studeer. Daar moet kennis geneem word dat elke universiteit 'n ander manier het om hierdie telling te bepaal en elke tersiêre instelling verskil en het verskillende voor- en toelatingsvereistes. </vt:lpstr>
      <vt:lpstr>Hoekom is jou TPT-telling so belangrik?  1. Dit dien as 'n aanvanklike siftingsmetode wat deur byna alle     universiteite gebruik word. 2. Dit help om te bepaal of 'n matrikulant vir universiteitstoelating     of 'n sekere kursus oorweeg sal word.  (Sommige studiekursusse stel minimum vereistes.)     Jou TPT gee jou dus rigting oor watter studie-opsies ná skool          beskikbaar is en waarvoor jy kwalifiseer.</vt:lpstr>
      <vt:lpstr>https://www.youtube.com/watch?v=5YFvogkUARY </vt:lpstr>
      <vt:lpstr>TPT-BEREKENING</vt:lpstr>
      <vt:lpstr>https://www.youtube.com/watch?v=PxvN7xCoShc </vt:lpstr>
      <vt:lpstr>Voorbeeld:</vt:lpstr>
      <vt:lpstr>Nasionale Normtoets </vt:lpstr>
      <vt:lpstr>Nasionale Normtoets:</vt:lpstr>
      <vt:lpstr>Die Nasionale Normtoetse
</vt:lpstr>
      <vt:lpstr>Registrasie vir die NNT:</vt:lpstr>
      <vt:lpstr>Tegnies: vakgebiede wat tegnies van aard is, met betrekking tot hardeware en sagteware, insluitend probleemoplossing en ingenieursprosesse. Beroep: 'n beroep of 'n indiensneming, wat dikwels na verwys word as praktiese vaardighede binne professionele ambagte. Onderwys: formele onderrig, begin op hoërskool en sluit post-sekondêre onderwys in, soos kolleges, politegnieke en universiteite. Opleiding: informele onderrig, ook genoem lewenslange leer of voortgesette onderrig, wat dikwels gebruik word in inisiatiewe om personeel of 'n wyer arbeidsmag te herskool of hul vaardighede op te gradeer.  </vt:lpstr>
      <vt:lpstr> </vt:lpstr>
      <vt:lpstr>NAVORSING OOR VERSKEIE OPSIES EN INSTELLINGS IS DIE SLEUTEL TOT INGELIGTE KEUSES EN BESLUITNEMING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DROP DROP GRAPHIC DESIGNER PORTFOLIO</dc:title>
  <dc:creator>user</dc:creator>
  <cp:lastModifiedBy>Carsten Gertz</cp:lastModifiedBy>
  <cp:revision>18</cp:revision>
  <dcterms:modified xsi:type="dcterms:W3CDTF">2023-01-17T05:44:25Z</dcterms:modified>
</cp:coreProperties>
</file>