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7.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306" r:id="rId3"/>
    <p:sldId id="262" r:id="rId4"/>
    <p:sldId id="270" r:id="rId5"/>
    <p:sldId id="298" r:id="rId6"/>
    <p:sldId id="300" r:id="rId7"/>
    <p:sldId id="299" r:id="rId8"/>
    <p:sldId id="301" r:id="rId9"/>
    <p:sldId id="30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FFFFFF"/>
    <a:srgbClr val="436468"/>
    <a:srgbClr val="CC99FF"/>
    <a:srgbClr val="66FFCC"/>
    <a:srgbClr val="99FF66"/>
    <a:srgbClr val="FF9933"/>
    <a:srgbClr val="FF66CC"/>
    <a:srgbClr val="990033"/>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E96886-1376-4FAC-8D42-A2B92F5B9253}" v="62" dt="2022-11-28T11:59:17.3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61" autoAdjust="0"/>
    <p:restoredTop sz="64750" autoAdjust="0"/>
  </p:normalViewPr>
  <p:slideViewPr>
    <p:cSldViewPr snapToGrid="0" snapToObjects="1">
      <p:cViewPr varScale="1">
        <p:scale>
          <a:sx n="74" d="100"/>
          <a:sy n="74" d="100"/>
        </p:scale>
        <p:origin x="1770" y="54"/>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Botes" userId="97bb162e-a458-47f7-b9fc-35c0b104cc73" providerId="ADAL" clId="{20E96886-1376-4FAC-8D42-A2B92F5B9253}"/>
    <pc:docChg chg="undo redo custSel addSld delSld modSld modMainMaster">
      <pc:chgData name="Megan Botes" userId="97bb162e-a458-47f7-b9fc-35c0b104cc73" providerId="ADAL" clId="{20E96886-1376-4FAC-8D42-A2B92F5B9253}" dt="2022-11-28T12:20:47.840" v="658" actId="20577"/>
      <pc:docMkLst>
        <pc:docMk/>
      </pc:docMkLst>
      <pc:sldChg chg="addSp modSp mod setBg modNotesTx">
        <pc:chgData name="Megan Botes" userId="97bb162e-a458-47f7-b9fc-35c0b104cc73" providerId="ADAL" clId="{20E96886-1376-4FAC-8D42-A2B92F5B9253}" dt="2022-11-28T09:58:06.758" v="107" actId="20577"/>
        <pc:sldMkLst>
          <pc:docMk/>
          <pc:sldMk cId="1803998556" sldId="256"/>
        </pc:sldMkLst>
        <pc:picChg chg="add mod modCrop">
          <ac:chgData name="Megan Botes" userId="97bb162e-a458-47f7-b9fc-35c0b104cc73" providerId="ADAL" clId="{20E96886-1376-4FAC-8D42-A2B92F5B9253}" dt="2022-11-28T09:48:08.304" v="11" actId="14100"/>
          <ac:picMkLst>
            <pc:docMk/>
            <pc:sldMk cId="1803998556" sldId="256"/>
            <ac:picMk id="4" creationId="{16CCA324-2FEB-E793-9F9E-67C1687DE04A}"/>
          </ac:picMkLst>
        </pc:picChg>
      </pc:sldChg>
      <pc:sldChg chg="delSp modSp del mod">
        <pc:chgData name="Megan Botes" userId="97bb162e-a458-47f7-b9fc-35c0b104cc73" providerId="ADAL" clId="{20E96886-1376-4FAC-8D42-A2B92F5B9253}" dt="2022-11-28T09:59:40.139" v="135" actId="47"/>
        <pc:sldMkLst>
          <pc:docMk/>
          <pc:sldMk cId="1544553679" sldId="261"/>
        </pc:sldMkLst>
        <pc:spChg chg="mod">
          <ac:chgData name="Megan Botes" userId="97bb162e-a458-47f7-b9fc-35c0b104cc73" providerId="ADAL" clId="{20E96886-1376-4FAC-8D42-A2B92F5B9253}" dt="2022-11-28T09:48:46.761" v="48" actId="21"/>
          <ac:spMkLst>
            <pc:docMk/>
            <pc:sldMk cId="1544553679" sldId="261"/>
            <ac:spMk id="2" creationId="{00000000-0000-0000-0000-000000000000}"/>
          </ac:spMkLst>
        </pc:spChg>
        <pc:spChg chg="mod">
          <ac:chgData name="Megan Botes" userId="97bb162e-a458-47f7-b9fc-35c0b104cc73" providerId="ADAL" clId="{20E96886-1376-4FAC-8D42-A2B92F5B9253}" dt="2022-11-28T09:49:12.985" v="55" actId="27636"/>
          <ac:spMkLst>
            <pc:docMk/>
            <pc:sldMk cId="1544553679" sldId="261"/>
            <ac:spMk id="6" creationId="{79C77D5B-B768-69E6-F42E-0B799B81FC79}"/>
          </ac:spMkLst>
        </pc:spChg>
        <pc:spChg chg="mod">
          <ac:chgData name="Megan Botes" userId="97bb162e-a458-47f7-b9fc-35c0b104cc73" providerId="ADAL" clId="{20E96886-1376-4FAC-8D42-A2B92F5B9253}" dt="2022-11-28T09:49:24.616" v="57" actId="21"/>
          <ac:spMkLst>
            <pc:docMk/>
            <pc:sldMk cId="1544553679" sldId="261"/>
            <ac:spMk id="7" creationId="{93A4062A-0EFE-EACC-9CB3-3B82AFC76423}"/>
          </ac:spMkLst>
        </pc:spChg>
        <pc:picChg chg="del">
          <ac:chgData name="Megan Botes" userId="97bb162e-a458-47f7-b9fc-35c0b104cc73" providerId="ADAL" clId="{20E96886-1376-4FAC-8D42-A2B92F5B9253}" dt="2022-11-28T09:48:59.734" v="52" actId="21"/>
          <ac:picMkLst>
            <pc:docMk/>
            <pc:sldMk cId="1544553679" sldId="261"/>
            <ac:picMk id="9" creationId="{FA370795-2257-B385-6B3E-2E314C920B32}"/>
          </ac:picMkLst>
        </pc:picChg>
        <pc:picChg chg="del">
          <ac:chgData name="Megan Botes" userId="97bb162e-a458-47f7-b9fc-35c0b104cc73" providerId="ADAL" clId="{20E96886-1376-4FAC-8D42-A2B92F5B9253}" dt="2022-11-28T09:48:52.262" v="50" actId="21"/>
          <ac:picMkLst>
            <pc:docMk/>
            <pc:sldMk cId="1544553679" sldId="261"/>
            <ac:picMk id="11" creationId="{FEC8E1BF-0BEE-C296-EEF2-932E7D7D3C6E}"/>
          </ac:picMkLst>
        </pc:picChg>
      </pc:sldChg>
      <pc:sldChg chg="modSp mod modNotesTx">
        <pc:chgData name="Megan Botes" userId="97bb162e-a458-47f7-b9fc-35c0b104cc73" providerId="ADAL" clId="{20E96886-1376-4FAC-8D42-A2B92F5B9253}" dt="2022-11-28T11:59:17.324" v="638"/>
        <pc:sldMkLst>
          <pc:docMk/>
          <pc:sldMk cId="267291046" sldId="262"/>
        </pc:sldMkLst>
        <pc:spChg chg="mod">
          <ac:chgData name="Megan Botes" userId="97bb162e-a458-47f7-b9fc-35c0b104cc73" providerId="ADAL" clId="{20E96886-1376-4FAC-8D42-A2B92F5B9253}" dt="2022-11-28T10:06:26.677" v="217" actId="207"/>
          <ac:spMkLst>
            <pc:docMk/>
            <pc:sldMk cId="267291046" sldId="262"/>
            <ac:spMk id="5" creationId="{00000000-0000-0000-0000-000000000000}"/>
          </ac:spMkLst>
        </pc:spChg>
        <pc:spChg chg="mod">
          <ac:chgData name="Megan Botes" userId="97bb162e-a458-47f7-b9fc-35c0b104cc73" providerId="ADAL" clId="{20E96886-1376-4FAC-8D42-A2B92F5B9253}" dt="2022-11-28T10:06:55.379" v="221" actId="208"/>
          <ac:spMkLst>
            <pc:docMk/>
            <pc:sldMk cId="267291046" sldId="262"/>
            <ac:spMk id="6" creationId="{00000000-0000-0000-0000-000000000000}"/>
          </ac:spMkLst>
        </pc:spChg>
        <pc:spChg chg="mod">
          <ac:chgData name="Megan Botes" userId="97bb162e-a458-47f7-b9fc-35c0b104cc73" providerId="ADAL" clId="{20E96886-1376-4FAC-8D42-A2B92F5B9253}" dt="2022-11-28T11:59:17.324" v="638"/>
          <ac:spMkLst>
            <pc:docMk/>
            <pc:sldMk cId="267291046" sldId="262"/>
            <ac:spMk id="8" creationId="{00000000-0000-0000-0000-000000000000}"/>
          </ac:spMkLst>
        </pc:spChg>
        <pc:spChg chg="mod">
          <ac:chgData name="Megan Botes" userId="97bb162e-a458-47f7-b9fc-35c0b104cc73" providerId="ADAL" clId="{20E96886-1376-4FAC-8D42-A2B92F5B9253}" dt="2022-11-28T10:06:16.499" v="216" actId="207"/>
          <ac:spMkLst>
            <pc:docMk/>
            <pc:sldMk cId="267291046" sldId="262"/>
            <ac:spMk id="9" creationId="{00000000-0000-0000-0000-000000000000}"/>
          </ac:spMkLst>
        </pc:spChg>
        <pc:spChg chg="mod">
          <ac:chgData name="Megan Botes" userId="97bb162e-a458-47f7-b9fc-35c0b104cc73" providerId="ADAL" clId="{20E96886-1376-4FAC-8D42-A2B92F5B9253}" dt="2022-11-28T10:05:59.054" v="214" actId="207"/>
          <ac:spMkLst>
            <pc:docMk/>
            <pc:sldMk cId="267291046" sldId="262"/>
            <ac:spMk id="10" creationId="{00000000-0000-0000-0000-000000000000}"/>
          </ac:spMkLst>
        </pc:spChg>
        <pc:spChg chg="mod">
          <ac:chgData name="Megan Botes" userId="97bb162e-a458-47f7-b9fc-35c0b104cc73" providerId="ADAL" clId="{20E96886-1376-4FAC-8D42-A2B92F5B9253}" dt="2022-11-28T10:06:34.733" v="218" actId="207"/>
          <ac:spMkLst>
            <pc:docMk/>
            <pc:sldMk cId="267291046" sldId="262"/>
            <ac:spMk id="11" creationId="{00000000-0000-0000-0000-000000000000}"/>
          </ac:spMkLst>
        </pc:spChg>
        <pc:spChg chg="mod">
          <ac:chgData name="Megan Botes" userId="97bb162e-a458-47f7-b9fc-35c0b104cc73" providerId="ADAL" clId="{20E96886-1376-4FAC-8D42-A2B92F5B9253}" dt="2022-11-28T10:06:07.659" v="215" actId="207"/>
          <ac:spMkLst>
            <pc:docMk/>
            <pc:sldMk cId="267291046" sldId="262"/>
            <ac:spMk id="12" creationId="{00000000-0000-0000-0000-000000000000}"/>
          </ac:spMkLst>
        </pc:spChg>
      </pc:sldChg>
      <pc:sldChg chg="delSp modSp mod modNotesTx">
        <pc:chgData name="Megan Botes" userId="97bb162e-a458-47f7-b9fc-35c0b104cc73" providerId="ADAL" clId="{20E96886-1376-4FAC-8D42-A2B92F5B9253}" dt="2022-11-28T10:09:59.143" v="248" actId="1076"/>
        <pc:sldMkLst>
          <pc:docMk/>
          <pc:sldMk cId="57808829" sldId="270"/>
        </pc:sldMkLst>
        <pc:spChg chg="del">
          <ac:chgData name="Megan Botes" userId="97bb162e-a458-47f7-b9fc-35c0b104cc73" providerId="ADAL" clId="{20E96886-1376-4FAC-8D42-A2B92F5B9253}" dt="2022-11-28T10:09:28.235" v="243" actId="478"/>
          <ac:spMkLst>
            <pc:docMk/>
            <pc:sldMk cId="57808829" sldId="270"/>
            <ac:spMk id="2" creationId="{00000000-0000-0000-0000-000000000000}"/>
          </ac:spMkLst>
        </pc:spChg>
        <pc:spChg chg="mod">
          <ac:chgData name="Megan Botes" userId="97bb162e-a458-47f7-b9fc-35c0b104cc73" providerId="ADAL" clId="{20E96886-1376-4FAC-8D42-A2B92F5B9253}" dt="2022-11-28T10:09:59.143" v="248" actId="1076"/>
          <ac:spMkLst>
            <pc:docMk/>
            <pc:sldMk cId="57808829" sldId="270"/>
            <ac:spMk id="7" creationId="{00000000-0000-0000-0000-000000000000}"/>
          </ac:spMkLst>
        </pc:spChg>
        <pc:spChg chg="mod">
          <ac:chgData name="Megan Botes" userId="97bb162e-a458-47f7-b9fc-35c0b104cc73" providerId="ADAL" clId="{20E96886-1376-4FAC-8D42-A2B92F5B9253}" dt="2022-11-28T10:08:49.436" v="242" actId="20577"/>
          <ac:spMkLst>
            <pc:docMk/>
            <pc:sldMk cId="57808829" sldId="270"/>
            <ac:spMk id="8" creationId="{00000000-0000-0000-0000-000000000000}"/>
          </ac:spMkLst>
        </pc:spChg>
        <pc:spChg chg="mod">
          <ac:chgData name="Megan Botes" userId="97bb162e-a458-47f7-b9fc-35c0b104cc73" providerId="ADAL" clId="{20E96886-1376-4FAC-8D42-A2B92F5B9253}" dt="2022-11-28T10:08:31.010" v="229" actId="20577"/>
          <ac:spMkLst>
            <pc:docMk/>
            <pc:sldMk cId="57808829" sldId="270"/>
            <ac:spMk id="9" creationId="{00000000-0000-0000-0000-000000000000}"/>
          </ac:spMkLst>
        </pc:spChg>
      </pc:sldChg>
      <pc:sldChg chg="addSp delSp modSp mod setBg delDesignElem modNotesTx">
        <pc:chgData name="Megan Botes" userId="97bb162e-a458-47f7-b9fc-35c0b104cc73" providerId="ADAL" clId="{20E96886-1376-4FAC-8D42-A2B92F5B9253}" dt="2022-11-28T12:20:47.840" v="658" actId="20577"/>
        <pc:sldMkLst>
          <pc:docMk/>
          <pc:sldMk cId="2352044995" sldId="298"/>
        </pc:sldMkLst>
        <pc:spChg chg="mod">
          <ac:chgData name="Megan Botes" userId="97bb162e-a458-47f7-b9fc-35c0b104cc73" providerId="ADAL" clId="{20E96886-1376-4FAC-8D42-A2B92F5B9253}" dt="2022-11-28T12:20:47.840" v="658" actId="20577"/>
          <ac:spMkLst>
            <pc:docMk/>
            <pc:sldMk cId="2352044995" sldId="298"/>
            <ac:spMk id="3" creationId="{00000000-0000-0000-0000-000000000000}"/>
          </ac:spMkLst>
        </pc:spChg>
        <pc:spChg chg="add del">
          <ac:chgData name="Megan Botes" userId="97bb162e-a458-47f7-b9fc-35c0b104cc73" providerId="ADAL" clId="{20E96886-1376-4FAC-8D42-A2B92F5B9253}" dt="2022-11-28T11:59:17.324" v="638"/>
          <ac:spMkLst>
            <pc:docMk/>
            <pc:sldMk cId="2352044995" sldId="298"/>
            <ac:spMk id="8" creationId="{4038CB10-1F5C-4D54-9DF7-12586DE5B007}"/>
          </ac:spMkLst>
        </pc:spChg>
        <pc:spChg chg="add del">
          <ac:chgData name="Megan Botes" userId="97bb162e-a458-47f7-b9fc-35c0b104cc73" providerId="ADAL" clId="{20E96886-1376-4FAC-8D42-A2B92F5B9253}" dt="2022-11-28T11:59:17.324" v="638"/>
          <ac:spMkLst>
            <pc:docMk/>
            <pc:sldMk cId="2352044995" sldId="298"/>
            <ac:spMk id="10" creationId="{73ED6512-6858-4552-B699-9A97FE9A4EA2}"/>
          </ac:spMkLst>
        </pc:spChg>
      </pc:sldChg>
      <pc:sldChg chg="addSp delSp modSp mod setBg delDesignElem modNotesTx">
        <pc:chgData name="Megan Botes" userId="97bb162e-a458-47f7-b9fc-35c0b104cc73" providerId="ADAL" clId="{20E96886-1376-4FAC-8D42-A2B92F5B9253}" dt="2022-11-28T11:59:17.324" v="638"/>
        <pc:sldMkLst>
          <pc:docMk/>
          <pc:sldMk cId="1232876709" sldId="299"/>
        </pc:sldMkLst>
        <pc:spChg chg="mod">
          <ac:chgData name="Megan Botes" userId="97bb162e-a458-47f7-b9fc-35c0b104cc73" providerId="ADAL" clId="{20E96886-1376-4FAC-8D42-A2B92F5B9253}" dt="2022-11-28T11:37:14.078" v="481" actId="113"/>
          <ac:spMkLst>
            <pc:docMk/>
            <pc:sldMk cId="1232876709" sldId="299"/>
            <ac:spMk id="2" creationId="{00000000-0000-0000-0000-000000000000}"/>
          </ac:spMkLst>
        </pc:spChg>
        <pc:spChg chg="del">
          <ac:chgData name="Megan Botes" userId="97bb162e-a458-47f7-b9fc-35c0b104cc73" providerId="ADAL" clId="{20E96886-1376-4FAC-8D42-A2B92F5B9253}" dt="2022-11-28T11:36:54.929" v="477" actId="478"/>
          <ac:spMkLst>
            <pc:docMk/>
            <pc:sldMk cId="1232876709" sldId="299"/>
            <ac:spMk id="7" creationId="{00000000-0000-0000-0000-000000000000}"/>
          </ac:spMkLst>
        </pc:spChg>
        <pc:spChg chg="del">
          <ac:chgData name="Megan Botes" userId="97bb162e-a458-47f7-b9fc-35c0b104cc73" providerId="ADAL" clId="{20E96886-1376-4FAC-8D42-A2B92F5B9253}" dt="2022-11-28T11:36:57.129" v="478" actId="478"/>
          <ac:spMkLst>
            <pc:docMk/>
            <pc:sldMk cId="1232876709" sldId="299"/>
            <ac:spMk id="8" creationId="{00000000-0000-0000-0000-000000000000}"/>
          </ac:spMkLst>
        </pc:spChg>
        <pc:spChg chg="del">
          <ac:chgData name="Megan Botes" userId="97bb162e-a458-47f7-b9fc-35c0b104cc73" providerId="ADAL" clId="{20E96886-1376-4FAC-8D42-A2B92F5B9253}" dt="2022-11-28T11:36:59.177" v="479" actId="478"/>
          <ac:spMkLst>
            <pc:docMk/>
            <pc:sldMk cId="1232876709" sldId="299"/>
            <ac:spMk id="9" creationId="{00000000-0000-0000-0000-000000000000}"/>
          </ac:spMkLst>
        </pc:spChg>
        <pc:picChg chg="mod">
          <ac:chgData name="Megan Botes" userId="97bb162e-a458-47f7-b9fc-35c0b104cc73" providerId="ADAL" clId="{20E96886-1376-4FAC-8D42-A2B92F5B9253}" dt="2022-11-28T11:37:07.835" v="480" actId="26606"/>
          <ac:picMkLst>
            <pc:docMk/>
            <pc:sldMk cId="1232876709" sldId="299"/>
            <ac:picMk id="4" creationId="{00000000-0000-0000-0000-000000000000}"/>
          </ac:picMkLst>
        </pc:picChg>
        <pc:picChg chg="mod ord">
          <ac:chgData name="Megan Botes" userId="97bb162e-a458-47f7-b9fc-35c0b104cc73" providerId="ADAL" clId="{20E96886-1376-4FAC-8D42-A2B92F5B9253}" dt="2022-11-28T11:37:07.835" v="480" actId="26606"/>
          <ac:picMkLst>
            <pc:docMk/>
            <pc:sldMk cId="1232876709" sldId="299"/>
            <ac:picMk id="5" creationId="{00000000-0000-0000-0000-000000000000}"/>
          </ac:picMkLst>
        </pc:picChg>
        <pc:picChg chg="mod">
          <ac:chgData name="Megan Botes" userId="97bb162e-a458-47f7-b9fc-35c0b104cc73" providerId="ADAL" clId="{20E96886-1376-4FAC-8D42-A2B92F5B9253}" dt="2022-11-28T11:37:07.835" v="480" actId="26606"/>
          <ac:picMkLst>
            <pc:docMk/>
            <pc:sldMk cId="1232876709" sldId="299"/>
            <ac:picMk id="6" creationId="{00000000-0000-0000-0000-000000000000}"/>
          </ac:picMkLst>
        </pc:picChg>
        <pc:cxnChg chg="add del">
          <ac:chgData name="Megan Botes" userId="97bb162e-a458-47f7-b9fc-35c0b104cc73" providerId="ADAL" clId="{20E96886-1376-4FAC-8D42-A2B92F5B9253}" dt="2022-11-28T11:59:17.324" v="638"/>
          <ac:cxnSpMkLst>
            <pc:docMk/>
            <pc:sldMk cId="1232876709" sldId="299"/>
            <ac:cxnSpMk id="11" creationId="{8F880EF2-DF79-4D9D-8F11-E91D48C79741}"/>
          </ac:cxnSpMkLst>
        </pc:cxnChg>
      </pc:sldChg>
      <pc:sldChg chg="addSp delSp modSp mod setBg delDesignElem modNotesTx">
        <pc:chgData name="Megan Botes" userId="97bb162e-a458-47f7-b9fc-35c0b104cc73" providerId="ADAL" clId="{20E96886-1376-4FAC-8D42-A2B92F5B9253}" dt="2022-11-28T12:20:42.369" v="649" actId="20577"/>
        <pc:sldMkLst>
          <pc:docMk/>
          <pc:sldMk cId="2377675703" sldId="300"/>
        </pc:sldMkLst>
        <pc:spChg chg="mod">
          <ac:chgData name="Megan Botes" userId="97bb162e-a458-47f7-b9fc-35c0b104cc73" providerId="ADAL" clId="{20E96886-1376-4FAC-8D42-A2B92F5B9253}" dt="2022-11-28T12:20:42.369" v="649" actId="20577"/>
          <ac:spMkLst>
            <pc:docMk/>
            <pc:sldMk cId="2377675703" sldId="300"/>
            <ac:spMk id="3" creationId="{00000000-0000-0000-0000-000000000000}"/>
          </ac:spMkLst>
        </pc:spChg>
        <pc:spChg chg="add del">
          <ac:chgData name="Megan Botes" userId="97bb162e-a458-47f7-b9fc-35c0b104cc73" providerId="ADAL" clId="{20E96886-1376-4FAC-8D42-A2B92F5B9253}" dt="2022-11-28T11:59:17.324" v="638"/>
          <ac:spMkLst>
            <pc:docMk/>
            <pc:sldMk cId="2377675703" sldId="300"/>
            <ac:spMk id="8" creationId="{B775CD93-9DF2-48CB-9F57-1BCA9A46C7FA}"/>
          </ac:spMkLst>
        </pc:spChg>
        <pc:spChg chg="add del">
          <ac:chgData name="Megan Botes" userId="97bb162e-a458-47f7-b9fc-35c0b104cc73" providerId="ADAL" clId="{20E96886-1376-4FAC-8D42-A2B92F5B9253}" dt="2022-11-28T11:59:17.324" v="638"/>
          <ac:spMkLst>
            <pc:docMk/>
            <pc:sldMk cId="2377675703" sldId="300"/>
            <ac:spMk id="10" creationId="{6166C6D1-23AC-49C4-BA07-238E4E9F8CEB}"/>
          </ac:spMkLst>
        </pc:spChg>
        <pc:spChg chg="add del">
          <ac:chgData name="Megan Botes" userId="97bb162e-a458-47f7-b9fc-35c0b104cc73" providerId="ADAL" clId="{20E96886-1376-4FAC-8D42-A2B92F5B9253}" dt="2022-11-28T11:59:17.324" v="638"/>
          <ac:spMkLst>
            <pc:docMk/>
            <pc:sldMk cId="2377675703" sldId="300"/>
            <ac:spMk id="12" creationId="{1C091803-41C2-48E0-9228-5148460C7479}"/>
          </ac:spMkLst>
        </pc:spChg>
      </pc:sldChg>
      <pc:sldChg chg="addSp delSp modSp mod setBg addAnim delAnim delDesignElem modNotesTx">
        <pc:chgData name="Megan Botes" userId="97bb162e-a458-47f7-b9fc-35c0b104cc73" providerId="ADAL" clId="{20E96886-1376-4FAC-8D42-A2B92F5B9253}" dt="2022-11-28T12:04:14.070" v="640" actId="5793"/>
        <pc:sldMkLst>
          <pc:docMk/>
          <pc:sldMk cId="1961381861" sldId="301"/>
        </pc:sldMkLst>
        <pc:spChg chg="mod ord">
          <ac:chgData name="Megan Botes" userId="97bb162e-a458-47f7-b9fc-35c0b104cc73" providerId="ADAL" clId="{20E96886-1376-4FAC-8D42-A2B92F5B9253}" dt="2022-11-28T11:35:53.518" v="475" actId="403"/>
          <ac:spMkLst>
            <pc:docMk/>
            <pc:sldMk cId="1961381861" sldId="301"/>
            <ac:spMk id="2" creationId="{00000000-0000-0000-0000-000000000000}"/>
          </ac:spMkLst>
        </pc:spChg>
        <pc:spChg chg="del">
          <ac:chgData name="Megan Botes" userId="97bb162e-a458-47f7-b9fc-35c0b104cc73" providerId="ADAL" clId="{20E96886-1376-4FAC-8D42-A2B92F5B9253}" dt="2022-11-28T11:32:43.310" v="426" actId="478"/>
          <ac:spMkLst>
            <pc:docMk/>
            <pc:sldMk cId="1961381861" sldId="301"/>
            <ac:spMk id="7" creationId="{23FCEA3C-6CD5-533A-CDD3-85A7D6B46483}"/>
          </ac:spMkLst>
        </pc:spChg>
        <pc:spChg chg="add del">
          <ac:chgData name="Megan Botes" userId="97bb162e-a458-47f7-b9fc-35c0b104cc73" providerId="ADAL" clId="{20E96886-1376-4FAC-8D42-A2B92F5B9253}" dt="2022-11-28T11:59:17.324" v="638"/>
          <ac:spMkLst>
            <pc:docMk/>
            <pc:sldMk cId="1961381861" sldId="301"/>
            <ac:spMk id="2052" creationId="{7C98A213-5994-475E-B327-DC6EC27FBA8B}"/>
          </ac:spMkLst>
        </pc:spChg>
        <pc:spChg chg="add del">
          <ac:chgData name="Megan Botes" userId="97bb162e-a458-47f7-b9fc-35c0b104cc73" providerId="ADAL" clId="{20E96886-1376-4FAC-8D42-A2B92F5B9253}" dt="2022-11-28T11:59:17.324" v="638"/>
          <ac:spMkLst>
            <pc:docMk/>
            <pc:sldMk cId="1961381861" sldId="301"/>
            <ac:spMk id="2053" creationId="{4B030A0D-0DAD-4A99-89BB-419527D6A64B}"/>
          </ac:spMkLst>
        </pc:spChg>
        <pc:spChg chg="add del">
          <ac:chgData name="Megan Botes" userId="97bb162e-a458-47f7-b9fc-35c0b104cc73" providerId="ADAL" clId="{20E96886-1376-4FAC-8D42-A2B92F5B9253}" dt="2022-11-28T11:33:02.662" v="429" actId="26606"/>
          <ac:spMkLst>
            <pc:docMk/>
            <pc:sldMk cId="1961381861" sldId="301"/>
            <ac:spMk id="2055" creationId="{7383B190-6BFB-422F-B667-06B7B25F096A}"/>
          </ac:spMkLst>
        </pc:spChg>
        <pc:spChg chg="add del">
          <ac:chgData name="Megan Botes" userId="97bb162e-a458-47f7-b9fc-35c0b104cc73" providerId="ADAL" clId="{20E96886-1376-4FAC-8D42-A2B92F5B9253}" dt="2022-11-28T11:33:49.476" v="433" actId="26606"/>
          <ac:spMkLst>
            <pc:docMk/>
            <pc:sldMk cId="1961381861" sldId="301"/>
            <ac:spMk id="2064" creationId="{7383B190-6BFB-422F-B667-06B7B25F096A}"/>
          </ac:spMkLst>
        </pc:spChg>
        <pc:spChg chg="add del">
          <ac:chgData name="Megan Botes" userId="97bb162e-a458-47f7-b9fc-35c0b104cc73" providerId="ADAL" clId="{20E96886-1376-4FAC-8D42-A2B92F5B9253}" dt="2022-11-28T11:33:53.058" v="435" actId="26606"/>
          <ac:spMkLst>
            <pc:docMk/>
            <pc:sldMk cId="1961381861" sldId="301"/>
            <ac:spMk id="2068" creationId="{D4771268-CB57-404A-9271-370EB28F6090}"/>
          </ac:spMkLst>
        </pc:spChg>
        <pc:spChg chg="add del">
          <ac:chgData name="Megan Botes" userId="97bb162e-a458-47f7-b9fc-35c0b104cc73" providerId="ADAL" clId="{20E96886-1376-4FAC-8D42-A2B92F5B9253}" dt="2022-11-28T11:34:00.152" v="437" actId="26606"/>
          <ac:spMkLst>
            <pc:docMk/>
            <pc:sldMk cId="1961381861" sldId="301"/>
            <ac:spMk id="2072" creationId="{247AB924-1B87-43FC-B7C7-B112D5C51A0E}"/>
          </ac:spMkLst>
        </pc:spChg>
        <pc:spChg chg="add del">
          <ac:chgData name="Megan Botes" userId="97bb162e-a458-47f7-b9fc-35c0b104cc73" providerId="ADAL" clId="{20E96886-1376-4FAC-8D42-A2B92F5B9253}" dt="2022-11-28T11:34:05.378" v="439" actId="26606"/>
          <ac:spMkLst>
            <pc:docMk/>
            <pc:sldMk cId="1961381861" sldId="301"/>
            <ac:spMk id="2075" creationId="{E30408B7-02B2-4EC4-8EE8-B53E74642A86}"/>
          </ac:spMkLst>
        </pc:spChg>
        <pc:spChg chg="add del">
          <ac:chgData name="Megan Botes" userId="97bb162e-a458-47f7-b9fc-35c0b104cc73" providerId="ADAL" clId="{20E96886-1376-4FAC-8D42-A2B92F5B9253}" dt="2022-11-28T11:34:13.952" v="443" actId="26606"/>
          <ac:spMkLst>
            <pc:docMk/>
            <pc:sldMk cId="1961381861" sldId="301"/>
            <ac:spMk id="2082" creationId="{247AB924-1B87-43FC-B7C7-B112D5C51A0E}"/>
          </ac:spMkLst>
        </pc:spChg>
        <pc:spChg chg="add del">
          <ac:chgData name="Megan Botes" userId="97bb162e-a458-47f7-b9fc-35c0b104cc73" providerId="ADAL" clId="{20E96886-1376-4FAC-8D42-A2B92F5B9253}" dt="2022-11-28T11:34:24.242" v="447" actId="26606"/>
          <ac:spMkLst>
            <pc:docMk/>
            <pc:sldMk cId="1961381861" sldId="301"/>
            <ac:spMk id="2086" creationId="{ADA216DF-C268-4A25-A2DC-51E15F55003F}"/>
          </ac:spMkLst>
        </pc:spChg>
        <pc:spChg chg="add del">
          <ac:chgData name="Megan Botes" userId="97bb162e-a458-47f7-b9fc-35c0b104cc73" providerId="ADAL" clId="{20E96886-1376-4FAC-8D42-A2B92F5B9253}" dt="2022-11-28T11:34:24.242" v="447" actId="26606"/>
          <ac:spMkLst>
            <pc:docMk/>
            <pc:sldMk cId="1961381861" sldId="301"/>
            <ac:spMk id="2087" creationId="{DE127D07-37F2-4FE3-9F47-F0CD6740D5D8}"/>
          </ac:spMkLst>
        </pc:spChg>
        <pc:grpChg chg="add del">
          <ac:chgData name="Megan Botes" userId="97bb162e-a458-47f7-b9fc-35c0b104cc73" providerId="ADAL" clId="{20E96886-1376-4FAC-8D42-A2B92F5B9253}" dt="2022-11-28T11:34:05.378" v="439" actId="26606"/>
          <ac:grpSpMkLst>
            <pc:docMk/>
            <pc:sldMk cId="1961381861" sldId="301"/>
            <ac:grpSpMk id="2076" creationId="{3CA30F3A-949D-4014-A5BD-809F81E84132}"/>
          </ac:grpSpMkLst>
        </pc:grpChg>
        <pc:picChg chg="mod ord">
          <ac:chgData name="Megan Botes" userId="97bb162e-a458-47f7-b9fc-35c0b104cc73" providerId="ADAL" clId="{20E96886-1376-4FAC-8D42-A2B92F5B9253}" dt="2022-11-28T11:35:43.438" v="464" actId="26606"/>
          <ac:picMkLst>
            <pc:docMk/>
            <pc:sldMk cId="1961381861" sldId="301"/>
            <ac:picMk id="3" creationId="{3D4A0B88-4A59-EEA1-3F6F-A50B709C32E3}"/>
          </ac:picMkLst>
        </pc:picChg>
        <pc:picChg chg="mod">
          <ac:chgData name="Megan Botes" userId="97bb162e-a458-47f7-b9fc-35c0b104cc73" providerId="ADAL" clId="{20E96886-1376-4FAC-8D42-A2B92F5B9253}" dt="2022-11-28T11:33:53.058" v="435" actId="26606"/>
          <ac:picMkLst>
            <pc:docMk/>
            <pc:sldMk cId="1961381861" sldId="301"/>
            <ac:picMk id="5" creationId="{870088B1-CCAB-F9FD-7222-14E17A966927}"/>
          </ac:picMkLst>
        </pc:picChg>
        <pc:picChg chg="mod ord">
          <ac:chgData name="Megan Botes" userId="97bb162e-a458-47f7-b9fc-35c0b104cc73" providerId="ADAL" clId="{20E96886-1376-4FAC-8D42-A2B92F5B9253}" dt="2022-11-28T11:35:43.438" v="464" actId="26606"/>
          <ac:picMkLst>
            <pc:docMk/>
            <pc:sldMk cId="1961381861" sldId="301"/>
            <ac:picMk id="8" creationId="{164CD8B9-343A-BE6A-43B0-597947F7A352}"/>
          </ac:picMkLst>
        </pc:picChg>
        <pc:picChg chg="mod ord">
          <ac:chgData name="Megan Botes" userId="97bb162e-a458-47f7-b9fc-35c0b104cc73" providerId="ADAL" clId="{20E96886-1376-4FAC-8D42-A2B92F5B9253}" dt="2022-11-28T11:35:43.438" v="464" actId="26606"/>
          <ac:picMkLst>
            <pc:docMk/>
            <pc:sldMk cId="1961381861" sldId="301"/>
            <ac:picMk id="2050" creationId="{D5D1F9A8-97DE-2C44-1BA1-6273D9DD5023}"/>
          </ac:picMkLst>
        </pc:picChg>
        <pc:cxnChg chg="add del">
          <ac:chgData name="Megan Botes" userId="97bb162e-a458-47f7-b9fc-35c0b104cc73" providerId="ADAL" clId="{20E96886-1376-4FAC-8D42-A2B92F5B9253}" dt="2022-11-28T11:33:02.662" v="429" actId="26606"/>
          <ac:cxnSpMkLst>
            <pc:docMk/>
            <pc:sldMk cId="1961381861" sldId="301"/>
            <ac:cxnSpMk id="2057" creationId="{ED28E597-4AF8-4D69-A9AB-A1EDC6156B04}"/>
          </ac:cxnSpMkLst>
        </pc:cxnChg>
        <pc:cxnChg chg="add del">
          <ac:chgData name="Megan Botes" userId="97bb162e-a458-47f7-b9fc-35c0b104cc73" providerId="ADAL" clId="{20E96886-1376-4FAC-8D42-A2B92F5B9253}" dt="2022-11-28T11:34:25.511" v="448" actId="26606"/>
          <ac:cxnSpMkLst>
            <pc:docMk/>
            <pc:sldMk cId="1961381861" sldId="301"/>
            <ac:cxnSpMk id="2059" creationId="{60188E89-AF78-40F6-B787-E9BD9C625686}"/>
          </ac:cxnSpMkLst>
        </pc:cxnChg>
        <pc:cxnChg chg="add del">
          <ac:chgData name="Megan Botes" userId="97bb162e-a458-47f7-b9fc-35c0b104cc73" providerId="ADAL" clId="{20E96886-1376-4FAC-8D42-A2B92F5B9253}" dt="2022-11-28T11:33:49.476" v="433" actId="26606"/>
          <ac:cxnSpMkLst>
            <pc:docMk/>
            <pc:sldMk cId="1961381861" sldId="301"/>
            <ac:cxnSpMk id="2066" creationId="{ED28E597-4AF8-4D69-A9AB-A1EDC6156B04}"/>
          </ac:cxnSpMkLst>
        </pc:cxnChg>
        <pc:cxnChg chg="add del">
          <ac:chgData name="Megan Botes" userId="97bb162e-a458-47f7-b9fc-35c0b104cc73" providerId="ADAL" clId="{20E96886-1376-4FAC-8D42-A2B92F5B9253}" dt="2022-11-28T11:34:00.152" v="437" actId="26606"/>
          <ac:cxnSpMkLst>
            <pc:docMk/>
            <pc:sldMk cId="1961381861" sldId="301"/>
            <ac:cxnSpMk id="2070" creationId="{DAD2B705-4A9B-408D-AA80-4F41045E09DE}"/>
          </ac:cxnSpMkLst>
        </pc:cxnChg>
        <pc:cxnChg chg="add del">
          <ac:chgData name="Megan Botes" userId="97bb162e-a458-47f7-b9fc-35c0b104cc73" providerId="ADAL" clId="{20E96886-1376-4FAC-8D42-A2B92F5B9253}" dt="2022-11-28T11:34:00.152" v="437" actId="26606"/>
          <ac:cxnSpMkLst>
            <pc:docMk/>
            <pc:sldMk cId="1961381861" sldId="301"/>
            <ac:cxnSpMk id="2071" creationId="{99AE2756-0FC4-4155-83E7-58AAAB63E757}"/>
          </ac:cxnSpMkLst>
        </pc:cxnChg>
        <pc:cxnChg chg="add del">
          <ac:chgData name="Megan Botes" userId="97bb162e-a458-47f7-b9fc-35c0b104cc73" providerId="ADAL" clId="{20E96886-1376-4FAC-8D42-A2B92F5B9253}" dt="2022-11-28T11:34:00.152" v="437" actId="26606"/>
          <ac:cxnSpMkLst>
            <pc:docMk/>
            <pc:sldMk cId="1961381861" sldId="301"/>
            <ac:cxnSpMk id="2073" creationId="{818DC98F-4057-4645-B948-F604F39A9CFE}"/>
          </ac:cxnSpMkLst>
        </pc:cxnChg>
        <pc:cxnChg chg="add del">
          <ac:chgData name="Megan Botes" userId="97bb162e-a458-47f7-b9fc-35c0b104cc73" providerId="ADAL" clId="{20E96886-1376-4FAC-8D42-A2B92F5B9253}" dt="2022-11-28T11:34:10.130" v="441" actId="26606"/>
          <ac:cxnSpMkLst>
            <pc:docMk/>
            <pc:sldMk cId="1961381861" sldId="301"/>
            <ac:cxnSpMk id="2079" creationId="{42D33B0B-3BFB-4C39-850D-475F60330F3C}"/>
          </ac:cxnSpMkLst>
        </pc:cxnChg>
        <pc:cxnChg chg="add del">
          <ac:chgData name="Megan Botes" userId="97bb162e-a458-47f7-b9fc-35c0b104cc73" providerId="ADAL" clId="{20E96886-1376-4FAC-8D42-A2B92F5B9253}" dt="2022-11-28T11:34:13.952" v="443" actId="26606"/>
          <ac:cxnSpMkLst>
            <pc:docMk/>
            <pc:sldMk cId="1961381861" sldId="301"/>
            <ac:cxnSpMk id="2081" creationId="{99AE2756-0FC4-4155-83E7-58AAAB63E757}"/>
          </ac:cxnSpMkLst>
        </pc:cxnChg>
        <pc:cxnChg chg="add del">
          <ac:chgData name="Megan Botes" userId="97bb162e-a458-47f7-b9fc-35c0b104cc73" providerId="ADAL" clId="{20E96886-1376-4FAC-8D42-A2B92F5B9253}" dt="2022-11-28T11:34:13.952" v="443" actId="26606"/>
          <ac:cxnSpMkLst>
            <pc:docMk/>
            <pc:sldMk cId="1961381861" sldId="301"/>
            <ac:cxnSpMk id="2083" creationId="{818DC98F-4057-4645-B948-F604F39A9CFE}"/>
          </ac:cxnSpMkLst>
        </pc:cxnChg>
        <pc:cxnChg chg="add del">
          <ac:chgData name="Megan Botes" userId="97bb162e-a458-47f7-b9fc-35c0b104cc73" providerId="ADAL" clId="{20E96886-1376-4FAC-8D42-A2B92F5B9253}" dt="2022-11-28T11:34:13.952" v="443" actId="26606"/>
          <ac:cxnSpMkLst>
            <pc:docMk/>
            <pc:sldMk cId="1961381861" sldId="301"/>
            <ac:cxnSpMk id="2084" creationId="{DAD2B705-4A9B-408D-AA80-4F41045E09DE}"/>
          </ac:cxnSpMkLst>
        </pc:cxnChg>
      </pc:sldChg>
      <pc:sldChg chg="addSp delSp modSp mod setBg delDesignElem modNotesTx">
        <pc:chgData name="Megan Botes" userId="97bb162e-a458-47f7-b9fc-35c0b104cc73" providerId="ADAL" clId="{20E96886-1376-4FAC-8D42-A2B92F5B9253}" dt="2022-11-28T11:59:17.324" v="638"/>
        <pc:sldMkLst>
          <pc:docMk/>
          <pc:sldMk cId="2059776170" sldId="305"/>
        </pc:sldMkLst>
        <pc:spChg chg="mod">
          <ac:chgData name="Megan Botes" userId="97bb162e-a458-47f7-b9fc-35c0b104cc73" providerId="ADAL" clId="{20E96886-1376-4FAC-8D42-A2B92F5B9253}" dt="2022-11-28T11:32:30.052" v="425" actId="26606"/>
          <ac:spMkLst>
            <pc:docMk/>
            <pc:sldMk cId="2059776170" sldId="305"/>
            <ac:spMk id="2" creationId="{00000000-0000-0000-0000-000000000000}"/>
          </ac:spMkLst>
        </pc:spChg>
        <pc:spChg chg="mod ord">
          <ac:chgData name="Megan Botes" userId="97bb162e-a458-47f7-b9fc-35c0b104cc73" providerId="ADAL" clId="{20E96886-1376-4FAC-8D42-A2B92F5B9253}" dt="2022-11-28T11:32:30.052" v="425" actId="26606"/>
          <ac:spMkLst>
            <pc:docMk/>
            <pc:sldMk cId="2059776170" sldId="305"/>
            <ac:spMk id="5" creationId="{00000000-0000-0000-0000-000000000000}"/>
          </ac:spMkLst>
        </pc:spChg>
        <pc:spChg chg="add del">
          <ac:chgData name="Megan Botes" userId="97bb162e-a458-47f7-b9fc-35c0b104cc73" providerId="ADAL" clId="{20E96886-1376-4FAC-8D42-A2B92F5B9253}" dt="2022-11-28T11:59:17.324" v="638"/>
          <ac:spMkLst>
            <pc:docMk/>
            <pc:sldMk cId="2059776170" sldId="305"/>
            <ac:spMk id="12" creationId="{4038CB10-1F5C-4D54-9DF7-12586DE5B007}"/>
          </ac:spMkLst>
        </pc:spChg>
        <pc:spChg chg="add del">
          <ac:chgData name="Megan Botes" userId="97bb162e-a458-47f7-b9fc-35c0b104cc73" providerId="ADAL" clId="{20E96886-1376-4FAC-8D42-A2B92F5B9253}" dt="2022-11-28T11:59:17.324" v="638"/>
          <ac:spMkLst>
            <pc:docMk/>
            <pc:sldMk cId="2059776170" sldId="305"/>
            <ac:spMk id="14" creationId="{33B81349-3A7E-4A66-9ED9-66E6F8E29C4A}"/>
          </ac:spMkLst>
        </pc:spChg>
        <pc:spChg chg="add del">
          <ac:chgData name="Megan Botes" userId="97bb162e-a458-47f7-b9fc-35c0b104cc73" providerId="ADAL" clId="{20E96886-1376-4FAC-8D42-A2B92F5B9253}" dt="2022-11-28T11:59:17.324" v="638"/>
          <ac:spMkLst>
            <pc:docMk/>
            <pc:sldMk cId="2059776170" sldId="305"/>
            <ac:spMk id="16" creationId="{4A37A7FF-19A5-40D8-8D0C-E780CBD33087}"/>
          </ac:spMkLst>
        </pc:spChg>
        <pc:spChg chg="add del">
          <ac:chgData name="Megan Botes" userId="97bb162e-a458-47f7-b9fc-35c0b104cc73" providerId="ADAL" clId="{20E96886-1376-4FAC-8D42-A2B92F5B9253}" dt="2022-11-28T11:59:17.324" v="638"/>
          <ac:spMkLst>
            <pc:docMk/>
            <pc:sldMk cId="2059776170" sldId="305"/>
            <ac:spMk id="18" creationId="{73ED6512-6858-4552-B699-9A97FE9A4EA2}"/>
          </ac:spMkLst>
        </pc:spChg>
        <pc:picChg chg="mod">
          <ac:chgData name="Megan Botes" userId="97bb162e-a458-47f7-b9fc-35c0b104cc73" providerId="ADAL" clId="{20E96886-1376-4FAC-8D42-A2B92F5B9253}" dt="2022-11-28T11:32:30.052" v="425" actId="26606"/>
          <ac:picMkLst>
            <pc:docMk/>
            <pc:sldMk cId="2059776170" sldId="305"/>
            <ac:picMk id="6" creationId="{00000000-0000-0000-0000-000000000000}"/>
          </ac:picMkLst>
        </pc:picChg>
        <pc:picChg chg="mod">
          <ac:chgData name="Megan Botes" userId="97bb162e-a458-47f7-b9fc-35c0b104cc73" providerId="ADAL" clId="{20E96886-1376-4FAC-8D42-A2B92F5B9253}" dt="2022-11-28T11:32:30.052" v="425" actId="26606"/>
          <ac:picMkLst>
            <pc:docMk/>
            <pc:sldMk cId="2059776170" sldId="305"/>
            <ac:picMk id="7" creationId="{00000000-0000-0000-0000-000000000000}"/>
          </ac:picMkLst>
        </pc:picChg>
      </pc:sldChg>
      <pc:sldChg chg="addSp delSp modSp new mod setBg modNotesTx">
        <pc:chgData name="Megan Botes" userId="97bb162e-a458-47f7-b9fc-35c0b104cc73" providerId="ADAL" clId="{20E96886-1376-4FAC-8D42-A2B92F5B9253}" dt="2022-11-28T11:59:17.324" v="638"/>
        <pc:sldMkLst>
          <pc:docMk/>
          <pc:sldMk cId="3140933975" sldId="306"/>
        </pc:sldMkLst>
        <pc:spChg chg="mod">
          <ac:chgData name="Megan Botes" userId="97bb162e-a458-47f7-b9fc-35c0b104cc73" providerId="ADAL" clId="{20E96886-1376-4FAC-8D42-A2B92F5B9253}" dt="2022-11-28T11:59:17.324" v="638"/>
          <ac:spMkLst>
            <pc:docMk/>
            <pc:sldMk cId="3140933975" sldId="306"/>
            <ac:spMk id="2" creationId="{9E4EAF45-9C60-76FE-E748-01D12B637C89}"/>
          </ac:spMkLst>
        </pc:spChg>
        <pc:spChg chg="mod">
          <ac:chgData name="Megan Botes" userId="97bb162e-a458-47f7-b9fc-35c0b104cc73" providerId="ADAL" clId="{20E96886-1376-4FAC-8D42-A2B92F5B9253}" dt="2022-11-28T09:55:57.176" v="86" actId="207"/>
          <ac:spMkLst>
            <pc:docMk/>
            <pc:sldMk cId="3140933975" sldId="306"/>
            <ac:spMk id="3" creationId="{13586A3C-A4B3-6102-509C-8E75CAAC9684}"/>
          </ac:spMkLst>
        </pc:spChg>
        <pc:spChg chg="del">
          <ac:chgData name="Megan Botes" userId="97bb162e-a458-47f7-b9fc-35c0b104cc73" providerId="ADAL" clId="{20E96886-1376-4FAC-8D42-A2B92F5B9253}" dt="2022-11-28T09:48:54.488" v="51"/>
          <ac:spMkLst>
            <pc:docMk/>
            <pc:sldMk cId="3140933975" sldId="306"/>
            <ac:spMk id="4" creationId="{CE7A3089-A25B-74E3-A570-B2581C4382F1}"/>
          </ac:spMkLst>
        </pc:spChg>
        <pc:spChg chg="mod">
          <ac:chgData name="Megan Botes" userId="97bb162e-a458-47f7-b9fc-35c0b104cc73" providerId="ADAL" clId="{20E96886-1376-4FAC-8D42-A2B92F5B9253}" dt="2022-11-28T09:56:07.095" v="88" actId="1076"/>
          <ac:spMkLst>
            <pc:docMk/>
            <pc:sldMk cId="3140933975" sldId="306"/>
            <ac:spMk id="5" creationId="{B992A2C9-1598-1B96-53E3-3BA5A2917F4C}"/>
          </ac:spMkLst>
        </pc:spChg>
        <pc:spChg chg="del">
          <ac:chgData name="Megan Botes" userId="97bb162e-a458-47f7-b9fc-35c0b104cc73" providerId="ADAL" clId="{20E96886-1376-4FAC-8D42-A2B92F5B9253}" dt="2022-11-28T09:49:04.990" v="53"/>
          <ac:spMkLst>
            <pc:docMk/>
            <pc:sldMk cId="3140933975" sldId="306"/>
            <ac:spMk id="6" creationId="{374FC1AF-404B-B4FD-E8DE-8189D3686A00}"/>
          </ac:spMkLst>
        </pc:spChg>
        <pc:picChg chg="add mod">
          <ac:chgData name="Megan Botes" userId="97bb162e-a458-47f7-b9fc-35c0b104cc73" providerId="ADAL" clId="{20E96886-1376-4FAC-8D42-A2B92F5B9253}" dt="2022-11-28T11:59:17.324" v="638"/>
          <ac:picMkLst>
            <pc:docMk/>
            <pc:sldMk cId="3140933975" sldId="306"/>
            <ac:picMk id="7" creationId="{F7B270D7-3426-9B87-FB7A-7701C3185033}"/>
          </ac:picMkLst>
        </pc:picChg>
        <pc:picChg chg="add mod">
          <ac:chgData name="Megan Botes" userId="97bb162e-a458-47f7-b9fc-35c0b104cc73" providerId="ADAL" clId="{20E96886-1376-4FAC-8D42-A2B92F5B9253}" dt="2022-11-28T11:59:17.324" v="638"/>
          <ac:picMkLst>
            <pc:docMk/>
            <pc:sldMk cId="3140933975" sldId="306"/>
            <ac:picMk id="8" creationId="{AAB9707C-5E5B-FA81-1F42-90AA9AE0FF3D}"/>
          </ac:picMkLst>
        </pc:picChg>
      </pc:sldChg>
      <pc:sldMasterChg chg="setBg modSldLayout">
        <pc:chgData name="Megan Botes" userId="97bb162e-a458-47f7-b9fc-35c0b104cc73" providerId="ADAL" clId="{20E96886-1376-4FAC-8D42-A2B92F5B9253}" dt="2022-11-28T09:54:44.917" v="82"/>
        <pc:sldMasterMkLst>
          <pc:docMk/>
          <pc:sldMasterMk cId="3024161674" sldId="2147483648"/>
        </pc:sldMasterMkLst>
        <pc:sldLayoutChg chg="setBg">
          <pc:chgData name="Megan Botes" userId="97bb162e-a458-47f7-b9fc-35c0b104cc73" providerId="ADAL" clId="{20E96886-1376-4FAC-8D42-A2B92F5B9253}" dt="2022-11-28T09:54:44.917" v="82"/>
          <pc:sldLayoutMkLst>
            <pc:docMk/>
            <pc:sldMasterMk cId="3024161674" sldId="2147483648"/>
            <pc:sldLayoutMk cId="2132697072" sldId="2147483649"/>
          </pc:sldLayoutMkLst>
        </pc:sldLayoutChg>
        <pc:sldLayoutChg chg="setBg">
          <pc:chgData name="Megan Botes" userId="97bb162e-a458-47f7-b9fc-35c0b104cc73" providerId="ADAL" clId="{20E96886-1376-4FAC-8D42-A2B92F5B9253}" dt="2022-11-28T09:54:44.917" v="82"/>
          <pc:sldLayoutMkLst>
            <pc:docMk/>
            <pc:sldMasterMk cId="3024161674" sldId="2147483648"/>
            <pc:sldLayoutMk cId="2380425094" sldId="2147483650"/>
          </pc:sldLayoutMkLst>
        </pc:sldLayoutChg>
        <pc:sldLayoutChg chg="setBg">
          <pc:chgData name="Megan Botes" userId="97bb162e-a458-47f7-b9fc-35c0b104cc73" providerId="ADAL" clId="{20E96886-1376-4FAC-8D42-A2B92F5B9253}" dt="2022-11-28T09:54:44.917" v="82"/>
          <pc:sldLayoutMkLst>
            <pc:docMk/>
            <pc:sldMasterMk cId="3024161674" sldId="2147483648"/>
            <pc:sldLayoutMk cId="2814892197" sldId="2147483651"/>
          </pc:sldLayoutMkLst>
        </pc:sldLayoutChg>
        <pc:sldLayoutChg chg="setBg">
          <pc:chgData name="Megan Botes" userId="97bb162e-a458-47f7-b9fc-35c0b104cc73" providerId="ADAL" clId="{20E96886-1376-4FAC-8D42-A2B92F5B9253}" dt="2022-11-28T09:54:44.917" v="82"/>
          <pc:sldLayoutMkLst>
            <pc:docMk/>
            <pc:sldMasterMk cId="3024161674" sldId="2147483648"/>
            <pc:sldLayoutMk cId="158773908" sldId="2147483652"/>
          </pc:sldLayoutMkLst>
        </pc:sldLayoutChg>
        <pc:sldLayoutChg chg="setBg">
          <pc:chgData name="Megan Botes" userId="97bb162e-a458-47f7-b9fc-35c0b104cc73" providerId="ADAL" clId="{20E96886-1376-4FAC-8D42-A2B92F5B9253}" dt="2022-11-28T09:54:44.917" v="82"/>
          <pc:sldLayoutMkLst>
            <pc:docMk/>
            <pc:sldMasterMk cId="3024161674" sldId="2147483648"/>
            <pc:sldLayoutMk cId="983254115" sldId="2147483653"/>
          </pc:sldLayoutMkLst>
        </pc:sldLayoutChg>
        <pc:sldLayoutChg chg="setBg">
          <pc:chgData name="Megan Botes" userId="97bb162e-a458-47f7-b9fc-35c0b104cc73" providerId="ADAL" clId="{20E96886-1376-4FAC-8D42-A2B92F5B9253}" dt="2022-11-28T09:54:44.917" v="82"/>
          <pc:sldLayoutMkLst>
            <pc:docMk/>
            <pc:sldMasterMk cId="3024161674" sldId="2147483648"/>
            <pc:sldLayoutMk cId="1248039017" sldId="2147483654"/>
          </pc:sldLayoutMkLst>
        </pc:sldLayoutChg>
        <pc:sldLayoutChg chg="setBg">
          <pc:chgData name="Megan Botes" userId="97bb162e-a458-47f7-b9fc-35c0b104cc73" providerId="ADAL" clId="{20E96886-1376-4FAC-8D42-A2B92F5B9253}" dt="2022-11-28T09:54:44.917" v="82"/>
          <pc:sldLayoutMkLst>
            <pc:docMk/>
            <pc:sldMasterMk cId="3024161674" sldId="2147483648"/>
            <pc:sldLayoutMk cId="1793900499" sldId="2147483655"/>
          </pc:sldLayoutMkLst>
        </pc:sldLayoutChg>
        <pc:sldLayoutChg chg="setBg">
          <pc:chgData name="Megan Botes" userId="97bb162e-a458-47f7-b9fc-35c0b104cc73" providerId="ADAL" clId="{20E96886-1376-4FAC-8D42-A2B92F5B9253}" dt="2022-11-28T09:54:44.917" v="82"/>
          <pc:sldLayoutMkLst>
            <pc:docMk/>
            <pc:sldMasterMk cId="3024161674" sldId="2147483648"/>
            <pc:sldLayoutMk cId="2050341807" sldId="2147483656"/>
          </pc:sldLayoutMkLst>
        </pc:sldLayoutChg>
        <pc:sldLayoutChg chg="setBg">
          <pc:chgData name="Megan Botes" userId="97bb162e-a458-47f7-b9fc-35c0b104cc73" providerId="ADAL" clId="{20E96886-1376-4FAC-8D42-A2B92F5B9253}" dt="2022-11-28T09:54:44.917" v="82"/>
          <pc:sldLayoutMkLst>
            <pc:docMk/>
            <pc:sldMasterMk cId="3024161674" sldId="2147483648"/>
            <pc:sldLayoutMk cId="3092577086" sldId="2147483657"/>
          </pc:sldLayoutMkLst>
        </pc:sldLayoutChg>
        <pc:sldLayoutChg chg="setBg">
          <pc:chgData name="Megan Botes" userId="97bb162e-a458-47f7-b9fc-35c0b104cc73" providerId="ADAL" clId="{20E96886-1376-4FAC-8D42-A2B92F5B9253}" dt="2022-11-28T09:54:44.917" v="82"/>
          <pc:sldLayoutMkLst>
            <pc:docMk/>
            <pc:sldMasterMk cId="3024161674" sldId="2147483648"/>
            <pc:sldLayoutMk cId="3307374976" sldId="2147483658"/>
          </pc:sldLayoutMkLst>
        </pc:sldLayoutChg>
        <pc:sldLayoutChg chg="setBg">
          <pc:chgData name="Megan Botes" userId="97bb162e-a458-47f7-b9fc-35c0b104cc73" providerId="ADAL" clId="{20E96886-1376-4FAC-8D42-A2B92F5B9253}" dt="2022-11-28T09:54:44.917" v="82"/>
          <pc:sldLayoutMkLst>
            <pc:docMk/>
            <pc:sldMasterMk cId="3024161674" sldId="2147483648"/>
            <pc:sldLayoutMk cId="3529562303"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43E91F-75DA-2A42-B9CD-B7D7078A9F38}" type="datetimeFigureOut">
              <a:rPr lang="en-US" smtClean="0"/>
              <a:t>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562D53-21CB-2C45-90B0-09CFF7E622AC}" type="slidenum">
              <a:rPr lang="en-US" smtClean="0"/>
              <a:t>‹#›</a:t>
            </a:fld>
            <a:endParaRPr lang="en-US"/>
          </a:p>
        </p:txBody>
      </p:sp>
    </p:spTree>
    <p:extLst>
      <p:ext uri="{BB962C8B-B14F-4D97-AF65-F5344CB8AC3E}">
        <p14:creationId xmlns:p14="http://schemas.microsoft.com/office/powerpoint/2010/main" val="4155433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af-ZA" sz="1800" b="1" dirty="0">
                <a:solidFill>
                  <a:srgbClr val="0D0D0D"/>
                </a:solidFill>
                <a:effectLst/>
                <a:latin typeface="Arial" panose="020B0604020202020204" pitchFamily="34" charset="0"/>
                <a:ea typeface="Times New Roman" panose="02020603050405020304" pitchFamily="18" charset="0"/>
              </a:rPr>
              <a:t>Skyfie 1: </a:t>
            </a:r>
            <a:r>
              <a:rPr lang="af-ZA" sz="1800" dirty="0">
                <a:solidFill>
                  <a:srgbClr val="0D0D0D"/>
                </a:solidFill>
                <a:effectLst/>
                <a:latin typeface="Arial" panose="020B0604020202020204" pitchFamily="34" charset="0"/>
                <a:ea typeface="Times New Roman" panose="02020603050405020304" pitchFamily="18" charset="0"/>
              </a:rPr>
              <a:t>Goeiedag graad 10's. Welkom terug by die tweede LO-les vanjaar. </a:t>
            </a: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0D0D0D"/>
                </a:solidFill>
                <a:effectLst/>
                <a:latin typeface="Arial" panose="020B0604020202020204" pitchFamily="34" charset="0"/>
                <a:ea typeface="Times New Roman" panose="02020603050405020304" pitchFamily="18" charset="0"/>
              </a:rPr>
              <a:t>Eerstens, hoe het jy die RESPEK-UITDAGING (</a:t>
            </a:r>
            <a:r>
              <a:rPr lang="af-ZA" sz="1800" b="1" i="1" dirty="0">
                <a:solidFill>
                  <a:srgbClr val="0D0D0D"/>
                </a:solidFill>
                <a:effectLst/>
                <a:latin typeface="Arial" panose="020B0604020202020204" pitchFamily="34" charset="0"/>
                <a:ea typeface="Times New Roman" panose="02020603050405020304" pitchFamily="18" charset="0"/>
              </a:rPr>
              <a:t>Aktiwiteit 5</a:t>
            </a:r>
            <a:r>
              <a:rPr lang="af-ZA" sz="1800" dirty="0">
                <a:solidFill>
                  <a:srgbClr val="0D0D0D"/>
                </a:solidFill>
                <a:effectLst/>
                <a:latin typeface="Arial" panose="020B0604020202020204" pitchFamily="34" charset="0"/>
                <a:ea typeface="Times New Roman" panose="02020603050405020304" pitchFamily="18" charset="0"/>
              </a:rPr>
              <a:t>) uit die laaste les gevind? Kon iemand al 7 dae klaarmaak? (Laat leerders toe om dit wat hulle uit hierdie ervarings geleer het met die klas te deel.) Welgedaan aan diegene wat die uitdaging voltooi het. Ek sal diegene wat nie daarby uitgekom het nie, aanmoedig om dit die volgende week te probeer doen. Dit is baie lonend as jy sien watter impak jou optrede het om ander mense gewaardeer te laat voel.</a:t>
            </a: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0D0D0D"/>
                </a:solidFill>
                <a:effectLst/>
                <a:latin typeface="Arial" panose="020B0604020202020204" pitchFamily="34" charset="0"/>
                <a:ea typeface="Times New Roman" panose="02020603050405020304" pitchFamily="18" charset="0"/>
              </a:rPr>
              <a:t>Ons gaan dadelik inspring. Vandag gaan ons 'n bietjie dieper na verhoudings in die samelewing kyk.</a:t>
            </a: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0D0D0D"/>
                </a:solidFill>
                <a:effectLst/>
                <a:latin typeface="Arial" panose="020B0604020202020204" pitchFamily="34" charset="0"/>
                <a:ea typeface="Times New Roman" panose="02020603050405020304" pitchFamily="18" charset="0"/>
              </a:rPr>
              <a:t>Vir </a:t>
            </a:r>
            <a:r>
              <a:rPr lang="af-ZA" sz="1800" dirty="0">
                <a:solidFill>
                  <a:srgbClr val="0D0D0D"/>
                </a:solidFill>
                <a:effectLst/>
                <a:highlight>
                  <a:srgbClr val="FFFF00"/>
                </a:highlight>
                <a:latin typeface="Arial" panose="020B0604020202020204" pitchFamily="34" charset="0"/>
                <a:ea typeface="Times New Roman" panose="02020603050405020304" pitchFamily="18" charset="0"/>
              </a:rPr>
              <a:t>huiswerk</a:t>
            </a:r>
            <a:r>
              <a:rPr lang="af-ZA" sz="1800" dirty="0">
                <a:solidFill>
                  <a:srgbClr val="0D0D0D"/>
                </a:solidFill>
                <a:effectLst/>
                <a:latin typeface="Arial" panose="020B0604020202020204" pitchFamily="34" charset="0"/>
                <a:ea typeface="Times New Roman" panose="02020603050405020304" pitchFamily="18" charset="0"/>
              </a:rPr>
              <a:t> is jy gevra om EEN voorbeeld van RASSE- OF GESLAGSTEREOTIPERING in die media te vind en dit saam te bring klas toe vir hierdie les. Ons sal hierdie voorbeelde later in die les (</a:t>
            </a:r>
            <a:r>
              <a:rPr lang="af-ZA" sz="1800" b="1" i="1" dirty="0">
                <a:solidFill>
                  <a:srgbClr val="0D0D0D"/>
                </a:solidFill>
                <a:effectLst/>
                <a:latin typeface="Arial" panose="020B0604020202020204" pitchFamily="34" charset="0"/>
                <a:ea typeface="Times New Roman" panose="02020603050405020304" pitchFamily="18" charset="0"/>
              </a:rPr>
              <a:t>Aktiwiteit 3</a:t>
            </a:r>
            <a:r>
              <a:rPr lang="af-ZA" sz="1800" dirty="0">
                <a:solidFill>
                  <a:srgbClr val="0D0D0D"/>
                </a:solidFill>
                <a:effectLst/>
                <a:latin typeface="Arial" panose="020B0604020202020204" pitchFamily="34" charset="0"/>
                <a:ea typeface="Times New Roman" panose="02020603050405020304" pitchFamily="18" charset="0"/>
              </a:rPr>
              <a:t>) gebruik.</a:t>
            </a:r>
            <a:endParaRPr lang="en-Z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E562D53-21CB-2C45-90B0-09CFF7E622AC}" type="slidenum">
              <a:rPr lang="en-US" smtClean="0"/>
              <a:t>1</a:t>
            </a:fld>
            <a:endParaRPr lang="en-US"/>
          </a:p>
        </p:txBody>
      </p:sp>
    </p:spTree>
    <p:extLst>
      <p:ext uri="{BB962C8B-B14F-4D97-AF65-F5344CB8AC3E}">
        <p14:creationId xmlns:p14="http://schemas.microsoft.com/office/powerpoint/2010/main" val="1286481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af-ZA" sz="1800" b="1" dirty="0">
                <a:solidFill>
                  <a:srgbClr val="0D0D0D"/>
                </a:solidFill>
                <a:effectLst/>
                <a:latin typeface="Arial" panose="020B0604020202020204" pitchFamily="34" charset="0"/>
                <a:ea typeface="Times New Roman" panose="02020603050405020304" pitchFamily="18" charset="0"/>
              </a:rPr>
              <a:t>Skyfie 2:</a:t>
            </a:r>
            <a:r>
              <a:rPr lang="af-ZA" sz="1800" dirty="0">
                <a:solidFill>
                  <a:srgbClr val="0D0D0D"/>
                </a:solidFill>
                <a:effectLst/>
                <a:latin typeface="Arial" panose="020B0604020202020204" pitchFamily="34" charset="0"/>
                <a:ea typeface="Times New Roman" panose="02020603050405020304" pitchFamily="18" charset="0"/>
              </a:rPr>
              <a:t> Baie jong meisies droom daarvan om eendag hul sjarmante prins te ontmoet. Hulle het baie Disney-prinsesflieks gekyk toe hulle jonger was en het idees ontwikkel van hoe daardie "ewige liefde” moet lyk. Net soos ons ouers 'n impak op ons waardes en oortuigings het, het die media ook 'n impak. 'n Gesonde, romantiese verhouding is veronderstel om uit twee individue te bestaan wat mekaar aanmoedig en ondersteun om die beste weergawes van hulself te wees. Dit is 'n ruimte waarin beide individue vrywillig uit liefde opofferings maak.</a:t>
            </a:r>
            <a:br>
              <a:rPr lang="af-ZA" sz="1800" dirty="0">
                <a:solidFill>
                  <a:srgbClr val="0D0D0D"/>
                </a:solidFill>
                <a:effectLst/>
                <a:latin typeface="Arial" panose="020B0604020202020204" pitchFamily="34" charset="0"/>
                <a:ea typeface="Times New Roman" panose="02020603050405020304" pitchFamily="18" charset="0"/>
              </a:rPr>
            </a:b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0D0D0D"/>
                </a:solidFill>
                <a:effectLst/>
                <a:highlight>
                  <a:srgbClr val="FFFFFF"/>
                </a:highlight>
                <a:latin typeface="Arial" panose="020B0604020202020204" pitchFamily="34" charset="0"/>
                <a:ea typeface="Times New Roman" panose="02020603050405020304" pitchFamily="18" charset="0"/>
              </a:rPr>
              <a:t>Kyk na die twee beelde op hierdie skyfie. Elkeen vertel 'n ander storie van die verhouding.</a:t>
            </a:r>
            <a:endParaRPr lang="en-ZA" sz="1800" dirty="0">
              <a:solidFill>
                <a:schemeClr val="tx1"/>
              </a:solidFill>
              <a:effectLst/>
              <a:highlight>
                <a:srgbClr val="FFFFFF"/>
              </a:highligh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ZA" sz="1800" dirty="0">
              <a:solidFill>
                <a:schemeClr val="tx1"/>
              </a:solidFill>
              <a:effectLst/>
              <a:highlight>
                <a:srgbClr val="FFFFFF"/>
              </a:highligh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0D0D0D"/>
                </a:solidFill>
                <a:effectLst/>
                <a:latin typeface="Arial" panose="020B0604020202020204" pitchFamily="34" charset="0"/>
                <a:ea typeface="Times New Roman" panose="02020603050405020304" pitchFamily="18" charset="0"/>
              </a:rPr>
              <a:t>As jy die verhaal ken, sal jy weet dat </a:t>
            </a:r>
            <a:r>
              <a:rPr lang="af-ZA" sz="1800" b="1" dirty="0">
                <a:solidFill>
                  <a:srgbClr val="0D0D0D"/>
                </a:solidFill>
                <a:effectLst/>
                <a:latin typeface="Arial" panose="020B0604020202020204" pitchFamily="34" charset="0"/>
                <a:ea typeface="Times New Roman" panose="02020603050405020304" pitchFamily="18" charset="0"/>
              </a:rPr>
              <a:t>Joker </a:t>
            </a:r>
            <a:r>
              <a:rPr lang="af-ZA" sz="1800" dirty="0">
                <a:solidFill>
                  <a:srgbClr val="0D0D0D"/>
                </a:solidFill>
                <a:effectLst/>
                <a:latin typeface="Arial" panose="020B0604020202020204" pitchFamily="34" charset="0"/>
                <a:ea typeface="Times New Roman" panose="02020603050405020304" pitchFamily="18" charset="0"/>
              </a:rPr>
              <a:t>fisies, emosioneel en seksueel beledigend teenoor sy liefdesbelangstelling,</a:t>
            </a:r>
            <a:r>
              <a:rPr lang="af-ZA" sz="1800" b="1" dirty="0">
                <a:solidFill>
                  <a:srgbClr val="0D0D0D"/>
                </a:solidFill>
                <a:effectLst/>
                <a:latin typeface="Arial" panose="020B0604020202020204" pitchFamily="34" charset="0"/>
                <a:ea typeface="Times New Roman" panose="02020603050405020304" pitchFamily="18" charset="0"/>
              </a:rPr>
              <a:t> Harley Quinn. </a:t>
            </a:r>
            <a:r>
              <a:rPr lang="af-ZA" sz="1800" dirty="0">
                <a:solidFill>
                  <a:srgbClr val="0D0D0D"/>
                </a:solidFill>
                <a:effectLst/>
                <a:latin typeface="Arial" panose="020B0604020202020204" pitchFamily="34" charset="0"/>
                <a:ea typeface="Times New Roman" panose="02020603050405020304" pitchFamily="18" charset="0"/>
              </a:rPr>
              <a:t>Dit is deel van sy karakter, en eintlik deel van die rede waarom Harley Quinn 'n superskurk geword het. Harley het eintlik 'n kind by hom gehad en borgtog gekry net om seker te maak hy maak nie sy eie kind dood nie. Die Joker het haar verskeie kere vir die dood agtergelaat, haar geslaan, haar gelos en sy het altyd teruggekom.</a:t>
            </a: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ZA" sz="1800" dirty="0">
              <a:solidFill>
                <a:schemeClr val="tx1"/>
              </a:solidFill>
              <a:effectLst/>
              <a:highlight>
                <a:srgbClr val="FFFFFF"/>
              </a:highligh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0D0D0D"/>
                </a:solidFill>
                <a:effectLst/>
                <a:highlight>
                  <a:srgbClr val="FFFFFF"/>
                </a:highlight>
                <a:latin typeface="Arial" panose="020B0604020202020204" pitchFamily="34" charset="0"/>
                <a:ea typeface="Times New Roman" panose="02020603050405020304" pitchFamily="18" charset="0"/>
              </a:rPr>
              <a:t>In Beauty and the Beast beland Beauty in die huis opgesluit en mag nie die huis verlaat nie. Baie van ons het dit as 'n lieflike liefdesverhaal gesien, maar dit is nie.</a:t>
            </a:r>
            <a:r>
              <a:rPr lang="af-ZA" sz="1800" dirty="0">
                <a:solidFill>
                  <a:srgbClr val="0D0D0D"/>
                </a:solidFill>
                <a:effectLst/>
                <a:latin typeface="Arial" panose="020B0604020202020204" pitchFamily="34" charset="0"/>
                <a:ea typeface="Times New Roman" panose="02020603050405020304" pitchFamily="18" charset="0"/>
              </a:rPr>
              <a:t> </a:t>
            </a:r>
            <a:r>
              <a:rPr lang="af-ZA" sz="1800" b="1" i="1" dirty="0">
                <a:solidFill>
                  <a:srgbClr val="0D0D0D"/>
                </a:solidFill>
                <a:effectLst/>
                <a:highlight>
                  <a:srgbClr val="FFFFFF"/>
                </a:highlight>
                <a:latin typeface="Arial" panose="020B0604020202020204" pitchFamily="34" charset="0"/>
                <a:ea typeface="Times New Roman" panose="02020603050405020304" pitchFamily="18" charset="0"/>
              </a:rPr>
              <a:t>Beauty and the Beast</a:t>
            </a:r>
            <a:r>
              <a:rPr lang="af-ZA" sz="1800" dirty="0">
                <a:solidFill>
                  <a:srgbClr val="0D0D0D"/>
                </a:solidFill>
                <a:effectLst/>
                <a:highlight>
                  <a:srgbClr val="FFFFFF"/>
                </a:highlight>
                <a:latin typeface="Arial" panose="020B0604020202020204" pitchFamily="34" charset="0"/>
                <a:ea typeface="Times New Roman" panose="02020603050405020304" pitchFamily="18" charset="0"/>
              </a:rPr>
              <a:t> leer meisies basies om in beledigende verhoudings met plofbare, kwaad mans te bly in die hoop dat hulle sal verander. Om in 'n verhouding te wees waar een persoon die ander oorheers, kan beskryf word as 'n ongesonde magsverhouding. Die persoon waaroor oorheers word</a:t>
            </a:r>
            <a:r>
              <a:rPr lang="af-ZA" sz="1800" b="1" dirty="0">
                <a:solidFill>
                  <a:srgbClr val="0D0D0D"/>
                </a:solidFill>
                <a:effectLst/>
                <a:highlight>
                  <a:srgbClr val="FFFFFF"/>
                </a:highlight>
                <a:latin typeface="Arial" panose="020B0604020202020204" pitchFamily="34" charset="0"/>
                <a:ea typeface="Times New Roman" panose="02020603050405020304" pitchFamily="18" charset="0"/>
              </a:rPr>
              <a:t>, word onderdanig</a:t>
            </a:r>
            <a:r>
              <a:rPr lang="af-ZA" sz="1800" dirty="0">
                <a:solidFill>
                  <a:srgbClr val="0D0D0D"/>
                </a:solidFill>
                <a:effectLst/>
                <a:latin typeface="Arial" panose="020B0604020202020204" pitchFamily="34" charset="0"/>
                <a:ea typeface="Times New Roman" panose="02020603050405020304" pitchFamily="18" charset="0"/>
              </a:rPr>
              <a:t> genoem</a:t>
            </a:r>
            <a:r>
              <a:rPr lang="af-ZA" sz="1800" dirty="0">
                <a:solidFill>
                  <a:srgbClr val="0D0D0D"/>
                </a:solidFill>
                <a:effectLst/>
                <a:highlight>
                  <a:srgbClr val="FFFFFF"/>
                </a:highlight>
                <a:latin typeface="Arial" panose="020B0604020202020204" pitchFamily="34" charset="0"/>
                <a:ea typeface="Times New Roman" panose="02020603050405020304" pitchFamily="18" charset="0"/>
              </a:rPr>
              <a:t>.</a:t>
            </a:r>
            <a:endParaRPr lang="en-ZA" sz="1800" dirty="0">
              <a:solidFill>
                <a:schemeClr val="tx1"/>
              </a:solidFill>
              <a:effectLst/>
              <a:highlight>
                <a:srgbClr val="FFFFFF"/>
              </a:highligh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ZA" sz="1800" dirty="0">
              <a:solidFill>
                <a:schemeClr val="tx1"/>
              </a:solidFill>
              <a:effectLst/>
              <a:highlight>
                <a:srgbClr val="FFFFFF"/>
              </a:highligh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0D0D0D"/>
                </a:solidFill>
                <a:effectLst/>
                <a:latin typeface="Arial" panose="020B0604020202020204" pitchFamily="34" charset="0"/>
                <a:ea typeface="Times New Roman" panose="02020603050405020304" pitchFamily="18" charset="0"/>
              </a:rPr>
              <a:t>In julle groepe, noem twee ander voorbeelde van ongesonde mag in verhoudings wat jy in 'n fliek gesien het. Kan jy identifiseer wat die een individu gebruik het om die ander te oorheers? Bv. Beast het Beauty by die huis gehou uit vrees dat iets sleg  met haar pa sou gebeur. (Laat 3 min toe)</a:t>
            </a: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BE562D53-21CB-2C45-90B0-09CFF7E622AC}" type="slidenum">
              <a:rPr lang="en-US" smtClean="0"/>
              <a:t>2</a:t>
            </a:fld>
            <a:endParaRPr lang="en-US"/>
          </a:p>
        </p:txBody>
      </p:sp>
    </p:spTree>
    <p:extLst>
      <p:ext uri="{BB962C8B-B14F-4D97-AF65-F5344CB8AC3E}">
        <p14:creationId xmlns:p14="http://schemas.microsoft.com/office/powerpoint/2010/main" val="2322734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af-ZA" sz="1800" b="1" dirty="0">
                <a:solidFill>
                  <a:srgbClr val="0D0D0D"/>
                </a:solidFill>
                <a:effectLst/>
                <a:latin typeface="Arial" panose="020B0604020202020204" pitchFamily="34" charset="0"/>
                <a:ea typeface="Times New Roman" panose="02020603050405020304" pitchFamily="18" charset="0"/>
              </a:rPr>
              <a:t>Skyfie 3:</a:t>
            </a:r>
            <a:r>
              <a:rPr lang="af-ZA" sz="1800" dirty="0">
                <a:solidFill>
                  <a:srgbClr val="0D0D0D"/>
                </a:solidFill>
                <a:effectLst/>
                <a:latin typeface="Arial" panose="020B0604020202020204" pitchFamily="34" charset="0"/>
                <a:ea typeface="Times New Roman" panose="02020603050405020304" pitchFamily="18" charset="0"/>
              </a:rPr>
              <a:t> Ons het reeds begin verwys na 'n paar belangrike konsepte. Nou moet ons seker maak dat ons 'n paar baie belangrike terminologie verstaan: Skryf definisies in jou </a:t>
            </a:r>
            <a:r>
              <a:rPr lang="af-ZA" sz="1800" b="1" i="1" u="sng" dirty="0">
                <a:solidFill>
                  <a:srgbClr val="0D0D0D"/>
                </a:solidFill>
                <a:effectLst/>
                <a:latin typeface="Arial" panose="020B0604020202020204" pitchFamily="34" charset="0"/>
                <a:ea typeface="Times New Roman" panose="02020603050405020304" pitchFamily="18" charset="0"/>
              </a:rPr>
              <a:t>Les 2 – Werkkaart</a:t>
            </a:r>
            <a:r>
              <a:rPr lang="af-ZA" sz="1800" dirty="0">
                <a:solidFill>
                  <a:srgbClr val="0D0D0D"/>
                </a:solidFill>
                <a:effectLst/>
                <a:latin typeface="Arial" panose="020B0604020202020204" pitchFamily="34" charset="0"/>
                <a:ea typeface="Times New Roman" panose="02020603050405020304" pitchFamily="18" charset="0"/>
              </a:rPr>
              <a:t> onder </a:t>
            </a:r>
            <a:r>
              <a:rPr lang="af-ZA" sz="1800" b="1" i="1" dirty="0">
                <a:solidFill>
                  <a:srgbClr val="0D0D0D"/>
                </a:solidFill>
                <a:effectLst/>
                <a:latin typeface="Arial" panose="020B0604020202020204" pitchFamily="34" charset="0"/>
                <a:ea typeface="Times New Roman" panose="02020603050405020304" pitchFamily="18" charset="0"/>
              </a:rPr>
              <a:t>Aktiwiteit 1</a:t>
            </a:r>
            <a:r>
              <a:rPr lang="af-ZA" sz="1800" dirty="0">
                <a:solidFill>
                  <a:srgbClr val="0D0D0D"/>
                </a:solidFill>
                <a:effectLst/>
                <a:latin typeface="Arial" panose="020B0604020202020204" pitchFamily="34" charset="0"/>
                <a:ea typeface="Times New Roman" panose="02020603050405020304" pitchFamily="18" charset="0"/>
              </a:rPr>
              <a:t> neer terwyl ons deur die definiesies gaan:</a:t>
            </a:r>
            <a:br>
              <a:rPr lang="af-ZA" sz="1800" dirty="0">
                <a:solidFill>
                  <a:srgbClr val="0D0D0D"/>
                </a:solidFill>
                <a:effectLst/>
                <a:latin typeface="Arial" panose="020B0604020202020204" pitchFamily="34" charset="0"/>
                <a:ea typeface="Times New Roman" panose="02020603050405020304" pitchFamily="18" charset="0"/>
              </a:rPr>
            </a:br>
            <a:endParaRPr lang="en-ZA" sz="1800" dirty="0">
              <a:effectLst/>
              <a:latin typeface="Times New Roman" panose="02020603050405020304" pitchFamily="18" charset="0"/>
              <a:ea typeface="Times New Roman" panose="02020603050405020304" pitchFamily="18" charset="0"/>
            </a:endParaRPr>
          </a:p>
          <a:p>
            <a:pPr marL="457200"/>
            <a:r>
              <a:rPr lang="af-ZA" sz="1800" b="1" dirty="0">
                <a:solidFill>
                  <a:srgbClr val="0D0D0D"/>
                </a:solidFill>
                <a:effectLst/>
                <a:latin typeface="Arial" panose="020B0604020202020204" pitchFamily="34" charset="0"/>
                <a:ea typeface="Times New Roman" panose="02020603050405020304" pitchFamily="18" charset="0"/>
              </a:rPr>
              <a:t>Mag:</a:t>
            </a:r>
            <a:r>
              <a:rPr lang="af-ZA" sz="1800" dirty="0">
                <a:solidFill>
                  <a:srgbClr val="0D0D0D"/>
                </a:solidFill>
                <a:effectLst/>
                <a:latin typeface="Arial" panose="020B0604020202020204" pitchFamily="34" charset="0"/>
                <a:ea typeface="Times New Roman" panose="02020603050405020304" pitchFamily="18" charset="0"/>
              </a:rPr>
              <a:t> om beheer oor 'n persoon of omgewing te hê. Mag is die vermoë om dinge gedoen te kry.</a:t>
            </a:r>
            <a:endParaRPr lang="en-ZA" sz="1800" dirty="0">
              <a:effectLst/>
              <a:latin typeface="Times New Roman" panose="02020603050405020304" pitchFamily="18" charset="0"/>
              <a:ea typeface="Times New Roman" panose="02020603050405020304" pitchFamily="18" charset="0"/>
            </a:endParaRPr>
          </a:p>
          <a:p>
            <a:pPr marL="457200"/>
            <a:r>
              <a:rPr lang="af-ZA" sz="1800" b="1" dirty="0">
                <a:solidFill>
                  <a:srgbClr val="0D0D0D"/>
                </a:solidFill>
                <a:effectLst/>
                <a:latin typeface="Arial" panose="020B0604020202020204" pitchFamily="34" charset="0"/>
                <a:ea typeface="Times New Roman" panose="02020603050405020304" pitchFamily="18" charset="0"/>
              </a:rPr>
              <a:t>Magsverhoudinge:</a:t>
            </a:r>
            <a:r>
              <a:rPr lang="af-ZA" sz="1800" dirty="0">
                <a:solidFill>
                  <a:srgbClr val="0D0D0D"/>
                </a:solidFill>
                <a:effectLst/>
                <a:latin typeface="Arial" panose="020B0604020202020204" pitchFamily="34" charset="0"/>
                <a:ea typeface="Times New Roman" panose="02020603050405020304" pitchFamily="18" charset="0"/>
              </a:rPr>
              <a:t> die deel van mag tussen twee mense in 'n verhouding. In 'n ongelyke magsverhouding is een persoon geneig om die ander te oorheers. Dit is nie 'n gesonde verhouding nie.</a:t>
            </a:r>
            <a:endParaRPr lang="en-ZA" sz="1800" dirty="0">
              <a:effectLst/>
              <a:latin typeface="Times New Roman" panose="02020603050405020304" pitchFamily="18" charset="0"/>
              <a:ea typeface="Times New Roman" panose="02020603050405020304" pitchFamily="18" charset="0"/>
            </a:endParaRPr>
          </a:p>
          <a:p>
            <a:pPr marL="457200"/>
            <a:r>
              <a:rPr lang="af-ZA" sz="1800" b="1" dirty="0">
                <a:solidFill>
                  <a:srgbClr val="0D0D0D"/>
                </a:solidFill>
                <a:effectLst/>
                <a:latin typeface="Arial" panose="020B0604020202020204" pitchFamily="34" charset="0"/>
                <a:ea typeface="Times New Roman" panose="02020603050405020304" pitchFamily="18" charset="0"/>
              </a:rPr>
              <a:t>Manlikheid:</a:t>
            </a:r>
            <a:r>
              <a:rPr lang="af-ZA" sz="1800" dirty="0">
                <a:solidFill>
                  <a:srgbClr val="0D0D0D"/>
                </a:solidFill>
                <a:effectLst/>
                <a:latin typeface="Arial" panose="020B0604020202020204" pitchFamily="34" charset="0"/>
                <a:ea typeface="Times New Roman" panose="02020603050405020304" pitchFamily="18" charset="0"/>
              </a:rPr>
              <a:t> dit verwys na manlikheid of die manlike geslag. Dit verwys ook na tipiese gedrag deur ‘n man.</a:t>
            </a:r>
            <a:endParaRPr lang="en-ZA" sz="1800" dirty="0">
              <a:effectLst/>
              <a:latin typeface="Times New Roman" panose="02020603050405020304" pitchFamily="18" charset="0"/>
              <a:ea typeface="Times New Roman" panose="02020603050405020304" pitchFamily="18" charset="0"/>
            </a:endParaRPr>
          </a:p>
          <a:p>
            <a:pPr marL="457200"/>
            <a:r>
              <a:rPr lang="af-ZA" sz="1800" b="1" dirty="0">
                <a:solidFill>
                  <a:srgbClr val="0D0D0D"/>
                </a:solidFill>
                <a:effectLst/>
                <a:latin typeface="Arial" panose="020B0604020202020204" pitchFamily="34" charset="0"/>
                <a:ea typeface="Times New Roman" panose="02020603050405020304" pitchFamily="18" charset="0"/>
              </a:rPr>
              <a:t>Vroulikheid:</a:t>
            </a:r>
            <a:r>
              <a:rPr lang="af-ZA" sz="1800" dirty="0">
                <a:solidFill>
                  <a:srgbClr val="0D0D0D"/>
                </a:solidFill>
                <a:effectLst/>
                <a:latin typeface="Arial" panose="020B0604020202020204" pitchFamily="34" charset="0"/>
                <a:ea typeface="Times New Roman" panose="02020603050405020304" pitchFamily="18" charset="0"/>
              </a:rPr>
              <a:t> dit verwys na vroulikheid of die vroulike geslag. Dit verwys ook na tipiese gedrag deur ‘n vrou.</a:t>
            </a:r>
            <a:endParaRPr lang="en-ZA" sz="1800" dirty="0">
              <a:effectLst/>
              <a:latin typeface="Times New Roman" panose="02020603050405020304" pitchFamily="18" charset="0"/>
              <a:ea typeface="Times New Roman" panose="02020603050405020304" pitchFamily="18" charset="0"/>
            </a:endParaRPr>
          </a:p>
          <a:p>
            <a:pPr marL="457200"/>
            <a:r>
              <a:rPr lang="af-ZA" sz="1800" b="1" dirty="0">
                <a:solidFill>
                  <a:srgbClr val="0D0D0D"/>
                </a:solidFill>
                <a:effectLst/>
                <a:latin typeface="Arial" panose="020B0604020202020204" pitchFamily="34" charset="0"/>
                <a:ea typeface="Times New Roman" panose="02020603050405020304" pitchFamily="18" charset="0"/>
              </a:rPr>
              <a:t>Gender:</a:t>
            </a:r>
            <a:r>
              <a:rPr lang="af-ZA" sz="1800" dirty="0">
                <a:solidFill>
                  <a:srgbClr val="0D0D0D"/>
                </a:solidFill>
                <a:effectLst/>
                <a:latin typeface="Arial" panose="020B0604020202020204" pitchFamily="34" charset="0"/>
                <a:ea typeface="Times New Roman" panose="02020603050405020304" pitchFamily="18" charset="0"/>
              </a:rPr>
              <a:t> dit verwys na die eienskappe van vroue, mans, meisies en seuns wat sosiaal gekonstrueer is. Gedrag en rolle wat verband hou met vrouwees, man, meisie of seun, sowel as verhoudings met mekaar. Geslag word aangeleer, en is nie 'n biologiese funksie nie.</a:t>
            </a:r>
            <a:endParaRPr lang="en-ZA" sz="1800" dirty="0">
              <a:effectLst/>
              <a:latin typeface="Times New Roman" panose="02020603050405020304" pitchFamily="18" charset="0"/>
              <a:ea typeface="Times New Roman" panose="02020603050405020304" pitchFamily="18" charset="0"/>
            </a:endParaRPr>
          </a:p>
          <a:p>
            <a:pPr marL="457200"/>
            <a:r>
              <a:rPr lang="af-ZA" sz="1800" b="1" dirty="0">
                <a:solidFill>
                  <a:srgbClr val="0D0D0D"/>
                </a:solidFill>
                <a:effectLst/>
                <a:latin typeface="Arial" panose="020B0604020202020204" pitchFamily="34" charset="0"/>
                <a:ea typeface="Times New Roman" panose="02020603050405020304" pitchFamily="18" charset="0"/>
              </a:rPr>
              <a:t>Stereotipe: </a:t>
            </a:r>
            <a:r>
              <a:rPr lang="af-ZA" sz="1800" dirty="0">
                <a:solidFill>
                  <a:srgbClr val="0D0D0D"/>
                </a:solidFill>
                <a:effectLst/>
                <a:latin typeface="Arial" panose="020B0604020202020204" pitchFamily="34" charset="0"/>
                <a:ea typeface="Times New Roman" panose="02020603050405020304" pitchFamily="18" charset="0"/>
              </a:rPr>
              <a:t>Wanneer 'n groep mense beoordeel word op grond van 'n enkele kwaliteit of eienskap.</a:t>
            </a:r>
            <a:endParaRPr lang="en-ZA" sz="1800" dirty="0">
              <a:effectLst/>
              <a:latin typeface="Times New Roman" panose="02020603050405020304" pitchFamily="18" charset="0"/>
              <a:ea typeface="Times New Roman" panose="02020603050405020304" pitchFamily="18" charset="0"/>
            </a:endParaRPr>
          </a:p>
          <a:p>
            <a:endParaRPr lang="en-ZA" baseline="0" dirty="0"/>
          </a:p>
          <a:p>
            <a:endParaRPr lang="en-ZA" dirty="0"/>
          </a:p>
        </p:txBody>
      </p:sp>
      <p:sp>
        <p:nvSpPr>
          <p:cNvPr id="4" name="Slide Number Placeholder 3"/>
          <p:cNvSpPr>
            <a:spLocks noGrp="1"/>
          </p:cNvSpPr>
          <p:nvPr>
            <p:ph type="sldNum" sz="quarter" idx="10"/>
          </p:nvPr>
        </p:nvSpPr>
        <p:spPr/>
        <p:txBody>
          <a:bodyPr/>
          <a:lstStyle/>
          <a:p>
            <a:fld id="{6618449B-37D4-468F-AAB7-9B198A06D8A7}" type="slidenum">
              <a:rPr lang="en-ZA" smtClean="0"/>
              <a:t>3</a:t>
            </a:fld>
            <a:endParaRPr lang="en-ZA"/>
          </a:p>
        </p:txBody>
      </p:sp>
    </p:spTree>
    <p:extLst>
      <p:ext uri="{BB962C8B-B14F-4D97-AF65-F5344CB8AC3E}">
        <p14:creationId xmlns:p14="http://schemas.microsoft.com/office/powerpoint/2010/main" val="3798261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f-ZA" sz="1800" b="1" dirty="0">
                <a:solidFill>
                  <a:srgbClr val="0D0D0D"/>
                </a:solidFill>
                <a:effectLst/>
                <a:latin typeface="Arial" panose="020B0604020202020204" pitchFamily="34" charset="0"/>
                <a:ea typeface="Times New Roman" panose="02020603050405020304" pitchFamily="18" charset="0"/>
              </a:rPr>
              <a:t>Skyfie 4:</a:t>
            </a:r>
            <a:r>
              <a:rPr lang="af-ZA" sz="1800" kern="1200" dirty="0">
                <a:solidFill>
                  <a:srgbClr val="0D0D0D"/>
                </a:solidFill>
                <a:effectLst/>
                <a:latin typeface="Arial" panose="020B0604020202020204" pitchFamily="34" charset="0"/>
                <a:ea typeface="Times New Roman" panose="02020603050405020304" pitchFamily="18" charset="0"/>
              </a:rPr>
              <a:t> Neem ‘n oomblik om op </a:t>
            </a:r>
            <a:r>
              <a:rPr lang="af-ZA" sz="1800" b="1" i="1" kern="1200" dirty="0">
                <a:solidFill>
                  <a:srgbClr val="0D0D0D"/>
                </a:solidFill>
                <a:effectLst/>
                <a:latin typeface="Arial" panose="020B0604020202020204" pitchFamily="34" charset="0"/>
                <a:ea typeface="Times New Roman" panose="02020603050405020304" pitchFamily="18" charset="0"/>
              </a:rPr>
              <a:t>Aktiwiteit</a:t>
            </a:r>
            <a:r>
              <a:rPr lang="af-ZA" sz="1800" dirty="0">
                <a:solidFill>
                  <a:srgbClr val="0D0D0D"/>
                </a:solidFill>
                <a:effectLst/>
                <a:latin typeface="Arial" panose="020B0604020202020204" pitchFamily="34" charset="0"/>
                <a:ea typeface="Times New Roman" panose="02020603050405020304" pitchFamily="18" charset="0"/>
              </a:rPr>
              <a:t> </a:t>
            </a:r>
            <a:r>
              <a:rPr lang="af-ZA" sz="1800" b="1" dirty="0">
                <a:solidFill>
                  <a:srgbClr val="0D0D0D"/>
                </a:solidFill>
                <a:effectLst/>
                <a:latin typeface="Arial" panose="020B0604020202020204" pitchFamily="34" charset="0"/>
                <a:ea typeface="Times New Roman" panose="02020603050405020304" pitchFamily="18" charset="0"/>
              </a:rPr>
              <a:t>2</a:t>
            </a:r>
            <a:r>
              <a:rPr lang="af-ZA" sz="1800" dirty="0">
                <a:solidFill>
                  <a:srgbClr val="0D0D0D"/>
                </a:solidFill>
                <a:effectLst/>
                <a:latin typeface="Arial" panose="020B0604020202020204" pitchFamily="34" charset="0"/>
                <a:ea typeface="Times New Roman" panose="02020603050405020304" pitchFamily="18" charset="0"/>
              </a:rPr>
              <a:t> </a:t>
            </a:r>
            <a:r>
              <a:rPr lang="af-ZA" sz="1800" kern="1200" dirty="0">
                <a:solidFill>
                  <a:srgbClr val="0D0D0D"/>
                </a:solidFill>
                <a:effectLst/>
                <a:latin typeface="Arial" panose="020B0604020202020204" pitchFamily="34" charset="0"/>
                <a:ea typeface="Times New Roman" panose="02020603050405020304" pitchFamily="18" charset="0"/>
              </a:rPr>
              <a:t> (</a:t>
            </a:r>
            <a:r>
              <a:rPr lang="af-ZA" sz="1800" b="1" i="1" u="sng" kern="1200" dirty="0">
                <a:solidFill>
                  <a:srgbClr val="0D0D0D"/>
                </a:solidFill>
                <a:effectLst/>
                <a:latin typeface="Arial" panose="020B0604020202020204" pitchFamily="34" charset="0"/>
                <a:ea typeface="Times New Roman" panose="02020603050405020304" pitchFamily="18" charset="0"/>
              </a:rPr>
              <a:t>Les 2 – Werkkaart</a:t>
            </a:r>
            <a:r>
              <a:rPr lang="af-ZA" sz="1800" kern="1200" dirty="0">
                <a:solidFill>
                  <a:srgbClr val="0D0D0D"/>
                </a:solidFill>
                <a:effectLst/>
                <a:latin typeface="Arial" panose="020B0604020202020204" pitchFamily="34" charset="0"/>
                <a:ea typeface="Times New Roman" panose="02020603050405020304" pitchFamily="18" charset="0"/>
              </a:rPr>
              <a:t>),</a:t>
            </a:r>
            <a:r>
              <a:rPr lang="af-ZA" sz="1800" dirty="0">
                <a:solidFill>
                  <a:srgbClr val="0D0D0D"/>
                </a:solidFill>
                <a:effectLst/>
                <a:latin typeface="Arial" panose="020B0604020202020204" pitchFamily="34" charset="0"/>
                <a:ea typeface="Times New Roman" panose="02020603050405020304" pitchFamily="18" charset="0"/>
              </a:rPr>
              <a:t> die volgende vrae oor die biologiese verskille tussen mans en vroue te beantwoord. Kom ons kyk hoeveel jy ken? Voltooi hierdie antwoorde op jou </a:t>
            </a:r>
            <a:r>
              <a:rPr lang="af-ZA" sz="1800" b="1" i="1" u="sng" dirty="0">
                <a:solidFill>
                  <a:srgbClr val="0D0D0D"/>
                </a:solidFill>
                <a:effectLst/>
                <a:latin typeface="Arial" panose="020B0604020202020204" pitchFamily="34" charset="0"/>
                <a:ea typeface="Times New Roman" panose="02020603050405020304" pitchFamily="18" charset="0"/>
              </a:rPr>
              <a:t>Les 2 - Werkkaart</a:t>
            </a:r>
            <a:r>
              <a:rPr lang="af-ZA" sz="1800" dirty="0">
                <a:solidFill>
                  <a:srgbClr val="0D0D0D"/>
                </a:solidFill>
                <a:effectLst/>
                <a:latin typeface="Arial" panose="020B0604020202020204" pitchFamily="34" charset="0"/>
                <a:ea typeface="Times New Roman" panose="02020603050405020304" pitchFamily="18" charset="0"/>
              </a:rPr>
              <a:t> deur 'n </a:t>
            </a:r>
            <a:r>
              <a:rPr lang="af-ZA" sz="1800" b="1" dirty="0">
                <a:solidFill>
                  <a:srgbClr val="0D0D0D"/>
                </a:solidFill>
                <a:effectLst/>
                <a:latin typeface="Arial" panose="020B0604020202020204" pitchFamily="34" charset="0"/>
                <a:ea typeface="Times New Roman" panose="02020603050405020304" pitchFamily="18" charset="0"/>
              </a:rPr>
              <a:t>M</a:t>
            </a:r>
            <a:r>
              <a:rPr lang="af-ZA" sz="1800" dirty="0">
                <a:solidFill>
                  <a:srgbClr val="0D0D0D"/>
                </a:solidFill>
                <a:effectLst/>
                <a:latin typeface="Arial" panose="020B0604020202020204" pitchFamily="34" charset="0"/>
                <a:ea typeface="Times New Roman" panose="02020603050405020304" pitchFamily="18" charset="0"/>
              </a:rPr>
              <a:t> vir manlik of 'n </a:t>
            </a:r>
            <a:r>
              <a:rPr lang="af-ZA" sz="1800" b="1" dirty="0">
                <a:solidFill>
                  <a:srgbClr val="0D0D0D"/>
                </a:solidFill>
                <a:effectLst/>
                <a:latin typeface="Arial" panose="020B0604020202020204" pitchFamily="34" charset="0"/>
                <a:ea typeface="Times New Roman" panose="02020603050405020304" pitchFamily="18" charset="0"/>
              </a:rPr>
              <a:t>V</a:t>
            </a:r>
            <a:r>
              <a:rPr lang="af-ZA" sz="1800" dirty="0">
                <a:solidFill>
                  <a:srgbClr val="0D0D0D"/>
                </a:solidFill>
                <a:effectLst/>
                <a:latin typeface="Arial" panose="020B0604020202020204" pitchFamily="34" charset="0"/>
                <a:ea typeface="Times New Roman" panose="02020603050405020304" pitchFamily="18" charset="0"/>
              </a:rPr>
              <a:t> vir vroulik in te vul. Jy sal net 'n paar oomblikke hê om te antwoord, so werk vinnig. </a:t>
            </a:r>
            <a:endParaRPr lang="en-ZA" dirty="0"/>
          </a:p>
        </p:txBody>
      </p:sp>
      <p:sp>
        <p:nvSpPr>
          <p:cNvPr id="4" name="Slide Number Placeholder 3"/>
          <p:cNvSpPr>
            <a:spLocks noGrp="1"/>
          </p:cNvSpPr>
          <p:nvPr>
            <p:ph type="sldNum" sz="quarter" idx="10"/>
          </p:nvPr>
        </p:nvSpPr>
        <p:spPr/>
        <p:txBody>
          <a:bodyPr/>
          <a:lstStyle/>
          <a:p>
            <a:fld id="{6618449B-37D4-468F-AAB7-9B198A06D8A7}" type="slidenum">
              <a:rPr lang="en-ZA" smtClean="0"/>
              <a:t>4</a:t>
            </a:fld>
            <a:endParaRPr lang="en-ZA"/>
          </a:p>
        </p:txBody>
      </p:sp>
    </p:spTree>
    <p:extLst>
      <p:ext uri="{BB962C8B-B14F-4D97-AF65-F5344CB8AC3E}">
        <p14:creationId xmlns:p14="http://schemas.microsoft.com/office/powerpoint/2010/main" val="1940587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af-ZA" sz="1800" b="1" dirty="0">
                <a:solidFill>
                  <a:srgbClr val="0D0D0D"/>
                </a:solidFill>
                <a:effectLst/>
                <a:latin typeface="Arial" panose="020B0604020202020204" pitchFamily="34" charset="0"/>
                <a:ea typeface="Times New Roman" panose="02020603050405020304" pitchFamily="18" charset="0"/>
              </a:rPr>
              <a:t>Skyfie 5:</a:t>
            </a:r>
            <a:r>
              <a:rPr lang="af-ZA" sz="1800" kern="1200" dirty="0">
                <a:solidFill>
                  <a:srgbClr val="0D0D0D"/>
                </a:solidFill>
                <a:effectLst/>
                <a:latin typeface="Arial" panose="020B0604020202020204" pitchFamily="34" charset="0"/>
                <a:ea typeface="Times New Roman" panose="02020603050405020304" pitchFamily="18" charset="0"/>
              </a:rPr>
              <a:t> Voltooi </a:t>
            </a:r>
            <a:r>
              <a:rPr lang="af-ZA" sz="1800" b="1" i="1" dirty="0">
                <a:solidFill>
                  <a:srgbClr val="0D0D0D"/>
                </a:solidFill>
                <a:effectLst/>
                <a:latin typeface="Arial" panose="020B0604020202020204" pitchFamily="34" charset="0"/>
                <a:ea typeface="Times New Roman" panose="02020603050405020304" pitchFamily="18" charset="0"/>
              </a:rPr>
              <a:t>Aktiwiteit 2</a:t>
            </a:r>
            <a:endParaRPr lang="en-Z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618449B-37D4-468F-AAB7-9B198A06D8A7}" type="slidenum">
              <a:rPr lang="en-ZA" smtClean="0"/>
              <a:t>5</a:t>
            </a:fld>
            <a:endParaRPr lang="en-ZA"/>
          </a:p>
        </p:txBody>
      </p:sp>
    </p:spTree>
    <p:extLst>
      <p:ext uri="{BB962C8B-B14F-4D97-AF65-F5344CB8AC3E}">
        <p14:creationId xmlns:p14="http://schemas.microsoft.com/office/powerpoint/2010/main" val="1124323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f-ZA" sz="1800" b="1" dirty="0">
                <a:solidFill>
                  <a:srgbClr val="0D0D0D"/>
                </a:solidFill>
                <a:effectLst/>
                <a:latin typeface="Arial" panose="020B0604020202020204" pitchFamily="34" charset="0"/>
                <a:ea typeface="Times New Roman" panose="02020603050405020304" pitchFamily="18" charset="0"/>
              </a:rPr>
              <a:t>Skyfie 6:</a:t>
            </a:r>
            <a:r>
              <a:rPr lang="af-ZA" sz="1800" dirty="0">
                <a:solidFill>
                  <a:srgbClr val="0D0D0D"/>
                </a:solidFill>
                <a:effectLst/>
                <a:latin typeface="Arial" panose="020B0604020202020204" pitchFamily="34" charset="0"/>
                <a:ea typeface="Times New Roman" panose="02020603050405020304" pitchFamily="18" charset="0"/>
              </a:rPr>
              <a:t> Korrigeer jou antwoorde vir </a:t>
            </a:r>
            <a:r>
              <a:rPr lang="af-ZA" sz="1800" b="1" i="1" dirty="0">
                <a:solidFill>
                  <a:srgbClr val="0D0D0D"/>
                </a:solidFill>
                <a:effectLst/>
                <a:latin typeface="Arial" panose="020B0604020202020204" pitchFamily="34" charset="0"/>
                <a:ea typeface="Times New Roman" panose="02020603050405020304" pitchFamily="18" charset="0"/>
              </a:rPr>
              <a:t>Aktiwiteit</a:t>
            </a:r>
            <a:r>
              <a:rPr lang="af-ZA" sz="1800" dirty="0">
                <a:solidFill>
                  <a:srgbClr val="0D0D0D"/>
                </a:solidFill>
                <a:effectLst/>
                <a:latin typeface="Arial" panose="020B0604020202020204" pitchFamily="34" charset="0"/>
                <a:ea typeface="Times New Roman" panose="02020603050405020304" pitchFamily="18" charset="0"/>
              </a:rPr>
              <a:t> </a:t>
            </a:r>
            <a:r>
              <a:rPr lang="af-ZA" sz="1800" b="1" dirty="0">
                <a:solidFill>
                  <a:srgbClr val="0D0D0D"/>
                </a:solidFill>
                <a:effectLst/>
                <a:latin typeface="Arial" panose="020B0604020202020204" pitchFamily="34" charset="0"/>
                <a:ea typeface="Times New Roman" panose="02020603050405020304" pitchFamily="18" charset="0"/>
              </a:rPr>
              <a:t>2</a:t>
            </a:r>
            <a:r>
              <a:rPr lang="af-ZA" sz="1800" dirty="0">
                <a:solidFill>
                  <a:srgbClr val="0D0D0D"/>
                </a:solidFill>
                <a:effectLst/>
                <a:latin typeface="Arial" panose="020B0604020202020204" pitchFamily="34" charset="0"/>
                <a:ea typeface="Times New Roman" panose="02020603050405020304" pitchFamily="18" charset="0"/>
              </a:rPr>
              <a:t> </a:t>
            </a:r>
            <a:br>
              <a:rPr lang="af-ZA" sz="1800" dirty="0">
                <a:solidFill>
                  <a:srgbClr val="0D0D0D"/>
                </a:solidFill>
                <a:effectLst/>
                <a:latin typeface="Arial" panose="020B0604020202020204" pitchFamily="34" charset="0"/>
                <a:ea typeface="Times New Roman" panose="02020603050405020304" pitchFamily="18" charset="0"/>
              </a:rPr>
            </a:br>
            <a:endParaRPr lang="en-ZA" dirty="0"/>
          </a:p>
        </p:txBody>
      </p:sp>
      <p:sp>
        <p:nvSpPr>
          <p:cNvPr id="4" name="Slide Number Placeholder 3"/>
          <p:cNvSpPr>
            <a:spLocks noGrp="1"/>
          </p:cNvSpPr>
          <p:nvPr>
            <p:ph type="sldNum" sz="quarter" idx="10"/>
          </p:nvPr>
        </p:nvSpPr>
        <p:spPr/>
        <p:txBody>
          <a:bodyPr/>
          <a:lstStyle/>
          <a:p>
            <a:fld id="{6618449B-37D4-468F-AAB7-9B198A06D8A7}" type="slidenum">
              <a:rPr lang="en-ZA" smtClean="0"/>
              <a:t>6</a:t>
            </a:fld>
            <a:endParaRPr lang="en-ZA"/>
          </a:p>
        </p:txBody>
      </p:sp>
    </p:spTree>
    <p:extLst>
      <p:ext uri="{BB962C8B-B14F-4D97-AF65-F5344CB8AC3E}">
        <p14:creationId xmlns:p14="http://schemas.microsoft.com/office/powerpoint/2010/main" val="1317136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af-ZA" sz="1800" b="1" dirty="0">
                <a:solidFill>
                  <a:srgbClr val="0D0D0D"/>
                </a:solidFill>
                <a:effectLst/>
                <a:latin typeface="Arial" panose="020B0604020202020204" pitchFamily="34" charset="0"/>
                <a:ea typeface="Times New Roman" panose="02020603050405020304" pitchFamily="18" charset="0"/>
              </a:rPr>
              <a:t>Skyfie 7:</a:t>
            </a:r>
            <a:r>
              <a:rPr lang="af-ZA" sz="1800" dirty="0">
                <a:solidFill>
                  <a:srgbClr val="0D0D0D"/>
                </a:solidFill>
                <a:effectLst/>
                <a:latin typeface="Arial" panose="020B0604020202020204" pitchFamily="34" charset="0"/>
                <a:ea typeface="Times New Roman" panose="02020603050405020304" pitchFamily="18" charset="0"/>
              </a:rPr>
              <a:t> Ons het vroeër genoem dat </a:t>
            </a:r>
            <a:r>
              <a:rPr lang="af-ZA" sz="1800" b="1" dirty="0">
                <a:solidFill>
                  <a:srgbClr val="0D0D0D"/>
                </a:solidFill>
                <a:effectLst/>
                <a:latin typeface="Arial" panose="020B0604020202020204" pitchFamily="34" charset="0"/>
                <a:ea typeface="Times New Roman" panose="02020603050405020304" pitchFamily="18" charset="0"/>
              </a:rPr>
              <a:t>stereotipering</a:t>
            </a:r>
            <a:r>
              <a:rPr lang="af-ZA" sz="1800" dirty="0">
                <a:solidFill>
                  <a:srgbClr val="0D0D0D"/>
                </a:solidFill>
                <a:effectLst/>
                <a:latin typeface="Arial" panose="020B0604020202020204" pitchFamily="34" charset="0"/>
                <a:ea typeface="Times New Roman" panose="02020603050405020304" pitchFamily="18" charset="0"/>
              </a:rPr>
              <a:t> verwys na wanneer 'n groep mense beoordeel word op grond van 'n enkele kwaliteit of eienskap. Ons sien dikwels voorbeelde van stereotipes wanneer dit kom by geslag in advertensies. In die verlede was baie vroue die tradisionele versorgers wat vir die gesinne omgesien het en agter almal skoongemaak het. Die media het hierdie begrippe of stereotipes begin uitdaag.</a:t>
            </a: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0D0D0D"/>
                </a:solidFill>
                <a:effectLst/>
                <a:latin typeface="Arial" panose="020B0604020202020204" pitchFamily="34" charset="0"/>
                <a:ea typeface="Times New Roman" panose="02020603050405020304" pitchFamily="18" charset="0"/>
              </a:rPr>
              <a:t>Kyk na die drie beelde op die skyfie en beantwoord die volgende vrae in jou groep:</a:t>
            </a:r>
            <a:br>
              <a:rPr lang="af-ZA" sz="1800" dirty="0">
                <a:solidFill>
                  <a:srgbClr val="0D0D0D"/>
                </a:solidFill>
                <a:effectLst/>
                <a:latin typeface="Arial" panose="020B0604020202020204" pitchFamily="34" charset="0"/>
                <a:ea typeface="Times New Roman" panose="02020603050405020304" pitchFamily="18" charset="0"/>
              </a:rPr>
            </a:b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D0D0D"/>
                </a:solidFill>
                <a:effectLst/>
                <a:latin typeface="Arial" panose="020B0604020202020204" pitchFamily="34" charset="0"/>
                <a:ea typeface="Times New Roman" panose="02020603050405020304" pitchFamily="18" charset="0"/>
              </a:rPr>
              <a:t>Hoe realisties sou jy sê is hierdie advertensies van Suid-Afrikaanse huise vandag? Deel mans en vroue pligte in die huis?</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D0D0D"/>
                </a:solidFill>
                <a:effectLst/>
                <a:latin typeface="Arial" panose="020B0604020202020204" pitchFamily="34" charset="0"/>
                <a:ea typeface="Times New Roman" panose="02020603050405020304" pitchFamily="18" charset="0"/>
              </a:rPr>
              <a:t>Is een geslag beter geskik om tuis te wees by die kinders? Hoekom sê jy so?</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D0D0D"/>
                </a:solidFill>
                <a:effectLst/>
                <a:latin typeface="Arial" panose="020B0604020202020204" pitchFamily="34" charset="0"/>
                <a:ea typeface="Times New Roman" panose="02020603050405020304" pitchFamily="18" charset="0"/>
              </a:rPr>
              <a:t>Hoe sou jy die rolle van die mans en vroue in jou gesin beskryf?</a:t>
            </a:r>
          </a:p>
          <a:p>
            <a:pPr marL="0" lvl="0" indent="0">
              <a:buFont typeface="Wingdings" panose="05000000000000000000" pitchFamily="2" charset="2"/>
              <a:buNone/>
            </a:pPr>
            <a:endParaRPr lang="af-ZA" sz="1800" dirty="0">
              <a:solidFill>
                <a:srgbClr val="0D0D0D"/>
              </a:solidFill>
              <a:effectLst/>
              <a:latin typeface="Arial" panose="020B0604020202020204" pitchFamily="34" charset="0"/>
              <a:ea typeface="Times New Roman" panose="02020603050405020304" pitchFamily="18" charset="0"/>
            </a:endParaRPr>
          </a:p>
          <a:p>
            <a:pPr marL="0" lvl="0" indent="0">
              <a:buFont typeface="Wingdings" panose="05000000000000000000" pitchFamily="2" charset="2"/>
              <a:buNone/>
            </a:pPr>
            <a:r>
              <a:rPr lang="af-ZA" sz="1800" dirty="0">
                <a:solidFill>
                  <a:srgbClr val="0D0D0D"/>
                </a:solidFill>
                <a:effectLst/>
                <a:latin typeface="Arial" panose="020B0604020202020204" pitchFamily="34" charset="0"/>
                <a:ea typeface="Times New Roman" panose="02020603050405020304" pitchFamily="18" charset="0"/>
              </a:rPr>
              <a:t>NB! Ons kan sien dat 'n </a:t>
            </a:r>
            <a:r>
              <a:rPr lang="af-ZA" sz="1800" b="1" dirty="0">
                <a:solidFill>
                  <a:srgbClr val="0D0D0D"/>
                </a:solidFill>
                <a:effectLst/>
                <a:latin typeface="Arial" panose="020B0604020202020204" pitchFamily="34" charset="0"/>
                <a:ea typeface="Times New Roman" panose="02020603050405020304" pitchFamily="18" charset="0"/>
              </a:rPr>
              <a:t>stereotipe</a:t>
            </a:r>
            <a:r>
              <a:rPr lang="af-ZA" sz="1800" dirty="0">
                <a:solidFill>
                  <a:srgbClr val="0D0D0D"/>
                </a:solidFill>
                <a:effectLst/>
                <a:latin typeface="Arial" panose="020B0604020202020204" pitchFamily="34" charset="0"/>
                <a:ea typeface="Times New Roman" panose="02020603050405020304" pitchFamily="18" charset="0"/>
              </a:rPr>
              <a:t> baie gevaarlik kan wees omdat mense die boodskappe wat in die media oorgedra word, glo.</a:t>
            </a:r>
            <a:endParaRPr lang="en-Z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618449B-37D4-468F-AAB7-9B198A06D8A7}" type="slidenum">
              <a:rPr lang="en-ZA" smtClean="0"/>
              <a:t>7</a:t>
            </a:fld>
            <a:endParaRPr lang="en-ZA"/>
          </a:p>
        </p:txBody>
      </p:sp>
    </p:spTree>
    <p:extLst>
      <p:ext uri="{BB962C8B-B14F-4D97-AF65-F5344CB8AC3E}">
        <p14:creationId xmlns:p14="http://schemas.microsoft.com/office/powerpoint/2010/main" val="1838395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af-ZA" sz="1800" b="1" dirty="0">
                <a:solidFill>
                  <a:srgbClr val="0D0D0D"/>
                </a:solidFill>
                <a:effectLst/>
                <a:latin typeface="Arial" panose="020B0604020202020204" pitchFamily="34" charset="0"/>
                <a:ea typeface="Times New Roman" panose="02020603050405020304" pitchFamily="18" charset="0"/>
              </a:rPr>
              <a:t>Skyfie 8:</a:t>
            </a:r>
            <a:r>
              <a:rPr lang="af-ZA" sz="1800" dirty="0">
                <a:solidFill>
                  <a:srgbClr val="0D0D0D"/>
                </a:solidFill>
                <a:effectLst/>
                <a:latin typeface="Arial" panose="020B0604020202020204" pitchFamily="34" charset="0"/>
                <a:ea typeface="Times New Roman" panose="02020603050405020304" pitchFamily="18" charset="0"/>
              </a:rPr>
              <a:t> Soos vroeër genoem, kan stereotipes baie gevaarlik wees, aangesien dit soms verantwoordelikhede oplê wat verband hou met die stereotipes. Bv. Vroue moet vir hul huishouding kook en skoonmaak. Elke samelewing en selfs kulturele en/of godsdienstige groep het hul eie stereotipes.</a:t>
            </a: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0D0D0D"/>
                </a:solidFill>
                <a:effectLst/>
                <a:latin typeface="Arial" panose="020B0604020202020204" pitchFamily="34" charset="0"/>
                <a:ea typeface="Times New Roman" panose="02020603050405020304" pitchFamily="18" charset="0"/>
              </a:rPr>
              <a:t>Sit, as groep, al die advertensies wat vir huiswerk versamel is, op die tafel neer. Voltooi die tabel as 'n groep op </a:t>
            </a:r>
            <a:r>
              <a:rPr lang="af-ZA" sz="1800" b="1" i="1" u="sng" dirty="0">
                <a:solidFill>
                  <a:srgbClr val="0D0D0D"/>
                </a:solidFill>
                <a:effectLst/>
                <a:latin typeface="Arial" panose="020B0604020202020204" pitchFamily="34" charset="0"/>
                <a:ea typeface="Times New Roman" panose="02020603050405020304" pitchFamily="18" charset="0"/>
              </a:rPr>
              <a:t>Les 2 – Werkkaart</a:t>
            </a:r>
            <a:r>
              <a:rPr lang="af-ZA" sz="1800" dirty="0">
                <a:solidFill>
                  <a:srgbClr val="0D0D0D"/>
                </a:solidFill>
                <a:effectLst/>
                <a:latin typeface="Arial" panose="020B0604020202020204" pitchFamily="34" charset="0"/>
                <a:ea typeface="Times New Roman" panose="02020603050405020304" pitchFamily="18" charset="0"/>
              </a:rPr>
              <a:t> (</a:t>
            </a:r>
            <a:r>
              <a:rPr lang="af-ZA" sz="1800" b="1" i="1" dirty="0">
                <a:solidFill>
                  <a:srgbClr val="0D0D0D"/>
                </a:solidFill>
                <a:effectLst/>
                <a:latin typeface="Arial" panose="020B0604020202020204" pitchFamily="34" charset="0"/>
                <a:ea typeface="Times New Roman" panose="02020603050405020304" pitchFamily="18" charset="0"/>
              </a:rPr>
              <a:t>Aktiwiteit 3</a:t>
            </a:r>
            <a:r>
              <a:rPr lang="af-ZA" sz="1800" dirty="0">
                <a:solidFill>
                  <a:srgbClr val="0D0D0D"/>
                </a:solidFill>
                <a:effectLst/>
                <a:latin typeface="Arial" panose="020B0604020202020204" pitchFamily="34" charset="0"/>
                <a:ea typeface="Times New Roman" panose="02020603050405020304" pitchFamily="18" charset="0"/>
              </a:rPr>
              <a:t>) en beantwoord dan die vrae individueel.</a:t>
            </a:r>
            <a:br>
              <a:rPr lang="af-ZA" sz="1800" dirty="0">
                <a:solidFill>
                  <a:srgbClr val="0D0D0D"/>
                </a:solidFill>
                <a:effectLst/>
                <a:latin typeface="Arial" panose="020B0604020202020204" pitchFamily="34" charset="0"/>
                <a:ea typeface="Times New Roman" panose="02020603050405020304" pitchFamily="18" charset="0"/>
              </a:rPr>
            </a:b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D0D0D"/>
                </a:solidFill>
                <a:effectLst/>
                <a:latin typeface="Arial" panose="020B0604020202020204" pitchFamily="34" charset="0"/>
                <a:ea typeface="Times New Roman" panose="02020603050405020304" pitchFamily="18" charset="0"/>
              </a:rPr>
              <a:t>Hoeveel advertensies/plasings stereotipeer mans?</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D0D0D"/>
                </a:solidFill>
                <a:effectLst/>
                <a:latin typeface="Arial" panose="020B0604020202020204" pitchFamily="34" charset="0"/>
                <a:ea typeface="Times New Roman" panose="02020603050405020304" pitchFamily="18" charset="0"/>
              </a:rPr>
              <a:t>Hoeveel advertensies/plasings stereotipeer vroue?</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D0D0D"/>
                </a:solidFill>
                <a:effectLst/>
                <a:latin typeface="Arial" panose="020B0604020202020204" pitchFamily="34" charset="0"/>
                <a:ea typeface="Times New Roman" panose="02020603050405020304" pitchFamily="18" charset="0"/>
              </a:rPr>
              <a:t>Hoeveel advertensies/plasings spreek rassestereotipes aan?</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D0D0D"/>
                </a:solidFill>
                <a:effectLst/>
                <a:latin typeface="Arial" panose="020B0604020202020204" pitchFamily="34" charset="0"/>
                <a:ea typeface="Times New Roman" panose="02020603050405020304" pitchFamily="18" charset="0"/>
              </a:rPr>
              <a:t>Hoeveel advertensies/plasings daag negatiewe stereotipes uit?</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D0D0D"/>
                </a:solidFill>
                <a:effectLst/>
                <a:latin typeface="Arial" panose="020B0604020202020204" pitchFamily="34" charset="0"/>
                <a:ea typeface="Times New Roman" panose="02020603050405020304" pitchFamily="18" charset="0"/>
              </a:rPr>
              <a:t>Hoeveel advertensies/plasings daag vermoëns / talent uit op grond van geslag?</a:t>
            </a:r>
          </a:p>
          <a:p>
            <a:pPr marL="342900" lvl="0" indent="-342900">
              <a:buFont typeface="Wingdings" panose="05000000000000000000" pitchFamily="2" charset="2"/>
              <a:buChar char=""/>
            </a:pPr>
            <a:endParaRPr lang="af-ZA" sz="1800" dirty="0">
              <a:solidFill>
                <a:srgbClr val="0D0D0D"/>
              </a:solidFill>
              <a:effectLst/>
              <a:latin typeface="Arial" panose="020B0604020202020204" pitchFamily="34" charset="0"/>
              <a:ea typeface="Times New Roman" panose="02020603050405020304" pitchFamily="18" charset="0"/>
            </a:endParaRPr>
          </a:p>
          <a:p>
            <a:r>
              <a:rPr lang="af-ZA" sz="1800" dirty="0">
                <a:solidFill>
                  <a:srgbClr val="0D0D0D"/>
                </a:solidFill>
                <a:effectLst/>
                <a:latin typeface="Arial" panose="020B0604020202020204" pitchFamily="34" charset="0"/>
                <a:ea typeface="Times New Roman" panose="02020603050405020304" pitchFamily="18" charset="0"/>
              </a:rPr>
              <a:t>Op grond van die data wat julle versamel het, bespreek die volgende:</a:t>
            </a:r>
            <a:br>
              <a:rPr lang="af-ZA" sz="1800" dirty="0">
                <a:solidFill>
                  <a:srgbClr val="0D0D0D"/>
                </a:solidFill>
                <a:effectLst/>
                <a:latin typeface="Arial" panose="020B0604020202020204" pitchFamily="34" charset="0"/>
                <a:ea typeface="Times New Roman" panose="02020603050405020304" pitchFamily="18" charset="0"/>
              </a:rPr>
            </a:b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D0D0D"/>
                </a:solidFill>
                <a:effectLst/>
                <a:latin typeface="Arial" panose="020B0604020202020204" pitchFamily="34" charset="0"/>
                <a:ea typeface="Times New Roman" panose="02020603050405020304" pitchFamily="18" charset="0"/>
              </a:rPr>
              <a:t>Dink jy daar is sekere loopbane wat slegs deur mans / vroue gedoen kan word? Hoekom stem jy saam / nie saam nie?</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D0D0D"/>
                </a:solidFill>
                <a:effectLst/>
                <a:latin typeface="Arial" panose="020B0604020202020204" pitchFamily="34" charset="0"/>
                <a:ea typeface="Times New Roman" panose="02020603050405020304" pitchFamily="18" charset="0"/>
              </a:rPr>
              <a:t>Is daar kulturele stereotipes waarvan jy bewus is wat mans en vroue verhinder om na skool te studeer?</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D0D0D"/>
                </a:solidFill>
                <a:effectLst/>
                <a:latin typeface="Arial" panose="020B0604020202020204" pitchFamily="34" charset="0"/>
                <a:ea typeface="Times New Roman" panose="02020603050405020304" pitchFamily="18" charset="0"/>
              </a:rPr>
              <a:t>Kan jy enige stereotipes in jou skool rondom die beoefening van sport identifiseer? Hoe laat hierdie stereotipes jou voel?</a:t>
            </a:r>
            <a:endParaRPr lang="en-ZA" sz="1800" dirty="0">
              <a:effectLst/>
              <a:latin typeface="Times New Roman" panose="02020603050405020304" pitchFamily="18" charset="0"/>
              <a:ea typeface="Times New Roman" panose="02020603050405020304" pitchFamily="18" charset="0"/>
            </a:endParaRPr>
          </a:p>
          <a:p>
            <a:pPr marL="0" lvl="0" indent="0">
              <a:buFont typeface="Wingdings" panose="05000000000000000000" pitchFamily="2" charset="2"/>
              <a:buNone/>
            </a:pP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endParaRPr lang="en-Z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618449B-37D4-468F-AAB7-9B198A06D8A7}" type="slidenum">
              <a:rPr lang="en-ZA" smtClean="0"/>
              <a:t>8</a:t>
            </a:fld>
            <a:endParaRPr lang="en-ZA"/>
          </a:p>
        </p:txBody>
      </p:sp>
    </p:spTree>
    <p:extLst>
      <p:ext uri="{BB962C8B-B14F-4D97-AF65-F5344CB8AC3E}">
        <p14:creationId xmlns:p14="http://schemas.microsoft.com/office/powerpoint/2010/main" val="3226771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buFont typeface="Symbol" panose="05050102010706020507" pitchFamily="18" charset="2"/>
              <a:buNone/>
            </a:pPr>
            <a:r>
              <a:rPr lang="af-ZA" sz="1800" b="1" u="none" strike="noStrike" dirty="0">
                <a:solidFill>
                  <a:srgbClr val="0D0D0D"/>
                </a:solidFill>
                <a:effectLst/>
                <a:highlight>
                  <a:srgbClr val="FFFFFF"/>
                </a:highlight>
                <a:latin typeface="Arial" panose="020B0604020202020204" pitchFamily="34" charset="0"/>
                <a:ea typeface="Times New Roman" panose="02020603050405020304" pitchFamily="18" charset="0"/>
              </a:rPr>
              <a:t>Skyfie 9: </a:t>
            </a:r>
            <a:r>
              <a:rPr lang="af-ZA" sz="1800" u="none" strike="noStrike" dirty="0">
                <a:solidFill>
                  <a:srgbClr val="0D0D0D"/>
                </a:solidFill>
                <a:effectLst/>
                <a:latin typeface="Arial" panose="020B0604020202020204" pitchFamily="34" charset="0"/>
                <a:ea typeface="Times New Roman" panose="02020603050405020304" pitchFamily="18" charset="0"/>
              </a:rPr>
              <a:t>Ons het aan die einde van hierdie les gekom. Verduidelik aan leerders dat hulle nou moet begin en </a:t>
            </a:r>
            <a:r>
              <a:rPr lang="af-ZA" sz="1800" b="1" i="1" u="none" strike="noStrike" dirty="0">
                <a:solidFill>
                  <a:srgbClr val="0D0D0D"/>
                </a:solidFill>
                <a:effectLst/>
                <a:highlight>
                  <a:srgbClr val="FFFF00"/>
                </a:highlight>
                <a:latin typeface="Arial" panose="020B0604020202020204" pitchFamily="34" charset="0"/>
                <a:ea typeface="Times New Roman" panose="02020603050405020304" pitchFamily="18" charset="0"/>
              </a:rPr>
              <a:t>Aktiwiteit 4</a:t>
            </a:r>
            <a:r>
              <a:rPr lang="af-ZA" sz="1800" u="none" strike="noStrike" dirty="0">
                <a:solidFill>
                  <a:srgbClr val="0D0D0D"/>
                </a:solidFill>
                <a:effectLst/>
                <a:latin typeface="Arial" panose="020B0604020202020204" pitchFamily="34" charset="0"/>
                <a:ea typeface="Times New Roman" panose="02020603050405020304" pitchFamily="18" charset="0"/>
              </a:rPr>
              <a:t> </a:t>
            </a:r>
            <a:r>
              <a:rPr lang="af-ZA" sz="1800" b="1" u="none" strike="noStrike" dirty="0">
                <a:solidFill>
                  <a:srgbClr val="0D0D0D"/>
                </a:solidFill>
                <a:effectLst/>
                <a:latin typeface="Arial" panose="020B0604020202020204" pitchFamily="34" charset="0"/>
                <a:ea typeface="Times New Roman" panose="02020603050405020304" pitchFamily="18" charset="0"/>
              </a:rPr>
              <a:t>(</a:t>
            </a:r>
            <a:r>
              <a:rPr lang="af-ZA" sz="1800" b="1" i="1" u="sng" strike="noStrike" dirty="0">
                <a:solidFill>
                  <a:srgbClr val="0D0D0D"/>
                </a:solidFill>
                <a:effectLst/>
                <a:latin typeface="Arial" panose="020B0604020202020204" pitchFamily="34" charset="0"/>
                <a:ea typeface="Times New Roman" panose="02020603050405020304" pitchFamily="18" charset="0"/>
              </a:rPr>
              <a:t>Les 2 - Werkkaart)</a:t>
            </a:r>
            <a:r>
              <a:rPr lang="af-ZA" sz="1800" u="none" strike="noStrike" dirty="0">
                <a:solidFill>
                  <a:srgbClr val="0D0D0D"/>
                </a:solidFill>
                <a:effectLst/>
                <a:latin typeface="Arial" panose="020B0604020202020204" pitchFamily="34" charset="0"/>
                <a:ea typeface="Times New Roman" panose="02020603050405020304" pitchFamily="18" charset="0"/>
              </a:rPr>
              <a:t> </a:t>
            </a:r>
            <a:r>
              <a:rPr lang="af-ZA" sz="1800" u="none" strike="noStrike" dirty="0">
                <a:solidFill>
                  <a:srgbClr val="0D0D0D"/>
                </a:solidFill>
                <a:effectLst/>
                <a:highlight>
                  <a:srgbClr val="FFFF00"/>
                </a:highlight>
                <a:latin typeface="Arial" panose="020B0604020202020204" pitchFamily="34" charset="0"/>
                <a:ea typeface="Times New Roman" panose="02020603050405020304" pitchFamily="18" charset="0"/>
              </a:rPr>
              <a:t>vir huiswerk</a:t>
            </a:r>
            <a:r>
              <a:rPr lang="af-ZA" sz="1800" u="none" strike="noStrike" dirty="0">
                <a:solidFill>
                  <a:srgbClr val="0D0D0D"/>
                </a:solidFill>
                <a:effectLst/>
                <a:latin typeface="Arial" panose="020B0604020202020204" pitchFamily="34" charset="0"/>
                <a:ea typeface="Times New Roman" panose="02020603050405020304" pitchFamily="18" charset="0"/>
              </a:rPr>
              <a:t> moet voltooi om te oefen om die inhoud van hierdie afdeling toe te pas.</a:t>
            </a:r>
            <a:endParaRPr lang="en-ZA" sz="1800" u="none" strike="noStrike" dirty="0">
              <a:solidFill>
                <a:schemeClr val="tx1"/>
              </a:solidFill>
              <a:effectLst/>
              <a:latin typeface="Times New Roman" panose="02020603050405020304" pitchFamily="18" charset="0"/>
              <a:ea typeface="Times New Roman" panose="02020603050405020304" pitchFamily="18" charset="0"/>
            </a:endParaRPr>
          </a:p>
          <a:p>
            <a:pPr marL="0" lvl="0" indent="0" fontAlgn="base">
              <a:buFont typeface="Symbol" panose="05050102010706020507" pitchFamily="18" charset="2"/>
              <a:buNone/>
            </a:pPr>
            <a:endParaRPr lang="en-ZA" sz="1800" u="none" strike="noStrike" dirty="0">
              <a:solidFill>
                <a:schemeClr val="tx1"/>
              </a:solidFill>
              <a:effectLst/>
              <a:latin typeface="Times New Roman" panose="02020603050405020304" pitchFamily="18" charset="0"/>
              <a:ea typeface="Times New Roman" panose="02020603050405020304" pitchFamily="18" charset="0"/>
            </a:endParaRPr>
          </a:p>
          <a:p>
            <a:pPr marL="0" lvl="0" indent="0" fontAlgn="base">
              <a:buFont typeface="Symbol" panose="05050102010706020507" pitchFamily="18" charset="2"/>
              <a:buNone/>
            </a:pPr>
            <a:r>
              <a:rPr lang="af-ZA" sz="1800" dirty="0">
                <a:solidFill>
                  <a:srgbClr val="0D0D0D"/>
                </a:solidFill>
                <a:effectLst/>
                <a:latin typeface="Arial" panose="020B0604020202020204" pitchFamily="34" charset="0"/>
                <a:ea typeface="Times New Roman" panose="02020603050405020304" pitchFamily="18" charset="0"/>
              </a:rPr>
              <a:t>Moedig stilte in die klas aan. Dit kan nuttig wees om sagte instrumentale musiek te speel om selfrefleksie aan te moedig. Sê vir die klas om stil te bly totdat jy sê hulle kan praat.</a:t>
            </a:r>
            <a:endParaRPr lang="en-Z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618449B-37D4-468F-AAB7-9B198A06D8A7}" type="slidenum">
              <a:rPr lang="en-ZA" smtClean="0"/>
              <a:t>9</a:t>
            </a:fld>
            <a:endParaRPr lang="en-ZA"/>
          </a:p>
        </p:txBody>
      </p:sp>
    </p:spTree>
    <p:extLst>
      <p:ext uri="{BB962C8B-B14F-4D97-AF65-F5344CB8AC3E}">
        <p14:creationId xmlns:p14="http://schemas.microsoft.com/office/powerpoint/2010/main" val="1334252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3F94D-0D19-E7D6-82DE-C24821247B0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13857FF-7688-F128-BBF4-616C6B4557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2788B04-9363-777B-0850-085142612E83}"/>
              </a:ext>
            </a:extLst>
          </p:cNvPr>
          <p:cNvSpPr>
            <a:spLocks noGrp="1"/>
          </p:cNvSpPr>
          <p:nvPr>
            <p:ph type="dt" sz="half" idx="10"/>
          </p:nvPr>
        </p:nvSpPr>
        <p:spPr/>
        <p:txBody>
          <a:bodyPr/>
          <a:lstStyle/>
          <a:p>
            <a:fld id="{A5FB3BCB-FD5C-2C48-9DDC-EAB8371B7D3D}" type="datetimeFigureOut">
              <a:rPr lang="en-US" smtClean="0"/>
              <a:t>1/3/2023</a:t>
            </a:fld>
            <a:endParaRPr lang="en-US"/>
          </a:p>
        </p:txBody>
      </p:sp>
      <p:sp>
        <p:nvSpPr>
          <p:cNvPr id="5" name="Footer Placeholder 4">
            <a:extLst>
              <a:ext uri="{FF2B5EF4-FFF2-40B4-BE49-F238E27FC236}">
                <a16:creationId xmlns:a16="http://schemas.microsoft.com/office/drawing/2014/main" id="{D63C5E3C-2C69-5BCE-80CD-DF814CE251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1FCB45-2E13-BBDF-1490-E395E91095AF}"/>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2132697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724B0-0310-62D6-7839-9C9C3B168E7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47E9E9A-2D0A-0B08-B89F-49F4A6E10C7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C42E01E-AEE9-6281-A9E7-534B8E425F26}"/>
              </a:ext>
            </a:extLst>
          </p:cNvPr>
          <p:cNvSpPr>
            <a:spLocks noGrp="1"/>
          </p:cNvSpPr>
          <p:nvPr>
            <p:ph type="dt" sz="half" idx="10"/>
          </p:nvPr>
        </p:nvSpPr>
        <p:spPr/>
        <p:txBody>
          <a:bodyPr/>
          <a:lstStyle/>
          <a:p>
            <a:fld id="{A5FB3BCB-FD5C-2C48-9DDC-EAB8371B7D3D}" type="datetimeFigureOut">
              <a:rPr lang="en-US" smtClean="0"/>
              <a:t>1/3/2023</a:t>
            </a:fld>
            <a:endParaRPr lang="en-US"/>
          </a:p>
        </p:txBody>
      </p:sp>
      <p:sp>
        <p:nvSpPr>
          <p:cNvPr id="5" name="Footer Placeholder 4">
            <a:extLst>
              <a:ext uri="{FF2B5EF4-FFF2-40B4-BE49-F238E27FC236}">
                <a16:creationId xmlns:a16="http://schemas.microsoft.com/office/drawing/2014/main" id="{A51744B0-52DD-16BC-85D0-AAC317D19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C73160-C23A-07A8-D41A-7497BA3347B8}"/>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3307374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303D77-F841-09E6-95F9-22378D0AD86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F5E8C5B-DC79-49DA-A335-5B6779C9410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8A7DCCA-A133-3A42-B064-5A5CB3B8BDD7}"/>
              </a:ext>
            </a:extLst>
          </p:cNvPr>
          <p:cNvSpPr>
            <a:spLocks noGrp="1"/>
          </p:cNvSpPr>
          <p:nvPr>
            <p:ph type="dt" sz="half" idx="10"/>
          </p:nvPr>
        </p:nvSpPr>
        <p:spPr/>
        <p:txBody>
          <a:bodyPr/>
          <a:lstStyle/>
          <a:p>
            <a:fld id="{A5FB3BCB-FD5C-2C48-9DDC-EAB8371B7D3D}" type="datetimeFigureOut">
              <a:rPr lang="en-US" smtClean="0"/>
              <a:t>1/3/2023</a:t>
            </a:fld>
            <a:endParaRPr lang="en-US"/>
          </a:p>
        </p:txBody>
      </p:sp>
      <p:sp>
        <p:nvSpPr>
          <p:cNvPr id="5" name="Footer Placeholder 4">
            <a:extLst>
              <a:ext uri="{FF2B5EF4-FFF2-40B4-BE49-F238E27FC236}">
                <a16:creationId xmlns:a16="http://schemas.microsoft.com/office/drawing/2014/main" id="{4F13F615-60AC-BAE5-0448-32A29AE68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3D59A0-BABE-A80F-FB69-90C293DEADB9}"/>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352956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1DE86-2837-D00C-05A3-A51663BF09F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E59295C-80DB-3DBB-A19D-0ADCC673957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D99773A-3AC1-8C15-34D0-F1455559B63F}"/>
              </a:ext>
            </a:extLst>
          </p:cNvPr>
          <p:cNvSpPr>
            <a:spLocks noGrp="1"/>
          </p:cNvSpPr>
          <p:nvPr>
            <p:ph type="dt" sz="half" idx="10"/>
          </p:nvPr>
        </p:nvSpPr>
        <p:spPr/>
        <p:txBody>
          <a:bodyPr/>
          <a:lstStyle/>
          <a:p>
            <a:fld id="{A5FB3BCB-FD5C-2C48-9DDC-EAB8371B7D3D}" type="datetimeFigureOut">
              <a:rPr lang="en-US" smtClean="0"/>
              <a:t>1/3/2023</a:t>
            </a:fld>
            <a:endParaRPr lang="en-US"/>
          </a:p>
        </p:txBody>
      </p:sp>
      <p:sp>
        <p:nvSpPr>
          <p:cNvPr id="5" name="Footer Placeholder 4">
            <a:extLst>
              <a:ext uri="{FF2B5EF4-FFF2-40B4-BE49-F238E27FC236}">
                <a16:creationId xmlns:a16="http://schemas.microsoft.com/office/drawing/2014/main" id="{0244425B-A0ED-B8E8-5629-DEB4646030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EF25C1-0350-6D08-B440-21CBF5C3190A}"/>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2380425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92158-D1AE-499B-6679-AFADF349A49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D1C1E93-2B5C-E83B-57DE-B620368D49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DA5A89C-F964-5AF6-AE69-E5C2EC661259}"/>
              </a:ext>
            </a:extLst>
          </p:cNvPr>
          <p:cNvSpPr>
            <a:spLocks noGrp="1"/>
          </p:cNvSpPr>
          <p:nvPr>
            <p:ph type="dt" sz="half" idx="10"/>
          </p:nvPr>
        </p:nvSpPr>
        <p:spPr/>
        <p:txBody>
          <a:bodyPr/>
          <a:lstStyle/>
          <a:p>
            <a:fld id="{A5FB3BCB-FD5C-2C48-9DDC-EAB8371B7D3D}" type="datetimeFigureOut">
              <a:rPr lang="en-US" smtClean="0"/>
              <a:t>1/3/2023</a:t>
            </a:fld>
            <a:endParaRPr lang="en-US"/>
          </a:p>
        </p:txBody>
      </p:sp>
      <p:sp>
        <p:nvSpPr>
          <p:cNvPr id="5" name="Footer Placeholder 4">
            <a:extLst>
              <a:ext uri="{FF2B5EF4-FFF2-40B4-BE49-F238E27FC236}">
                <a16:creationId xmlns:a16="http://schemas.microsoft.com/office/drawing/2014/main" id="{C0F9EE56-2880-A8B8-A515-33C35223BC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70ED44-840D-8D3B-441A-383D583756B2}"/>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2814892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F1A49-2D8D-BE59-99D2-99F9F6A791F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00461AC-8EF7-FA66-8824-98E422CB67E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AEADABD-CFED-D98F-654E-C3EF0DCC0DD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AD3C7BE-9ACC-4845-FDDE-443DA65607FD}"/>
              </a:ext>
            </a:extLst>
          </p:cNvPr>
          <p:cNvSpPr>
            <a:spLocks noGrp="1"/>
          </p:cNvSpPr>
          <p:nvPr>
            <p:ph type="dt" sz="half" idx="10"/>
          </p:nvPr>
        </p:nvSpPr>
        <p:spPr/>
        <p:txBody>
          <a:bodyPr/>
          <a:lstStyle/>
          <a:p>
            <a:fld id="{A5FB3BCB-FD5C-2C48-9DDC-EAB8371B7D3D}" type="datetimeFigureOut">
              <a:rPr lang="en-US" smtClean="0"/>
              <a:t>1/3/2023</a:t>
            </a:fld>
            <a:endParaRPr lang="en-US"/>
          </a:p>
        </p:txBody>
      </p:sp>
      <p:sp>
        <p:nvSpPr>
          <p:cNvPr id="6" name="Footer Placeholder 5">
            <a:extLst>
              <a:ext uri="{FF2B5EF4-FFF2-40B4-BE49-F238E27FC236}">
                <a16:creationId xmlns:a16="http://schemas.microsoft.com/office/drawing/2014/main" id="{05A8F35C-81A2-29FD-0258-7AA384EEC4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C4CCCE-A911-A743-4EDB-8DD1D53906AD}"/>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158773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FE02A-971E-73B0-E7FD-C181B107A4A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0DD6BB6-0C07-47A6-1A87-BEA69BDCC4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6E9E0F2-2D16-8F96-95B8-F685F7334BE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26E4AC9-730D-496B-BF41-A318C896D5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4D9A6A4-EE05-437A-97D2-0CF5CE8A55D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8021818-FC89-579D-6420-2860B94A3014}"/>
              </a:ext>
            </a:extLst>
          </p:cNvPr>
          <p:cNvSpPr>
            <a:spLocks noGrp="1"/>
          </p:cNvSpPr>
          <p:nvPr>
            <p:ph type="dt" sz="half" idx="10"/>
          </p:nvPr>
        </p:nvSpPr>
        <p:spPr/>
        <p:txBody>
          <a:bodyPr/>
          <a:lstStyle/>
          <a:p>
            <a:fld id="{A5FB3BCB-FD5C-2C48-9DDC-EAB8371B7D3D}" type="datetimeFigureOut">
              <a:rPr lang="en-US" smtClean="0"/>
              <a:t>1/3/2023</a:t>
            </a:fld>
            <a:endParaRPr lang="en-US"/>
          </a:p>
        </p:txBody>
      </p:sp>
      <p:sp>
        <p:nvSpPr>
          <p:cNvPr id="8" name="Footer Placeholder 7">
            <a:extLst>
              <a:ext uri="{FF2B5EF4-FFF2-40B4-BE49-F238E27FC236}">
                <a16:creationId xmlns:a16="http://schemas.microsoft.com/office/drawing/2014/main" id="{790A8065-F21F-188B-F6CB-54A842D4CB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50CA42-7673-2AED-D98B-30CFF6C45B1D}"/>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983254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B0360-0C78-4B7A-0E7D-0BECBD3D7E3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1CE307D-144E-53E3-09C2-524E0E847A41}"/>
              </a:ext>
            </a:extLst>
          </p:cNvPr>
          <p:cNvSpPr>
            <a:spLocks noGrp="1"/>
          </p:cNvSpPr>
          <p:nvPr>
            <p:ph type="dt" sz="half" idx="10"/>
          </p:nvPr>
        </p:nvSpPr>
        <p:spPr/>
        <p:txBody>
          <a:bodyPr/>
          <a:lstStyle/>
          <a:p>
            <a:fld id="{A5FB3BCB-FD5C-2C48-9DDC-EAB8371B7D3D}" type="datetimeFigureOut">
              <a:rPr lang="en-US" smtClean="0"/>
              <a:t>1/3/2023</a:t>
            </a:fld>
            <a:endParaRPr lang="en-US"/>
          </a:p>
        </p:txBody>
      </p:sp>
      <p:sp>
        <p:nvSpPr>
          <p:cNvPr id="4" name="Footer Placeholder 3">
            <a:extLst>
              <a:ext uri="{FF2B5EF4-FFF2-40B4-BE49-F238E27FC236}">
                <a16:creationId xmlns:a16="http://schemas.microsoft.com/office/drawing/2014/main" id="{89D057DA-8C26-D246-014B-C1A8B7B120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32CE98-688E-2190-2703-804850A07DB6}"/>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1248039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C12E87-F17C-1D20-4BE7-0F5F0B21A809}"/>
              </a:ext>
            </a:extLst>
          </p:cNvPr>
          <p:cNvSpPr>
            <a:spLocks noGrp="1"/>
          </p:cNvSpPr>
          <p:nvPr>
            <p:ph type="dt" sz="half" idx="10"/>
          </p:nvPr>
        </p:nvSpPr>
        <p:spPr/>
        <p:txBody>
          <a:bodyPr/>
          <a:lstStyle/>
          <a:p>
            <a:fld id="{A5FB3BCB-FD5C-2C48-9DDC-EAB8371B7D3D}" type="datetimeFigureOut">
              <a:rPr lang="en-US" smtClean="0"/>
              <a:t>1/3/2023</a:t>
            </a:fld>
            <a:endParaRPr lang="en-US"/>
          </a:p>
        </p:txBody>
      </p:sp>
      <p:sp>
        <p:nvSpPr>
          <p:cNvPr id="3" name="Footer Placeholder 2">
            <a:extLst>
              <a:ext uri="{FF2B5EF4-FFF2-40B4-BE49-F238E27FC236}">
                <a16:creationId xmlns:a16="http://schemas.microsoft.com/office/drawing/2014/main" id="{2B0BEFD7-9EAF-D478-1205-BA8C3D1CD3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247CDF-5775-CA7E-5461-6C2B96CD7B1A}"/>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1793900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6E49E-4635-DFE2-96F2-606BB85FFD9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2C952BF-1277-C277-0BF7-9BA5FC31C0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B662211-4192-ACD3-BCE6-8A358BAFFF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C7ECE3B-599D-94D5-F84E-21406777657A}"/>
              </a:ext>
            </a:extLst>
          </p:cNvPr>
          <p:cNvSpPr>
            <a:spLocks noGrp="1"/>
          </p:cNvSpPr>
          <p:nvPr>
            <p:ph type="dt" sz="half" idx="10"/>
          </p:nvPr>
        </p:nvSpPr>
        <p:spPr/>
        <p:txBody>
          <a:bodyPr/>
          <a:lstStyle/>
          <a:p>
            <a:fld id="{A5FB3BCB-FD5C-2C48-9DDC-EAB8371B7D3D}" type="datetimeFigureOut">
              <a:rPr lang="en-US" smtClean="0"/>
              <a:t>1/3/2023</a:t>
            </a:fld>
            <a:endParaRPr lang="en-US"/>
          </a:p>
        </p:txBody>
      </p:sp>
      <p:sp>
        <p:nvSpPr>
          <p:cNvPr id="6" name="Footer Placeholder 5">
            <a:extLst>
              <a:ext uri="{FF2B5EF4-FFF2-40B4-BE49-F238E27FC236}">
                <a16:creationId xmlns:a16="http://schemas.microsoft.com/office/drawing/2014/main" id="{ECA13C05-6F7B-A54A-8866-621A060FAA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47A9B7-3662-5904-6B77-BFD7E7897855}"/>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205034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618DF-2539-4FC6-D9C4-C080CE13292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82AB3C1-2C85-7CED-0D4D-154FB3FA55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E83F1D-34E6-4B0C-AEB2-930260590D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E63C205-C531-63EB-4CC4-6409F545D37B}"/>
              </a:ext>
            </a:extLst>
          </p:cNvPr>
          <p:cNvSpPr>
            <a:spLocks noGrp="1"/>
          </p:cNvSpPr>
          <p:nvPr>
            <p:ph type="dt" sz="half" idx="10"/>
          </p:nvPr>
        </p:nvSpPr>
        <p:spPr/>
        <p:txBody>
          <a:bodyPr/>
          <a:lstStyle/>
          <a:p>
            <a:fld id="{A5FB3BCB-FD5C-2C48-9DDC-EAB8371B7D3D}" type="datetimeFigureOut">
              <a:rPr lang="en-US" smtClean="0"/>
              <a:t>1/3/2023</a:t>
            </a:fld>
            <a:endParaRPr lang="en-US"/>
          </a:p>
        </p:txBody>
      </p:sp>
      <p:sp>
        <p:nvSpPr>
          <p:cNvPr id="6" name="Footer Placeholder 5">
            <a:extLst>
              <a:ext uri="{FF2B5EF4-FFF2-40B4-BE49-F238E27FC236}">
                <a16:creationId xmlns:a16="http://schemas.microsoft.com/office/drawing/2014/main" id="{4646B2BF-6498-32BE-3FFC-3D6A2452EF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0FBB9D-4524-819C-606A-56A0F6BA9396}"/>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3092577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4B4B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8BB31F-E8CC-767F-D169-6952C4E8D2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F11D477-063E-C84B-7929-E3ED15D27C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B37FFBD-459E-B2C5-BEA0-481FF9D068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FB3BCB-FD5C-2C48-9DDC-EAB8371B7D3D}" type="datetimeFigureOut">
              <a:rPr lang="en-US" smtClean="0"/>
              <a:t>1/3/2023</a:t>
            </a:fld>
            <a:endParaRPr lang="en-US"/>
          </a:p>
        </p:txBody>
      </p:sp>
      <p:sp>
        <p:nvSpPr>
          <p:cNvPr id="5" name="Footer Placeholder 4">
            <a:extLst>
              <a:ext uri="{FF2B5EF4-FFF2-40B4-BE49-F238E27FC236}">
                <a16:creationId xmlns:a16="http://schemas.microsoft.com/office/drawing/2014/main" id="{60F503DE-4376-4A6E-86D6-A366C827DC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CEAD9A-9B49-60CE-E0C5-C59BFC7E0F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535C4-F924-5244-848E-0A891A67F802}" type="slidenum">
              <a:rPr lang="en-US" smtClean="0"/>
              <a:t>‹#›</a:t>
            </a:fld>
            <a:endParaRPr lang="en-US"/>
          </a:p>
        </p:txBody>
      </p:sp>
    </p:spTree>
    <p:extLst>
      <p:ext uri="{BB962C8B-B14F-4D97-AF65-F5344CB8AC3E}">
        <p14:creationId xmlns:p14="http://schemas.microsoft.com/office/powerpoint/2010/main" val="3024161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9.jpe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30A02F-255C-C906-9D87-34EC4ADE5A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Graphical user interface&#10;&#10;Description automatically generated with medium confidence">
            <a:extLst>
              <a:ext uri="{FF2B5EF4-FFF2-40B4-BE49-F238E27FC236}">
                <a16:creationId xmlns:a16="http://schemas.microsoft.com/office/drawing/2014/main" id="{16CCA324-2FEB-E793-9F9E-67C1687DE04A}"/>
              </a:ext>
            </a:extLst>
          </p:cNvPr>
          <p:cNvPicPr>
            <a:picLocks noChangeAspect="1"/>
          </p:cNvPicPr>
          <p:nvPr/>
        </p:nvPicPr>
        <p:blipFill rotWithShape="1">
          <a:blip r:embed="rId4"/>
          <a:srcRect t="21880" b="22051"/>
          <a:stretch/>
        </p:blipFill>
        <p:spPr>
          <a:xfrm>
            <a:off x="0" y="0"/>
            <a:ext cx="12192000" cy="6858001"/>
          </a:xfrm>
          <a:prstGeom prst="rect">
            <a:avLst/>
          </a:prstGeom>
        </p:spPr>
      </p:pic>
    </p:spTree>
    <p:extLst>
      <p:ext uri="{BB962C8B-B14F-4D97-AF65-F5344CB8AC3E}">
        <p14:creationId xmlns:p14="http://schemas.microsoft.com/office/powerpoint/2010/main" val="1803998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EAF45-9C60-76FE-E748-01D12B637C89}"/>
              </a:ext>
            </a:extLst>
          </p:cNvPr>
          <p:cNvSpPr>
            <a:spLocks noGrp="1"/>
          </p:cNvSpPr>
          <p:nvPr>
            <p:ph type="title"/>
          </p:nvPr>
        </p:nvSpPr>
        <p:spPr/>
        <p:txBody>
          <a:bodyPr/>
          <a:lstStyle/>
          <a:p>
            <a:pPr algn="ctr"/>
            <a:r>
              <a:rPr lang="en-ZA" b="1" dirty="0">
                <a:solidFill>
                  <a:schemeClr val="tx2">
                    <a:lumMod val="50000"/>
                  </a:schemeClr>
                </a:solidFill>
                <a:latin typeface="Aharoni" panose="02010803020104030203" pitchFamily="2" charset="-79"/>
                <a:cs typeface="Aharoni" panose="02010803020104030203" pitchFamily="2" charset="-79"/>
              </a:rPr>
              <a:t>Die impak van mag in ‘n verhouding</a:t>
            </a:r>
            <a:endParaRPr lang="en-ZA" dirty="0">
              <a:solidFill>
                <a:schemeClr val="tx2">
                  <a:lumMod val="50000"/>
                </a:schemeClr>
              </a:solidFill>
              <a:latin typeface="Aharoni" panose="02010803020104030203" pitchFamily="2" charset="-79"/>
              <a:cs typeface="Aharoni" panose="02010803020104030203" pitchFamily="2" charset="-79"/>
            </a:endParaRPr>
          </a:p>
        </p:txBody>
      </p:sp>
      <p:sp>
        <p:nvSpPr>
          <p:cNvPr id="3" name="Text Placeholder 2">
            <a:extLst>
              <a:ext uri="{FF2B5EF4-FFF2-40B4-BE49-F238E27FC236}">
                <a16:creationId xmlns:a16="http://schemas.microsoft.com/office/drawing/2014/main" id="{13586A3C-A4B3-6102-509C-8E75CAAC9684}"/>
              </a:ext>
            </a:extLst>
          </p:cNvPr>
          <p:cNvSpPr>
            <a:spLocks noGrp="1"/>
          </p:cNvSpPr>
          <p:nvPr>
            <p:ph type="body" idx="1"/>
          </p:nvPr>
        </p:nvSpPr>
        <p:spPr>
          <a:xfrm>
            <a:off x="1000278" y="2093119"/>
            <a:ext cx="5157787" cy="823912"/>
          </a:xfrm>
        </p:spPr>
        <p:txBody>
          <a:bodyPr/>
          <a:lstStyle/>
          <a:p>
            <a:r>
              <a:rPr lang="en-US" sz="3600" dirty="0">
                <a:solidFill>
                  <a:schemeClr val="bg1"/>
                </a:solidFill>
              </a:rPr>
              <a:t>Joker and Harley Quinn</a:t>
            </a:r>
          </a:p>
          <a:p>
            <a:endParaRPr lang="en-ZA" dirty="0"/>
          </a:p>
        </p:txBody>
      </p:sp>
      <p:sp>
        <p:nvSpPr>
          <p:cNvPr id="5" name="Text Placeholder 4">
            <a:extLst>
              <a:ext uri="{FF2B5EF4-FFF2-40B4-BE49-F238E27FC236}">
                <a16:creationId xmlns:a16="http://schemas.microsoft.com/office/drawing/2014/main" id="{B992A2C9-1598-1B96-53E3-3BA5A2917F4C}"/>
              </a:ext>
            </a:extLst>
          </p:cNvPr>
          <p:cNvSpPr>
            <a:spLocks noGrp="1"/>
          </p:cNvSpPr>
          <p:nvPr>
            <p:ph type="body" sz="quarter" idx="3"/>
          </p:nvPr>
        </p:nvSpPr>
        <p:spPr>
          <a:xfrm>
            <a:off x="6453554" y="2093119"/>
            <a:ext cx="5183188" cy="823912"/>
          </a:xfrm>
        </p:spPr>
        <p:txBody>
          <a:bodyPr/>
          <a:lstStyle/>
          <a:p>
            <a:r>
              <a:rPr lang="en-US" sz="4000" dirty="0">
                <a:solidFill>
                  <a:schemeClr val="bg1"/>
                </a:solidFill>
              </a:rPr>
              <a:t>Beauty and the Beast</a:t>
            </a:r>
          </a:p>
          <a:p>
            <a:endParaRPr lang="en-ZA" dirty="0">
              <a:solidFill>
                <a:schemeClr val="bg1"/>
              </a:solidFill>
            </a:endParaRPr>
          </a:p>
        </p:txBody>
      </p:sp>
      <p:pic>
        <p:nvPicPr>
          <p:cNvPr id="7" name="Content Placeholder 6">
            <a:extLst>
              <a:ext uri="{FF2B5EF4-FFF2-40B4-BE49-F238E27FC236}">
                <a16:creationId xmlns:a16="http://schemas.microsoft.com/office/drawing/2014/main" id="{F7B270D7-3426-9B87-FB7A-7701C3185033}"/>
              </a:ext>
            </a:extLst>
          </p:cNvPr>
          <p:cNvPicPr>
            <a:picLocks noGrp="1" noChangeAspect="1"/>
          </p:cNvPicPr>
          <p:nvPr>
            <p:ph sz="half" idx="2"/>
          </p:nvPr>
        </p:nvPicPr>
        <p:blipFill>
          <a:blip r:embed="rId3"/>
          <a:stretch>
            <a:fillRect/>
          </a:stretch>
        </p:blipFill>
        <p:spPr>
          <a:xfrm>
            <a:off x="1702939" y="2505075"/>
            <a:ext cx="3431485" cy="36845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Content Placeholder 7">
            <a:extLst>
              <a:ext uri="{FF2B5EF4-FFF2-40B4-BE49-F238E27FC236}">
                <a16:creationId xmlns:a16="http://schemas.microsoft.com/office/drawing/2014/main" id="{AAB9707C-5E5B-FA81-1F42-90AA9AE0FF3D}"/>
              </a:ext>
            </a:extLst>
          </p:cNvPr>
          <p:cNvPicPr>
            <a:picLocks noGrp="1" noChangeAspect="1"/>
          </p:cNvPicPr>
          <p:nvPr>
            <p:ph sz="quarter" idx="4"/>
          </p:nvPr>
        </p:nvPicPr>
        <p:blipFill>
          <a:blip r:embed="rId4"/>
          <a:stretch>
            <a:fillRect/>
          </a:stretch>
        </p:blipFill>
        <p:spPr>
          <a:xfrm>
            <a:off x="7044531" y="2594769"/>
            <a:ext cx="3438525" cy="3505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FAAF818B-22A8-46DD-9546-728102946C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0933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41513" y="2611965"/>
            <a:ext cx="3842657" cy="1325564"/>
          </a:xfrm>
          <a:prstGeom prst="ellipse">
            <a:avLst/>
          </a:prstGeom>
          <a:solidFill>
            <a:srgbClr val="66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500" dirty="0">
                <a:solidFill>
                  <a:schemeClr val="bg1"/>
                </a:solidFill>
              </a:rPr>
              <a:t>MAG</a:t>
            </a:r>
          </a:p>
        </p:txBody>
      </p:sp>
      <p:sp>
        <p:nvSpPr>
          <p:cNvPr id="6" name="Oval 5"/>
          <p:cNvSpPr/>
          <p:nvPr/>
        </p:nvSpPr>
        <p:spPr>
          <a:xfrm>
            <a:off x="3435697" y="3508739"/>
            <a:ext cx="5915131" cy="1474224"/>
          </a:xfrm>
          <a:prstGeom prst="ellipse">
            <a:avLst/>
          </a:prstGeom>
          <a:solidFill>
            <a:srgbClr val="FFFFFF"/>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n-ZA" sz="3500" dirty="0">
                <a:solidFill>
                  <a:schemeClr val="tx1"/>
                </a:solidFill>
              </a:rPr>
              <a:t>MAGSVERHOUDINGE</a:t>
            </a:r>
          </a:p>
        </p:txBody>
      </p:sp>
      <p:sp>
        <p:nvSpPr>
          <p:cNvPr id="8" name="Title 1"/>
          <p:cNvSpPr>
            <a:spLocks noGrp="1"/>
          </p:cNvSpPr>
          <p:nvPr>
            <p:ph type="title"/>
          </p:nvPr>
        </p:nvSpPr>
        <p:spPr>
          <a:xfrm>
            <a:off x="838200" y="365125"/>
            <a:ext cx="10515600" cy="1325563"/>
          </a:xfrm>
        </p:spPr>
        <p:txBody>
          <a:bodyPr/>
          <a:lstStyle/>
          <a:p>
            <a:pPr algn="ctr"/>
            <a:r>
              <a:rPr lang="en-ZA" b="1" u="sng" dirty="0">
                <a:solidFill>
                  <a:schemeClr val="bg1"/>
                </a:solidFill>
              </a:rPr>
              <a:t>BELANGRIKE DEFINISIES</a:t>
            </a:r>
          </a:p>
        </p:txBody>
      </p:sp>
      <p:sp>
        <p:nvSpPr>
          <p:cNvPr id="9" name="Oval 8"/>
          <p:cNvSpPr/>
          <p:nvPr/>
        </p:nvSpPr>
        <p:spPr>
          <a:xfrm>
            <a:off x="1611925" y="5216955"/>
            <a:ext cx="4005943" cy="1325563"/>
          </a:xfrm>
          <a:prstGeom prst="ellipse">
            <a:avLst/>
          </a:prstGeom>
          <a:solidFill>
            <a:srgbClr val="99FF66"/>
          </a:soli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ZA" sz="3500" dirty="0">
                <a:solidFill>
                  <a:schemeClr val="bg1"/>
                </a:solidFill>
              </a:rPr>
              <a:t>GENDER</a:t>
            </a:r>
          </a:p>
        </p:txBody>
      </p:sp>
      <p:sp>
        <p:nvSpPr>
          <p:cNvPr id="10" name="Oval 9"/>
          <p:cNvSpPr/>
          <p:nvPr/>
        </p:nvSpPr>
        <p:spPr>
          <a:xfrm>
            <a:off x="8044544" y="2356365"/>
            <a:ext cx="4005943" cy="1325563"/>
          </a:xfrm>
          <a:prstGeom prst="ellipse">
            <a:avLst/>
          </a:prstGeom>
          <a:solidFill>
            <a:srgbClr val="FF66CC"/>
          </a:soli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ZA" sz="3500" dirty="0">
                <a:solidFill>
                  <a:schemeClr val="bg1"/>
                </a:solidFill>
              </a:rPr>
              <a:t>MANLIKHEID</a:t>
            </a:r>
          </a:p>
        </p:txBody>
      </p:sp>
      <p:sp>
        <p:nvSpPr>
          <p:cNvPr id="11" name="Oval 10"/>
          <p:cNvSpPr/>
          <p:nvPr/>
        </p:nvSpPr>
        <p:spPr>
          <a:xfrm>
            <a:off x="3984170" y="1603325"/>
            <a:ext cx="4093030" cy="1474224"/>
          </a:xfrm>
          <a:prstGeom prst="ellipse">
            <a:avLst/>
          </a:prstGeom>
          <a:solidFill>
            <a:srgbClr val="CC99FF"/>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ZA" sz="3500" dirty="0">
                <a:solidFill>
                  <a:schemeClr val="bg1"/>
                </a:solidFill>
              </a:rPr>
              <a:t>VROULIKHEID</a:t>
            </a:r>
          </a:p>
        </p:txBody>
      </p:sp>
      <p:sp>
        <p:nvSpPr>
          <p:cNvPr id="12" name="Oval 11"/>
          <p:cNvSpPr/>
          <p:nvPr/>
        </p:nvSpPr>
        <p:spPr>
          <a:xfrm>
            <a:off x="6819970" y="5167313"/>
            <a:ext cx="4005943" cy="1325562"/>
          </a:xfrm>
          <a:prstGeom prst="ellipse">
            <a:avLst/>
          </a:prstGeom>
          <a:solidFill>
            <a:srgbClr val="FF9933"/>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ZA" sz="3500" dirty="0">
                <a:solidFill>
                  <a:schemeClr val="bg1"/>
                </a:solidFill>
              </a:rPr>
              <a:t>STEREOTIPE</a:t>
            </a:r>
          </a:p>
        </p:txBody>
      </p:sp>
      <p:pic>
        <p:nvPicPr>
          <p:cNvPr id="2" name="Picture 1">
            <a:extLst>
              <a:ext uri="{FF2B5EF4-FFF2-40B4-BE49-F238E27FC236}">
                <a16:creationId xmlns:a16="http://schemas.microsoft.com/office/drawing/2014/main" id="{D3E90FB7-7C0F-BC78-77A5-3D97C6956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291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568566" y="227013"/>
            <a:ext cx="3519353" cy="5185349"/>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0749" y="-283561"/>
            <a:ext cx="4497494" cy="5327129"/>
          </a:xfrm>
          <a:prstGeom prst="rect">
            <a:avLst/>
          </a:prstGeom>
        </p:spPr>
      </p:pic>
      <p:sp>
        <p:nvSpPr>
          <p:cNvPr id="7" name="TextBox 6"/>
          <p:cNvSpPr txBox="1"/>
          <p:nvPr/>
        </p:nvSpPr>
        <p:spPr>
          <a:xfrm>
            <a:off x="0" y="5611504"/>
            <a:ext cx="12192000" cy="769441"/>
          </a:xfrm>
          <a:prstGeom prst="rect">
            <a:avLst/>
          </a:prstGeom>
          <a:solidFill>
            <a:schemeClr val="tx1"/>
          </a:solidFill>
        </p:spPr>
        <p:txBody>
          <a:bodyPr wrap="square" rtlCol="0">
            <a:spAutoFit/>
          </a:bodyPr>
          <a:lstStyle/>
          <a:p>
            <a:pPr algn="ctr"/>
            <a:r>
              <a:rPr lang="nl-NL" sz="4400" dirty="0">
                <a:solidFill>
                  <a:schemeClr val="bg1"/>
                </a:solidFill>
              </a:rPr>
              <a:t>Kom ons kyk hoeveel jy van mans en vroue weet.</a:t>
            </a:r>
            <a:endParaRPr lang="en-ZA" sz="5000" dirty="0">
              <a:solidFill>
                <a:schemeClr val="bg1"/>
              </a:solidFill>
            </a:endParaRPr>
          </a:p>
        </p:txBody>
      </p:sp>
      <p:sp>
        <p:nvSpPr>
          <p:cNvPr id="8" name="Rectangle 7"/>
          <p:cNvSpPr/>
          <p:nvPr/>
        </p:nvSpPr>
        <p:spPr>
          <a:xfrm>
            <a:off x="8546251" y="3332570"/>
            <a:ext cx="3039615" cy="1754326"/>
          </a:xfrm>
          <a:prstGeom prst="rect">
            <a:avLst/>
          </a:prstGeom>
          <a:noFill/>
        </p:spPr>
        <p:txBody>
          <a:bodyPr wrap="none" lIns="91440" tIns="45720" rIns="91440" bIns="45720">
            <a:spAutoFit/>
          </a:bodyPr>
          <a:lstStyle/>
          <a:p>
            <a:pPr algn="ctr"/>
            <a:r>
              <a:rPr lang="en-US" sz="5400" dirty="0" err="1">
                <a:ln w="0"/>
                <a:effectLst>
                  <a:outerShdw blurRad="38100" dist="19050" dir="2700000" algn="tl" rotWithShape="0">
                    <a:schemeClr val="dk1">
                      <a:alpha val="40000"/>
                    </a:schemeClr>
                  </a:outerShdw>
                </a:effectLst>
              </a:rPr>
              <a:t>Manlik</a:t>
            </a:r>
            <a:r>
              <a:rPr lang="en-US" sz="5400" dirty="0">
                <a:ln w="0"/>
                <a:effectLst>
                  <a:outerShdw blurRad="38100" dist="19050" dir="2700000" algn="tl" rotWithShape="0">
                    <a:schemeClr val="dk1">
                      <a:alpha val="40000"/>
                    </a:schemeClr>
                  </a:outerShdw>
                </a:effectLst>
              </a:rPr>
              <a:t>=M
</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9" name="Rectangle 8"/>
          <p:cNvSpPr/>
          <p:nvPr/>
        </p:nvSpPr>
        <p:spPr>
          <a:xfrm>
            <a:off x="622937" y="3287351"/>
            <a:ext cx="2889702" cy="923330"/>
          </a:xfrm>
          <a:prstGeom prst="rect">
            <a:avLst/>
          </a:prstGeom>
          <a:noFill/>
        </p:spPr>
        <p:txBody>
          <a:bodyPr wrap="none" lIns="91440" tIns="45720" rIns="91440" bIns="45720">
            <a:spAutoFit/>
          </a:bodyPr>
          <a:lstStyle/>
          <a:p>
            <a:pPr algn="ctr"/>
            <a:r>
              <a:rPr lang="en-US" sz="5400" dirty="0" err="1">
                <a:ln w="0"/>
                <a:effectLst>
                  <a:outerShdw blurRad="38100" dist="19050" dir="2700000" algn="tl" rotWithShape="0">
                    <a:schemeClr val="dk1">
                      <a:alpha val="40000"/>
                    </a:schemeClr>
                  </a:outerShdw>
                </a:effectLst>
              </a:rPr>
              <a:t>Vroulik</a:t>
            </a:r>
            <a:r>
              <a:rPr lang="en-US" sz="5400" dirty="0">
                <a:ln w="0"/>
                <a:effectLst>
                  <a:outerShdw blurRad="38100" dist="19050" dir="2700000" algn="tl" rotWithShape="0">
                    <a:schemeClr val="dk1">
                      <a:alpha val="40000"/>
                    </a:schemeClr>
                  </a:outerShdw>
                </a:effectLst>
              </a:rPr>
              <a:t>=V</a:t>
            </a: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3" name="Picture 2">
            <a:extLst>
              <a:ext uri="{FF2B5EF4-FFF2-40B4-BE49-F238E27FC236}">
                <a16:creationId xmlns:a16="http://schemas.microsoft.com/office/drawing/2014/main" id="{CE21FCF2-6061-8E6B-0CF9-9DE6584974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808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934269" y="583616"/>
            <a:ext cx="6594189" cy="6214534"/>
          </a:xfrm>
        </p:spPr>
        <p:txBody>
          <a:bodyPr anchor="ctr">
            <a:normAutofit lnSpcReduction="10000"/>
          </a:bodyPr>
          <a:lstStyle/>
          <a:p>
            <a:pPr marL="0" indent="0">
              <a:buNone/>
            </a:pPr>
            <a:r>
              <a:rPr lang="en-ZA" sz="2400" dirty="0">
                <a:solidFill>
                  <a:srgbClr val="FFFFFF"/>
                </a:solidFill>
              </a:rPr>
              <a:t>1. </a:t>
            </a:r>
            <a:r>
              <a:rPr lang="en-ZA" sz="2400" dirty="0" err="1">
                <a:solidFill>
                  <a:srgbClr val="FFFFFF"/>
                </a:solidFill>
              </a:rPr>
              <a:t>Menstrueer</a:t>
            </a:r>
            <a:r>
              <a:rPr lang="en-ZA" sz="2400" dirty="0">
                <a:solidFill>
                  <a:srgbClr val="FFFFFF"/>
                </a:solidFill>
              </a:rPr>
              <a:t>
2. Het 'n X- </a:t>
            </a:r>
            <a:r>
              <a:rPr lang="en-ZA" sz="2400" dirty="0" err="1">
                <a:solidFill>
                  <a:srgbClr val="FFFFFF"/>
                </a:solidFill>
              </a:rPr>
              <a:t>en</a:t>
            </a:r>
            <a:r>
              <a:rPr lang="en-ZA" sz="2400" dirty="0">
                <a:solidFill>
                  <a:srgbClr val="FFFFFF"/>
                </a:solidFill>
              </a:rPr>
              <a:t> Y-</a:t>
            </a:r>
            <a:r>
              <a:rPr lang="en-ZA" sz="2400" dirty="0" err="1">
                <a:solidFill>
                  <a:srgbClr val="FFFFFF"/>
                </a:solidFill>
              </a:rPr>
              <a:t>chromosoom</a:t>
            </a:r>
            <a:r>
              <a:rPr lang="en-ZA" sz="2400" dirty="0">
                <a:solidFill>
                  <a:srgbClr val="FFFFFF"/>
                </a:solidFill>
              </a:rPr>
              <a:t>
3. Kan </a:t>
            </a:r>
            <a:r>
              <a:rPr lang="en-ZA" sz="2400" dirty="0" err="1">
                <a:solidFill>
                  <a:srgbClr val="FFFFFF"/>
                </a:solidFill>
              </a:rPr>
              <a:t>geboorte</a:t>
            </a:r>
            <a:r>
              <a:rPr lang="en-ZA" sz="2400" dirty="0">
                <a:solidFill>
                  <a:srgbClr val="FFFFFF"/>
                </a:solidFill>
              </a:rPr>
              <a:t> gee
4. </a:t>
            </a:r>
            <a:r>
              <a:rPr lang="en-ZA" sz="2400" dirty="0" err="1">
                <a:solidFill>
                  <a:srgbClr val="FFFFFF"/>
                </a:solidFill>
              </a:rPr>
              <a:t>Testikels</a:t>
            </a:r>
            <a:r>
              <a:rPr lang="en-ZA" sz="2400" dirty="0">
                <a:solidFill>
                  <a:srgbClr val="FFFFFF"/>
                </a:solidFill>
              </a:rPr>
              <a:t> wat sperm </a:t>
            </a:r>
            <a:r>
              <a:rPr lang="en-ZA" sz="2400" dirty="0" err="1">
                <a:solidFill>
                  <a:srgbClr val="FFFFFF"/>
                </a:solidFill>
              </a:rPr>
              <a:t>produseer</a:t>
            </a:r>
            <a:r>
              <a:rPr lang="en-ZA" sz="2400" dirty="0">
                <a:solidFill>
                  <a:srgbClr val="FFFFFF"/>
                </a:solidFill>
              </a:rPr>
              <a:t>
5. Klein </a:t>
            </a:r>
            <a:r>
              <a:rPr lang="en-ZA" sz="2400" dirty="0" err="1">
                <a:solidFill>
                  <a:srgbClr val="FFFFFF"/>
                </a:solidFill>
              </a:rPr>
              <a:t>borste</a:t>
            </a:r>
            <a:r>
              <a:rPr lang="en-ZA" sz="2400" dirty="0">
                <a:solidFill>
                  <a:srgbClr val="FFFFFF"/>
                </a:solidFill>
              </a:rPr>
              <a:t> wat </a:t>
            </a:r>
            <a:r>
              <a:rPr lang="en-ZA" sz="2400" dirty="0" err="1">
                <a:solidFill>
                  <a:srgbClr val="FFFFFF"/>
                </a:solidFill>
              </a:rPr>
              <a:t>nie</a:t>
            </a:r>
            <a:r>
              <a:rPr lang="en-ZA" sz="2400" dirty="0">
                <a:solidFill>
                  <a:srgbClr val="FFFFFF"/>
                </a:solidFill>
              </a:rPr>
              <a:t> </a:t>
            </a:r>
            <a:r>
              <a:rPr lang="en-ZA" sz="2400" dirty="0" err="1">
                <a:solidFill>
                  <a:srgbClr val="FFFFFF"/>
                </a:solidFill>
              </a:rPr>
              <a:t>melk</a:t>
            </a:r>
            <a:r>
              <a:rPr lang="en-ZA" sz="2400" dirty="0">
                <a:solidFill>
                  <a:srgbClr val="FFFFFF"/>
                </a:solidFill>
              </a:rPr>
              <a:t> </a:t>
            </a:r>
            <a:r>
              <a:rPr lang="en-ZA" sz="2400" dirty="0" err="1">
                <a:solidFill>
                  <a:srgbClr val="FFFFFF"/>
                </a:solidFill>
              </a:rPr>
              <a:t>produseer</a:t>
            </a:r>
            <a:r>
              <a:rPr lang="en-ZA" sz="2400" dirty="0">
                <a:solidFill>
                  <a:srgbClr val="FFFFFF"/>
                </a:solidFill>
              </a:rPr>
              <a:t> </a:t>
            </a:r>
            <a:r>
              <a:rPr lang="en-ZA" sz="2400" dirty="0" err="1">
                <a:solidFill>
                  <a:srgbClr val="FFFFFF"/>
                </a:solidFill>
              </a:rPr>
              <a:t>nie</a:t>
            </a:r>
            <a:r>
              <a:rPr lang="en-ZA" sz="2400" dirty="0">
                <a:solidFill>
                  <a:srgbClr val="FFFFFF"/>
                </a:solidFill>
              </a:rPr>
              <a:t>
6. Bly </a:t>
            </a:r>
            <a:r>
              <a:rPr lang="en-ZA" sz="2400" dirty="0" err="1">
                <a:solidFill>
                  <a:srgbClr val="FFFFFF"/>
                </a:solidFill>
              </a:rPr>
              <a:t>vrugbaar</a:t>
            </a:r>
            <a:r>
              <a:rPr lang="en-ZA" sz="2400" dirty="0">
                <a:solidFill>
                  <a:srgbClr val="FFFFFF"/>
                </a:solidFill>
              </a:rPr>
              <a:t> tot </a:t>
            </a:r>
            <a:r>
              <a:rPr lang="en-ZA" sz="2400" dirty="0" err="1">
                <a:solidFill>
                  <a:srgbClr val="FFFFFF"/>
                </a:solidFill>
              </a:rPr>
              <a:t>hoë</a:t>
            </a:r>
            <a:r>
              <a:rPr lang="en-ZA" sz="2400" dirty="0">
                <a:solidFill>
                  <a:srgbClr val="FFFFFF"/>
                </a:solidFill>
              </a:rPr>
              <a:t> </a:t>
            </a:r>
            <a:r>
              <a:rPr lang="en-ZA" sz="2400" dirty="0" err="1">
                <a:solidFill>
                  <a:srgbClr val="FFFFFF"/>
                </a:solidFill>
              </a:rPr>
              <a:t>ouderdom</a:t>
            </a:r>
            <a:r>
              <a:rPr lang="en-ZA" sz="2400" dirty="0">
                <a:solidFill>
                  <a:srgbClr val="FFFFFF"/>
                </a:solidFill>
              </a:rPr>
              <a:t>.
7. </a:t>
            </a:r>
            <a:r>
              <a:rPr lang="en-ZA" sz="2400" dirty="0" err="1">
                <a:solidFill>
                  <a:srgbClr val="FFFFFF"/>
                </a:solidFill>
              </a:rPr>
              <a:t>Skedel</a:t>
            </a:r>
            <a:r>
              <a:rPr lang="en-ZA" sz="2400" dirty="0">
                <a:solidFill>
                  <a:srgbClr val="FFFFFF"/>
                </a:solidFill>
              </a:rPr>
              <a:t> is dunner </a:t>
            </a:r>
            <a:r>
              <a:rPr lang="en-ZA" sz="2400" dirty="0" err="1">
                <a:solidFill>
                  <a:srgbClr val="FFFFFF"/>
                </a:solidFill>
              </a:rPr>
              <a:t>en</a:t>
            </a:r>
            <a:r>
              <a:rPr lang="en-ZA" sz="2400" dirty="0">
                <a:solidFill>
                  <a:srgbClr val="FFFFFF"/>
                </a:solidFill>
              </a:rPr>
              <a:t> </a:t>
            </a:r>
            <a:r>
              <a:rPr lang="en-ZA" sz="2400" dirty="0" err="1">
                <a:solidFill>
                  <a:srgbClr val="FFFFFF"/>
                </a:solidFill>
              </a:rPr>
              <a:t>swakker</a:t>
            </a:r>
            <a:r>
              <a:rPr lang="en-ZA" sz="2400" dirty="0">
                <a:solidFill>
                  <a:srgbClr val="FFFFFF"/>
                </a:solidFill>
              </a:rPr>
              <a:t>
8. Kleiner </a:t>
            </a:r>
            <a:r>
              <a:rPr lang="en-ZA" sz="2400" dirty="0" err="1">
                <a:solidFill>
                  <a:srgbClr val="FFFFFF"/>
                </a:solidFill>
              </a:rPr>
              <a:t>persentasie</a:t>
            </a:r>
            <a:r>
              <a:rPr lang="en-ZA" sz="2400" dirty="0">
                <a:solidFill>
                  <a:srgbClr val="FFFFFF"/>
                </a:solidFill>
              </a:rPr>
              <a:t> </a:t>
            </a:r>
            <a:r>
              <a:rPr lang="en-ZA" sz="2400" dirty="0" err="1">
                <a:solidFill>
                  <a:srgbClr val="FFFFFF"/>
                </a:solidFill>
              </a:rPr>
              <a:t>liggaamsvet</a:t>
            </a:r>
            <a:r>
              <a:rPr lang="en-ZA" sz="2400" dirty="0">
                <a:solidFill>
                  <a:srgbClr val="FFFFFF"/>
                </a:solidFill>
              </a:rPr>
              <a:t>
9. Langer </a:t>
            </a:r>
            <a:r>
              <a:rPr lang="en-ZA" sz="2400" dirty="0" err="1">
                <a:solidFill>
                  <a:srgbClr val="FFFFFF"/>
                </a:solidFill>
              </a:rPr>
              <a:t>lewensduur</a:t>
            </a:r>
            <a:r>
              <a:rPr lang="en-ZA" sz="2400" dirty="0">
                <a:solidFill>
                  <a:srgbClr val="FFFFFF"/>
                </a:solidFill>
              </a:rPr>
              <a:t>
10. </a:t>
            </a:r>
            <a:r>
              <a:rPr lang="en-ZA" sz="2400" dirty="0" err="1">
                <a:solidFill>
                  <a:srgbClr val="FFFFFF"/>
                </a:solidFill>
              </a:rPr>
              <a:t>Beter</a:t>
            </a:r>
            <a:r>
              <a:rPr lang="en-ZA" sz="2400" dirty="0">
                <a:solidFill>
                  <a:srgbClr val="FFFFFF"/>
                </a:solidFill>
              </a:rPr>
              <a:t> </a:t>
            </a:r>
            <a:r>
              <a:rPr lang="en-ZA" sz="2400" dirty="0" err="1">
                <a:solidFill>
                  <a:srgbClr val="FFFFFF"/>
                </a:solidFill>
              </a:rPr>
              <a:t>nagvisie</a:t>
            </a:r>
            <a:r>
              <a:rPr lang="en-ZA" sz="2400" dirty="0">
                <a:solidFill>
                  <a:srgbClr val="FFFFFF"/>
                </a:solidFill>
              </a:rPr>
              <a:t>
11. </a:t>
            </a:r>
            <a:r>
              <a:rPr lang="en-ZA" sz="2400" dirty="0" err="1">
                <a:solidFill>
                  <a:srgbClr val="FFFFFF"/>
                </a:solidFill>
              </a:rPr>
              <a:t>Beter</a:t>
            </a:r>
            <a:r>
              <a:rPr lang="en-ZA" sz="2400" dirty="0">
                <a:solidFill>
                  <a:srgbClr val="FFFFFF"/>
                </a:solidFill>
              </a:rPr>
              <a:t> </a:t>
            </a:r>
            <a:r>
              <a:rPr lang="en-ZA" sz="2400" dirty="0" err="1">
                <a:solidFill>
                  <a:srgbClr val="FFFFFF"/>
                </a:solidFill>
              </a:rPr>
              <a:t>diepte</a:t>
            </a:r>
            <a:r>
              <a:rPr lang="en-ZA" sz="2400" dirty="0">
                <a:solidFill>
                  <a:srgbClr val="FFFFFF"/>
                </a:solidFill>
              </a:rPr>
              <a:t> </a:t>
            </a:r>
            <a:r>
              <a:rPr lang="en-ZA" sz="2400" dirty="0" err="1">
                <a:solidFill>
                  <a:srgbClr val="FFFFFF"/>
                </a:solidFill>
              </a:rPr>
              <a:t>persepsie</a:t>
            </a:r>
            <a:r>
              <a:rPr lang="en-ZA" sz="2400" dirty="0">
                <a:solidFill>
                  <a:srgbClr val="FFFFFF"/>
                </a:solidFill>
              </a:rPr>
              <a:t>
12. </a:t>
            </a:r>
            <a:r>
              <a:rPr lang="en-ZA" sz="2400" dirty="0" err="1">
                <a:solidFill>
                  <a:srgbClr val="FFFFFF"/>
                </a:solidFill>
              </a:rPr>
              <a:t>Seksuele</a:t>
            </a:r>
            <a:r>
              <a:rPr lang="en-ZA" sz="2400" dirty="0">
                <a:solidFill>
                  <a:srgbClr val="FFFFFF"/>
                </a:solidFill>
              </a:rPr>
              <a:t> </a:t>
            </a:r>
            <a:r>
              <a:rPr lang="en-ZA" sz="2400" dirty="0" err="1">
                <a:solidFill>
                  <a:srgbClr val="FFFFFF"/>
                </a:solidFill>
              </a:rPr>
              <a:t>organe</a:t>
            </a:r>
            <a:r>
              <a:rPr lang="en-ZA" sz="2400" dirty="0">
                <a:solidFill>
                  <a:srgbClr val="FFFFFF"/>
                </a:solidFill>
              </a:rPr>
              <a:t> </a:t>
            </a:r>
            <a:r>
              <a:rPr lang="en-ZA" sz="2400" dirty="0" err="1">
                <a:solidFill>
                  <a:srgbClr val="FFFFFF"/>
                </a:solidFill>
              </a:rPr>
              <a:t>buite</a:t>
            </a:r>
            <a:r>
              <a:rPr lang="en-ZA" sz="2400" dirty="0">
                <a:solidFill>
                  <a:srgbClr val="FFFFFF"/>
                </a:solidFill>
              </a:rPr>
              <a:t> die </a:t>
            </a:r>
            <a:r>
              <a:rPr lang="en-ZA" sz="2400" dirty="0" err="1">
                <a:solidFill>
                  <a:srgbClr val="FFFFFF"/>
                </a:solidFill>
              </a:rPr>
              <a:t>liggaam</a:t>
            </a:r>
            <a:r>
              <a:rPr lang="en-ZA" sz="2400" dirty="0">
                <a:solidFill>
                  <a:srgbClr val="FFFFFF"/>
                </a:solidFill>
              </a:rPr>
              <a:t>
13. Die </a:t>
            </a:r>
            <a:r>
              <a:rPr lang="en-ZA" sz="2400" dirty="0" err="1">
                <a:solidFill>
                  <a:srgbClr val="FFFFFF"/>
                </a:solidFill>
              </a:rPr>
              <a:t>vel</a:t>
            </a:r>
            <a:r>
              <a:rPr lang="en-ZA" sz="2400" dirty="0">
                <a:solidFill>
                  <a:srgbClr val="FFFFFF"/>
                </a:solidFill>
              </a:rPr>
              <a:t> is </a:t>
            </a:r>
            <a:r>
              <a:rPr lang="en-ZA" sz="2400" dirty="0" err="1">
                <a:solidFill>
                  <a:srgbClr val="FFFFFF"/>
                </a:solidFill>
              </a:rPr>
              <a:t>dikker</a:t>
            </a:r>
            <a:r>
              <a:rPr lang="en-ZA" sz="2400" dirty="0">
                <a:solidFill>
                  <a:srgbClr val="FFFFFF"/>
                </a:solidFill>
              </a:rPr>
              <a:t> </a:t>
            </a:r>
            <a:r>
              <a:rPr lang="en-ZA" sz="2400" dirty="0" err="1">
                <a:solidFill>
                  <a:srgbClr val="FFFFFF"/>
                </a:solidFill>
              </a:rPr>
              <a:t>en</a:t>
            </a:r>
            <a:r>
              <a:rPr lang="en-ZA" sz="2400" dirty="0">
                <a:solidFill>
                  <a:srgbClr val="FFFFFF"/>
                </a:solidFill>
              </a:rPr>
              <a:t> </a:t>
            </a:r>
            <a:r>
              <a:rPr lang="en-ZA" sz="2400" dirty="0" err="1">
                <a:solidFill>
                  <a:srgbClr val="FFFFFF"/>
                </a:solidFill>
              </a:rPr>
              <a:t>olieriger</a:t>
            </a:r>
            <a:r>
              <a:rPr lang="en-ZA" sz="2400" dirty="0">
                <a:solidFill>
                  <a:srgbClr val="FFFFFF"/>
                </a:solidFill>
              </a:rPr>
              <a:t> as </a:t>
            </a:r>
            <a:r>
              <a:rPr lang="en-ZA" sz="2400" dirty="0" err="1">
                <a:solidFill>
                  <a:srgbClr val="FFFFFF"/>
                </a:solidFill>
              </a:rPr>
              <a:t>gevolg</a:t>
            </a:r>
            <a:r>
              <a:rPr lang="en-ZA" sz="2400" dirty="0">
                <a:solidFill>
                  <a:srgbClr val="FFFFFF"/>
                </a:solidFill>
              </a:rPr>
              <a:t> van </a:t>
            </a:r>
            <a:r>
              <a:rPr lang="en-ZA" sz="2400" dirty="0" err="1">
                <a:solidFill>
                  <a:srgbClr val="FFFFFF"/>
                </a:solidFill>
              </a:rPr>
              <a:t>meer</a:t>
            </a:r>
            <a:r>
              <a:rPr lang="en-ZA" sz="2400" dirty="0">
                <a:solidFill>
                  <a:srgbClr val="FFFFFF"/>
                </a:solidFill>
              </a:rPr>
              <a:t> </a:t>
            </a:r>
            <a:br>
              <a:rPr lang="en-ZA" sz="2400" dirty="0">
                <a:solidFill>
                  <a:srgbClr val="FFFFFF"/>
                </a:solidFill>
              </a:rPr>
            </a:br>
            <a:r>
              <a:rPr lang="en-ZA" sz="2400" dirty="0">
                <a:solidFill>
                  <a:srgbClr val="FFFFFF"/>
                </a:solidFill>
              </a:rPr>
              <a:t>       </a:t>
            </a:r>
            <a:r>
              <a:rPr lang="en-ZA" sz="2400" dirty="0" err="1">
                <a:solidFill>
                  <a:srgbClr val="FFFFFF"/>
                </a:solidFill>
              </a:rPr>
              <a:t>kollageen</a:t>
            </a:r>
            <a:r>
              <a:rPr lang="en-ZA" sz="2400" dirty="0">
                <a:solidFill>
                  <a:srgbClr val="FFFFFF"/>
                </a:solidFill>
              </a:rPr>
              <a:t> </a:t>
            </a:r>
            <a:r>
              <a:rPr lang="en-ZA" sz="2400" dirty="0" err="1">
                <a:solidFill>
                  <a:srgbClr val="FFFFFF"/>
                </a:solidFill>
              </a:rPr>
              <a:t>en</a:t>
            </a:r>
            <a:r>
              <a:rPr lang="en-ZA" sz="2400" dirty="0">
                <a:solidFill>
                  <a:srgbClr val="FFFFFF"/>
                </a:solidFill>
              </a:rPr>
              <a:t> sebum</a:t>
            </a:r>
            <a:r>
              <a:rPr lang="en-ZA" sz="1800" dirty="0">
                <a:solidFill>
                  <a:srgbClr val="FFFFFF"/>
                </a:solidFill>
              </a:rPr>
              <a:t>
</a:t>
            </a:r>
          </a:p>
        </p:txBody>
      </p:sp>
      <p:pic>
        <p:nvPicPr>
          <p:cNvPr id="2" name="Picture 1">
            <a:extLst>
              <a:ext uri="{FF2B5EF4-FFF2-40B4-BE49-F238E27FC236}">
                <a16:creationId xmlns:a16="http://schemas.microsoft.com/office/drawing/2014/main" id="{00E99979-F701-838D-D12A-39B75B176E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2044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370044" y="393785"/>
            <a:ext cx="7037591" cy="6464215"/>
          </a:xfrm>
        </p:spPr>
        <p:txBody>
          <a:bodyPr anchor="ctr">
            <a:normAutofit lnSpcReduction="10000"/>
          </a:bodyPr>
          <a:lstStyle/>
          <a:p>
            <a:pPr marL="0" indent="0">
              <a:buNone/>
            </a:pPr>
            <a:r>
              <a:rPr lang="en-ZA" sz="2400" dirty="0"/>
              <a:t>1. </a:t>
            </a:r>
            <a:r>
              <a:rPr lang="en-ZA" sz="2400" dirty="0" err="1"/>
              <a:t>Menstrueer</a:t>
            </a:r>
            <a:r>
              <a:rPr lang="en-ZA" sz="2400" dirty="0"/>
              <a:t>- VROULIK
2. Het 'n X- </a:t>
            </a:r>
            <a:r>
              <a:rPr lang="en-ZA" sz="2400" dirty="0" err="1"/>
              <a:t>en</a:t>
            </a:r>
            <a:r>
              <a:rPr lang="en-ZA" sz="2400" dirty="0"/>
              <a:t> Y-</a:t>
            </a:r>
            <a:r>
              <a:rPr lang="en-ZA" sz="2400" dirty="0" err="1"/>
              <a:t>chromosoom</a:t>
            </a:r>
            <a:r>
              <a:rPr lang="en-ZA" sz="2400" dirty="0"/>
              <a:t>- MANLIK
3. Kan </a:t>
            </a:r>
            <a:r>
              <a:rPr lang="en-ZA" sz="2400" dirty="0" err="1"/>
              <a:t>geboorte</a:t>
            </a:r>
            <a:r>
              <a:rPr lang="en-ZA" sz="2400" dirty="0"/>
              <a:t> gee- VROULIK
4. </a:t>
            </a:r>
            <a:r>
              <a:rPr lang="en-ZA" sz="2400" dirty="0" err="1"/>
              <a:t>Testikels</a:t>
            </a:r>
            <a:r>
              <a:rPr lang="en-ZA" sz="2400" dirty="0"/>
              <a:t> wat sperm </a:t>
            </a:r>
            <a:r>
              <a:rPr lang="en-ZA" sz="2400" dirty="0" err="1"/>
              <a:t>produseer</a:t>
            </a:r>
            <a:r>
              <a:rPr lang="en-ZA" sz="2400" dirty="0"/>
              <a:t>- MANLIK
5. Klein </a:t>
            </a:r>
            <a:r>
              <a:rPr lang="en-ZA" sz="2400" dirty="0" err="1"/>
              <a:t>borste</a:t>
            </a:r>
            <a:r>
              <a:rPr lang="en-ZA" sz="2400" dirty="0"/>
              <a:t> wat </a:t>
            </a:r>
            <a:r>
              <a:rPr lang="en-ZA" sz="2400" dirty="0" err="1"/>
              <a:t>nie</a:t>
            </a:r>
            <a:r>
              <a:rPr lang="en-ZA" sz="2400" dirty="0"/>
              <a:t> </a:t>
            </a:r>
            <a:r>
              <a:rPr lang="en-ZA" sz="2400" dirty="0" err="1"/>
              <a:t>melk</a:t>
            </a:r>
            <a:r>
              <a:rPr lang="en-ZA" sz="2400" dirty="0"/>
              <a:t> </a:t>
            </a:r>
            <a:r>
              <a:rPr lang="en-ZA" sz="2400" dirty="0" err="1"/>
              <a:t>produseer</a:t>
            </a:r>
            <a:r>
              <a:rPr lang="en-ZA" sz="2400" dirty="0"/>
              <a:t> </a:t>
            </a:r>
            <a:r>
              <a:rPr lang="en-ZA" sz="2400" dirty="0" err="1"/>
              <a:t>nie</a:t>
            </a:r>
            <a:r>
              <a:rPr lang="en-ZA" sz="2400" dirty="0"/>
              <a:t>- MANLIK
6. Bly </a:t>
            </a:r>
            <a:r>
              <a:rPr lang="en-ZA" sz="2400" dirty="0" err="1"/>
              <a:t>vrugbaar</a:t>
            </a:r>
            <a:r>
              <a:rPr lang="en-ZA" sz="2400" dirty="0"/>
              <a:t> tot </a:t>
            </a:r>
            <a:r>
              <a:rPr lang="en-ZA" sz="2400" dirty="0" err="1"/>
              <a:t>hoë</a:t>
            </a:r>
            <a:r>
              <a:rPr lang="en-ZA" sz="2400" dirty="0"/>
              <a:t> </a:t>
            </a:r>
            <a:r>
              <a:rPr lang="en-ZA" sz="2400" dirty="0" err="1"/>
              <a:t>ouderdom</a:t>
            </a:r>
            <a:r>
              <a:rPr lang="en-ZA" sz="2400" dirty="0"/>
              <a:t>. -MANLIKE
7. </a:t>
            </a:r>
            <a:r>
              <a:rPr lang="en-ZA" sz="2400" dirty="0" err="1"/>
              <a:t>Skedel</a:t>
            </a:r>
            <a:r>
              <a:rPr lang="en-ZA" sz="2400" dirty="0"/>
              <a:t> is dunner </a:t>
            </a:r>
            <a:r>
              <a:rPr lang="en-ZA" sz="2400" dirty="0" err="1"/>
              <a:t>en</a:t>
            </a:r>
            <a:r>
              <a:rPr lang="en-ZA" sz="2400" dirty="0"/>
              <a:t> </a:t>
            </a:r>
            <a:r>
              <a:rPr lang="en-ZA" sz="2400" dirty="0" err="1"/>
              <a:t>swakker</a:t>
            </a:r>
            <a:r>
              <a:rPr lang="en-ZA" sz="2400" dirty="0"/>
              <a:t>- VROULIK
8. Kleiner </a:t>
            </a:r>
            <a:r>
              <a:rPr lang="en-ZA" sz="2400" dirty="0" err="1"/>
              <a:t>persentasie</a:t>
            </a:r>
            <a:r>
              <a:rPr lang="en-ZA" sz="2400" dirty="0"/>
              <a:t> </a:t>
            </a:r>
            <a:r>
              <a:rPr lang="en-ZA" sz="2400" dirty="0" err="1"/>
              <a:t>liggaamsvet</a:t>
            </a:r>
            <a:r>
              <a:rPr lang="en-ZA" sz="2400" dirty="0"/>
              <a:t> MANLIK
9. Langer </a:t>
            </a:r>
            <a:r>
              <a:rPr lang="en-ZA" sz="2400" dirty="0" err="1"/>
              <a:t>lewensduur</a:t>
            </a:r>
            <a:r>
              <a:rPr lang="en-ZA" sz="2400" dirty="0"/>
              <a:t>- VROULIK
10. </a:t>
            </a:r>
            <a:r>
              <a:rPr lang="en-ZA" sz="2400" dirty="0" err="1"/>
              <a:t>Beter</a:t>
            </a:r>
            <a:r>
              <a:rPr lang="en-ZA" sz="2400" dirty="0"/>
              <a:t> </a:t>
            </a:r>
            <a:r>
              <a:rPr lang="en-ZA" sz="2400" dirty="0" err="1"/>
              <a:t>nagvisie</a:t>
            </a:r>
            <a:r>
              <a:rPr lang="en-ZA" sz="2400" dirty="0"/>
              <a:t>- VROULIK
11. </a:t>
            </a:r>
            <a:r>
              <a:rPr lang="en-ZA" sz="2400" dirty="0" err="1"/>
              <a:t>Beter</a:t>
            </a:r>
            <a:r>
              <a:rPr lang="en-ZA" sz="2400" dirty="0"/>
              <a:t> </a:t>
            </a:r>
            <a:r>
              <a:rPr lang="en-ZA" sz="2400" dirty="0" err="1"/>
              <a:t>diepte</a:t>
            </a:r>
            <a:r>
              <a:rPr lang="en-ZA" sz="2400" dirty="0"/>
              <a:t> </a:t>
            </a:r>
            <a:r>
              <a:rPr lang="en-ZA" sz="2400" dirty="0" err="1"/>
              <a:t>persepsie</a:t>
            </a:r>
            <a:r>
              <a:rPr lang="en-ZA" sz="2400" dirty="0"/>
              <a:t>- MANLIK
12. </a:t>
            </a:r>
            <a:r>
              <a:rPr lang="en-ZA" sz="2400" dirty="0" err="1"/>
              <a:t>Geslagsorgane</a:t>
            </a:r>
            <a:r>
              <a:rPr lang="en-ZA" sz="2400" dirty="0"/>
              <a:t> </a:t>
            </a:r>
            <a:r>
              <a:rPr lang="en-ZA" sz="2400" dirty="0" err="1"/>
              <a:t>buite</a:t>
            </a:r>
            <a:r>
              <a:rPr lang="en-ZA" sz="2400" dirty="0"/>
              <a:t> die </a:t>
            </a:r>
            <a:r>
              <a:rPr lang="en-ZA" sz="2400" dirty="0" err="1"/>
              <a:t>liggaam</a:t>
            </a:r>
            <a:r>
              <a:rPr lang="en-ZA" sz="2400" dirty="0"/>
              <a:t>- MANLIK
13. Die </a:t>
            </a:r>
            <a:r>
              <a:rPr lang="en-ZA" sz="2400" dirty="0" err="1"/>
              <a:t>vel</a:t>
            </a:r>
            <a:r>
              <a:rPr lang="en-ZA" sz="2400" dirty="0"/>
              <a:t> is </a:t>
            </a:r>
            <a:r>
              <a:rPr lang="en-ZA" sz="2400" dirty="0" err="1"/>
              <a:t>dikker</a:t>
            </a:r>
            <a:r>
              <a:rPr lang="en-ZA" sz="2400" dirty="0"/>
              <a:t> </a:t>
            </a:r>
            <a:r>
              <a:rPr lang="en-ZA" sz="2400" dirty="0" err="1"/>
              <a:t>en</a:t>
            </a:r>
            <a:r>
              <a:rPr lang="en-ZA" sz="2400" dirty="0"/>
              <a:t> </a:t>
            </a:r>
            <a:r>
              <a:rPr lang="en-ZA" sz="2400" dirty="0" err="1"/>
              <a:t>olieriger</a:t>
            </a:r>
            <a:r>
              <a:rPr lang="en-ZA" sz="2400" dirty="0"/>
              <a:t> as </a:t>
            </a:r>
            <a:r>
              <a:rPr lang="en-ZA" sz="2400" dirty="0" err="1"/>
              <a:t>gevolg</a:t>
            </a:r>
            <a:r>
              <a:rPr lang="en-ZA" sz="2400" dirty="0"/>
              <a:t> van </a:t>
            </a:r>
            <a:r>
              <a:rPr lang="en-ZA" sz="2400" dirty="0" err="1"/>
              <a:t>meer</a:t>
            </a:r>
            <a:r>
              <a:rPr lang="en-ZA" sz="2400" dirty="0"/>
              <a:t> </a:t>
            </a:r>
            <a:br>
              <a:rPr lang="en-ZA" sz="2400" dirty="0"/>
            </a:br>
            <a:r>
              <a:rPr lang="en-ZA" sz="2400" dirty="0"/>
              <a:t>       </a:t>
            </a:r>
            <a:r>
              <a:rPr lang="en-ZA" sz="2400" dirty="0" err="1"/>
              <a:t>kollageen</a:t>
            </a:r>
            <a:r>
              <a:rPr lang="en-ZA" sz="2400" dirty="0"/>
              <a:t> </a:t>
            </a:r>
            <a:r>
              <a:rPr lang="en-ZA" sz="2400" dirty="0" err="1"/>
              <a:t>en</a:t>
            </a:r>
            <a:r>
              <a:rPr lang="en-ZA" sz="2400" dirty="0"/>
              <a:t> sebum- MANLIK</a:t>
            </a:r>
            <a:r>
              <a:rPr lang="en-ZA" sz="1800" dirty="0"/>
              <a:t>
</a:t>
            </a:r>
          </a:p>
        </p:txBody>
      </p:sp>
      <p:pic>
        <p:nvPicPr>
          <p:cNvPr id="2" name="Picture 1">
            <a:extLst>
              <a:ext uri="{FF2B5EF4-FFF2-40B4-BE49-F238E27FC236}">
                <a16:creationId xmlns:a16="http://schemas.microsoft.com/office/drawing/2014/main" id="{25E80F12-02B4-8912-2940-371C471EDA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7675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2996" y="4571216"/>
            <a:ext cx="10906008" cy="1115415"/>
          </a:xfrm>
        </p:spPr>
        <p:txBody>
          <a:bodyPr vert="horz" lIns="91440" tIns="45720" rIns="91440" bIns="45720" rtlCol="0" anchor="b">
            <a:normAutofit/>
          </a:bodyPr>
          <a:lstStyle/>
          <a:p>
            <a:pPr algn="ctr"/>
            <a:r>
              <a:rPr lang="en-US" sz="3300" b="1" dirty="0" err="1"/>
              <a:t>Watter</a:t>
            </a:r>
            <a:r>
              <a:rPr lang="en-US" sz="3300" b="1" dirty="0"/>
              <a:t> </a:t>
            </a:r>
            <a:r>
              <a:rPr lang="en-US" sz="3300" b="1" dirty="0" err="1"/>
              <a:t>geslagsrolle</a:t>
            </a:r>
            <a:r>
              <a:rPr lang="en-US" sz="3300" b="1" dirty="0"/>
              <a:t> word in </a:t>
            </a:r>
            <a:r>
              <a:rPr lang="en-US" sz="3300" b="1" dirty="0" err="1"/>
              <a:t>hierdie</a:t>
            </a:r>
            <a:r>
              <a:rPr lang="en-US" sz="3300" b="1" dirty="0"/>
              <a:t> </a:t>
            </a:r>
            <a:r>
              <a:rPr lang="en-US" sz="3300" b="1" dirty="0" err="1"/>
              <a:t>beelde</a:t>
            </a:r>
            <a:r>
              <a:rPr lang="en-US" sz="3300" b="1" dirty="0"/>
              <a:t> </a:t>
            </a:r>
            <a:r>
              <a:rPr lang="en-US" sz="3300" b="1" dirty="0" err="1"/>
              <a:t>uitgedaag</a:t>
            </a:r>
            <a:r>
              <a:rPr lang="en-US" sz="3300" b="1" dirty="0"/>
              <a:t>?</a:t>
            </a:r>
            <a:r>
              <a:rPr lang="en-US" sz="3300" dirty="0"/>
              <a:t>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1946" y="815634"/>
            <a:ext cx="3529109" cy="309679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3220" y="476573"/>
            <a:ext cx="2925559" cy="377491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3400" y="1364477"/>
            <a:ext cx="3553968" cy="1999107"/>
          </a:xfrm>
          <a:prstGeom prst="rect">
            <a:avLst/>
          </a:prstGeom>
        </p:spPr>
      </p:pic>
      <p:cxnSp>
        <p:nvCxnSpPr>
          <p:cNvPr id="11" name="Straight Connector 10">
            <a:extLst>
              <a:ext uri="{FF2B5EF4-FFF2-40B4-BE49-F238E27FC236}">
                <a16:creationId xmlns:a16="http://schemas.microsoft.com/office/drawing/2014/main" id="{8F880EF2-DF79-4D9D-8F11-E91D48C797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38D9EF"/>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DA40D8D-9694-9339-13DA-A55833DF93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2876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2052" name="Rectangle 2054">
            <a:extLst>
              <a:ext uri="{FF2B5EF4-FFF2-40B4-BE49-F238E27FC236}">
                <a16:creationId xmlns:a16="http://schemas.microsoft.com/office/drawing/2014/main" id="{7C98A213-5994-475E-B327-DC6EC27FB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8881" y="670218"/>
            <a:ext cx="10909640" cy="1065836"/>
          </a:xfrm>
        </p:spPr>
        <p:txBody>
          <a:bodyPr vert="horz" lIns="91440" tIns="45720" rIns="91440" bIns="45720" rtlCol="0" anchor="ctr">
            <a:normAutofit fontScale="90000"/>
          </a:bodyPr>
          <a:lstStyle/>
          <a:p>
            <a:pPr algn="ctr"/>
            <a:r>
              <a:rPr lang="en-US" sz="8000" dirty="0"/>
              <a:t>Wat glo </a:t>
            </a:r>
            <a:r>
              <a:rPr lang="en-US" sz="8000" dirty="0" err="1"/>
              <a:t>jy</a:t>
            </a:r>
            <a:r>
              <a:rPr lang="en-US" sz="8000" dirty="0"/>
              <a:t>?</a:t>
            </a:r>
            <a:r>
              <a:rPr lang="en-US" sz="3100" dirty="0"/>
              <a:t>
</a:t>
            </a:r>
          </a:p>
        </p:txBody>
      </p:sp>
      <p:sp>
        <p:nvSpPr>
          <p:cNvPr id="2053" name="sketch line">
            <a:extLst>
              <a:ext uri="{FF2B5EF4-FFF2-40B4-BE49-F238E27FC236}">
                <a16:creationId xmlns:a16="http://schemas.microsoft.com/office/drawing/2014/main" id="{4B030A0D-0DAD-4A99-89BB-419527D6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9376" y="1800088"/>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Google's Algorithm: History of Racism Against Black Women | Time">
            <a:extLst>
              <a:ext uri="{FF2B5EF4-FFF2-40B4-BE49-F238E27FC236}">
                <a16:creationId xmlns:a16="http://schemas.microsoft.com/office/drawing/2014/main" id="{D5D1F9A8-97DE-2C44-1BA1-6273D9DD502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5180" y="2619784"/>
            <a:ext cx="3573040" cy="360004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D4A0B88-4A59-EEA1-3F6F-A50B709C32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5979" y="2619784"/>
            <a:ext cx="3600041" cy="3600041"/>
          </a:xfrm>
          <a:prstGeom prst="rect">
            <a:avLst/>
          </a:prstGeom>
        </p:spPr>
      </p:pic>
      <p:pic>
        <p:nvPicPr>
          <p:cNvPr id="8" name="Content Placeholder 3">
            <a:extLst>
              <a:ext uri="{FF2B5EF4-FFF2-40B4-BE49-F238E27FC236}">
                <a16:creationId xmlns:a16="http://schemas.microsoft.com/office/drawing/2014/main" id="{164CD8B9-343A-BE6A-43B0-597947F7A3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1208" y="3480258"/>
            <a:ext cx="3758184" cy="1879092"/>
          </a:xfrm>
          <a:prstGeom prst="rect">
            <a:avLst/>
          </a:prstGeom>
        </p:spPr>
      </p:pic>
      <p:pic>
        <p:nvPicPr>
          <p:cNvPr id="5" name="Picture 4">
            <a:extLst>
              <a:ext uri="{FF2B5EF4-FFF2-40B4-BE49-F238E27FC236}">
                <a16:creationId xmlns:a16="http://schemas.microsoft.com/office/drawing/2014/main" id="{870088B1-CCAB-F9FD-7222-14E17A9669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1381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7F5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ZA" b="1">
                <a:solidFill>
                  <a:srgbClr val="FFFFFF"/>
                </a:solidFill>
              </a:rPr>
              <a:t>BESINNING</a:t>
            </a:r>
          </a:p>
        </p:txBody>
      </p:sp>
      <p:sp>
        <p:nvSpPr>
          <p:cNvPr id="14" name="Rectangle 13">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BA7665">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5556" r="524"/>
          <a:stretch/>
        </p:blipFill>
        <p:spPr>
          <a:xfrm>
            <a:off x="524256" y="3466688"/>
            <a:ext cx="3067356" cy="2037825"/>
          </a:xfrm>
          <a:prstGeom prst="rect">
            <a:avLst/>
          </a:prstGeom>
        </p:spPr>
      </p:pic>
      <p:sp>
        <p:nvSpPr>
          <p:cNvPr id="16" name="Rectangle 15">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BA7665">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1466" b="45079"/>
          <a:stretch/>
        </p:blipFill>
        <p:spPr>
          <a:xfrm>
            <a:off x="4138970" y="3214456"/>
            <a:ext cx="3067358" cy="2542287"/>
          </a:xfrm>
          <a:prstGeom prst="rect">
            <a:avLst/>
          </a:prstGeom>
        </p:spPr>
      </p:pic>
      <p:sp>
        <p:nvSpPr>
          <p:cNvPr id="18" name="Rectangle 1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p:cNvSpPr>
            <a:spLocks noGrp="1"/>
          </p:cNvSpPr>
          <p:nvPr>
            <p:ph idx="1"/>
          </p:nvPr>
        </p:nvSpPr>
        <p:spPr>
          <a:xfrm>
            <a:off x="7956057" y="762983"/>
            <a:ext cx="3515128" cy="5330923"/>
          </a:xfrm>
        </p:spPr>
        <p:txBody>
          <a:bodyPr anchor="ctr">
            <a:normAutofit/>
          </a:bodyPr>
          <a:lstStyle/>
          <a:p>
            <a:r>
              <a:rPr lang="nl-NL" sz="2400" dirty="0">
                <a:solidFill>
                  <a:srgbClr val="FFFFFF"/>
                </a:solidFill>
              </a:rPr>
              <a:t>Skryf 'n kort paragraaf oor wat jy vandag geleer het oor geslagsrolle in die huis.
Dink aan jou eie gesinshuis. Hoe sal jy jou ouers kan ondersteun om stereotipes wat in julle huis bestaan, af te breek?</a:t>
            </a:r>
            <a:endParaRPr lang="en-ZA" sz="2400" dirty="0">
              <a:solidFill>
                <a:srgbClr val="FFFFFF"/>
              </a:solidFill>
            </a:endParaRPr>
          </a:p>
        </p:txBody>
      </p:sp>
      <p:pic>
        <p:nvPicPr>
          <p:cNvPr id="3" name="Picture 2">
            <a:extLst>
              <a:ext uri="{FF2B5EF4-FFF2-40B4-BE49-F238E27FC236}">
                <a16:creationId xmlns:a16="http://schemas.microsoft.com/office/drawing/2014/main" id="{C23A2030-9D16-BFA2-7D3E-5E383A8DB4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9776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0f9bb933567494aaa2a6b81286c406b8">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1d11c5b60a53f6d9f3b6cd84ce6302db"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2E7E8D-DBD3-4E2C-864C-0EFA058EC546}"/>
</file>

<file path=customXml/itemProps2.xml><?xml version="1.0" encoding="utf-8"?>
<ds:datastoreItem xmlns:ds="http://schemas.openxmlformats.org/officeDocument/2006/customXml" ds:itemID="{B432F1B0-ABC2-4F6C-A27F-941A187BCEDF}"/>
</file>

<file path=docProps/app.xml><?xml version="1.0" encoding="utf-8"?>
<Properties xmlns="http://schemas.openxmlformats.org/officeDocument/2006/extended-properties" xmlns:vt="http://schemas.openxmlformats.org/officeDocument/2006/docPropsVTypes">
  <Template/>
  <TotalTime>11071</TotalTime>
  <Words>1635</Words>
  <Application>Microsoft Office PowerPoint</Application>
  <PresentationFormat>Widescreen</PresentationFormat>
  <Paragraphs>77</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Aharoni</vt:lpstr>
      <vt:lpstr>Arial</vt:lpstr>
      <vt:lpstr>Calibri</vt:lpstr>
      <vt:lpstr>Calibri Light</vt:lpstr>
      <vt:lpstr>Symbol</vt:lpstr>
      <vt:lpstr>Times New Roman</vt:lpstr>
      <vt:lpstr>Wingdings</vt:lpstr>
      <vt:lpstr>Office Theme</vt:lpstr>
      <vt:lpstr>PowerPoint Presentation</vt:lpstr>
      <vt:lpstr>Die impak van mag in ‘n verhouding</vt:lpstr>
      <vt:lpstr>BELANGRIKE DEFINISIES</vt:lpstr>
      <vt:lpstr>PowerPoint Presentation</vt:lpstr>
      <vt:lpstr>PowerPoint Presentation</vt:lpstr>
      <vt:lpstr>PowerPoint Presentation</vt:lpstr>
      <vt:lpstr>Watter geslagsrolle word in hierdie beelde uitgedaag?
</vt:lpstr>
      <vt:lpstr>Wat glo jy?
</vt:lpstr>
      <vt:lpstr>BESINNING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Carsten Gertz</cp:lastModifiedBy>
  <cp:revision>11</cp:revision>
  <dcterms:created xsi:type="dcterms:W3CDTF">2022-07-24T18:05:18Z</dcterms:created>
  <dcterms:modified xsi:type="dcterms:W3CDTF">2023-01-03T18:46:57Z</dcterms:modified>
</cp:coreProperties>
</file>