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66" r:id="rId3"/>
    <p:sldId id="267" r:id="rId4"/>
    <p:sldId id="264" r:id="rId5"/>
    <p:sldId id="265" r:id="rId6"/>
    <p:sldId id="26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21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54EF85-78B4-46E1-B058-7BBF89F31A8E}" v="38" dt="2022-12-13T17:46:04.7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21"/>
    <p:restoredTop sz="60903" autoAdjust="0"/>
  </p:normalViewPr>
  <p:slideViewPr>
    <p:cSldViewPr snapToGrid="0" snapToObjects="1">
      <p:cViewPr varScale="1">
        <p:scale>
          <a:sx n="69" d="100"/>
          <a:sy n="69" d="100"/>
        </p:scale>
        <p:origin x="1806" y="72"/>
      </p:cViewPr>
      <p:guideLst/>
    </p:cSldViewPr>
  </p:slideViewPr>
  <p:notesTextViewPr>
    <p:cViewPr>
      <p:scale>
        <a:sx n="110" d="100"/>
        <a:sy n="11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igh-Ann Pringle" userId="90c27759-dcb2-4cfd-84bf-93ebcdd77db7" providerId="ADAL" clId="{563B2F29-60A9-AF44-B985-7608CC1A1E0E}"/>
    <pc:docChg chg="undo custSel addSld delSld modSld">
      <pc:chgData name="Leigh-Ann Pringle" userId="90c27759-dcb2-4cfd-84bf-93ebcdd77db7" providerId="ADAL" clId="{563B2F29-60A9-AF44-B985-7608CC1A1E0E}" dt="2022-12-12T06:16:12.224" v="11751" actId="20577"/>
      <pc:docMkLst>
        <pc:docMk/>
      </pc:docMkLst>
      <pc:sldChg chg="setBg modNotesTx">
        <pc:chgData name="Leigh-Ann Pringle" userId="90c27759-dcb2-4cfd-84bf-93ebcdd77db7" providerId="ADAL" clId="{563B2F29-60A9-AF44-B985-7608CC1A1E0E}" dt="2022-12-11T18:55:02.891" v="8259" actId="20577"/>
        <pc:sldMkLst>
          <pc:docMk/>
          <pc:sldMk cId="1803998556" sldId="256"/>
        </pc:sldMkLst>
      </pc:sldChg>
      <pc:sldChg chg="add del modNotesTx">
        <pc:chgData name="Leigh-Ann Pringle" userId="90c27759-dcb2-4cfd-84bf-93ebcdd77db7" providerId="ADAL" clId="{563B2F29-60A9-AF44-B985-7608CC1A1E0E}" dt="2022-12-12T06:02:57.414" v="11747" actId="20577"/>
        <pc:sldMkLst>
          <pc:docMk/>
          <pc:sldMk cId="394659431" sldId="263"/>
        </pc:sldMkLst>
      </pc:sldChg>
      <pc:sldChg chg="addSp delSp modSp mod modNotesTx">
        <pc:chgData name="Leigh-Ann Pringle" userId="90c27759-dcb2-4cfd-84bf-93ebcdd77db7" providerId="ADAL" clId="{563B2F29-60A9-AF44-B985-7608CC1A1E0E}" dt="2022-12-11T19:29:33.241" v="10706" actId="20577"/>
        <pc:sldMkLst>
          <pc:docMk/>
          <pc:sldMk cId="1324028363" sldId="264"/>
        </pc:sldMkLst>
        <pc:spChg chg="del">
          <ac:chgData name="Leigh-Ann Pringle" userId="90c27759-dcb2-4cfd-84bf-93ebcdd77db7" providerId="ADAL" clId="{563B2F29-60A9-AF44-B985-7608CC1A1E0E}" dt="2022-12-11T16:00:44.722" v="4843" actId="478"/>
          <ac:spMkLst>
            <pc:docMk/>
            <pc:sldMk cId="1324028363" sldId="264"/>
            <ac:spMk id="6" creationId="{6D4F6746-CA26-9169-5807-4A12B9D37906}"/>
          </ac:spMkLst>
        </pc:spChg>
        <pc:spChg chg="mod">
          <ac:chgData name="Leigh-Ann Pringle" userId="90c27759-dcb2-4cfd-84bf-93ebcdd77db7" providerId="ADAL" clId="{563B2F29-60A9-AF44-B985-7608CC1A1E0E}" dt="2022-12-11T16:00:48.696" v="4844" actId="1076"/>
          <ac:spMkLst>
            <pc:docMk/>
            <pc:sldMk cId="1324028363" sldId="264"/>
            <ac:spMk id="7" creationId="{751F1677-5B78-AA50-A2B6-F73CE057BF87}"/>
          </ac:spMkLst>
        </pc:spChg>
        <pc:spChg chg="add del mod">
          <ac:chgData name="Leigh-Ann Pringle" userId="90c27759-dcb2-4cfd-84bf-93ebcdd77db7" providerId="ADAL" clId="{563B2F29-60A9-AF44-B985-7608CC1A1E0E}" dt="2022-12-11T16:06:27.421" v="4870" actId="478"/>
          <ac:spMkLst>
            <pc:docMk/>
            <pc:sldMk cId="1324028363" sldId="264"/>
            <ac:spMk id="12" creationId="{106B3A5F-69A3-A0E3-7A0E-A92D037BC6DB}"/>
          </ac:spMkLst>
        </pc:spChg>
        <pc:picChg chg="add mod">
          <ac:chgData name="Leigh-Ann Pringle" userId="90c27759-dcb2-4cfd-84bf-93ebcdd77db7" providerId="ADAL" clId="{563B2F29-60A9-AF44-B985-7608CC1A1E0E}" dt="2022-12-11T16:06:51.072" v="4877" actId="1076"/>
          <ac:picMkLst>
            <pc:docMk/>
            <pc:sldMk cId="1324028363" sldId="264"/>
            <ac:picMk id="3" creationId="{B51BDCEB-257C-AE2C-BF6C-CA8EF82584BC}"/>
          </ac:picMkLst>
        </pc:picChg>
        <pc:picChg chg="add mod">
          <ac:chgData name="Leigh-Ann Pringle" userId="90c27759-dcb2-4cfd-84bf-93ebcdd77db7" providerId="ADAL" clId="{563B2F29-60A9-AF44-B985-7608CC1A1E0E}" dt="2022-12-11T16:06:52.980" v="4878" actId="1076"/>
          <ac:picMkLst>
            <pc:docMk/>
            <pc:sldMk cId="1324028363" sldId="264"/>
            <ac:picMk id="5" creationId="{56A00AFF-65C8-6DB3-F2B1-D799BA174EAD}"/>
          </ac:picMkLst>
        </pc:picChg>
        <pc:picChg chg="add mod">
          <ac:chgData name="Leigh-Ann Pringle" userId="90c27759-dcb2-4cfd-84bf-93ebcdd77db7" providerId="ADAL" clId="{563B2F29-60A9-AF44-B985-7608CC1A1E0E}" dt="2022-12-11T16:06:55.310" v="4879" actId="1076"/>
          <ac:picMkLst>
            <pc:docMk/>
            <pc:sldMk cId="1324028363" sldId="264"/>
            <ac:picMk id="9" creationId="{24408324-DFCA-12D8-59D5-C34B8CEBEA6C}"/>
          </ac:picMkLst>
        </pc:picChg>
        <pc:picChg chg="del">
          <ac:chgData name="Leigh-Ann Pringle" userId="90c27759-dcb2-4cfd-84bf-93ebcdd77db7" providerId="ADAL" clId="{563B2F29-60A9-AF44-B985-7608CC1A1E0E}" dt="2022-12-11T16:06:21.979" v="4869" actId="478"/>
          <ac:picMkLst>
            <pc:docMk/>
            <pc:sldMk cId="1324028363" sldId="264"/>
            <ac:picMk id="11" creationId="{0AA1A8C7-61BB-2CC1-7ACD-75AFB939A725}"/>
          </ac:picMkLst>
        </pc:picChg>
        <pc:picChg chg="del">
          <ac:chgData name="Leigh-Ann Pringle" userId="90c27759-dcb2-4cfd-84bf-93ebcdd77db7" providerId="ADAL" clId="{563B2F29-60A9-AF44-B985-7608CC1A1E0E}" dt="2022-12-11T16:05:10.090" v="4847" actId="478"/>
          <ac:picMkLst>
            <pc:docMk/>
            <pc:sldMk cId="1324028363" sldId="264"/>
            <ac:picMk id="13" creationId="{7F83CAC3-C13E-06D0-FF04-5F2A85005EC2}"/>
          </ac:picMkLst>
        </pc:picChg>
        <pc:picChg chg="del">
          <ac:chgData name="Leigh-Ann Pringle" userId="90c27759-dcb2-4cfd-84bf-93ebcdd77db7" providerId="ADAL" clId="{563B2F29-60A9-AF44-B985-7608CC1A1E0E}" dt="2022-12-11T16:05:08.586" v="4846" actId="478"/>
          <ac:picMkLst>
            <pc:docMk/>
            <pc:sldMk cId="1324028363" sldId="264"/>
            <ac:picMk id="15" creationId="{832811B0-35F6-4ABB-574E-01DBB41E1469}"/>
          </ac:picMkLst>
        </pc:picChg>
        <pc:picChg chg="del mod">
          <ac:chgData name="Leigh-Ann Pringle" userId="90c27759-dcb2-4cfd-84bf-93ebcdd77db7" providerId="ADAL" clId="{563B2F29-60A9-AF44-B985-7608CC1A1E0E}" dt="2022-12-11T16:05:13.079" v="4848" actId="478"/>
          <ac:picMkLst>
            <pc:docMk/>
            <pc:sldMk cId="1324028363" sldId="264"/>
            <ac:picMk id="17" creationId="{5121D57B-F641-785D-5B12-6CEEB5EB3EDE}"/>
          </ac:picMkLst>
        </pc:picChg>
        <pc:picChg chg="del">
          <ac:chgData name="Leigh-Ann Pringle" userId="90c27759-dcb2-4cfd-84bf-93ebcdd77db7" providerId="ADAL" clId="{563B2F29-60A9-AF44-B985-7608CC1A1E0E}" dt="2022-12-11T16:05:14.903" v="4849" actId="478"/>
          <ac:picMkLst>
            <pc:docMk/>
            <pc:sldMk cId="1324028363" sldId="264"/>
            <ac:picMk id="19" creationId="{0732B119-C5BC-DB7D-0020-61870C8C4E9E}"/>
          </ac:picMkLst>
        </pc:picChg>
      </pc:sldChg>
      <pc:sldChg chg="addSp delSp modSp mod modNotesTx">
        <pc:chgData name="Leigh-Ann Pringle" userId="90c27759-dcb2-4cfd-84bf-93ebcdd77db7" providerId="ADAL" clId="{563B2F29-60A9-AF44-B985-7608CC1A1E0E}" dt="2022-12-12T05:59:11.400" v="11734" actId="20577"/>
        <pc:sldMkLst>
          <pc:docMk/>
          <pc:sldMk cId="3225381226" sldId="265"/>
        </pc:sldMkLst>
        <pc:picChg chg="del">
          <ac:chgData name="Leigh-Ann Pringle" userId="90c27759-dcb2-4cfd-84bf-93ebcdd77db7" providerId="ADAL" clId="{563B2F29-60A9-AF44-B985-7608CC1A1E0E}" dt="2022-12-10T19:19:17.005" v="4749" actId="478"/>
          <ac:picMkLst>
            <pc:docMk/>
            <pc:sldMk cId="3225381226" sldId="265"/>
            <ac:picMk id="4" creationId="{07F607D6-49D5-2AAF-AAB0-DF5C8C24F115}"/>
          </ac:picMkLst>
        </pc:picChg>
        <pc:picChg chg="del">
          <ac:chgData name="Leigh-Ann Pringle" userId="90c27759-dcb2-4cfd-84bf-93ebcdd77db7" providerId="ADAL" clId="{563B2F29-60A9-AF44-B985-7608CC1A1E0E}" dt="2022-12-10T19:19:18.213" v="4750" actId="478"/>
          <ac:picMkLst>
            <pc:docMk/>
            <pc:sldMk cId="3225381226" sldId="265"/>
            <ac:picMk id="6" creationId="{296EF24A-F58F-1CCC-13D2-99F55360BFF9}"/>
          </ac:picMkLst>
        </pc:picChg>
        <pc:picChg chg="del">
          <ac:chgData name="Leigh-Ann Pringle" userId="90c27759-dcb2-4cfd-84bf-93ebcdd77db7" providerId="ADAL" clId="{563B2F29-60A9-AF44-B985-7608CC1A1E0E}" dt="2022-12-10T19:19:15.864" v="4748" actId="478"/>
          <ac:picMkLst>
            <pc:docMk/>
            <pc:sldMk cId="3225381226" sldId="265"/>
            <ac:picMk id="8" creationId="{C6BC2295-1F26-8479-AA90-837DFAEC8C64}"/>
          </ac:picMkLst>
        </pc:picChg>
        <pc:picChg chg="add mod">
          <ac:chgData name="Leigh-Ann Pringle" userId="90c27759-dcb2-4cfd-84bf-93ebcdd77db7" providerId="ADAL" clId="{563B2F29-60A9-AF44-B985-7608CC1A1E0E}" dt="2022-12-10T19:19:50.079" v="4759" actId="14100"/>
          <ac:picMkLst>
            <pc:docMk/>
            <pc:sldMk cId="3225381226" sldId="265"/>
            <ac:picMk id="2050" creationId="{AF5DA43B-CD2F-943F-2B52-B88C13724836}"/>
          </ac:picMkLst>
        </pc:picChg>
        <pc:picChg chg="add">
          <ac:chgData name="Leigh-Ann Pringle" userId="90c27759-dcb2-4cfd-84bf-93ebcdd77db7" providerId="ADAL" clId="{563B2F29-60A9-AF44-B985-7608CC1A1E0E}" dt="2022-12-10T19:21:11.865" v="4760"/>
          <ac:picMkLst>
            <pc:docMk/>
            <pc:sldMk cId="3225381226" sldId="265"/>
            <ac:picMk id="2052" creationId="{5EF1028B-2A39-9644-56E4-A8EF26BF7451}"/>
          </ac:picMkLst>
        </pc:picChg>
      </pc:sldChg>
      <pc:sldChg chg="addSp delSp modSp mod setBg modNotesTx">
        <pc:chgData name="Leigh-Ann Pringle" userId="90c27759-dcb2-4cfd-84bf-93ebcdd77db7" providerId="ADAL" clId="{563B2F29-60A9-AF44-B985-7608CC1A1E0E}" dt="2022-12-12T06:16:12.224" v="11751" actId="20577"/>
        <pc:sldMkLst>
          <pc:docMk/>
          <pc:sldMk cId="3603689756" sldId="266"/>
        </pc:sldMkLst>
        <pc:spChg chg="del mod ord">
          <ac:chgData name="Leigh-Ann Pringle" userId="90c27759-dcb2-4cfd-84bf-93ebcdd77db7" providerId="ADAL" clId="{563B2F29-60A9-AF44-B985-7608CC1A1E0E}" dt="2022-12-10T18:17:49.345" v="30" actId="478"/>
          <ac:spMkLst>
            <pc:docMk/>
            <pc:sldMk cId="3603689756" sldId="266"/>
            <ac:spMk id="2" creationId="{AFA83419-9143-C65B-58AE-FB761F988593}"/>
          </ac:spMkLst>
        </pc:spChg>
        <pc:spChg chg="add mod">
          <ac:chgData name="Leigh-Ann Pringle" userId="90c27759-dcb2-4cfd-84bf-93ebcdd77db7" providerId="ADAL" clId="{563B2F29-60A9-AF44-B985-7608CC1A1E0E}" dt="2022-12-10T18:17:49.345" v="30" actId="478"/>
          <ac:spMkLst>
            <pc:docMk/>
            <pc:sldMk cId="3603689756" sldId="266"/>
            <ac:spMk id="4" creationId="{66E0AED7-46B4-2C8E-5608-A6FD22E73DEB}"/>
          </ac:spMkLst>
        </pc:spChg>
        <pc:spChg chg="add">
          <ac:chgData name="Leigh-Ann Pringle" userId="90c27759-dcb2-4cfd-84bf-93ebcdd77db7" providerId="ADAL" clId="{563B2F29-60A9-AF44-B985-7608CC1A1E0E}" dt="2022-12-10T18:17:35.931" v="24" actId="26606"/>
          <ac:spMkLst>
            <pc:docMk/>
            <pc:sldMk cId="3603689756" sldId="266"/>
            <ac:spMk id="1031" creationId="{53F29798-D584-4792-9B62-3F5F5C36D619}"/>
          </ac:spMkLst>
        </pc:spChg>
        <pc:picChg chg="del mod">
          <ac:chgData name="Leigh-Ann Pringle" userId="90c27759-dcb2-4cfd-84bf-93ebcdd77db7" providerId="ADAL" clId="{563B2F29-60A9-AF44-B985-7608CC1A1E0E}" dt="2022-12-10T18:17:40.037" v="26" actId="478"/>
          <ac:picMkLst>
            <pc:docMk/>
            <pc:sldMk cId="3603689756" sldId="266"/>
            <ac:picMk id="6" creationId="{F3F5ED9F-8512-1B93-50A9-B14FB8C17904}"/>
          </ac:picMkLst>
        </pc:picChg>
        <pc:picChg chg="del mod ord">
          <ac:chgData name="Leigh-Ann Pringle" userId="90c27759-dcb2-4cfd-84bf-93ebcdd77db7" providerId="ADAL" clId="{563B2F29-60A9-AF44-B985-7608CC1A1E0E}" dt="2022-12-10T18:17:38.698" v="25" actId="478"/>
          <ac:picMkLst>
            <pc:docMk/>
            <pc:sldMk cId="3603689756" sldId="266"/>
            <ac:picMk id="8" creationId="{9322D94C-6BE8-15B2-8833-7F844B3A2899}"/>
          </ac:picMkLst>
        </pc:picChg>
        <pc:picChg chg="del mod ord">
          <ac:chgData name="Leigh-Ann Pringle" userId="90c27759-dcb2-4cfd-84bf-93ebcdd77db7" providerId="ADAL" clId="{563B2F29-60A9-AF44-B985-7608CC1A1E0E}" dt="2022-12-10T18:17:44.506" v="29" actId="478"/>
          <ac:picMkLst>
            <pc:docMk/>
            <pc:sldMk cId="3603689756" sldId="266"/>
            <ac:picMk id="11" creationId="{1BCCB56A-D781-7B85-FC00-C8FDA0E20696}"/>
          </ac:picMkLst>
        </pc:picChg>
        <pc:picChg chg="del mod">
          <ac:chgData name="Leigh-Ann Pringle" userId="90c27759-dcb2-4cfd-84bf-93ebcdd77db7" providerId="ADAL" clId="{563B2F29-60A9-AF44-B985-7608CC1A1E0E}" dt="2022-12-10T18:17:41.529" v="27" actId="478"/>
          <ac:picMkLst>
            <pc:docMk/>
            <pc:sldMk cId="3603689756" sldId="266"/>
            <ac:picMk id="13" creationId="{D9F2A057-D99D-58CD-5890-CEB67ADC8FF0}"/>
          </ac:picMkLst>
        </pc:picChg>
        <pc:picChg chg="del mod">
          <ac:chgData name="Leigh-Ann Pringle" userId="90c27759-dcb2-4cfd-84bf-93ebcdd77db7" providerId="ADAL" clId="{563B2F29-60A9-AF44-B985-7608CC1A1E0E}" dt="2022-12-10T18:17:43.021" v="28" actId="478"/>
          <ac:picMkLst>
            <pc:docMk/>
            <pc:sldMk cId="3603689756" sldId="266"/>
            <ac:picMk id="14" creationId="{088A9D66-EB45-B554-67F1-90F1AB411611}"/>
          </ac:picMkLst>
        </pc:picChg>
        <pc:picChg chg="add mod ord">
          <ac:chgData name="Leigh-Ann Pringle" userId="90c27759-dcb2-4cfd-84bf-93ebcdd77db7" providerId="ADAL" clId="{563B2F29-60A9-AF44-B985-7608CC1A1E0E}" dt="2022-12-10T18:17:58.971" v="33" actId="1076"/>
          <ac:picMkLst>
            <pc:docMk/>
            <pc:sldMk cId="3603689756" sldId="266"/>
            <ac:picMk id="1026" creationId="{AA23C398-15C4-69E7-EC32-37852B8B8142}"/>
          </ac:picMkLst>
        </pc:picChg>
      </pc:sldChg>
      <pc:sldChg chg="addSp delSp modSp mod setBg modNotesTx">
        <pc:chgData name="Leigh-Ann Pringle" userId="90c27759-dcb2-4cfd-84bf-93ebcdd77db7" providerId="ADAL" clId="{563B2F29-60A9-AF44-B985-7608CC1A1E0E}" dt="2022-12-12T05:44:18.854" v="11673" actId="20577"/>
        <pc:sldMkLst>
          <pc:docMk/>
          <pc:sldMk cId="1544928730" sldId="267"/>
        </pc:sldMkLst>
        <pc:spChg chg="del">
          <ac:chgData name="Leigh-Ann Pringle" userId="90c27759-dcb2-4cfd-84bf-93ebcdd77db7" providerId="ADAL" clId="{563B2F29-60A9-AF44-B985-7608CC1A1E0E}" dt="2022-12-10T18:52:44.203" v="3082" actId="478"/>
          <ac:spMkLst>
            <pc:docMk/>
            <pc:sldMk cId="1544928730" sldId="267"/>
            <ac:spMk id="2" creationId="{B98D8512-0194-FB8F-8B50-66E91E9FFCB3}"/>
          </ac:spMkLst>
        </pc:spChg>
        <pc:spChg chg="del">
          <ac:chgData name="Leigh-Ann Pringle" userId="90c27759-dcb2-4cfd-84bf-93ebcdd77db7" providerId="ADAL" clId="{563B2F29-60A9-AF44-B985-7608CC1A1E0E}" dt="2022-12-10T18:59:10.038" v="3757" actId="931"/>
          <ac:spMkLst>
            <pc:docMk/>
            <pc:sldMk cId="1544928730" sldId="267"/>
            <ac:spMk id="3" creationId="{B031CBA2-BA54-A199-ED55-218F01951D6B}"/>
          </ac:spMkLst>
        </pc:spChg>
        <pc:spChg chg="add del mod">
          <ac:chgData name="Leigh-Ann Pringle" userId="90c27759-dcb2-4cfd-84bf-93ebcdd77db7" providerId="ADAL" clId="{563B2F29-60A9-AF44-B985-7608CC1A1E0E}" dt="2022-12-10T19:04:22.684" v="3905" actId="478"/>
          <ac:spMkLst>
            <pc:docMk/>
            <pc:sldMk cId="1544928730" sldId="267"/>
            <ac:spMk id="4" creationId="{5542896A-510A-D4BE-A785-37D3AC1EA6DD}"/>
          </ac:spMkLst>
        </pc:spChg>
        <pc:spChg chg="del">
          <ac:chgData name="Leigh-Ann Pringle" userId="90c27759-dcb2-4cfd-84bf-93ebcdd77db7" providerId="ADAL" clId="{563B2F29-60A9-AF44-B985-7608CC1A1E0E}" dt="2022-12-10T18:52:39.030" v="3081" actId="478"/>
          <ac:spMkLst>
            <pc:docMk/>
            <pc:sldMk cId="1544928730" sldId="267"/>
            <ac:spMk id="5" creationId="{FE767E29-177C-F033-921A-AFF071CA4F61}"/>
          </ac:spMkLst>
        </pc:spChg>
        <pc:spChg chg="add del mod">
          <ac:chgData name="Leigh-Ann Pringle" userId="90c27759-dcb2-4cfd-84bf-93ebcdd77db7" providerId="ADAL" clId="{563B2F29-60A9-AF44-B985-7608CC1A1E0E}" dt="2022-12-10T19:02:18.289" v="3889" actId="478"/>
          <ac:spMkLst>
            <pc:docMk/>
            <pc:sldMk cId="1544928730" sldId="267"/>
            <ac:spMk id="7" creationId="{8C322599-DCEE-5945-6F0C-85298A67BA77}"/>
          </ac:spMkLst>
        </pc:spChg>
        <pc:spChg chg="add del mod">
          <ac:chgData name="Leigh-Ann Pringle" userId="90c27759-dcb2-4cfd-84bf-93ebcdd77db7" providerId="ADAL" clId="{563B2F29-60A9-AF44-B985-7608CC1A1E0E}" dt="2022-12-10T19:04:42.073" v="3911" actId="478"/>
          <ac:spMkLst>
            <pc:docMk/>
            <pc:sldMk cId="1544928730" sldId="267"/>
            <ac:spMk id="10" creationId="{1C6EB217-0C34-10B8-065E-5C0194942116}"/>
          </ac:spMkLst>
        </pc:spChg>
        <pc:spChg chg="add del mod">
          <ac:chgData name="Leigh-Ann Pringle" userId="90c27759-dcb2-4cfd-84bf-93ebcdd77db7" providerId="ADAL" clId="{563B2F29-60A9-AF44-B985-7608CC1A1E0E}" dt="2022-12-10T18:59:27.262" v="3765" actId="478"/>
          <ac:spMkLst>
            <pc:docMk/>
            <pc:sldMk cId="1544928730" sldId="267"/>
            <ac:spMk id="12" creationId="{06E5BC7A-3F5A-4669-B9C9-8940BCE7F32D}"/>
          </ac:spMkLst>
        </pc:spChg>
        <pc:spChg chg="add mod">
          <ac:chgData name="Leigh-Ann Pringle" userId="90c27759-dcb2-4cfd-84bf-93ebcdd77db7" providerId="ADAL" clId="{563B2F29-60A9-AF44-B985-7608CC1A1E0E}" dt="2022-12-10T19:05:45.522" v="3927" actId="1076"/>
          <ac:spMkLst>
            <pc:docMk/>
            <pc:sldMk cId="1544928730" sldId="267"/>
            <ac:spMk id="15" creationId="{BF491904-A0D0-0712-43D8-9DFF9FF635A9}"/>
          </ac:spMkLst>
        </pc:spChg>
        <pc:spChg chg="add mod">
          <ac:chgData name="Leigh-Ann Pringle" userId="90c27759-dcb2-4cfd-84bf-93ebcdd77db7" providerId="ADAL" clId="{563B2F29-60A9-AF44-B985-7608CC1A1E0E}" dt="2022-12-10T19:06:10.429" v="3930" actId="207"/>
          <ac:spMkLst>
            <pc:docMk/>
            <pc:sldMk cId="1544928730" sldId="267"/>
            <ac:spMk id="16" creationId="{29A8A6A0-D872-AC6F-1EA1-D82D1D060986}"/>
          </ac:spMkLst>
        </pc:spChg>
        <pc:spChg chg="add del mod">
          <ac:chgData name="Leigh-Ann Pringle" userId="90c27759-dcb2-4cfd-84bf-93ebcdd77db7" providerId="ADAL" clId="{563B2F29-60A9-AF44-B985-7608CC1A1E0E}" dt="2022-12-10T19:04:16.067" v="3904" actId="478"/>
          <ac:spMkLst>
            <pc:docMk/>
            <pc:sldMk cId="1544928730" sldId="267"/>
            <ac:spMk id="18" creationId="{EA0B83A6-F39B-EC9F-E85E-8B00FE5D91C4}"/>
          </ac:spMkLst>
        </pc:spChg>
        <pc:spChg chg="add mod">
          <ac:chgData name="Leigh-Ann Pringle" userId="90c27759-dcb2-4cfd-84bf-93ebcdd77db7" providerId="ADAL" clId="{563B2F29-60A9-AF44-B985-7608CC1A1E0E}" dt="2022-12-10T19:06:41.335" v="3950" actId="20577"/>
          <ac:spMkLst>
            <pc:docMk/>
            <pc:sldMk cId="1544928730" sldId="267"/>
            <ac:spMk id="19" creationId="{F952B61D-8C2C-D524-44B0-28A2F9C213BD}"/>
          </ac:spMkLst>
        </pc:spChg>
        <pc:spChg chg="add mod">
          <ac:chgData name="Leigh-Ann Pringle" userId="90c27759-dcb2-4cfd-84bf-93ebcdd77db7" providerId="ADAL" clId="{563B2F29-60A9-AF44-B985-7608CC1A1E0E}" dt="2022-12-10T19:07:20.252" v="3966" actId="20577"/>
          <ac:spMkLst>
            <pc:docMk/>
            <pc:sldMk cId="1544928730" sldId="267"/>
            <ac:spMk id="20" creationId="{E78CA59B-11A1-7918-1E09-53C239FD8721}"/>
          </ac:spMkLst>
        </pc:spChg>
        <pc:picChg chg="add del mod">
          <ac:chgData name="Leigh-Ann Pringle" userId="90c27759-dcb2-4cfd-84bf-93ebcdd77db7" providerId="ADAL" clId="{563B2F29-60A9-AF44-B985-7608CC1A1E0E}" dt="2022-12-10T18:59:15.040" v="3760" actId="478"/>
          <ac:picMkLst>
            <pc:docMk/>
            <pc:sldMk cId="1544928730" sldId="267"/>
            <ac:picMk id="6" creationId="{E674050B-5F37-FFDA-A77D-5D03EC0A6298}"/>
          </ac:picMkLst>
        </pc:picChg>
        <pc:picChg chg="add del mod">
          <ac:chgData name="Leigh-Ann Pringle" userId="90c27759-dcb2-4cfd-84bf-93ebcdd77db7" providerId="ADAL" clId="{563B2F29-60A9-AF44-B985-7608CC1A1E0E}" dt="2022-12-10T18:59:29.237" v="3767" actId="478"/>
          <ac:picMkLst>
            <pc:docMk/>
            <pc:sldMk cId="1544928730" sldId="267"/>
            <ac:picMk id="8" creationId="{8A385379-8F88-461B-F2A8-22DD07B96A6F}"/>
          </ac:picMkLst>
        </pc:picChg>
        <pc:picChg chg="add del mod">
          <ac:chgData name="Leigh-Ann Pringle" userId="90c27759-dcb2-4cfd-84bf-93ebcdd77db7" providerId="ADAL" clId="{563B2F29-60A9-AF44-B985-7608CC1A1E0E}" dt="2022-12-10T18:59:28.382" v="3766" actId="478"/>
          <ac:picMkLst>
            <pc:docMk/>
            <pc:sldMk cId="1544928730" sldId="267"/>
            <ac:picMk id="9" creationId="{80315A4D-788B-2FE6-2C68-E077262603A6}"/>
          </ac:picMkLst>
        </pc:picChg>
        <pc:picChg chg="add del mod">
          <ac:chgData name="Leigh-Ann Pringle" userId="90c27759-dcb2-4cfd-84bf-93ebcdd77db7" providerId="ADAL" clId="{563B2F29-60A9-AF44-B985-7608CC1A1E0E}" dt="2022-12-10T18:59:29.990" v="3768" actId="478"/>
          <ac:picMkLst>
            <pc:docMk/>
            <pc:sldMk cId="1544928730" sldId="267"/>
            <ac:picMk id="11" creationId="{F015220C-9042-34D0-AA59-5469A9E10BC3}"/>
          </ac:picMkLst>
        </pc:picChg>
        <pc:picChg chg="add del mod">
          <ac:chgData name="Leigh-Ann Pringle" userId="90c27759-dcb2-4cfd-84bf-93ebcdd77db7" providerId="ADAL" clId="{563B2F29-60A9-AF44-B985-7608CC1A1E0E}" dt="2022-12-11T16:08:56.313" v="4929" actId="1076"/>
          <ac:picMkLst>
            <pc:docMk/>
            <pc:sldMk cId="1544928730" sldId="267"/>
            <ac:picMk id="14" creationId="{A39B8F5F-103D-4487-95C8-16C94EC7A53A}"/>
          </ac:picMkLst>
        </pc:picChg>
        <pc:picChg chg="del mod">
          <ac:chgData name="Leigh-Ann Pringle" userId="90c27759-dcb2-4cfd-84bf-93ebcdd77db7" providerId="ADAL" clId="{563B2F29-60A9-AF44-B985-7608CC1A1E0E}" dt="2022-12-10T18:51:34.796" v="3078" actId="478"/>
          <ac:picMkLst>
            <pc:docMk/>
            <pc:sldMk cId="1544928730" sldId="267"/>
            <ac:picMk id="1026" creationId="{D83F9EF3-B7AE-7B28-CA90-BBE22EDDE688}"/>
          </ac:picMkLst>
        </pc:picChg>
      </pc:sldChg>
      <pc:sldChg chg="delSp modSp del mod modNotesTx">
        <pc:chgData name="Leigh-Ann Pringle" userId="90c27759-dcb2-4cfd-84bf-93ebcdd77db7" providerId="ADAL" clId="{563B2F29-60A9-AF44-B985-7608CC1A1E0E}" dt="2022-12-11T18:49:44.047" v="7874" actId="2696"/>
        <pc:sldMkLst>
          <pc:docMk/>
          <pc:sldMk cId="2256072769" sldId="271"/>
        </pc:sldMkLst>
        <pc:spChg chg="mod">
          <ac:chgData name="Leigh-Ann Pringle" userId="90c27759-dcb2-4cfd-84bf-93ebcdd77db7" providerId="ADAL" clId="{563B2F29-60A9-AF44-B985-7608CC1A1E0E}" dt="2022-12-10T19:24:12.819" v="4819" actId="20577"/>
          <ac:spMkLst>
            <pc:docMk/>
            <pc:sldMk cId="2256072769" sldId="271"/>
            <ac:spMk id="2" creationId="{FD23A895-91D5-9752-69E0-1BF093CE66A4}"/>
          </ac:spMkLst>
        </pc:spChg>
        <pc:spChg chg="del">
          <ac:chgData name="Leigh-Ann Pringle" userId="90c27759-dcb2-4cfd-84bf-93ebcdd77db7" providerId="ADAL" clId="{563B2F29-60A9-AF44-B985-7608CC1A1E0E}" dt="2022-12-10T19:22:28.778" v="4761" actId="478"/>
          <ac:spMkLst>
            <pc:docMk/>
            <pc:sldMk cId="2256072769" sldId="271"/>
            <ac:spMk id="4" creationId="{412D2C73-D897-4BB6-7B35-4DEB6FF3900E}"/>
          </ac:spMkLst>
        </pc:spChg>
        <pc:spChg chg="del mod">
          <ac:chgData name="Leigh-Ann Pringle" userId="90c27759-dcb2-4cfd-84bf-93ebcdd77db7" providerId="ADAL" clId="{563B2F29-60A9-AF44-B985-7608CC1A1E0E}" dt="2022-12-10T19:22:31.475" v="4763" actId="478"/>
          <ac:spMkLst>
            <pc:docMk/>
            <pc:sldMk cId="2256072769" sldId="271"/>
            <ac:spMk id="5" creationId="{6B9D6135-8EAA-AAA8-0727-4D9641B7F7A4}"/>
          </ac:spMkLst>
        </pc:spChg>
        <pc:spChg chg="del">
          <ac:chgData name="Leigh-Ann Pringle" userId="90c27759-dcb2-4cfd-84bf-93ebcdd77db7" providerId="ADAL" clId="{563B2F29-60A9-AF44-B985-7608CC1A1E0E}" dt="2022-12-10T19:22:33.259" v="4764" actId="478"/>
          <ac:spMkLst>
            <pc:docMk/>
            <pc:sldMk cId="2256072769" sldId="271"/>
            <ac:spMk id="8" creationId="{2674D631-B97B-5E56-ADC2-6F2084C33970}"/>
          </ac:spMkLst>
        </pc:spChg>
        <pc:spChg chg="del">
          <ac:chgData name="Leigh-Ann Pringle" userId="90c27759-dcb2-4cfd-84bf-93ebcdd77db7" providerId="ADAL" clId="{563B2F29-60A9-AF44-B985-7608CC1A1E0E}" dt="2022-12-10T19:22:40.329" v="4765" actId="478"/>
          <ac:spMkLst>
            <pc:docMk/>
            <pc:sldMk cId="2256072769" sldId="271"/>
            <ac:spMk id="9" creationId="{AA3DFEA7-AC41-B7A1-046F-00C55D2C111D}"/>
          </ac:spMkLst>
        </pc:spChg>
        <pc:spChg chg="del">
          <ac:chgData name="Leigh-Ann Pringle" userId="90c27759-dcb2-4cfd-84bf-93ebcdd77db7" providerId="ADAL" clId="{563B2F29-60A9-AF44-B985-7608CC1A1E0E}" dt="2022-12-10T19:22:41.333" v="4766" actId="478"/>
          <ac:spMkLst>
            <pc:docMk/>
            <pc:sldMk cId="2256072769" sldId="271"/>
            <ac:spMk id="10" creationId="{4ECD5EFD-A807-ABB0-3630-7CEADC7768B0}"/>
          </ac:spMkLst>
        </pc:spChg>
      </pc:sldChg>
    </pc:docChg>
  </pc:docChgLst>
  <pc:docChgLst>
    <pc:chgData name="Leigh-Ann Pringle" userId="90c27759-dcb2-4cfd-84bf-93ebcdd77db7" providerId="ADAL" clId="{5ADA9B5E-3578-F548-8AF6-62A54D90A017}"/>
    <pc:docChg chg="custSel modSld">
      <pc:chgData name="Leigh-Ann Pringle" userId="90c27759-dcb2-4cfd-84bf-93ebcdd77db7" providerId="ADAL" clId="{5ADA9B5E-3578-F548-8AF6-62A54D90A017}" dt="2022-12-04T11:05:12.309" v="3330"/>
      <pc:docMkLst>
        <pc:docMk/>
      </pc:docMkLst>
      <pc:sldChg chg="modNotesTx">
        <pc:chgData name="Leigh-Ann Pringle" userId="90c27759-dcb2-4cfd-84bf-93ebcdd77db7" providerId="ADAL" clId="{5ADA9B5E-3578-F548-8AF6-62A54D90A017}" dt="2022-12-03T14:59:04.514" v="2264" actId="20577"/>
        <pc:sldMkLst>
          <pc:docMk/>
          <pc:sldMk cId="1803998556" sldId="256"/>
        </pc:sldMkLst>
      </pc:sldChg>
      <pc:sldChg chg="addSp delSp modSp modNotesTx">
        <pc:chgData name="Leigh-Ann Pringle" userId="90c27759-dcb2-4cfd-84bf-93ebcdd77db7" providerId="ADAL" clId="{5ADA9B5E-3578-F548-8AF6-62A54D90A017}" dt="2022-12-04T11:05:12.309" v="3330"/>
        <pc:sldMkLst>
          <pc:docMk/>
          <pc:sldMk cId="394659431" sldId="263"/>
        </pc:sldMkLst>
        <pc:picChg chg="add mod">
          <ac:chgData name="Leigh-Ann Pringle" userId="90c27759-dcb2-4cfd-84bf-93ebcdd77db7" providerId="ADAL" clId="{5ADA9B5E-3578-F548-8AF6-62A54D90A017}" dt="2022-12-04T11:05:12.309" v="3330"/>
          <ac:picMkLst>
            <pc:docMk/>
            <pc:sldMk cId="394659431" sldId="263"/>
            <ac:picMk id="3" creationId="{464333B9-DFB3-EDFC-72EF-97A33A8D44F5}"/>
          </ac:picMkLst>
        </pc:picChg>
        <pc:picChg chg="del">
          <ac:chgData name="Leigh-Ann Pringle" userId="90c27759-dcb2-4cfd-84bf-93ebcdd77db7" providerId="ADAL" clId="{5ADA9B5E-3578-F548-8AF6-62A54D90A017}" dt="2022-12-03T11:09:13.336" v="1075" actId="478"/>
          <ac:picMkLst>
            <pc:docMk/>
            <pc:sldMk cId="394659431" sldId="263"/>
            <ac:picMk id="3074" creationId="{F10417B2-55A1-4FA1-C53E-DE3EB77E0955}"/>
          </ac:picMkLst>
        </pc:picChg>
      </pc:sldChg>
      <pc:sldChg chg="modNotesTx">
        <pc:chgData name="Leigh-Ann Pringle" userId="90c27759-dcb2-4cfd-84bf-93ebcdd77db7" providerId="ADAL" clId="{5ADA9B5E-3578-F548-8AF6-62A54D90A017}" dt="2022-12-03T14:57:35.817" v="2258" actId="20577"/>
        <pc:sldMkLst>
          <pc:docMk/>
          <pc:sldMk cId="1324028363" sldId="264"/>
        </pc:sldMkLst>
      </pc:sldChg>
      <pc:sldChg chg="addSp modSp mod modNotesTx">
        <pc:chgData name="Leigh-Ann Pringle" userId="90c27759-dcb2-4cfd-84bf-93ebcdd77db7" providerId="ADAL" clId="{5ADA9B5E-3578-F548-8AF6-62A54D90A017}" dt="2022-12-03T14:57:44.104" v="2260" actId="20577"/>
        <pc:sldMkLst>
          <pc:docMk/>
          <pc:sldMk cId="3225381226" sldId="265"/>
        </pc:sldMkLst>
        <pc:picChg chg="add mod">
          <ac:chgData name="Leigh-Ann Pringle" userId="90c27759-dcb2-4cfd-84bf-93ebcdd77db7" providerId="ADAL" clId="{5ADA9B5E-3578-F548-8AF6-62A54D90A017}" dt="2022-12-03T11:02:17.851" v="273" actId="1076"/>
          <ac:picMkLst>
            <pc:docMk/>
            <pc:sldMk cId="3225381226" sldId="265"/>
            <ac:picMk id="4" creationId="{07F607D6-49D5-2AAF-AAB0-DF5C8C24F115}"/>
          </ac:picMkLst>
        </pc:picChg>
        <pc:picChg chg="add mod">
          <ac:chgData name="Leigh-Ann Pringle" userId="90c27759-dcb2-4cfd-84bf-93ebcdd77db7" providerId="ADAL" clId="{5ADA9B5E-3578-F548-8AF6-62A54D90A017}" dt="2022-12-03T11:02:15.337" v="272" actId="1076"/>
          <ac:picMkLst>
            <pc:docMk/>
            <pc:sldMk cId="3225381226" sldId="265"/>
            <ac:picMk id="6" creationId="{296EF24A-F58F-1CCC-13D2-99F55360BFF9}"/>
          </ac:picMkLst>
        </pc:picChg>
        <pc:picChg chg="add mod">
          <ac:chgData name="Leigh-Ann Pringle" userId="90c27759-dcb2-4cfd-84bf-93ebcdd77db7" providerId="ADAL" clId="{5ADA9B5E-3578-F548-8AF6-62A54D90A017}" dt="2022-12-03T11:02:10.701" v="270" actId="1076"/>
          <ac:picMkLst>
            <pc:docMk/>
            <pc:sldMk cId="3225381226" sldId="265"/>
            <ac:picMk id="8" creationId="{C6BC2295-1F26-8479-AA90-837DFAEC8C64}"/>
          </ac:picMkLst>
        </pc:picChg>
      </pc:sldChg>
      <pc:sldChg chg="addSp delSp modSp mod modNotesTx">
        <pc:chgData name="Leigh-Ann Pringle" userId="90c27759-dcb2-4cfd-84bf-93ebcdd77db7" providerId="ADAL" clId="{5ADA9B5E-3578-F548-8AF6-62A54D90A017}" dt="2022-12-03T15:14:18.088" v="3228" actId="20577"/>
        <pc:sldMkLst>
          <pc:docMk/>
          <pc:sldMk cId="2256072769" sldId="271"/>
        </pc:sldMkLst>
        <pc:spChg chg="mod">
          <ac:chgData name="Leigh-Ann Pringle" userId="90c27759-dcb2-4cfd-84bf-93ebcdd77db7" providerId="ADAL" clId="{5ADA9B5E-3578-F548-8AF6-62A54D90A017}" dt="2022-12-03T15:05:19.098" v="2447" actId="1076"/>
          <ac:spMkLst>
            <pc:docMk/>
            <pc:sldMk cId="2256072769" sldId="271"/>
            <ac:spMk id="2" creationId="{FD23A895-91D5-9752-69E0-1BF093CE66A4}"/>
          </ac:spMkLst>
        </pc:spChg>
        <pc:spChg chg="add del mod">
          <ac:chgData name="Leigh-Ann Pringle" userId="90c27759-dcb2-4cfd-84bf-93ebcdd77db7" providerId="ADAL" clId="{5ADA9B5E-3578-F548-8AF6-62A54D90A017}" dt="2022-12-03T15:02:07.520" v="2377" actId="478"/>
          <ac:spMkLst>
            <pc:docMk/>
            <pc:sldMk cId="2256072769" sldId="271"/>
            <ac:spMk id="3" creationId="{D3A0EA41-225D-280F-2C2B-0B9A2C3F8A19}"/>
          </ac:spMkLst>
        </pc:spChg>
        <pc:spChg chg="add mod">
          <ac:chgData name="Leigh-Ann Pringle" userId="90c27759-dcb2-4cfd-84bf-93ebcdd77db7" providerId="ADAL" clId="{5ADA9B5E-3578-F548-8AF6-62A54D90A017}" dt="2022-12-03T15:05:20.920" v="2448" actId="1076"/>
          <ac:spMkLst>
            <pc:docMk/>
            <pc:sldMk cId="2256072769" sldId="271"/>
            <ac:spMk id="4" creationId="{412D2C73-D897-4BB6-7B35-4DEB6FF3900E}"/>
          </ac:spMkLst>
        </pc:spChg>
        <pc:spChg chg="add mod">
          <ac:chgData name="Leigh-Ann Pringle" userId="90c27759-dcb2-4cfd-84bf-93ebcdd77db7" providerId="ADAL" clId="{5ADA9B5E-3578-F548-8AF6-62A54D90A017}" dt="2022-12-03T15:05:29.809" v="2451" actId="1076"/>
          <ac:spMkLst>
            <pc:docMk/>
            <pc:sldMk cId="2256072769" sldId="271"/>
            <ac:spMk id="5" creationId="{6B9D6135-8EAA-AAA8-0727-4D9641B7F7A4}"/>
          </ac:spMkLst>
        </pc:spChg>
        <pc:spChg chg="add del mod">
          <ac:chgData name="Leigh-Ann Pringle" userId="90c27759-dcb2-4cfd-84bf-93ebcdd77db7" providerId="ADAL" clId="{5ADA9B5E-3578-F548-8AF6-62A54D90A017}" dt="2022-12-03T15:05:37.292" v="2454" actId="478"/>
          <ac:spMkLst>
            <pc:docMk/>
            <pc:sldMk cId="2256072769" sldId="271"/>
            <ac:spMk id="6" creationId="{B33C4AC9-10C6-7063-C1C9-E2ED9B565B5E}"/>
          </ac:spMkLst>
        </pc:spChg>
        <pc:spChg chg="add del mod">
          <ac:chgData name="Leigh-Ann Pringle" userId="90c27759-dcb2-4cfd-84bf-93ebcdd77db7" providerId="ADAL" clId="{5ADA9B5E-3578-F548-8AF6-62A54D90A017}" dt="2022-12-03T15:07:09.592" v="2498" actId="478"/>
          <ac:spMkLst>
            <pc:docMk/>
            <pc:sldMk cId="2256072769" sldId="271"/>
            <ac:spMk id="7" creationId="{57279FED-1312-0E90-BE3D-963852FE71B4}"/>
          </ac:spMkLst>
        </pc:spChg>
        <pc:spChg chg="add mod">
          <ac:chgData name="Leigh-Ann Pringle" userId="90c27759-dcb2-4cfd-84bf-93ebcdd77db7" providerId="ADAL" clId="{5ADA9B5E-3578-F548-8AF6-62A54D90A017}" dt="2022-12-03T15:07:40.008" v="2506" actId="14100"/>
          <ac:spMkLst>
            <pc:docMk/>
            <pc:sldMk cId="2256072769" sldId="271"/>
            <ac:spMk id="8" creationId="{2674D631-B97B-5E56-ADC2-6F2084C33970}"/>
          </ac:spMkLst>
        </pc:spChg>
        <pc:spChg chg="add mod">
          <ac:chgData name="Leigh-Ann Pringle" userId="90c27759-dcb2-4cfd-84bf-93ebcdd77db7" providerId="ADAL" clId="{5ADA9B5E-3578-F548-8AF6-62A54D90A017}" dt="2022-12-03T15:08:10.829" v="2531" actId="20577"/>
          <ac:spMkLst>
            <pc:docMk/>
            <pc:sldMk cId="2256072769" sldId="271"/>
            <ac:spMk id="9" creationId="{AA3DFEA7-AC41-B7A1-046F-00C55D2C111D}"/>
          </ac:spMkLst>
        </pc:spChg>
        <pc:spChg chg="add mod">
          <ac:chgData name="Leigh-Ann Pringle" userId="90c27759-dcb2-4cfd-84bf-93ebcdd77db7" providerId="ADAL" clId="{5ADA9B5E-3578-F548-8AF6-62A54D90A017}" dt="2022-12-03T15:08:40.129" v="2552" actId="20577"/>
          <ac:spMkLst>
            <pc:docMk/>
            <pc:sldMk cId="2256072769" sldId="271"/>
            <ac:spMk id="10" creationId="{4ECD5EFD-A807-ABB0-3630-7CEADC7768B0}"/>
          </ac:spMkLst>
        </pc:spChg>
      </pc:sldChg>
    </pc:docChg>
  </pc:docChgLst>
  <pc:docChgLst>
    <pc:chgData name="Megan Botes" userId="97bb162e-a458-47f7-b9fc-35c0b104cc73" providerId="ADAL" clId="{4B54EF85-78B4-46E1-B058-7BBF89F31A8E}"/>
    <pc:docChg chg="undo custSel modSld">
      <pc:chgData name="Megan Botes" userId="97bb162e-a458-47f7-b9fc-35c0b104cc73" providerId="ADAL" clId="{4B54EF85-78B4-46E1-B058-7BBF89F31A8E}" dt="2022-12-13T18:23:30.936" v="318" actId="20577"/>
      <pc:docMkLst>
        <pc:docMk/>
      </pc:docMkLst>
      <pc:sldChg chg="addSp modSp mod modNotesTx">
        <pc:chgData name="Megan Botes" userId="97bb162e-a458-47f7-b9fc-35c0b104cc73" providerId="ADAL" clId="{4B54EF85-78B4-46E1-B058-7BBF89F31A8E}" dt="2022-12-13T18:17:35.724" v="193" actId="20577"/>
        <pc:sldMkLst>
          <pc:docMk/>
          <pc:sldMk cId="1803998556" sldId="256"/>
        </pc:sldMkLst>
        <pc:picChg chg="add mod">
          <ac:chgData name="Megan Botes" userId="97bb162e-a458-47f7-b9fc-35c0b104cc73" providerId="ADAL" clId="{4B54EF85-78B4-46E1-B058-7BBF89F31A8E}" dt="2022-12-13T17:42:50.118" v="57"/>
          <ac:picMkLst>
            <pc:docMk/>
            <pc:sldMk cId="1803998556" sldId="256"/>
            <ac:picMk id="2" creationId="{7E9C5A68-0C32-979F-97DD-77337C125B97}"/>
          </ac:picMkLst>
        </pc:picChg>
        <pc:picChg chg="add mod">
          <ac:chgData name="Megan Botes" userId="97bb162e-a458-47f7-b9fc-35c0b104cc73" providerId="ADAL" clId="{4B54EF85-78B4-46E1-B058-7BBF89F31A8E}" dt="2022-12-13T17:44:00.755" v="66" actId="962"/>
          <ac:picMkLst>
            <pc:docMk/>
            <pc:sldMk cId="1803998556" sldId="256"/>
            <ac:picMk id="4" creationId="{62749816-C6BF-8767-D011-1AC698D205EA}"/>
          </ac:picMkLst>
        </pc:picChg>
      </pc:sldChg>
      <pc:sldChg chg="addSp delSp modSp mod setBg addAnim setClrOvrMap modNotesTx">
        <pc:chgData name="Megan Botes" userId="97bb162e-a458-47f7-b9fc-35c0b104cc73" providerId="ADAL" clId="{4B54EF85-78B4-46E1-B058-7BBF89F31A8E}" dt="2022-12-13T18:23:30.936" v="318" actId="20577"/>
        <pc:sldMkLst>
          <pc:docMk/>
          <pc:sldMk cId="394659431" sldId="263"/>
        </pc:sldMkLst>
        <pc:spChg chg="mod ord">
          <ac:chgData name="Megan Botes" userId="97bb162e-a458-47f7-b9fc-35c0b104cc73" providerId="ADAL" clId="{4B54EF85-78B4-46E1-B058-7BBF89F31A8E}" dt="2022-12-13T17:40:55.425" v="53" actId="20577"/>
          <ac:spMkLst>
            <pc:docMk/>
            <pc:sldMk cId="394659431" sldId="263"/>
            <ac:spMk id="2" creationId="{BFB37A70-24D5-31FE-BEDE-A6547767FD10}"/>
          </ac:spMkLst>
        </pc:spChg>
        <pc:spChg chg="add">
          <ac:chgData name="Megan Botes" userId="97bb162e-a458-47f7-b9fc-35c0b104cc73" providerId="ADAL" clId="{4B54EF85-78B4-46E1-B058-7BBF89F31A8E}" dt="2022-12-13T17:40:42.968" v="37" actId="26606"/>
          <ac:spMkLst>
            <pc:docMk/>
            <pc:sldMk cId="394659431" sldId="263"/>
            <ac:spMk id="9" creationId="{71B2258F-86CA-4D4D-8270-BC05FCDEBFB3}"/>
          </ac:spMkLst>
        </pc:spChg>
        <pc:picChg chg="del">
          <ac:chgData name="Megan Botes" userId="97bb162e-a458-47f7-b9fc-35c0b104cc73" providerId="ADAL" clId="{4B54EF85-78B4-46E1-B058-7BBF89F31A8E}" dt="2022-12-13T17:40:38.394" v="35" actId="478"/>
          <ac:picMkLst>
            <pc:docMk/>
            <pc:sldMk cId="394659431" sldId="263"/>
            <ac:picMk id="3" creationId="{464333B9-DFB3-EDFC-72EF-97A33A8D44F5}"/>
          </ac:picMkLst>
        </pc:picChg>
        <pc:picChg chg="add mod">
          <ac:chgData name="Megan Botes" userId="97bb162e-a458-47f7-b9fc-35c0b104cc73" providerId="ADAL" clId="{4B54EF85-78B4-46E1-B058-7BBF89F31A8E}" dt="2022-12-13T17:40:39.087" v="36"/>
          <ac:picMkLst>
            <pc:docMk/>
            <pc:sldMk cId="394659431" sldId="263"/>
            <ac:picMk id="4" creationId="{2BEBE34C-DC23-F0EE-C408-BE86FD0D6BA2}"/>
          </ac:picMkLst>
        </pc:picChg>
        <pc:picChg chg="add mod">
          <ac:chgData name="Megan Botes" userId="97bb162e-a458-47f7-b9fc-35c0b104cc73" providerId="ADAL" clId="{4B54EF85-78B4-46E1-B058-7BBF89F31A8E}" dt="2022-12-13T17:43:04.229" v="61"/>
          <ac:picMkLst>
            <pc:docMk/>
            <pc:sldMk cId="394659431" sldId="263"/>
            <ac:picMk id="5" creationId="{1B810487-03C6-1A19-94F5-03DBD86F6AD3}"/>
          </ac:picMkLst>
        </pc:picChg>
      </pc:sldChg>
      <pc:sldChg chg="addSp modSp mod modNotesTx">
        <pc:chgData name="Megan Botes" userId="97bb162e-a458-47f7-b9fc-35c0b104cc73" providerId="ADAL" clId="{4B54EF85-78B4-46E1-B058-7BBF89F31A8E}" dt="2022-12-13T18:21:19.938" v="251" actId="113"/>
        <pc:sldMkLst>
          <pc:docMk/>
          <pc:sldMk cId="1324028363" sldId="264"/>
        </pc:sldMkLst>
        <pc:spChg chg="add mod">
          <ac:chgData name="Megan Botes" userId="97bb162e-a458-47f7-b9fc-35c0b104cc73" providerId="ADAL" clId="{4B54EF85-78B4-46E1-B058-7BBF89F31A8E}" dt="2022-12-13T17:42:18.872" v="54"/>
          <ac:spMkLst>
            <pc:docMk/>
            <pc:sldMk cId="1324028363" sldId="264"/>
            <ac:spMk id="2" creationId="{07AA62F9-187B-5BBE-0755-9D44825321CC}"/>
          </ac:spMkLst>
        </pc:spChg>
        <pc:spChg chg="add mod">
          <ac:chgData name="Megan Botes" userId="97bb162e-a458-47f7-b9fc-35c0b104cc73" providerId="ADAL" clId="{4B54EF85-78B4-46E1-B058-7BBF89F31A8E}" dt="2022-12-13T17:46:33.291" v="145" actId="404"/>
          <ac:spMkLst>
            <pc:docMk/>
            <pc:sldMk cId="1324028363" sldId="264"/>
            <ac:spMk id="6" creationId="{5D1DDBE2-C7A2-251E-C3D0-33D7B76D4CDF}"/>
          </ac:spMkLst>
        </pc:spChg>
        <pc:spChg chg="mod">
          <ac:chgData name="Megan Botes" userId="97bb162e-a458-47f7-b9fc-35c0b104cc73" providerId="ADAL" clId="{4B54EF85-78B4-46E1-B058-7BBF89F31A8E}" dt="2022-12-13T17:40:18.015" v="34" actId="20577"/>
          <ac:spMkLst>
            <pc:docMk/>
            <pc:sldMk cId="1324028363" sldId="264"/>
            <ac:spMk id="7" creationId="{751F1677-5B78-AA50-A2B6-F73CE057BF87}"/>
          </ac:spMkLst>
        </pc:spChg>
        <pc:spChg chg="add mod">
          <ac:chgData name="Megan Botes" userId="97bb162e-a458-47f7-b9fc-35c0b104cc73" providerId="ADAL" clId="{4B54EF85-78B4-46E1-B058-7BBF89F31A8E}" dt="2022-12-13T17:45:56.745" v="122" actId="404"/>
          <ac:spMkLst>
            <pc:docMk/>
            <pc:sldMk cId="1324028363" sldId="264"/>
            <ac:spMk id="8" creationId="{A0D60DDB-A15A-C1BC-07FD-1EBF0409CE2F}"/>
          </ac:spMkLst>
        </pc:spChg>
        <pc:spChg chg="add mod">
          <ac:chgData name="Megan Botes" userId="97bb162e-a458-47f7-b9fc-35c0b104cc73" providerId="ADAL" clId="{4B54EF85-78B4-46E1-B058-7BBF89F31A8E}" dt="2022-12-13T17:46:22.402" v="141" actId="404"/>
          <ac:spMkLst>
            <pc:docMk/>
            <pc:sldMk cId="1324028363" sldId="264"/>
            <ac:spMk id="10" creationId="{A826C90E-9BCD-C5AC-2EF4-05C758E597EE}"/>
          </ac:spMkLst>
        </pc:spChg>
        <pc:picChg chg="add mod">
          <ac:chgData name="Megan Botes" userId="97bb162e-a458-47f7-b9fc-35c0b104cc73" providerId="ADAL" clId="{4B54EF85-78B4-46E1-B058-7BBF89F31A8E}" dt="2022-12-13T17:42:54.510" v="59"/>
          <ac:picMkLst>
            <pc:docMk/>
            <pc:sldMk cId="1324028363" sldId="264"/>
            <ac:picMk id="4" creationId="{2E9D7A57-3F5A-73A5-F294-CC54C2546570}"/>
          </ac:picMkLst>
        </pc:picChg>
      </pc:sldChg>
      <pc:sldChg chg="addSp modSp mod modNotesTx">
        <pc:chgData name="Megan Botes" userId="97bb162e-a458-47f7-b9fc-35c0b104cc73" providerId="ADAL" clId="{4B54EF85-78B4-46E1-B058-7BBF89F31A8E}" dt="2022-12-13T18:22:26.621" v="286" actId="20577"/>
        <pc:sldMkLst>
          <pc:docMk/>
          <pc:sldMk cId="3225381226" sldId="265"/>
        </pc:sldMkLst>
        <pc:spChg chg="add mod">
          <ac:chgData name="Megan Botes" userId="97bb162e-a458-47f7-b9fc-35c0b104cc73" providerId="ADAL" clId="{4B54EF85-78B4-46E1-B058-7BBF89F31A8E}" dt="2022-12-13T17:43:14.035" v="63" actId="14100"/>
          <ac:spMkLst>
            <pc:docMk/>
            <pc:sldMk cId="3225381226" sldId="265"/>
            <ac:spMk id="4" creationId="{FBC4ECD8-8555-DDF9-19CB-3E82CA473ED5}"/>
          </ac:spMkLst>
        </pc:spChg>
        <pc:picChg chg="add mod">
          <ac:chgData name="Megan Botes" userId="97bb162e-a458-47f7-b9fc-35c0b104cc73" providerId="ADAL" clId="{4B54EF85-78B4-46E1-B058-7BBF89F31A8E}" dt="2022-12-13T17:42:56.922" v="60"/>
          <ac:picMkLst>
            <pc:docMk/>
            <pc:sldMk cId="3225381226" sldId="265"/>
            <ac:picMk id="3" creationId="{582AEF2C-B9EA-BCA6-E0F0-9524C85A99A8}"/>
          </ac:picMkLst>
        </pc:picChg>
        <pc:picChg chg="mod">
          <ac:chgData name="Megan Botes" userId="97bb162e-a458-47f7-b9fc-35c0b104cc73" providerId="ADAL" clId="{4B54EF85-78B4-46E1-B058-7BBF89F31A8E}" dt="2022-12-13T17:10:32.901" v="4" actId="1076"/>
          <ac:picMkLst>
            <pc:docMk/>
            <pc:sldMk cId="3225381226" sldId="265"/>
            <ac:picMk id="2052" creationId="{5EF1028B-2A39-9644-56E4-A8EF26BF7451}"/>
          </ac:picMkLst>
        </pc:picChg>
      </pc:sldChg>
      <pc:sldChg chg="addSp delSp modSp mod modNotesTx">
        <pc:chgData name="Megan Botes" userId="97bb162e-a458-47f7-b9fc-35c0b104cc73" providerId="ADAL" clId="{4B54EF85-78B4-46E1-B058-7BBF89F31A8E}" dt="2022-12-13T18:18:24.547" v="207" actId="20577"/>
        <pc:sldMkLst>
          <pc:docMk/>
          <pc:sldMk cId="3603689756" sldId="266"/>
        </pc:sldMkLst>
        <pc:spChg chg="del">
          <ac:chgData name="Megan Botes" userId="97bb162e-a458-47f7-b9fc-35c0b104cc73" providerId="ADAL" clId="{4B54EF85-78B4-46E1-B058-7BBF89F31A8E}" dt="2022-12-13T17:42:30.499" v="55" actId="478"/>
          <ac:spMkLst>
            <pc:docMk/>
            <pc:sldMk cId="3603689756" sldId="266"/>
            <ac:spMk id="4" creationId="{66E0AED7-46B4-2C8E-5608-A6FD22E73DEB}"/>
          </ac:spMkLst>
        </pc:spChg>
        <pc:spChg chg="del">
          <ac:chgData name="Megan Botes" userId="97bb162e-a458-47f7-b9fc-35c0b104cc73" providerId="ADAL" clId="{4B54EF85-78B4-46E1-B058-7BBF89F31A8E}" dt="2022-12-13T17:42:34.481" v="56" actId="26606"/>
          <ac:spMkLst>
            <pc:docMk/>
            <pc:sldMk cId="3603689756" sldId="266"/>
            <ac:spMk id="1031" creationId="{53F29798-D584-4792-9B62-3F5F5C36D619}"/>
          </ac:spMkLst>
        </pc:spChg>
        <pc:spChg chg="add">
          <ac:chgData name="Megan Botes" userId="97bb162e-a458-47f7-b9fc-35c0b104cc73" providerId="ADAL" clId="{4B54EF85-78B4-46E1-B058-7BBF89F31A8E}" dt="2022-12-13T17:42:34.481" v="56" actId="26606"/>
          <ac:spMkLst>
            <pc:docMk/>
            <pc:sldMk cId="3603689756" sldId="266"/>
            <ac:spMk id="1036" creationId="{A169D286-F4D7-4C8B-A6BD-D05384C7F1D8}"/>
          </ac:spMkLst>
        </pc:spChg>
        <pc:spChg chg="add">
          <ac:chgData name="Megan Botes" userId="97bb162e-a458-47f7-b9fc-35c0b104cc73" providerId="ADAL" clId="{4B54EF85-78B4-46E1-B058-7BBF89F31A8E}" dt="2022-12-13T17:42:34.481" v="56" actId="26606"/>
          <ac:spMkLst>
            <pc:docMk/>
            <pc:sldMk cId="3603689756" sldId="266"/>
            <ac:spMk id="1038" creationId="{39E8235E-135E-4261-8F54-2B316E493C42}"/>
          </ac:spMkLst>
        </pc:spChg>
        <pc:spChg chg="add">
          <ac:chgData name="Megan Botes" userId="97bb162e-a458-47f7-b9fc-35c0b104cc73" providerId="ADAL" clId="{4B54EF85-78B4-46E1-B058-7BBF89F31A8E}" dt="2022-12-13T17:42:34.481" v="56" actId="26606"/>
          <ac:spMkLst>
            <pc:docMk/>
            <pc:sldMk cId="3603689756" sldId="266"/>
            <ac:spMk id="1040" creationId="{D4ED8EC3-4D57-4620-93CE-4E6661F09A3E}"/>
          </ac:spMkLst>
        </pc:spChg>
        <pc:spChg chg="add">
          <ac:chgData name="Megan Botes" userId="97bb162e-a458-47f7-b9fc-35c0b104cc73" providerId="ADAL" clId="{4B54EF85-78B4-46E1-B058-7BBF89F31A8E}" dt="2022-12-13T17:42:34.481" v="56" actId="26606"/>
          <ac:spMkLst>
            <pc:docMk/>
            <pc:sldMk cId="3603689756" sldId="266"/>
            <ac:spMk id="1042" creationId="{83BCB34A-2F40-4F41-8488-A134C1C155B7}"/>
          </ac:spMkLst>
        </pc:spChg>
        <pc:spChg chg="add">
          <ac:chgData name="Megan Botes" userId="97bb162e-a458-47f7-b9fc-35c0b104cc73" providerId="ADAL" clId="{4B54EF85-78B4-46E1-B058-7BBF89F31A8E}" dt="2022-12-13T17:42:34.481" v="56" actId="26606"/>
          <ac:spMkLst>
            <pc:docMk/>
            <pc:sldMk cId="3603689756" sldId="266"/>
            <ac:spMk id="1044" creationId="{F78382DC-4207-465E-B379-1E16448AA222}"/>
          </ac:spMkLst>
        </pc:spChg>
        <pc:picChg chg="add mod">
          <ac:chgData name="Megan Botes" userId="97bb162e-a458-47f7-b9fc-35c0b104cc73" providerId="ADAL" clId="{4B54EF85-78B4-46E1-B058-7BBF89F31A8E}" dt="2022-12-13T17:42:34.481" v="56" actId="26606"/>
          <ac:picMkLst>
            <pc:docMk/>
            <pc:sldMk cId="3603689756" sldId="266"/>
            <ac:picMk id="2" creationId="{35140323-9C00-F4E7-D874-9BD9940F553B}"/>
          </ac:picMkLst>
        </pc:picChg>
        <pc:picChg chg="add mod">
          <ac:chgData name="Megan Botes" userId="97bb162e-a458-47f7-b9fc-35c0b104cc73" providerId="ADAL" clId="{4B54EF85-78B4-46E1-B058-7BBF89F31A8E}" dt="2022-12-13T17:42:52.348" v="58"/>
          <ac:picMkLst>
            <pc:docMk/>
            <pc:sldMk cId="3603689756" sldId="266"/>
            <ac:picMk id="3" creationId="{C32ED344-B174-6558-4824-E9345CD8BAF6}"/>
          </ac:picMkLst>
        </pc:picChg>
        <pc:picChg chg="del">
          <ac:chgData name="Megan Botes" userId="97bb162e-a458-47f7-b9fc-35c0b104cc73" providerId="ADAL" clId="{4B54EF85-78B4-46E1-B058-7BBF89F31A8E}" dt="2022-12-13T17:09:49.865" v="0" actId="478"/>
          <ac:picMkLst>
            <pc:docMk/>
            <pc:sldMk cId="3603689756" sldId="266"/>
            <ac:picMk id="1026" creationId="{AA23C398-15C4-69E7-EC32-37852B8B8142}"/>
          </ac:picMkLst>
        </pc:picChg>
        <pc:picChg chg="add mod">
          <ac:chgData name="Megan Botes" userId="97bb162e-a458-47f7-b9fc-35c0b104cc73" providerId="ADAL" clId="{4B54EF85-78B4-46E1-B058-7BBF89F31A8E}" dt="2022-12-13T17:42:34.481" v="56" actId="26606"/>
          <ac:picMkLst>
            <pc:docMk/>
            <pc:sldMk cId="3603689756" sldId="266"/>
            <ac:picMk id="1028" creationId="{E373CA49-9DAC-697C-C238-BEB8A78E826B}"/>
          </ac:picMkLst>
        </pc:picChg>
      </pc:sldChg>
      <pc:sldChg chg="modSp mod modNotesTx">
        <pc:chgData name="Megan Botes" userId="97bb162e-a458-47f7-b9fc-35c0b104cc73" providerId="ADAL" clId="{4B54EF85-78B4-46E1-B058-7BBF89F31A8E}" dt="2022-12-13T18:20:03.045" v="226" actId="20577"/>
        <pc:sldMkLst>
          <pc:docMk/>
          <pc:sldMk cId="1544928730" sldId="267"/>
        </pc:sldMkLst>
        <pc:spChg chg="mod">
          <ac:chgData name="Megan Botes" userId="97bb162e-a458-47f7-b9fc-35c0b104cc73" providerId="ADAL" clId="{4B54EF85-78B4-46E1-B058-7BBF89F31A8E}" dt="2022-12-13T17:40:03.045" v="33" actId="20577"/>
          <ac:spMkLst>
            <pc:docMk/>
            <pc:sldMk cId="1544928730" sldId="267"/>
            <ac:spMk id="15" creationId="{BF491904-A0D0-0712-43D8-9DFF9FF635A9}"/>
          </ac:spMkLst>
        </pc:spChg>
        <pc:spChg chg="mod">
          <ac:chgData name="Megan Botes" userId="97bb162e-a458-47f7-b9fc-35c0b104cc73" providerId="ADAL" clId="{4B54EF85-78B4-46E1-B058-7BBF89F31A8E}" dt="2022-12-13T17:39:16.322" v="5" actId="20577"/>
          <ac:spMkLst>
            <pc:docMk/>
            <pc:sldMk cId="1544928730" sldId="267"/>
            <ac:spMk id="16" creationId="{29A8A6A0-D872-AC6F-1EA1-D82D1D060986}"/>
          </ac:spMkLst>
        </pc:spChg>
        <pc:spChg chg="mod">
          <ac:chgData name="Megan Botes" userId="97bb162e-a458-47f7-b9fc-35c0b104cc73" providerId="ADAL" clId="{4B54EF85-78B4-46E1-B058-7BBF89F31A8E}" dt="2022-12-13T17:39:45.145" v="21" actId="20577"/>
          <ac:spMkLst>
            <pc:docMk/>
            <pc:sldMk cId="1544928730" sldId="267"/>
            <ac:spMk id="19" creationId="{F952B61D-8C2C-D524-44B0-28A2F9C213BD}"/>
          </ac:spMkLst>
        </pc:spChg>
        <pc:spChg chg="mod">
          <ac:chgData name="Megan Botes" userId="97bb162e-a458-47f7-b9fc-35c0b104cc73" providerId="ADAL" clId="{4B54EF85-78B4-46E1-B058-7BBF89F31A8E}" dt="2022-12-13T17:39:28.334" v="8" actId="20577"/>
          <ac:spMkLst>
            <pc:docMk/>
            <pc:sldMk cId="1544928730" sldId="267"/>
            <ac:spMk id="20" creationId="{E78CA59B-11A1-7918-1E09-53C239FD8721}"/>
          </ac:spMkLst>
        </pc:spChg>
      </pc:sldChg>
    </pc:docChg>
  </pc:docChgLst>
  <pc:docChgLst>
    <pc:chgData name="Leigh-Ann Pringle" userId="90c27759-dcb2-4cfd-84bf-93ebcdd77db7" providerId="ADAL" clId="{9FD804BE-B054-A74B-895B-57033BEEB933}"/>
    <pc:docChg chg="custSel modSld">
      <pc:chgData name="Leigh-Ann Pringle" userId="90c27759-dcb2-4cfd-84bf-93ebcdd77db7" providerId="ADAL" clId="{9FD804BE-B054-A74B-895B-57033BEEB933}" dt="2022-12-04T13:45:14.527" v="361" actId="20577"/>
      <pc:docMkLst>
        <pc:docMk/>
      </pc:docMkLst>
      <pc:sldChg chg="modNotesTx">
        <pc:chgData name="Leigh-Ann Pringle" userId="90c27759-dcb2-4cfd-84bf-93ebcdd77db7" providerId="ADAL" clId="{9FD804BE-B054-A74B-895B-57033BEEB933}" dt="2022-12-04T13:40:51.955" v="359" actId="20577"/>
        <pc:sldMkLst>
          <pc:docMk/>
          <pc:sldMk cId="1803998556" sldId="256"/>
        </pc:sldMkLst>
      </pc:sldChg>
      <pc:sldChg chg="modNotesTx">
        <pc:chgData name="Leigh-Ann Pringle" userId="90c27759-dcb2-4cfd-84bf-93ebcdd77db7" providerId="ADAL" clId="{9FD804BE-B054-A74B-895B-57033BEEB933}" dt="2022-12-04T13:45:14.527" v="361" actId="20577"/>
        <pc:sldMkLst>
          <pc:docMk/>
          <pc:sldMk cId="2256072769" sldId="27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3E91F-75DA-2A42-B9CD-B7D7078A9F38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562D53-21CB-2C45-90B0-09CFF7E62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433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800" b="0" dirty="0"/>
              <a:t>Let op na die gedetailleerde notas, ten opsigte van die skyfies, in die Lesvoorbereidings – document.</a:t>
            </a:r>
          </a:p>
          <a:p>
            <a:endParaRPr lang="en-GB" sz="1800" dirty="0">
              <a:solidFill>
                <a:srgbClr val="595959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62D53-21CB-2C45-90B0-09CFF7E622A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481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62D53-21CB-2C45-90B0-09CFF7E622A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579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62D53-21CB-2C45-90B0-09CFF7E622A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741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62D53-21CB-2C45-90B0-09CFF7E622A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46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62D53-21CB-2C45-90B0-09CFF7E622A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0826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62D53-21CB-2C45-90B0-09CFF7E622A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650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3F94D-0D19-E7D6-82DE-C24821247B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3857FF-7688-F128-BBF4-616C6B4557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788B04-9363-777B-0850-085142612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C5E3C-2C69-5BCE-80CD-DF814CE25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1FCB45-2E13-BBDF-1490-E395E9109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697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724B0-0310-62D6-7839-9C9C3B168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7E9E9A-2D0A-0B08-B89F-49F4A6E10C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42E01E-AEE9-6281-A9E7-534B8E425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744B0-52DD-16BC-85D0-AAC317D19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C73160-C23A-07A8-D41A-7497BA334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374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303D77-F841-09E6-95F9-22378D0AD8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5E8C5B-DC79-49DA-A335-5B6779C941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A7DCCA-A133-3A42-B064-5A5CB3B8B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13F615-60AC-BAE5-0448-32A29AE68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D59A0-BABE-A80F-FB69-90C293DEA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56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1DE86-2837-D00C-05A3-A51663BF0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59295C-80DB-3DBB-A19D-0ADCC67395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99773A-3AC1-8C15-34D0-F1455559B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44425B-A0ED-B8E8-5629-DEB464603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EF25C1-0350-6D08-B440-21CBF5C31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425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92158-D1AE-499B-6679-AFADF349A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1C1E93-2B5C-E83B-57DE-B620368D4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A5A89C-F964-5AF6-AE69-E5C2EC661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F9EE56-2880-A8B8-A515-33C35223B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70ED44-840D-8D3B-441A-383D58375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892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F1A49-2D8D-BE59-99D2-99F9F6A79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461AC-8EF7-FA66-8824-98E422CB67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EADABD-CFED-D98F-654E-C3EF0DCC0D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D3C7BE-9ACC-4845-FDDE-443DA6560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A8F35C-81A2-29FD-0258-7AA384EEC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C4CCCE-A911-A743-4EDB-8DD1D5390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73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FE02A-971E-73B0-E7FD-C181B107A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DD6BB6-0C07-47A6-1A87-BEA69BDCC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E9E0F2-2D16-8F96-95B8-F685F7334B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6E4AC9-730D-496B-BF41-A318C896D5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D9A6A4-EE05-437A-97D2-0CF5CE8A55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021818-FC89-579D-6420-2860B94A3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0A8065-F21F-188B-F6CB-54A842D4C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50CA42-7673-2AED-D98B-30CFF6C45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254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B0360-0C78-4B7A-0E7D-0BECBD3D7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CE307D-144E-53E3-09C2-524E0E84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D057DA-8C26-D246-014B-C1A8B7B12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32CE98-688E-2190-2703-804850A07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039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C12E87-F17C-1D20-4BE7-0F5F0B21A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0BEFD7-9EAF-D478-1205-BA8C3D1CD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247CDF-5775-CA7E-5461-6C2B96CD7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900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6E49E-4635-DFE2-96F2-606BB85F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952BF-1277-C277-0BF7-9BA5FC31C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662211-4192-ACD3-BCE6-8A358BAFF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7ECE3B-599D-94D5-F84E-214067776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A13C05-6F7B-A54A-8866-621A060FA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47A9B7-3662-5904-6B77-BFD7E7897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341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618DF-2539-4FC6-D9C4-C080CE132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2AB3C1-2C85-7CED-0D4D-154FB3FA55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E83F1D-34E6-4B0C-AEB2-930260590D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63C205-C531-63EB-4CC4-6409F545D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46B2BF-6498-32BE-3FFC-3D6A2452E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0FBB9D-4524-819C-606A-56A0F6BA9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577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8BB31F-E8CC-767F-D169-6952C4E8D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1D477-063E-C84B-7929-E3ED15D27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7FFBD-459E-B2C5-BEA0-481FF9D068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FB3BCB-FD5C-2C48-9DDC-EAB8371B7D3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F503DE-4376-4A6E-86D6-A366C827DC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CEAD9A-9B49-60CE-E0C5-C59BFC7E0F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161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2.jpeg"/><Relationship Id="rId4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9C5A68-0C32-979F-97DD-77337C125B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 picture containing calendar&#10;&#10;Description automatically generated">
            <a:extLst>
              <a:ext uri="{FF2B5EF4-FFF2-40B4-BE49-F238E27FC236}">
                <a16:creationId xmlns:a16="http://schemas.microsoft.com/office/drawing/2014/main" id="{62749816-C6BF-8767-D011-1AC698D205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998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6" name="Rectangle 1035">
            <a:extLst>
              <a:ext uri="{FF2B5EF4-FFF2-40B4-BE49-F238E27FC236}">
                <a16:creationId xmlns:a16="http://schemas.microsoft.com/office/drawing/2014/main" id="{A169D286-F4D7-4C8B-A6BD-D05384C7F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8" name="Freeform 6">
            <a:extLst>
              <a:ext uri="{FF2B5EF4-FFF2-40B4-BE49-F238E27FC236}">
                <a16:creationId xmlns:a16="http://schemas.microsoft.com/office/drawing/2014/main" id="{39E8235E-135E-4261-8F54-2B316E493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610728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0" name="Freeform 7">
            <a:extLst>
              <a:ext uri="{FF2B5EF4-FFF2-40B4-BE49-F238E27FC236}">
                <a16:creationId xmlns:a16="http://schemas.microsoft.com/office/drawing/2014/main" id="{D4ED8EC3-4D57-4620-93CE-4E6661F09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343079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2" name="Freeform: Shape 1041">
            <a:extLst>
              <a:ext uri="{FF2B5EF4-FFF2-40B4-BE49-F238E27FC236}">
                <a16:creationId xmlns:a16="http://schemas.microsoft.com/office/drawing/2014/main" id="{83BCB34A-2F40-4F41-8488-A134C1C15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5" y="340424"/>
            <a:ext cx="4630139" cy="5265795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2" descr="See the source image">
            <a:extLst>
              <a:ext uri="{FF2B5EF4-FFF2-40B4-BE49-F238E27FC236}">
                <a16:creationId xmlns:a16="http://schemas.microsoft.com/office/drawing/2014/main" id="{35140323-9C00-F4E7-D874-9BD9940F55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376" y="999297"/>
            <a:ext cx="3343202" cy="396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4" name="Freeform: Shape 1043">
            <a:extLst>
              <a:ext uri="{FF2B5EF4-FFF2-40B4-BE49-F238E27FC236}">
                <a16:creationId xmlns:a16="http://schemas.microsoft.com/office/drawing/2014/main" id="{F78382DC-4207-465E-B379-1E16448AA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1780" y="1071563"/>
            <a:ext cx="7290218" cy="5242298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8" name="Picture 4" descr="See the source image">
            <a:extLst>
              <a:ext uri="{FF2B5EF4-FFF2-40B4-BE49-F238E27FC236}">
                <a16:creationId xmlns:a16="http://schemas.microsoft.com/office/drawing/2014/main" id="{E373CA49-9DAC-697C-C238-BEB8A78E82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45244" y="2012782"/>
            <a:ext cx="6020730" cy="337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32ED344-B174-6558-4824-E9345CD8B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3689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13" descr="Shape, background pattern&#10;&#10;Description automatically generated">
            <a:extLst>
              <a:ext uri="{FF2B5EF4-FFF2-40B4-BE49-F238E27FC236}">
                <a16:creationId xmlns:a16="http://schemas.microsoft.com/office/drawing/2014/main" id="{A39B8F5F-103D-4487-95C8-16C94EC7A5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275026" y="9305"/>
            <a:ext cx="13241168" cy="7415054"/>
          </a:xfrm>
        </p:spPr>
      </p:pic>
      <p:sp>
        <p:nvSpPr>
          <p:cNvPr id="15" name="Right Arrow 14">
            <a:extLst>
              <a:ext uri="{FF2B5EF4-FFF2-40B4-BE49-F238E27FC236}">
                <a16:creationId xmlns:a16="http://schemas.microsoft.com/office/drawing/2014/main" id="{BF491904-A0D0-0712-43D8-9DFF9FF635A9}"/>
              </a:ext>
            </a:extLst>
          </p:cNvPr>
          <p:cNvSpPr/>
          <p:nvPr/>
        </p:nvSpPr>
        <p:spPr>
          <a:xfrm rot="19275685">
            <a:off x="295933" y="4677612"/>
            <a:ext cx="5678905" cy="1586078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Munisipale verkiesings</a:t>
            </a: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29A8A6A0-D872-AC6F-1EA1-D82D1D060986}"/>
              </a:ext>
            </a:extLst>
          </p:cNvPr>
          <p:cNvSpPr/>
          <p:nvPr/>
        </p:nvSpPr>
        <p:spPr>
          <a:xfrm rot="1383375">
            <a:off x="83770" y="891492"/>
            <a:ext cx="5678905" cy="1586078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</a:rPr>
              <a:t>Nasionale en Provinsiale verkiesings</a:t>
            </a:r>
            <a:endParaRPr lang="en-US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Left Arrow 18">
            <a:extLst>
              <a:ext uri="{FF2B5EF4-FFF2-40B4-BE49-F238E27FC236}">
                <a16:creationId xmlns:a16="http://schemas.microsoft.com/office/drawing/2014/main" id="{F952B61D-8C2C-D524-44B0-28A2F9C213BD}"/>
              </a:ext>
            </a:extLst>
          </p:cNvPr>
          <p:cNvSpPr/>
          <p:nvPr/>
        </p:nvSpPr>
        <p:spPr>
          <a:xfrm rot="1933706">
            <a:off x="6416748" y="4010808"/>
            <a:ext cx="4876800" cy="1675906"/>
          </a:xfrm>
          <a:prstGeom prst="lef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Munisipaliteit se tussenverkiesings</a:t>
            </a:r>
            <a:endParaRPr lang="en-US" dirty="0"/>
          </a:p>
        </p:txBody>
      </p:sp>
      <p:sp>
        <p:nvSpPr>
          <p:cNvPr id="20" name="Left Arrow 19">
            <a:extLst>
              <a:ext uri="{FF2B5EF4-FFF2-40B4-BE49-F238E27FC236}">
                <a16:creationId xmlns:a16="http://schemas.microsoft.com/office/drawing/2014/main" id="{E78CA59B-11A1-7918-1E09-53C239FD8721}"/>
              </a:ext>
            </a:extLst>
          </p:cNvPr>
          <p:cNvSpPr/>
          <p:nvPr/>
        </p:nvSpPr>
        <p:spPr>
          <a:xfrm rot="20441331">
            <a:off x="7175284" y="1035431"/>
            <a:ext cx="4876800" cy="1675906"/>
          </a:xfrm>
          <a:prstGeom prst="lef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Gemeenskapsverkiesings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928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51F1677-5B78-AA50-A2B6-F73CE057BF87}"/>
              </a:ext>
            </a:extLst>
          </p:cNvPr>
          <p:cNvSpPr txBox="1">
            <a:spLocks/>
          </p:cNvSpPr>
          <p:nvPr/>
        </p:nvSpPr>
        <p:spPr>
          <a:xfrm>
            <a:off x="949399" y="22675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dirty="0">
                <a:solidFill>
                  <a:schemeClr val="bg1"/>
                </a:solidFill>
              </a:rPr>
              <a:t>Hoe sou jy die volgende terme beskryf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B51BDCEB-257C-AE2C-BF6C-CA8EF82584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0908" y="1836048"/>
            <a:ext cx="3937876" cy="5160819"/>
          </a:xfrm>
          <a:prstGeom prst="rect">
            <a:avLst/>
          </a:prstGeom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56A00AFF-65C8-6DB3-F2B1-D799BA174E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3032" y="1836048"/>
            <a:ext cx="3937876" cy="5160819"/>
          </a:xfrm>
          <a:prstGeom prst="rect">
            <a:avLst/>
          </a:prstGeom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24408324-DFCA-12D8-59D5-C34B8CEBEA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156" y="1836048"/>
            <a:ext cx="3937876" cy="51608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7AA62F9-187B-5BBE-0755-9D44825321CC}"/>
              </a:ext>
            </a:extLst>
          </p:cNvPr>
          <p:cNvSpPr/>
          <p:nvPr/>
        </p:nvSpPr>
        <p:spPr>
          <a:xfrm>
            <a:off x="4436342" y="6327649"/>
            <a:ext cx="3828380" cy="530351"/>
          </a:xfrm>
          <a:prstGeom prst="rect">
            <a:avLst/>
          </a:prstGeom>
          <a:solidFill>
            <a:srgbClr val="EA6212"/>
          </a:solidFill>
          <a:ln>
            <a:solidFill>
              <a:srgbClr val="EA62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err="1">
                <a:solidFill>
                  <a:sysClr val="windowText" lastClr="000000"/>
                </a:solidFill>
              </a:rPr>
              <a:t>Vir</a:t>
            </a:r>
            <a:r>
              <a:rPr lang="en-GB" sz="2000" dirty="0">
                <a:solidFill>
                  <a:sysClr val="windowText" lastClr="000000"/>
                </a:solidFill>
              </a:rPr>
              <a:t> die </a:t>
            </a:r>
            <a:r>
              <a:rPr lang="en-GB" sz="2000" dirty="0" err="1">
                <a:solidFill>
                  <a:sysClr val="windowText" lastClr="000000"/>
                </a:solidFill>
              </a:rPr>
              <a:t>mense</a:t>
            </a:r>
            <a:r>
              <a:rPr lang="en-GB" sz="2000" dirty="0">
                <a:solidFill>
                  <a:sysClr val="windowText" lastClr="000000"/>
                </a:solidFill>
              </a:rPr>
              <a:t>, </a:t>
            </a:r>
            <a:r>
              <a:rPr lang="en-GB" sz="2000" dirty="0" err="1">
                <a:solidFill>
                  <a:sysClr val="windowText" lastClr="000000"/>
                </a:solidFill>
              </a:rPr>
              <a:t>deur</a:t>
            </a:r>
            <a:r>
              <a:rPr lang="en-GB" sz="2000" dirty="0">
                <a:solidFill>
                  <a:sysClr val="windowText" lastClr="000000"/>
                </a:solidFill>
              </a:rPr>
              <a:t> die </a:t>
            </a:r>
            <a:r>
              <a:rPr lang="en-GB" sz="2000" dirty="0" err="1">
                <a:solidFill>
                  <a:sysClr val="windowText" lastClr="000000"/>
                </a:solidFill>
              </a:rPr>
              <a:t>mense</a:t>
            </a:r>
            <a:r>
              <a:rPr lang="en-GB" sz="2000" dirty="0">
                <a:solidFill>
                  <a:sysClr val="windowText" lastClr="000000"/>
                </a:solidFill>
              </a:rPr>
              <a:t>.</a:t>
            </a:r>
            <a:endParaRPr lang="en-US" sz="2000" dirty="0">
              <a:solidFill>
                <a:sysClr val="windowText" lastClr="0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9D7A57-3F5A-73A5-F294-CC54C2546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D1DDBE2-C7A2-251E-C3D0-33D7B76D4CDF}"/>
              </a:ext>
            </a:extLst>
          </p:cNvPr>
          <p:cNvSpPr txBox="1"/>
          <p:nvPr/>
        </p:nvSpPr>
        <p:spPr>
          <a:xfrm>
            <a:off x="666750" y="2057400"/>
            <a:ext cx="3124200" cy="19697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pPr algn="ctr"/>
            <a:r>
              <a:rPr lang="en-US" sz="3200" dirty="0"/>
              <a:t>MANDAAT</a:t>
            </a:r>
            <a:endParaRPr lang="en-US" sz="12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D60DDB-A15A-C1BC-07FD-1EBF0409CE2F}"/>
              </a:ext>
            </a:extLst>
          </p:cNvPr>
          <p:cNvSpPr txBox="1"/>
          <p:nvPr/>
        </p:nvSpPr>
        <p:spPr>
          <a:xfrm>
            <a:off x="4604626" y="2057400"/>
            <a:ext cx="3124200" cy="19697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pPr algn="ctr"/>
            <a:r>
              <a:rPr lang="en-US" sz="3200" dirty="0"/>
              <a:t>STEMWERWERY</a:t>
            </a:r>
            <a:endParaRPr lang="en-US" sz="12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26C90E-9BCD-C5AC-2EF4-05C758E597EE}"/>
              </a:ext>
            </a:extLst>
          </p:cNvPr>
          <p:cNvSpPr txBox="1"/>
          <p:nvPr/>
        </p:nvSpPr>
        <p:spPr>
          <a:xfrm>
            <a:off x="8542502" y="2057400"/>
            <a:ext cx="3124200" cy="19697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pPr algn="ctr"/>
            <a:r>
              <a:rPr lang="en-US" sz="3200" dirty="0"/>
              <a:t>ONDERSTEUNING</a:t>
            </a:r>
            <a:endParaRPr lang="en-US" sz="12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028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A815C-CF5F-C38F-06E1-5A5F01C98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544" y="1152730"/>
            <a:ext cx="10515600" cy="1325563"/>
          </a:xfrm>
        </p:spPr>
        <p:txBody>
          <a:bodyPr/>
          <a:lstStyle/>
          <a:p>
            <a:pPr algn="ctr"/>
            <a:r>
              <a:rPr lang="en-ZA" b="1" dirty="0"/>
              <a:t>What do you do when you face an obstacle in achieving your goals?</a:t>
            </a:r>
            <a:endParaRPr lang="en-US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72AC49F-5D94-62B3-BD72-8AC1C3DE2658}"/>
              </a:ext>
            </a:extLst>
          </p:cNvPr>
          <p:cNvSpPr/>
          <p:nvPr/>
        </p:nvSpPr>
        <p:spPr>
          <a:xfrm>
            <a:off x="2302990" y="3110055"/>
            <a:ext cx="529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9BD3F1F-A23E-9D87-E40D-3D28C8FDB6F9}"/>
              </a:ext>
            </a:extLst>
          </p:cNvPr>
          <p:cNvSpPr/>
          <p:nvPr/>
        </p:nvSpPr>
        <p:spPr>
          <a:xfrm>
            <a:off x="5566689" y="3212124"/>
            <a:ext cx="529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A90D5F-0B5A-A401-A249-0E095A3EA198}"/>
              </a:ext>
            </a:extLst>
          </p:cNvPr>
          <p:cNvSpPr/>
          <p:nvPr/>
        </p:nvSpPr>
        <p:spPr>
          <a:xfrm>
            <a:off x="8504199" y="3243696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=</a:t>
            </a:r>
            <a:endParaRPr lang="en-GB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F5DA43B-CD2F-943F-2B52-B88C13724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91" y="1"/>
            <a:ext cx="5291338" cy="3625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CE Youth and Students - Global Campaign for Education">
            <a:extLst>
              <a:ext uri="{FF2B5EF4-FFF2-40B4-BE49-F238E27FC236}">
                <a16:creationId xmlns:a16="http://schemas.microsoft.com/office/drawing/2014/main" id="{5EF1028B-2A39-9644-56E4-A8EF26BF7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12192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82AEF2C-B9EA-BCA6-E0F0-9524C85A9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BC4ECD8-8555-DDF9-19CB-3E82CA473ED5}"/>
              </a:ext>
            </a:extLst>
          </p:cNvPr>
          <p:cNvSpPr/>
          <p:nvPr/>
        </p:nvSpPr>
        <p:spPr>
          <a:xfrm>
            <a:off x="4436342" y="6477000"/>
            <a:ext cx="3828380" cy="381000"/>
          </a:xfrm>
          <a:prstGeom prst="rect">
            <a:avLst/>
          </a:prstGeom>
          <a:solidFill>
            <a:srgbClr val="EA6212"/>
          </a:solidFill>
          <a:ln>
            <a:solidFill>
              <a:srgbClr val="EA62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err="1">
                <a:solidFill>
                  <a:sysClr val="windowText" lastClr="000000"/>
                </a:solidFill>
              </a:rPr>
              <a:t>Vir</a:t>
            </a:r>
            <a:r>
              <a:rPr lang="en-GB" sz="2000" dirty="0">
                <a:solidFill>
                  <a:sysClr val="windowText" lastClr="000000"/>
                </a:solidFill>
              </a:rPr>
              <a:t> die </a:t>
            </a:r>
            <a:r>
              <a:rPr lang="en-GB" sz="2000" dirty="0" err="1">
                <a:solidFill>
                  <a:sysClr val="windowText" lastClr="000000"/>
                </a:solidFill>
              </a:rPr>
              <a:t>mense</a:t>
            </a:r>
            <a:r>
              <a:rPr lang="en-GB" sz="2000" dirty="0">
                <a:solidFill>
                  <a:sysClr val="windowText" lastClr="000000"/>
                </a:solidFill>
              </a:rPr>
              <a:t>, </a:t>
            </a:r>
            <a:r>
              <a:rPr lang="en-GB" sz="2000" dirty="0" err="1">
                <a:solidFill>
                  <a:sysClr val="windowText" lastClr="000000"/>
                </a:solidFill>
              </a:rPr>
              <a:t>deur</a:t>
            </a:r>
            <a:r>
              <a:rPr lang="en-GB" sz="2000" dirty="0">
                <a:solidFill>
                  <a:sysClr val="windowText" lastClr="000000"/>
                </a:solidFill>
              </a:rPr>
              <a:t> die </a:t>
            </a:r>
            <a:r>
              <a:rPr lang="en-GB" sz="2000" dirty="0" err="1">
                <a:solidFill>
                  <a:sysClr val="windowText" lastClr="000000"/>
                </a:solidFill>
              </a:rPr>
              <a:t>mense</a:t>
            </a:r>
            <a:r>
              <a:rPr lang="en-GB" sz="2000" dirty="0">
                <a:solidFill>
                  <a:sysClr val="windowText" lastClr="000000"/>
                </a:solidFill>
              </a:rPr>
              <a:t>.</a:t>
            </a:r>
            <a:endParaRPr lang="en-US" sz="20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381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2BEBE34C-DC23-F0EE-C408-BE86FD0D6B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B37A70-24D5-31FE-BEDE-A6547767F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b="1" dirty="0">
                <a:solidFill>
                  <a:srgbClr val="FFFFFF"/>
                </a:solidFill>
              </a:rPr>
              <a:t>BESINNING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810487-03C6-1A19-94F5-03DBD86F6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6594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3AB23201A38C4A8F7AAD9F2A325F0A" ma:contentTypeVersion="13" ma:contentTypeDescription="Create a new document." ma:contentTypeScope="" ma:versionID="0f9bb933567494aaa2a6b81286c406b8">
  <xsd:schema xmlns:xsd="http://www.w3.org/2001/XMLSchema" xmlns:xs="http://www.w3.org/2001/XMLSchema" xmlns:p="http://schemas.microsoft.com/office/2006/metadata/properties" xmlns:ns2="3caab635-9527-4657-a12f-8c668acf6cb5" xmlns:ns3="b9f929ee-2ccc-426b-9fd2-932361bc865d" targetNamespace="http://schemas.microsoft.com/office/2006/metadata/properties" ma:root="true" ma:fieldsID="1d11c5b60a53f6d9f3b6cd84ce6302db" ns2:_="" ns3:_="">
    <xsd:import namespace="3caab635-9527-4657-a12f-8c668acf6cb5"/>
    <xsd:import namespace="b9f929ee-2ccc-426b-9fd2-932361bc8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aab635-9527-4657-a12f-8c668acf6c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f9b47f4-9a27-4745-b6d6-fd1148aa39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929ee-2ccc-426b-9fd2-932361bc865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2b1a63e0-24cb-4c15-a6aa-5e8a397866bf}" ma:internalName="TaxCatchAll" ma:showField="CatchAllData" ma:web="b9f929ee-2ccc-426b-9fd2-932361bc8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29DF5BA-141E-4B09-9879-E7DBDE4231F1}"/>
</file>

<file path=customXml/itemProps2.xml><?xml version="1.0" encoding="utf-8"?>
<ds:datastoreItem xmlns:ds="http://schemas.openxmlformats.org/officeDocument/2006/customXml" ds:itemID="{CF93B516-C144-4D29-941B-1146A70A418A}"/>
</file>

<file path=docProps/app.xml><?xml version="1.0" encoding="utf-8"?>
<Properties xmlns="http://schemas.openxmlformats.org/officeDocument/2006/extended-properties" xmlns:vt="http://schemas.openxmlformats.org/officeDocument/2006/docPropsVTypes">
  <TotalTime>27022</TotalTime>
  <Words>80</Words>
  <Application>Microsoft Office PowerPoint</Application>
  <PresentationFormat>Widescreen</PresentationFormat>
  <Paragraphs>31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What do you do when you face an obstacle in achieving your goals?</vt:lpstr>
      <vt:lpstr>BESINNING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Leigh-Ann Pringle</dc:creator>
  <cp:lastModifiedBy>Carsten Gertz</cp:lastModifiedBy>
  <cp:revision>4</cp:revision>
  <dcterms:created xsi:type="dcterms:W3CDTF">2022-07-24T18:05:18Z</dcterms:created>
  <dcterms:modified xsi:type="dcterms:W3CDTF">2023-01-17T05:42:10Z</dcterms:modified>
</cp:coreProperties>
</file>