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3"/>
  </p:notesMasterIdLst>
  <p:sldIdLst>
    <p:sldId id="256" r:id="rId4"/>
    <p:sldId id="257" r:id="rId5"/>
    <p:sldId id="258" r:id="rId6"/>
    <p:sldId id="259" r:id="rId7"/>
    <p:sldId id="260" r:id="rId8"/>
    <p:sldId id="261" r:id="rId9"/>
    <p:sldId id="262"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02515B-36B3-292E-DE67-9D5BCF1D6EC4}" name="Jamiel Landers" initials="JL" userId="S::Jamiel.Landers@westerncape.gov.za::8b0a88d1-29ec-4dbd-b0d0-83204ba8cb6d" providerId="AD"/>
  <p188:author id="{B6A778D2-A77A-2BE2-F002-57D0A667ED50}" name="Hp Unit" initials="HU" userId="86ec350514542ee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60FD8A-09B8-4434-B777-C83F6C117DC8}" v="44" dt="2024-07-26T11:10:29.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1567" autoAdjust="0"/>
  </p:normalViewPr>
  <p:slideViewPr>
    <p:cSldViewPr snapToGrid="0">
      <p:cViewPr varScale="1">
        <p:scale>
          <a:sx n="39" d="100"/>
          <a:sy n="39" d="100"/>
        </p:scale>
        <p:origin x="2309"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19"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5D60FD8A-09B8-4434-B777-C83F6C117DC8}"/>
    <pc:docChg chg="modSld">
      <pc:chgData name="Hp Unit" userId="86ec350514542ee1" providerId="LiveId" clId="{5D60FD8A-09B8-4434-B777-C83F6C117DC8}" dt="2024-07-26T11:10:50.238" v="54" actId="120"/>
      <pc:docMkLst>
        <pc:docMk/>
      </pc:docMkLst>
      <pc:sldChg chg="modNotesTx">
        <pc:chgData name="Hp Unit" userId="86ec350514542ee1" providerId="LiveId" clId="{5D60FD8A-09B8-4434-B777-C83F6C117DC8}" dt="2024-07-26T11:07:01.870" v="0"/>
        <pc:sldMkLst>
          <pc:docMk/>
          <pc:sldMk cId="2275274748" sldId="256"/>
        </pc:sldMkLst>
      </pc:sldChg>
      <pc:sldChg chg="modNotesTx">
        <pc:chgData name="Hp Unit" userId="86ec350514542ee1" providerId="LiveId" clId="{5D60FD8A-09B8-4434-B777-C83F6C117DC8}" dt="2024-07-26T11:07:15.257" v="1"/>
        <pc:sldMkLst>
          <pc:docMk/>
          <pc:sldMk cId="3245627749" sldId="257"/>
        </pc:sldMkLst>
      </pc:sldChg>
      <pc:sldChg chg="modSp modNotesTx">
        <pc:chgData name="Hp Unit" userId="86ec350514542ee1" providerId="LiveId" clId="{5D60FD8A-09B8-4434-B777-C83F6C117DC8}" dt="2024-07-26T11:08:38.608" v="39" actId="20577"/>
        <pc:sldMkLst>
          <pc:docMk/>
          <pc:sldMk cId="4045017769" sldId="258"/>
        </pc:sldMkLst>
        <pc:graphicFrameChg chg="mod">
          <ac:chgData name="Hp Unit" userId="86ec350514542ee1" providerId="LiveId" clId="{5D60FD8A-09B8-4434-B777-C83F6C117DC8}" dt="2024-07-26T11:08:38.608" v="39" actId="20577"/>
          <ac:graphicFrameMkLst>
            <pc:docMk/>
            <pc:sldMk cId="4045017769" sldId="258"/>
            <ac:graphicFrameMk id="4" creationId="{7C3C23B4-14E6-6551-3C6E-2999E56E2F2B}"/>
          </ac:graphicFrameMkLst>
        </pc:graphicFrameChg>
      </pc:sldChg>
      <pc:sldChg chg="modSp mod modNotesTx">
        <pc:chgData name="Hp Unit" userId="86ec350514542ee1" providerId="LiveId" clId="{5D60FD8A-09B8-4434-B777-C83F6C117DC8}" dt="2024-07-26T11:09:16.832" v="41"/>
        <pc:sldMkLst>
          <pc:docMk/>
          <pc:sldMk cId="3563447444" sldId="259"/>
        </pc:sldMkLst>
        <pc:spChg chg="mod">
          <ac:chgData name="Hp Unit" userId="86ec350514542ee1" providerId="LiveId" clId="{5D60FD8A-09B8-4434-B777-C83F6C117DC8}" dt="2024-07-26T11:08:55.212" v="40" actId="1076"/>
          <ac:spMkLst>
            <pc:docMk/>
            <pc:sldMk cId="3563447444" sldId="259"/>
            <ac:spMk id="2" creationId="{DD754144-E871-B4C9-8ABE-615F8AF25242}"/>
          </ac:spMkLst>
        </pc:spChg>
      </pc:sldChg>
      <pc:sldChg chg="modNotesTx">
        <pc:chgData name="Hp Unit" userId="86ec350514542ee1" providerId="LiveId" clId="{5D60FD8A-09B8-4434-B777-C83F6C117DC8}" dt="2024-07-26T11:09:37.771" v="42"/>
        <pc:sldMkLst>
          <pc:docMk/>
          <pc:sldMk cId="851798637" sldId="260"/>
        </pc:sldMkLst>
      </pc:sldChg>
      <pc:sldChg chg="modNotesTx">
        <pc:chgData name="Hp Unit" userId="86ec350514542ee1" providerId="LiveId" clId="{5D60FD8A-09B8-4434-B777-C83F6C117DC8}" dt="2024-07-26T11:09:50.357" v="43"/>
        <pc:sldMkLst>
          <pc:docMk/>
          <pc:sldMk cId="3948190640" sldId="261"/>
        </pc:sldMkLst>
      </pc:sldChg>
      <pc:sldChg chg="modNotesTx">
        <pc:chgData name="Hp Unit" userId="86ec350514542ee1" providerId="LiveId" clId="{5D60FD8A-09B8-4434-B777-C83F6C117DC8}" dt="2024-07-26T11:10:03.555" v="44"/>
        <pc:sldMkLst>
          <pc:docMk/>
          <pc:sldMk cId="1899096638" sldId="262"/>
        </pc:sldMkLst>
      </pc:sldChg>
      <pc:sldChg chg="modSp modNotesTx">
        <pc:chgData name="Hp Unit" userId="86ec350514542ee1" providerId="LiveId" clId="{5D60FD8A-09B8-4434-B777-C83F6C117DC8}" dt="2024-07-26T11:10:29.599" v="52" actId="20577"/>
        <pc:sldMkLst>
          <pc:docMk/>
          <pc:sldMk cId="3651120581" sldId="264"/>
        </pc:sldMkLst>
        <pc:graphicFrameChg chg="mod">
          <ac:chgData name="Hp Unit" userId="86ec350514542ee1" providerId="LiveId" clId="{5D60FD8A-09B8-4434-B777-C83F6C117DC8}" dt="2024-07-26T11:10:29.599" v="52" actId="20577"/>
          <ac:graphicFrameMkLst>
            <pc:docMk/>
            <pc:sldMk cId="3651120581" sldId="264"/>
            <ac:graphicFrameMk id="11" creationId="{36AA28CC-CE60-8EAE-F63E-F0BDA59B9DF8}"/>
          </ac:graphicFrameMkLst>
        </pc:graphicFrameChg>
      </pc:sldChg>
      <pc:sldChg chg="modNotesTx">
        <pc:chgData name="Hp Unit" userId="86ec350514542ee1" providerId="LiveId" clId="{5D60FD8A-09B8-4434-B777-C83F6C117DC8}" dt="2024-07-26T11:10:50.238" v="54" actId="120"/>
        <pc:sldMkLst>
          <pc:docMk/>
          <pc:sldMk cId="4132505146" sldId="26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AE2A4D-FA4A-4764-9E2C-727769D7D8A5}" type="doc">
      <dgm:prSet loTypeId="urn:microsoft.com/office/officeart/2005/8/layout/hierarchy1" loCatId="hierarchy" qsTypeId="urn:microsoft.com/office/officeart/2005/8/quickstyle/simple5" qsCatId="simple" csTypeId="urn:microsoft.com/office/officeart/2005/8/colors/accent5_5" csCatId="accent5" phldr="1"/>
      <dgm:spPr/>
      <dgm:t>
        <a:bodyPr/>
        <a:lstStyle/>
        <a:p>
          <a:endParaRPr lang="en-US"/>
        </a:p>
      </dgm:t>
    </dgm:pt>
    <dgm:pt modelId="{4D9DC35D-C50F-4902-82FB-D62337558018}">
      <dgm:prSet phldrT="[Text]"/>
      <dgm:spPr/>
      <dgm:t>
        <a:bodyPr/>
        <a:lstStyle/>
        <a:p>
          <a:r>
            <a:rPr lang="en-US" b="1" dirty="0" err="1"/>
            <a:t>Selfkonsep</a:t>
          </a:r>
          <a:endParaRPr lang="en-US" b="1" dirty="0"/>
        </a:p>
      </dgm:t>
    </dgm:pt>
    <dgm:pt modelId="{E84C0FDF-E250-457E-AF70-133C63C40025}" type="parTrans" cxnId="{6E74ABDD-CF9A-4EBC-A621-900B54E77BB3}">
      <dgm:prSet/>
      <dgm:spPr/>
      <dgm:t>
        <a:bodyPr/>
        <a:lstStyle/>
        <a:p>
          <a:pPr algn="ctr"/>
          <a:endParaRPr lang="en-US"/>
        </a:p>
      </dgm:t>
    </dgm:pt>
    <dgm:pt modelId="{1D684DA5-0099-4709-B6C3-FD949F5FBAFB}" type="sibTrans" cxnId="{6E74ABDD-CF9A-4EBC-A621-900B54E77BB3}">
      <dgm:prSet/>
      <dgm:spPr/>
      <dgm:t>
        <a:bodyPr/>
        <a:lstStyle/>
        <a:p>
          <a:endParaRPr lang="en-US"/>
        </a:p>
      </dgm:t>
    </dgm:pt>
    <dgm:pt modelId="{883F2D0D-58BA-4D83-A86E-5D69E8B5551D}">
      <dgm:prSet phldrT="[Text]"/>
      <dgm:spPr/>
      <dgm:t>
        <a:bodyPr/>
        <a:lstStyle/>
        <a:p>
          <a:pPr>
            <a:buFont typeface="Symbol" panose="05050102010706020507" pitchFamily="18" charset="2"/>
            <a:buChar char=""/>
          </a:pPr>
          <a:r>
            <a:rPr lang="en-GB" b="1" dirty="0" err="1"/>
            <a:t>Selfbeeld</a:t>
          </a:r>
          <a:r>
            <a:rPr lang="en-GB" b="1" dirty="0"/>
            <a:t>: </a:t>
          </a:r>
          <a:r>
            <a:rPr lang="af-ZA" dirty="0"/>
            <a:t>Hoe 'n persoon hulself sien, wat fisiese voorkoms en eienskappe (kenmerke) insluit</a:t>
          </a:r>
          <a:endParaRPr lang="en-US" dirty="0"/>
        </a:p>
      </dgm:t>
    </dgm:pt>
    <dgm:pt modelId="{8EA02149-A967-447C-97AB-9DFEDB9BFB88}" type="parTrans" cxnId="{C8E3104B-46AE-401B-A03E-39824BC68607}">
      <dgm:prSet/>
      <dgm:spPr/>
      <dgm:t>
        <a:bodyPr/>
        <a:lstStyle/>
        <a:p>
          <a:pPr algn="ctr"/>
          <a:endParaRPr lang="en-US"/>
        </a:p>
      </dgm:t>
    </dgm:pt>
    <dgm:pt modelId="{6A412F8B-78BB-4683-9088-3AEF5202EA95}" type="sibTrans" cxnId="{C8E3104B-46AE-401B-A03E-39824BC68607}">
      <dgm:prSet/>
      <dgm:spPr/>
      <dgm:t>
        <a:bodyPr/>
        <a:lstStyle/>
        <a:p>
          <a:endParaRPr lang="en-US"/>
        </a:p>
      </dgm:t>
    </dgm:pt>
    <dgm:pt modelId="{7BABCEBD-0583-47DB-B56F-0B0ABF9DF367}">
      <dgm:prSet phldrT="[Text]"/>
      <dgm:spPr/>
      <dgm:t>
        <a:bodyPr/>
        <a:lstStyle/>
        <a:p>
          <a:pPr>
            <a:buFont typeface="Symbol" panose="05050102010706020507" pitchFamily="18" charset="2"/>
            <a:buChar char=""/>
          </a:pPr>
          <a:r>
            <a:rPr lang="af-ZA" b="1" dirty="0"/>
            <a:t>Selfvertroue: </a:t>
          </a:r>
          <a:r>
            <a:rPr lang="af-ZA" dirty="0"/>
            <a:t>Hoeveel waarde mense aan hulself heg.</a:t>
          </a:r>
          <a:endParaRPr lang="en-US" dirty="0"/>
        </a:p>
      </dgm:t>
    </dgm:pt>
    <dgm:pt modelId="{734C0953-AD02-4C34-A254-4740BF2B5C33}" type="parTrans" cxnId="{BDC924CC-1859-4FCF-8E11-E509EE34AD93}">
      <dgm:prSet/>
      <dgm:spPr/>
      <dgm:t>
        <a:bodyPr/>
        <a:lstStyle/>
        <a:p>
          <a:pPr algn="ctr"/>
          <a:endParaRPr lang="en-US"/>
        </a:p>
      </dgm:t>
    </dgm:pt>
    <dgm:pt modelId="{47BCED9B-9797-4115-81A7-F1E5F1FFAF90}" type="sibTrans" cxnId="{BDC924CC-1859-4FCF-8E11-E509EE34AD93}">
      <dgm:prSet/>
      <dgm:spPr/>
      <dgm:t>
        <a:bodyPr/>
        <a:lstStyle/>
        <a:p>
          <a:endParaRPr lang="en-US"/>
        </a:p>
      </dgm:t>
    </dgm:pt>
    <dgm:pt modelId="{A70A919A-CE0D-4D13-94BF-23B21AE9CE16}">
      <dgm:prSet phldrT="[Text]"/>
      <dgm:spPr/>
      <dgm:t>
        <a:bodyPr/>
        <a:lstStyle/>
        <a:p>
          <a:pPr>
            <a:buFont typeface="Symbol" panose="05050102010706020507" pitchFamily="18" charset="2"/>
            <a:buChar char=""/>
          </a:pPr>
          <a:r>
            <a:rPr lang="af-ZA" b="1" dirty="0"/>
            <a:t>Ideale Self: </a:t>
          </a:r>
          <a:r>
            <a:rPr lang="af-ZA" dirty="0"/>
            <a:t>Die persoon wat ’n mens graag wil wees, wat aspirasies en doelwitte insluit.</a:t>
          </a:r>
          <a:endParaRPr lang="en-US" dirty="0"/>
        </a:p>
      </dgm:t>
    </dgm:pt>
    <dgm:pt modelId="{6CE0BC97-1120-4B5B-9F0E-43061B44D797}" type="parTrans" cxnId="{3386333A-0361-4509-B62A-F457BA6676CB}">
      <dgm:prSet/>
      <dgm:spPr/>
      <dgm:t>
        <a:bodyPr/>
        <a:lstStyle/>
        <a:p>
          <a:pPr algn="ctr"/>
          <a:endParaRPr lang="en-US"/>
        </a:p>
      </dgm:t>
    </dgm:pt>
    <dgm:pt modelId="{E162C6E8-D914-40E5-9499-BA3A9FFDC33D}" type="sibTrans" cxnId="{3386333A-0361-4509-B62A-F457BA6676CB}">
      <dgm:prSet/>
      <dgm:spPr/>
      <dgm:t>
        <a:bodyPr/>
        <a:lstStyle/>
        <a:p>
          <a:endParaRPr lang="en-US"/>
        </a:p>
      </dgm:t>
    </dgm:pt>
    <dgm:pt modelId="{B49B71A5-5012-4ACF-AC4E-A902A914DA25}" type="pres">
      <dgm:prSet presAssocID="{0AAE2A4D-FA4A-4764-9E2C-727769D7D8A5}" presName="hierChild1" presStyleCnt="0">
        <dgm:presLayoutVars>
          <dgm:chPref val="1"/>
          <dgm:dir/>
          <dgm:animOne val="branch"/>
          <dgm:animLvl val="lvl"/>
          <dgm:resizeHandles/>
        </dgm:presLayoutVars>
      </dgm:prSet>
      <dgm:spPr/>
    </dgm:pt>
    <dgm:pt modelId="{25AF2853-2C79-43F7-9721-EA77704A7420}" type="pres">
      <dgm:prSet presAssocID="{4D9DC35D-C50F-4902-82FB-D62337558018}" presName="hierRoot1" presStyleCnt="0"/>
      <dgm:spPr/>
    </dgm:pt>
    <dgm:pt modelId="{143C0C0B-29E8-4545-BCC8-D142D89D33F9}" type="pres">
      <dgm:prSet presAssocID="{4D9DC35D-C50F-4902-82FB-D62337558018}" presName="composite" presStyleCnt="0"/>
      <dgm:spPr/>
    </dgm:pt>
    <dgm:pt modelId="{9B9602D6-E8B9-4737-A6DD-5678B61079EA}" type="pres">
      <dgm:prSet presAssocID="{4D9DC35D-C50F-4902-82FB-D62337558018}" presName="background" presStyleLbl="node0" presStyleIdx="0" presStyleCnt="1"/>
      <dgm:spPr/>
    </dgm:pt>
    <dgm:pt modelId="{C71A3B20-F925-4696-82D4-ACA13EC9297F}" type="pres">
      <dgm:prSet presAssocID="{4D9DC35D-C50F-4902-82FB-D62337558018}" presName="text" presStyleLbl="fgAcc0" presStyleIdx="0" presStyleCnt="1">
        <dgm:presLayoutVars>
          <dgm:chPref val="3"/>
        </dgm:presLayoutVars>
      </dgm:prSet>
      <dgm:spPr/>
    </dgm:pt>
    <dgm:pt modelId="{97E0B20A-5D60-44D1-A6E4-6AB09C328958}" type="pres">
      <dgm:prSet presAssocID="{4D9DC35D-C50F-4902-82FB-D62337558018}" presName="hierChild2" presStyleCnt="0"/>
      <dgm:spPr/>
    </dgm:pt>
    <dgm:pt modelId="{E2F8530E-1A88-424D-B1E3-6D4B06720FF6}" type="pres">
      <dgm:prSet presAssocID="{8EA02149-A967-447C-97AB-9DFEDB9BFB88}" presName="Name10" presStyleLbl="parChTrans1D2" presStyleIdx="0" presStyleCnt="3"/>
      <dgm:spPr/>
    </dgm:pt>
    <dgm:pt modelId="{E61C111D-061C-4801-AA7B-D30E3C468692}" type="pres">
      <dgm:prSet presAssocID="{883F2D0D-58BA-4D83-A86E-5D69E8B5551D}" presName="hierRoot2" presStyleCnt="0"/>
      <dgm:spPr/>
    </dgm:pt>
    <dgm:pt modelId="{9795D840-5581-4D11-A950-5909D3D3E640}" type="pres">
      <dgm:prSet presAssocID="{883F2D0D-58BA-4D83-A86E-5D69E8B5551D}" presName="composite2" presStyleCnt="0"/>
      <dgm:spPr/>
    </dgm:pt>
    <dgm:pt modelId="{FF238974-5156-4E9B-9AFA-13D1017DEE6B}" type="pres">
      <dgm:prSet presAssocID="{883F2D0D-58BA-4D83-A86E-5D69E8B5551D}" presName="background2" presStyleLbl="node2" presStyleIdx="0" presStyleCnt="3"/>
      <dgm:spPr/>
    </dgm:pt>
    <dgm:pt modelId="{30B97B6F-547E-42C2-B527-F276A4E78986}" type="pres">
      <dgm:prSet presAssocID="{883F2D0D-58BA-4D83-A86E-5D69E8B5551D}" presName="text2" presStyleLbl="fgAcc2" presStyleIdx="0" presStyleCnt="3">
        <dgm:presLayoutVars>
          <dgm:chPref val="3"/>
        </dgm:presLayoutVars>
      </dgm:prSet>
      <dgm:spPr/>
    </dgm:pt>
    <dgm:pt modelId="{C1B7185C-69EF-45EF-B4EC-1D3B06F9EBB1}" type="pres">
      <dgm:prSet presAssocID="{883F2D0D-58BA-4D83-A86E-5D69E8B5551D}" presName="hierChild3" presStyleCnt="0"/>
      <dgm:spPr/>
    </dgm:pt>
    <dgm:pt modelId="{7ADFB9A2-D4AF-44B0-A565-1670965967F4}" type="pres">
      <dgm:prSet presAssocID="{734C0953-AD02-4C34-A254-4740BF2B5C33}" presName="Name10" presStyleLbl="parChTrans1D2" presStyleIdx="1" presStyleCnt="3"/>
      <dgm:spPr/>
    </dgm:pt>
    <dgm:pt modelId="{7D43D369-0328-42EC-8AB5-A32921997DFA}" type="pres">
      <dgm:prSet presAssocID="{7BABCEBD-0583-47DB-B56F-0B0ABF9DF367}" presName="hierRoot2" presStyleCnt="0"/>
      <dgm:spPr/>
    </dgm:pt>
    <dgm:pt modelId="{53B7CE30-E363-4287-813B-0FDEFE2EFBCB}" type="pres">
      <dgm:prSet presAssocID="{7BABCEBD-0583-47DB-B56F-0B0ABF9DF367}" presName="composite2" presStyleCnt="0"/>
      <dgm:spPr/>
    </dgm:pt>
    <dgm:pt modelId="{E2AC71D4-1136-439C-8A72-B05A86787267}" type="pres">
      <dgm:prSet presAssocID="{7BABCEBD-0583-47DB-B56F-0B0ABF9DF367}" presName="background2" presStyleLbl="node2" presStyleIdx="1" presStyleCnt="3"/>
      <dgm:spPr/>
    </dgm:pt>
    <dgm:pt modelId="{77D09EE2-1263-4CA9-8AC9-A9C51EC97459}" type="pres">
      <dgm:prSet presAssocID="{7BABCEBD-0583-47DB-B56F-0B0ABF9DF367}" presName="text2" presStyleLbl="fgAcc2" presStyleIdx="1" presStyleCnt="3">
        <dgm:presLayoutVars>
          <dgm:chPref val="3"/>
        </dgm:presLayoutVars>
      </dgm:prSet>
      <dgm:spPr/>
    </dgm:pt>
    <dgm:pt modelId="{536F2533-2D79-4E44-BC69-F28D1371A94A}" type="pres">
      <dgm:prSet presAssocID="{7BABCEBD-0583-47DB-B56F-0B0ABF9DF367}" presName="hierChild3" presStyleCnt="0"/>
      <dgm:spPr/>
    </dgm:pt>
    <dgm:pt modelId="{8D19C7E0-D02F-4FDF-9DE9-13AF9E932790}" type="pres">
      <dgm:prSet presAssocID="{6CE0BC97-1120-4B5B-9F0E-43061B44D797}" presName="Name10" presStyleLbl="parChTrans1D2" presStyleIdx="2" presStyleCnt="3"/>
      <dgm:spPr/>
    </dgm:pt>
    <dgm:pt modelId="{EE2E2CEA-8628-40E1-A37B-F73460D75348}" type="pres">
      <dgm:prSet presAssocID="{A70A919A-CE0D-4D13-94BF-23B21AE9CE16}" presName="hierRoot2" presStyleCnt="0"/>
      <dgm:spPr/>
    </dgm:pt>
    <dgm:pt modelId="{EC46E122-20D9-4EF8-ADD1-920C1921F079}" type="pres">
      <dgm:prSet presAssocID="{A70A919A-CE0D-4D13-94BF-23B21AE9CE16}" presName="composite2" presStyleCnt="0"/>
      <dgm:spPr/>
    </dgm:pt>
    <dgm:pt modelId="{D3506B7E-09E9-4134-B3F3-5742EBA94099}" type="pres">
      <dgm:prSet presAssocID="{A70A919A-CE0D-4D13-94BF-23B21AE9CE16}" presName="background2" presStyleLbl="node2" presStyleIdx="2" presStyleCnt="3"/>
      <dgm:spPr/>
    </dgm:pt>
    <dgm:pt modelId="{18B1FACF-C4E6-40B7-A8FC-66C36AF5918E}" type="pres">
      <dgm:prSet presAssocID="{A70A919A-CE0D-4D13-94BF-23B21AE9CE16}" presName="text2" presStyleLbl="fgAcc2" presStyleIdx="2" presStyleCnt="3">
        <dgm:presLayoutVars>
          <dgm:chPref val="3"/>
        </dgm:presLayoutVars>
      </dgm:prSet>
      <dgm:spPr/>
    </dgm:pt>
    <dgm:pt modelId="{58941B16-58D6-4EDE-B52B-35F41C3080BC}" type="pres">
      <dgm:prSet presAssocID="{A70A919A-CE0D-4D13-94BF-23B21AE9CE16}" presName="hierChild3" presStyleCnt="0"/>
      <dgm:spPr/>
    </dgm:pt>
  </dgm:ptLst>
  <dgm:cxnLst>
    <dgm:cxn modelId="{E46B680A-75BB-4E2C-9A6E-10288DE8CE63}" type="presOf" srcId="{7BABCEBD-0583-47DB-B56F-0B0ABF9DF367}" destId="{77D09EE2-1263-4CA9-8AC9-A9C51EC97459}" srcOrd="0" destOrd="0" presId="urn:microsoft.com/office/officeart/2005/8/layout/hierarchy1"/>
    <dgm:cxn modelId="{512C3629-EBB0-4D9E-8EA0-0C7A428B5935}" type="presOf" srcId="{A70A919A-CE0D-4D13-94BF-23B21AE9CE16}" destId="{18B1FACF-C4E6-40B7-A8FC-66C36AF5918E}" srcOrd="0" destOrd="0" presId="urn:microsoft.com/office/officeart/2005/8/layout/hierarchy1"/>
    <dgm:cxn modelId="{3386333A-0361-4509-B62A-F457BA6676CB}" srcId="{4D9DC35D-C50F-4902-82FB-D62337558018}" destId="{A70A919A-CE0D-4D13-94BF-23B21AE9CE16}" srcOrd="2" destOrd="0" parTransId="{6CE0BC97-1120-4B5B-9F0E-43061B44D797}" sibTransId="{E162C6E8-D914-40E5-9499-BA3A9FFDC33D}"/>
    <dgm:cxn modelId="{7758C543-03EA-4D4E-827F-FF0BBF01CED7}" type="presOf" srcId="{734C0953-AD02-4C34-A254-4740BF2B5C33}" destId="{7ADFB9A2-D4AF-44B0-A565-1670965967F4}" srcOrd="0" destOrd="0" presId="urn:microsoft.com/office/officeart/2005/8/layout/hierarchy1"/>
    <dgm:cxn modelId="{17E6FF63-01AD-4DA1-BD91-CF9825533533}" type="presOf" srcId="{0AAE2A4D-FA4A-4764-9E2C-727769D7D8A5}" destId="{B49B71A5-5012-4ACF-AC4E-A902A914DA25}" srcOrd="0" destOrd="0" presId="urn:microsoft.com/office/officeart/2005/8/layout/hierarchy1"/>
    <dgm:cxn modelId="{670B6367-346C-4EC9-B15B-B9960F220D07}" type="presOf" srcId="{4D9DC35D-C50F-4902-82FB-D62337558018}" destId="{C71A3B20-F925-4696-82D4-ACA13EC9297F}" srcOrd="0" destOrd="0" presId="urn:microsoft.com/office/officeart/2005/8/layout/hierarchy1"/>
    <dgm:cxn modelId="{C8E3104B-46AE-401B-A03E-39824BC68607}" srcId="{4D9DC35D-C50F-4902-82FB-D62337558018}" destId="{883F2D0D-58BA-4D83-A86E-5D69E8B5551D}" srcOrd="0" destOrd="0" parTransId="{8EA02149-A967-447C-97AB-9DFEDB9BFB88}" sibTransId="{6A412F8B-78BB-4683-9088-3AEF5202EA95}"/>
    <dgm:cxn modelId="{2054A751-40F5-4B96-9814-0F56C25664B4}" type="presOf" srcId="{6CE0BC97-1120-4B5B-9F0E-43061B44D797}" destId="{8D19C7E0-D02F-4FDF-9DE9-13AF9E932790}" srcOrd="0" destOrd="0" presId="urn:microsoft.com/office/officeart/2005/8/layout/hierarchy1"/>
    <dgm:cxn modelId="{9A082F75-4D51-4998-A812-B8290D1B0DF1}" type="presOf" srcId="{8EA02149-A967-447C-97AB-9DFEDB9BFB88}" destId="{E2F8530E-1A88-424D-B1E3-6D4B06720FF6}" srcOrd="0" destOrd="0" presId="urn:microsoft.com/office/officeart/2005/8/layout/hierarchy1"/>
    <dgm:cxn modelId="{BDC924CC-1859-4FCF-8E11-E509EE34AD93}" srcId="{4D9DC35D-C50F-4902-82FB-D62337558018}" destId="{7BABCEBD-0583-47DB-B56F-0B0ABF9DF367}" srcOrd="1" destOrd="0" parTransId="{734C0953-AD02-4C34-A254-4740BF2B5C33}" sibTransId="{47BCED9B-9797-4115-81A7-F1E5F1FFAF90}"/>
    <dgm:cxn modelId="{6E74ABDD-CF9A-4EBC-A621-900B54E77BB3}" srcId="{0AAE2A4D-FA4A-4764-9E2C-727769D7D8A5}" destId="{4D9DC35D-C50F-4902-82FB-D62337558018}" srcOrd="0" destOrd="0" parTransId="{E84C0FDF-E250-457E-AF70-133C63C40025}" sibTransId="{1D684DA5-0099-4709-B6C3-FD949F5FBAFB}"/>
    <dgm:cxn modelId="{56803FF2-3A3B-4277-B24E-1986E5892AE6}" type="presOf" srcId="{883F2D0D-58BA-4D83-A86E-5D69E8B5551D}" destId="{30B97B6F-547E-42C2-B527-F276A4E78986}" srcOrd="0" destOrd="0" presId="urn:microsoft.com/office/officeart/2005/8/layout/hierarchy1"/>
    <dgm:cxn modelId="{A71BFCE4-601F-4284-A216-23F8D7CF7B5A}" type="presParOf" srcId="{B49B71A5-5012-4ACF-AC4E-A902A914DA25}" destId="{25AF2853-2C79-43F7-9721-EA77704A7420}" srcOrd="0" destOrd="0" presId="urn:microsoft.com/office/officeart/2005/8/layout/hierarchy1"/>
    <dgm:cxn modelId="{DBEFD67E-EA8E-4BD4-BB2E-1D218AA71757}" type="presParOf" srcId="{25AF2853-2C79-43F7-9721-EA77704A7420}" destId="{143C0C0B-29E8-4545-BCC8-D142D89D33F9}" srcOrd="0" destOrd="0" presId="urn:microsoft.com/office/officeart/2005/8/layout/hierarchy1"/>
    <dgm:cxn modelId="{DA075882-51C7-463C-A4FC-EEDDA8C199CD}" type="presParOf" srcId="{143C0C0B-29E8-4545-BCC8-D142D89D33F9}" destId="{9B9602D6-E8B9-4737-A6DD-5678B61079EA}" srcOrd="0" destOrd="0" presId="urn:microsoft.com/office/officeart/2005/8/layout/hierarchy1"/>
    <dgm:cxn modelId="{BC7868AF-A245-43B6-9296-C81654697E3D}" type="presParOf" srcId="{143C0C0B-29E8-4545-BCC8-D142D89D33F9}" destId="{C71A3B20-F925-4696-82D4-ACA13EC9297F}" srcOrd="1" destOrd="0" presId="urn:microsoft.com/office/officeart/2005/8/layout/hierarchy1"/>
    <dgm:cxn modelId="{D472907A-94D1-4C14-BD29-3D80641FEAB4}" type="presParOf" srcId="{25AF2853-2C79-43F7-9721-EA77704A7420}" destId="{97E0B20A-5D60-44D1-A6E4-6AB09C328958}" srcOrd="1" destOrd="0" presId="urn:microsoft.com/office/officeart/2005/8/layout/hierarchy1"/>
    <dgm:cxn modelId="{07DF8424-DF0F-4979-ABAA-F16E54C56298}" type="presParOf" srcId="{97E0B20A-5D60-44D1-A6E4-6AB09C328958}" destId="{E2F8530E-1A88-424D-B1E3-6D4B06720FF6}" srcOrd="0" destOrd="0" presId="urn:microsoft.com/office/officeart/2005/8/layout/hierarchy1"/>
    <dgm:cxn modelId="{A1E716B0-CA26-4571-9607-64A4E4789334}" type="presParOf" srcId="{97E0B20A-5D60-44D1-A6E4-6AB09C328958}" destId="{E61C111D-061C-4801-AA7B-D30E3C468692}" srcOrd="1" destOrd="0" presId="urn:microsoft.com/office/officeart/2005/8/layout/hierarchy1"/>
    <dgm:cxn modelId="{6B87B4FC-284C-4DCB-B795-4F3FAAD903C6}" type="presParOf" srcId="{E61C111D-061C-4801-AA7B-D30E3C468692}" destId="{9795D840-5581-4D11-A950-5909D3D3E640}" srcOrd="0" destOrd="0" presId="urn:microsoft.com/office/officeart/2005/8/layout/hierarchy1"/>
    <dgm:cxn modelId="{922E5BE4-1436-49E0-AF2C-0FAE5F2236FB}" type="presParOf" srcId="{9795D840-5581-4D11-A950-5909D3D3E640}" destId="{FF238974-5156-4E9B-9AFA-13D1017DEE6B}" srcOrd="0" destOrd="0" presId="urn:microsoft.com/office/officeart/2005/8/layout/hierarchy1"/>
    <dgm:cxn modelId="{4B4C2793-CDE2-4DBB-8888-2EB00B53ABB6}" type="presParOf" srcId="{9795D840-5581-4D11-A950-5909D3D3E640}" destId="{30B97B6F-547E-42C2-B527-F276A4E78986}" srcOrd="1" destOrd="0" presId="urn:microsoft.com/office/officeart/2005/8/layout/hierarchy1"/>
    <dgm:cxn modelId="{657C16E9-5C9D-496C-B800-62E5B2A72975}" type="presParOf" srcId="{E61C111D-061C-4801-AA7B-D30E3C468692}" destId="{C1B7185C-69EF-45EF-B4EC-1D3B06F9EBB1}" srcOrd="1" destOrd="0" presId="urn:microsoft.com/office/officeart/2005/8/layout/hierarchy1"/>
    <dgm:cxn modelId="{74F23242-E2C6-45AC-B6D4-ADE884014251}" type="presParOf" srcId="{97E0B20A-5D60-44D1-A6E4-6AB09C328958}" destId="{7ADFB9A2-D4AF-44B0-A565-1670965967F4}" srcOrd="2" destOrd="0" presId="urn:microsoft.com/office/officeart/2005/8/layout/hierarchy1"/>
    <dgm:cxn modelId="{336C94E2-73AF-4DCA-86AC-07499FE782F9}" type="presParOf" srcId="{97E0B20A-5D60-44D1-A6E4-6AB09C328958}" destId="{7D43D369-0328-42EC-8AB5-A32921997DFA}" srcOrd="3" destOrd="0" presId="urn:microsoft.com/office/officeart/2005/8/layout/hierarchy1"/>
    <dgm:cxn modelId="{93BBC24A-D572-41D5-B5BC-81332208AAAC}" type="presParOf" srcId="{7D43D369-0328-42EC-8AB5-A32921997DFA}" destId="{53B7CE30-E363-4287-813B-0FDEFE2EFBCB}" srcOrd="0" destOrd="0" presId="urn:microsoft.com/office/officeart/2005/8/layout/hierarchy1"/>
    <dgm:cxn modelId="{EE2911AB-3060-4DE6-903E-70B90DE9F7C2}" type="presParOf" srcId="{53B7CE30-E363-4287-813B-0FDEFE2EFBCB}" destId="{E2AC71D4-1136-439C-8A72-B05A86787267}" srcOrd="0" destOrd="0" presId="urn:microsoft.com/office/officeart/2005/8/layout/hierarchy1"/>
    <dgm:cxn modelId="{F0066907-BBF2-4E6A-BF4B-C32ACE62E179}" type="presParOf" srcId="{53B7CE30-E363-4287-813B-0FDEFE2EFBCB}" destId="{77D09EE2-1263-4CA9-8AC9-A9C51EC97459}" srcOrd="1" destOrd="0" presId="urn:microsoft.com/office/officeart/2005/8/layout/hierarchy1"/>
    <dgm:cxn modelId="{92A2C8C8-A055-4A45-A2E0-007868E42A83}" type="presParOf" srcId="{7D43D369-0328-42EC-8AB5-A32921997DFA}" destId="{536F2533-2D79-4E44-BC69-F28D1371A94A}" srcOrd="1" destOrd="0" presId="urn:microsoft.com/office/officeart/2005/8/layout/hierarchy1"/>
    <dgm:cxn modelId="{30727551-CF6F-41DE-8CDB-16B4D1CA01FA}" type="presParOf" srcId="{97E0B20A-5D60-44D1-A6E4-6AB09C328958}" destId="{8D19C7E0-D02F-4FDF-9DE9-13AF9E932790}" srcOrd="4" destOrd="0" presId="urn:microsoft.com/office/officeart/2005/8/layout/hierarchy1"/>
    <dgm:cxn modelId="{B59FEF02-A842-4A2D-9537-CB4D7B1FF2DD}" type="presParOf" srcId="{97E0B20A-5D60-44D1-A6E4-6AB09C328958}" destId="{EE2E2CEA-8628-40E1-A37B-F73460D75348}" srcOrd="5" destOrd="0" presId="urn:microsoft.com/office/officeart/2005/8/layout/hierarchy1"/>
    <dgm:cxn modelId="{4095F8D6-89D0-487F-8767-25D9C74D28B8}" type="presParOf" srcId="{EE2E2CEA-8628-40E1-A37B-F73460D75348}" destId="{EC46E122-20D9-4EF8-ADD1-920C1921F079}" srcOrd="0" destOrd="0" presId="urn:microsoft.com/office/officeart/2005/8/layout/hierarchy1"/>
    <dgm:cxn modelId="{0502AEA9-AEB3-4E3C-8F06-EE9028E5491E}" type="presParOf" srcId="{EC46E122-20D9-4EF8-ADD1-920C1921F079}" destId="{D3506B7E-09E9-4134-B3F3-5742EBA94099}" srcOrd="0" destOrd="0" presId="urn:microsoft.com/office/officeart/2005/8/layout/hierarchy1"/>
    <dgm:cxn modelId="{9DE13780-18A2-4B73-B823-EECDAD0194DD}" type="presParOf" srcId="{EC46E122-20D9-4EF8-ADD1-920C1921F079}" destId="{18B1FACF-C4E6-40B7-A8FC-66C36AF5918E}" srcOrd="1" destOrd="0" presId="urn:microsoft.com/office/officeart/2005/8/layout/hierarchy1"/>
    <dgm:cxn modelId="{4F6B63B2-6627-42B6-823A-D274DCFC8ACB}" type="presParOf" srcId="{EE2E2CEA-8628-40E1-A37B-F73460D75348}" destId="{58941B16-58D6-4EDE-B52B-35F41C3080B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7BAE25D-FD24-4DC6-833E-822DBC866BD7}" type="doc">
      <dgm:prSet loTypeId="urn:microsoft.com/office/officeart/2005/8/layout/default" loCatId="list" qsTypeId="urn:microsoft.com/office/officeart/2005/8/quickstyle/simple1" qsCatId="simple" csTypeId="urn:microsoft.com/office/officeart/2005/8/colors/accent5_3" csCatId="accent5" phldr="1"/>
      <dgm:spPr/>
      <dgm:t>
        <a:bodyPr/>
        <a:lstStyle/>
        <a:p>
          <a:endParaRPr lang="en-US"/>
        </a:p>
      </dgm:t>
    </dgm:pt>
    <dgm:pt modelId="{900C6671-AEFA-489E-9812-5B7EFF4ECBF9}">
      <dgm:prSet/>
      <dgm:spPr/>
      <dgm:t>
        <a:bodyPr/>
        <a:lstStyle/>
        <a:p>
          <a:r>
            <a:rPr lang="en-GB" dirty="0" err="1"/>
            <a:t>Omgewing</a:t>
          </a:r>
          <a:endParaRPr lang="en-US" dirty="0"/>
        </a:p>
      </dgm:t>
    </dgm:pt>
    <dgm:pt modelId="{C3D41C65-9D66-41D4-BC5E-D966D0FAEA05}" type="parTrans" cxnId="{C1CD1181-3C71-45AF-958D-FA60EDBCC1F1}">
      <dgm:prSet/>
      <dgm:spPr/>
      <dgm:t>
        <a:bodyPr/>
        <a:lstStyle/>
        <a:p>
          <a:endParaRPr lang="en-US"/>
        </a:p>
      </dgm:t>
    </dgm:pt>
    <dgm:pt modelId="{6CA60314-44A5-4FBF-97E3-F91A50CEB367}" type="sibTrans" cxnId="{C1CD1181-3C71-45AF-958D-FA60EDBCC1F1}">
      <dgm:prSet/>
      <dgm:spPr/>
      <dgm:t>
        <a:bodyPr/>
        <a:lstStyle/>
        <a:p>
          <a:endParaRPr lang="en-US"/>
        </a:p>
      </dgm:t>
    </dgm:pt>
    <dgm:pt modelId="{424E66E1-269D-42EC-B7CB-8B8CC97DB0F9}">
      <dgm:prSet/>
      <dgm:spPr/>
      <dgm:t>
        <a:bodyPr/>
        <a:lstStyle/>
        <a:p>
          <a:r>
            <a:rPr lang="en-GB" dirty="0" err="1"/>
            <a:t>Vriende</a:t>
          </a:r>
          <a:r>
            <a:rPr lang="en-GB" dirty="0"/>
            <a:t> </a:t>
          </a:r>
          <a:r>
            <a:rPr lang="en-GB" dirty="0" err="1"/>
            <a:t>en</a:t>
          </a:r>
          <a:r>
            <a:rPr lang="en-GB" dirty="0"/>
            <a:t> </a:t>
          </a:r>
          <a:r>
            <a:rPr lang="en-GB" dirty="0" err="1"/>
            <a:t>Portuur</a:t>
          </a:r>
          <a:endParaRPr lang="en-US" dirty="0"/>
        </a:p>
      </dgm:t>
    </dgm:pt>
    <dgm:pt modelId="{D89AD59D-136B-40A1-AF43-0F978D5BB0B8}" type="parTrans" cxnId="{1FD03C80-38F5-49B4-863A-C8D98345FF9C}">
      <dgm:prSet/>
      <dgm:spPr/>
      <dgm:t>
        <a:bodyPr/>
        <a:lstStyle/>
        <a:p>
          <a:endParaRPr lang="en-US"/>
        </a:p>
      </dgm:t>
    </dgm:pt>
    <dgm:pt modelId="{68FD6859-D3D9-4BB5-AC13-7FE578F196D5}" type="sibTrans" cxnId="{1FD03C80-38F5-49B4-863A-C8D98345FF9C}">
      <dgm:prSet/>
      <dgm:spPr/>
      <dgm:t>
        <a:bodyPr/>
        <a:lstStyle/>
        <a:p>
          <a:endParaRPr lang="en-US"/>
        </a:p>
      </dgm:t>
    </dgm:pt>
    <dgm:pt modelId="{82B8EA40-DD65-4F07-9880-1BCE9B6AC58E}">
      <dgm:prSet/>
      <dgm:spPr/>
      <dgm:t>
        <a:bodyPr/>
        <a:lstStyle/>
        <a:p>
          <a:r>
            <a:rPr lang="en-GB" dirty="0" err="1"/>
            <a:t>Gesin</a:t>
          </a:r>
          <a:endParaRPr lang="en-US" dirty="0"/>
        </a:p>
      </dgm:t>
    </dgm:pt>
    <dgm:pt modelId="{A33428D5-29E4-4F22-B0B7-A17EBBA9A94E}" type="parTrans" cxnId="{9C6D7EA2-AEBE-4CAD-8C65-E1DA9D628953}">
      <dgm:prSet/>
      <dgm:spPr/>
      <dgm:t>
        <a:bodyPr/>
        <a:lstStyle/>
        <a:p>
          <a:endParaRPr lang="en-US"/>
        </a:p>
      </dgm:t>
    </dgm:pt>
    <dgm:pt modelId="{B5B8E87D-F438-4C5B-9474-67C87A693009}" type="sibTrans" cxnId="{9C6D7EA2-AEBE-4CAD-8C65-E1DA9D628953}">
      <dgm:prSet/>
      <dgm:spPr/>
      <dgm:t>
        <a:bodyPr/>
        <a:lstStyle/>
        <a:p>
          <a:endParaRPr lang="en-US"/>
        </a:p>
      </dgm:t>
    </dgm:pt>
    <dgm:pt modelId="{1BB7FC58-C69E-49F2-ABF3-1E9B9A6F779B}">
      <dgm:prSet/>
      <dgm:spPr/>
      <dgm:t>
        <a:bodyPr/>
        <a:lstStyle/>
        <a:p>
          <a:r>
            <a:rPr lang="en-GB" dirty="0" err="1"/>
            <a:t>Kultuur</a:t>
          </a:r>
          <a:endParaRPr lang="en-US" dirty="0"/>
        </a:p>
      </dgm:t>
    </dgm:pt>
    <dgm:pt modelId="{67C351F9-B8BC-40C8-AD8D-067C982DDB08}" type="parTrans" cxnId="{295E76DE-5220-461A-87E3-256A08AE3665}">
      <dgm:prSet/>
      <dgm:spPr/>
      <dgm:t>
        <a:bodyPr/>
        <a:lstStyle/>
        <a:p>
          <a:endParaRPr lang="en-US"/>
        </a:p>
      </dgm:t>
    </dgm:pt>
    <dgm:pt modelId="{CBE2BE73-440B-4743-98C0-843CA1A4FAF9}" type="sibTrans" cxnId="{295E76DE-5220-461A-87E3-256A08AE3665}">
      <dgm:prSet/>
      <dgm:spPr/>
      <dgm:t>
        <a:bodyPr/>
        <a:lstStyle/>
        <a:p>
          <a:endParaRPr lang="en-US"/>
        </a:p>
      </dgm:t>
    </dgm:pt>
    <dgm:pt modelId="{80BF2072-F385-426F-A39C-20EAECFD39C3}">
      <dgm:prSet/>
      <dgm:spPr/>
      <dgm:t>
        <a:bodyPr/>
        <a:lstStyle/>
        <a:p>
          <a:r>
            <a:rPr lang="en-GB" dirty="0" err="1"/>
            <a:t>Godsdiens</a:t>
          </a:r>
          <a:endParaRPr lang="en-US" dirty="0"/>
        </a:p>
      </dgm:t>
    </dgm:pt>
    <dgm:pt modelId="{8C7BC2BE-BCF7-4D8E-B6F7-3EEE2DA61B95}" type="parTrans" cxnId="{FAB1DBD8-6EB9-45EB-B1A3-E74793DE66ED}">
      <dgm:prSet/>
      <dgm:spPr/>
      <dgm:t>
        <a:bodyPr/>
        <a:lstStyle/>
        <a:p>
          <a:endParaRPr lang="en-US"/>
        </a:p>
      </dgm:t>
    </dgm:pt>
    <dgm:pt modelId="{538D3218-384E-42A0-84E7-69C7E32E8E76}" type="sibTrans" cxnId="{FAB1DBD8-6EB9-45EB-B1A3-E74793DE66ED}">
      <dgm:prSet/>
      <dgm:spPr/>
      <dgm:t>
        <a:bodyPr/>
        <a:lstStyle/>
        <a:p>
          <a:endParaRPr lang="en-US"/>
        </a:p>
      </dgm:t>
    </dgm:pt>
    <dgm:pt modelId="{798E93E0-7BA5-45B0-BBF7-182EC5ABBB32}">
      <dgm:prSet/>
      <dgm:spPr/>
      <dgm:t>
        <a:bodyPr/>
        <a:lstStyle/>
        <a:p>
          <a:r>
            <a:rPr lang="en-GB" dirty="0" err="1"/>
            <a:t>Gemeenskap</a:t>
          </a:r>
          <a:endParaRPr lang="en-US" dirty="0"/>
        </a:p>
      </dgm:t>
    </dgm:pt>
    <dgm:pt modelId="{0717EF03-4405-4ED8-BD3F-65F31D40B79E}" type="parTrans" cxnId="{67E2B413-C30B-49A0-8ACA-5DDD2544AC9A}">
      <dgm:prSet/>
      <dgm:spPr/>
      <dgm:t>
        <a:bodyPr/>
        <a:lstStyle/>
        <a:p>
          <a:endParaRPr lang="en-US"/>
        </a:p>
      </dgm:t>
    </dgm:pt>
    <dgm:pt modelId="{7FBA9B71-8752-4E94-ABEC-ABF97DB5B727}" type="sibTrans" cxnId="{67E2B413-C30B-49A0-8ACA-5DDD2544AC9A}">
      <dgm:prSet/>
      <dgm:spPr/>
      <dgm:t>
        <a:bodyPr/>
        <a:lstStyle/>
        <a:p>
          <a:endParaRPr lang="en-US"/>
        </a:p>
      </dgm:t>
    </dgm:pt>
    <dgm:pt modelId="{EE3CBF2B-225D-4450-A480-7299F09259B6}" type="pres">
      <dgm:prSet presAssocID="{F7BAE25D-FD24-4DC6-833E-822DBC866BD7}" presName="diagram" presStyleCnt="0">
        <dgm:presLayoutVars>
          <dgm:dir/>
          <dgm:resizeHandles val="exact"/>
        </dgm:presLayoutVars>
      </dgm:prSet>
      <dgm:spPr/>
    </dgm:pt>
    <dgm:pt modelId="{E35EFD56-8191-409A-A672-5E93743BD6A8}" type="pres">
      <dgm:prSet presAssocID="{900C6671-AEFA-489E-9812-5B7EFF4ECBF9}" presName="node" presStyleLbl="node1" presStyleIdx="0" presStyleCnt="6">
        <dgm:presLayoutVars>
          <dgm:bulletEnabled val="1"/>
        </dgm:presLayoutVars>
      </dgm:prSet>
      <dgm:spPr/>
    </dgm:pt>
    <dgm:pt modelId="{1A6BAEF0-F66C-4B79-B6D7-2593D077E691}" type="pres">
      <dgm:prSet presAssocID="{6CA60314-44A5-4FBF-97E3-F91A50CEB367}" presName="sibTrans" presStyleCnt="0"/>
      <dgm:spPr/>
    </dgm:pt>
    <dgm:pt modelId="{8D009C9B-EA88-4DD7-9510-0B599FCEF117}" type="pres">
      <dgm:prSet presAssocID="{424E66E1-269D-42EC-B7CB-8B8CC97DB0F9}" presName="node" presStyleLbl="node1" presStyleIdx="1" presStyleCnt="6">
        <dgm:presLayoutVars>
          <dgm:bulletEnabled val="1"/>
        </dgm:presLayoutVars>
      </dgm:prSet>
      <dgm:spPr/>
    </dgm:pt>
    <dgm:pt modelId="{D8A57EBB-EECD-4BB3-9D9A-45F9A65A62AF}" type="pres">
      <dgm:prSet presAssocID="{68FD6859-D3D9-4BB5-AC13-7FE578F196D5}" presName="sibTrans" presStyleCnt="0"/>
      <dgm:spPr/>
    </dgm:pt>
    <dgm:pt modelId="{F9DCA11B-CAE9-4F1D-8ECC-8206E89D9CE7}" type="pres">
      <dgm:prSet presAssocID="{82B8EA40-DD65-4F07-9880-1BCE9B6AC58E}" presName="node" presStyleLbl="node1" presStyleIdx="2" presStyleCnt="6">
        <dgm:presLayoutVars>
          <dgm:bulletEnabled val="1"/>
        </dgm:presLayoutVars>
      </dgm:prSet>
      <dgm:spPr/>
    </dgm:pt>
    <dgm:pt modelId="{772C7502-826A-4A2B-AC1F-CB63DB3309CF}" type="pres">
      <dgm:prSet presAssocID="{B5B8E87D-F438-4C5B-9474-67C87A693009}" presName="sibTrans" presStyleCnt="0"/>
      <dgm:spPr/>
    </dgm:pt>
    <dgm:pt modelId="{01051267-7511-42B6-89EA-D359F9EF361C}" type="pres">
      <dgm:prSet presAssocID="{1BB7FC58-C69E-49F2-ABF3-1E9B9A6F779B}" presName="node" presStyleLbl="node1" presStyleIdx="3" presStyleCnt="6">
        <dgm:presLayoutVars>
          <dgm:bulletEnabled val="1"/>
        </dgm:presLayoutVars>
      </dgm:prSet>
      <dgm:spPr/>
    </dgm:pt>
    <dgm:pt modelId="{D2875885-B2D2-4A9C-B5CE-C988851F42A4}" type="pres">
      <dgm:prSet presAssocID="{CBE2BE73-440B-4743-98C0-843CA1A4FAF9}" presName="sibTrans" presStyleCnt="0"/>
      <dgm:spPr/>
    </dgm:pt>
    <dgm:pt modelId="{1D0E636E-625C-4AE6-AAEF-79578DE1518E}" type="pres">
      <dgm:prSet presAssocID="{80BF2072-F385-426F-A39C-20EAECFD39C3}" presName="node" presStyleLbl="node1" presStyleIdx="4" presStyleCnt="6">
        <dgm:presLayoutVars>
          <dgm:bulletEnabled val="1"/>
        </dgm:presLayoutVars>
      </dgm:prSet>
      <dgm:spPr/>
    </dgm:pt>
    <dgm:pt modelId="{8D126628-4C4C-4EAB-AACF-56024297E523}" type="pres">
      <dgm:prSet presAssocID="{538D3218-384E-42A0-84E7-69C7E32E8E76}" presName="sibTrans" presStyleCnt="0"/>
      <dgm:spPr/>
    </dgm:pt>
    <dgm:pt modelId="{9EF31417-23A3-48DF-B1C2-5E5F4C1B6C90}" type="pres">
      <dgm:prSet presAssocID="{798E93E0-7BA5-45B0-BBF7-182EC5ABBB32}" presName="node" presStyleLbl="node1" presStyleIdx="5" presStyleCnt="6">
        <dgm:presLayoutVars>
          <dgm:bulletEnabled val="1"/>
        </dgm:presLayoutVars>
      </dgm:prSet>
      <dgm:spPr/>
    </dgm:pt>
  </dgm:ptLst>
  <dgm:cxnLst>
    <dgm:cxn modelId="{67E2B413-C30B-49A0-8ACA-5DDD2544AC9A}" srcId="{F7BAE25D-FD24-4DC6-833E-822DBC866BD7}" destId="{798E93E0-7BA5-45B0-BBF7-182EC5ABBB32}" srcOrd="5" destOrd="0" parTransId="{0717EF03-4405-4ED8-BD3F-65F31D40B79E}" sibTransId="{7FBA9B71-8752-4E94-ABEC-ABF97DB5B727}"/>
    <dgm:cxn modelId="{5D95A93D-700C-4DD4-80BB-335840715B4B}" type="presOf" srcId="{F7BAE25D-FD24-4DC6-833E-822DBC866BD7}" destId="{EE3CBF2B-225D-4450-A480-7299F09259B6}" srcOrd="0" destOrd="0" presId="urn:microsoft.com/office/officeart/2005/8/layout/default"/>
    <dgm:cxn modelId="{56FDDE49-0B0C-45CF-8EC3-9A17498DC1B0}" type="presOf" srcId="{424E66E1-269D-42EC-B7CB-8B8CC97DB0F9}" destId="{8D009C9B-EA88-4DD7-9510-0B599FCEF117}" srcOrd="0" destOrd="0" presId="urn:microsoft.com/office/officeart/2005/8/layout/default"/>
    <dgm:cxn modelId="{46BDE37B-6A0A-436D-9188-F91E21155B37}" type="presOf" srcId="{798E93E0-7BA5-45B0-BBF7-182EC5ABBB32}" destId="{9EF31417-23A3-48DF-B1C2-5E5F4C1B6C90}" srcOrd="0" destOrd="0" presId="urn:microsoft.com/office/officeart/2005/8/layout/default"/>
    <dgm:cxn modelId="{1FD03C80-38F5-49B4-863A-C8D98345FF9C}" srcId="{F7BAE25D-FD24-4DC6-833E-822DBC866BD7}" destId="{424E66E1-269D-42EC-B7CB-8B8CC97DB0F9}" srcOrd="1" destOrd="0" parTransId="{D89AD59D-136B-40A1-AF43-0F978D5BB0B8}" sibTransId="{68FD6859-D3D9-4BB5-AC13-7FE578F196D5}"/>
    <dgm:cxn modelId="{C1CD1181-3C71-45AF-958D-FA60EDBCC1F1}" srcId="{F7BAE25D-FD24-4DC6-833E-822DBC866BD7}" destId="{900C6671-AEFA-489E-9812-5B7EFF4ECBF9}" srcOrd="0" destOrd="0" parTransId="{C3D41C65-9D66-41D4-BC5E-D966D0FAEA05}" sibTransId="{6CA60314-44A5-4FBF-97E3-F91A50CEB367}"/>
    <dgm:cxn modelId="{9C6D7EA2-AEBE-4CAD-8C65-E1DA9D628953}" srcId="{F7BAE25D-FD24-4DC6-833E-822DBC866BD7}" destId="{82B8EA40-DD65-4F07-9880-1BCE9B6AC58E}" srcOrd="2" destOrd="0" parTransId="{A33428D5-29E4-4F22-B0B7-A17EBBA9A94E}" sibTransId="{B5B8E87D-F438-4C5B-9474-67C87A693009}"/>
    <dgm:cxn modelId="{83757FBF-CFED-42E3-8F93-F3CEE0639FEB}" type="presOf" srcId="{82B8EA40-DD65-4F07-9880-1BCE9B6AC58E}" destId="{F9DCA11B-CAE9-4F1D-8ECC-8206E89D9CE7}" srcOrd="0" destOrd="0" presId="urn:microsoft.com/office/officeart/2005/8/layout/default"/>
    <dgm:cxn modelId="{AF2B84C1-F6CF-4904-890C-840879C91CE1}" type="presOf" srcId="{900C6671-AEFA-489E-9812-5B7EFF4ECBF9}" destId="{E35EFD56-8191-409A-A672-5E93743BD6A8}" srcOrd="0" destOrd="0" presId="urn:microsoft.com/office/officeart/2005/8/layout/default"/>
    <dgm:cxn modelId="{C83373CB-ADF3-4AC4-AC63-4BEEA744EB88}" type="presOf" srcId="{1BB7FC58-C69E-49F2-ABF3-1E9B9A6F779B}" destId="{01051267-7511-42B6-89EA-D359F9EF361C}" srcOrd="0" destOrd="0" presId="urn:microsoft.com/office/officeart/2005/8/layout/default"/>
    <dgm:cxn modelId="{D55273D6-ED46-4905-8293-461212F0478D}" type="presOf" srcId="{80BF2072-F385-426F-A39C-20EAECFD39C3}" destId="{1D0E636E-625C-4AE6-AAEF-79578DE1518E}" srcOrd="0" destOrd="0" presId="urn:microsoft.com/office/officeart/2005/8/layout/default"/>
    <dgm:cxn modelId="{FAB1DBD8-6EB9-45EB-B1A3-E74793DE66ED}" srcId="{F7BAE25D-FD24-4DC6-833E-822DBC866BD7}" destId="{80BF2072-F385-426F-A39C-20EAECFD39C3}" srcOrd="4" destOrd="0" parTransId="{8C7BC2BE-BCF7-4D8E-B6F7-3EEE2DA61B95}" sibTransId="{538D3218-384E-42A0-84E7-69C7E32E8E76}"/>
    <dgm:cxn modelId="{295E76DE-5220-461A-87E3-256A08AE3665}" srcId="{F7BAE25D-FD24-4DC6-833E-822DBC866BD7}" destId="{1BB7FC58-C69E-49F2-ABF3-1E9B9A6F779B}" srcOrd="3" destOrd="0" parTransId="{67C351F9-B8BC-40C8-AD8D-067C982DDB08}" sibTransId="{CBE2BE73-440B-4743-98C0-843CA1A4FAF9}"/>
    <dgm:cxn modelId="{C4CB0E2C-E3BE-4671-B3DD-5ABA5AA765BC}" type="presParOf" srcId="{EE3CBF2B-225D-4450-A480-7299F09259B6}" destId="{E35EFD56-8191-409A-A672-5E93743BD6A8}" srcOrd="0" destOrd="0" presId="urn:microsoft.com/office/officeart/2005/8/layout/default"/>
    <dgm:cxn modelId="{D1E6E79D-12B3-4370-B368-D02464361234}" type="presParOf" srcId="{EE3CBF2B-225D-4450-A480-7299F09259B6}" destId="{1A6BAEF0-F66C-4B79-B6D7-2593D077E691}" srcOrd="1" destOrd="0" presId="urn:microsoft.com/office/officeart/2005/8/layout/default"/>
    <dgm:cxn modelId="{37236F49-E624-44C7-A5EF-9FCC36540374}" type="presParOf" srcId="{EE3CBF2B-225D-4450-A480-7299F09259B6}" destId="{8D009C9B-EA88-4DD7-9510-0B599FCEF117}" srcOrd="2" destOrd="0" presId="urn:microsoft.com/office/officeart/2005/8/layout/default"/>
    <dgm:cxn modelId="{E5CA0F0B-A697-478A-846B-F7AAFC6D3BA4}" type="presParOf" srcId="{EE3CBF2B-225D-4450-A480-7299F09259B6}" destId="{D8A57EBB-EECD-4BB3-9D9A-45F9A65A62AF}" srcOrd="3" destOrd="0" presId="urn:microsoft.com/office/officeart/2005/8/layout/default"/>
    <dgm:cxn modelId="{28EFB73B-DD1B-4514-B3AC-DAE1CE9D357F}" type="presParOf" srcId="{EE3CBF2B-225D-4450-A480-7299F09259B6}" destId="{F9DCA11B-CAE9-4F1D-8ECC-8206E89D9CE7}" srcOrd="4" destOrd="0" presId="urn:microsoft.com/office/officeart/2005/8/layout/default"/>
    <dgm:cxn modelId="{762CDB33-5CBD-4C9E-A1CE-D20A444D0A3D}" type="presParOf" srcId="{EE3CBF2B-225D-4450-A480-7299F09259B6}" destId="{772C7502-826A-4A2B-AC1F-CB63DB3309CF}" srcOrd="5" destOrd="0" presId="urn:microsoft.com/office/officeart/2005/8/layout/default"/>
    <dgm:cxn modelId="{4D2A573E-8C2A-409E-BDF8-437856F190FA}" type="presParOf" srcId="{EE3CBF2B-225D-4450-A480-7299F09259B6}" destId="{01051267-7511-42B6-89EA-D359F9EF361C}" srcOrd="6" destOrd="0" presId="urn:microsoft.com/office/officeart/2005/8/layout/default"/>
    <dgm:cxn modelId="{DB5F718D-AB7B-48BE-8DA0-64CA57A7BE0F}" type="presParOf" srcId="{EE3CBF2B-225D-4450-A480-7299F09259B6}" destId="{D2875885-B2D2-4A9C-B5CE-C988851F42A4}" srcOrd="7" destOrd="0" presId="urn:microsoft.com/office/officeart/2005/8/layout/default"/>
    <dgm:cxn modelId="{34D6F78A-2696-4453-A188-1848BA1B1F0B}" type="presParOf" srcId="{EE3CBF2B-225D-4450-A480-7299F09259B6}" destId="{1D0E636E-625C-4AE6-AAEF-79578DE1518E}" srcOrd="8" destOrd="0" presId="urn:microsoft.com/office/officeart/2005/8/layout/default"/>
    <dgm:cxn modelId="{65636A8C-4D22-4FF2-8FA2-8DB3C2DA0E84}" type="presParOf" srcId="{EE3CBF2B-225D-4450-A480-7299F09259B6}" destId="{8D126628-4C4C-4EAB-AACF-56024297E523}" srcOrd="9" destOrd="0" presId="urn:microsoft.com/office/officeart/2005/8/layout/default"/>
    <dgm:cxn modelId="{A873F314-FC6E-4635-BD5E-91858C1F1622}" type="presParOf" srcId="{EE3CBF2B-225D-4450-A480-7299F09259B6}" destId="{9EF31417-23A3-48DF-B1C2-5E5F4C1B6C9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9C7E0-D02F-4FDF-9DE9-13AF9E932790}">
      <dsp:nvSpPr>
        <dsp:cNvPr id="0" name=""/>
        <dsp:cNvSpPr/>
      </dsp:nvSpPr>
      <dsp:spPr>
        <a:xfrm>
          <a:off x="5093493" y="2151798"/>
          <a:ext cx="3614737" cy="860143"/>
        </a:xfrm>
        <a:custGeom>
          <a:avLst/>
          <a:gdLst/>
          <a:ahLst/>
          <a:cxnLst/>
          <a:rect l="0" t="0" r="0" b="0"/>
          <a:pathLst>
            <a:path>
              <a:moveTo>
                <a:pt x="0" y="0"/>
              </a:moveTo>
              <a:lnTo>
                <a:pt x="0" y="586162"/>
              </a:lnTo>
              <a:lnTo>
                <a:pt x="3614737" y="586162"/>
              </a:lnTo>
              <a:lnTo>
                <a:pt x="3614737" y="860143"/>
              </a:lnTo>
            </a:path>
          </a:pathLst>
        </a:custGeom>
        <a:noFill/>
        <a:ln w="1905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DFB9A2-D4AF-44B0-A565-1670965967F4}">
      <dsp:nvSpPr>
        <dsp:cNvPr id="0" name=""/>
        <dsp:cNvSpPr/>
      </dsp:nvSpPr>
      <dsp:spPr>
        <a:xfrm>
          <a:off x="5047773" y="2151798"/>
          <a:ext cx="91440" cy="860143"/>
        </a:xfrm>
        <a:custGeom>
          <a:avLst/>
          <a:gdLst/>
          <a:ahLst/>
          <a:cxnLst/>
          <a:rect l="0" t="0" r="0" b="0"/>
          <a:pathLst>
            <a:path>
              <a:moveTo>
                <a:pt x="45720" y="0"/>
              </a:moveTo>
              <a:lnTo>
                <a:pt x="45720" y="860143"/>
              </a:lnTo>
            </a:path>
          </a:pathLst>
        </a:custGeom>
        <a:noFill/>
        <a:ln w="1905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F8530E-1A88-424D-B1E3-6D4B06720FF6}">
      <dsp:nvSpPr>
        <dsp:cNvPr id="0" name=""/>
        <dsp:cNvSpPr/>
      </dsp:nvSpPr>
      <dsp:spPr>
        <a:xfrm>
          <a:off x="1478756" y="2151798"/>
          <a:ext cx="3614737" cy="860143"/>
        </a:xfrm>
        <a:custGeom>
          <a:avLst/>
          <a:gdLst/>
          <a:ahLst/>
          <a:cxnLst/>
          <a:rect l="0" t="0" r="0" b="0"/>
          <a:pathLst>
            <a:path>
              <a:moveTo>
                <a:pt x="3614737" y="0"/>
              </a:moveTo>
              <a:lnTo>
                <a:pt x="3614737" y="586162"/>
              </a:lnTo>
              <a:lnTo>
                <a:pt x="0" y="586162"/>
              </a:lnTo>
              <a:lnTo>
                <a:pt x="0" y="860143"/>
              </a:lnTo>
            </a:path>
          </a:pathLst>
        </a:custGeom>
        <a:noFill/>
        <a:ln w="1905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9602D6-E8B9-4737-A6DD-5678B61079EA}">
      <dsp:nvSpPr>
        <dsp:cNvPr id="0" name=""/>
        <dsp:cNvSpPr/>
      </dsp:nvSpPr>
      <dsp:spPr>
        <a:xfrm>
          <a:off x="3614737" y="273778"/>
          <a:ext cx="2957512" cy="1878020"/>
        </a:xfrm>
        <a:prstGeom prst="roundRect">
          <a:avLst>
            <a:gd name="adj" fmla="val 10000"/>
          </a:avLst>
        </a:prstGeom>
        <a:gradFill rotWithShape="0">
          <a:gsLst>
            <a:gs pos="0">
              <a:schemeClr val="accent5">
                <a:alpha val="80000"/>
                <a:hueOff val="0"/>
                <a:satOff val="0"/>
                <a:lumOff val="0"/>
                <a:alphaOff val="0"/>
                <a:satMod val="103000"/>
                <a:lumMod val="102000"/>
                <a:tint val="94000"/>
              </a:schemeClr>
            </a:gs>
            <a:gs pos="50000">
              <a:schemeClr val="accent5">
                <a:alpha val="80000"/>
                <a:hueOff val="0"/>
                <a:satOff val="0"/>
                <a:lumOff val="0"/>
                <a:alphaOff val="0"/>
                <a:satMod val="110000"/>
                <a:lumMod val="100000"/>
                <a:shade val="100000"/>
              </a:schemeClr>
            </a:gs>
            <a:gs pos="100000">
              <a:schemeClr val="accent5">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71A3B20-F925-4696-82D4-ACA13EC9297F}">
      <dsp:nvSpPr>
        <dsp:cNvPr id="0" name=""/>
        <dsp:cNvSpPr/>
      </dsp:nvSpPr>
      <dsp:spPr>
        <a:xfrm>
          <a:off x="3943350" y="585960"/>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err="1"/>
            <a:t>Selfkonsep</a:t>
          </a:r>
          <a:endParaRPr lang="en-US" sz="2200" b="1" kern="1200" dirty="0"/>
        </a:p>
      </dsp:txBody>
      <dsp:txXfrm>
        <a:off x="3998355" y="640965"/>
        <a:ext cx="2847502" cy="1768010"/>
      </dsp:txXfrm>
    </dsp:sp>
    <dsp:sp modelId="{FF238974-5156-4E9B-9AFA-13D1017DEE6B}">
      <dsp:nvSpPr>
        <dsp:cNvPr id="0" name=""/>
        <dsp:cNvSpPr/>
      </dsp:nvSpPr>
      <dsp:spPr>
        <a:xfrm>
          <a:off x="0" y="3011942"/>
          <a:ext cx="2957512" cy="1878020"/>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0B97B6F-547E-42C2-B527-F276A4E78986}">
      <dsp:nvSpPr>
        <dsp:cNvPr id="0" name=""/>
        <dsp:cNvSpPr/>
      </dsp:nvSpPr>
      <dsp:spPr>
        <a:xfrm>
          <a:off x="328612" y="3324124"/>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Symbol" panose="05050102010706020507" pitchFamily="18" charset="2"/>
            <a:buNone/>
          </a:pPr>
          <a:r>
            <a:rPr lang="en-GB" sz="2200" b="1" kern="1200" dirty="0" err="1"/>
            <a:t>Selfbeeld</a:t>
          </a:r>
          <a:r>
            <a:rPr lang="en-GB" sz="2200" b="1" kern="1200" dirty="0"/>
            <a:t>: </a:t>
          </a:r>
          <a:r>
            <a:rPr lang="af-ZA" sz="2200" kern="1200" dirty="0"/>
            <a:t>Hoe 'n persoon hulself sien, wat fisiese voorkoms en eienskappe (kenmerke) insluit</a:t>
          </a:r>
          <a:endParaRPr lang="en-US" sz="2200" kern="1200" dirty="0"/>
        </a:p>
      </dsp:txBody>
      <dsp:txXfrm>
        <a:off x="383617" y="3379129"/>
        <a:ext cx="2847502" cy="1768010"/>
      </dsp:txXfrm>
    </dsp:sp>
    <dsp:sp modelId="{E2AC71D4-1136-439C-8A72-B05A86787267}">
      <dsp:nvSpPr>
        <dsp:cNvPr id="0" name=""/>
        <dsp:cNvSpPr/>
      </dsp:nvSpPr>
      <dsp:spPr>
        <a:xfrm>
          <a:off x="3614737" y="3011942"/>
          <a:ext cx="2957512" cy="1878020"/>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7D09EE2-1263-4CA9-8AC9-A9C51EC97459}">
      <dsp:nvSpPr>
        <dsp:cNvPr id="0" name=""/>
        <dsp:cNvSpPr/>
      </dsp:nvSpPr>
      <dsp:spPr>
        <a:xfrm>
          <a:off x="3943350" y="3324124"/>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Symbol" panose="05050102010706020507" pitchFamily="18" charset="2"/>
            <a:buNone/>
          </a:pPr>
          <a:r>
            <a:rPr lang="af-ZA" sz="2200" b="1" kern="1200" dirty="0"/>
            <a:t>Selfvertroue: </a:t>
          </a:r>
          <a:r>
            <a:rPr lang="af-ZA" sz="2200" kern="1200" dirty="0"/>
            <a:t>Hoeveel waarde mense aan hulself heg.</a:t>
          </a:r>
          <a:endParaRPr lang="en-US" sz="2200" kern="1200" dirty="0"/>
        </a:p>
      </dsp:txBody>
      <dsp:txXfrm>
        <a:off x="3998355" y="3379129"/>
        <a:ext cx="2847502" cy="1768010"/>
      </dsp:txXfrm>
    </dsp:sp>
    <dsp:sp modelId="{D3506B7E-09E9-4134-B3F3-5742EBA94099}">
      <dsp:nvSpPr>
        <dsp:cNvPr id="0" name=""/>
        <dsp:cNvSpPr/>
      </dsp:nvSpPr>
      <dsp:spPr>
        <a:xfrm>
          <a:off x="7229475" y="3011942"/>
          <a:ext cx="2957512" cy="1878020"/>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8B1FACF-C4E6-40B7-A8FC-66C36AF5918E}">
      <dsp:nvSpPr>
        <dsp:cNvPr id="0" name=""/>
        <dsp:cNvSpPr/>
      </dsp:nvSpPr>
      <dsp:spPr>
        <a:xfrm>
          <a:off x="7558087" y="3324124"/>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Symbol" panose="05050102010706020507" pitchFamily="18" charset="2"/>
            <a:buNone/>
          </a:pPr>
          <a:r>
            <a:rPr lang="af-ZA" sz="2200" b="1" kern="1200" dirty="0"/>
            <a:t>Ideale Self: </a:t>
          </a:r>
          <a:r>
            <a:rPr lang="af-ZA" sz="2200" kern="1200" dirty="0"/>
            <a:t>Die persoon wat ’n mens graag wil wees, wat aspirasies en doelwitte insluit.</a:t>
          </a:r>
          <a:endParaRPr lang="en-US" sz="2200" kern="1200" dirty="0"/>
        </a:p>
      </dsp:txBody>
      <dsp:txXfrm>
        <a:off x="7613092" y="3379129"/>
        <a:ext cx="2847502" cy="1768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EFD56-8191-409A-A672-5E93743BD6A8}">
      <dsp:nvSpPr>
        <dsp:cNvPr id="0" name=""/>
        <dsp:cNvSpPr/>
      </dsp:nvSpPr>
      <dsp:spPr>
        <a:xfrm>
          <a:off x="0" y="39687"/>
          <a:ext cx="3286125" cy="1971675"/>
        </a:xfrm>
        <a:prstGeom prst="rect">
          <a:avLst/>
        </a:prstGeom>
        <a:solidFill>
          <a:schemeClr val="accent5">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Omgewing</a:t>
          </a:r>
          <a:endParaRPr lang="en-US" sz="4000" kern="1200" dirty="0"/>
        </a:p>
      </dsp:txBody>
      <dsp:txXfrm>
        <a:off x="0" y="39687"/>
        <a:ext cx="3286125" cy="1971675"/>
      </dsp:txXfrm>
    </dsp:sp>
    <dsp:sp modelId="{8D009C9B-EA88-4DD7-9510-0B599FCEF117}">
      <dsp:nvSpPr>
        <dsp:cNvPr id="0" name=""/>
        <dsp:cNvSpPr/>
      </dsp:nvSpPr>
      <dsp:spPr>
        <a:xfrm>
          <a:off x="3614737" y="39687"/>
          <a:ext cx="3286125" cy="1971675"/>
        </a:xfrm>
        <a:prstGeom prst="rect">
          <a:avLst/>
        </a:prstGeom>
        <a:solidFill>
          <a:schemeClr val="accent5">
            <a:shade val="80000"/>
            <a:hueOff val="35935"/>
            <a:satOff val="-6457"/>
            <a:lumOff val="64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Vriende</a:t>
          </a:r>
          <a:r>
            <a:rPr lang="en-GB" sz="4000" kern="1200" dirty="0"/>
            <a:t> </a:t>
          </a:r>
          <a:r>
            <a:rPr lang="en-GB" sz="4000" kern="1200" dirty="0" err="1"/>
            <a:t>en</a:t>
          </a:r>
          <a:r>
            <a:rPr lang="en-GB" sz="4000" kern="1200" dirty="0"/>
            <a:t> </a:t>
          </a:r>
          <a:r>
            <a:rPr lang="en-GB" sz="4000" kern="1200" dirty="0" err="1"/>
            <a:t>Portuur</a:t>
          </a:r>
          <a:endParaRPr lang="en-US" sz="4000" kern="1200" dirty="0"/>
        </a:p>
      </dsp:txBody>
      <dsp:txXfrm>
        <a:off x="3614737" y="39687"/>
        <a:ext cx="3286125" cy="1971675"/>
      </dsp:txXfrm>
    </dsp:sp>
    <dsp:sp modelId="{F9DCA11B-CAE9-4F1D-8ECC-8206E89D9CE7}">
      <dsp:nvSpPr>
        <dsp:cNvPr id="0" name=""/>
        <dsp:cNvSpPr/>
      </dsp:nvSpPr>
      <dsp:spPr>
        <a:xfrm>
          <a:off x="7229475" y="39687"/>
          <a:ext cx="3286125" cy="1971675"/>
        </a:xfrm>
        <a:prstGeom prst="rect">
          <a:avLst/>
        </a:prstGeom>
        <a:solidFill>
          <a:schemeClr val="accent5">
            <a:shade val="80000"/>
            <a:hueOff val="71870"/>
            <a:satOff val="-12914"/>
            <a:lumOff val="1295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Gesin</a:t>
          </a:r>
          <a:endParaRPr lang="en-US" sz="4000" kern="1200" dirty="0"/>
        </a:p>
      </dsp:txBody>
      <dsp:txXfrm>
        <a:off x="7229475" y="39687"/>
        <a:ext cx="3286125" cy="1971675"/>
      </dsp:txXfrm>
    </dsp:sp>
    <dsp:sp modelId="{01051267-7511-42B6-89EA-D359F9EF361C}">
      <dsp:nvSpPr>
        <dsp:cNvPr id="0" name=""/>
        <dsp:cNvSpPr/>
      </dsp:nvSpPr>
      <dsp:spPr>
        <a:xfrm>
          <a:off x="0" y="2339975"/>
          <a:ext cx="3286125" cy="1971675"/>
        </a:xfrm>
        <a:prstGeom prst="rect">
          <a:avLst/>
        </a:prstGeom>
        <a:solidFill>
          <a:schemeClr val="accent5">
            <a:shade val="80000"/>
            <a:hueOff val="107804"/>
            <a:satOff val="-19372"/>
            <a:lumOff val="1943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Kultuur</a:t>
          </a:r>
          <a:endParaRPr lang="en-US" sz="4000" kern="1200" dirty="0"/>
        </a:p>
      </dsp:txBody>
      <dsp:txXfrm>
        <a:off x="0" y="2339975"/>
        <a:ext cx="3286125" cy="1971675"/>
      </dsp:txXfrm>
    </dsp:sp>
    <dsp:sp modelId="{1D0E636E-625C-4AE6-AAEF-79578DE1518E}">
      <dsp:nvSpPr>
        <dsp:cNvPr id="0" name=""/>
        <dsp:cNvSpPr/>
      </dsp:nvSpPr>
      <dsp:spPr>
        <a:xfrm>
          <a:off x="3614737" y="2339975"/>
          <a:ext cx="3286125" cy="1971675"/>
        </a:xfrm>
        <a:prstGeom prst="rect">
          <a:avLst/>
        </a:prstGeom>
        <a:solidFill>
          <a:schemeClr val="accent5">
            <a:shade val="80000"/>
            <a:hueOff val="143739"/>
            <a:satOff val="-25829"/>
            <a:lumOff val="2591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Godsdiens</a:t>
          </a:r>
          <a:endParaRPr lang="en-US" sz="4000" kern="1200" dirty="0"/>
        </a:p>
      </dsp:txBody>
      <dsp:txXfrm>
        <a:off x="3614737" y="2339975"/>
        <a:ext cx="3286125" cy="1971675"/>
      </dsp:txXfrm>
    </dsp:sp>
    <dsp:sp modelId="{9EF31417-23A3-48DF-B1C2-5E5F4C1B6C90}">
      <dsp:nvSpPr>
        <dsp:cNvPr id="0" name=""/>
        <dsp:cNvSpPr/>
      </dsp:nvSpPr>
      <dsp:spPr>
        <a:xfrm>
          <a:off x="7229475" y="2339975"/>
          <a:ext cx="3286125" cy="1971675"/>
        </a:xfrm>
        <a:prstGeom prst="rect">
          <a:avLst/>
        </a:prstGeom>
        <a:solidFill>
          <a:schemeClr val="accent5">
            <a:shade val="80000"/>
            <a:hueOff val="179674"/>
            <a:satOff val="-32286"/>
            <a:lumOff val="323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Gemeenskap</a:t>
          </a:r>
          <a:endParaRPr lang="en-US" sz="4000" kern="1200" dirty="0"/>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AFBE8-4979-4992-BEDC-FF2E3D6C59CB}" type="datetimeFigureOut">
              <a:rPr lang="en-US" smtClean="0"/>
              <a:t>7/26/2024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41BAA-362A-4D3E-8D05-B15B71223F17}" type="slidenum">
              <a:rPr lang="en-US" smtClean="0"/>
              <a:t>‹#›</a:t>
            </a:fld>
            <a:endParaRPr lang="en-US" dirty="0"/>
          </a:p>
        </p:txBody>
      </p:sp>
    </p:spTree>
    <p:extLst>
      <p:ext uri="{BB962C8B-B14F-4D97-AF65-F5344CB8AC3E}">
        <p14:creationId xmlns:p14="http://schemas.microsoft.com/office/powerpoint/2010/main" val="252069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sF3iRZtkyAQ"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Inleiding (3 min)</a:t>
            </a:r>
          </a:p>
          <a:p>
            <a:endParaRPr lang="nl-NL"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te gaan sit en hul leermateriaal gereed te kry.</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Welkom by julle eerste </a:t>
            </a:r>
            <a:r>
              <a:rPr lang="af-ZA" sz="1800" dirty="0" err="1">
                <a:solidFill>
                  <a:srgbClr val="000000"/>
                </a:solidFill>
                <a:effectLst/>
                <a:latin typeface="Calibri" panose="020F0502020204030204" pitchFamily="34" charset="0"/>
                <a:ea typeface="Arial" panose="020B0604020202020204" pitchFamily="34" charset="0"/>
                <a:cs typeface="Noto Sans Symbols"/>
              </a:rPr>
              <a:t>lewensoriënteringsles</a:t>
            </a:r>
            <a:r>
              <a:rPr lang="af-ZA" sz="1800" dirty="0">
                <a:solidFill>
                  <a:srgbClr val="000000"/>
                </a:solidFill>
                <a:effectLst/>
                <a:latin typeface="Calibri" panose="020F0502020204030204" pitchFamily="34" charset="0"/>
                <a:ea typeface="Arial" panose="020B0604020202020204" pitchFamily="34" charset="0"/>
                <a:cs typeface="Noto Sans Symbols"/>
              </a:rPr>
              <a:t> van die jaar Graad 8's! Baie van julle kom uit verskillende laerskole en ken dalk nie almal wat in hierdie klaskamer sit nie. Miskien het jy probleme op laerskool gehad, senuweeagtig gevoel oor die oorgang na hoërskool, of jy het geen idee wat jy kan verwag nie.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Tydens so 'n groot oorgang in jou lewe is dit belangrik om te verstaan wie jy is en wat jou motiveer sodat jy die beste van die nuwe ervaring kan maak en nie oorweldig word deur die nuwe omgewing, mense en verwagtinge nie.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Die onderwerp vir die volgende drie weke gaan alles oor jou selfkonsep,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en persoonlike potensiaal.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In hierdie les gaan ons kyk na die faktore wat jou selfkonsep en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vorm.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Aan die einde van hierdie lesse sal jy 'n beter begrip hê van jouself en die gereedskap wat jy nodig het om aan te hou groei en slaag.</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1</a:t>
            </a:fld>
            <a:endParaRPr lang="en-US" dirty="0"/>
          </a:p>
        </p:txBody>
      </p:sp>
    </p:spTree>
    <p:extLst>
      <p:ext uri="{BB962C8B-B14F-4D97-AF65-F5344CB8AC3E}">
        <p14:creationId xmlns:p14="http://schemas.microsoft.com/office/powerpoint/2010/main" val="260361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Ysbreker</a:t>
            </a:r>
            <a:r>
              <a:rPr lang="en-GB" dirty="0"/>
              <a:t> (5 min)</a:t>
            </a:r>
          </a:p>
          <a:p>
            <a:pPr marL="171450" indent="-171450">
              <a:buFont typeface="Arial" panose="020B0604020202020204" pitchFamily="34" charset="0"/>
              <a:buChar char="•"/>
            </a:pPr>
            <a:endParaRPr lang="en-GB" dirty="0"/>
          </a:p>
          <a:p>
            <a:pPr marL="342900" lvl="0" indent="-342900" algn="just">
              <a:lnSpc>
                <a:spcPct val="115000"/>
              </a:lnSpc>
              <a:buFont typeface="Arial" panose="020B0604020202020204" pitchFamily="34" charset="0"/>
              <a:buChar char="●"/>
            </a:pPr>
            <a:r>
              <a:rPr lang="af-ZA" sz="1800" b="1" dirty="0">
                <a:solidFill>
                  <a:srgbClr val="FF0000"/>
                </a:solidFill>
                <a:effectLst/>
                <a:latin typeface="Calibri" panose="020F0502020204030204" pitchFamily="34" charset="0"/>
                <a:ea typeface="Arial" panose="020B0604020202020204" pitchFamily="34" charset="0"/>
                <a:cs typeface="Noto Sans Symbols"/>
              </a:rPr>
              <a:t>Nota aan onderwyser: </a:t>
            </a:r>
            <a:r>
              <a:rPr lang="af-ZA" sz="1800" dirty="0">
                <a:solidFill>
                  <a:srgbClr val="FF0000"/>
                </a:solidFill>
                <a:effectLst/>
                <a:latin typeface="Calibri" panose="020F0502020204030204" pitchFamily="34" charset="0"/>
                <a:ea typeface="Arial" panose="020B0604020202020204" pitchFamily="34" charset="0"/>
                <a:cs typeface="Noto Sans Symbols"/>
              </a:rPr>
              <a:t>Hierdie aktiwiteit sal vereis dat leerders opstaan en rondbeweeg. Dit kan 'n bietjie luidrugtig raak, maar skep die atmosfeer vir besprekings oor selfkonsep.</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Ons gaan “Menslike Bingo" speel om interessante feite oor ons klasmaats te leer.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Hierdie aktiwiteit sal jou help om unieke aspekte van mekaar te ontdek.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Versprei EEN </a:t>
            </a:r>
            <a:r>
              <a:rPr lang="af-ZA" sz="1800" dirty="0" err="1">
                <a:solidFill>
                  <a:srgbClr val="000000"/>
                </a:solidFill>
                <a:effectLst/>
                <a:latin typeface="Calibri" panose="020F0502020204030204" pitchFamily="34" charset="0"/>
                <a:ea typeface="Arial" panose="020B0604020202020204" pitchFamily="34" charset="0"/>
                <a:cs typeface="Noto Sans Symbols"/>
              </a:rPr>
              <a:t>bingokaart</a:t>
            </a:r>
            <a:r>
              <a:rPr lang="af-ZA" sz="1800" dirty="0">
                <a:solidFill>
                  <a:srgbClr val="000000"/>
                </a:solidFill>
                <a:effectLst/>
                <a:latin typeface="Calibri" panose="020F0502020204030204" pitchFamily="34" charset="0"/>
                <a:ea typeface="Arial" panose="020B0604020202020204" pitchFamily="34" charset="0"/>
                <a:cs typeface="Noto Sans Symbols"/>
              </a:rPr>
              <a:t> aan elke leerder. (Hierdie kaarte moet </a:t>
            </a:r>
            <a:r>
              <a:rPr lang="af-ZA" sz="1800" u="sng" dirty="0">
                <a:solidFill>
                  <a:srgbClr val="000000"/>
                </a:solidFill>
                <a:effectLst/>
                <a:highlight>
                  <a:srgbClr val="FFFF00"/>
                </a:highlight>
                <a:latin typeface="Calibri" panose="020F0502020204030204" pitchFamily="34" charset="0"/>
                <a:ea typeface="Arial" panose="020B0604020202020204" pitchFamily="34" charset="0"/>
                <a:cs typeface="Noto Sans Symbols"/>
              </a:rPr>
              <a:t>voor</a:t>
            </a:r>
            <a:r>
              <a:rPr lang="af-ZA" sz="1800" dirty="0">
                <a:solidFill>
                  <a:srgbClr val="000000"/>
                </a:solidFill>
                <a:effectLst/>
                <a:latin typeface="Calibri" panose="020F0502020204030204" pitchFamily="34" charset="0"/>
                <a:ea typeface="Arial" panose="020B0604020202020204" pitchFamily="34" charset="0"/>
                <a:cs typeface="Noto Sans Symbols"/>
              </a:rPr>
              <a:t> die les uit die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Bingo-kaarte </a:t>
            </a:r>
            <a:r>
              <a:rPr lang="af-ZA" sz="1800" dirty="0">
                <a:solidFill>
                  <a:srgbClr val="000000"/>
                </a:solidFill>
                <a:effectLst/>
                <a:latin typeface="Calibri" panose="020F0502020204030204" pitchFamily="34" charset="0"/>
                <a:ea typeface="Arial" panose="020B0604020202020204" pitchFamily="34" charset="0"/>
                <a:cs typeface="Noto Sans Symbols"/>
              </a:rPr>
              <a:t>uitgesny word.)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Instruksies</a:t>
            </a:r>
            <a:r>
              <a:rPr lang="af-ZA" sz="1800" dirty="0">
                <a:solidFill>
                  <a:srgbClr val="000000"/>
                </a:solidFill>
                <a:effectLst/>
                <a:latin typeface="Calibri" panose="020F0502020204030204" pitchFamily="34" charset="0"/>
                <a:ea typeface="Arial" panose="020B0604020202020204" pitchFamily="34" charset="0"/>
                <a:cs typeface="Noto Sans Symbols"/>
              </a:rPr>
              <a:t>: Verduidelik dat die leerders klasmaats moet vind wat ooreenstem met die stellings in die blokke en daardie persoon se naam in die blok moet skryf. Hulle mag nie die naam van dieselfde persoon twee keer invul nie.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Sodra 'n leerder die kaart voltooi het, moet hulle BINGO skree! Verifieer die kaart en beloon die leerder toe met 'n klein geskenk soos ‘n lekker.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Stel ‘n alarm vir DRIE minute. Laat die leerders toe om te sosialiseer en mekaar vrae te vra om hul </a:t>
            </a:r>
            <a:r>
              <a:rPr lang="af-ZA" sz="1800" dirty="0" err="1">
                <a:solidFill>
                  <a:srgbClr val="000000"/>
                </a:solidFill>
                <a:effectLst/>
                <a:latin typeface="Calibri" panose="020F0502020204030204" pitchFamily="34" charset="0"/>
                <a:ea typeface="Arial" panose="020B0604020202020204" pitchFamily="34" charset="0"/>
                <a:cs typeface="Noto Sans Symbols"/>
              </a:rPr>
              <a:t>bingokaarte</a:t>
            </a:r>
            <a:r>
              <a:rPr lang="af-ZA" sz="1800" dirty="0">
                <a:solidFill>
                  <a:srgbClr val="000000"/>
                </a:solidFill>
                <a:effectLst/>
                <a:latin typeface="Calibri" panose="020F0502020204030204" pitchFamily="34" charset="0"/>
                <a:ea typeface="Arial" panose="020B0604020202020204" pitchFamily="34" charset="0"/>
                <a:cs typeface="Noto Sans Symbols"/>
              </a:rPr>
              <a:t> in te vul. Moedig hulle aan om met soveel klasmaats as moontlik te praat. Gee die leerders </a:t>
            </a:r>
            <a:r>
              <a:rPr lang="af-ZA" sz="1800" dirty="0" err="1">
                <a:solidFill>
                  <a:srgbClr val="000000"/>
                </a:solidFill>
                <a:effectLst/>
                <a:latin typeface="Calibri" panose="020F0502020204030204" pitchFamily="34" charset="0"/>
                <a:ea typeface="Arial" panose="020B0604020202020204" pitchFamily="34" charset="0"/>
                <a:cs typeface="Noto Sans Symbols"/>
              </a:rPr>
              <a:t>tydopdaterings</a:t>
            </a:r>
            <a:r>
              <a:rPr lang="af-ZA" sz="1800" dirty="0">
                <a:solidFill>
                  <a:srgbClr val="000000"/>
                </a:solidFill>
                <a:effectLst/>
                <a:latin typeface="Calibri" panose="020F0502020204030204" pitchFamily="34" charset="0"/>
                <a:ea typeface="Arial" panose="020B0604020202020204" pitchFamily="34" charset="0"/>
                <a:cs typeface="Noto Sans Symbols"/>
              </a:rPr>
              <a:t> na elke minuut.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Sodra die aktiwiteit voltooi is, vra leerders om na hul sitplekke terug te keer.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Bespreek kortliks hoe hierdie aktiwiteit hulle gehelp het om nuwe dinge oor hul maats te leer. Beklemtoon hoe almal verskillende ervarings en belangstellings het, wat bydra tot hul unieke </a:t>
            </a:r>
            <a:r>
              <a:rPr lang="af-ZA" sz="1800" dirty="0" err="1">
                <a:solidFill>
                  <a:srgbClr val="000000"/>
                </a:solidFill>
                <a:effectLst/>
                <a:latin typeface="Calibri" panose="020F0502020204030204" pitchFamily="34" charset="0"/>
                <a:ea typeface="Arial" panose="020B0604020202020204" pitchFamily="34" charset="0"/>
                <a:cs typeface="Noto Sans Symbols"/>
              </a:rPr>
              <a:t>selfkonsepte</a:t>
            </a:r>
            <a:r>
              <a:rPr lang="af-ZA"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r>
              <a:rPr lang="af-ZA" sz="1800" dirty="0">
                <a:solidFill>
                  <a:srgbClr val="000000"/>
                </a:solidFill>
                <a:effectLst/>
                <a:latin typeface="Calibri" panose="020F0502020204030204" pitchFamily="34" charset="0"/>
                <a:ea typeface="Arial" panose="020B0604020202020204" pitchFamily="34" charset="0"/>
              </a:rPr>
              <a:t>Om die uiteenlopende aspekte van onsself en ander te verstaan, is 'n belangrike deel van die bou van 'n sterk selfkonsep.</a:t>
            </a:r>
            <a:endParaRPr lang="en-US" b="0" dirty="0"/>
          </a:p>
        </p:txBody>
      </p:sp>
      <p:sp>
        <p:nvSpPr>
          <p:cNvPr id="4" name="Slide Number Placeholder 3"/>
          <p:cNvSpPr>
            <a:spLocks noGrp="1"/>
          </p:cNvSpPr>
          <p:nvPr>
            <p:ph type="sldNum" sz="quarter" idx="5"/>
          </p:nvPr>
        </p:nvSpPr>
        <p:spPr/>
        <p:txBody>
          <a:bodyPr/>
          <a:lstStyle/>
          <a:p>
            <a:fld id="{CD141BAA-362A-4D3E-8D05-B15B71223F17}" type="slidenum">
              <a:rPr lang="en-US" smtClean="0"/>
              <a:t>2</a:t>
            </a:fld>
            <a:endParaRPr lang="en-US" dirty="0"/>
          </a:p>
        </p:txBody>
      </p:sp>
    </p:spTree>
    <p:extLst>
      <p:ext uri="{BB962C8B-B14F-4D97-AF65-F5344CB8AC3E}">
        <p14:creationId xmlns:p14="http://schemas.microsoft.com/office/powerpoint/2010/main" val="3959340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Klasbespreking</a:t>
            </a:r>
            <a:r>
              <a:rPr lang="en-GB" dirty="0"/>
              <a:t> (5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Kom ons gaan nou oor na wat jou 'selfkonsep' behels.</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b="1" i="1" dirty="0">
                <a:effectLst/>
                <a:latin typeface="Calibri" panose="020F0502020204030204" pitchFamily="34" charset="0"/>
                <a:ea typeface="Noto Sans Symbols"/>
                <a:cs typeface="Noto Sans Symbols"/>
              </a:rPr>
              <a:t>Selfkonsep</a:t>
            </a:r>
            <a:r>
              <a:rPr lang="af-ZA" sz="1200" b="1" dirty="0">
                <a:effectLst/>
                <a:latin typeface="Calibri" panose="020F0502020204030204" pitchFamily="34" charset="0"/>
                <a:ea typeface="Noto Sans Symbols"/>
                <a:cs typeface="Noto Sans Symbols"/>
              </a:rPr>
              <a:t> verwys na hoe jy jouself waarneem en verstaan</a:t>
            </a:r>
            <a:r>
              <a:rPr lang="af-ZA" sz="1200" dirty="0">
                <a:effectLst/>
                <a:latin typeface="Calibri" panose="020F0502020204030204" pitchFamily="34" charset="0"/>
                <a:ea typeface="Noto Sans Symbols"/>
                <a:cs typeface="Noto Sans Symbols"/>
              </a:rPr>
              <a:t>. Dit is die geestelike beeld wat 'n persoon het oor wie hy /sy is. Verskeie faktore dra by tot die vorming van selfkonsep en kan mettertyd verander.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effectLst/>
                <a:latin typeface="Calibri" panose="020F0502020204030204" pitchFamily="34" charset="0"/>
                <a:ea typeface="Noto Sans Symbols"/>
                <a:cs typeface="Noto Sans Symbols"/>
              </a:rPr>
              <a:t>Selfkonsep sluit die volgende dimensies in:</a:t>
            </a:r>
            <a:endParaRPr lang="en-US" sz="12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2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Selfbeeld: </a:t>
            </a:r>
            <a:r>
              <a:rPr lang="af-Z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Hoe 'n persoon homself sien, wat fisiese voorkoms en eienskappe (kenmerke) insluit</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Selfvertroue: </a:t>
            </a:r>
            <a:r>
              <a:rPr lang="af-Z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Hoeveel waarde mense aan hulself heg.</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Ideale self: </a:t>
            </a:r>
            <a:r>
              <a:rPr lang="af-ZA"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Die persoon wat 'n mens graag wil wees, wat sy aspirasies en doelwitte insluit.</a:t>
            </a:r>
            <a:endParaRPr lang="en-US" sz="12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Soms kan dit moeilik wees om te bepaal hoe ons onsself sien, maar daar is 'n paar dinge wat jy kan doen om die verskillende aspekte van jou selfkonsep te bepaal. </a:t>
            </a:r>
            <a:endParaRPr lang="en-US" sz="12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2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Om jou selfbeeld te bepaal, kan jy:</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besin oor jou persoonlikheidseienskappe, jou sterk- en swakpunte. </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dagboekinskrywings maak oor hoe jy dink en optree en oor jou rolle in jou familie- en vriendekring.</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vriende en familie vra hoe hulle jou sien.</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let op jou gedragspatrone tydens interaksies met ander.</a:t>
            </a:r>
            <a:endParaRPr lang="en-US" sz="1200" dirty="0">
              <a:effectLst/>
              <a:latin typeface="Times New Roman" panose="02020603050405020304" pitchFamily="18" charset="0"/>
              <a:ea typeface="Times New Roman" panose="02020603050405020304" pitchFamily="18" charset="0"/>
            </a:endParaRPr>
          </a:p>
          <a:p>
            <a:pPr marL="457200" algn="just">
              <a:lnSpc>
                <a:spcPct val="115000"/>
              </a:lnSpc>
            </a:pPr>
            <a:r>
              <a:rPr lang="af-ZA" sz="1200" b="1"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tabLst>
                <a:tab pos="685800" algn="l"/>
              </a:tabLst>
            </a:pPr>
            <a:r>
              <a:rPr lang="af-ZA" sz="1200" b="1" dirty="0">
                <a:solidFill>
                  <a:srgbClr val="000000"/>
                </a:solidFill>
                <a:effectLst/>
                <a:latin typeface="Calibri" panose="020F0502020204030204" pitchFamily="34" charset="0"/>
                <a:ea typeface="Arial" panose="020B0604020202020204" pitchFamily="34" charset="0"/>
              </a:rPr>
              <a:t>Om jou selfvertroue te bepaal, kan jy:</a:t>
            </a: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tabLst>
                <a:tab pos="685800" algn="l"/>
              </a:tabLst>
            </a:pPr>
            <a:r>
              <a:rPr lang="af-ZA" sz="1200" dirty="0">
                <a:effectLst/>
                <a:latin typeface="Calibri" panose="020F0502020204030204" pitchFamily="34" charset="0"/>
                <a:ea typeface="Times New Roman" panose="02020603050405020304" pitchFamily="18" charset="0"/>
              </a:rPr>
              <a:t>evalueer hoe jy meestal voel: Selfversekerd en trots of ontoereikend en onseker?</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tabLst>
                <a:tab pos="685800" algn="l"/>
              </a:tabLst>
            </a:pPr>
            <a:r>
              <a:rPr lang="af-ZA" sz="1200" dirty="0">
                <a:effectLst/>
                <a:latin typeface="Calibri" panose="020F0502020204030204" pitchFamily="34" charset="0"/>
                <a:ea typeface="Times New Roman" panose="02020603050405020304" pitchFamily="18" charset="0"/>
              </a:rPr>
              <a:t>tred hou met positiewe en negatiewe gedagtes ten opsigte van jouself. Watter tipe gedagtes kom meer gereeld voor?</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tabLst>
                <a:tab pos="685800" algn="l"/>
              </a:tabLst>
            </a:pPr>
            <a:r>
              <a:rPr lang="af-ZA" sz="1200" dirty="0">
                <a:effectLst/>
                <a:latin typeface="Calibri" panose="020F0502020204030204" pitchFamily="34" charset="0"/>
                <a:ea typeface="Times New Roman" panose="02020603050405020304" pitchFamily="18" charset="0"/>
              </a:rPr>
              <a:t>dink oor hoe jy jouself in moeilike tye behandel: Tegemoetkomend en met begrip of krities en streng.</a:t>
            </a:r>
            <a:endParaRPr lang="en-US" sz="1200" dirty="0">
              <a:effectLst/>
              <a:latin typeface="Times New Roman" panose="02020603050405020304" pitchFamily="18" charset="0"/>
              <a:ea typeface="Times New Roman" panose="02020603050405020304" pitchFamily="18" charset="0"/>
            </a:endParaRPr>
          </a:p>
          <a:p>
            <a:pPr marL="685800">
              <a:lnSpc>
                <a:spcPct val="107000"/>
              </a:lnSpc>
              <a:spcAft>
                <a:spcPts val="800"/>
              </a:spcAft>
            </a:pPr>
            <a:r>
              <a:rPr lang="af-ZA" sz="1200" dirty="0">
                <a:effectLst/>
                <a:latin typeface="Calibri" panose="020F050202020403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jou ideale self te bepaal, kan jy: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kort- en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langtermyndoelwitte</a:t>
            </a:r>
            <a:r>
              <a:rPr lang="af-ZA" sz="1200" dirty="0">
                <a:effectLst/>
                <a:latin typeface="Calibri" panose="020F0502020204030204" pitchFamily="34" charset="0"/>
                <a:ea typeface="Courier New" panose="02070309020205020404" pitchFamily="49" charset="0"/>
                <a:cs typeface="Courier New" panose="02070309020205020404" pitchFamily="49" charset="0"/>
              </a:rPr>
              <a:t> neer- skryf.</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dink aan eienskappe van jou rolmodelle wat jy wil navolg.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jou waardes en oortuigings identifiseer om jou optrede te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rig.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jou toekomstige self visualiseer. Wat wil  jy doen? Hoe wil jy lyk? Watter emosies wil jy ervaar?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3</a:t>
            </a:fld>
            <a:endParaRPr lang="en-US" dirty="0"/>
          </a:p>
        </p:txBody>
      </p:sp>
    </p:spTree>
    <p:extLst>
      <p:ext uri="{BB962C8B-B14F-4D97-AF65-F5344CB8AC3E}">
        <p14:creationId xmlns:p14="http://schemas.microsoft.com/office/powerpoint/2010/main" val="719377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(3 min)</a:t>
            </a:r>
          </a:p>
          <a:p>
            <a:endParaRPr lang="en-GB" dirty="0"/>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Sodra ons vasgestel het wie ons is en wie ons graag wil wees, moet ons die motivering vind om die beste weergawes van onsself na te streef.</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Dit bring ons by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b="1" dirty="0">
                <a:solidFill>
                  <a:srgbClr val="000000"/>
                </a:solidFill>
                <a:effectLst/>
                <a:latin typeface="Calibri" panose="020F0502020204030204" pitchFamily="34" charset="0"/>
                <a:ea typeface="Arial" panose="020B0604020202020204" pitchFamily="34" charset="0"/>
                <a:cs typeface="Noto Sans Symbols"/>
              </a:rPr>
              <a:t> is die dryfkrag wat jou forseer om jou doelwitte en begeertes te bereik. </a:t>
            </a:r>
            <a:r>
              <a:rPr lang="af-ZA" sz="1800" dirty="0">
                <a:solidFill>
                  <a:srgbClr val="000000"/>
                </a:solidFill>
                <a:effectLst/>
                <a:latin typeface="Calibri" panose="020F0502020204030204" pitchFamily="34" charset="0"/>
                <a:ea typeface="Arial" panose="020B0604020202020204" pitchFamily="34" charset="0"/>
                <a:cs typeface="Noto Sans Symbols"/>
              </a:rPr>
              <a:t>Dit kan innerlik (intrinsiek) voorkom of van eksterne belonings (ekstrinsiek) afhang, byvoorbeeld geld of lof.</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idees te deel van wat hulle kan doen om hul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te verbeter.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Om jou </a:t>
            </a:r>
            <a:r>
              <a:rPr lang="af-ZA" sz="1800" b="1"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b="1" dirty="0">
                <a:solidFill>
                  <a:srgbClr val="000000"/>
                </a:solidFill>
                <a:effectLst/>
                <a:latin typeface="Calibri" panose="020F0502020204030204" pitchFamily="34" charset="0"/>
                <a:ea typeface="Arial" panose="020B0604020202020204" pitchFamily="34" charset="0"/>
                <a:cs typeface="Noto Sans Symbols"/>
              </a:rPr>
              <a:t> te verbeter, kan jy:</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klein, haalbare doelwitte stel, deur byvoorbeeld jou dag se huiswerk af te handel of slegs een hoofstuk te lees.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dink aan wat jy aan die einde van die skooljaar wil bereik, byvoorbeeld die verbetering van jou punte in 'n spesifieke vak.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groot take in kleiner, meer hanteerbare stappe opdeel. In plaas daarvan om daaraan te dink om 'n hele opstel te skryf, fokus eers net op die skryf van die inleiding.</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jouself met positiewe vriende omring wat jou aanmoedig en ondersteun.</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jouself met iets kleins bederf/beloon nadat jy 'n taak voltooi het, soos 'n versnapering of 'n kort </a:t>
            </a:r>
            <a:r>
              <a:rPr lang="af-ZA" sz="1800" dirty="0" err="1">
                <a:solidFill>
                  <a:srgbClr val="000000"/>
                </a:solidFill>
                <a:effectLst/>
                <a:latin typeface="Calibri" panose="020F0502020204030204" pitchFamily="34" charset="0"/>
                <a:ea typeface="Arial" panose="020B0604020202020204" pitchFamily="34" charset="0"/>
              </a:rPr>
              <a:t>studiepouse</a:t>
            </a:r>
            <a:r>
              <a:rPr lang="af-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daaglikse </a:t>
            </a:r>
            <a:r>
              <a:rPr lang="af-ZA" sz="1800" dirty="0" err="1">
                <a:solidFill>
                  <a:srgbClr val="000000"/>
                </a:solidFill>
                <a:effectLst/>
                <a:latin typeface="Calibri" panose="020F0502020204030204" pitchFamily="34" charset="0"/>
                <a:ea typeface="Arial" panose="020B0604020202020204" pitchFamily="34" charset="0"/>
              </a:rPr>
              <a:t>taaklyste</a:t>
            </a:r>
            <a:r>
              <a:rPr lang="af-ZA" sz="1800" dirty="0">
                <a:solidFill>
                  <a:srgbClr val="000000"/>
                </a:solidFill>
                <a:effectLst/>
                <a:latin typeface="Calibri" panose="020F0502020204030204" pitchFamily="34" charset="0"/>
                <a:ea typeface="Arial" panose="020B0604020202020204" pitchFamily="34" charset="0"/>
              </a:rPr>
              <a:t> opstel om gefokus en georganiseerd te bly.</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mense identifiseer wat jy bewonder en oor hul gewoontes en </a:t>
            </a:r>
            <a:r>
              <a:rPr lang="af-ZA" sz="1800" dirty="0" err="1">
                <a:solidFill>
                  <a:srgbClr val="000000"/>
                </a:solidFill>
                <a:effectLst/>
                <a:latin typeface="Calibri" panose="020F0502020204030204" pitchFamily="34" charset="0"/>
                <a:ea typeface="Arial" panose="020B0604020202020204" pitchFamily="34" charset="0"/>
              </a:rPr>
              <a:t>suksesstrategieë</a:t>
            </a:r>
            <a:r>
              <a:rPr lang="af-ZA" sz="1800" dirty="0">
                <a:solidFill>
                  <a:srgbClr val="000000"/>
                </a:solidFill>
                <a:effectLst/>
                <a:latin typeface="Calibri" panose="020F0502020204030204" pitchFamily="34" charset="0"/>
                <a:ea typeface="Arial" panose="020B0604020202020204" pitchFamily="34" charset="0"/>
              </a:rPr>
              <a:t> oplees.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boeke lees, video's kyk of na </a:t>
            </a:r>
            <a:r>
              <a:rPr lang="af-ZA" sz="1800" dirty="0" err="1">
                <a:solidFill>
                  <a:srgbClr val="000000"/>
                </a:solidFill>
                <a:effectLst/>
                <a:latin typeface="Calibri" panose="020F0502020204030204" pitchFamily="34" charset="0"/>
                <a:ea typeface="Arial" panose="020B0604020202020204" pitchFamily="34" charset="0"/>
              </a:rPr>
              <a:t>podsendings</a:t>
            </a:r>
            <a:r>
              <a:rPr lang="af-ZA" sz="1800" dirty="0">
                <a:solidFill>
                  <a:srgbClr val="000000"/>
                </a:solidFill>
                <a:effectLst/>
                <a:latin typeface="Calibri" panose="020F0502020204030204" pitchFamily="34" charset="0"/>
                <a:ea typeface="Arial" panose="020B0604020202020204" pitchFamily="34" charset="0"/>
              </a:rPr>
              <a:t> luister wat jou inspireer en motivering verskaf.</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ouers, onderwysers of vriende om hulp vra wanneer jy met iets sukkel.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gesond bly deur gebalanseerde maaltye te eet, gereeld te oefen en genoeg slaap te kry. </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4</a:t>
            </a:fld>
            <a:endParaRPr lang="en-US" dirty="0"/>
          </a:p>
        </p:txBody>
      </p:sp>
    </p:spTree>
    <p:extLst>
      <p:ext uri="{BB962C8B-B14F-4D97-AF65-F5344CB8AC3E}">
        <p14:creationId xmlns:p14="http://schemas.microsoft.com/office/powerpoint/2010/main" val="3618696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(1 min)</a:t>
            </a:r>
          </a:p>
          <a:p>
            <a:endParaRPr lang="en-GB" dirty="0"/>
          </a:p>
          <a:p>
            <a:pPr marL="342900" lvl="0" indent="-342900" algn="just">
              <a:lnSpc>
                <a:spcPct val="115000"/>
              </a:lnSpc>
              <a:buFont typeface="Arial" panose="020B0604020202020204" pitchFamily="34" charset="0"/>
              <a:buChar char="●"/>
              <a:tabLst>
                <a:tab pos="457200" algn="l"/>
                <a:tab pos="914400" algn="l"/>
              </a:tabLst>
            </a:pPr>
            <a:r>
              <a:rPr lang="af-ZA" sz="1800" dirty="0">
                <a:effectLst/>
                <a:latin typeface="Calibri" panose="020F0502020204030204" pitchFamily="34" charset="0"/>
                <a:ea typeface="Noto Sans Symbols"/>
                <a:cs typeface="Noto Sans Symbols"/>
              </a:rPr>
              <a:t>Om 'n sterk gevoel van selfkonsep en </a:t>
            </a:r>
            <a:r>
              <a:rPr lang="af-ZA" sz="1800" dirty="0" err="1">
                <a:effectLst/>
                <a:latin typeface="Calibri" panose="020F0502020204030204" pitchFamily="34" charset="0"/>
                <a:ea typeface="Noto Sans Symbols"/>
                <a:cs typeface="Noto Sans Symbols"/>
              </a:rPr>
              <a:t>selfmotivering</a:t>
            </a:r>
            <a:r>
              <a:rPr lang="af-ZA" sz="1800" dirty="0">
                <a:effectLst/>
                <a:latin typeface="Calibri" panose="020F0502020204030204" pitchFamily="34" charset="0"/>
                <a:ea typeface="Noto Sans Symbols"/>
                <a:cs typeface="Noto Sans Symbols"/>
              </a:rPr>
              <a:t>, tydens hierdie oorgangsfase, te hê, is om verskeie redes belangrik:</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Dit kan jou help om in jou eie vermoëns te glo, gefokus te bly op jou studies en hard te werk om beter punte te behaal.</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Dit kan jou help om uitdagings en terugslae meer effektief te hanteer. Dit sal jou help om terug te bons van probleme en te volhard in jou pogings.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Dit kan selfrespek en selfvertroue bevorder, wat noodsaaklik is vir die bou en handhawing van gesonde verhoudings met jou  portuur, onderwysers en familielede.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Dit kan jou dryf om persoonlike doelwitte te stel en te bereik, nuwe belangstellings te verken en vaardighede te ontwikkel wat bydra tot jou algehele groei en toekomstige sukses.</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5</a:t>
            </a:fld>
            <a:endParaRPr lang="en-US"/>
          </a:p>
        </p:txBody>
      </p:sp>
    </p:spTree>
    <p:extLst>
      <p:ext uri="{BB962C8B-B14F-4D97-AF65-F5344CB8AC3E}">
        <p14:creationId xmlns:p14="http://schemas.microsoft.com/office/powerpoint/2010/main" val="3269590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(1 min)</a:t>
            </a:r>
          </a:p>
          <a:p>
            <a:endParaRPr lang="en-GB" dirty="0"/>
          </a:p>
          <a:p>
            <a:pPr marL="342900" lvl="0" indent="-342900" algn="just">
              <a:lnSpc>
                <a:spcPct val="115000"/>
              </a:lnSpc>
              <a:buFont typeface="Arial" panose="020B0604020202020204" pitchFamily="34" charset="0"/>
              <a:buChar char="●"/>
              <a:tabLst>
                <a:tab pos="457200" algn="l"/>
                <a:tab pos="914400" algn="l"/>
              </a:tabLst>
            </a:pPr>
            <a:r>
              <a:rPr lang="af-ZA" sz="1800" dirty="0">
                <a:effectLst/>
                <a:latin typeface="Calibri" panose="020F0502020204030204" pitchFamily="34" charset="0"/>
                <a:ea typeface="Noto Sans Symbols"/>
                <a:cs typeface="Noto Sans Symbols"/>
              </a:rPr>
              <a:t>Verskeie faktore van buite kan beïnvloed hoe ons onsself sien en ons motiveer of ontmoedig.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dirty="0">
                <a:effectLst/>
                <a:latin typeface="Calibri" panose="020F0502020204030204" pitchFamily="34" charset="0"/>
                <a:ea typeface="Noto Sans Symbols"/>
                <a:cs typeface="Noto Sans Symbols"/>
              </a:rPr>
              <a:t>Om dié invloede op ons selfkonsep en </a:t>
            </a:r>
            <a:r>
              <a:rPr lang="af-ZA" sz="1800" dirty="0" err="1">
                <a:effectLst/>
                <a:latin typeface="Calibri" panose="020F0502020204030204" pitchFamily="34" charset="0"/>
                <a:ea typeface="Noto Sans Symbols"/>
                <a:cs typeface="Noto Sans Symbols"/>
              </a:rPr>
              <a:t>selfmotivering</a:t>
            </a:r>
            <a:r>
              <a:rPr lang="af-ZA" sz="1800" dirty="0">
                <a:effectLst/>
                <a:latin typeface="Calibri" panose="020F0502020204030204" pitchFamily="34" charset="0"/>
                <a:ea typeface="Noto Sans Symbols"/>
                <a:cs typeface="Noto Sans Symbols"/>
              </a:rPr>
              <a:t> te verstaan, is noodsaaklik omdat ‘n bewustheid van hierdie faktore ons kan help om die impak daarvan op ons gedagtes en optrede te beheer.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dirty="0">
                <a:effectLst/>
                <a:latin typeface="Calibri" panose="020F0502020204030204" pitchFamily="34" charset="0"/>
                <a:ea typeface="Noto Sans Symbols"/>
                <a:cs typeface="Noto Sans Symbols"/>
              </a:rPr>
              <a:t>Indien jy hierdie invloede ignoreer, kan dit uitdagend wees om ons outentieke identiteit (ons ware self) te wees of ons doelwitte na te streef. </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6</a:t>
            </a:fld>
            <a:endParaRPr lang="en-US"/>
          </a:p>
        </p:txBody>
      </p:sp>
    </p:spTree>
    <p:extLst>
      <p:ext uri="{BB962C8B-B14F-4D97-AF65-F5344CB8AC3E}">
        <p14:creationId xmlns:p14="http://schemas.microsoft.com/office/powerpoint/2010/main" val="1768911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Kyk</a:t>
            </a:r>
            <a:r>
              <a:rPr lang="en-GB" dirty="0"/>
              <a:t> video &amp; </a:t>
            </a:r>
            <a:r>
              <a:rPr lang="en-GB" dirty="0" err="1"/>
              <a:t>Bespreking</a:t>
            </a:r>
            <a:r>
              <a:rPr lang="en-GB" dirty="0"/>
              <a:t> (7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Kom ons begin met een van die invloedrykste faktore deesdae, die media.</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effectLst/>
                <a:latin typeface="Calibri" panose="020F0502020204030204" pitchFamily="34" charset="0"/>
                <a:ea typeface="Noto Sans Symbols"/>
                <a:cs typeface="Noto Sans Symbols"/>
              </a:rPr>
              <a:t>Die media (byvoorbeeld sosiale media, TV en advertensies) het 'n groot invloed op hoe jy jouself sien en wat jou motiveer.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Ek gaan vir jou 'n video wys waarin ma's en hul dogters skadelike </a:t>
            </a:r>
            <a:r>
              <a:rPr lang="af-ZA" sz="1800" dirty="0" err="1">
                <a:solidFill>
                  <a:srgbClr val="000000"/>
                </a:solidFill>
                <a:effectLst/>
                <a:latin typeface="Calibri" panose="020F0502020204030204" pitchFamily="34" charset="0"/>
                <a:ea typeface="Arial" panose="020B0604020202020204" pitchFamily="34" charset="0"/>
                <a:cs typeface="Noto Sans Symbols"/>
              </a:rPr>
              <a:t>skoonheidsadvies</a:t>
            </a:r>
            <a:r>
              <a:rPr lang="af-ZA" sz="1800" dirty="0">
                <a:solidFill>
                  <a:srgbClr val="000000"/>
                </a:solidFill>
                <a:effectLst/>
                <a:latin typeface="Calibri" panose="020F0502020204030204" pitchFamily="34" charset="0"/>
                <a:ea typeface="Arial" panose="020B0604020202020204" pitchFamily="34" charset="0"/>
                <a:cs typeface="Noto Sans Symbols"/>
              </a:rPr>
              <a:t> op sosiale media aanspreek. Alhoewel hierdie video spesifiek op meisies fokus, is dit belangrik om te onthou dat sulke '</a:t>
            </a:r>
            <a:r>
              <a:rPr lang="af-ZA" sz="1800" dirty="0" err="1">
                <a:solidFill>
                  <a:srgbClr val="000000"/>
                </a:solidFill>
                <a:effectLst/>
                <a:latin typeface="Calibri" panose="020F0502020204030204" pitchFamily="34" charset="0"/>
                <a:ea typeface="Arial" panose="020B0604020202020204" pitchFamily="34" charset="0"/>
                <a:cs typeface="Noto Sans Symbols"/>
              </a:rPr>
              <a:t>quick-fix</a:t>
            </a:r>
            <a:r>
              <a:rPr lang="af-ZA" sz="1800" dirty="0">
                <a:solidFill>
                  <a:srgbClr val="000000"/>
                </a:solidFill>
                <a:effectLst/>
                <a:latin typeface="Calibri" panose="020F0502020204030204" pitchFamily="34" charset="0"/>
                <a:ea typeface="Arial" panose="020B0604020202020204" pitchFamily="34" charset="0"/>
                <a:cs typeface="Noto Sans Symbols"/>
              </a:rPr>
              <a:t>' advies mense van alle geslagte beïnvloed wat voel dat hulle nie by die norm in pas nie</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Kyk: </a:t>
            </a:r>
            <a:r>
              <a:rPr lang="af-ZA" sz="1800" b="1" i="1" dirty="0" err="1">
                <a:solidFill>
                  <a:srgbClr val="000000"/>
                </a:solidFill>
                <a:effectLst/>
                <a:latin typeface="Calibri" panose="020F0502020204030204" pitchFamily="34" charset="0"/>
                <a:ea typeface="Arial" panose="020B0604020202020204" pitchFamily="34" charset="0"/>
                <a:cs typeface="Noto Sans Symbols"/>
              </a:rPr>
              <a:t>Toxic</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b="1" i="1" dirty="0" err="1">
                <a:solidFill>
                  <a:srgbClr val="000000"/>
                </a:solidFill>
                <a:effectLst/>
                <a:latin typeface="Calibri" panose="020F0502020204030204" pitchFamily="34" charset="0"/>
                <a:ea typeface="Arial" panose="020B0604020202020204" pitchFamily="34" charset="0"/>
                <a:cs typeface="Noto Sans Symbols"/>
              </a:rPr>
              <a:t>Influence</a:t>
            </a:r>
            <a:r>
              <a:rPr lang="af-ZA" sz="1800" b="1" i="1" dirty="0">
                <a:solidFill>
                  <a:srgbClr val="000000"/>
                </a:solidFill>
                <a:effectLst/>
                <a:latin typeface="Calibri" panose="020F0502020204030204" pitchFamily="34" charset="0"/>
                <a:ea typeface="Arial" panose="020B0604020202020204" pitchFamily="34" charset="0"/>
                <a:cs typeface="Noto Sans Symbols"/>
              </a:rPr>
              <a:t>: A </a:t>
            </a:r>
            <a:r>
              <a:rPr lang="af-ZA" sz="1800" b="1" i="1" dirty="0" err="1">
                <a:solidFill>
                  <a:srgbClr val="000000"/>
                </a:solidFill>
                <a:effectLst/>
                <a:latin typeface="Calibri" panose="020F0502020204030204" pitchFamily="34" charset="0"/>
                <a:ea typeface="Arial" panose="020B0604020202020204" pitchFamily="34" charset="0"/>
                <a:cs typeface="Noto Sans Symbols"/>
              </a:rPr>
              <a:t>Dove</a:t>
            </a:r>
            <a:r>
              <a:rPr lang="af-ZA" sz="1800" b="1" i="1" dirty="0">
                <a:solidFill>
                  <a:srgbClr val="000000"/>
                </a:solidFill>
                <a:effectLst/>
                <a:latin typeface="Calibri" panose="020F0502020204030204" pitchFamily="34" charset="0"/>
                <a:ea typeface="Arial" panose="020B0604020202020204" pitchFamily="34" charset="0"/>
                <a:cs typeface="Noto Sans Symbols"/>
              </a:rPr>
              <a:t> Film | </a:t>
            </a:r>
            <a:r>
              <a:rPr lang="af-ZA" sz="1800" b="1" i="1" dirty="0" err="1">
                <a:solidFill>
                  <a:srgbClr val="000000"/>
                </a:solidFill>
                <a:effectLst/>
                <a:latin typeface="Calibri" panose="020F0502020204030204" pitchFamily="34" charset="0"/>
                <a:ea typeface="Arial" panose="020B0604020202020204" pitchFamily="34" charset="0"/>
                <a:cs typeface="Noto Sans Symbols"/>
              </a:rPr>
              <a:t>Dove</a:t>
            </a:r>
            <a:r>
              <a:rPr lang="af-ZA" sz="1800" b="1" i="1" dirty="0">
                <a:solidFill>
                  <a:srgbClr val="000000"/>
                </a:solidFill>
                <a:effectLst/>
                <a:latin typeface="Calibri" panose="020F0502020204030204" pitchFamily="34" charset="0"/>
                <a:ea typeface="Arial" panose="020B0604020202020204" pitchFamily="34" charset="0"/>
                <a:cs typeface="Noto Sans Symbols"/>
              </a:rPr>
              <a:t> Self-</a:t>
            </a:r>
            <a:r>
              <a:rPr lang="af-ZA" sz="1800" b="1" i="1" dirty="0" err="1">
                <a:solidFill>
                  <a:srgbClr val="000000"/>
                </a:solidFill>
                <a:effectLst/>
                <a:latin typeface="Calibri" panose="020F0502020204030204" pitchFamily="34" charset="0"/>
                <a:ea typeface="Arial" panose="020B0604020202020204" pitchFamily="34" charset="0"/>
                <a:cs typeface="Noto Sans Symbols"/>
              </a:rPr>
              <a:t>Esteem</a:t>
            </a:r>
            <a:r>
              <a:rPr lang="af-ZA" sz="1800" b="1" i="1" dirty="0">
                <a:solidFill>
                  <a:srgbClr val="000000"/>
                </a:solidFill>
                <a:effectLst/>
                <a:latin typeface="Calibri" panose="020F0502020204030204" pitchFamily="34" charset="0"/>
                <a:ea typeface="Arial" panose="020B0604020202020204" pitchFamily="34" charset="0"/>
                <a:cs typeface="Noto Sans Symbols"/>
              </a:rPr>
              <a:t> Project </a:t>
            </a:r>
            <a:r>
              <a:rPr lang="af-ZA" sz="1800" u="sng" dirty="0">
                <a:solidFill>
                  <a:srgbClr val="000000"/>
                </a:solidFill>
                <a:effectLst/>
                <a:latin typeface="Calibri" panose="020F0502020204030204" pitchFamily="34" charset="0"/>
                <a:ea typeface="Arial" panose="020B0604020202020204" pitchFamily="34" charset="0"/>
                <a:cs typeface="Noto Sans Symbols"/>
                <a:hlinkClick r:id="rId3"/>
              </a:rPr>
              <a:t>https://www.youtube.com/watch?v=sF3iRZtkyAQ</a:t>
            </a:r>
            <a:r>
              <a:rPr lang="af-ZA" sz="1800" dirty="0">
                <a:solidFill>
                  <a:srgbClr val="000000"/>
                </a:solidFill>
                <a:effectLst/>
                <a:latin typeface="Calibri" panose="020F0502020204030204" pitchFamily="34" charset="0"/>
                <a:ea typeface="Arial" panose="020B0604020202020204" pitchFamily="34" charset="0"/>
                <a:cs typeface="Noto Sans Symbols"/>
              </a:rPr>
              <a:t> (3 min 48 sek)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Soos vroeër genoem, word alle geslagte gebombardeer met onrealistiese verwagtinge in die media. Vra die leerders om hul ervarings te deel. Het hulle soortgelyke advies gekry? Hoe laat dit hulle oor hulself voel?</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Dit is ook belangrik om te erken dat die media ook 'n positiewe invloed op ons selfkonsep kan hê. </a:t>
            </a:r>
            <a:r>
              <a:rPr lang="af-ZA" sz="1800" dirty="0">
                <a:effectLst/>
                <a:latin typeface="Calibri" panose="020F0502020204030204" pitchFamily="34" charset="0"/>
                <a:ea typeface="Noto Sans Symbols"/>
                <a:cs typeface="Noto Sans Symbols"/>
              </a:rPr>
              <a:t>Die media kan jou inspireer deur suksesvolle rolmodelle en positiewe boodskappe te toon.</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7</a:t>
            </a:fld>
            <a:endParaRPr lang="en-US"/>
          </a:p>
        </p:txBody>
      </p:sp>
    </p:spTree>
    <p:extLst>
      <p:ext uri="{BB962C8B-B14F-4D97-AF65-F5344CB8AC3E}">
        <p14:creationId xmlns:p14="http://schemas.microsoft.com/office/powerpoint/2010/main" val="2391404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(10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te interpreteer hoe die faktore 'n positiewe of negatiewe invloed op hul selfkonsep en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kan hê.</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Noto Sans Symbols"/>
              </a:rPr>
              <a:t>Nota aan onderwyser: </a:t>
            </a:r>
            <a:r>
              <a:rPr lang="af-ZA" sz="1800" dirty="0">
                <a:solidFill>
                  <a:srgbClr val="FF0000"/>
                </a:solidFill>
                <a:effectLst/>
                <a:latin typeface="Calibri" panose="020F0502020204030204" pitchFamily="34" charset="0"/>
                <a:ea typeface="Arial" panose="020B0604020202020204" pitchFamily="34" charset="0"/>
                <a:cs typeface="Noto Sans Symbols"/>
              </a:rPr>
              <a:t>Hierdie besprekings moet kort gehou word weens tydsbeperkings.</a:t>
            </a:r>
            <a:endParaRPr lang="en-US" sz="1800" dirty="0">
              <a:effectLst/>
              <a:latin typeface="Noto Sans Symbols"/>
              <a:ea typeface="Noto Sans Symbols"/>
              <a:cs typeface="Noto Sans Symbols"/>
            </a:endParaRPr>
          </a:p>
          <a:p>
            <a:pPr marL="450215" algn="just">
              <a:lnSpc>
                <a:spcPct val="115000"/>
              </a:lnSpc>
            </a:pPr>
            <a:r>
              <a:rPr lang="af-ZA" sz="1800" dirty="0">
                <a:solidFill>
                  <a:srgbClr val="FF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OMGEWING: </a:t>
            </a:r>
            <a:r>
              <a:rPr lang="af-ZA" sz="1800" dirty="0">
                <a:effectLst/>
                <a:latin typeface="Calibri" panose="020F0502020204030204" pitchFamily="34" charset="0"/>
                <a:ea typeface="Noto Sans Symbols"/>
                <a:cs typeface="Noto Sans Symbols"/>
              </a:rPr>
              <a:t>Jou omgewing, insluitend waar jy woon en die mense rondom jou, beïnvloed ook jou selfkonsep en motivering.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Ondersteunende instansies, byvoorbeeld  goeie skole en gesonde gemeenskappe, kan jou selfvertroue en ontwikkeling 'n hupstoot gee.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Toksiese of stresvolle omgewings  kan jou selfbeeld en motivering belemmer en persoonlike prestasie bemoeilik.</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VRIENDE &amp; PORTUUR:</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effectLst/>
                <a:latin typeface="Calibri" panose="020F0502020204030204" pitchFamily="34" charset="0"/>
                <a:ea typeface="Noto Sans Symbols"/>
                <a:cs typeface="Noto Sans Symbols"/>
              </a:rPr>
              <a:t>Maats en jou portuur beïnvloed selfkonsep en </a:t>
            </a:r>
            <a:r>
              <a:rPr lang="af-ZA" sz="1800" dirty="0" err="1">
                <a:effectLst/>
                <a:latin typeface="Calibri" panose="020F0502020204030204" pitchFamily="34" charset="0"/>
                <a:ea typeface="Noto Sans Symbols"/>
                <a:cs typeface="Noto Sans Symbols"/>
              </a:rPr>
              <a:t>selfmotivering</a:t>
            </a:r>
            <a:r>
              <a:rPr lang="af-ZA" sz="1800" dirty="0">
                <a:effectLst/>
                <a:latin typeface="Calibri" panose="020F0502020204030204" pitchFamily="34" charset="0"/>
                <a:ea typeface="Noto Sans Symbols"/>
                <a:cs typeface="Noto Sans Symbols"/>
              </a:rPr>
              <a:t> aansienlik, veral tydens adolessensie.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Positiewe verhoudings met maats kan jou selfvertroue bou en jou motiveer deur hul aanmoediging.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Groepsdruk en negatiewe interaksies, soos afknouery en boelie, kan jou selfkonsep benadeel en motivering verminder.</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GESIN: </a:t>
            </a:r>
            <a:r>
              <a:rPr lang="af-ZA" sz="1800" b="1" dirty="0">
                <a:effectLst/>
                <a:latin typeface="Calibri" panose="020F0502020204030204" pitchFamily="34" charset="0"/>
                <a:ea typeface="Noto Sans Symbols"/>
                <a:cs typeface="Noto Sans Symbols"/>
              </a:rPr>
              <a:t>Jou familie </a:t>
            </a:r>
            <a:r>
              <a:rPr lang="af-ZA" sz="1800" dirty="0">
                <a:effectLst/>
                <a:latin typeface="Calibri" panose="020F0502020204030204" pitchFamily="34" charset="0"/>
                <a:ea typeface="Noto Sans Symbols"/>
                <a:cs typeface="Noto Sans Symbols"/>
              </a:rPr>
              <a:t>het dikwels die grootste invloed op hoe jy jouself sien deur die vlak van hul motivering.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Gesinne wat liefde, ondersteuning en aanmoediging bied, help om 'n sterk selfkonsep en hoë vlak van motivering te bou.</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Gesinne wat hul kinders verwaarloos of beledigend optree, kan selfkonsep beskadig en jou ontmoedig.</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KULTUUR:</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effectLst/>
                <a:latin typeface="Calibri" panose="020F0502020204030204" pitchFamily="34" charset="0"/>
                <a:ea typeface="Noto Sans Symbols"/>
                <a:cs typeface="Noto Sans Symbols"/>
              </a:rPr>
              <a:t>Jou kulturele agtergrond vorm jou waardes, oortuigings en gedrag. Dit beïnvloed jou selfkonsep en motivering.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Kulture wat persoonlike prestasie en groei waardeer, kan jou </a:t>
            </a:r>
            <a:r>
              <a:rPr lang="af-ZA" sz="1800" dirty="0" err="1">
                <a:effectLst/>
                <a:latin typeface="Calibri" panose="020F0502020204030204" pitchFamily="34" charset="0"/>
                <a:ea typeface="Noto Sans Symbols"/>
                <a:cs typeface="Noto Sans Symbols"/>
              </a:rPr>
              <a:t>selfmotiveringsvlak</a:t>
            </a:r>
            <a:r>
              <a:rPr lang="af-ZA" sz="1800" dirty="0">
                <a:effectLst/>
                <a:latin typeface="Calibri" panose="020F0502020204030204" pitchFamily="34" charset="0"/>
                <a:ea typeface="Noto Sans Symbols"/>
                <a:cs typeface="Noto Sans Symbols"/>
              </a:rPr>
              <a:t> verhoog.</a:t>
            </a:r>
            <a:endParaRPr lang="en-US" sz="1800" dirty="0">
              <a:effectLst/>
              <a:latin typeface="Noto Sans Symbols"/>
              <a:ea typeface="Noto Sans Symbols"/>
              <a:cs typeface="Noto Sans Symbols"/>
            </a:endParaRPr>
          </a:p>
          <a:p>
            <a:pPr marL="450215" algn="just">
              <a:lnSpc>
                <a:spcPct val="115000"/>
              </a:lnSpc>
            </a:pPr>
            <a:r>
              <a:rPr lang="af-ZA" sz="1800" dirty="0">
                <a:effectLst/>
                <a:latin typeface="Calibri" panose="020F0502020204030204" pitchFamily="34" charset="0"/>
                <a:ea typeface="Times New Roman" panose="02020603050405020304" pitchFamily="18" charset="0"/>
              </a:rPr>
              <a:t>Kulture met streng norme kan selfkonsep-ontwikkeling en motivering beperk.</a:t>
            </a:r>
            <a:endParaRPr lang="en-US" sz="18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GODSDIENS:</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effectLst/>
                <a:latin typeface="Calibri" panose="020F0502020204030204" pitchFamily="34" charset="0"/>
                <a:ea typeface="Noto Sans Symbols"/>
                <a:cs typeface="Noto Sans Symbols"/>
              </a:rPr>
              <a:t>Godsdiens kan bydra tot 'n gevoel van doel, gemeenskap en morele leiding gee, wat jou selfkonsep en motivering beïnvloed.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Godsdienstige leerstellings kan selfwaarde en motivering verbeter deur goeie waardes, byvoorbeeld deursettingsvermoë en vriendelikheid bevorder.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Ekstreme godsdienstige sienings kan soms persoonlike groei beperk of skuld en vrees veroorsaak. Dit sal selfkonsep benadeel.</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GEMEENSKAP:</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effectLst/>
                <a:latin typeface="Calibri" panose="020F0502020204030204" pitchFamily="34" charset="0"/>
                <a:ea typeface="Noto Sans Symbols"/>
                <a:cs typeface="Noto Sans Symbols"/>
              </a:rPr>
              <a:t>Die groter gemeenskap, insluitend woonbuurte en plaaslike organisasies, beïnvloed ook jou selfkonsep en motivering.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Gemeenskappe wat ondersteuning en geleenthede bied, kan selfkonsep en motivering verbeter.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effectLst/>
                <a:latin typeface="Calibri" panose="020F0502020204030204" pitchFamily="34" charset="0"/>
                <a:ea typeface="Noto Sans Symbols"/>
                <a:cs typeface="Noto Sans Symbols"/>
              </a:rPr>
              <a:t>Gemeenskappe wat deur probleme soos misdaad of 'n gebrek aan hulpbronne geteister word, kan selfkonsep en motivering negatief beïnvloed.</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8</a:t>
            </a:fld>
            <a:endParaRPr lang="en-US" dirty="0"/>
          </a:p>
        </p:txBody>
      </p:sp>
    </p:spTree>
    <p:extLst>
      <p:ext uri="{BB962C8B-B14F-4D97-AF65-F5344CB8AC3E}">
        <p14:creationId xmlns:p14="http://schemas.microsoft.com/office/powerpoint/2010/main" val="2589545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Individuele</a:t>
            </a:r>
            <a:r>
              <a:rPr lang="en-GB" dirty="0"/>
              <a:t> </a:t>
            </a:r>
            <a:r>
              <a:rPr lang="en-GB" dirty="0" err="1"/>
              <a:t>Aktiwiteit</a:t>
            </a:r>
            <a:r>
              <a:rPr lang="en-GB" dirty="0"/>
              <a:t> &amp; </a:t>
            </a:r>
            <a:r>
              <a:rPr lang="en-GB" dirty="0" err="1"/>
              <a:t>Refleksie</a:t>
            </a:r>
            <a:r>
              <a:rPr lang="en-GB" dirty="0"/>
              <a:t> (5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In hierdie aktiwiteit sal jy 'n "</a:t>
            </a:r>
            <a:r>
              <a:rPr lang="af-ZA" sz="1800" dirty="0" err="1">
                <a:solidFill>
                  <a:srgbClr val="000000"/>
                </a:solidFill>
                <a:effectLst/>
                <a:latin typeface="Calibri" panose="020F0502020204030204" pitchFamily="34" charset="0"/>
                <a:ea typeface="Arial" panose="020B0604020202020204" pitchFamily="34" charset="0"/>
                <a:cs typeface="Noto Sans Symbols"/>
              </a:rPr>
              <a:t>Selfkonsepskild</a:t>
            </a:r>
            <a:r>
              <a:rPr lang="af-ZA" sz="1800" dirty="0">
                <a:solidFill>
                  <a:srgbClr val="000000"/>
                </a:solidFill>
                <a:effectLst/>
                <a:latin typeface="Calibri" panose="020F0502020204030204" pitchFamily="34" charset="0"/>
                <a:ea typeface="Arial" panose="020B0604020202020204" pitchFamily="34" charset="0"/>
                <a:cs typeface="Noto Sans Symbols"/>
              </a:rPr>
              <a:t>" ontwerp om na te dink oor belangrike aspekte van wie jy is.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 Skild simboliseer beskerming, identiteit en krag. Moedig leerders aan om hierdie skild te onthou wanneer hulle deur uitdagende tye gaan wat veroorsaak word deur die faktore wat ons vandag bespreek het. Dit moet dien as 'n herinnering om hul selfkonsep te beskerm, te vier wat hulle uniek maak en die toekoms met innerlike krag in die gesig te staar.</a:t>
            </a:r>
            <a:endParaRPr lang="en-US" sz="1800" dirty="0">
              <a:effectLst/>
              <a:latin typeface="Noto Sans Symbols"/>
              <a:ea typeface="Noto Sans Symbols"/>
              <a:cs typeface="Noto Sans Symbols"/>
            </a:endParaRPr>
          </a:p>
          <a:p>
            <a:pPr marL="457200"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na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dirty="0">
                <a:solidFill>
                  <a:srgbClr val="000000"/>
                </a:solidFill>
                <a:effectLst/>
                <a:latin typeface="Calibri" panose="020F0502020204030204" pitchFamily="34" charset="0"/>
                <a:ea typeface="Arial" panose="020B0604020202020204" pitchFamily="34" charset="0"/>
                <a:cs typeface="Noto Sans Symbols"/>
              </a:rPr>
              <a:t>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te verwys.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dat elke afdeling op die skild 'n ander aspek van hul selfkonsep verteenwoordig.</a:t>
            </a:r>
            <a:endParaRPr lang="en-US" sz="1800" dirty="0">
              <a:effectLst/>
              <a:latin typeface="Noto Sans Symbols"/>
              <a:ea typeface="Noto Sans Symbols"/>
              <a:cs typeface="Noto Sans Symbols"/>
            </a:endParaRPr>
          </a:p>
          <a:p>
            <a:pPr marL="342900" lvl="0" indent="-342900" algn="l">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Moedig leerders aan om woorde, tekeninge of simbole te gebruik om hierdie aspekte uit te druk.</a:t>
            </a:r>
            <a:br>
              <a:rPr lang="af-ZA" sz="1800" dirty="0">
                <a:solidFill>
                  <a:srgbClr val="000000"/>
                </a:solidFill>
                <a:effectLst/>
                <a:latin typeface="Calibri" panose="020F0502020204030204" pitchFamily="34" charset="0"/>
                <a:ea typeface="Arial" panose="020B0604020202020204" pitchFamily="34" charset="0"/>
                <a:cs typeface="Noto Sans Symbols"/>
              </a:rPr>
            </a:br>
            <a:r>
              <a:rPr lang="af-ZA" sz="1800" dirty="0">
                <a:solidFill>
                  <a:srgbClr val="000000"/>
                </a:solidFill>
                <a:effectLst/>
                <a:latin typeface="Calibri" panose="020F0502020204030204" pitchFamily="34" charset="0"/>
                <a:ea typeface="Arial" panose="020B0604020202020204" pitchFamily="34" charset="0"/>
                <a:cs typeface="Noto Sans Symbols"/>
              </a:rPr>
              <a:t>Indien leerders nie genoeg tyd het om hierdie aktiwiteit in die klas te voltooi nie, moet dit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dirty="0">
                <a:solidFill>
                  <a:srgbClr val="000000"/>
                </a:solidFill>
                <a:effectLst/>
                <a:latin typeface="Calibri" panose="020F0502020204030204" pitchFamily="34" charset="0"/>
                <a:ea typeface="Arial" panose="020B0604020202020204" pitchFamily="34" charset="0"/>
                <a:cs typeface="Noto Sans Symbols"/>
              </a:rPr>
              <a:t> vir die volgende les aangewys word.</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CD141BAA-362A-4D3E-8D05-B15B71223F17}" type="slidenum">
              <a:rPr lang="en-US" smtClean="0"/>
              <a:t>9</a:t>
            </a:fld>
            <a:endParaRPr lang="en-US" dirty="0"/>
          </a:p>
        </p:txBody>
      </p:sp>
    </p:spTree>
    <p:extLst>
      <p:ext uri="{BB962C8B-B14F-4D97-AF65-F5344CB8AC3E}">
        <p14:creationId xmlns:p14="http://schemas.microsoft.com/office/powerpoint/2010/main" val="2424350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B92B-7F25-5820-5418-9ED97C9C89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F9B644-F453-BC9C-40A6-DE19A94CCD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083871-34A2-F14E-B4B2-8E2A3F2B775A}"/>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5" name="Footer Placeholder 4">
            <a:extLst>
              <a:ext uri="{FF2B5EF4-FFF2-40B4-BE49-F238E27FC236}">
                <a16:creationId xmlns:a16="http://schemas.microsoft.com/office/drawing/2014/main" id="{825DB1B1-23B7-AE3D-C574-425B22D6C6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AE1C159-80F0-07E4-3FB2-C0982C155FDB}"/>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4240633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DFADB-371A-A17B-0DEB-1C4489B942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9D6737-F676-FDBD-C507-84DAD479EF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8AAC6-E2EF-A9CE-5311-1CBCAA5A3547}"/>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5" name="Footer Placeholder 4">
            <a:extLst>
              <a:ext uri="{FF2B5EF4-FFF2-40B4-BE49-F238E27FC236}">
                <a16:creationId xmlns:a16="http://schemas.microsoft.com/office/drawing/2014/main" id="{43DF7606-EEC7-9FF1-5D16-02591C2F47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B8F2-C4C9-19EF-AD06-8E03F0C0D19C}"/>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54004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9A11CA-E59B-49D1-C9F2-C6569E8657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026DA8-E4F7-C847-957A-88CC6EBABB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B2FDF3-84B5-AEB7-741D-D25DF8080241}"/>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5" name="Footer Placeholder 4">
            <a:extLst>
              <a:ext uri="{FF2B5EF4-FFF2-40B4-BE49-F238E27FC236}">
                <a16:creationId xmlns:a16="http://schemas.microsoft.com/office/drawing/2014/main" id="{7DB21D69-90A3-0504-3627-09A75E0A3B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442C4B-870E-863F-5D51-80D9F35EFB41}"/>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1010158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D956B-11A0-FF20-22C5-48469F57E8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044DF3-49E9-36E2-F328-D6F20DD5E7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7356D1-D661-5EE0-923B-8BABD563BFB2}"/>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5" name="Footer Placeholder 4">
            <a:extLst>
              <a:ext uri="{FF2B5EF4-FFF2-40B4-BE49-F238E27FC236}">
                <a16:creationId xmlns:a16="http://schemas.microsoft.com/office/drawing/2014/main" id="{207D6F3C-E02F-420F-C238-B9515EB8C6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6FD211-4963-C529-34D5-12422D8182FF}"/>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4167927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05D0B-9DF7-BFB3-6CEF-FCB11C2587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BB3FBC-35BC-E9C4-1D08-B384396915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9861E6-E2FE-7579-1324-2EBDCEC07D92}"/>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5" name="Footer Placeholder 4">
            <a:extLst>
              <a:ext uri="{FF2B5EF4-FFF2-40B4-BE49-F238E27FC236}">
                <a16:creationId xmlns:a16="http://schemas.microsoft.com/office/drawing/2014/main" id="{6D7B3022-2AA3-C957-6738-E0C06D2BF1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B86C4A-EE4C-780A-7F96-3EC968BA3C9B}"/>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3775242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CF59D-E203-81FA-7384-60593FBF02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0FA0C0-9BAB-036D-190C-4CEAF38FB8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7803E5-B185-38C3-B342-FF0C102EF4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92C991-0A56-E240-CCA0-2386007E1ED1}"/>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6" name="Footer Placeholder 5">
            <a:extLst>
              <a:ext uri="{FF2B5EF4-FFF2-40B4-BE49-F238E27FC236}">
                <a16:creationId xmlns:a16="http://schemas.microsoft.com/office/drawing/2014/main" id="{B0D0B655-3A56-D330-0FDB-6B990CE759A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66E326-3D22-1EDA-6CDC-CB26C524E088}"/>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33995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43306-6FB0-8D77-453D-77D4AA486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45A50B-8B79-2370-EA5F-DECC6CFE90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17B860-B3A3-6993-B85E-15930C6455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3E42CA-E517-02C1-2FF8-476F4485E6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2DB28B-E3F2-EAB5-C0AB-A9DCE8965E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316E53-37EA-5D16-BFAC-2EE980E7D06F}"/>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8" name="Footer Placeholder 7">
            <a:extLst>
              <a:ext uri="{FF2B5EF4-FFF2-40B4-BE49-F238E27FC236}">
                <a16:creationId xmlns:a16="http://schemas.microsoft.com/office/drawing/2014/main" id="{F06F4EAB-E6D3-AF3B-EDAF-3C0689B28E5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86FAED6-3509-7052-5742-9F2F43BD3B10}"/>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3834996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171C9-3CBF-83DB-D6A7-3C8EA878EE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9B145A-05DD-13AC-74DD-140C40BF4D5E}"/>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4" name="Footer Placeholder 3">
            <a:extLst>
              <a:ext uri="{FF2B5EF4-FFF2-40B4-BE49-F238E27FC236}">
                <a16:creationId xmlns:a16="http://schemas.microsoft.com/office/drawing/2014/main" id="{B0322BE2-4D86-FCDF-A189-AC2A0EA367F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44DE28D-0C7C-6312-3D39-608E0050E27A}"/>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44886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4F69E9-BA9F-9639-FF64-035981D5C240}"/>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3" name="Footer Placeholder 2">
            <a:extLst>
              <a:ext uri="{FF2B5EF4-FFF2-40B4-BE49-F238E27FC236}">
                <a16:creationId xmlns:a16="http://schemas.microsoft.com/office/drawing/2014/main" id="{EFE8B7F7-ADEC-9C6B-F166-FF9D05D20DB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2D3F48-71C7-DAEA-6122-BB81E89E7F3B}"/>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3443585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753E0-F520-0F2C-F376-9F9131D293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E6013A-663D-2621-BB03-8AFCF8166C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296F0A-8502-D9CE-6C0B-3ABF8C323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8FC586-D4A6-FF2F-D839-FEDE1AD12F01}"/>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6" name="Footer Placeholder 5">
            <a:extLst>
              <a:ext uri="{FF2B5EF4-FFF2-40B4-BE49-F238E27FC236}">
                <a16:creationId xmlns:a16="http://schemas.microsoft.com/office/drawing/2014/main" id="{22FCE85E-CC08-3989-10F4-31D1ECD50E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4A3FF3-13F2-4C73-C9FA-6DC60694304A}"/>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114451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31280-A053-8F90-7D78-198509B698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015F80-935A-6108-221D-D6B295533C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DA5660C-2405-9ECD-D31D-BF0D8A7702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208495-41A9-3166-2745-94BE81B52731}"/>
              </a:ext>
            </a:extLst>
          </p:cNvPr>
          <p:cNvSpPr>
            <a:spLocks noGrp="1"/>
          </p:cNvSpPr>
          <p:nvPr>
            <p:ph type="dt" sz="half" idx="10"/>
          </p:nvPr>
        </p:nvSpPr>
        <p:spPr/>
        <p:txBody>
          <a:bodyPr/>
          <a:lstStyle/>
          <a:p>
            <a:fld id="{058C912B-CEA5-41B8-BA89-2B50470B2BE1}" type="datetimeFigureOut">
              <a:rPr lang="en-US" smtClean="0"/>
              <a:t>7/26/2024</a:t>
            </a:fld>
            <a:endParaRPr lang="en-US" dirty="0"/>
          </a:p>
        </p:txBody>
      </p:sp>
      <p:sp>
        <p:nvSpPr>
          <p:cNvPr id="6" name="Footer Placeholder 5">
            <a:extLst>
              <a:ext uri="{FF2B5EF4-FFF2-40B4-BE49-F238E27FC236}">
                <a16:creationId xmlns:a16="http://schemas.microsoft.com/office/drawing/2014/main" id="{8D5F5C41-4B58-CBBF-5F01-BEB0114A82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8B301F9-95BD-343E-D4B2-7B9D1925DE01}"/>
              </a:ext>
            </a:extLst>
          </p:cNvPr>
          <p:cNvSpPr>
            <a:spLocks noGrp="1"/>
          </p:cNvSpPr>
          <p:nvPr>
            <p:ph type="sldNum" sz="quarter" idx="12"/>
          </p:nvPr>
        </p:nvSpPr>
        <p:spPr/>
        <p:txBody>
          <a:bodyPr/>
          <a:lstStyle/>
          <a:p>
            <a:fld id="{09BE1418-2DB4-4736-B126-07F45A79AED9}" type="slidenum">
              <a:rPr lang="en-US" smtClean="0"/>
              <a:t>‹#›</a:t>
            </a:fld>
            <a:endParaRPr lang="en-US" dirty="0"/>
          </a:p>
        </p:txBody>
      </p:sp>
    </p:spTree>
    <p:extLst>
      <p:ext uri="{BB962C8B-B14F-4D97-AF65-F5344CB8AC3E}">
        <p14:creationId xmlns:p14="http://schemas.microsoft.com/office/powerpoint/2010/main" val="3643538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1316F2-FC6D-AAD4-A9F1-F361E0C0A8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39EC8A-945D-9C2D-B35D-18DF4D3E0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40F92-B3FC-D0B6-C0A4-A734D81437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8C912B-CEA5-41B8-BA89-2B50470B2BE1}" type="datetimeFigureOut">
              <a:rPr lang="en-US" smtClean="0"/>
              <a:t>7/26/2024</a:t>
            </a:fld>
            <a:endParaRPr lang="en-US" dirty="0"/>
          </a:p>
        </p:txBody>
      </p:sp>
      <p:sp>
        <p:nvSpPr>
          <p:cNvPr id="5" name="Footer Placeholder 4">
            <a:extLst>
              <a:ext uri="{FF2B5EF4-FFF2-40B4-BE49-F238E27FC236}">
                <a16:creationId xmlns:a16="http://schemas.microsoft.com/office/drawing/2014/main" id="{23C2B0EE-6935-4886-8C19-FF765D48F2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57D92815-45A9-6005-193E-EAD8B4654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BE1418-2DB4-4736-B126-07F45A79AED9}" type="slidenum">
              <a:rPr lang="en-US" smtClean="0"/>
              <a:t>‹#›</a:t>
            </a:fld>
            <a:endParaRPr lang="en-US" dirty="0"/>
          </a:p>
        </p:txBody>
      </p:sp>
    </p:spTree>
    <p:extLst>
      <p:ext uri="{BB962C8B-B14F-4D97-AF65-F5344CB8AC3E}">
        <p14:creationId xmlns:p14="http://schemas.microsoft.com/office/powerpoint/2010/main" val="556057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2.jpe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sF3iRZtkyAQ"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02066-B486-44E4-2349-ED00C96BE457}"/>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510B740-5CE1-0182-ED4D-5D7369D3A64B}"/>
              </a:ext>
            </a:extLst>
          </p:cNvPr>
          <p:cNvSpPr>
            <a:spLocks noGrp="1"/>
          </p:cNvSpPr>
          <p:nvPr>
            <p:ph type="subTitle" idx="1"/>
          </p:nvPr>
        </p:nvSpPr>
        <p:spPr/>
        <p:txBody>
          <a:bodyPr/>
          <a:lstStyle/>
          <a:p>
            <a:endParaRPr lang="en-US" dirty="0"/>
          </a:p>
        </p:txBody>
      </p:sp>
      <p:pic>
        <p:nvPicPr>
          <p:cNvPr id="5" name="Picture 4" descr="A colorful head silhouettes with circles&#10;&#10;Description automatically generated with medium confidence">
            <a:extLst>
              <a:ext uri="{FF2B5EF4-FFF2-40B4-BE49-F238E27FC236}">
                <a16:creationId xmlns:a16="http://schemas.microsoft.com/office/drawing/2014/main" id="{CB85F2E1-497C-4C2A-9894-18FAB062C8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FA0D817-2427-05B4-B412-93EE84F7A42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EAB3EC1-FB8C-3394-24E0-44826C3EF2C3}"/>
              </a:ext>
            </a:extLst>
          </p:cNvPr>
          <p:cNvSpPr/>
          <p:nvPr/>
        </p:nvSpPr>
        <p:spPr>
          <a:xfrm>
            <a:off x="1524000" y="4329345"/>
            <a:ext cx="9143999" cy="24920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8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GRAAD 8</a:t>
            </a:r>
            <a:endParaRPr lang="en-ZA" sz="2800" kern="100" dirty="0">
              <a:solidFill>
                <a:sysClr val="windowText" lastClr="000000"/>
              </a:solidFill>
              <a:effectLst/>
              <a:ea typeface="Calibri" panose="020F0502020204030204" pitchFamily="34" charset="0"/>
              <a:cs typeface="Arial" panose="020B0604020202020204" pitchFamily="34" charset="0"/>
            </a:endParaRPr>
          </a:p>
          <a:p>
            <a:pPr algn="ctr">
              <a:lnSpc>
                <a:spcPct val="107000"/>
              </a:lnSpc>
              <a:spcAft>
                <a:spcPts val="800"/>
              </a:spcAft>
            </a:pP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Selfontwikkeling</a:t>
            </a:r>
            <a:r>
              <a:rPr lang="en-US" sz="24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 in die </a:t>
            </a: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samelewing</a:t>
            </a:r>
            <a:endParaRPr lang="en-ZA" sz="2400" kern="100" dirty="0">
              <a:solidFill>
                <a:sysClr val="windowText" lastClr="000000"/>
              </a:solidFill>
              <a:effectLst/>
              <a:ea typeface="Calibri" panose="020F0502020204030204" pitchFamily="34" charset="0"/>
              <a:cs typeface="Arial" panose="020B0604020202020204" pitchFamily="34" charset="0"/>
            </a:endParaRPr>
          </a:p>
          <a:p>
            <a:pPr algn="ctr">
              <a:lnSpc>
                <a:spcPct val="107000"/>
              </a:lnSpc>
              <a:spcAft>
                <a:spcPts val="800"/>
              </a:spcAft>
            </a:pP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Kwartaal</a:t>
            </a:r>
            <a:r>
              <a:rPr lang="en-US" sz="24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 1</a:t>
            </a:r>
          </a:p>
          <a:p>
            <a:pPr algn="ctr">
              <a:lnSpc>
                <a:spcPct val="107000"/>
              </a:lnSpc>
              <a:spcAft>
                <a:spcPts val="800"/>
              </a:spcAft>
            </a:pP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Les 1: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Faktore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wat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Selfkonsep</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en</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Selfmotivering</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beïnvloed</a:t>
            </a:r>
            <a:endParaRPr lang="en-ZA" sz="2400" kern="100" dirty="0">
              <a:solidFill>
                <a:sysClr val="windowText" lastClr="000000"/>
              </a:solidFill>
              <a:effectLst/>
              <a:ea typeface="Calibri" panose="020F0502020204030204" pitchFamily="34" charset="0"/>
              <a:cs typeface="Arial" panose="020B0604020202020204" pitchFamily="34" charset="0"/>
            </a:endParaRPr>
          </a:p>
          <a:p>
            <a:pPr>
              <a:lnSpc>
                <a:spcPct val="107000"/>
              </a:lnSpc>
              <a:spcAft>
                <a:spcPts val="800"/>
              </a:spcAft>
            </a:pPr>
            <a:r>
              <a:rPr lang="en-ZA" sz="1100" kern="100" dirty="0">
                <a:solidFill>
                  <a:sysClr val="windowText" lastClr="000000"/>
                </a:solidFill>
                <a:effectLst/>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275274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cards and a bowl of nuts&#10;&#10;Description automatically generated">
            <a:extLst>
              <a:ext uri="{FF2B5EF4-FFF2-40B4-BE49-F238E27FC236}">
                <a16:creationId xmlns:a16="http://schemas.microsoft.com/office/drawing/2014/main" id="{F8394475-A5D1-E819-4790-DB871B258CB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2B1E73D-41D0-C80F-A6ED-A421C974C75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Menslike</a:t>
            </a:r>
            <a:r>
              <a:rPr lang="en-US" sz="3600" dirty="0">
                <a:solidFill>
                  <a:schemeClr val="tx1">
                    <a:lumMod val="85000"/>
                    <a:lumOff val="15000"/>
                  </a:schemeClr>
                </a:solidFill>
              </a:rPr>
              <a:t> BINGO</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logo with a person in the middle&#10;&#10;Description automatically generated">
            <a:extLst>
              <a:ext uri="{FF2B5EF4-FFF2-40B4-BE49-F238E27FC236}">
                <a16:creationId xmlns:a16="http://schemas.microsoft.com/office/drawing/2014/main" id="{FE213D9C-9623-E6FF-B6BB-3E7059FDD8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5627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7C3C23B4-14E6-6551-3C6E-2999E56E2F2B}"/>
              </a:ext>
            </a:extLst>
          </p:cNvPr>
          <p:cNvGraphicFramePr>
            <a:graphicFrameLocks noGrp="1"/>
          </p:cNvGraphicFramePr>
          <p:nvPr>
            <p:ph idx="1"/>
            <p:extLst>
              <p:ext uri="{D42A27DB-BD31-4B8C-83A1-F6EECF244321}">
                <p14:modId xmlns:p14="http://schemas.microsoft.com/office/powerpoint/2010/main" val="3807546103"/>
              </p:ext>
            </p:extLst>
          </p:nvPr>
        </p:nvGraphicFramePr>
        <p:xfrm>
          <a:off x="838200" y="701040"/>
          <a:ext cx="10515600" cy="5475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364912C2-6D03-DD14-25D7-C273991765E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501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4" descr="A person wearing glasses and a red shirt&#10;&#10;Description automatically generated">
            <a:extLst>
              <a:ext uri="{FF2B5EF4-FFF2-40B4-BE49-F238E27FC236}">
                <a16:creationId xmlns:a16="http://schemas.microsoft.com/office/drawing/2014/main" id="{62028749-8010-21E0-F41D-EF5F9881D61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4" r="-2" b="-2"/>
          <a:stretch/>
        </p:blipFill>
        <p:spPr>
          <a:xfrm>
            <a:off x="-6588" y="10"/>
            <a:ext cx="12198588" cy="6857990"/>
          </a:xfrm>
          <a:prstGeom prst="rect">
            <a:avLst/>
          </a:prstGeom>
        </p:spPr>
      </p:pic>
      <p:pic>
        <p:nvPicPr>
          <p:cNvPr id="16" name="Picture 15" descr="A logo with a person in the middle&#10;&#10;Description automatically generated">
            <a:extLst>
              <a:ext uri="{FF2B5EF4-FFF2-40B4-BE49-F238E27FC236}">
                <a16:creationId xmlns:a16="http://schemas.microsoft.com/office/drawing/2014/main" id="{FC434090-9487-D4B8-B85D-2419839EFA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DD754144-E871-B4C9-8ABE-615F8AF25242}"/>
              </a:ext>
            </a:extLst>
          </p:cNvPr>
          <p:cNvSpPr/>
          <p:nvPr/>
        </p:nvSpPr>
        <p:spPr>
          <a:xfrm>
            <a:off x="641671" y="687029"/>
            <a:ext cx="6437376" cy="4854235"/>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latin typeface="Aharoni" panose="02010803020104030203" pitchFamily="2" charset="-79"/>
                <a:cs typeface="Aharoni" panose="02010803020104030203" pitchFamily="2" charset="-79"/>
              </a:rPr>
              <a:t>NET EEN KLEIN POSITIEWE GEDAGTE IN DIE OGGEND KAN JOU HELE DAG VERANDER.</a:t>
            </a:r>
            <a:endParaRPr lang="en-ZA" sz="4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563447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640C205-218C-672F-E272-6669A8633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331238" y="3764"/>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F1E3FC6-01B3-DA78-E38F-320B81F0A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8653874" y="3320287"/>
            <a:ext cx="1507122" cy="5569131"/>
          </a:xfrm>
          <a:prstGeom prst="rect">
            <a:avLst/>
          </a:prstGeom>
          <a:gradFill>
            <a:gsLst>
              <a:gs pos="36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16093059-50E3-1D5E-549E-1D0F5B688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3921534" y="1413465"/>
            <a:ext cx="1519355" cy="9382775"/>
          </a:xfrm>
          <a:prstGeom prst="rect">
            <a:avLst/>
          </a:prstGeom>
          <a:gradFill>
            <a:gsLst>
              <a:gs pos="19000">
                <a:schemeClr val="accent5">
                  <a:lumMod val="60000"/>
                  <a:lumOff val="40000"/>
                  <a:alpha val="0"/>
                </a:schemeClr>
              </a:gs>
              <a:gs pos="100000">
                <a:schemeClr val="accent5">
                  <a:lumMod val="7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DD8A2D-011A-2E23-F17F-202D4CDEB518}"/>
              </a:ext>
            </a:extLst>
          </p:cNvPr>
          <p:cNvSpPr>
            <a:spLocks noGrp="1"/>
          </p:cNvSpPr>
          <p:nvPr>
            <p:ph type="title"/>
          </p:nvPr>
        </p:nvSpPr>
        <p:spPr>
          <a:xfrm>
            <a:off x="287585" y="5647863"/>
            <a:ext cx="11604089" cy="913975"/>
          </a:xfrm>
        </p:spPr>
        <p:txBody>
          <a:bodyPr vert="horz" lIns="91440" tIns="45720" rIns="91440" bIns="45720" rtlCol="0" anchor="ctr">
            <a:normAutofit/>
          </a:bodyPr>
          <a:lstStyle/>
          <a:p>
            <a:pPr algn="ctr"/>
            <a:r>
              <a:rPr lang="nl-NL" b="1" dirty="0">
                <a:solidFill>
                  <a:srgbClr val="FFFFFF"/>
                </a:solidFill>
              </a:rPr>
              <a:t>Belangrikheid van Selfkonsep en Selfmotivering</a:t>
            </a:r>
            <a:endParaRPr lang="en-US" b="1" dirty="0">
              <a:solidFill>
                <a:srgbClr val="FFFFFF"/>
              </a:solidFill>
            </a:endParaRPr>
          </a:p>
        </p:txBody>
      </p:sp>
      <p:pic>
        <p:nvPicPr>
          <p:cNvPr id="10" name="Graphic 5" descr="Cycle with people with solid fill">
            <a:extLst>
              <a:ext uri="{FF2B5EF4-FFF2-40B4-BE49-F238E27FC236}">
                <a16:creationId xmlns:a16="http://schemas.microsoft.com/office/drawing/2014/main" id="{CB1C4890-0310-FB29-0CC6-60C05B2A39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0836" y="1797777"/>
            <a:ext cx="2410409" cy="2410409"/>
          </a:xfrm>
          <a:prstGeom prst="rect">
            <a:avLst/>
          </a:prstGeom>
        </p:spPr>
      </p:pic>
      <p:pic>
        <p:nvPicPr>
          <p:cNvPr id="8" name="Graphic 4" descr="Classroom with solid fill">
            <a:extLst>
              <a:ext uri="{FF2B5EF4-FFF2-40B4-BE49-F238E27FC236}">
                <a16:creationId xmlns:a16="http://schemas.microsoft.com/office/drawing/2014/main" id="{F805DEC7-CF57-3432-3A44-1A96EB79ACB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41734" y="1798092"/>
            <a:ext cx="2409779" cy="2409779"/>
          </a:xfrm>
          <a:prstGeom prst="rect">
            <a:avLst/>
          </a:prstGeom>
        </p:spPr>
      </p:pic>
      <p:pic>
        <p:nvPicPr>
          <p:cNvPr id="9" name="Graphic 2" descr="Muscular arm with solid fill">
            <a:extLst>
              <a:ext uri="{FF2B5EF4-FFF2-40B4-BE49-F238E27FC236}">
                <a16:creationId xmlns:a16="http://schemas.microsoft.com/office/drawing/2014/main" id="{3F2C7E43-D773-07A0-7304-050D5A2635F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22002" y="1791955"/>
            <a:ext cx="2422054" cy="2422054"/>
          </a:xfrm>
          <a:prstGeom prst="rect">
            <a:avLst/>
          </a:prstGeom>
        </p:spPr>
      </p:pic>
      <p:pic>
        <p:nvPicPr>
          <p:cNvPr id="11" name="Graphic 3" descr="Plant with solid fill">
            <a:extLst>
              <a:ext uri="{FF2B5EF4-FFF2-40B4-BE49-F238E27FC236}">
                <a16:creationId xmlns:a16="http://schemas.microsoft.com/office/drawing/2014/main" id="{D42EEABB-7D57-8D92-0534-7CE1396D7A7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21385" y="1798092"/>
            <a:ext cx="2409779" cy="2409779"/>
          </a:xfrm>
          <a:prstGeom prst="rect">
            <a:avLst/>
          </a:prstGeom>
        </p:spPr>
      </p:pic>
      <p:sp>
        <p:nvSpPr>
          <p:cNvPr id="12" name="Title 1">
            <a:extLst>
              <a:ext uri="{FF2B5EF4-FFF2-40B4-BE49-F238E27FC236}">
                <a16:creationId xmlns:a16="http://schemas.microsoft.com/office/drawing/2014/main" id="{40645F1D-24F5-5E7B-4A74-F8C8CEC07DFD}"/>
              </a:ext>
            </a:extLst>
          </p:cNvPr>
          <p:cNvSpPr txBox="1">
            <a:spLocks/>
          </p:cNvSpPr>
          <p:nvPr/>
        </p:nvSpPr>
        <p:spPr>
          <a:xfrm>
            <a:off x="287585" y="4008785"/>
            <a:ext cx="3584746" cy="913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err="1"/>
              <a:t>Gesonde</a:t>
            </a:r>
            <a:r>
              <a:rPr lang="en-GB" sz="2400" b="1" dirty="0"/>
              <a:t> </a:t>
            </a:r>
            <a:r>
              <a:rPr lang="en-GB" sz="2400" b="1" dirty="0" err="1"/>
              <a:t>Verhoudings</a:t>
            </a:r>
            <a:endParaRPr lang="en-US" sz="2400" b="1" dirty="0"/>
          </a:p>
        </p:txBody>
      </p:sp>
      <p:sp>
        <p:nvSpPr>
          <p:cNvPr id="13" name="Title 1">
            <a:extLst>
              <a:ext uri="{FF2B5EF4-FFF2-40B4-BE49-F238E27FC236}">
                <a16:creationId xmlns:a16="http://schemas.microsoft.com/office/drawing/2014/main" id="{CA93A335-FDCA-0031-434B-09349388A454}"/>
              </a:ext>
            </a:extLst>
          </p:cNvPr>
          <p:cNvSpPr txBox="1">
            <a:spLocks/>
          </p:cNvSpPr>
          <p:nvPr/>
        </p:nvSpPr>
        <p:spPr>
          <a:xfrm>
            <a:off x="2720492" y="1083202"/>
            <a:ext cx="3584746" cy="913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err="1"/>
              <a:t>Akademiese</a:t>
            </a:r>
            <a:r>
              <a:rPr lang="en-GB" sz="2400" b="1" dirty="0"/>
              <a:t> </a:t>
            </a:r>
            <a:r>
              <a:rPr lang="en-GB" sz="2400" b="1" dirty="0" err="1"/>
              <a:t>Sukses</a:t>
            </a:r>
            <a:endParaRPr lang="en-US" sz="2400" b="1" dirty="0"/>
          </a:p>
        </p:txBody>
      </p:sp>
      <p:sp>
        <p:nvSpPr>
          <p:cNvPr id="14" name="Title 1">
            <a:extLst>
              <a:ext uri="{FF2B5EF4-FFF2-40B4-BE49-F238E27FC236}">
                <a16:creationId xmlns:a16="http://schemas.microsoft.com/office/drawing/2014/main" id="{3EB4C67D-5CE8-DED6-92C4-8D323C3750B0}"/>
              </a:ext>
            </a:extLst>
          </p:cNvPr>
          <p:cNvSpPr txBox="1">
            <a:spLocks/>
          </p:cNvSpPr>
          <p:nvPr/>
        </p:nvSpPr>
        <p:spPr>
          <a:xfrm>
            <a:off x="5803368" y="4008786"/>
            <a:ext cx="3584746" cy="913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err="1"/>
              <a:t>Hanteringstrategieë</a:t>
            </a:r>
            <a:endParaRPr lang="en-US" sz="2400" b="1" dirty="0"/>
          </a:p>
        </p:txBody>
      </p:sp>
      <p:sp>
        <p:nvSpPr>
          <p:cNvPr id="15" name="Title 1">
            <a:extLst>
              <a:ext uri="{FF2B5EF4-FFF2-40B4-BE49-F238E27FC236}">
                <a16:creationId xmlns:a16="http://schemas.microsoft.com/office/drawing/2014/main" id="{5E621A4E-9263-8487-C68F-005BC562B22E}"/>
              </a:ext>
            </a:extLst>
          </p:cNvPr>
          <p:cNvSpPr txBox="1">
            <a:spLocks/>
          </p:cNvSpPr>
          <p:nvPr/>
        </p:nvSpPr>
        <p:spPr>
          <a:xfrm>
            <a:off x="8306928" y="1045341"/>
            <a:ext cx="3584746" cy="913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err="1"/>
              <a:t>Persoonlike</a:t>
            </a:r>
            <a:r>
              <a:rPr lang="en-GB" sz="2400" b="1" dirty="0"/>
              <a:t> </a:t>
            </a:r>
            <a:r>
              <a:rPr lang="en-GB" sz="2400" b="1" dirty="0" err="1"/>
              <a:t>Ontwikkeling</a:t>
            </a:r>
            <a:endParaRPr lang="en-US" sz="2400" b="1" dirty="0"/>
          </a:p>
        </p:txBody>
      </p:sp>
      <p:pic>
        <p:nvPicPr>
          <p:cNvPr id="20" name="Picture 19" descr="A logo with a person in the middle&#10;&#10;Description automatically generated">
            <a:extLst>
              <a:ext uri="{FF2B5EF4-FFF2-40B4-BE49-F238E27FC236}">
                <a16:creationId xmlns:a16="http://schemas.microsoft.com/office/drawing/2014/main" id="{BE30692F-613A-C145-97D6-200D12B7670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1798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with her hands on her temples&#10;&#10;Description automatically generated">
            <a:extLst>
              <a:ext uri="{FF2B5EF4-FFF2-40B4-BE49-F238E27FC236}">
                <a16:creationId xmlns:a16="http://schemas.microsoft.com/office/drawing/2014/main" id="{8A85609E-B7AA-6F96-EE48-8F803AD85E9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F3179C-107C-51BB-845C-91C964F101E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100" dirty="0" err="1">
                <a:solidFill>
                  <a:schemeClr val="tx1">
                    <a:lumMod val="85000"/>
                    <a:lumOff val="15000"/>
                  </a:schemeClr>
                </a:solidFill>
              </a:rPr>
              <a:t>Faktore</a:t>
            </a:r>
            <a:r>
              <a:rPr lang="en-US" sz="3100" dirty="0">
                <a:solidFill>
                  <a:schemeClr val="tx1">
                    <a:lumMod val="85000"/>
                    <a:lumOff val="15000"/>
                  </a:schemeClr>
                </a:solidFill>
              </a:rPr>
              <a:t> wat </a:t>
            </a:r>
            <a:r>
              <a:rPr lang="en-US" sz="3100" dirty="0" err="1">
                <a:solidFill>
                  <a:schemeClr val="tx1">
                    <a:lumMod val="85000"/>
                    <a:lumOff val="15000"/>
                  </a:schemeClr>
                </a:solidFill>
              </a:rPr>
              <a:t>Selfkonsepvorming</a:t>
            </a:r>
            <a:r>
              <a:rPr lang="en-US" sz="3100" dirty="0">
                <a:solidFill>
                  <a:schemeClr val="tx1">
                    <a:lumMod val="85000"/>
                    <a:lumOff val="15000"/>
                  </a:schemeClr>
                </a:solidFill>
              </a:rPr>
              <a:t> </a:t>
            </a:r>
            <a:r>
              <a:rPr lang="en-US" sz="3100" dirty="0" err="1">
                <a:solidFill>
                  <a:schemeClr val="tx1">
                    <a:lumMod val="85000"/>
                    <a:lumOff val="15000"/>
                  </a:schemeClr>
                </a:solidFill>
              </a:rPr>
              <a:t>en</a:t>
            </a:r>
            <a:r>
              <a:rPr lang="en-US" sz="3100" dirty="0">
                <a:solidFill>
                  <a:schemeClr val="tx1">
                    <a:lumMod val="85000"/>
                    <a:lumOff val="15000"/>
                  </a:schemeClr>
                </a:solidFill>
              </a:rPr>
              <a:t> </a:t>
            </a:r>
            <a:r>
              <a:rPr lang="en-US" sz="3100" dirty="0" err="1">
                <a:solidFill>
                  <a:schemeClr val="tx1">
                    <a:lumMod val="85000"/>
                    <a:lumOff val="15000"/>
                  </a:schemeClr>
                </a:solidFill>
              </a:rPr>
              <a:t>Selfmotivering</a:t>
            </a:r>
            <a:r>
              <a:rPr lang="en-US" sz="3100" dirty="0">
                <a:solidFill>
                  <a:schemeClr val="tx1">
                    <a:lumMod val="85000"/>
                    <a:lumOff val="15000"/>
                  </a:schemeClr>
                </a:solidFill>
              </a:rPr>
              <a:t> </a:t>
            </a:r>
            <a:r>
              <a:rPr lang="en-US" sz="3100" dirty="0" err="1">
                <a:solidFill>
                  <a:schemeClr val="tx1">
                    <a:lumMod val="85000"/>
                    <a:lumOff val="15000"/>
                  </a:schemeClr>
                </a:solidFill>
              </a:rPr>
              <a:t>beïnvloed</a:t>
            </a:r>
            <a:endParaRPr lang="en-US" sz="31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logo with a person in the middle&#10;&#10;Description automatically generated">
            <a:extLst>
              <a:ext uri="{FF2B5EF4-FFF2-40B4-BE49-F238E27FC236}">
                <a16:creationId xmlns:a16="http://schemas.microsoft.com/office/drawing/2014/main" id="{5E8B4DF6-AA28-7C69-DE66-79D57D70E7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8190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4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6079F0D2-EDD6-8DE0-E463-73EE198C89DA}"/>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2800" dirty="0" err="1">
                <a:solidFill>
                  <a:srgbClr val="FFFFFF"/>
                </a:solidFill>
              </a:rPr>
              <a:t>Kyk</a:t>
            </a:r>
            <a:r>
              <a:rPr lang="en-US" sz="2800" b="0" i="0" dirty="0">
                <a:solidFill>
                  <a:srgbClr val="FFFFFF"/>
                </a:solidFill>
                <a:effectLst/>
              </a:rPr>
              <a:t>: </a:t>
            </a:r>
            <a:r>
              <a:rPr lang="en-US" sz="2800" b="1" i="1" dirty="0">
                <a:solidFill>
                  <a:srgbClr val="FFFFFF"/>
                </a:solidFill>
                <a:effectLst/>
              </a:rPr>
              <a:t>Toxic Influence: A Dove Film | Dove Self-Esteem Project </a:t>
            </a:r>
            <a:r>
              <a:rPr lang="en-US" sz="2800" u="sng" dirty="0">
                <a:solidFill>
                  <a:srgbClr val="FFFFFF"/>
                </a:solidFill>
                <a:effectLst/>
                <a:hlinkClick r:id="rId3"/>
              </a:rPr>
              <a:t>https://www.youtube.com/watch?v=sF3iRZtkyAQ</a:t>
            </a:r>
            <a:r>
              <a:rPr lang="en-US" sz="2800" dirty="0">
                <a:solidFill>
                  <a:srgbClr val="FFFFFF"/>
                </a:solidFill>
                <a:effectLst/>
              </a:rPr>
              <a:t> (3 min 48 </a:t>
            </a:r>
            <a:r>
              <a:rPr lang="en-US" sz="2800" dirty="0" err="1">
                <a:solidFill>
                  <a:srgbClr val="FFFFFF"/>
                </a:solidFill>
                <a:effectLst/>
              </a:rPr>
              <a:t>sek</a:t>
            </a:r>
            <a:r>
              <a:rPr lang="en-US" sz="2800" dirty="0">
                <a:solidFill>
                  <a:srgbClr val="FFFFFF"/>
                </a:solidFill>
                <a:effectLst/>
              </a:rPr>
              <a:t>)</a:t>
            </a:r>
            <a:br>
              <a:rPr lang="en-US" sz="2800" dirty="0">
                <a:solidFill>
                  <a:srgbClr val="FFFFFF"/>
                </a:solidFill>
              </a:rPr>
            </a:br>
            <a:endParaRPr lang="en-US" sz="2800" dirty="0">
              <a:solidFill>
                <a:srgbClr val="FFFFFF"/>
              </a:solidFill>
            </a:endParaRPr>
          </a:p>
        </p:txBody>
      </p:sp>
      <p:sp>
        <p:nvSpPr>
          <p:cNvPr id="1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erson taking a picture of herself&#10;&#10;Description automatically generated">
            <a:extLst>
              <a:ext uri="{FF2B5EF4-FFF2-40B4-BE49-F238E27FC236}">
                <a16:creationId xmlns:a16="http://schemas.microsoft.com/office/drawing/2014/main" id="{53A5B2B7-868F-28A4-D305-4E1DE896404F}"/>
              </a:ext>
            </a:extLst>
          </p:cNvPr>
          <p:cNvPicPr>
            <a:picLocks noGrp="1" noChangeAspect="1"/>
          </p:cNvPicPr>
          <p:nvPr>
            <p:ph idx="1"/>
          </p:nvPr>
        </p:nvPicPr>
        <p:blipFill rotWithShape="1">
          <a:blip r:embed="rId4"/>
          <a:srcRect l="13720" r="2855" b="1"/>
          <a:stretch/>
        </p:blipFill>
        <p:spPr>
          <a:xfrm>
            <a:off x="976251" y="942538"/>
            <a:ext cx="7163222" cy="4808332"/>
          </a:xfrm>
          <a:prstGeom prst="rect">
            <a:avLst/>
          </a:prstGeom>
          <a:effectLst/>
        </p:spPr>
      </p:pic>
      <p:pic>
        <p:nvPicPr>
          <p:cNvPr id="10" name="Picture 9" descr="A logo with a person in the middle&#10;&#10;Description automatically generated">
            <a:extLst>
              <a:ext uri="{FF2B5EF4-FFF2-40B4-BE49-F238E27FC236}">
                <a16:creationId xmlns:a16="http://schemas.microsoft.com/office/drawing/2014/main" id="{517B9BA8-3789-0A17-BEB0-0B0552C3C1B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9096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 name="Title 8">
            <a:extLst>
              <a:ext uri="{FF2B5EF4-FFF2-40B4-BE49-F238E27FC236}">
                <a16:creationId xmlns:a16="http://schemas.microsoft.com/office/drawing/2014/main" id="{0D34225C-A6AA-2B4C-3C92-47177EEF1CC2}"/>
              </a:ext>
            </a:extLst>
          </p:cNvPr>
          <p:cNvSpPr>
            <a:spLocks noGrp="1"/>
          </p:cNvSpPr>
          <p:nvPr>
            <p:ph type="title"/>
          </p:nvPr>
        </p:nvSpPr>
        <p:spPr/>
        <p:txBody>
          <a:bodyPr/>
          <a:lstStyle/>
          <a:p>
            <a:pPr algn="ctr"/>
            <a:r>
              <a:rPr lang="en-GB" b="1" dirty="0"/>
              <a:t>Ander </a:t>
            </a:r>
            <a:r>
              <a:rPr lang="en-GB" b="1" dirty="0" err="1"/>
              <a:t>Faktore</a:t>
            </a:r>
            <a:endParaRPr lang="en-US" b="1" dirty="0"/>
          </a:p>
        </p:txBody>
      </p:sp>
      <p:graphicFrame>
        <p:nvGraphicFramePr>
          <p:cNvPr id="11" name="Text Placeholder 5">
            <a:extLst>
              <a:ext uri="{FF2B5EF4-FFF2-40B4-BE49-F238E27FC236}">
                <a16:creationId xmlns:a16="http://schemas.microsoft.com/office/drawing/2014/main" id="{36AA28CC-CE60-8EAE-F63E-F0BDA59B9DF8}"/>
              </a:ext>
            </a:extLst>
          </p:cNvPr>
          <p:cNvGraphicFramePr>
            <a:graphicFrameLocks noGrp="1"/>
          </p:cNvGraphicFramePr>
          <p:nvPr>
            <p:ph idx="1"/>
            <p:extLst>
              <p:ext uri="{D42A27DB-BD31-4B8C-83A1-F6EECF244321}">
                <p14:modId xmlns:p14="http://schemas.microsoft.com/office/powerpoint/2010/main" val="60636236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A logo with a person in the middle&#10;&#10;Description automatically generated">
            <a:extLst>
              <a:ext uri="{FF2B5EF4-FFF2-40B4-BE49-F238E27FC236}">
                <a16:creationId xmlns:a16="http://schemas.microsoft.com/office/drawing/2014/main" id="{75F72336-EA7F-05BB-F8A4-8AA794F308C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1120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25F853-1645-9CF8-216C-EC6FBE63BF17}"/>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dirty="0" err="1">
                <a:solidFill>
                  <a:srgbClr val="FFFFFF"/>
                </a:solidFill>
              </a:rPr>
              <a:t>Individuele</a:t>
            </a:r>
            <a:r>
              <a:rPr lang="en-US" sz="4800" dirty="0">
                <a:solidFill>
                  <a:srgbClr val="FFFFFF"/>
                </a:solidFill>
              </a:rPr>
              <a:t> </a:t>
            </a:r>
            <a:r>
              <a:rPr lang="en-US" sz="4800" dirty="0" err="1">
                <a:solidFill>
                  <a:srgbClr val="FFFFFF"/>
                </a:solidFill>
              </a:rPr>
              <a:t>Aktiwiteit</a:t>
            </a:r>
            <a:r>
              <a:rPr lang="en-US" sz="4800" dirty="0">
                <a:solidFill>
                  <a:srgbClr val="FFFFFF"/>
                </a:solidFill>
              </a:rPr>
              <a:t> </a:t>
            </a:r>
            <a:r>
              <a:rPr lang="en-US" sz="4800" dirty="0" err="1">
                <a:solidFill>
                  <a:srgbClr val="FFFFFF"/>
                </a:solidFill>
              </a:rPr>
              <a:t>en</a:t>
            </a:r>
            <a:r>
              <a:rPr lang="en-US" sz="4800" dirty="0">
                <a:solidFill>
                  <a:srgbClr val="FFFFFF"/>
                </a:solidFill>
              </a:rPr>
              <a:t> </a:t>
            </a:r>
            <a:r>
              <a:rPr lang="en-US" sz="4800" dirty="0" err="1">
                <a:solidFill>
                  <a:srgbClr val="FFFFFF"/>
                </a:solidFill>
              </a:rPr>
              <a:t>Refleksie</a:t>
            </a:r>
            <a:endParaRPr lang="en-US" sz="4800" kern="1200" dirty="0">
              <a:solidFill>
                <a:srgbClr val="FFFFFF"/>
              </a:solidFill>
              <a:latin typeface="+mj-lt"/>
              <a:ea typeface="+mj-ea"/>
              <a:cs typeface="+mj-cs"/>
            </a:endParaRPr>
          </a:p>
        </p:txBody>
      </p:sp>
      <p:pic>
        <p:nvPicPr>
          <p:cNvPr id="8" name="Content Placeholder 4" descr="A gold and blue shield&#10;&#10;Description automatically generated">
            <a:extLst>
              <a:ext uri="{FF2B5EF4-FFF2-40B4-BE49-F238E27FC236}">
                <a16:creationId xmlns:a16="http://schemas.microsoft.com/office/drawing/2014/main" id="{E8E7A260-519B-A503-4F55-E248A71FD203}"/>
              </a:ext>
            </a:extLst>
          </p:cNvPr>
          <p:cNvPicPr>
            <a:picLocks noChangeAspect="1"/>
          </p:cNvPicPr>
          <p:nvPr/>
        </p:nvPicPr>
        <p:blipFill rotWithShape="1">
          <a:blip r:embed="rId3">
            <a:extLst>
              <a:ext uri="{28A0092B-C50C-407E-A947-70E740481C1C}">
                <a14:useLocalDpi xmlns:a14="http://schemas.microsoft.com/office/drawing/2010/main" val="0"/>
              </a:ext>
            </a:extLst>
          </a:blip>
          <a:srcRect l="18095" r="21289"/>
          <a:stretch/>
        </p:blipFill>
        <p:spPr>
          <a:xfrm>
            <a:off x="5261969" y="492573"/>
            <a:ext cx="6337250" cy="5880796"/>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7B3DF9FC-7E18-B345-2E7B-138E711F33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2505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75902B-163D-41AC-9323-D7C229095342}">
  <ds:schemaRefs>
    <ds:schemaRef ds:uri="http://schemas.microsoft.com/sharepoint/v3/contenttype/forms"/>
  </ds:schemaRefs>
</ds:datastoreItem>
</file>

<file path=customXml/itemProps2.xml><?xml version="1.0" encoding="utf-8"?>
<ds:datastoreItem xmlns:ds="http://schemas.openxmlformats.org/officeDocument/2006/customXml" ds:itemID="{0B05A17E-080A-4195-BE19-2B0400CE91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1544</TotalTime>
  <Words>2193</Words>
  <Application>Microsoft Office PowerPoint</Application>
  <PresentationFormat>Widescreen</PresentationFormat>
  <Paragraphs>154</Paragraphs>
  <Slides>9</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Aharoni</vt:lpstr>
      <vt:lpstr>Aptos</vt:lpstr>
      <vt:lpstr>Aptos Display</vt:lpstr>
      <vt:lpstr>Aptos ExtraBold</vt:lpstr>
      <vt:lpstr>Arial</vt:lpstr>
      <vt:lpstr>Calibri</vt:lpstr>
      <vt:lpstr>Courier New</vt:lpstr>
      <vt:lpstr>Noto Sans Symbols</vt:lpstr>
      <vt:lpstr>Symbol</vt:lpstr>
      <vt:lpstr>Times New Roman</vt:lpstr>
      <vt:lpstr>Office Theme</vt:lpstr>
      <vt:lpstr>PowerPoint Presentation</vt:lpstr>
      <vt:lpstr>Menslike BINGO</vt:lpstr>
      <vt:lpstr>PowerPoint Presentation</vt:lpstr>
      <vt:lpstr>PowerPoint Presentation</vt:lpstr>
      <vt:lpstr>Belangrikheid van Selfkonsep en Selfmotivering</vt:lpstr>
      <vt:lpstr>Faktore wat Selfkonsepvorming en Selfmotivering beïnvloed</vt:lpstr>
      <vt:lpstr>Kyk: Toxic Influence: A Dove Film | Dove Self-Esteem Project https://www.youtube.com/watch?v=sF3iRZtkyAQ (3 min 48 sek) </vt:lpstr>
      <vt:lpstr>Ander Faktore</vt:lpstr>
      <vt:lpstr>Individuele Aktiwiteit en 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Melchior Botes</dc:creator>
  <cp:lastModifiedBy>Hp Unit</cp:lastModifiedBy>
  <cp:revision>7</cp:revision>
  <dcterms:created xsi:type="dcterms:W3CDTF">2024-06-10T13:51:13Z</dcterms:created>
  <dcterms:modified xsi:type="dcterms:W3CDTF">2024-07-26T11:10:51Z</dcterms:modified>
</cp:coreProperties>
</file>