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6"/>
  </p:notesMasterIdLst>
  <p:sldIdLst>
    <p:sldId id="256" r:id="rId4"/>
    <p:sldId id="259" r:id="rId5"/>
    <p:sldId id="260" r:id="rId6"/>
    <p:sldId id="261" r:id="rId7"/>
    <p:sldId id="262" r:id="rId8"/>
    <p:sldId id="263" r:id="rId9"/>
    <p:sldId id="264" r:id="rId10"/>
    <p:sldId id="266" r:id="rId11"/>
    <p:sldId id="267" r:id="rId12"/>
    <p:sldId id="269" r:id="rId13"/>
    <p:sldId id="265"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AA89D6-1E0B-4053-A3B8-4406CE5BB86D}" v="120" dt="2024-08-02T08:01:37.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5686" autoAdjust="0"/>
  </p:normalViewPr>
  <p:slideViewPr>
    <p:cSldViewPr snapToGrid="0">
      <p:cViewPr varScale="1">
        <p:scale>
          <a:sx n="42" d="100"/>
          <a:sy n="42" d="100"/>
        </p:scale>
        <p:origin x="217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095AAD0B-5A17-42EF-9EFA-0C3FE7823936}"/>
    <pc:docChg chg="undo custSel modSld sldOrd">
      <pc:chgData name="Hp Unit" userId="86ec350514542ee1" providerId="LiveId" clId="{095AAD0B-5A17-42EF-9EFA-0C3FE7823936}" dt="2024-06-25T11:54:51.822" v="58" actId="5793"/>
      <pc:docMkLst>
        <pc:docMk/>
      </pc:docMkLst>
      <pc:sldChg chg="modSp">
        <pc:chgData name="Hp Unit" userId="86ec350514542ee1" providerId="LiveId" clId="{095AAD0B-5A17-42EF-9EFA-0C3FE7823936}" dt="2024-06-25T10:13:01.445" v="41"/>
        <pc:sldMkLst>
          <pc:docMk/>
          <pc:sldMk cId="1416053124" sldId="256"/>
        </pc:sldMkLst>
        <pc:spChg chg="mod">
          <ac:chgData name="Hp Unit" userId="86ec350514542ee1" providerId="LiveId" clId="{095AAD0B-5A17-42EF-9EFA-0C3FE7823936}" dt="2024-06-25T10:13:01.445" v="41"/>
          <ac:spMkLst>
            <pc:docMk/>
            <pc:sldMk cId="1416053124" sldId="256"/>
            <ac:spMk id="2" creationId="{4E2CA241-4E95-53DC-A8AD-0264E46CE3A4}"/>
          </ac:spMkLst>
        </pc:spChg>
        <pc:spChg chg="mod">
          <ac:chgData name="Hp Unit" userId="86ec350514542ee1" providerId="LiveId" clId="{095AAD0B-5A17-42EF-9EFA-0C3FE7823936}" dt="2024-06-25T10:13:01.445" v="41"/>
          <ac:spMkLst>
            <pc:docMk/>
            <pc:sldMk cId="1416053124" sldId="256"/>
            <ac:spMk id="3" creationId="{6901CBC0-DD98-071C-680F-B7E8DF09D1D3}"/>
          </ac:spMkLst>
        </pc:spChg>
      </pc:sldChg>
      <pc:sldChg chg="addSp delSp modSp mod setBg">
        <pc:chgData name="Hp Unit" userId="86ec350514542ee1" providerId="LiveId" clId="{095AAD0B-5A17-42EF-9EFA-0C3FE7823936}" dt="2024-06-25T10:13:01.445" v="41"/>
        <pc:sldMkLst>
          <pc:docMk/>
          <pc:sldMk cId="1310322494" sldId="259"/>
        </pc:sldMkLst>
        <pc:spChg chg="mod">
          <ac:chgData name="Hp Unit" userId="86ec350514542ee1" providerId="LiveId" clId="{095AAD0B-5A17-42EF-9EFA-0C3FE7823936}" dt="2024-06-25T10:13:01.445" v="41"/>
          <ac:spMkLst>
            <pc:docMk/>
            <pc:sldMk cId="1310322494" sldId="259"/>
            <ac:spMk id="2" creationId="{84C6A066-1E9D-EA93-A64E-09ECFE578133}"/>
          </ac:spMkLst>
        </pc:spChg>
        <pc:spChg chg="add del">
          <ac:chgData name="Hp Unit" userId="86ec350514542ee1" providerId="LiveId" clId="{095AAD0B-5A17-42EF-9EFA-0C3FE7823936}" dt="2024-06-25T10:10:53.063" v="13" actId="26606"/>
          <ac:spMkLst>
            <pc:docMk/>
            <pc:sldMk cId="1310322494" sldId="259"/>
            <ac:spMk id="18" creationId="{FE519F0E-9B53-473C-B214-02ABE204AB51}"/>
          </ac:spMkLst>
        </pc:spChg>
        <pc:spChg chg="add del">
          <ac:chgData name="Hp Unit" userId="86ec350514542ee1" providerId="LiveId" clId="{095AAD0B-5A17-42EF-9EFA-0C3FE7823936}" dt="2024-06-25T10:10:53.063" v="13" actId="26606"/>
          <ac:spMkLst>
            <pc:docMk/>
            <pc:sldMk cId="1310322494" sldId="259"/>
            <ac:spMk id="20" creationId="{75381F2E-FEDB-4907-90F4-48850ED4A2D3}"/>
          </ac:spMkLst>
        </pc:spChg>
        <pc:graphicFrameChg chg="mod ord modGraphic">
          <ac:chgData name="Hp Unit" userId="86ec350514542ee1" providerId="LiveId" clId="{095AAD0B-5A17-42EF-9EFA-0C3FE7823936}" dt="2024-06-25T10:13:01.445" v="41"/>
          <ac:graphicFrameMkLst>
            <pc:docMk/>
            <pc:sldMk cId="1310322494" sldId="259"/>
            <ac:graphicFrameMk id="7" creationId="{CD04083C-6054-A7E6-1CA1-D815CF34C4E2}"/>
          </ac:graphicFrameMkLst>
        </pc:graphicFrameChg>
      </pc:sldChg>
      <pc:sldChg chg="addSp delSp modSp mod setBg delDesignElem">
        <pc:chgData name="Hp Unit" userId="86ec350514542ee1" providerId="LiveId" clId="{095AAD0B-5A17-42EF-9EFA-0C3FE7823936}" dt="2024-06-25T10:13:01.445" v="41"/>
        <pc:sldMkLst>
          <pc:docMk/>
          <pc:sldMk cId="1750828766" sldId="260"/>
        </pc:sldMkLst>
        <pc:spChg chg="mod">
          <ac:chgData name="Hp Unit" userId="86ec350514542ee1" providerId="LiveId" clId="{095AAD0B-5A17-42EF-9EFA-0C3FE7823936}" dt="2024-06-25T10:12:56.326" v="32" actId="26606"/>
          <ac:spMkLst>
            <pc:docMk/>
            <pc:sldMk cId="1750828766" sldId="260"/>
            <ac:spMk id="2" creationId="{F0A0FE14-DBA7-F3DE-9D9C-9AC02FA53F7C}"/>
          </ac:spMkLst>
        </pc:spChg>
        <pc:spChg chg="add del">
          <ac:chgData name="Hp Unit" userId="86ec350514542ee1" providerId="LiveId" clId="{095AAD0B-5A17-42EF-9EFA-0C3FE7823936}" dt="2024-06-25T10:12:56.326" v="32" actId="26606"/>
          <ac:spMkLst>
            <pc:docMk/>
            <pc:sldMk cId="1750828766" sldId="260"/>
            <ac:spMk id="30" creationId="{809C0BCD-BEE9-423F-A51C-BCCD8E5EAADA}"/>
          </ac:spMkLst>
        </pc:spChg>
        <pc:spChg chg="add del">
          <ac:chgData name="Hp Unit" userId="86ec350514542ee1" providerId="LiveId" clId="{095AAD0B-5A17-42EF-9EFA-0C3FE7823936}" dt="2024-06-25T10:12:56.326" v="32" actId="26606"/>
          <ac:spMkLst>
            <pc:docMk/>
            <pc:sldMk cId="1750828766" sldId="260"/>
            <ac:spMk id="32" creationId="{9998D094-42B2-42BA-AA14-E8FBE073A5D8}"/>
          </ac:spMkLst>
        </pc:spChg>
        <pc:spChg chg="add del">
          <ac:chgData name="Hp Unit" userId="86ec350514542ee1" providerId="LiveId" clId="{095AAD0B-5A17-42EF-9EFA-0C3FE7823936}" dt="2024-06-25T10:12:56.326" v="32" actId="26606"/>
          <ac:spMkLst>
            <pc:docMk/>
            <pc:sldMk cId="1750828766" sldId="260"/>
            <ac:spMk id="36" creationId="{E455C987-ED28-46CA-ACFD-871FF101DC1F}"/>
          </ac:spMkLst>
        </pc:spChg>
        <pc:spChg chg="add del">
          <ac:chgData name="Hp Unit" userId="86ec350514542ee1" providerId="LiveId" clId="{095AAD0B-5A17-42EF-9EFA-0C3FE7823936}" dt="2024-06-25T10:12:56.326" v="32" actId="26606"/>
          <ac:spMkLst>
            <pc:docMk/>
            <pc:sldMk cId="1750828766" sldId="260"/>
            <ac:spMk id="38" creationId="{A09530D1-E1B7-4679-A6ED-D82EB77AAC8E}"/>
          </ac:spMkLst>
        </pc:spChg>
        <pc:grpChg chg="add del">
          <ac:chgData name="Hp Unit" userId="86ec350514542ee1" providerId="LiveId" clId="{095AAD0B-5A17-42EF-9EFA-0C3FE7823936}" dt="2024-06-25T10:13:01.445" v="41"/>
          <ac:grpSpMkLst>
            <pc:docMk/>
            <pc:sldMk cId="1750828766" sldId="260"/>
            <ac:grpSpMk id="13" creationId="{D19F7815-3AA2-7679-26F4-A63338C8BD5B}"/>
          </ac:grpSpMkLst>
        </pc:grpChg>
        <pc:picChg chg="mod">
          <ac:chgData name="Hp Unit" userId="86ec350514542ee1" providerId="LiveId" clId="{095AAD0B-5A17-42EF-9EFA-0C3FE7823936}" dt="2024-06-25T10:12:56.326" v="32" actId="26606"/>
          <ac:picMkLst>
            <pc:docMk/>
            <pc:sldMk cId="1750828766" sldId="260"/>
            <ac:picMk id="8" creationId="{68C5C6F1-DBE6-F807-9767-51F2EFCEC9C9}"/>
          </ac:picMkLst>
        </pc:picChg>
        <pc:cxnChg chg="add del">
          <ac:chgData name="Hp Unit" userId="86ec350514542ee1" providerId="LiveId" clId="{095AAD0B-5A17-42EF-9EFA-0C3FE7823936}" dt="2024-06-25T10:12:56.326" v="32" actId="26606"/>
          <ac:cxnSpMkLst>
            <pc:docMk/>
            <pc:sldMk cId="1750828766" sldId="260"/>
            <ac:cxnSpMk id="34" creationId="{8465D64B-59F4-4BDC-B833-A17EF1E04697}"/>
          </ac:cxnSpMkLst>
        </pc:cxnChg>
        <pc:cxnChg chg="add del">
          <ac:chgData name="Hp Unit" userId="86ec350514542ee1" providerId="LiveId" clId="{095AAD0B-5A17-42EF-9EFA-0C3FE7823936}" dt="2024-06-25T10:12:56.326" v="32" actId="26606"/>
          <ac:cxnSpMkLst>
            <pc:docMk/>
            <pc:sldMk cId="1750828766" sldId="260"/>
            <ac:cxnSpMk id="40" creationId="{BCB8372A-11C5-4BD2-B5FD-71DDEFADE145}"/>
          </ac:cxnSpMkLst>
        </pc:cxnChg>
      </pc:sldChg>
      <pc:sldChg chg="addSp delSp modSp mod setBg delDesignElem modNotesTx">
        <pc:chgData name="Hp Unit" userId="86ec350514542ee1" providerId="LiveId" clId="{095AAD0B-5A17-42EF-9EFA-0C3FE7823936}" dt="2024-06-25T11:53:46.659" v="51" actId="5793"/>
        <pc:sldMkLst>
          <pc:docMk/>
          <pc:sldMk cId="84287764" sldId="261"/>
        </pc:sldMkLst>
        <pc:spChg chg="mod">
          <ac:chgData name="Hp Unit" userId="86ec350514542ee1" providerId="LiveId" clId="{095AAD0B-5A17-42EF-9EFA-0C3FE7823936}" dt="2024-06-25T10:12:55.897" v="31" actId="26606"/>
          <ac:spMkLst>
            <pc:docMk/>
            <pc:sldMk cId="84287764" sldId="261"/>
            <ac:spMk id="2" creationId="{300B40E6-2B2B-18CC-036B-5769C1AFA301}"/>
          </ac:spMkLst>
        </pc:spChg>
        <pc:spChg chg="add del">
          <ac:chgData name="Hp Unit" userId="86ec350514542ee1" providerId="LiveId" clId="{095AAD0B-5A17-42EF-9EFA-0C3FE7823936}" dt="2024-06-25T10:12:55.897" v="31" actId="26606"/>
          <ac:spMkLst>
            <pc:docMk/>
            <pc:sldMk cId="84287764" sldId="261"/>
            <ac:spMk id="21" creationId="{809C0BCD-BEE9-423F-A51C-BCCD8E5EAADA}"/>
          </ac:spMkLst>
        </pc:spChg>
        <pc:spChg chg="add del">
          <ac:chgData name="Hp Unit" userId="86ec350514542ee1" providerId="LiveId" clId="{095AAD0B-5A17-42EF-9EFA-0C3FE7823936}" dt="2024-06-25T10:12:55.897" v="31" actId="26606"/>
          <ac:spMkLst>
            <pc:docMk/>
            <pc:sldMk cId="84287764" sldId="261"/>
            <ac:spMk id="23" creationId="{9998D094-42B2-42BA-AA14-E8FBE073A5D8}"/>
          </ac:spMkLst>
        </pc:spChg>
        <pc:spChg chg="add del">
          <ac:chgData name="Hp Unit" userId="86ec350514542ee1" providerId="LiveId" clId="{095AAD0B-5A17-42EF-9EFA-0C3FE7823936}" dt="2024-06-25T10:12:55.897" v="31" actId="26606"/>
          <ac:spMkLst>
            <pc:docMk/>
            <pc:sldMk cId="84287764" sldId="261"/>
            <ac:spMk id="27" creationId="{E455C987-ED28-46CA-ACFD-871FF101DC1F}"/>
          </ac:spMkLst>
        </pc:spChg>
        <pc:spChg chg="add del">
          <ac:chgData name="Hp Unit" userId="86ec350514542ee1" providerId="LiveId" clId="{095AAD0B-5A17-42EF-9EFA-0C3FE7823936}" dt="2024-06-25T10:12:55.897" v="31" actId="26606"/>
          <ac:spMkLst>
            <pc:docMk/>
            <pc:sldMk cId="84287764" sldId="261"/>
            <ac:spMk id="29" creationId="{A09530D1-E1B7-4679-A6ED-D82EB77AAC8E}"/>
          </ac:spMkLst>
        </pc:spChg>
        <pc:spChg chg="add del">
          <ac:chgData name="Hp Unit" userId="86ec350514542ee1" providerId="LiveId" clId="{095AAD0B-5A17-42EF-9EFA-0C3FE7823936}" dt="2024-06-25T10:13:01.445" v="41"/>
          <ac:spMkLst>
            <pc:docMk/>
            <pc:sldMk cId="84287764" sldId="261"/>
            <ac:spMk id="32" creationId="{37C89E4B-3C9F-44B9-8B86-D9E3D112D8EC}"/>
          </ac:spMkLst>
        </pc:spChg>
        <pc:picChg chg="mod">
          <ac:chgData name="Hp Unit" userId="86ec350514542ee1" providerId="LiveId" clId="{095AAD0B-5A17-42EF-9EFA-0C3FE7823936}" dt="2024-06-25T10:12:55.897" v="31" actId="26606"/>
          <ac:picMkLst>
            <pc:docMk/>
            <pc:sldMk cId="84287764" sldId="261"/>
            <ac:picMk id="14" creationId="{75B930B6-71EB-FEF3-0950-5CCACF3EE230}"/>
          </ac:picMkLst>
        </pc:picChg>
        <pc:cxnChg chg="add del">
          <ac:chgData name="Hp Unit" userId="86ec350514542ee1" providerId="LiveId" clId="{095AAD0B-5A17-42EF-9EFA-0C3FE7823936}" dt="2024-06-25T10:12:55.897" v="31" actId="26606"/>
          <ac:cxnSpMkLst>
            <pc:docMk/>
            <pc:sldMk cId="84287764" sldId="261"/>
            <ac:cxnSpMk id="25" creationId="{8465D64B-59F4-4BDC-B833-A17EF1E04697}"/>
          </ac:cxnSpMkLst>
        </pc:cxnChg>
        <pc:cxnChg chg="add del">
          <ac:chgData name="Hp Unit" userId="86ec350514542ee1" providerId="LiveId" clId="{095AAD0B-5A17-42EF-9EFA-0C3FE7823936}" dt="2024-06-25T10:12:55.897" v="31" actId="26606"/>
          <ac:cxnSpMkLst>
            <pc:docMk/>
            <pc:sldMk cId="84287764" sldId="261"/>
            <ac:cxnSpMk id="31" creationId="{BCB8372A-11C5-4BD2-B5FD-71DDEFADE145}"/>
          </ac:cxnSpMkLst>
        </pc:cxnChg>
        <pc:cxnChg chg="add del">
          <ac:chgData name="Hp Unit" userId="86ec350514542ee1" providerId="LiveId" clId="{095AAD0B-5A17-42EF-9EFA-0C3FE7823936}" dt="2024-06-25T10:13:01.445" v="41"/>
          <ac:cxnSpMkLst>
            <pc:docMk/>
            <pc:sldMk cId="84287764" sldId="261"/>
            <ac:cxnSpMk id="34" creationId="{AA2EAA10-076F-46BD-8F0F-B9A2FB77A85C}"/>
          </ac:cxnSpMkLst>
        </pc:cxnChg>
        <pc:cxnChg chg="add del">
          <ac:chgData name="Hp Unit" userId="86ec350514542ee1" providerId="LiveId" clId="{095AAD0B-5A17-42EF-9EFA-0C3FE7823936}" dt="2024-06-25T10:13:01.445" v="41"/>
          <ac:cxnSpMkLst>
            <pc:docMk/>
            <pc:sldMk cId="84287764" sldId="261"/>
            <ac:cxnSpMk id="36" creationId="{D891E407-403B-4764-86C9-33A56D3BCAA3}"/>
          </ac:cxnSpMkLst>
        </pc:cxnChg>
      </pc:sldChg>
      <pc:sldChg chg="addSp delSp modSp mod setBg modClrScheme delDesignElem chgLayout">
        <pc:chgData name="Hp Unit" userId="86ec350514542ee1" providerId="LiveId" clId="{095AAD0B-5A17-42EF-9EFA-0C3FE7823936}" dt="2024-06-25T10:13:01.445" v="41"/>
        <pc:sldMkLst>
          <pc:docMk/>
          <pc:sldMk cId="3090283916" sldId="262"/>
        </pc:sldMkLst>
        <pc:spChg chg="add del">
          <ac:chgData name="Hp Unit" userId="86ec350514542ee1" providerId="LiveId" clId="{095AAD0B-5A17-42EF-9EFA-0C3FE7823936}" dt="2024-06-25T10:13:01.445" v="41"/>
          <ac:spMkLst>
            <pc:docMk/>
            <pc:sldMk cId="3090283916" sldId="262"/>
            <ac:spMk id="7" creationId="{ED55A19D-297C-4231-AD1F-08EF9B4AA8F4}"/>
          </ac:spMkLst>
        </pc:spChg>
        <pc:spChg chg="add del">
          <ac:chgData name="Hp Unit" userId="86ec350514542ee1" providerId="LiveId" clId="{095AAD0B-5A17-42EF-9EFA-0C3FE7823936}" dt="2024-06-25T10:13:01.445" v="41"/>
          <ac:spMkLst>
            <pc:docMk/>
            <pc:sldMk cId="3090283916" sldId="262"/>
            <ac:spMk id="8" creationId="{EBAB6C56-3D38-4923-996E-BD474BBB91E9}"/>
          </ac:spMkLst>
        </pc:spChg>
        <pc:spChg chg="add del">
          <ac:chgData name="Hp Unit" userId="86ec350514542ee1" providerId="LiveId" clId="{095AAD0B-5A17-42EF-9EFA-0C3FE7823936}" dt="2024-06-25T10:13:01.445" v="41"/>
          <ac:spMkLst>
            <pc:docMk/>
            <pc:sldMk cId="3090283916" sldId="262"/>
            <ac:spMk id="9" creationId="{20CD21DB-082D-417D-A5AB-FC838AF9D944}"/>
          </ac:spMkLst>
        </pc:spChg>
        <pc:spChg chg="add del">
          <ac:chgData name="Hp Unit" userId="86ec350514542ee1" providerId="LiveId" clId="{095AAD0B-5A17-42EF-9EFA-0C3FE7823936}" dt="2024-06-25T10:12:42.022" v="28" actId="26606"/>
          <ac:spMkLst>
            <pc:docMk/>
            <pc:sldMk cId="3090283916" sldId="262"/>
            <ac:spMk id="10" creationId="{809C0BCD-BEE9-423F-A51C-BCCD8E5EAADA}"/>
          </ac:spMkLst>
        </pc:spChg>
        <pc:spChg chg="add del">
          <ac:chgData name="Hp Unit" userId="86ec350514542ee1" providerId="LiveId" clId="{095AAD0B-5A17-42EF-9EFA-0C3FE7823936}" dt="2024-06-25T10:13:01.445" v="41"/>
          <ac:spMkLst>
            <pc:docMk/>
            <pc:sldMk cId="3090283916" sldId="262"/>
            <ac:spMk id="11" creationId="{7BD8AB83-2763-4392-B4B9-049CDF1F6EA4}"/>
          </ac:spMkLst>
        </pc:spChg>
        <pc:spChg chg="add del">
          <ac:chgData name="Hp Unit" userId="86ec350514542ee1" providerId="LiveId" clId="{095AAD0B-5A17-42EF-9EFA-0C3FE7823936}" dt="2024-06-25T10:12:42.022" v="28" actId="26606"/>
          <ac:spMkLst>
            <pc:docMk/>
            <pc:sldMk cId="3090283916" sldId="262"/>
            <ac:spMk id="12" creationId="{9998D094-42B2-42BA-AA14-E8FBE073A5D8}"/>
          </ac:spMkLst>
        </pc:spChg>
        <pc:spChg chg="add del">
          <ac:chgData name="Hp Unit" userId="86ec350514542ee1" providerId="LiveId" clId="{095AAD0B-5A17-42EF-9EFA-0C3FE7823936}" dt="2024-06-25T10:12:42.022" v="28" actId="26606"/>
          <ac:spMkLst>
            <pc:docMk/>
            <pc:sldMk cId="3090283916" sldId="262"/>
            <ac:spMk id="15" creationId="{A09530D1-E1B7-4679-A6ED-D82EB77AAC8E}"/>
          </ac:spMkLst>
        </pc:spChg>
        <pc:spChg chg="add del">
          <ac:chgData name="Hp Unit" userId="86ec350514542ee1" providerId="LiveId" clId="{095AAD0B-5A17-42EF-9EFA-0C3FE7823936}" dt="2024-06-25T10:12:42.022" v="28" actId="26606"/>
          <ac:spMkLst>
            <pc:docMk/>
            <pc:sldMk cId="3090283916" sldId="262"/>
            <ac:spMk id="16" creationId="{E455C987-ED28-46CA-ACFD-871FF101DC1F}"/>
          </ac:spMkLst>
        </pc:spChg>
        <pc:spChg chg="add del">
          <ac:chgData name="Hp Unit" userId="86ec350514542ee1" providerId="LiveId" clId="{095AAD0B-5A17-42EF-9EFA-0C3FE7823936}" dt="2024-06-25T10:13:01.445" v="41"/>
          <ac:spMkLst>
            <pc:docMk/>
            <pc:sldMk cId="3090283916" sldId="262"/>
            <ac:spMk id="18" creationId="{480F071C-C35C-4CE1-8EE5-8ED96E2F4E25}"/>
          </ac:spMkLst>
        </pc:spChg>
        <pc:spChg chg="add del">
          <ac:chgData name="Hp Unit" userId="86ec350514542ee1" providerId="LiveId" clId="{095AAD0B-5A17-42EF-9EFA-0C3FE7823936}" dt="2024-06-25T10:13:01.445" v="41"/>
          <ac:spMkLst>
            <pc:docMk/>
            <pc:sldMk cId="3090283916" sldId="262"/>
            <ac:spMk id="20" creationId="{CD97FAB4-59E0-4E65-B50B-867B14D2A067}"/>
          </ac:spMkLst>
        </pc:spChg>
        <pc:spChg chg="add del">
          <ac:chgData name="Hp Unit" userId="86ec350514542ee1" providerId="LiveId" clId="{095AAD0B-5A17-42EF-9EFA-0C3FE7823936}" dt="2024-06-25T10:13:01.445" v="41"/>
          <ac:spMkLst>
            <pc:docMk/>
            <pc:sldMk cId="3090283916" sldId="262"/>
            <ac:spMk id="22" creationId="{0D578F4B-2751-4FC2-8853-FAC5C59139C1}"/>
          </ac:spMkLst>
        </pc:spChg>
        <pc:picChg chg="mod ord">
          <ac:chgData name="Hp Unit" userId="86ec350514542ee1" providerId="LiveId" clId="{095AAD0B-5A17-42EF-9EFA-0C3FE7823936}" dt="2024-06-25T10:12:43.450" v="29" actId="700"/>
          <ac:picMkLst>
            <pc:docMk/>
            <pc:sldMk cId="3090283916" sldId="262"/>
            <ac:picMk id="5" creationId="{9658C20C-3578-5EFF-3CC7-27F7CDA49DAB}"/>
          </ac:picMkLst>
        </pc:picChg>
        <pc:picChg chg="add del">
          <ac:chgData name="Hp Unit" userId="86ec350514542ee1" providerId="LiveId" clId="{095AAD0B-5A17-42EF-9EFA-0C3FE7823936}" dt="2024-06-25T10:12:45.952" v="30" actId="21"/>
          <ac:picMkLst>
            <pc:docMk/>
            <pc:sldMk cId="3090283916" sldId="262"/>
            <ac:picMk id="13" creationId="{52443298-C20E-B0D1-5F49-412EC911F737}"/>
          </ac:picMkLst>
        </pc:picChg>
        <pc:cxnChg chg="add del">
          <ac:chgData name="Hp Unit" userId="86ec350514542ee1" providerId="LiveId" clId="{095AAD0B-5A17-42EF-9EFA-0C3FE7823936}" dt="2024-06-25T10:12:42.022" v="28" actId="26606"/>
          <ac:cxnSpMkLst>
            <pc:docMk/>
            <pc:sldMk cId="3090283916" sldId="262"/>
            <ac:cxnSpMk id="14" creationId="{8465D64B-59F4-4BDC-B833-A17EF1E04697}"/>
          </ac:cxnSpMkLst>
        </pc:cxnChg>
        <pc:cxnChg chg="add del">
          <ac:chgData name="Hp Unit" userId="86ec350514542ee1" providerId="LiveId" clId="{095AAD0B-5A17-42EF-9EFA-0C3FE7823936}" dt="2024-06-25T10:12:42.022" v="28" actId="26606"/>
          <ac:cxnSpMkLst>
            <pc:docMk/>
            <pc:sldMk cId="3090283916" sldId="262"/>
            <ac:cxnSpMk id="17" creationId="{BCB8372A-11C5-4BD2-B5FD-71DDEFADE145}"/>
          </ac:cxnSpMkLst>
        </pc:cxnChg>
      </pc:sldChg>
      <pc:sldChg chg="addSp delSp delDesignElem">
        <pc:chgData name="Hp Unit" userId="86ec350514542ee1" providerId="LiveId" clId="{095AAD0B-5A17-42EF-9EFA-0C3FE7823936}" dt="2024-06-25T10:13:01.445" v="41"/>
        <pc:sldMkLst>
          <pc:docMk/>
          <pc:sldMk cId="1998923936" sldId="263"/>
        </pc:sldMkLst>
        <pc:spChg chg="add del">
          <ac:chgData name="Hp Unit" userId="86ec350514542ee1" providerId="LiveId" clId="{095AAD0B-5A17-42EF-9EFA-0C3FE7823936}" dt="2024-06-25T10:13:01.445" v="41"/>
          <ac:spMkLst>
            <pc:docMk/>
            <pc:sldMk cId="1998923936" sldId="263"/>
            <ac:spMk id="30" creationId="{ED55A19D-297C-4231-AD1F-08EF9B4AA8F4}"/>
          </ac:spMkLst>
        </pc:spChg>
        <pc:spChg chg="add del">
          <ac:chgData name="Hp Unit" userId="86ec350514542ee1" providerId="LiveId" clId="{095AAD0B-5A17-42EF-9EFA-0C3FE7823936}" dt="2024-06-25T10:13:01.445" v="41"/>
          <ac:spMkLst>
            <pc:docMk/>
            <pc:sldMk cId="1998923936" sldId="263"/>
            <ac:spMk id="32" creationId="{EBAB6C56-3D38-4923-996E-BD474BBB91E9}"/>
          </ac:spMkLst>
        </pc:spChg>
        <pc:spChg chg="add del">
          <ac:chgData name="Hp Unit" userId="86ec350514542ee1" providerId="LiveId" clId="{095AAD0B-5A17-42EF-9EFA-0C3FE7823936}" dt="2024-06-25T10:13:01.445" v="41"/>
          <ac:spMkLst>
            <pc:docMk/>
            <pc:sldMk cId="1998923936" sldId="263"/>
            <ac:spMk id="34" creationId="{20CD21DB-082D-417D-A5AB-FC838AF9D944}"/>
          </ac:spMkLst>
        </pc:spChg>
        <pc:spChg chg="add del">
          <ac:chgData name="Hp Unit" userId="86ec350514542ee1" providerId="LiveId" clId="{095AAD0B-5A17-42EF-9EFA-0C3FE7823936}" dt="2024-06-25T10:13:01.445" v="41"/>
          <ac:spMkLst>
            <pc:docMk/>
            <pc:sldMk cId="1998923936" sldId="263"/>
            <ac:spMk id="36" creationId="{7BD8AB83-2763-4392-B4B9-049CDF1F6EA4}"/>
          </ac:spMkLst>
        </pc:spChg>
        <pc:spChg chg="add del">
          <ac:chgData name="Hp Unit" userId="86ec350514542ee1" providerId="LiveId" clId="{095AAD0B-5A17-42EF-9EFA-0C3FE7823936}" dt="2024-06-25T10:13:01.445" v="41"/>
          <ac:spMkLst>
            <pc:docMk/>
            <pc:sldMk cId="1998923936" sldId="263"/>
            <ac:spMk id="38" creationId="{480F071C-C35C-4CE1-8EE5-8ED96E2F4E25}"/>
          </ac:spMkLst>
        </pc:spChg>
        <pc:spChg chg="add del">
          <ac:chgData name="Hp Unit" userId="86ec350514542ee1" providerId="LiveId" clId="{095AAD0B-5A17-42EF-9EFA-0C3FE7823936}" dt="2024-06-25T10:13:01.445" v="41"/>
          <ac:spMkLst>
            <pc:docMk/>
            <pc:sldMk cId="1998923936" sldId="263"/>
            <ac:spMk id="40" creationId="{CD97FAB4-59E0-4E65-B50B-867B14D2A067}"/>
          </ac:spMkLst>
        </pc:spChg>
        <pc:spChg chg="add del">
          <ac:chgData name="Hp Unit" userId="86ec350514542ee1" providerId="LiveId" clId="{095AAD0B-5A17-42EF-9EFA-0C3FE7823936}" dt="2024-06-25T10:13:01.445" v="41"/>
          <ac:spMkLst>
            <pc:docMk/>
            <pc:sldMk cId="1998923936" sldId="263"/>
            <ac:spMk id="42" creationId="{0D578F4B-2751-4FC2-8853-FAC5C59139C1}"/>
          </ac:spMkLst>
        </pc:spChg>
      </pc:sldChg>
      <pc:sldChg chg="addSp delSp delDesignElem">
        <pc:chgData name="Hp Unit" userId="86ec350514542ee1" providerId="LiveId" clId="{095AAD0B-5A17-42EF-9EFA-0C3FE7823936}" dt="2024-06-25T10:13:01.445" v="41"/>
        <pc:sldMkLst>
          <pc:docMk/>
          <pc:sldMk cId="2374029334" sldId="264"/>
        </pc:sldMkLst>
        <pc:spChg chg="add del">
          <ac:chgData name="Hp Unit" userId="86ec350514542ee1" providerId="LiveId" clId="{095AAD0B-5A17-42EF-9EFA-0C3FE7823936}" dt="2024-06-25T10:13:01.445" v="41"/>
          <ac:spMkLst>
            <pc:docMk/>
            <pc:sldMk cId="2374029334" sldId="264"/>
            <ac:spMk id="11" creationId="{ED55A19D-297C-4231-AD1F-08EF9B4AA8F4}"/>
          </ac:spMkLst>
        </pc:spChg>
        <pc:spChg chg="add del">
          <ac:chgData name="Hp Unit" userId="86ec350514542ee1" providerId="LiveId" clId="{095AAD0B-5A17-42EF-9EFA-0C3FE7823936}" dt="2024-06-25T10:13:01.445" v="41"/>
          <ac:spMkLst>
            <pc:docMk/>
            <pc:sldMk cId="2374029334" sldId="264"/>
            <ac:spMk id="13" creationId="{EBAB6C56-3D38-4923-996E-BD474BBB91E9}"/>
          </ac:spMkLst>
        </pc:spChg>
        <pc:spChg chg="add del">
          <ac:chgData name="Hp Unit" userId="86ec350514542ee1" providerId="LiveId" clId="{095AAD0B-5A17-42EF-9EFA-0C3FE7823936}" dt="2024-06-25T10:13:01.445" v="41"/>
          <ac:spMkLst>
            <pc:docMk/>
            <pc:sldMk cId="2374029334" sldId="264"/>
            <ac:spMk id="15" creationId="{20CD21DB-082D-417D-A5AB-FC838AF9D944}"/>
          </ac:spMkLst>
        </pc:spChg>
        <pc:spChg chg="add del">
          <ac:chgData name="Hp Unit" userId="86ec350514542ee1" providerId="LiveId" clId="{095AAD0B-5A17-42EF-9EFA-0C3FE7823936}" dt="2024-06-25T10:13:01.445" v="41"/>
          <ac:spMkLst>
            <pc:docMk/>
            <pc:sldMk cId="2374029334" sldId="264"/>
            <ac:spMk id="17" creationId="{7BD8AB83-2763-4392-B4B9-049CDF1F6EA4}"/>
          </ac:spMkLst>
        </pc:spChg>
        <pc:spChg chg="add del">
          <ac:chgData name="Hp Unit" userId="86ec350514542ee1" providerId="LiveId" clId="{095AAD0B-5A17-42EF-9EFA-0C3FE7823936}" dt="2024-06-25T10:13:01.445" v="41"/>
          <ac:spMkLst>
            <pc:docMk/>
            <pc:sldMk cId="2374029334" sldId="264"/>
            <ac:spMk id="19" creationId="{480F071C-C35C-4CE1-8EE5-8ED96E2F4E25}"/>
          </ac:spMkLst>
        </pc:spChg>
        <pc:spChg chg="add del">
          <ac:chgData name="Hp Unit" userId="86ec350514542ee1" providerId="LiveId" clId="{095AAD0B-5A17-42EF-9EFA-0C3FE7823936}" dt="2024-06-25T10:13:01.445" v="41"/>
          <ac:spMkLst>
            <pc:docMk/>
            <pc:sldMk cId="2374029334" sldId="264"/>
            <ac:spMk id="21" creationId="{CD97FAB4-59E0-4E65-B50B-867B14D2A067}"/>
          </ac:spMkLst>
        </pc:spChg>
        <pc:spChg chg="add del">
          <ac:chgData name="Hp Unit" userId="86ec350514542ee1" providerId="LiveId" clId="{095AAD0B-5A17-42EF-9EFA-0C3FE7823936}" dt="2024-06-25T10:13:01.445" v="41"/>
          <ac:spMkLst>
            <pc:docMk/>
            <pc:sldMk cId="2374029334" sldId="264"/>
            <ac:spMk id="23" creationId="{0D578F4B-2751-4FC2-8853-FAC5C59139C1}"/>
          </ac:spMkLst>
        </pc:spChg>
      </pc:sldChg>
      <pc:sldChg chg="addSp delSp delDesignElem">
        <pc:chgData name="Hp Unit" userId="86ec350514542ee1" providerId="LiveId" clId="{095AAD0B-5A17-42EF-9EFA-0C3FE7823936}" dt="2024-06-25T10:13:01.445" v="41"/>
        <pc:sldMkLst>
          <pc:docMk/>
          <pc:sldMk cId="3240121874" sldId="265"/>
        </pc:sldMkLst>
        <pc:spChg chg="add del">
          <ac:chgData name="Hp Unit" userId="86ec350514542ee1" providerId="LiveId" clId="{095AAD0B-5A17-42EF-9EFA-0C3FE7823936}" dt="2024-06-25T10:13:01.445" v="41"/>
          <ac:spMkLst>
            <pc:docMk/>
            <pc:sldMk cId="3240121874" sldId="265"/>
            <ac:spMk id="23" creationId="{522A94E1-AEBD-4286-BFF8-0711E4CD3E3B}"/>
          </ac:spMkLst>
        </pc:spChg>
      </pc:sldChg>
      <pc:sldChg chg="ord modNotesTx">
        <pc:chgData name="Hp Unit" userId="86ec350514542ee1" providerId="LiveId" clId="{095AAD0B-5A17-42EF-9EFA-0C3FE7823936}" dt="2024-06-25T11:54:51.822" v="58" actId="5793"/>
        <pc:sldMkLst>
          <pc:docMk/>
          <pc:sldMk cId="3919575116" sldId="266"/>
        </pc:sldMkLst>
      </pc:sldChg>
      <pc:sldChg chg="addSp delSp modSp delDesignElem">
        <pc:chgData name="Hp Unit" userId="86ec350514542ee1" providerId="LiveId" clId="{095AAD0B-5A17-42EF-9EFA-0C3FE7823936}" dt="2024-06-25T10:13:01.445" v="41"/>
        <pc:sldMkLst>
          <pc:docMk/>
          <pc:sldMk cId="3488681660" sldId="267"/>
        </pc:sldMkLst>
        <pc:spChg chg="add del">
          <ac:chgData name="Hp Unit" userId="86ec350514542ee1" providerId="LiveId" clId="{095AAD0B-5A17-42EF-9EFA-0C3FE7823936}" dt="2024-06-25T10:13:01.445" v="41"/>
          <ac:spMkLst>
            <pc:docMk/>
            <pc:sldMk cId="3488681660" sldId="267"/>
            <ac:spMk id="10" creationId="{A4AC5506-6312-4701-8D3C-40187889A947}"/>
          </ac:spMkLst>
        </pc:spChg>
        <pc:picChg chg="mod">
          <ac:chgData name="Hp Unit" userId="86ec350514542ee1" providerId="LiveId" clId="{095AAD0B-5A17-42EF-9EFA-0C3FE7823936}" dt="2024-06-25T10:13:01.445" v="41"/>
          <ac:picMkLst>
            <pc:docMk/>
            <pc:sldMk cId="3488681660" sldId="267"/>
            <ac:picMk id="5" creationId="{CA790BC6-592B-E082-A83E-B59CA64F2C55}"/>
          </ac:picMkLst>
        </pc:picChg>
      </pc:sldChg>
      <pc:sldChg chg="addSp delSp delDesignElem">
        <pc:chgData name="Hp Unit" userId="86ec350514542ee1" providerId="LiveId" clId="{095AAD0B-5A17-42EF-9EFA-0C3FE7823936}" dt="2024-06-25T10:13:01.445" v="41"/>
        <pc:sldMkLst>
          <pc:docMk/>
          <pc:sldMk cId="3175214664" sldId="268"/>
        </pc:sldMkLst>
        <pc:spChg chg="add del">
          <ac:chgData name="Hp Unit" userId="86ec350514542ee1" providerId="LiveId" clId="{095AAD0B-5A17-42EF-9EFA-0C3FE7823936}" dt="2024-06-25T10:13:01.445" v="41"/>
          <ac:spMkLst>
            <pc:docMk/>
            <pc:sldMk cId="3175214664" sldId="268"/>
            <ac:spMk id="28" creationId="{522A94E1-AEBD-4286-BFF8-0711E4CD3E3B}"/>
          </ac:spMkLst>
        </pc:spChg>
      </pc:sldChg>
    </pc:docChg>
  </pc:docChgLst>
  <pc:docChgLst>
    <pc:chgData name="Hp Unit" userId="86ec350514542ee1" providerId="LiveId" clId="{76AA89D6-1E0B-4053-A3B8-4406CE5BB86D}"/>
    <pc:docChg chg="undo custSel addSld delSld modSld">
      <pc:chgData name="Hp Unit" userId="86ec350514542ee1" providerId="LiveId" clId="{76AA89D6-1E0B-4053-A3B8-4406CE5BB86D}" dt="2024-08-02T09:33:43.347" v="541"/>
      <pc:docMkLst>
        <pc:docMk/>
      </pc:docMkLst>
      <pc:sldChg chg="addSp delSp modSp mod modNotesTx">
        <pc:chgData name="Hp Unit" userId="86ec350514542ee1" providerId="LiveId" clId="{76AA89D6-1E0B-4053-A3B8-4406CE5BB86D}" dt="2024-08-02T09:31:50.903" v="514"/>
        <pc:sldMkLst>
          <pc:docMk/>
          <pc:sldMk cId="1416053124" sldId="256"/>
        </pc:sldMkLst>
        <pc:spChg chg="del">
          <ac:chgData name="Hp Unit" userId="86ec350514542ee1" providerId="LiveId" clId="{76AA89D6-1E0B-4053-A3B8-4406CE5BB86D}" dt="2024-07-25T11:36:58.632" v="135" actId="478"/>
          <ac:spMkLst>
            <pc:docMk/>
            <pc:sldMk cId="1416053124" sldId="256"/>
            <ac:spMk id="2" creationId="{4E2CA241-4E95-53DC-A8AD-0264E46CE3A4}"/>
          </ac:spMkLst>
        </pc:spChg>
        <pc:spChg chg="del">
          <ac:chgData name="Hp Unit" userId="86ec350514542ee1" providerId="LiveId" clId="{76AA89D6-1E0B-4053-A3B8-4406CE5BB86D}" dt="2024-07-25T11:36:55.257" v="134" actId="478"/>
          <ac:spMkLst>
            <pc:docMk/>
            <pc:sldMk cId="1416053124" sldId="256"/>
            <ac:spMk id="3" creationId="{6901CBC0-DD98-071C-680F-B7E8DF09D1D3}"/>
          </ac:spMkLst>
        </pc:spChg>
        <pc:picChg chg="del">
          <ac:chgData name="Hp Unit" userId="86ec350514542ee1" providerId="LiveId" clId="{76AA89D6-1E0B-4053-A3B8-4406CE5BB86D}" dt="2024-07-25T11:36:40.494" v="129" actId="478"/>
          <ac:picMkLst>
            <pc:docMk/>
            <pc:sldMk cId="1416053124" sldId="256"/>
            <ac:picMk id="5" creationId="{5BC9D8C3-A2A2-50F9-83C5-97FD27B6950F}"/>
          </ac:picMkLst>
        </pc:picChg>
        <pc:picChg chg="add mod ord">
          <ac:chgData name="Hp Unit" userId="86ec350514542ee1" providerId="LiveId" clId="{76AA89D6-1E0B-4053-A3B8-4406CE5BB86D}" dt="2024-07-25T11:36:49.157" v="133" actId="167"/>
          <ac:picMkLst>
            <pc:docMk/>
            <pc:sldMk cId="1416053124" sldId="256"/>
            <ac:picMk id="7" creationId="{E38DAE0A-B67D-DD50-E46B-E16EFDDA93C7}"/>
          </ac:picMkLst>
        </pc:picChg>
      </pc:sldChg>
      <pc:sldChg chg="modSp mod modNotesTx">
        <pc:chgData name="Hp Unit" userId="86ec350514542ee1" providerId="LiveId" clId="{76AA89D6-1E0B-4053-A3B8-4406CE5BB86D}" dt="2024-08-02T09:32:03.993" v="517" actId="20577"/>
        <pc:sldMkLst>
          <pc:docMk/>
          <pc:sldMk cId="1310322494" sldId="259"/>
        </pc:sldMkLst>
        <pc:spChg chg="mod">
          <ac:chgData name="Hp Unit" userId="86ec350514542ee1" providerId="LiveId" clId="{76AA89D6-1E0B-4053-A3B8-4406CE5BB86D}" dt="2024-07-25T11:37:17.397" v="164" actId="20577"/>
          <ac:spMkLst>
            <pc:docMk/>
            <pc:sldMk cId="1310322494" sldId="259"/>
            <ac:spMk id="2" creationId="{84C6A066-1E9D-EA93-A64E-09ECFE578133}"/>
          </ac:spMkLst>
        </pc:spChg>
        <pc:graphicFrameChg chg="mod">
          <ac:chgData name="Hp Unit" userId="86ec350514542ee1" providerId="LiveId" clId="{76AA89D6-1E0B-4053-A3B8-4406CE5BB86D}" dt="2024-08-02T07:50:18.256" v="436" actId="20577"/>
          <ac:graphicFrameMkLst>
            <pc:docMk/>
            <pc:sldMk cId="1310322494" sldId="259"/>
            <ac:graphicFrameMk id="7" creationId="{CD04083C-6054-A7E6-1CA1-D815CF34C4E2}"/>
          </ac:graphicFrameMkLst>
        </pc:graphicFrameChg>
      </pc:sldChg>
      <pc:sldChg chg="addSp delSp modSp mod modNotesTx">
        <pc:chgData name="Hp Unit" userId="86ec350514542ee1" providerId="LiveId" clId="{76AA89D6-1E0B-4053-A3B8-4406CE5BB86D}" dt="2024-08-02T09:32:14.238" v="518"/>
        <pc:sldMkLst>
          <pc:docMk/>
          <pc:sldMk cId="1750828766" sldId="260"/>
        </pc:sldMkLst>
        <pc:spChg chg="mod">
          <ac:chgData name="Hp Unit" userId="86ec350514542ee1" providerId="LiveId" clId="{76AA89D6-1E0B-4053-A3B8-4406CE5BB86D}" dt="2024-07-25T11:56:13.239" v="251" actId="20577"/>
          <ac:spMkLst>
            <pc:docMk/>
            <pc:sldMk cId="1750828766" sldId="260"/>
            <ac:spMk id="2" creationId="{F0A0FE14-DBA7-F3DE-9D9C-9AC02FA53F7C}"/>
          </ac:spMkLst>
        </pc:spChg>
        <pc:spChg chg="add mod">
          <ac:chgData name="Hp Unit" userId="86ec350514542ee1" providerId="LiveId" clId="{76AA89D6-1E0B-4053-A3B8-4406CE5BB86D}" dt="2024-08-02T08:01:06.331" v="464" actId="478"/>
          <ac:spMkLst>
            <pc:docMk/>
            <pc:sldMk cId="1750828766" sldId="260"/>
            <ac:spMk id="4" creationId="{0DC8840C-C01E-B4E1-1198-49DCCA45CA97}"/>
          </ac:spMkLst>
        </pc:spChg>
        <pc:picChg chg="add mod">
          <ac:chgData name="Hp Unit" userId="86ec350514542ee1" providerId="LiveId" clId="{76AA89D6-1E0B-4053-A3B8-4406CE5BB86D}" dt="2024-08-02T08:01:12.646" v="465"/>
          <ac:picMkLst>
            <pc:docMk/>
            <pc:sldMk cId="1750828766" sldId="260"/>
            <ac:picMk id="5" creationId="{75D54EBE-2EFA-5882-11F8-63620C495D0B}"/>
          </ac:picMkLst>
        </pc:picChg>
        <pc:picChg chg="del">
          <ac:chgData name="Hp Unit" userId="86ec350514542ee1" providerId="LiveId" clId="{76AA89D6-1E0B-4053-A3B8-4406CE5BB86D}" dt="2024-08-02T08:01:06.331" v="464" actId="478"/>
          <ac:picMkLst>
            <pc:docMk/>
            <pc:sldMk cId="1750828766" sldId="260"/>
            <ac:picMk id="8" creationId="{68C5C6F1-DBE6-F807-9767-51F2EFCEC9C9}"/>
          </ac:picMkLst>
        </pc:picChg>
      </pc:sldChg>
      <pc:sldChg chg="modSp mod modNotesTx">
        <pc:chgData name="Hp Unit" userId="86ec350514542ee1" providerId="LiveId" clId="{76AA89D6-1E0B-4053-A3B8-4406CE5BB86D}" dt="2024-08-02T09:32:27.866" v="519"/>
        <pc:sldMkLst>
          <pc:docMk/>
          <pc:sldMk cId="84287764" sldId="261"/>
        </pc:sldMkLst>
        <pc:spChg chg="mod">
          <ac:chgData name="Hp Unit" userId="86ec350514542ee1" providerId="LiveId" clId="{76AA89D6-1E0B-4053-A3B8-4406CE5BB86D}" dt="2024-07-25T11:56:44.688" v="317" actId="20577"/>
          <ac:spMkLst>
            <pc:docMk/>
            <pc:sldMk cId="84287764" sldId="261"/>
            <ac:spMk id="2" creationId="{300B40E6-2B2B-18CC-036B-5769C1AFA301}"/>
          </ac:spMkLst>
        </pc:spChg>
      </pc:sldChg>
      <pc:sldChg chg="addSp delSp modSp mod modNotesTx">
        <pc:chgData name="Hp Unit" userId="86ec350514542ee1" providerId="LiveId" clId="{76AA89D6-1E0B-4053-A3B8-4406CE5BB86D}" dt="2024-08-02T09:32:38.359" v="524"/>
        <pc:sldMkLst>
          <pc:docMk/>
          <pc:sldMk cId="3090283916" sldId="262"/>
        </pc:sldMkLst>
        <pc:spChg chg="add del mod">
          <ac:chgData name="Hp Unit" userId="86ec350514542ee1" providerId="LiveId" clId="{76AA89D6-1E0B-4053-A3B8-4406CE5BB86D}" dt="2024-08-02T07:55:00.739" v="445" actId="478"/>
          <ac:spMkLst>
            <pc:docMk/>
            <pc:sldMk cId="3090283916" sldId="262"/>
            <ac:spMk id="2" creationId="{3D5D2F84-6E34-21B6-DE7C-11FFE1D1A037}"/>
          </ac:spMkLst>
        </pc:spChg>
        <pc:spChg chg="add del mod">
          <ac:chgData name="Hp Unit" userId="86ec350514542ee1" providerId="LiveId" clId="{76AA89D6-1E0B-4053-A3B8-4406CE5BB86D}" dt="2024-08-02T07:55:35.703" v="451"/>
          <ac:spMkLst>
            <pc:docMk/>
            <pc:sldMk cId="3090283916" sldId="262"/>
            <ac:spMk id="4" creationId="{70350D9E-18BD-85E7-FE30-34AD07EB3CB0}"/>
          </ac:spMkLst>
        </pc:spChg>
        <pc:spChg chg="del">
          <ac:chgData name="Hp Unit" userId="86ec350514542ee1" providerId="LiveId" clId="{76AA89D6-1E0B-4053-A3B8-4406CE5BB86D}" dt="2024-08-02T07:56:00.292" v="461" actId="26606"/>
          <ac:spMkLst>
            <pc:docMk/>
            <pc:sldMk cId="3090283916" sldId="262"/>
            <ac:spMk id="7" creationId="{ED55A19D-297C-4231-AD1F-08EF9B4AA8F4}"/>
          </ac:spMkLst>
        </pc:spChg>
        <pc:spChg chg="del">
          <ac:chgData name="Hp Unit" userId="86ec350514542ee1" providerId="LiveId" clId="{76AA89D6-1E0B-4053-A3B8-4406CE5BB86D}" dt="2024-08-02T07:56:00.292" v="461" actId="26606"/>
          <ac:spMkLst>
            <pc:docMk/>
            <pc:sldMk cId="3090283916" sldId="262"/>
            <ac:spMk id="8" creationId="{EBAB6C56-3D38-4923-996E-BD474BBB91E9}"/>
          </ac:spMkLst>
        </pc:spChg>
        <pc:spChg chg="del">
          <ac:chgData name="Hp Unit" userId="86ec350514542ee1" providerId="LiveId" clId="{76AA89D6-1E0B-4053-A3B8-4406CE5BB86D}" dt="2024-08-02T07:56:00.292" v="461" actId="26606"/>
          <ac:spMkLst>
            <pc:docMk/>
            <pc:sldMk cId="3090283916" sldId="262"/>
            <ac:spMk id="9" creationId="{20CD21DB-082D-417D-A5AB-FC838AF9D944}"/>
          </ac:spMkLst>
        </pc:spChg>
        <pc:spChg chg="del">
          <ac:chgData name="Hp Unit" userId="86ec350514542ee1" providerId="LiveId" clId="{76AA89D6-1E0B-4053-A3B8-4406CE5BB86D}" dt="2024-08-02T07:56:00.292" v="461" actId="26606"/>
          <ac:spMkLst>
            <pc:docMk/>
            <pc:sldMk cId="3090283916" sldId="262"/>
            <ac:spMk id="11" creationId="{7BD8AB83-2763-4392-B4B9-049CDF1F6EA4}"/>
          </ac:spMkLst>
        </pc:spChg>
        <pc:spChg chg="del">
          <ac:chgData name="Hp Unit" userId="86ec350514542ee1" providerId="LiveId" clId="{76AA89D6-1E0B-4053-A3B8-4406CE5BB86D}" dt="2024-08-02T07:56:00.292" v="461" actId="26606"/>
          <ac:spMkLst>
            <pc:docMk/>
            <pc:sldMk cId="3090283916" sldId="262"/>
            <ac:spMk id="18" creationId="{480F071C-C35C-4CE1-8EE5-8ED96E2F4E25}"/>
          </ac:spMkLst>
        </pc:spChg>
        <pc:spChg chg="del">
          <ac:chgData name="Hp Unit" userId="86ec350514542ee1" providerId="LiveId" clId="{76AA89D6-1E0B-4053-A3B8-4406CE5BB86D}" dt="2024-08-02T07:56:00.292" v="461" actId="26606"/>
          <ac:spMkLst>
            <pc:docMk/>
            <pc:sldMk cId="3090283916" sldId="262"/>
            <ac:spMk id="20" creationId="{CD97FAB4-59E0-4E65-B50B-867B14D2A067}"/>
          </ac:spMkLst>
        </pc:spChg>
        <pc:spChg chg="del">
          <ac:chgData name="Hp Unit" userId="86ec350514542ee1" providerId="LiveId" clId="{76AA89D6-1E0B-4053-A3B8-4406CE5BB86D}" dt="2024-08-02T07:56:00.292" v="461" actId="26606"/>
          <ac:spMkLst>
            <pc:docMk/>
            <pc:sldMk cId="3090283916" sldId="262"/>
            <ac:spMk id="22" creationId="{0D578F4B-2751-4FC2-8853-FAC5C59139C1}"/>
          </ac:spMkLst>
        </pc:spChg>
        <pc:spChg chg="add">
          <ac:chgData name="Hp Unit" userId="86ec350514542ee1" providerId="LiveId" clId="{76AA89D6-1E0B-4053-A3B8-4406CE5BB86D}" dt="2024-08-02T07:56:00.292" v="461" actId="26606"/>
          <ac:spMkLst>
            <pc:docMk/>
            <pc:sldMk cId="3090283916" sldId="262"/>
            <ac:spMk id="27" creationId="{32BC26D8-82FB-445E-AA49-62A77D7C1EE0}"/>
          </ac:spMkLst>
        </pc:spChg>
        <pc:spChg chg="add">
          <ac:chgData name="Hp Unit" userId="86ec350514542ee1" providerId="LiveId" clId="{76AA89D6-1E0B-4053-A3B8-4406CE5BB86D}" dt="2024-08-02T07:56:00.292" v="461" actId="26606"/>
          <ac:spMkLst>
            <pc:docMk/>
            <pc:sldMk cId="3090283916" sldId="262"/>
            <ac:spMk id="29" creationId="{CB44330D-EA18-4254-AA95-EB49948539B8}"/>
          </ac:spMkLst>
        </pc:spChg>
        <pc:picChg chg="del">
          <ac:chgData name="Hp Unit" userId="86ec350514542ee1" providerId="LiveId" clId="{76AA89D6-1E0B-4053-A3B8-4406CE5BB86D}" dt="2024-08-02T07:55:12.051" v="450" actId="478"/>
          <ac:picMkLst>
            <pc:docMk/>
            <pc:sldMk cId="3090283916" sldId="262"/>
            <ac:picMk id="5" creationId="{9658C20C-3578-5EFF-3CC7-27F7CDA49DAB}"/>
          </ac:picMkLst>
        </pc:picChg>
        <pc:picChg chg="add mod">
          <ac:chgData name="Hp Unit" userId="86ec350514542ee1" providerId="LiveId" clId="{76AA89D6-1E0B-4053-A3B8-4406CE5BB86D}" dt="2024-08-02T07:56:00.292" v="461" actId="26606"/>
          <ac:picMkLst>
            <pc:docMk/>
            <pc:sldMk cId="3090283916" sldId="262"/>
            <ac:picMk id="10" creationId="{F965A16C-64E9-A2ED-4791-685EC637C9F9}"/>
          </ac:picMkLst>
        </pc:picChg>
        <pc:picChg chg="ord">
          <ac:chgData name="Hp Unit" userId="86ec350514542ee1" providerId="LiveId" clId="{76AA89D6-1E0B-4053-A3B8-4406CE5BB86D}" dt="2024-08-02T07:56:00.292" v="461" actId="26606"/>
          <ac:picMkLst>
            <pc:docMk/>
            <pc:sldMk cId="3090283916" sldId="262"/>
            <ac:picMk id="13" creationId="{52443298-C20E-B0D1-5F49-412EC911F737}"/>
          </ac:picMkLst>
        </pc:picChg>
      </pc:sldChg>
      <pc:sldChg chg="addSp delSp modSp mod modNotesTx">
        <pc:chgData name="Hp Unit" userId="86ec350514542ee1" providerId="LiveId" clId="{76AA89D6-1E0B-4053-A3B8-4406CE5BB86D}" dt="2024-08-02T09:32:45.518" v="529"/>
        <pc:sldMkLst>
          <pc:docMk/>
          <pc:sldMk cId="1998923936" sldId="263"/>
        </pc:sldMkLst>
        <pc:spChg chg="add del mod">
          <ac:chgData name="Hp Unit" userId="86ec350514542ee1" providerId="LiveId" clId="{76AA89D6-1E0B-4053-A3B8-4406CE5BB86D}" dt="2024-08-02T07:55:02.738" v="446" actId="478"/>
          <ac:spMkLst>
            <pc:docMk/>
            <pc:sldMk cId="1998923936" sldId="263"/>
            <ac:spMk id="2" creationId="{0F1048F4-0136-E873-D762-3CA4A8C883A1}"/>
          </ac:spMkLst>
        </pc:spChg>
        <pc:spChg chg="add del mod">
          <ac:chgData name="Hp Unit" userId="86ec350514542ee1" providerId="LiveId" clId="{76AA89D6-1E0B-4053-A3B8-4406CE5BB86D}" dt="2024-08-02T07:55:39.887" v="453"/>
          <ac:spMkLst>
            <pc:docMk/>
            <pc:sldMk cId="1998923936" sldId="263"/>
            <ac:spMk id="4" creationId="{D1F834F7-F75A-5020-009A-E5DA622A6637}"/>
          </ac:spMkLst>
        </pc:spChg>
        <pc:spChg chg="del">
          <ac:chgData name="Hp Unit" userId="86ec350514542ee1" providerId="LiveId" clId="{76AA89D6-1E0B-4053-A3B8-4406CE5BB86D}" dt="2024-08-02T07:56:03.618" v="462" actId="26606"/>
          <ac:spMkLst>
            <pc:docMk/>
            <pc:sldMk cId="1998923936" sldId="263"/>
            <ac:spMk id="30" creationId="{ED55A19D-297C-4231-AD1F-08EF9B4AA8F4}"/>
          </ac:spMkLst>
        </pc:spChg>
        <pc:spChg chg="del">
          <ac:chgData name="Hp Unit" userId="86ec350514542ee1" providerId="LiveId" clId="{76AA89D6-1E0B-4053-A3B8-4406CE5BB86D}" dt="2024-08-02T07:56:03.618" v="462" actId="26606"/>
          <ac:spMkLst>
            <pc:docMk/>
            <pc:sldMk cId="1998923936" sldId="263"/>
            <ac:spMk id="32" creationId="{EBAB6C56-3D38-4923-996E-BD474BBB91E9}"/>
          </ac:spMkLst>
        </pc:spChg>
        <pc:spChg chg="del">
          <ac:chgData name="Hp Unit" userId="86ec350514542ee1" providerId="LiveId" clId="{76AA89D6-1E0B-4053-A3B8-4406CE5BB86D}" dt="2024-08-02T07:56:03.618" v="462" actId="26606"/>
          <ac:spMkLst>
            <pc:docMk/>
            <pc:sldMk cId="1998923936" sldId="263"/>
            <ac:spMk id="34" creationId="{20CD21DB-082D-417D-A5AB-FC838AF9D944}"/>
          </ac:spMkLst>
        </pc:spChg>
        <pc:spChg chg="del">
          <ac:chgData name="Hp Unit" userId="86ec350514542ee1" providerId="LiveId" clId="{76AA89D6-1E0B-4053-A3B8-4406CE5BB86D}" dt="2024-08-02T07:56:03.618" v="462" actId="26606"/>
          <ac:spMkLst>
            <pc:docMk/>
            <pc:sldMk cId="1998923936" sldId="263"/>
            <ac:spMk id="36" creationId="{7BD8AB83-2763-4392-B4B9-049CDF1F6EA4}"/>
          </ac:spMkLst>
        </pc:spChg>
        <pc:spChg chg="del">
          <ac:chgData name="Hp Unit" userId="86ec350514542ee1" providerId="LiveId" clId="{76AA89D6-1E0B-4053-A3B8-4406CE5BB86D}" dt="2024-08-02T07:56:03.618" v="462" actId="26606"/>
          <ac:spMkLst>
            <pc:docMk/>
            <pc:sldMk cId="1998923936" sldId="263"/>
            <ac:spMk id="38" creationId="{480F071C-C35C-4CE1-8EE5-8ED96E2F4E25}"/>
          </ac:spMkLst>
        </pc:spChg>
        <pc:spChg chg="del">
          <ac:chgData name="Hp Unit" userId="86ec350514542ee1" providerId="LiveId" clId="{76AA89D6-1E0B-4053-A3B8-4406CE5BB86D}" dt="2024-08-02T07:56:03.618" v="462" actId="26606"/>
          <ac:spMkLst>
            <pc:docMk/>
            <pc:sldMk cId="1998923936" sldId="263"/>
            <ac:spMk id="40" creationId="{CD97FAB4-59E0-4E65-B50B-867B14D2A067}"/>
          </ac:spMkLst>
        </pc:spChg>
        <pc:spChg chg="del">
          <ac:chgData name="Hp Unit" userId="86ec350514542ee1" providerId="LiveId" clId="{76AA89D6-1E0B-4053-A3B8-4406CE5BB86D}" dt="2024-08-02T07:56:03.618" v="462" actId="26606"/>
          <ac:spMkLst>
            <pc:docMk/>
            <pc:sldMk cId="1998923936" sldId="263"/>
            <ac:spMk id="42" creationId="{0D578F4B-2751-4FC2-8853-FAC5C59139C1}"/>
          </ac:spMkLst>
        </pc:spChg>
        <pc:spChg chg="add">
          <ac:chgData name="Hp Unit" userId="86ec350514542ee1" providerId="LiveId" clId="{76AA89D6-1E0B-4053-A3B8-4406CE5BB86D}" dt="2024-08-02T07:56:03.618" v="462" actId="26606"/>
          <ac:spMkLst>
            <pc:docMk/>
            <pc:sldMk cId="1998923936" sldId="263"/>
            <ac:spMk id="47" creationId="{32BC26D8-82FB-445E-AA49-62A77D7C1EE0}"/>
          </ac:spMkLst>
        </pc:spChg>
        <pc:spChg chg="add">
          <ac:chgData name="Hp Unit" userId="86ec350514542ee1" providerId="LiveId" clId="{76AA89D6-1E0B-4053-A3B8-4406CE5BB86D}" dt="2024-08-02T07:56:03.618" v="462" actId="26606"/>
          <ac:spMkLst>
            <pc:docMk/>
            <pc:sldMk cId="1998923936" sldId="263"/>
            <ac:spMk id="49" creationId="{CB44330D-EA18-4254-AA95-EB49948539B8}"/>
          </ac:spMkLst>
        </pc:spChg>
        <pc:picChg chg="add mod">
          <ac:chgData name="Hp Unit" userId="86ec350514542ee1" providerId="LiveId" clId="{76AA89D6-1E0B-4053-A3B8-4406CE5BB86D}" dt="2024-08-02T07:56:03.618" v="462" actId="26606"/>
          <ac:picMkLst>
            <pc:docMk/>
            <pc:sldMk cId="1998923936" sldId="263"/>
            <ac:picMk id="6" creationId="{30FD3E96-8CDA-D2CE-E1DB-91D2E9E6C71A}"/>
          </ac:picMkLst>
        </pc:picChg>
        <pc:picChg chg="del">
          <ac:chgData name="Hp Unit" userId="86ec350514542ee1" providerId="LiveId" clId="{76AA89D6-1E0B-4053-A3B8-4406CE5BB86D}" dt="2024-08-02T07:55:09.333" v="449" actId="478"/>
          <ac:picMkLst>
            <pc:docMk/>
            <pc:sldMk cId="1998923936" sldId="263"/>
            <ac:picMk id="7" creationId="{A123A548-468F-989E-62D9-668F44D055C0}"/>
          </ac:picMkLst>
        </pc:picChg>
        <pc:picChg chg="ord">
          <ac:chgData name="Hp Unit" userId="86ec350514542ee1" providerId="LiveId" clId="{76AA89D6-1E0B-4053-A3B8-4406CE5BB86D}" dt="2024-08-02T07:56:03.618" v="462" actId="26606"/>
          <ac:picMkLst>
            <pc:docMk/>
            <pc:sldMk cId="1998923936" sldId="263"/>
            <ac:picMk id="8" creationId="{962290E5-9977-F2DA-EB75-D1D36EDD1586}"/>
          </ac:picMkLst>
        </pc:picChg>
      </pc:sldChg>
      <pc:sldChg chg="addSp delSp modSp mod modNotesTx">
        <pc:chgData name="Hp Unit" userId="86ec350514542ee1" providerId="LiveId" clId="{76AA89D6-1E0B-4053-A3B8-4406CE5BB86D}" dt="2024-08-02T09:32:49.016" v="532"/>
        <pc:sldMkLst>
          <pc:docMk/>
          <pc:sldMk cId="2374029334" sldId="264"/>
        </pc:sldMkLst>
        <pc:spChg chg="add del mod">
          <ac:chgData name="Hp Unit" userId="86ec350514542ee1" providerId="LiveId" clId="{76AA89D6-1E0B-4053-A3B8-4406CE5BB86D}" dt="2024-08-02T07:55:05.900" v="447" actId="478"/>
          <ac:spMkLst>
            <pc:docMk/>
            <pc:sldMk cId="2374029334" sldId="264"/>
            <ac:spMk id="2" creationId="{C027FDEA-0065-C350-0EA2-6CCBB7105014}"/>
          </ac:spMkLst>
        </pc:spChg>
        <pc:spChg chg="add del mod">
          <ac:chgData name="Hp Unit" userId="86ec350514542ee1" providerId="LiveId" clId="{76AA89D6-1E0B-4053-A3B8-4406CE5BB86D}" dt="2024-08-02T07:55:43.783" v="455"/>
          <ac:spMkLst>
            <pc:docMk/>
            <pc:sldMk cId="2374029334" sldId="264"/>
            <ac:spMk id="4" creationId="{3FE158DC-C10C-9DB1-95FA-EBAF341A690F}"/>
          </ac:spMkLst>
        </pc:spChg>
        <pc:spChg chg="del">
          <ac:chgData name="Hp Unit" userId="86ec350514542ee1" providerId="LiveId" clId="{76AA89D6-1E0B-4053-A3B8-4406CE5BB86D}" dt="2024-08-02T07:56:06.850" v="463" actId="26606"/>
          <ac:spMkLst>
            <pc:docMk/>
            <pc:sldMk cId="2374029334" sldId="264"/>
            <ac:spMk id="11" creationId="{ED55A19D-297C-4231-AD1F-08EF9B4AA8F4}"/>
          </ac:spMkLst>
        </pc:spChg>
        <pc:spChg chg="del">
          <ac:chgData name="Hp Unit" userId="86ec350514542ee1" providerId="LiveId" clId="{76AA89D6-1E0B-4053-A3B8-4406CE5BB86D}" dt="2024-08-02T07:56:06.850" v="463" actId="26606"/>
          <ac:spMkLst>
            <pc:docMk/>
            <pc:sldMk cId="2374029334" sldId="264"/>
            <ac:spMk id="13" creationId="{EBAB6C56-3D38-4923-996E-BD474BBB91E9}"/>
          </ac:spMkLst>
        </pc:spChg>
        <pc:spChg chg="del">
          <ac:chgData name="Hp Unit" userId="86ec350514542ee1" providerId="LiveId" clId="{76AA89D6-1E0B-4053-A3B8-4406CE5BB86D}" dt="2024-08-02T07:56:06.850" v="463" actId="26606"/>
          <ac:spMkLst>
            <pc:docMk/>
            <pc:sldMk cId="2374029334" sldId="264"/>
            <ac:spMk id="15" creationId="{20CD21DB-082D-417D-A5AB-FC838AF9D944}"/>
          </ac:spMkLst>
        </pc:spChg>
        <pc:spChg chg="del">
          <ac:chgData name="Hp Unit" userId="86ec350514542ee1" providerId="LiveId" clId="{76AA89D6-1E0B-4053-A3B8-4406CE5BB86D}" dt="2024-08-02T07:56:06.850" v="463" actId="26606"/>
          <ac:spMkLst>
            <pc:docMk/>
            <pc:sldMk cId="2374029334" sldId="264"/>
            <ac:spMk id="17" creationId="{7BD8AB83-2763-4392-B4B9-049CDF1F6EA4}"/>
          </ac:spMkLst>
        </pc:spChg>
        <pc:spChg chg="del">
          <ac:chgData name="Hp Unit" userId="86ec350514542ee1" providerId="LiveId" clId="{76AA89D6-1E0B-4053-A3B8-4406CE5BB86D}" dt="2024-08-02T07:56:06.850" v="463" actId="26606"/>
          <ac:spMkLst>
            <pc:docMk/>
            <pc:sldMk cId="2374029334" sldId="264"/>
            <ac:spMk id="19" creationId="{480F071C-C35C-4CE1-8EE5-8ED96E2F4E25}"/>
          </ac:spMkLst>
        </pc:spChg>
        <pc:spChg chg="del">
          <ac:chgData name="Hp Unit" userId="86ec350514542ee1" providerId="LiveId" clId="{76AA89D6-1E0B-4053-A3B8-4406CE5BB86D}" dt="2024-08-02T07:56:06.850" v="463" actId="26606"/>
          <ac:spMkLst>
            <pc:docMk/>
            <pc:sldMk cId="2374029334" sldId="264"/>
            <ac:spMk id="21" creationId="{CD97FAB4-59E0-4E65-B50B-867B14D2A067}"/>
          </ac:spMkLst>
        </pc:spChg>
        <pc:spChg chg="del">
          <ac:chgData name="Hp Unit" userId="86ec350514542ee1" providerId="LiveId" clId="{76AA89D6-1E0B-4053-A3B8-4406CE5BB86D}" dt="2024-08-02T07:56:06.850" v="463" actId="26606"/>
          <ac:spMkLst>
            <pc:docMk/>
            <pc:sldMk cId="2374029334" sldId="264"/>
            <ac:spMk id="23" creationId="{0D578F4B-2751-4FC2-8853-FAC5C59139C1}"/>
          </ac:spMkLst>
        </pc:spChg>
        <pc:spChg chg="add">
          <ac:chgData name="Hp Unit" userId="86ec350514542ee1" providerId="LiveId" clId="{76AA89D6-1E0B-4053-A3B8-4406CE5BB86D}" dt="2024-08-02T07:56:06.850" v="463" actId="26606"/>
          <ac:spMkLst>
            <pc:docMk/>
            <pc:sldMk cId="2374029334" sldId="264"/>
            <ac:spMk id="28" creationId="{32BC26D8-82FB-445E-AA49-62A77D7C1EE0}"/>
          </ac:spMkLst>
        </pc:spChg>
        <pc:spChg chg="add">
          <ac:chgData name="Hp Unit" userId="86ec350514542ee1" providerId="LiveId" clId="{76AA89D6-1E0B-4053-A3B8-4406CE5BB86D}" dt="2024-08-02T07:56:06.850" v="463" actId="26606"/>
          <ac:spMkLst>
            <pc:docMk/>
            <pc:sldMk cId="2374029334" sldId="264"/>
            <ac:spMk id="30" creationId="{CB44330D-EA18-4254-AA95-EB49948539B8}"/>
          </ac:spMkLst>
        </pc:spChg>
        <pc:picChg chg="del">
          <ac:chgData name="Hp Unit" userId="86ec350514542ee1" providerId="LiveId" clId="{76AA89D6-1E0B-4053-A3B8-4406CE5BB86D}" dt="2024-08-02T07:55:06.691" v="448" actId="478"/>
          <ac:picMkLst>
            <pc:docMk/>
            <pc:sldMk cId="2374029334" sldId="264"/>
            <ac:picMk id="6" creationId="{F3CD9249-8AC3-ABDE-6A85-F33BFE244C26}"/>
          </ac:picMkLst>
        </pc:picChg>
        <pc:picChg chg="add mod">
          <ac:chgData name="Hp Unit" userId="86ec350514542ee1" providerId="LiveId" clId="{76AA89D6-1E0B-4053-A3B8-4406CE5BB86D}" dt="2024-08-02T07:56:06.850" v="463" actId="26606"/>
          <ac:picMkLst>
            <pc:docMk/>
            <pc:sldMk cId="2374029334" sldId="264"/>
            <ac:picMk id="7" creationId="{AFDE361A-C74E-EE2A-05E2-7A97DA7666DA}"/>
          </ac:picMkLst>
        </pc:picChg>
        <pc:picChg chg="ord">
          <ac:chgData name="Hp Unit" userId="86ec350514542ee1" providerId="LiveId" clId="{76AA89D6-1E0B-4053-A3B8-4406CE5BB86D}" dt="2024-08-02T07:56:06.850" v="463" actId="26606"/>
          <ac:picMkLst>
            <pc:docMk/>
            <pc:sldMk cId="2374029334" sldId="264"/>
            <ac:picMk id="8" creationId="{F755F54B-04F6-279F-AAFC-B6B1BA4F2E1D}"/>
          </ac:picMkLst>
        </pc:picChg>
      </pc:sldChg>
      <pc:sldChg chg="modSp mod modNotesTx">
        <pc:chgData name="Hp Unit" userId="86ec350514542ee1" providerId="LiveId" clId="{76AA89D6-1E0B-4053-A3B8-4406CE5BB86D}" dt="2024-08-02T09:33:35.816" v="538"/>
        <pc:sldMkLst>
          <pc:docMk/>
          <pc:sldMk cId="3240121874" sldId="265"/>
        </pc:sldMkLst>
        <pc:spChg chg="mod">
          <ac:chgData name="Hp Unit" userId="86ec350514542ee1" providerId="LiveId" clId="{76AA89D6-1E0B-4053-A3B8-4406CE5BB86D}" dt="2024-07-25T11:58:48.241" v="371" actId="20577"/>
          <ac:spMkLst>
            <pc:docMk/>
            <pc:sldMk cId="3240121874" sldId="265"/>
            <ac:spMk id="2" creationId="{7006E315-7AA8-0D27-B09F-8795E035CC4B}"/>
          </ac:spMkLst>
        </pc:spChg>
      </pc:sldChg>
      <pc:sldChg chg="modSp mod modNotesTx">
        <pc:chgData name="Hp Unit" userId="86ec350514542ee1" providerId="LiveId" clId="{76AA89D6-1E0B-4053-A3B8-4406CE5BB86D}" dt="2024-08-02T09:33:01.649" v="534"/>
        <pc:sldMkLst>
          <pc:docMk/>
          <pc:sldMk cId="3919575116" sldId="266"/>
        </pc:sldMkLst>
        <pc:spChg chg="mod">
          <ac:chgData name="Hp Unit" userId="86ec350514542ee1" providerId="LiveId" clId="{76AA89D6-1E0B-4053-A3B8-4406CE5BB86D}" dt="2024-07-25T11:57:23.580" v="333" actId="27636"/>
          <ac:spMkLst>
            <pc:docMk/>
            <pc:sldMk cId="3919575116" sldId="266"/>
            <ac:spMk id="3" creationId="{06646BC3-3608-F06E-D9CB-FFA0E1C0AB38}"/>
          </ac:spMkLst>
        </pc:spChg>
      </pc:sldChg>
      <pc:sldChg chg="addSp delSp modSp mod modNotesTx">
        <pc:chgData name="Hp Unit" userId="86ec350514542ee1" providerId="LiveId" clId="{76AA89D6-1E0B-4053-A3B8-4406CE5BB86D}" dt="2024-08-02T09:33:11.379" v="536"/>
        <pc:sldMkLst>
          <pc:docMk/>
          <pc:sldMk cId="3488681660" sldId="267"/>
        </pc:sldMkLst>
        <pc:spChg chg="mod">
          <ac:chgData name="Hp Unit" userId="86ec350514542ee1" providerId="LiveId" clId="{76AA89D6-1E0B-4053-A3B8-4406CE5BB86D}" dt="2024-08-02T07:51:32.504" v="441" actId="26606"/>
          <ac:spMkLst>
            <pc:docMk/>
            <pc:sldMk cId="3488681660" sldId="267"/>
            <ac:spMk id="2" creationId="{AEA54AA6-095F-DB4D-3409-EC26C7FCF12E}"/>
          </ac:spMkLst>
        </pc:spChg>
        <pc:spChg chg="add del mod">
          <ac:chgData name="Hp Unit" userId="86ec350514542ee1" providerId="LiveId" clId="{76AA89D6-1E0B-4053-A3B8-4406CE5BB86D}" dt="2024-08-02T07:51:24.500" v="437" actId="478"/>
          <ac:spMkLst>
            <pc:docMk/>
            <pc:sldMk cId="3488681660" sldId="267"/>
            <ac:spMk id="3" creationId="{FA4447C7-E03A-1227-E673-01CB2F48290E}"/>
          </ac:spMkLst>
        </pc:spChg>
        <pc:spChg chg="add del mod">
          <ac:chgData name="Hp Unit" userId="86ec350514542ee1" providerId="LiveId" clId="{76AA89D6-1E0B-4053-A3B8-4406CE5BB86D}" dt="2024-08-02T07:51:32.504" v="441" actId="26606"/>
          <ac:spMkLst>
            <pc:docMk/>
            <pc:sldMk cId="3488681660" sldId="267"/>
            <ac:spMk id="6" creationId="{3FA1FFB2-52ED-790B-985F-EC259545187A}"/>
          </ac:spMkLst>
        </pc:spChg>
        <pc:spChg chg="del">
          <ac:chgData name="Hp Unit" userId="86ec350514542ee1" providerId="LiveId" clId="{76AA89D6-1E0B-4053-A3B8-4406CE5BB86D}" dt="2024-08-02T07:51:32.504" v="441" actId="26606"/>
          <ac:spMkLst>
            <pc:docMk/>
            <pc:sldMk cId="3488681660" sldId="267"/>
            <ac:spMk id="10" creationId="{A4AC5506-6312-4701-8D3C-40187889A947}"/>
          </ac:spMkLst>
        </pc:spChg>
        <pc:spChg chg="add">
          <ac:chgData name="Hp Unit" userId="86ec350514542ee1" providerId="LiveId" clId="{76AA89D6-1E0B-4053-A3B8-4406CE5BB86D}" dt="2024-08-02T07:51:32.504" v="441" actId="26606"/>
          <ac:spMkLst>
            <pc:docMk/>
            <pc:sldMk cId="3488681660" sldId="267"/>
            <ac:spMk id="15" creationId="{A4AC5506-6312-4701-8D3C-40187889A947}"/>
          </ac:spMkLst>
        </pc:spChg>
        <pc:picChg chg="del">
          <ac:chgData name="Hp Unit" userId="86ec350514542ee1" providerId="LiveId" clId="{76AA89D6-1E0B-4053-A3B8-4406CE5BB86D}" dt="2024-08-02T07:51:25.377" v="438" actId="478"/>
          <ac:picMkLst>
            <pc:docMk/>
            <pc:sldMk cId="3488681660" sldId="267"/>
            <ac:picMk id="5" creationId="{CA790BC6-592B-E082-A83E-B59CA64F2C55}"/>
          </ac:picMkLst>
        </pc:picChg>
        <pc:picChg chg="ord">
          <ac:chgData name="Hp Unit" userId="86ec350514542ee1" providerId="LiveId" clId="{76AA89D6-1E0B-4053-A3B8-4406CE5BB86D}" dt="2024-08-02T07:51:32.504" v="441" actId="26606"/>
          <ac:picMkLst>
            <pc:docMk/>
            <pc:sldMk cId="3488681660" sldId="267"/>
            <ac:picMk id="7" creationId="{216FECC8-AF35-6BB4-1C10-ECE5109C5F6F}"/>
          </ac:picMkLst>
        </pc:picChg>
        <pc:picChg chg="add mod">
          <ac:chgData name="Hp Unit" userId="86ec350514542ee1" providerId="LiveId" clId="{76AA89D6-1E0B-4053-A3B8-4406CE5BB86D}" dt="2024-08-02T07:51:44.195" v="444" actId="1076"/>
          <ac:picMkLst>
            <pc:docMk/>
            <pc:sldMk cId="3488681660" sldId="267"/>
            <ac:picMk id="9" creationId="{AC142FFF-D322-E465-589A-9D34D5F29A4C}"/>
          </ac:picMkLst>
        </pc:picChg>
      </pc:sldChg>
      <pc:sldChg chg="modSp mod modNotesTx">
        <pc:chgData name="Hp Unit" userId="86ec350514542ee1" providerId="LiveId" clId="{76AA89D6-1E0B-4053-A3B8-4406CE5BB86D}" dt="2024-08-02T09:33:43.347" v="541"/>
        <pc:sldMkLst>
          <pc:docMk/>
          <pc:sldMk cId="3175214664" sldId="268"/>
        </pc:sldMkLst>
        <pc:spChg chg="mod">
          <ac:chgData name="Hp Unit" userId="86ec350514542ee1" providerId="LiveId" clId="{76AA89D6-1E0B-4053-A3B8-4406CE5BB86D}" dt="2024-07-25T11:58:54.762" v="380" actId="20577"/>
          <ac:spMkLst>
            <pc:docMk/>
            <pc:sldMk cId="3175214664" sldId="268"/>
            <ac:spMk id="2" creationId="{6C646337-F034-CEEE-8A53-A33B0EC74F4B}"/>
          </ac:spMkLst>
        </pc:spChg>
      </pc:sldChg>
      <pc:sldChg chg="addSp delSp modSp add del mod setBg delDesignElem modNotesTx">
        <pc:chgData name="Hp Unit" userId="86ec350514542ee1" providerId="LiveId" clId="{76AA89D6-1E0B-4053-A3B8-4406CE5BB86D}" dt="2024-08-02T09:33:22.692" v="537"/>
        <pc:sldMkLst>
          <pc:docMk/>
          <pc:sldMk cId="2887962642" sldId="269"/>
        </pc:sldMkLst>
        <pc:spChg chg="mod">
          <ac:chgData name="Hp Unit" userId="86ec350514542ee1" providerId="LiveId" clId="{76AA89D6-1E0B-4053-A3B8-4406CE5BB86D}" dt="2024-08-02T08:02:05.890" v="512" actId="20577"/>
          <ac:spMkLst>
            <pc:docMk/>
            <pc:sldMk cId="2887962642" sldId="269"/>
            <ac:spMk id="2" creationId="{2A50F245-3516-FC3F-73C8-EE44E18244E1}"/>
          </ac:spMkLst>
        </pc:spChg>
        <pc:spChg chg="add del">
          <ac:chgData name="Hp Unit" userId="86ec350514542ee1" providerId="LiveId" clId="{76AA89D6-1E0B-4053-A3B8-4406CE5BB86D}" dt="2024-08-02T08:01:37.795" v="468"/>
          <ac:spMkLst>
            <pc:docMk/>
            <pc:sldMk cId="2887962642" sldId="269"/>
            <ac:spMk id="10" creationId="{37C89E4B-3C9F-44B9-8B86-D9E3D112D8EC}"/>
          </ac:spMkLst>
        </pc:spChg>
        <pc:cxnChg chg="add del">
          <ac:chgData name="Hp Unit" userId="86ec350514542ee1" providerId="LiveId" clId="{76AA89D6-1E0B-4053-A3B8-4406CE5BB86D}" dt="2024-08-02T08:01:37.795" v="468"/>
          <ac:cxnSpMkLst>
            <pc:docMk/>
            <pc:sldMk cId="2887962642" sldId="269"/>
            <ac:cxnSpMk id="12" creationId="{AA2EAA10-076F-46BD-8F0F-B9A2FB77A85C}"/>
          </ac:cxnSpMkLst>
        </pc:cxnChg>
        <pc:cxnChg chg="add del">
          <ac:chgData name="Hp Unit" userId="86ec350514542ee1" providerId="LiveId" clId="{76AA89D6-1E0B-4053-A3B8-4406CE5BB86D}" dt="2024-08-02T08:01:37.795" v="468"/>
          <ac:cxnSpMkLst>
            <pc:docMk/>
            <pc:sldMk cId="2887962642" sldId="269"/>
            <ac:cxnSpMk id="14" creationId="{D891E407-403B-4764-86C9-33A56D3BCAA3}"/>
          </ac:cxnSpMkLst>
        </pc:cxn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88A3EE-9121-4EF0-846D-71E8C7EB260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D0A0340A-987B-4DEC-9319-7229D0FB51F3}">
      <dgm:prSet custT="1"/>
      <dgm:spPr/>
      <dgm:t>
        <a:bodyPr/>
        <a:lstStyle/>
        <a:p>
          <a:pPr>
            <a:lnSpc>
              <a:spcPct val="100000"/>
            </a:lnSpc>
          </a:pPr>
          <a:r>
            <a:rPr lang="en-GB" sz="2000" b="1" dirty="0" err="1"/>
            <a:t>Maatskaplike</a:t>
          </a:r>
          <a:r>
            <a:rPr lang="en-GB" sz="2000" b="1" dirty="0"/>
            <a:t> </a:t>
          </a:r>
          <a:r>
            <a:rPr lang="en-GB" sz="2000" b="1" dirty="0" err="1"/>
            <a:t>Ondersteuning</a:t>
          </a:r>
          <a:r>
            <a:rPr lang="en-GB" sz="2000" dirty="0"/>
            <a:t>: </a:t>
          </a:r>
        </a:p>
        <a:p>
          <a:pPr>
            <a:lnSpc>
              <a:spcPct val="100000"/>
            </a:lnSpc>
          </a:pPr>
          <a:r>
            <a:rPr lang="af-ZA" sz="2000" dirty="0"/>
            <a:t>Die hulp en bystand wat individue van ander mense ontvang om </a:t>
          </a:r>
          <a:r>
            <a:rPr lang="af-ZA" sz="2000" dirty="0" err="1"/>
            <a:t>streshantering</a:t>
          </a:r>
          <a:r>
            <a:rPr lang="af-ZA" sz="2000" dirty="0"/>
            <a:t> te verbeter. Dit dra by tot 'n gevoel van waardering en samehorigheid.</a:t>
          </a:r>
          <a:endParaRPr lang="en-US" sz="2000" dirty="0"/>
        </a:p>
      </dgm:t>
    </dgm:pt>
    <dgm:pt modelId="{B1FBC949-F7D2-4AD5-B20F-0701BDCDD433}" type="parTrans" cxnId="{8228ACF7-E61B-4E43-8A8F-1EA259A2223A}">
      <dgm:prSet/>
      <dgm:spPr/>
      <dgm:t>
        <a:bodyPr/>
        <a:lstStyle/>
        <a:p>
          <a:endParaRPr lang="en-US"/>
        </a:p>
      </dgm:t>
    </dgm:pt>
    <dgm:pt modelId="{260474F1-DD5E-4DF4-BC5A-69EF26C527B7}" type="sibTrans" cxnId="{8228ACF7-E61B-4E43-8A8F-1EA259A2223A}">
      <dgm:prSet/>
      <dgm:spPr/>
      <dgm:t>
        <a:bodyPr/>
        <a:lstStyle/>
        <a:p>
          <a:endParaRPr lang="en-US"/>
        </a:p>
      </dgm:t>
    </dgm:pt>
    <dgm:pt modelId="{96CF6579-E967-4C31-A360-D8EAF7D1870D}">
      <dgm:prSet custT="1"/>
      <dgm:spPr/>
      <dgm:t>
        <a:bodyPr/>
        <a:lstStyle/>
        <a:p>
          <a:pPr>
            <a:lnSpc>
              <a:spcPct val="100000"/>
            </a:lnSpc>
          </a:pPr>
          <a:r>
            <a:rPr lang="en-GB" sz="2000" b="1" dirty="0" err="1"/>
            <a:t>Positiewe</a:t>
          </a:r>
          <a:r>
            <a:rPr lang="en-GB" sz="2000" b="1" dirty="0"/>
            <a:t> </a:t>
          </a:r>
          <a:r>
            <a:rPr lang="en-GB" sz="2000" b="1" dirty="0" err="1"/>
            <a:t>Verhoudings</a:t>
          </a:r>
          <a:r>
            <a:rPr lang="en-GB" sz="2000" dirty="0"/>
            <a:t>: </a:t>
          </a:r>
        </a:p>
        <a:p>
          <a:pPr>
            <a:lnSpc>
              <a:spcPct val="100000"/>
            </a:lnSpc>
          </a:pPr>
          <a:r>
            <a:rPr lang="af-ZA" sz="2000" dirty="0"/>
            <a:t>Menseverhoudings waarin partye mekaar prakties en emosioneel ondersteun, aanmoedig en help. </a:t>
          </a:r>
          <a:endParaRPr lang="en-US" sz="2000" dirty="0"/>
        </a:p>
      </dgm:t>
    </dgm:pt>
    <dgm:pt modelId="{BB3A21F5-B601-48F3-AC18-0235A274B84C}" type="parTrans" cxnId="{852DD1FC-CFA3-4721-ABF8-E0ACF1672973}">
      <dgm:prSet/>
      <dgm:spPr/>
      <dgm:t>
        <a:bodyPr/>
        <a:lstStyle/>
        <a:p>
          <a:endParaRPr lang="en-US"/>
        </a:p>
      </dgm:t>
    </dgm:pt>
    <dgm:pt modelId="{6B1754E1-AEE9-4F83-8F7B-272AE18123A6}" type="sibTrans" cxnId="{852DD1FC-CFA3-4721-ABF8-E0ACF1672973}">
      <dgm:prSet/>
      <dgm:spPr/>
      <dgm:t>
        <a:bodyPr/>
        <a:lstStyle/>
        <a:p>
          <a:endParaRPr lang="en-US"/>
        </a:p>
      </dgm:t>
    </dgm:pt>
    <dgm:pt modelId="{1C5E88EB-4AD5-45EA-86B8-13667DEE9F4E}" type="pres">
      <dgm:prSet presAssocID="{2388A3EE-9121-4EF0-846D-71E8C7EB2604}" presName="root" presStyleCnt="0">
        <dgm:presLayoutVars>
          <dgm:dir/>
          <dgm:resizeHandles val="exact"/>
        </dgm:presLayoutVars>
      </dgm:prSet>
      <dgm:spPr/>
    </dgm:pt>
    <dgm:pt modelId="{BA26D3C2-D1A6-472E-827C-58C40633BDDB}" type="pres">
      <dgm:prSet presAssocID="{D0A0340A-987B-4DEC-9319-7229D0FB51F3}" presName="compNode" presStyleCnt="0"/>
      <dgm:spPr/>
    </dgm:pt>
    <dgm:pt modelId="{8F676F63-1482-4363-9694-C3D12CDCF2D2}" type="pres">
      <dgm:prSet presAssocID="{D0A0340A-987B-4DEC-9319-7229D0FB51F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ocial Network"/>
        </a:ext>
      </dgm:extLst>
    </dgm:pt>
    <dgm:pt modelId="{3C2D4603-9E27-4F37-91FB-6F3CB0DFFD1E}" type="pres">
      <dgm:prSet presAssocID="{D0A0340A-987B-4DEC-9319-7229D0FB51F3}" presName="spaceRect" presStyleCnt="0"/>
      <dgm:spPr/>
    </dgm:pt>
    <dgm:pt modelId="{372CDD05-B7B1-4AE9-B39A-918B70DBA0BA}" type="pres">
      <dgm:prSet presAssocID="{D0A0340A-987B-4DEC-9319-7229D0FB51F3}" presName="textRect" presStyleLbl="revTx" presStyleIdx="0" presStyleCnt="2" custScaleX="139262">
        <dgm:presLayoutVars>
          <dgm:chMax val="1"/>
          <dgm:chPref val="1"/>
        </dgm:presLayoutVars>
      </dgm:prSet>
      <dgm:spPr/>
    </dgm:pt>
    <dgm:pt modelId="{1835CBD6-F34A-47FD-A60F-F2D9A2800A4D}" type="pres">
      <dgm:prSet presAssocID="{260474F1-DD5E-4DF4-BC5A-69EF26C527B7}" presName="sibTrans" presStyleCnt="0"/>
      <dgm:spPr/>
    </dgm:pt>
    <dgm:pt modelId="{7BAA1494-A966-4876-ADE1-799EDA473FF0}" type="pres">
      <dgm:prSet presAssocID="{96CF6579-E967-4C31-A360-D8EAF7D1870D}" presName="compNode" presStyleCnt="0"/>
      <dgm:spPr/>
    </dgm:pt>
    <dgm:pt modelId="{48768E5C-7164-4D56-828B-9D0898CD404E}" type="pres">
      <dgm:prSet presAssocID="{96CF6579-E967-4C31-A360-D8EAF7D1870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ers"/>
        </a:ext>
      </dgm:extLst>
    </dgm:pt>
    <dgm:pt modelId="{27101CAE-1113-438A-9632-264DACFF69FF}" type="pres">
      <dgm:prSet presAssocID="{96CF6579-E967-4C31-A360-D8EAF7D1870D}" presName="spaceRect" presStyleCnt="0"/>
      <dgm:spPr/>
    </dgm:pt>
    <dgm:pt modelId="{200192BF-E10D-4CE5-9D3D-7E9A250F3D39}" type="pres">
      <dgm:prSet presAssocID="{96CF6579-E967-4C31-A360-D8EAF7D1870D}" presName="textRect" presStyleLbl="revTx" presStyleIdx="1" presStyleCnt="2">
        <dgm:presLayoutVars>
          <dgm:chMax val="1"/>
          <dgm:chPref val="1"/>
        </dgm:presLayoutVars>
      </dgm:prSet>
      <dgm:spPr/>
    </dgm:pt>
  </dgm:ptLst>
  <dgm:cxnLst>
    <dgm:cxn modelId="{569D8728-0381-4BBB-905B-9B727F470AC3}" type="presOf" srcId="{2388A3EE-9121-4EF0-846D-71E8C7EB2604}" destId="{1C5E88EB-4AD5-45EA-86B8-13667DEE9F4E}" srcOrd="0" destOrd="0" presId="urn:microsoft.com/office/officeart/2018/2/layout/IconLabelList"/>
    <dgm:cxn modelId="{1DDE4C50-05B2-4B58-B489-4CE9995E4BBF}" type="presOf" srcId="{D0A0340A-987B-4DEC-9319-7229D0FB51F3}" destId="{372CDD05-B7B1-4AE9-B39A-918B70DBA0BA}" srcOrd="0" destOrd="0" presId="urn:microsoft.com/office/officeart/2018/2/layout/IconLabelList"/>
    <dgm:cxn modelId="{AE192DDE-ED53-40FC-8AEB-4281FFF215BC}" type="presOf" srcId="{96CF6579-E967-4C31-A360-D8EAF7D1870D}" destId="{200192BF-E10D-4CE5-9D3D-7E9A250F3D39}" srcOrd="0" destOrd="0" presId="urn:microsoft.com/office/officeart/2018/2/layout/IconLabelList"/>
    <dgm:cxn modelId="{8228ACF7-E61B-4E43-8A8F-1EA259A2223A}" srcId="{2388A3EE-9121-4EF0-846D-71E8C7EB2604}" destId="{D0A0340A-987B-4DEC-9319-7229D0FB51F3}" srcOrd="0" destOrd="0" parTransId="{B1FBC949-F7D2-4AD5-B20F-0701BDCDD433}" sibTransId="{260474F1-DD5E-4DF4-BC5A-69EF26C527B7}"/>
    <dgm:cxn modelId="{852DD1FC-CFA3-4721-ABF8-E0ACF1672973}" srcId="{2388A3EE-9121-4EF0-846D-71E8C7EB2604}" destId="{96CF6579-E967-4C31-A360-D8EAF7D1870D}" srcOrd="1" destOrd="0" parTransId="{BB3A21F5-B601-48F3-AC18-0235A274B84C}" sibTransId="{6B1754E1-AEE9-4F83-8F7B-272AE18123A6}"/>
    <dgm:cxn modelId="{8724497F-0505-4B44-AC27-12226F39D0AD}" type="presParOf" srcId="{1C5E88EB-4AD5-45EA-86B8-13667DEE9F4E}" destId="{BA26D3C2-D1A6-472E-827C-58C40633BDDB}" srcOrd="0" destOrd="0" presId="urn:microsoft.com/office/officeart/2018/2/layout/IconLabelList"/>
    <dgm:cxn modelId="{F7CDA09C-8BE8-4F5D-B959-E82F4A6F758F}" type="presParOf" srcId="{BA26D3C2-D1A6-472E-827C-58C40633BDDB}" destId="{8F676F63-1482-4363-9694-C3D12CDCF2D2}" srcOrd="0" destOrd="0" presId="urn:microsoft.com/office/officeart/2018/2/layout/IconLabelList"/>
    <dgm:cxn modelId="{9686ED66-5C4A-4FED-9FBB-66A13A02D7CD}" type="presParOf" srcId="{BA26D3C2-D1A6-472E-827C-58C40633BDDB}" destId="{3C2D4603-9E27-4F37-91FB-6F3CB0DFFD1E}" srcOrd="1" destOrd="0" presId="urn:microsoft.com/office/officeart/2018/2/layout/IconLabelList"/>
    <dgm:cxn modelId="{7110C737-13AB-45B7-AD64-C669610E5729}" type="presParOf" srcId="{BA26D3C2-D1A6-472E-827C-58C40633BDDB}" destId="{372CDD05-B7B1-4AE9-B39A-918B70DBA0BA}" srcOrd="2" destOrd="0" presId="urn:microsoft.com/office/officeart/2018/2/layout/IconLabelList"/>
    <dgm:cxn modelId="{BDFA60DF-BA40-4967-9EF2-E34EAEE57ED9}" type="presParOf" srcId="{1C5E88EB-4AD5-45EA-86B8-13667DEE9F4E}" destId="{1835CBD6-F34A-47FD-A60F-F2D9A2800A4D}" srcOrd="1" destOrd="0" presId="urn:microsoft.com/office/officeart/2018/2/layout/IconLabelList"/>
    <dgm:cxn modelId="{38F70DDB-B039-4B4F-84D8-7FB2E51331CB}" type="presParOf" srcId="{1C5E88EB-4AD5-45EA-86B8-13667DEE9F4E}" destId="{7BAA1494-A966-4876-ADE1-799EDA473FF0}" srcOrd="2" destOrd="0" presId="urn:microsoft.com/office/officeart/2018/2/layout/IconLabelList"/>
    <dgm:cxn modelId="{292C49DF-7622-4349-96C4-792A1F3A32B6}" type="presParOf" srcId="{7BAA1494-A966-4876-ADE1-799EDA473FF0}" destId="{48768E5C-7164-4D56-828B-9D0898CD404E}" srcOrd="0" destOrd="0" presId="urn:microsoft.com/office/officeart/2018/2/layout/IconLabelList"/>
    <dgm:cxn modelId="{F329DF37-C5B8-4E17-8C61-771C9867CD31}" type="presParOf" srcId="{7BAA1494-A966-4876-ADE1-799EDA473FF0}" destId="{27101CAE-1113-438A-9632-264DACFF69FF}" srcOrd="1" destOrd="0" presId="urn:microsoft.com/office/officeart/2018/2/layout/IconLabelList"/>
    <dgm:cxn modelId="{ED0F39FF-7DCA-4FA0-9094-372E5BADBE03}" type="presParOf" srcId="{7BAA1494-A966-4876-ADE1-799EDA473FF0}" destId="{200192BF-E10D-4CE5-9D3D-7E9A250F3D3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76F63-1482-4363-9694-C3D12CDCF2D2}">
      <dsp:nvSpPr>
        <dsp:cNvPr id="0" name=""/>
        <dsp:cNvSpPr/>
      </dsp:nvSpPr>
      <dsp:spPr>
        <a:xfrm>
          <a:off x="1939753" y="299164"/>
          <a:ext cx="1837687" cy="1837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2CDD05-B7B1-4AE9-B39A-918B70DBA0BA}">
      <dsp:nvSpPr>
        <dsp:cNvPr id="0" name=""/>
        <dsp:cNvSpPr/>
      </dsp:nvSpPr>
      <dsp:spPr>
        <a:xfrm>
          <a:off x="15040" y="2699806"/>
          <a:ext cx="5687111" cy="1352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err="1"/>
            <a:t>Maatskaplike</a:t>
          </a:r>
          <a:r>
            <a:rPr lang="en-GB" sz="2000" b="1" kern="1200" dirty="0"/>
            <a:t> </a:t>
          </a:r>
          <a:r>
            <a:rPr lang="en-GB" sz="2000" b="1" kern="1200" dirty="0" err="1"/>
            <a:t>Ondersteuning</a:t>
          </a:r>
          <a:r>
            <a:rPr lang="en-GB" sz="2000" kern="1200" dirty="0"/>
            <a:t>: </a:t>
          </a:r>
        </a:p>
        <a:p>
          <a:pPr marL="0" lvl="0" indent="0" algn="ctr" defTabSz="889000">
            <a:lnSpc>
              <a:spcPct val="100000"/>
            </a:lnSpc>
            <a:spcBef>
              <a:spcPct val="0"/>
            </a:spcBef>
            <a:spcAft>
              <a:spcPct val="35000"/>
            </a:spcAft>
            <a:buNone/>
          </a:pPr>
          <a:r>
            <a:rPr lang="af-ZA" sz="2000" kern="1200" dirty="0"/>
            <a:t>Die hulp en bystand wat individue van ander mense ontvang om </a:t>
          </a:r>
          <a:r>
            <a:rPr lang="af-ZA" sz="2000" kern="1200" dirty="0" err="1"/>
            <a:t>streshantering</a:t>
          </a:r>
          <a:r>
            <a:rPr lang="af-ZA" sz="2000" kern="1200" dirty="0"/>
            <a:t> te verbeter. Dit dra by tot 'n gevoel van waardering en samehorigheid.</a:t>
          </a:r>
          <a:endParaRPr lang="en-US" sz="2000" kern="1200" dirty="0"/>
        </a:p>
      </dsp:txBody>
      <dsp:txXfrm>
        <a:off x="15040" y="2699806"/>
        <a:ext cx="5687111" cy="1352367"/>
      </dsp:txXfrm>
    </dsp:sp>
    <dsp:sp modelId="{48768E5C-7164-4D56-828B-9D0898CD404E}">
      <dsp:nvSpPr>
        <dsp:cNvPr id="0" name=""/>
        <dsp:cNvSpPr/>
      </dsp:nvSpPr>
      <dsp:spPr>
        <a:xfrm>
          <a:off x="7539840" y="299164"/>
          <a:ext cx="1837687" cy="1837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0192BF-E10D-4CE5-9D3D-7E9A250F3D39}">
      <dsp:nvSpPr>
        <dsp:cNvPr id="0" name=""/>
        <dsp:cNvSpPr/>
      </dsp:nvSpPr>
      <dsp:spPr>
        <a:xfrm>
          <a:off x="6416809" y="2699806"/>
          <a:ext cx="4083750" cy="1352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kern="1200" dirty="0" err="1"/>
            <a:t>Positiewe</a:t>
          </a:r>
          <a:r>
            <a:rPr lang="en-GB" sz="2000" b="1" kern="1200" dirty="0"/>
            <a:t> </a:t>
          </a:r>
          <a:r>
            <a:rPr lang="en-GB" sz="2000" b="1" kern="1200" dirty="0" err="1"/>
            <a:t>Verhoudings</a:t>
          </a:r>
          <a:r>
            <a:rPr lang="en-GB" sz="2000" kern="1200" dirty="0"/>
            <a:t>: </a:t>
          </a:r>
        </a:p>
        <a:p>
          <a:pPr marL="0" lvl="0" indent="0" algn="ctr" defTabSz="889000">
            <a:lnSpc>
              <a:spcPct val="100000"/>
            </a:lnSpc>
            <a:spcBef>
              <a:spcPct val="0"/>
            </a:spcBef>
            <a:spcAft>
              <a:spcPct val="35000"/>
            </a:spcAft>
            <a:buNone/>
          </a:pPr>
          <a:r>
            <a:rPr lang="af-ZA" sz="2000" kern="1200" dirty="0"/>
            <a:t>Menseverhoudings waarin partye mekaar prakties en emosioneel ondersteun, aanmoedig en help. </a:t>
          </a:r>
          <a:endParaRPr lang="en-US" sz="2000" kern="1200" dirty="0"/>
        </a:p>
      </dsp:txBody>
      <dsp:txXfrm>
        <a:off x="6416809" y="2699806"/>
        <a:ext cx="4083750" cy="135236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C9B7B-6AFB-4317-B53F-DB372C4101F7}" type="datetimeFigureOut">
              <a:rPr lang="en-US" smtClean="0"/>
              <a:t>8/2/2024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0EF7C-6434-48DA-BA20-C3BC408B3295}" type="slidenum">
              <a:rPr lang="en-US" smtClean="0"/>
              <a:t>‹#›</a:t>
            </a:fld>
            <a:endParaRPr lang="en-US"/>
          </a:p>
        </p:txBody>
      </p:sp>
    </p:spTree>
    <p:extLst>
      <p:ext uri="{BB962C8B-B14F-4D97-AF65-F5344CB8AC3E}">
        <p14:creationId xmlns:p14="http://schemas.microsoft.com/office/powerpoint/2010/main" val="2732585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Verwelkom die leerders. Laat hulle toe om rustig te raak en hul leermateriaal gereed te kry.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Hierdie week begin ons met 'n nuwe lesreeks. Oor die volgende drie weke sal ons verhoudings ondersoek.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Vandag sal ons fokus op die belangrikheid van verhoudings en hoe om dit te begin en te onderhou.</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1</a:t>
            </a:fld>
            <a:endParaRPr lang="en-US"/>
          </a:p>
        </p:txBody>
      </p:sp>
    </p:spTree>
    <p:extLst>
      <p:ext uri="{BB962C8B-B14F-4D97-AF65-F5344CB8AC3E}">
        <p14:creationId xmlns:p14="http://schemas.microsoft.com/office/powerpoint/2010/main" val="2671940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As jy met iemand gesels wat jy nie goed ken nie, kom daar dikwels 'n punt in die gesprek waar jy dit wil beëindig, maar jy weet nie hoe om afskeid te neem sonder om aanstootlik te wees of die situasie ongemaklik te maak nie. Hier is 'n goeie wenk: As jy voel dit is tyd om totsiens te sê, sê vir die persoon: "Wel, dit was regtig lekker om met jou te gesels." Dit is 'n natuurlike manier om die gesprek op 'n positiewe noot af te sluit. Probeer dit die volgende keer as jy 'n gesprek moet beëindig.</a:t>
            </a:r>
            <a:endParaRPr lang="en-US" sz="1800" dirty="0">
              <a:effectLst/>
              <a:latin typeface="Noto Sans Symbols"/>
              <a:ea typeface="Noto Sans Symbols"/>
              <a:cs typeface="Noto Sans Symbols"/>
            </a:endParaRPr>
          </a:p>
          <a:p>
            <a:endParaRPr lang="en-US" dirty="0"/>
          </a:p>
          <a:p>
            <a:endParaRPr lang="en-US" dirty="0"/>
          </a:p>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90EF7C-6434-48DA-BA20-C3BC408B32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2740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(10 min)</a:t>
            </a:r>
          </a:p>
          <a:p>
            <a:endParaRPr lang="en-GB" dirty="0"/>
          </a:p>
          <a:p>
            <a:pPr marL="342900" lvl="0" indent="-342900">
              <a:lnSpc>
                <a:spcPct val="115000"/>
              </a:lnSpc>
              <a:buFont typeface="Arial" panose="020B0604020202020204" pitchFamily="34" charset="0"/>
              <a:buChar char="●"/>
            </a:pPr>
            <a:r>
              <a:rPr lang="sq-AL" sz="1800" dirty="0">
                <a:effectLst/>
                <a:latin typeface="Calibri" panose="020F0502020204030204" pitchFamily="34" charset="0"/>
                <a:ea typeface="Noto Sans Symbols"/>
                <a:cs typeface="Noto Sans Symbols"/>
              </a:rPr>
              <a:t>Sodra jy 'n vriendskap begin het, is die volgende belangrike stap die </a:t>
            </a:r>
            <a:r>
              <a:rPr lang="sq-AL" sz="1800" i="1" dirty="0">
                <a:effectLst/>
                <a:latin typeface="Calibri" panose="020F0502020204030204" pitchFamily="34" charset="0"/>
                <a:ea typeface="Noto Sans Symbols"/>
                <a:cs typeface="Noto Sans Symbols"/>
              </a:rPr>
              <a:t>instandhouding</a:t>
            </a:r>
            <a:r>
              <a:rPr lang="sq-AL" sz="1800" dirty="0">
                <a:effectLst/>
                <a:latin typeface="Calibri" panose="020F0502020204030204" pitchFamily="34" charset="0"/>
                <a:ea typeface="Noto Sans Symbols"/>
                <a:cs typeface="Noto Sans Symbols"/>
              </a:rPr>
              <a:t> van die verhouding. Dit beteken om die vriendskap aan die gang te hou en om dit te versterk.</a:t>
            </a:r>
            <a:endParaRPr lang="en-US" sz="1800" dirty="0">
              <a:effectLst/>
              <a:latin typeface="Noto Sans Symbols"/>
              <a:ea typeface="Noto Sans Symbols"/>
              <a:cs typeface="Noto Sans Symbols"/>
            </a:endParaRPr>
          </a:p>
          <a:p>
            <a:pPr marL="342900" lvl="0" indent="-342900">
              <a:lnSpc>
                <a:spcPct val="115000"/>
              </a:lnSpc>
              <a:buFont typeface="Arial" panose="020B0604020202020204" pitchFamily="34" charset="0"/>
              <a:buChar char="●"/>
            </a:pPr>
            <a:r>
              <a:rPr lang="sq-AL" sz="1800" dirty="0">
                <a:effectLst/>
                <a:latin typeface="Calibri" panose="020F0502020204030204" pitchFamily="34" charset="0"/>
                <a:ea typeface="Noto Sans Symbols"/>
                <a:cs typeface="Noto Sans Symbols"/>
              </a:rPr>
              <a:t>Enige verhouding, hetsy met vriende, klasmaats, maats of kennisse, vereis toewyding van </a:t>
            </a:r>
            <a:r>
              <a:rPr lang="sq-AL" sz="1800" b="1" dirty="0">
                <a:effectLst/>
                <a:latin typeface="Calibri" panose="020F0502020204030204" pitchFamily="34" charset="0"/>
                <a:ea typeface="Noto Sans Symbols"/>
                <a:cs typeface="Noto Sans Symbols"/>
              </a:rPr>
              <a:t>beide</a:t>
            </a:r>
            <a:r>
              <a:rPr lang="sq-AL" sz="1800" dirty="0">
                <a:effectLst/>
                <a:latin typeface="Calibri" panose="020F0502020204030204" pitchFamily="34" charset="0"/>
                <a:ea typeface="Noto Sans Symbols"/>
                <a:cs typeface="Noto Sans Symbols"/>
              </a:rPr>
              <a:t> partye.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In groepe van VIER tot VYF sal leerders nou 'n dinkskrum hou oor maniere om verhoudings te onderhou en te versterk.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sewe minute toe vir die dinkskrum toe. Leerders moet aantekeninge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maak.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dan drie minute toe vir terugvoer van groepe. Moontlike antwoorde is in die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 MEMO </a:t>
            </a:r>
            <a:r>
              <a:rPr lang="af-ZA" sz="1800" dirty="0">
                <a:solidFill>
                  <a:srgbClr val="000000"/>
                </a:solidFill>
                <a:effectLst/>
                <a:latin typeface="Calibri" panose="020F0502020204030204" pitchFamily="34" charset="0"/>
                <a:ea typeface="Arial" panose="020B0604020202020204" pitchFamily="34" charset="0"/>
                <a:cs typeface="Noto Sans Symbols"/>
              </a:rPr>
              <a:t>beskikbaar:</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Duidelike en eerlike </a:t>
            </a:r>
            <a:r>
              <a:rPr lang="sq-AL" sz="1800" b="1" dirty="0">
                <a:effectLst/>
                <a:latin typeface="Calibri" panose="020F0502020204030204" pitchFamily="34" charset="0"/>
                <a:ea typeface="Noto Sans Symbols"/>
                <a:cs typeface="Noto Sans Symbols"/>
              </a:rPr>
              <a:t>kommunikasie</a:t>
            </a:r>
            <a:r>
              <a:rPr lang="sq-AL" sz="1800" dirty="0">
                <a:effectLst/>
                <a:latin typeface="Calibri" panose="020F0502020204030204" pitchFamily="34" charset="0"/>
                <a:ea typeface="Noto Sans Symbols"/>
                <a:cs typeface="Noto Sans Symbols"/>
              </a:rPr>
              <a:t> help om misverstande te voorkom en verhoed die seermaak van gevoelens.</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Wys dat julle </a:t>
            </a:r>
            <a:r>
              <a:rPr lang="sq-AL" sz="1800" b="1" dirty="0">
                <a:effectLst/>
                <a:latin typeface="Calibri" panose="020F0502020204030204" pitchFamily="34" charset="0"/>
                <a:ea typeface="Noto Sans Symbols"/>
                <a:cs typeface="Noto Sans Symbols"/>
              </a:rPr>
              <a:t>omgee</a:t>
            </a:r>
            <a:r>
              <a:rPr lang="sq-AL" sz="1800" dirty="0">
                <a:effectLst/>
                <a:latin typeface="Calibri" panose="020F0502020204030204" pitchFamily="34" charset="0"/>
                <a:ea typeface="Noto Sans Symbols"/>
                <a:cs typeface="Noto Sans Symbols"/>
              </a:rPr>
              <a:t> vir mekaar se welstand. </a:t>
            </a:r>
            <a:r>
              <a:rPr lang="en-ZA" sz="1800" dirty="0">
                <a:solidFill>
                  <a:srgbClr val="000000"/>
                </a:solidFill>
                <a:effectLst/>
                <a:latin typeface="Calibri" panose="020F0502020204030204" pitchFamily="34" charset="0"/>
                <a:ea typeface="Arial" panose="020B0604020202020204" pitchFamily="34" charset="0"/>
                <a:cs typeface="Noto Sans Symbols"/>
              </a:rPr>
              <a:t>(</a:t>
            </a:r>
            <a:r>
              <a:rPr lang="en-US" sz="1800" dirty="0" err="1">
                <a:solidFill>
                  <a:srgbClr val="000000"/>
                </a:solidFill>
                <a:effectLst/>
                <a:latin typeface="Calibri" panose="020F0502020204030204" pitchFamily="34" charset="0"/>
                <a:ea typeface="Arial" panose="020B0604020202020204" pitchFamily="34" charset="0"/>
                <a:cs typeface="Noto Sans Symbols"/>
              </a:rPr>
              <a:t>Byvoorbeeld</a:t>
            </a:r>
            <a:r>
              <a:rPr lang="en-US" sz="1800" dirty="0">
                <a:solidFill>
                  <a:srgbClr val="000000"/>
                </a:solidFill>
                <a:effectLst/>
                <a:latin typeface="Calibri" panose="020F0502020204030204" pitchFamily="34" charset="0"/>
                <a:ea typeface="Arial" panose="020B0604020202020204" pitchFamily="34" charset="0"/>
                <a:cs typeface="Noto Sans Symbols"/>
              </a:rPr>
              <a:t>, as </a:t>
            </a:r>
            <a:r>
              <a:rPr lang="en-US" sz="1800" dirty="0" err="1">
                <a:solidFill>
                  <a:srgbClr val="000000"/>
                </a:solidFill>
                <a:effectLst/>
                <a:latin typeface="Calibri" panose="020F0502020204030204" pitchFamily="34" charset="0"/>
                <a:ea typeface="Arial" panose="020B0604020202020204" pitchFamily="34" charset="0"/>
                <a:cs typeface="Noto Sans Symbols"/>
              </a:rPr>
              <a:t>hulle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genoem</a:t>
            </a:r>
            <a:r>
              <a:rPr lang="en-US" sz="1800" dirty="0">
                <a:solidFill>
                  <a:srgbClr val="000000"/>
                </a:solidFill>
                <a:effectLst/>
                <a:latin typeface="Calibri" panose="020F0502020204030204" pitchFamily="34" charset="0"/>
                <a:ea typeface="Arial" panose="020B0604020202020204" pitchFamily="34" charset="0"/>
                <a:cs typeface="Noto Sans Symbols"/>
              </a:rPr>
              <a:t> het </a:t>
            </a:r>
            <a:r>
              <a:rPr lang="en-US" sz="1800" dirty="0" err="1">
                <a:solidFill>
                  <a:srgbClr val="000000"/>
                </a:solidFill>
                <a:effectLst/>
                <a:latin typeface="Calibri" panose="020F0502020204030204" pitchFamily="34" charset="0"/>
                <a:ea typeface="Arial" panose="020B0604020202020204" pitchFamily="34" charset="0"/>
                <a:cs typeface="Noto Sans Symbols"/>
              </a:rPr>
              <a:t>dat</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hulle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aan</a:t>
            </a:r>
            <a:r>
              <a:rPr lang="en-US" sz="1800" dirty="0">
                <a:solidFill>
                  <a:srgbClr val="000000"/>
                </a:solidFill>
                <a:effectLst/>
                <a:latin typeface="Calibri" panose="020F0502020204030204" pitchFamily="34" charset="0"/>
                <a:ea typeface="Arial" panose="020B0604020202020204" pitchFamily="34" charset="0"/>
                <a:cs typeface="Noto Sans Symbols"/>
              </a:rPr>
              <a:t> 'n </a:t>
            </a:r>
            <a:r>
              <a:rPr lang="en-US" sz="1800" dirty="0" err="1">
                <a:solidFill>
                  <a:srgbClr val="000000"/>
                </a:solidFill>
                <a:effectLst/>
                <a:latin typeface="Calibri" panose="020F0502020204030204" pitchFamily="34" charset="0"/>
                <a:ea typeface="Arial" panose="020B0604020202020204" pitchFamily="34" charset="0"/>
                <a:cs typeface="Noto Sans Symbols"/>
              </a:rPr>
              <a:t>wedstryd</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gaan</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deelneem</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vra</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vir</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hulle</a:t>
            </a:r>
            <a:r>
              <a:rPr lang="en-US" sz="1800" dirty="0">
                <a:solidFill>
                  <a:srgbClr val="000000"/>
                </a:solidFill>
                <a:effectLst/>
                <a:latin typeface="Calibri" panose="020F0502020204030204" pitchFamily="34" charset="0"/>
                <a:ea typeface="Arial" panose="020B0604020202020204" pitchFamily="34" charset="0"/>
                <a:cs typeface="Noto Sans Symbols"/>
              </a:rPr>
              <a:t> hoe </a:t>
            </a:r>
            <a:r>
              <a:rPr lang="en-US" sz="1800" dirty="0" err="1">
                <a:solidFill>
                  <a:srgbClr val="000000"/>
                </a:solidFill>
                <a:effectLst/>
                <a:latin typeface="Calibri" panose="020F0502020204030204" pitchFamily="34" charset="0"/>
                <a:ea typeface="Arial" panose="020B0604020202020204" pitchFamily="34" charset="0"/>
                <a:cs typeface="Noto Sans Symbols"/>
              </a:rPr>
              <a:t>dit</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gegaan</a:t>
            </a:r>
            <a:r>
              <a:rPr lang="en-US" sz="1800" dirty="0">
                <a:solidFill>
                  <a:srgbClr val="000000"/>
                </a:solidFill>
                <a:effectLst/>
                <a:latin typeface="Calibri" panose="020F0502020204030204" pitchFamily="34" charset="0"/>
                <a:ea typeface="Arial" panose="020B0604020202020204" pitchFamily="34" charset="0"/>
                <a:cs typeface="Noto Sans Symbols"/>
              </a:rPr>
              <a:t> het.</a:t>
            </a:r>
            <a:r>
              <a:rPr lang="en-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Respekteer</a:t>
            </a:r>
            <a:r>
              <a:rPr lang="sq-AL" sz="1800" dirty="0">
                <a:effectLst/>
                <a:latin typeface="Calibri" panose="020F0502020204030204" pitchFamily="34" charset="0"/>
                <a:ea typeface="Noto Sans Symbols"/>
                <a:cs typeface="Noto Sans Symbols"/>
              </a:rPr>
              <a:t> mekaar se opinies en grense.</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Wees </a:t>
            </a:r>
            <a:r>
              <a:rPr lang="sq-AL" sz="1800" b="1" dirty="0">
                <a:effectLst/>
                <a:latin typeface="Calibri" panose="020F0502020204030204" pitchFamily="34" charset="0"/>
                <a:ea typeface="Noto Sans Symbols"/>
                <a:cs typeface="Noto Sans Symbols"/>
              </a:rPr>
              <a:t>betroubaar</a:t>
            </a:r>
            <a:r>
              <a:rPr lang="sq-AL" sz="1800" dirty="0">
                <a:effectLst/>
                <a:latin typeface="Calibri" panose="020F0502020204030204" pitchFamily="34" charset="0"/>
                <a:ea typeface="Noto Sans Symbols"/>
                <a:cs typeface="Noto Sans Symbols"/>
              </a:rPr>
              <a:t> en </a:t>
            </a:r>
            <a:r>
              <a:rPr lang="sq-AL" sz="1800" b="1" dirty="0">
                <a:effectLst/>
                <a:latin typeface="Calibri" panose="020F0502020204030204" pitchFamily="34" charset="0"/>
                <a:ea typeface="Noto Sans Symbols"/>
                <a:cs typeface="Noto Sans Symbols"/>
              </a:rPr>
              <a:t>eerlik</a:t>
            </a:r>
            <a:r>
              <a:rPr lang="sq-AL" sz="1800" dirty="0">
                <a:effectLst/>
                <a:latin typeface="Calibri" panose="020F0502020204030204" pitchFamily="34" charset="0"/>
                <a:ea typeface="Noto Sans Symbols"/>
                <a:cs typeface="Noto Sans Symbols"/>
              </a:rPr>
              <a:t>. Behandel mekaar </a:t>
            </a:r>
            <a:r>
              <a:rPr lang="sq-AL" sz="1800" b="1" dirty="0">
                <a:effectLst/>
                <a:latin typeface="Calibri" panose="020F0502020204030204" pitchFamily="34" charset="0"/>
                <a:ea typeface="Noto Sans Symbols"/>
                <a:cs typeface="Noto Sans Symbols"/>
              </a:rPr>
              <a:t>gelyk</a:t>
            </a:r>
            <a:r>
              <a:rPr lang="sq-AL" sz="1800" dirty="0">
                <a:effectLst/>
                <a:latin typeface="Calibri" panose="020F0502020204030204" pitchFamily="34" charset="0"/>
                <a:ea typeface="Noto Sans Symbols"/>
                <a:cs typeface="Noto Sans Symbols"/>
              </a:rPr>
              <a:t> en </a:t>
            </a:r>
            <a:r>
              <a:rPr lang="sq-AL" sz="1800" b="1" dirty="0">
                <a:effectLst/>
                <a:latin typeface="Calibri" panose="020F0502020204030204" pitchFamily="34" charset="0"/>
                <a:ea typeface="Noto Sans Symbols"/>
                <a:cs typeface="Noto Sans Symbols"/>
              </a:rPr>
              <a:t>regverdig</a:t>
            </a:r>
            <a:r>
              <a:rPr lang="sq-AL" sz="1800" dirty="0">
                <a:effectLst/>
                <a:latin typeface="Calibri" panose="020F0502020204030204" pitchFamily="34" charset="0"/>
                <a:ea typeface="Noto Sans Symbols"/>
                <a:cs typeface="Noto Sans Symbols"/>
              </a:rPr>
              <a:t>.</a:t>
            </a:r>
            <a:endParaRPr lang="en-US" sz="1800" dirty="0">
              <a:effectLst/>
              <a:latin typeface="Noto Sans Symbols"/>
              <a:ea typeface="Noto Sans Symbols"/>
              <a:cs typeface="Noto Sans Symbols"/>
            </a:endParaRPr>
          </a:p>
          <a:p>
            <a:pPr marL="342900" lvl="0" indent="-342900">
              <a:lnSpc>
                <a:spcPct val="115000"/>
              </a:lnSpc>
              <a:spcBef>
                <a:spcPts val="1200"/>
              </a:spcBef>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Albei partye moet bereid wees om hulle tot die verhouding te </a:t>
            </a:r>
            <a:r>
              <a:rPr lang="sq-AL" sz="1800" b="1" dirty="0">
                <a:effectLst/>
                <a:latin typeface="Calibri" panose="020F0502020204030204" pitchFamily="34" charset="0"/>
                <a:ea typeface="Noto Sans Symbols"/>
                <a:cs typeface="Noto Sans Symbols"/>
              </a:rPr>
              <a:t>verbind</a:t>
            </a:r>
            <a:r>
              <a:rPr lang="sq-AL" sz="1800" dirty="0">
                <a:effectLst/>
                <a:latin typeface="Calibri" panose="020F0502020204030204" pitchFamily="34" charset="0"/>
                <a:ea typeface="Noto Sans Symbols"/>
                <a:cs typeface="Noto Sans Symbols"/>
              </a:rPr>
              <a:t> deur tyd en moeite op te offer. </a:t>
            </a:r>
            <a:r>
              <a:rPr lang="en-ZA" sz="1800" dirty="0">
                <a:solidFill>
                  <a:srgbClr val="000000"/>
                </a:solidFill>
                <a:effectLst/>
                <a:latin typeface="Calibri" panose="020F0502020204030204" pitchFamily="34" charset="0"/>
                <a:ea typeface="Arial" panose="020B0604020202020204" pitchFamily="34" charset="0"/>
                <a:cs typeface="Noto Sans Symbols"/>
              </a:rPr>
              <a:t>(</a:t>
            </a:r>
            <a:r>
              <a:rPr lang="en-US" sz="1800" dirty="0" err="1">
                <a:solidFill>
                  <a:srgbClr val="000000"/>
                </a:solidFill>
                <a:effectLst/>
                <a:latin typeface="Calibri" panose="020F0502020204030204" pitchFamily="34" charset="0"/>
                <a:ea typeface="Arial" panose="020B0604020202020204" pitchFamily="34" charset="0"/>
                <a:cs typeface="Noto Sans Symbols"/>
              </a:rPr>
              <a:t>Byvoorbeeld</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albei</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moet</a:t>
            </a:r>
            <a:r>
              <a:rPr lang="en-US" sz="1800" dirty="0">
                <a:solidFill>
                  <a:srgbClr val="000000"/>
                </a:solidFill>
                <a:effectLst/>
                <a:latin typeface="Calibri" panose="020F0502020204030204" pitchFamily="34" charset="0"/>
                <a:ea typeface="Arial" panose="020B0604020202020204" pitchFamily="34" charset="0"/>
                <a:cs typeface="Noto Sans Symbols"/>
              </a:rPr>
              <a:t> 'n </a:t>
            </a:r>
            <a:r>
              <a:rPr lang="en-US" sz="1800" dirty="0" err="1">
                <a:solidFill>
                  <a:srgbClr val="000000"/>
                </a:solidFill>
                <a:effectLst/>
                <a:latin typeface="Calibri" panose="020F0502020204030204" pitchFamily="34" charset="0"/>
                <a:ea typeface="Arial" panose="020B0604020202020204" pitchFamily="34" charset="0"/>
                <a:cs typeface="Noto Sans Symbols"/>
              </a:rPr>
              <a:t>poging</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aanwend</a:t>
            </a:r>
            <a:r>
              <a:rPr lang="en-US" sz="1800" dirty="0">
                <a:solidFill>
                  <a:srgbClr val="000000"/>
                </a:solidFill>
                <a:effectLst/>
                <a:latin typeface="Calibri" panose="020F0502020204030204" pitchFamily="34" charset="0"/>
                <a:ea typeface="Arial" panose="020B0604020202020204" pitchFamily="34" charset="0"/>
                <a:cs typeface="Noto Sans Symbols"/>
              </a:rPr>
              <a:t> om </a:t>
            </a:r>
            <a:r>
              <a:rPr lang="en-US" sz="1800" dirty="0" err="1">
                <a:solidFill>
                  <a:srgbClr val="000000"/>
                </a:solidFill>
                <a:effectLst/>
                <a:latin typeface="Calibri" panose="020F0502020204030204" pitchFamily="34" charset="0"/>
                <a:ea typeface="Arial" panose="020B0604020202020204" pitchFamily="34" charset="0"/>
                <a:cs typeface="Noto Sans Symbols"/>
              </a:rPr>
              <a:t>betyds</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te</a:t>
            </a:r>
            <a:r>
              <a:rPr lang="en-US" sz="1800" dirty="0">
                <a:solidFill>
                  <a:srgbClr val="000000"/>
                </a:solidFill>
                <a:effectLst/>
                <a:latin typeface="Calibri" panose="020F0502020204030204" pitchFamily="34" charset="0"/>
                <a:ea typeface="Arial" panose="020B0604020202020204" pitchFamily="34" charset="0"/>
                <a:cs typeface="Noto Sans Symbols"/>
              </a:rPr>
              <a:t> wees </a:t>
            </a:r>
            <a:r>
              <a:rPr lang="en-US" sz="1800" dirty="0" err="1">
                <a:solidFill>
                  <a:srgbClr val="000000"/>
                </a:solidFill>
                <a:effectLst/>
                <a:latin typeface="Calibri" panose="020F0502020204030204" pitchFamily="34" charset="0"/>
                <a:ea typeface="Arial" panose="020B0604020202020204" pitchFamily="34" charset="0"/>
                <a:cs typeface="Noto Sans Symbols"/>
              </a:rPr>
              <a:t>vir</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ontmoetings</a:t>
            </a:r>
            <a:r>
              <a:rPr lang="en-US" sz="1800" dirty="0">
                <a:solidFill>
                  <a:srgbClr val="000000"/>
                </a:solidFill>
                <a:effectLst/>
                <a:latin typeface="Calibri" panose="020F0502020204030204" pitchFamily="34" charset="0"/>
                <a:ea typeface="Arial" panose="020B0604020202020204" pitchFamily="34" charset="0"/>
                <a:cs typeface="Noto Sans Symbols"/>
              </a:rPr>
              <a:t> of </a:t>
            </a:r>
            <a:r>
              <a:rPr lang="en-US" sz="1800" dirty="0" err="1">
                <a:solidFill>
                  <a:srgbClr val="000000"/>
                </a:solidFill>
                <a:effectLst/>
                <a:latin typeface="Calibri" panose="020F0502020204030204" pitchFamily="34" charset="0"/>
                <a:ea typeface="Arial" panose="020B0604020202020204" pitchFamily="34" charset="0"/>
                <a:cs typeface="Noto Sans Symbols"/>
              </a:rPr>
              <a:t>tydig</a:t>
            </a:r>
            <a:r>
              <a:rPr lang="en-US" sz="1800" dirty="0">
                <a:solidFill>
                  <a:srgbClr val="000000"/>
                </a:solidFill>
                <a:effectLst/>
                <a:latin typeface="Calibri" panose="020F0502020204030204" pitchFamily="34" charset="0"/>
                <a:ea typeface="Arial" panose="020B0604020202020204" pitchFamily="34" charset="0"/>
                <a:cs typeface="Noto Sans Symbols"/>
              </a:rPr>
              <a:t> op </a:t>
            </a:r>
            <a:r>
              <a:rPr lang="en-US" sz="1800" dirty="0" err="1">
                <a:solidFill>
                  <a:srgbClr val="000000"/>
                </a:solidFill>
                <a:effectLst/>
                <a:latin typeface="Calibri" panose="020F0502020204030204" pitchFamily="34" charset="0"/>
                <a:ea typeface="Arial" panose="020B0604020202020204" pitchFamily="34" charset="0"/>
                <a:cs typeface="Noto Sans Symbols"/>
              </a:rPr>
              <a:t>boodskappe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te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reageer</a:t>
            </a:r>
            <a:r>
              <a:rPr lang="en-US"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Bestee gereeld tyd saam en bly in kontak om die verbintenis te bevorder. Neem deel aan </a:t>
            </a:r>
            <a:r>
              <a:rPr lang="sq-AL" sz="1800" b="1" dirty="0">
                <a:effectLst/>
                <a:latin typeface="Calibri" panose="020F0502020204030204" pitchFamily="34" charset="0"/>
                <a:ea typeface="Noto Sans Symbols"/>
                <a:cs typeface="Noto Sans Symbols"/>
              </a:rPr>
              <a:t>gemeenskaplike aktiwiteite</a:t>
            </a:r>
            <a:r>
              <a:rPr lang="sq-AL" sz="1800" dirty="0">
                <a:effectLst/>
                <a:latin typeface="Calibri" panose="020F0502020204030204" pitchFamily="34" charset="0"/>
                <a:ea typeface="Noto Sans Symbols"/>
                <a:cs typeface="Noto Sans Symbols"/>
              </a:rPr>
              <a:t> wat julle albei geniet.</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Lag</a:t>
            </a:r>
            <a:r>
              <a:rPr lang="sq-AL" sz="1800" dirty="0">
                <a:effectLst/>
                <a:latin typeface="Calibri" panose="020F0502020204030204" pitchFamily="34" charset="0"/>
                <a:ea typeface="Noto Sans Symbols"/>
                <a:cs typeface="Noto Sans Symbols"/>
              </a:rPr>
              <a:t> en </a:t>
            </a:r>
            <a:r>
              <a:rPr lang="sq-AL" sz="1800" b="1" dirty="0">
                <a:effectLst/>
                <a:latin typeface="Calibri" panose="020F0502020204030204" pitchFamily="34" charset="0"/>
                <a:ea typeface="Noto Sans Symbols"/>
                <a:cs typeface="Noto Sans Symbols"/>
              </a:rPr>
              <a:t>kuier</a:t>
            </a:r>
            <a:r>
              <a:rPr lang="sq-AL" sz="1800" dirty="0">
                <a:effectLst/>
                <a:latin typeface="Calibri" panose="020F0502020204030204" pitchFamily="34" charset="0"/>
                <a:ea typeface="Noto Sans Symbols"/>
                <a:cs typeface="Noto Sans Symbols"/>
              </a:rPr>
              <a:t> lekker saam met mekaar.</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Kom jou beloftes</a:t>
            </a:r>
            <a:r>
              <a:rPr lang="sq-AL" sz="1800" dirty="0">
                <a:effectLst/>
                <a:latin typeface="Calibri" panose="020F0502020204030204" pitchFamily="34" charset="0"/>
                <a:ea typeface="Noto Sans Symbols"/>
                <a:cs typeface="Noto Sans Symbols"/>
              </a:rPr>
              <a:t> na.</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Wees beskikbaar</a:t>
            </a:r>
            <a:r>
              <a:rPr lang="sq-AL" sz="1800" dirty="0">
                <a:effectLst/>
                <a:latin typeface="Calibri" panose="020F0502020204030204" pitchFamily="34" charset="0"/>
                <a:ea typeface="Noto Sans Symbols"/>
                <a:cs typeface="Noto Sans Symbols"/>
              </a:rPr>
              <a:t> om mekaar in alle omstandighede te ondersteun. </a:t>
            </a:r>
            <a:endParaRPr lang="en-US" sz="1800" dirty="0">
              <a:effectLst/>
              <a:latin typeface="Noto Sans Symbols"/>
              <a:ea typeface="Noto Sans Symbols"/>
              <a:cs typeface="Noto Sans Symbols"/>
            </a:endParaRPr>
          </a:p>
          <a:p>
            <a:pPr marL="342900" lvl="0" indent="-342900">
              <a:lnSpc>
                <a:spcPct val="115000"/>
              </a:lnSpc>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'n Ware vriendskap word nie gebou op gewildheid of voorkoms nie.</a:t>
            </a:r>
            <a:endParaRPr lang="en-US" sz="1800" dirty="0">
              <a:effectLst/>
              <a:latin typeface="Noto Sans Symbols"/>
              <a:ea typeface="Noto Sans Symbols"/>
              <a:cs typeface="Noto Sans Symbols"/>
            </a:endParaRPr>
          </a:p>
          <a:p>
            <a:pPr marL="342900" lvl="0" indent="-342900">
              <a:lnSpc>
                <a:spcPct val="115000"/>
              </a:lnSpc>
              <a:spcBef>
                <a:spcPts val="1200"/>
              </a:spcBef>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Respekteer</a:t>
            </a:r>
            <a:r>
              <a:rPr lang="sq-AL" sz="1800" dirty="0">
                <a:effectLst/>
                <a:latin typeface="Calibri" panose="020F0502020204030204" pitchFamily="34" charset="0"/>
                <a:ea typeface="Noto Sans Symbols"/>
                <a:cs typeface="Noto Sans Symbols"/>
              </a:rPr>
              <a:t> mekaar se </a:t>
            </a:r>
            <a:r>
              <a:rPr lang="sq-AL" sz="1800" b="1" dirty="0">
                <a:effectLst/>
                <a:latin typeface="Calibri" panose="020F0502020204030204" pitchFamily="34" charset="0"/>
                <a:ea typeface="Noto Sans Symbols"/>
                <a:cs typeface="Noto Sans Symbols"/>
              </a:rPr>
              <a:t>verskille</a:t>
            </a:r>
            <a:r>
              <a:rPr lang="sq-AL" sz="1800" dirty="0">
                <a:effectLst/>
                <a:latin typeface="Calibri" panose="020F0502020204030204" pitchFamily="34" charset="0"/>
                <a:ea typeface="Noto Sans Symbols"/>
                <a:cs typeface="Noto Sans Symbols"/>
              </a:rPr>
              <a:t> – ons het die reg tot verskillende standpunte, idees en opinies.</a:t>
            </a:r>
            <a:endParaRPr lang="en-US" sz="1800" dirty="0">
              <a:effectLst/>
              <a:latin typeface="Noto Sans Symbols"/>
              <a:ea typeface="Noto Sans Symbols"/>
              <a:cs typeface="Noto Sans Symbols"/>
            </a:endParaRPr>
          </a:p>
          <a:p>
            <a:pPr marL="342900" lvl="0" indent="-342900" algn="just">
              <a:lnSpc>
                <a:spcPct val="115000"/>
              </a:lnSpc>
              <a:spcBef>
                <a:spcPts val="1200"/>
              </a:spcBef>
              <a:spcAft>
                <a:spcPts val="800"/>
              </a:spcAft>
              <a:buFont typeface="Arial" panose="020B0604020202020204" pitchFamily="34" charset="0"/>
              <a:buChar char="●"/>
            </a:pPr>
            <a:r>
              <a:rPr lang="sq-AL" sz="1800" dirty="0">
                <a:effectLst/>
                <a:latin typeface="Calibri" panose="020F0502020204030204" pitchFamily="34" charset="0"/>
                <a:ea typeface="Noto Sans Symbols"/>
                <a:cs typeface="Noto Sans Symbols"/>
              </a:rPr>
              <a:t>Meningsverskille lei nie noodwendig tot die beëindiging van vriendskappe nie. Respekteer en </a:t>
            </a:r>
            <a:r>
              <a:rPr lang="sq-AL" sz="1800" b="1" dirty="0">
                <a:effectLst/>
                <a:latin typeface="Calibri" panose="020F0502020204030204" pitchFamily="34" charset="0"/>
                <a:ea typeface="Noto Sans Symbols"/>
                <a:cs typeface="Noto Sans Symbols"/>
              </a:rPr>
              <a:t>vergewe</a:t>
            </a:r>
            <a:r>
              <a:rPr lang="sq-AL" sz="1800" dirty="0">
                <a:effectLst/>
                <a:latin typeface="Calibri" panose="020F0502020204030204" pitchFamily="34" charset="0"/>
                <a:ea typeface="Noto Sans Symbols"/>
                <a:cs typeface="Noto Sans Symbols"/>
              </a:rPr>
              <a:t> mekaar.</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11</a:t>
            </a:fld>
            <a:endParaRPr lang="en-US"/>
          </a:p>
        </p:txBody>
      </p:sp>
    </p:spTree>
    <p:extLst>
      <p:ext uri="{BB962C8B-B14F-4D97-AF65-F5344CB8AC3E}">
        <p14:creationId xmlns:p14="http://schemas.microsoft.com/office/powerpoint/2010/main" val="3666353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Refleksie</a:t>
            </a:r>
            <a:r>
              <a:rPr lang="en-GB" dirty="0"/>
              <a:t> (5 min)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solidFill>
                  <a:srgbClr val="000000"/>
                </a:solidFill>
                <a:effectLst/>
                <a:latin typeface="Calibri" panose="020F0502020204030204" pitchFamily="34" charset="0"/>
                <a:ea typeface="Arial" panose="020B0604020202020204" pitchFamily="34" charset="0"/>
                <a:cs typeface="Noto Sans Symbols"/>
              </a:rPr>
              <a:t>Sluit die les af en laat leerders toe om die </a:t>
            </a:r>
            <a:r>
              <a:rPr lang="af-ZA" sz="1800" dirty="0" err="1">
                <a:solidFill>
                  <a:srgbClr val="000000"/>
                </a:solidFill>
                <a:effectLst/>
                <a:latin typeface="Calibri" panose="020F0502020204030204" pitchFamily="34" charset="0"/>
                <a:ea typeface="Arial" panose="020B0604020202020204" pitchFamily="34" charset="0"/>
                <a:cs typeface="Noto Sans Symbols"/>
              </a:rPr>
              <a:t>refleksievraag</a:t>
            </a:r>
            <a:r>
              <a:rPr lang="af-ZA" sz="1800" dirty="0">
                <a:solidFill>
                  <a:srgbClr val="000000"/>
                </a:solidFill>
                <a:effectLst/>
                <a:latin typeface="Calibri" panose="020F0502020204030204" pitchFamily="34" charset="0"/>
                <a:ea typeface="Arial" panose="020B0604020202020204" pitchFamily="34" charset="0"/>
                <a:cs typeface="Noto Sans Symbols"/>
              </a:rPr>
              <a:t> in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1 – Werkkaart</a:t>
            </a:r>
            <a:r>
              <a:rPr lang="af-ZA" sz="1800" dirty="0">
                <a:solidFill>
                  <a:srgbClr val="000000"/>
                </a:solidFill>
                <a:effectLst/>
                <a:latin typeface="Calibri" panose="020F0502020204030204" pitchFamily="34" charset="0"/>
                <a:ea typeface="Arial" panose="020B0604020202020204" pitchFamily="34" charset="0"/>
                <a:cs typeface="Noto Sans Symbols"/>
              </a:rPr>
              <a:t>)  te voltooi.</a:t>
            </a:r>
            <a:endParaRPr lang="en-US" sz="1800">
              <a:effectLst/>
              <a:latin typeface="Noto Sans Symbols"/>
              <a:ea typeface="Noto Sans Symbols"/>
              <a:cs typeface="Noto Sans Symbols"/>
            </a:endParaRPr>
          </a:p>
          <a:p>
            <a:endParaRPr lang="en-GB" dirty="0"/>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12</a:t>
            </a:fld>
            <a:endParaRPr lang="en-US"/>
          </a:p>
        </p:txBody>
      </p:sp>
    </p:spTree>
    <p:extLst>
      <p:ext uri="{BB962C8B-B14F-4D97-AF65-F5344CB8AC3E}">
        <p14:creationId xmlns:p14="http://schemas.microsoft.com/office/powerpoint/2010/main" val="1853049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(5 min)</a:t>
            </a:r>
          </a:p>
          <a:p>
            <a:endParaRPr lang="en-GB" dirty="0"/>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Begin deur leerders te vra om die begrip "</a:t>
            </a:r>
            <a:r>
              <a:rPr lang="af-ZA" sz="1800" b="1" dirty="0">
                <a:effectLst/>
                <a:latin typeface="Calibri" panose="020F0502020204030204" pitchFamily="34" charset="0"/>
                <a:ea typeface="Arial" panose="020B0604020202020204" pitchFamily="34" charset="0"/>
                <a:cs typeface="Noto Sans Symbols"/>
              </a:rPr>
              <a:t>verhoudings</a:t>
            </a:r>
            <a:r>
              <a:rPr lang="af-ZA" sz="1800" dirty="0">
                <a:effectLst/>
                <a:latin typeface="Calibri" panose="020F0502020204030204" pitchFamily="34" charset="0"/>
                <a:ea typeface="Arial" panose="020B0604020202020204" pitchFamily="34" charset="0"/>
                <a:cs typeface="Noto Sans Symbols"/>
              </a:rPr>
              <a:t>" te definieer. Moedig hulle aan om hul gedagtes en voorbeelde te deel.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effectLst/>
                <a:latin typeface="Calibri" panose="020F0502020204030204" pitchFamily="34" charset="0"/>
                <a:ea typeface="Arial" panose="020B0604020202020204" pitchFamily="34" charset="0"/>
                <a:cs typeface="Noto Sans Symbols"/>
              </a:rPr>
              <a:t>Definisie</a:t>
            </a:r>
            <a:r>
              <a:rPr lang="af-ZA" sz="1800" dirty="0">
                <a:effectLst/>
                <a:latin typeface="Calibri" panose="020F0502020204030204" pitchFamily="34" charset="0"/>
                <a:ea typeface="Arial" panose="020B0604020202020204" pitchFamily="34" charset="0"/>
                <a:cs typeface="Noto Sans Symbols"/>
              </a:rPr>
              <a:t>: </a:t>
            </a:r>
            <a:r>
              <a:rPr lang="af-ZA" sz="1800" i="1" dirty="0">
                <a:effectLst/>
                <a:latin typeface="Calibri" panose="020F0502020204030204" pitchFamily="34" charset="0"/>
                <a:ea typeface="Arial" panose="020B0604020202020204" pitchFamily="34" charset="0"/>
                <a:cs typeface="Noto Sans Symbols"/>
              </a:rPr>
              <a:t>Verhoudings</a:t>
            </a:r>
            <a:r>
              <a:rPr lang="af-ZA" sz="1800" dirty="0">
                <a:effectLst/>
                <a:latin typeface="Calibri" panose="020F0502020204030204" pitchFamily="34" charset="0"/>
                <a:ea typeface="Arial" panose="020B0604020202020204" pitchFamily="34" charset="0"/>
                <a:cs typeface="Noto Sans Symbols"/>
              </a:rPr>
              <a:t> verwys na die verbintenisse en emosionele interaksies tussen mense. Tydens hierdie interaksies deel mense hul ervarings, bied hulle ondersteuning aan mekaar en beïnvloed hulle mekaar se lewens.</a:t>
            </a:r>
            <a:endParaRPr lang="en-US" sz="1800" dirty="0">
              <a:effectLst/>
              <a:latin typeface="Noto Sans Symbols"/>
              <a:ea typeface="Noto Sans Symbols"/>
              <a:cs typeface="Noto Sans Symbols"/>
            </a:endParaRPr>
          </a:p>
          <a:p>
            <a:pPr marL="457200" algn="just">
              <a:lnSpc>
                <a:spcPct val="115000"/>
              </a:lnSpc>
            </a:pPr>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Verduidelik die belangrikheid van verhoudings in ons lewens: Ons het 'n inherente begeerte om naby aan ander te wees en verhoudings te begin en te ontwikkel.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Stel die term "</a:t>
            </a:r>
            <a:r>
              <a:rPr lang="af-ZA" sz="1800" b="1" dirty="0">
                <a:effectLst/>
                <a:latin typeface="Calibri" panose="020F0502020204030204" pitchFamily="34" charset="0"/>
                <a:ea typeface="Arial" panose="020B0604020202020204" pitchFamily="34" charset="0"/>
                <a:cs typeface="Noto Sans Symbols"/>
              </a:rPr>
              <a:t>maatskaplike/sosiale ondersteuning</a:t>
            </a:r>
            <a:r>
              <a:rPr lang="af-ZA" sz="1800" dirty="0">
                <a:effectLst/>
                <a:latin typeface="Calibri" panose="020F0502020204030204" pitchFamily="34" charset="0"/>
                <a:ea typeface="Arial" panose="020B0604020202020204" pitchFamily="34" charset="0"/>
                <a:cs typeface="Noto Sans Symbols"/>
              </a:rPr>
              <a:t>" bekend: Die hulp en bystand wat individue van ander mense ontvang om </a:t>
            </a:r>
            <a:r>
              <a:rPr lang="af-ZA" sz="1800" dirty="0" err="1">
                <a:effectLst/>
                <a:latin typeface="Calibri" panose="020F0502020204030204" pitchFamily="34" charset="0"/>
                <a:ea typeface="Arial" panose="020B0604020202020204" pitchFamily="34" charset="0"/>
                <a:cs typeface="Noto Sans Symbols"/>
              </a:rPr>
              <a:t>streshantering</a:t>
            </a:r>
            <a:r>
              <a:rPr lang="af-ZA" sz="1800" dirty="0">
                <a:effectLst/>
                <a:latin typeface="Calibri" panose="020F0502020204030204" pitchFamily="34" charset="0"/>
                <a:ea typeface="Arial" panose="020B0604020202020204" pitchFamily="34" charset="0"/>
                <a:cs typeface="Noto Sans Symbols"/>
              </a:rPr>
              <a:t> te verbeter. Dit dra by tot 'n gevoel van waardering en samehorigheid. </a:t>
            </a:r>
            <a:r>
              <a:rPr lang="af-ZA" sz="1800" b="1" dirty="0">
                <a:effectLst/>
                <a:latin typeface="Calibri" panose="020F0502020204030204" pitchFamily="34" charset="0"/>
                <a:ea typeface="Arial" panose="020B0604020202020204" pitchFamily="34" charset="0"/>
                <a:cs typeface="Noto Sans Symbols"/>
              </a:rPr>
              <a:t>Positiewe verhoudings </a:t>
            </a:r>
            <a:r>
              <a:rPr lang="af-ZA" sz="1800" dirty="0">
                <a:effectLst/>
                <a:latin typeface="Calibri" panose="020F0502020204030204" pitchFamily="34" charset="0"/>
                <a:ea typeface="Arial" panose="020B0604020202020204" pitchFamily="34" charset="0"/>
                <a:cs typeface="Noto Sans Symbols"/>
              </a:rPr>
              <a:t>verwys na  menseverhoudings waarin partye mekaar prakties en emosioneel ondersteun, aanmoedig en help.</a:t>
            </a:r>
            <a:endParaRPr lang="en-US" sz="1800" dirty="0">
              <a:effectLst/>
              <a:latin typeface="Noto Sans Symbols"/>
              <a:ea typeface="Noto Sans Symbols"/>
              <a:cs typeface="Noto Sans Symbols"/>
            </a:endParaRPr>
          </a:p>
          <a:p>
            <a:pPr marL="457200" algn="just">
              <a:lnSpc>
                <a:spcPct val="115000"/>
              </a:lnSpc>
            </a:pPr>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cs typeface="Noto Sans Symbols"/>
              </a:rPr>
              <a:t>Ons ervaar ’n verskeidenheid tipe verhoudings in die verskillende stadiums van ons lewens. Namate ons groei en volwasse word, verander ons behoeftes en die aard van ons verhoudings. Ons eerste </a:t>
            </a:r>
            <a:r>
              <a:rPr lang="af-ZA" sz="1800" dirty="0" err="1">
                <a:effectLst/>
                <a:latin typeface="Calibri" panose="020F0502020204030204" pitchFamily="34" charset="0"/>
                <a:ea typeface="Arial" panose="020B0604020202020204" pitchFamily="34" charset="0"/>
                <a:cs typeface="Noto Sans Symbols"/>
              </a:rPr>
              <a:t>lewensverhoudings</a:t>
            </a:r>
            <a:r>
              <a:rPr lang="af-ZA" sz="1800" dirty="0">
                <a:effectLst/>
                <a:latin typeface="Calibri" panose="020F0502020204030204" pitchFamily="34" charset="0"/>
                <a:ea typeface="Arial" panose="020B0604020202020204" pitchFamily="34" charset="0"/>
                <a:cs typeface="Noto Sans Symbols"/>
              </a:rPr>
              <a:t> is gewoonlik dié met ons versorgers (ouers, grootouers of voogde) by die huis. Soos ons ouer word, vorm ons verhoudings met speel- en klasmaats, vriende en onderwysers. </a:t>
            </a:r>
            <a:endParaRPr lang="en-US" sz="1800" dirty="0">
              <a:effectLst/>
              <a:latin typeface="Noto Sans Symbols"/>
              <a:ea typeface="Arial" panose="020B0604020202020204" pitchFamily="34" charset="0"/>
              <a:cs typeface="Noto Sans Symbols"/>
            </a:endParaRPr>
          </a:p>
          <a:p>
            <a:pPr marL="342900" lvl="0" indent="-342900" algn="just">
              <a:lnSpc>
                <a:spcPct val="115000"/>
              </a:lnSpc>
              <a:buFont typeface="Arial" panose="020B0604020202020204" pitchFamily="34" charset="0"/>
              <a:buChar char="●"/>
            </a:pPr>
            <a:r>
              <a:rPr lang="af-ZA" sz="1800" dirty="0">
                <a:effectLst/>
                <a:latin typeface="Calibri" panose="020F0502020204030204" pitchFamily="34" charset="0"/>
                <a:ea typeface="Arial" panose="020B0604020202020204" pitchFamily="34" charset="0"/>
              </a:rPr>
              <a:t>Gedurende tienerjare (m.a.w. adolessensie/tussen die ouderdom van 10 en 19 jaar) brei ons vriendekring en verhoudings uit en sluit al hoe meer mense in. Gedurende adolessensie word vriendskappe dikwels al hoe belangriker, soms selfs belangriker as gesinsverhoudinge. </a:t>
            </a: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2</a:t>
            </a:fld>
            <a:endParaRPr lang="en-US"/>
          </a:p>
        </p:txBody>
      </p:sp>
    </p:spTree>
    <p:extLst>
      <p:ext uri="{BB962C8B-B14F-4D97-AF65-F5344CB8AC3E}">
        <p14:creationId xmlns:p14="http://schemas.microsoft.com/office/powerpoint/2010/main" val="1652111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(3 min)</a:t>
            </a:r>
          </a:p>
          <a:p>
            <a:endParaRPr lang="en-GB" dirty="0"/>
          </a:p>
          <a:p>
            <a:pPr marL="342900" lvl="0" indent="-342900" algn="just">
              <a:lnSpc>
                <a:spcPct val="115000"/>
              </a:lnSpc>
              <a:buFont typeface="Arial" panose="020B0604020202020204" pitchFamily="34" charset="0"/>
              <a:buChar char="●"/>
            </a:pPr>
            <a:r>
              <a:rPr lang="sq-AL" sz="1800" dirty="0">
                <a:solidFill>
                  <a:srgbClr val="000000"/>
                </a:solidFill>
                <a:effectLst/>
                <a:latin typeface="Calibri" panose="020F0502020204030204" pitchFamily="34" charset="0"/>
                <a:ea typeface="Arial" panose="020B0604020202020204" pitchFamily="34" charset="0"/>
                <a:cs typeface="Noto Sans Symbols"/>
              </a:rPr>
              <a:t>Ons bestempel mense dikwels as </a:t>
            </a:r>
            <a:r>
              <a:rPr lang="sq-AL" sz="1800" b="1" dirty="0">
                <a:solidFill>
                  <a:srgbClr val="000000"/>
                </a:solidFill>
                <a:effectLst/>
                <a:latin typeface="Calibri" panose="020F0502020204030204" pitchFamily="34" charset="0"/>
                <a:ea typeface="Arial" panose="020B0604020202020204" pitchFamily="34" charset="0"/>
                <a:cs typeface="Noto Sans Symbols"/>
              </a:rPr>
              <a:t>familie</a:t>
            </a:r>
            <a:r>
              <a:rPr lang="sq-AL" sz="1800" dirty="0">
                <a:solidFill>
                  <a:srgbClr val="000000"/>
                </a:solidFill>
                <a:effectLst/>
                <a:latin typeface="Calibri" panose="020F0502020204030204" pitchFamily="34" charset="0"/>
                <a:ea typeface="Arial" panose="020B0604020202020204" pitchFamily="34" charset="0"/>
                <a:cs typeface="Noto Sans Symbols"/>
              </a:rPr>
              <a:t>, </a:t>
            </a:r>
            <a:r>
              <a:rPr lang="sq-AL" sz="1800" b="1" dirty="0">
                <a:solidFill>
                  <a:srgbClr val="000000"/>
                </a:solidFill>
                <a:effectLst/>
                <a:latin typeface="Calibri" panose="020F0502020204030204" pitchFamily="34" charset="0"/>
                <a:ea typeface="Arial" panose="020B0604020202020204" pitchFamily="34" charset="0"/>
                <a:cs typeface="Noto Sans Symbols"/>
              </a:rPr>
              <a:t>vriende</a:t>
            </a:r>
            <a:r>
              <a:rPr lang="sq-AL" sz="1800" dirty="0">
                <a:solidFill>
                  <a:srgbClr val="000000"/>
                </a:solidFill>
                <a:effectLst/>
                <a:latin typeface="Calibri" panose="020F0502020204030204" pitchFamily="34" charset="0"/>
                <a:ea typeface="Arial" panose="020B0604020202020204" pitchFamily="34" charset="0"/>
                <a:cs typeface="Noto Sans Symbols"/>
              </a:rPr>
              <a:t>, </a:t>
            </a:r>
            <a:r>
              <a:rPr lang="sq-AL" sz="1800" b="1" dirty="0">
                <a:solidFill>
                  <a:srgbClr val="000000"/>
                </a:solidFill>
                <a:effectLst/>
                <a:latin typeface="Calibri" panose="020F0502020204030204" pitchFamily="34" charset="0"/>
                <a:ea typeface="Arial" panose="020B0604020202020204" pitchFamily="34" charset="0"/>
                <a:cs typeface="Noto Sans Symbols"/>
              </a:rPr>
              <a:t>vyande</a:t>
            </a:r>
            <a:r>
              <a:rPr lang="sq-AL" sz="1800" dirty="0">
                <a:solidFill>
                  <a:srgbClr val="000000"/>
                </a:solidFill>
                <a:effectLst/>
                <a:latin typeface="Calibri" panose="020F0502020204030204" pitchFamily="34" charset="0"/>
                <a:ea typeface="Arial" panose="020B0604020202020204" pitchFamily="34" charset="0"/>
                <a:cs typeface="Noto Sans Symbols"/>
              </a:rPr>
              <a:t> (iemand wat skynbaar nie van ons hou nie OF nie genoeg van ons hou om ons beter te leer ken nie) of </a:t>
            </a:r>
            <a:r>
              <a:rPr lang="sq-AL" sz="1800" b="1" dirty="0">
                <a:solidFill>
                  <a:srgbClr val="000000"/>
                </a:solidFill>
                <a:effectLst/>
                <a:latin typeface="Calibri" panose="020F0502020204030204" pitchFamily="34" charset="0"/>
                <a:ea typeface="Arial" panose="020B0604020202020204" pitchFamily="34" charset="0"/>
                <a:cs typeface="Noto Sans Symbols"/>
              </a:rPr>
              <a:t>vreemdelinge</a:t>
            </a:r>
            <a:r>
              <a:rPr lang="sq-AL" sz="1800" dirty="0">
                <a:solidFill>
                  <a:srgbClr val="000000"/>
                </a:solidFill>
                <a:effectLst/>
                <a:latin typeface="Calibri" panose="020F0502020204030204" pitchFamily="34" charset="0"/>
                <a:ea typeface="Arial" panose="020B0604020202020204" pitchFamily="34" charset="0"/>
                <a:cs typeface="Noto Sans Symbols"/>
              </a:rPr>
              <a:t> (mense wat ons nog nooit ontmoet het nie). Ons kyk egter 'n belangrike kategorie mis: </a:t>
            </a:r>
            <a:r>
              <a:rPr lang="sq-AL" sz="1800" b="1" dirty="0">
                <a:solidFill>
                  <a:srgbClr val="000000"/>
                </a:solidFill>
                <a:effectLst/>
                <a:latin typeface="Calibri" panose="020F0502020204030204" pitchFamily="34" charset="0"/>
                <a:ea typeface="Arial" panose="020B0604020202020204" pitchFamily="34" charset="0"/>
                <a:cs typeface="Noto Sans Symbols"/>
              </a:rPr>
              <a:t>kennisse</a:t>
            </a:r>
            <a:r>
              <a:rPr lang="sq-AL"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b="1" dirty="0">
                <a:solidFill>
                  <a:srgbClr val="000000"/>
                </a:solidFill>
                <a:effectLst/>
                <a:latin typeface="Calibri" panose="020F0502020204030204" pitchFamily="34" charset="0"/>
                <a:ea typeface="Arial" panose="020B0604020202020204" pitchFamily="34" charset="0"/>
                <a:cs typeface="Noto Sans Symbols"/>
              </a:rPr>
              <a:t>Kennisse </a:t>
            </a:r>
            <a:r>
              <a:rPr lang="af-ZA" sz="1800" dirty="0">
                <a:solidFill>
                  <a:srgbClr val="000000"/>
                </a:solidFill>
                <a:effectLst/>
                <a:latin typeface="Calibri" panose="020F0502020204030204" pitchFamily="34" charset="0"/>
                <a:ea typeface="Arial" panose="020B0604020202020204" pitchFamily="34" charset="0"/>
                <a:cs typeface="Noto Sans Symbols"/>
              </a:rPr>
              <a:t>is mense wat jy herken, maar nie goed ken nie. Hulle is nie vreemdelinge nie, aangesien jy hulle al voorheen gesien het, maar hulle is nie vriende nie, want jy ken hulle nie goed genoeg nie. Jy sien hulle dalk net vlugtig by spesifieke plekke soos 'n winkelsentrum, bushalte, sportklub of tydens vakansies. Verhoudings met kennisse bly dikwels oppervlakkig van aard as gevolg van die onderstaande redes:</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Daar is 'n gebrek aan geleentheid om langer in mekaar se geselskap te wees.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'n Mens het die kennisse lank gelede ontmoet, maar hul naam vergeet en is nou te skaam om weer daarna te vra.</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'n Mens voel moontlik geïntimideerd deur hulle of andersom. </a:t>
            </a:r>
            <a:endParaRPr lang="en-US" sz="1800" dirty="0">
              <a:effectLst/>
              <a:latin typeface="Times New Roman" panose="02020603050405020304" pitchFamily="18" charset="0"/>
              <a:ea typeface="Times New Roman" panose="02020603050405020304" pitchFamily="18" charset="0"/>
            </a:endParaRPr>
          </a:p>
          <a:p>
            <a:pPr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sq-AL" sz="1800" dirty="0">
                <a:effectLst/>
                <a:latin typeface="Calibri" panose="020F0502020204030204" pitchFamily="34" charset="0"/>
                <a:ea typeface="Calibri" panose="020F0502020204030204" pitchFamily="34" charset="0"/>
                <a:cs typeface="Times New Roman" panose="02020603050405020304" pitchFamily="18" charset="0"/>
              </a:rPr>
              <a:t>Mense is geneig om kennisse te herken, maar tog min met hul te gesels. Wanneer ons ons sosiale verbintenisse kategoriseer, verstaan ons die rol van kennisse ook beter. Daar is waarskynlik mense in jou klas wat jy as kennisse kan bestempel.</a:t>
            </a:r>
            <a:endParaRPr lang="en-US" sz="1800" dirty="0">
              <a:effectLst/>
              <a:latin typeface="Times New Roman" panose="02020603050405020304" pitchFamily="18"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3</a:t>
            </a:fld>
            <a:endParaRPr lang="en-US"/>
          </a:p>
        </p:txBody>
      </p:sp>
    </p:spTree>
    <p:extLst>
      <p:ext uri="{BB962C8B-B14F-4D97-AF65-F5344CB8AC3E}">
        <p14:creationId xmlns:p14="http://schemas.microsoft.com/office/powerpoint/2010/main" val="2054927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(8 min)</a:t>
            </a:r>
          </a:p>
          <a:p>
            <a:endParaRPr lang="en-GB" dirty="0"/>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Dit is moontlik kennisse in vriende te verander. Om 'n verhouding te </a:t>
            </a:r>
            <a:r>
              <a:rPr lang="af-ZA" sz="1800" b="1" dirty="0">
                <a:solidFill>
                  <a:srgbClr val="000000"/>
                </a:solidFill>
                <a:effectLst/>
                <a:latin typeface="Calibri" panose="020F0502020204030204" pitchFamily="34" charset="0"/>
                <a:ea typeface="Arial" panose="020B0604020202020204" pitchFamily="34" charset="0"/>
                <a:cs typeface="Noto Sans Symbols"/>
              </a:rPr>
              <a:t>inisieer</a:t>
            </a:r>
            <a:r>
              <a:rPr lang="af-ZA" sz="1800" dirty="0">
                <a:solidFill>
                  <a:srgbClr val="000000"/>
                </a:solidFill>
                <a:effectLst/>
                <a:latin typeface="Calibri" panose="020F0502020204030204" pitchFamily="34" charset="0"/>
                <a:ea typeface="Arial" panose="020B0604020202020204" pitchFamily="34" charset="0"/>
                <a:cs typeface="Noto Sans Symbols"/>
              </a:rPr>
              <a:t> beteken om die verhouding te begin of aan die gang te kry.</a:t>
            </a:r>
            <a:r>
              <a:rPr lang="af-ZA" sz="1800" b="1"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sq-AL" sz="1800" dirty="0">
                <a:solidFill>
                  <a:srgbClr val="000000"/>
                </a:solidFill>
                <a:effectLst/>
                <a:latin typeface="Calibri" panose="020F0502020204030204" pitchFamily="34" charset="0"/>
                <a:ea typeface="Arial" panose="020B0604020202020204" pitchFamily="34" charset="0"/>
                <a:cs typeface="Noto Sans Symbols"/>
              </a:rPr>
              <a:t>Die begin van enige verhouding begin gewoonlik met 'n gesprek. As gevolg van die 'geskiedenis' tussen jou en 'n kennis (julle sien mekaar, maar gesels nooit) kan dit soms moeiliker wees om 'n gesprek met 'n kennis aan te knoop as met 'n vreemdeling. Hierdie gedeelde erkenning kan egter voordelig wees, omdat jul iets in gemeen het. Dit kan dan as aanknopingspunt gebruik word.</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Kom ons kyk na 'n paar wenke om 'n verhouding te begin.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Dink aan ‘n onderwerp wat julle albei in gemeen het of iets waaroor julle kan saamstem.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Jy kan dit die beste doen deur vrae te stel en opregte belangstelling in die ander persoon te toon.</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Wanneer jy 'n gesprek begin, kan dit nuttig wees om aanvanklik met feitelike vrae te begin en dan na oorsaaklike vrae en later waardegebaseerde vrae te beweeg. So leer jy algaande om iemand beter te verstaan.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Feitelike vrae </a:t>
            </a:r>
            <a:r>
              <a:rPr lang="af-ZA" sz="1800" dirty="0">
                <a:solidFill>
                  <a:srgbClr val="000000"/>
                </a:solidFill>
                <a:effectLst/>
                <a:latin typeface="Calibri" panose="020F0502020204030204" pitchFamily="34" charset="0"/>
                <a:ea typeface="Arial" panose="020B0604020202020204" pitchFamily="34" charset="0"/>
                <a:cs typeface="Noto Sans Symbols"/>
              </a:rPr>
              <a:t>is eenvoudige vrae oor alledaagse feite.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Oorsaaklike vrae</a:t>
            </a:r>
            <a:r>
              <a:rPr lang="af-ZA" sz="1800" dirty="0">
                <a:solidFill>
                  <a:srgbClr val="000000"/>
                </a:solidFill>
                <a:effectLst/>
                <a:latin typeface="Calibri" panose="020F0502020204030204" pitchFamily="34" charset="0"/>
                <a:ea typeface="Arial" panose="020B0604020202020204" pitchFamily="34" charset="0"/>
                <a:cs typeface="Noto Sans Symbols"/>
              </a:rPr>
              <a:t> is vrae wat vra: hoekom, hoe of wat?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Waardegebaseerde vrae</a:t>
            </a:r>
            <a:r>
              <a:rPr lang="af-ZA" sz="1800" dirty="0">
                <a:solidFill>
                  <a:srgbClr val="000000"/>
                </a:solidFill>
                <a:effectLst/>
                <a:latin typeface="Calibri" panose="020F0502020204030204" pitchFamily="34" charset="0"/>
                <a:ea typeface="Arial" panose="020B0604020202020204" pitchFamily="34" charset="0"/>
                <a:cs typeface="Noto Sans Symbols"/>
              </a:rPr>
              <a:t> is </a:t>
            </a:r>
            <a:r>
              <a:rPr lang="sq-AL" sz="1800" dirty="0">
                <a:effectLst/>
                <a:latin typeface="Calibri" panose="020F0502020204030204" pitchFamily="34" charset="0"/>
                <a:ea typeface="Noto Sans Symbols"/>
                <a:cs typeface="Noto Sans Symbols"/>
              </a:rPr>
              <a:t>vrae wat die waardes, oortuigings, en prioriteite van 'n persoon ondersoek.</a:t>
            </a:r>
            <a:endParaRPr lang="en-US" sz="1800" dirty="0">
              <a:effectLst/>
              <a:latin typeface="Noto Sans Symbols"/>
              <a:ea typeface="Noto Sans Symbols"/>
              <a:cs typeface="Noto Sans Symbols"/>
            </a:endParaRPr>
          </a:p>
          <a:p>
            <a:pPr marL="450215" algn="just">
              <a:lnSpc>
                <a:spcPct val="115000"/>
              </a:lnSpc>
              <a:tabLst>
                <a:tab pos="914400" algn="l"/>
              </a:tabLst>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Kom ons kyk na 'n praktiese voorbeeld. Vra twee leerders om die dialoog op Skyfies 5-7 hardop te lees. </a:t>
            </a:r>
            <a:endParaRPr lang="en-US" sz="1800" dirty="0">
              <a:effectLst/>
              <a:latin typeface="Noto Sans Symbols"/>
              <a:ea typeface="Noto Sans Symbols"/>
              <a:cs typeface="Noto Sans Symbol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4</a:t>
            </a:fld>
            <a:endParaRPr lang="en-US"/>
          </a:p>
        </p:txBody>
      </p:sp>
    </p:spTree>
    <p:extLst>
      <p:ext uri="{BB962C8B-B14F-4D97-AF65-F5344CB8AC3E}">
        <p14:creationId xmlns:p14="http://schemas.microsoft.com/office/powerpoint/2010/main" val="406276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t>
            </a:r>
            <a:r>
              <a:rPr lang="en-GB" dirty="0" err="1"/>
              <a:t>vervolg</a:t>
            </a:r>
            <a:r>
              <a:rPr lang="en-GB" dirty="0"/>
              <a:t>)</a:t>
            </a:r>
          </a:p>
          <a:p>
            <a:endParaRPr lang="en-GB" dirty="0"/>
          </a:p>
          <a:p>
            <a:r>
              <a:rPr lang="af-ZA" sz="1800" dirty="0">
                <a:solidFill>
                  <a:srgbClr val="000000"/>
                </a:solidFill>
                <a:effectLst/>
                <a:latin typeface="Calibri" panose="020F0502020204030204" pitchFamily="34" charset="0"/>
                <a:ea typeface="Arial" panose="020B0604020202020204" pitchFamily="34" charset="0"/>
              </a:rPr>
              <a:t>Twee leerders lees die dialoog hardop. </a:t>
            </a: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5</a:t>
            </a:fld>
            <a:endParaRPr lang="en-US"/>
          </a:p>
        </p:txBody>
      </p:sp>
    </p:spTree>
    <p:extLst>
      <p:ext uri="{BB962C8B-B14F-4D97-AF65-F5344CB8AC3E}">
        <p14:creationId xmlns:p14="http://schemas.microsoft.com/office/powerpoint/2010/main" val="3355242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t>
            </a:r>
            <a:r>
              <a:rPr lang="en-GB" dirty="0" err="1"/>
              <a:t>vervolg</a:t>
            </a:r>
            <a:r>
              <a:rPr lang="en-GB" dirty="0"/>
              <a:t>)</a:t>
            </a:r>
          </a:p>
          <a:p>
            <a:endParaRPr lang="en-GB" dirty="0"/>
          </a:p>
          <a:p>
            <a:r>
              <a:rPr lang="af-ZA" sz="1800" dirty="0">
                <a:solidFill>
                  <a:srgbClr val="000000"/>
                </a:solidFill>
                <a:effectLst/>
                <a:latin typeface="Calibri" panose="020F0502020204030204" pitchFamily="34" charset="0"/>
                <a:ea typeface="Arial" panose="020B0604020202020204" pitchFamily="34" charset="0"/>
              </a:rPr>
              <a:t>Twee leerders lees die dialoog hardop. </a:t>
            </a: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6</a:t>
            </a:fld>
            <a:endParaRPr lang="en-US"/>
          </a:p>
        </p:txBody>
      </p:sp>
    </p:spTree>
    <p:extLst>
      <p:ext uri="{BB962C8B-B14F-4D97-AF65-F5344CB8AC3E}">
        <p14:creationId xmlns:p14="http://schemas.microsoft.com/office/powerpoint/2010/main" val="3974141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t>
            </a:r>
            <a:r>
              <a:rPr lang="en-GB" dirty="0" err="1"/>
              <a:t>vervolg</a:t>
            </a:r>
            <a:r>
              <a:rPr lang="en-GB" dirty="0"/>
              <a:t>)</a:t>
            </a:r>
          </a:p>
          <a:p>
            <a:endParaRPr lang="en-GB" dirty="0"/>
          </a:p>
          <a:p>
            <a:r>
              <a:rPr lang="af-ZA" sz="1800" dirty="0">
                <a:solidFill>
                  <a:srgbClr val="000000"/>
                </a:solidFill>
                <a:effectLst/>
                <a:latin typeface="Calibri" panose="020F0502020204030204" pitchFamily="34" charset="0"/>
                <a:ea typeface="Arial" panose="020B0604020202020204" pitchFamily="34" charset="0"/>
              </a:rPr>
              <a:t>Twee leerders lees die dialoog hardop. </a:t>
            </a: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7</a:t>
            </a:fld>
            <a:endParaRPr lang="en-US"/>
          </a:p>
        </p:txBody>
      </p:sp>
    </p:spTree>
    <p:extLst>
      <p:ext uri="{BB962C8B-B14F-4D97-AF65-F5344CB8AC3E}">
        <p14:creationId xmlns:p14="http://schemas.microsoft.com/office/powerpoint/2010/main" val="1084488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t>
            </a:r>
            <a:r>
              <a:rPr lang="en-GB" dirty="0" err="1"/>
              <a:t>vervolg</a:t>
            </a:r>
            <a:r>
              <a:rPr lang="en-GB" dirty="0"/>
              <a:t>)</a:t>
            </a:r>
            <a:endParaRPr lang="en-US" dirty="0"/>
          </a:p>
          <a:p>
            <a:endParaRPr lang="en-GB" dirty="0"/>
          </a:p>
          <a:p>
            <a:pPr marL="342900" lvl="0" indent="-342900">
              <a:lnSpc>
                <a:spcPct val="115000"/>
              </a:lnSpc>
              <a:buFont typeface="Arial" panose="020B0604020202020204" pitchFamily="34" charset="0"/>
              <a:buChar char="●"/>
              <a:tabLst>
                <a:tab pos="457200" algn="l"/>
                <a:tab pos="914400" algn="l"/>
              </a:tabLst>
            </a:pPr>
            <a:r>
              <a:rPr lang="sq-AL" sz="1800" dirty="0">
                <a:effectLst/>
                <a:latin typeface="Calibri" panose="020F0502020204030204" pitchFamily="34" charset="0"/>
                <a:ea typeface="Noto Sans Symbols"/>
                <a:cs typeface="Noto Sans Symbols"/>
              </a:rPr>
              <a:t>Wanneer jy vriendskappe inisieer, is dit belangrik om </a:t>
            </a:r>
            <a:r>
              <a:rPr lang="sq-AL" sz="1800" b="1" dirty="0">
                <a:effectLst/>
                <a:latin typeface="Calibri" panose="020F0502020204030204" pitchFamily="34" charset="0"/>
                <a:ea typeface="Noto Sans Symbols"/>
                <a:cs typeface="Noto Sans Symbols"/>
              </a:rPr>
              <a:t>aktief te luister </a:t>
            </a:r>
            <a:r>
              <a:rPr lang="sq-AL" sz="1800" dirty="0">
                <a:effectLst/>
                <a:latin typeface="Calibri" panose="020F0502020204030204" pitchFamily="34" charset="0"/>
                <a:ea typeface="Noto Sans Symbols"/>
                <a:cs typeface="Noto Sans Symbols"/>
              </a:rPr>
              <a:t>na wat die ander persoon sê en min oor jouself te deel.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 pos="9144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Neem 'n oomblik om "</a:t>
            </a:r>
            <a:r>
              <a:rPr lang="af-ZA" sz="1800" b="1" dirty="0">
                <a:solidFill>
                  <a:srgbClr val="000000"/>
                </a:solidFill>
                <a:effectLst/>
                <a:latin typeface="Calibri" panose="020F0502020204030204" pitchFamily="34" charset="0"/>
                <a:ea typeface="Arial" panose="020B0604020202020204" pitchFamily="34" charset="0"/>
                <a:cs typeface="Noto Sans Symbols"/>
              </a:rPr>
              <a:t>aktiewe luister</a:t>
            </a:r>
            <a:r>
              <a:rPr lang="af-ZA" sz="1800" dirty="0">
                <a:solidFill>
                  <a:srgbClr val="000000"/>
                </a:solidFill>
                <a:effectLst/>
                <a:latin typeface="Calibri" panose="020F0502020204030204" pitchFamily="34" charset="0"/>
                <a:ea typeface="Arial" panose="020B0604020202020204" pitchFamily="34" charset="0"/>
                <a:cs typeface="Noto Sans Symbols"/>
              </a:rPr>
              <a:t>" te definieer: </a:t>
            </a:r>
            <a:r>
              <a:rPr lang="en-US" sz="1800" dirty="0">
                <a:solidFill>
                  <a:srgbClr val="000000"/>
                </a:solidFill>
                <a:effectLst/>
                <a:latin typeface="Calibri" panose="020F0502020204030204" pitchFamily="34" charset="0"/>
                <a:ea typeface="Noto Sans Symbols"/>
                <a:cs typeface="Noto Sans Symbols"/>
              </a:rPr>
              <a:t>Die </a:t>
            </a:r>
            <a:r>
              <a:rPr lang="en-US" sz="1800" dirty="0" err="1">
                <a:solidFill>
                  <a:srgbClr val="000000"/>
                </a:solidFill>
                <a:effectLst/>
                <a:latin typeface="Calibri" panose="020F0502020204030204" pitchFamily="34" charset="0"/>
                <a:ea typeface="Noto Sans Symbols"/>
                <a:cs typeface="Noto Sans Symbols"/>
              </a:rPr>
              <a:t>praktyk</a:t>
            </a:r>
            <a:r>
              <a:rPr lang="en-US" sz="1800" dirty="0">
                <a:solidFill>
                  <a:srgbClr val="000000"/>
                </a:solidFill>
                <a:effectLst/>
                <a:latin typeface="Calibri" panose="020F0502020204030204" pitchFamily="34" charset="0"/>
                <a:ea typeface="Noto Sans Symbols"/>
                <a:cs typeface="Noto Sans Symbols"/>
              </a:rPr>
              <a:t> om ten </a:t>
            </a:r>
            <a:r>
              <a:rPr lang="en-US" sz="1800" dirty="0" err="1">
                <a:solidFill>
                  <a:srgbClr val="000000"/>
                </a:solidFill>
                <a:effectLst/>
                <a:latin typeface="Calibri" panose="020F0502020204030204" pitchFamily="34" charset="0"/>
                <a:ea typeface="Noto Sans Symbols"/>
                <a:cs typeface="Noto Sans Symbols"/>
              </a:rPr>
              <a:t>volle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konsentreer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verstaan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reageer</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en</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te</a:t>
            </a:r>
            <a:r>
              <a:rPr lang="en-US" sz="1800" dirty="0">
                <a:solidFill>
                  <a:srgbClr val="000000"/>
                </a:solidFill>
                <a:effectLst/>
                <a:latin typeface="Calibri" panose="020F0502020204030204" pitchFamily="34" charset="0"/>
                <a:ea typeface="Noto Sans Symbols"/>
                <a:cs typeface="Noto Sans Symbols"/>
              </a:rPr>
              <a:t> </a:t>
            </a:r>
            <a:r>
              <a:rPr lang="en-US" sz="1800" dirty="0" err="1">
                <a:solidFill>
                  <a:srgbClr val="000000"/>
                </a:solidFill>
                <a:effectLst/>
                <a:latin typeface="Calibri" panose="020F0502020204030204" pitchFamily="34" charset="0"/>
                <a:ea typeface="Noto Sans Symbols"/>
                <a:cs typeface="Noto Sans Symbols"/>
              </a:rPr>
              <a:t>onthou</a:t>
            </a:r>
            <a:r>
              <a:rPr lang="en-US" sz="1800" dirty="0">
                <a:solidFill>
                  <a:srgbClr val="000000"/>
                </a:solidFill>
                <a:effectLst/>
                <a:latin typeface="Calibri" panose="020F0502020204030204" pitchFamily="34" charset="0"/>
                <a:ea typeface="Noto Sans Symbols"/>
                <a:cs typeface="Noto Sans Symbols"/>
              </a:rPr>
              <a:t> wat </a:t>
            </a:r>
            <a:r>
              <a:rPr lang="en-US" sz="1800" dirty="0" err="1">
                <a:solidFill>
                  <a:srgbClr val="000000"/>
                </a:solidFill>
                <a:effectLst/>
                <a:latin typeface="Calibri" panose="020F0502020204030204" pitchFamily="34" charset="0"/>
                <a:ea typeface="Noto Sans Symbols"/>
                <a:cs typeface="Noto Sans Symbols"/>
              </a:rPr>
              <a:t>gesê</a:t>
            </a:r>
            <a:r>
              <a:rPr lang="en-US" sz="1800" dirty="0">
                <a:solidFill>
                  <a:srgbClr val="000000"/>
                </a:solidFill>
                <a:effectLst/>
                <a:latin typeface="Calibri" panose="020F0502020204030204" pitchFamily="34" charset="0"/>
                <a:ea typeface="Noto Sans Symbols"/>
                <a:cs typeface="Noto Sans Symbols"/>
              </a:rPr>
              <a:t> word.</a:t>
            </a:r>
            <a:endParaRPr lang="en-US" sz="1800" dirty="0">
              <a:effectLst/>
              <a:latin typeface="Noto Sans Symbols"/>
              <a:ea typeface="Noto Sans Symbols"/>
              <a:cs typeface="Noto Sans Symbols"/>
            </a:endParaRPr>
          </a:p>
          <a:p>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 pos="914400" algn="l"/>
              </a:tabLst>
            </a:pPr>
            <a:r>
              <a:rPr lang="sq-AL" sz="1800" dirty="0">
                <a:effectLst/>
                <a:latin typeface="Calibri" panose="020F0502020204030204" pitchFamily="34" charset="0"/>
                <a:ea typeface="Noto Sans Symbols"/>
                <a:cs typeface="Noto Sans Symbols"/>
              </a:rPr>
              <a:t>Toon opregte belangstelling in die ander persoon en wees jouself. Moenie onnodige hoë verwagtinge hê nie en aanvaar mense vir wie hulle is. </a:t>
            </a:r>
            <a:r>
              <a:rPr lang="en-US" sz="1800" dirty="0">
                <a:solidFill>
                  <a:srgbClr val="000000"/>
                </a:solidFill>
                <a:effectLst/>
                <a:latin typeface="Calibri" panose="020F0502020204030204" pitchFamily="34" charset="0"/>
                <a:ea typeface="Arial" panose="020B0604020202020204" pitchFamily="34" charset="0"/>
                <a:cs typeface="Noto Sans Symbols"/>
              </a:rPr>
              <a:t>(</a:t>
            </a:r>
            <a:r>
              <a:rPr lang="en-US" sz="1800" b="1" dirty="0" err="1">
                <a:solidFill>
                  <a:srgbClr val="000000"/>
                </a:solidFill>
                <a:effectLst/>
                <a:latin typeface="Calibri" panose="020F0502020204030204" pitchFamily="34" charset="0"/>
                <a:ea typeface="Arial" panose="020B0604020202020204" pitchFamily="34" charset="0"/>
                <a:cs typeface="Noto Sans Symbols"/>
              </a:rPr>
              <a:t>WENK</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Terwyl</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jy</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aktief</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luister</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identifiseer</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onderwerpe</a:t>
            </a:r>
            <a:r>
              <a:rPr lang="en-US" sz="1800" dirty="0">
                <a:solidFill>
                  <a:srgbClr val="000000"/>
                </a:solidFill>
                <a:effectLst/>
                <a:latin typeface="Calibri" panose="020F0502020204030204" pitchFamily="34" charset="0"/>
                <a:ea typeface="Arial" panose="020B0604020202020204" pitchFamily="34" charset="0"/>
                <a:cs typeface="Noto Sans Symbols"/>
              </a:rPr>
              <a:t> wat </a:t>
            </a:r>
            <a:r>
              <a:rPr lang="en-US" sz="1800" dirty="0" err="1">
                <a:solidFill>
                  <a:srgbClr val="000000"/>
                </a:solidFill>
                <a:effectLst/>
                <a:latin typeface="Calibri" panose="020F0502020204030204" pitchFamily="34" charset="0"/>
                <a:ea typeface="Arial" panose="020B0604020202020204" pitchFamily="34" charset="0"/>
                <a:cs typeface="Noto Sans Symbols"/>
              </a:rPr>
              <a:t>julle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albei</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geniet</a:t>
            </a:r>
            <a:r>
              <a:rPr lang="en-US" sz="1800" dirty="0">
                <a:solidFill>
                  <a:srgbClr val="000000"/>
                </a:solidFill>
                <a:effectLst/>
                <a:latin typeface="Calibri" panose="020F0502020204030204" pitchFamily="34" charset="0"/>
                <a:ea typeface="Arial" panose="020B0604020202020204" pitchFamily="34" charset="0"/>
                <a:cs typeface="Noto Sans Symbols"/>
              </a:rPr>
              <a:t> of </a:t>
            </a:r>
            <a:r>
              <a:rPr lang="en-US" sz="1800" dirty="0" err="1">
                <a:solidFill>
                  <a:srgbClr val="000000"/>
                </a:solidFill>
                <a:effectLst/>
                <a:latin typeface="Calibri" panose="020F0502020204030204" pitchFamily="34" charset="0"/>
                <a:ea typeface="Arial" panose="020B0604020202020204" pitchFamily="34" charset="0"/>
                <a:cs typeface="Noto Sans Symbols"/>
              </a:rPr>
              <a:t>oor</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saamstem</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Hierdie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onderwerpe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kan</a:t>
            </a:r>
            <a:r>
              <a:rPr lang="en-US" sz="1800" dirty="0">
                <a:solidFill>
                  <a:srgbClr val="000000"/>
                </a:solidFill>
                <a:effectLst/>
                <a:latin typeface="Calibri" panose="020F0502020204030204" pitchFamily="34" charset="0"/>
                <a:ea typeface="Arial" panose="020B0604020202020204" pitchFamily="34" charset="0"/>
                <a:cs typeface="Noto Sans Symbols"/>
              </a:rPr>
              <a:t> as </a:t>
            </a:r>
            <a:r>
              <a:rPr lang="en-US" sz="1800" dirty="0" err="1">
                <a:solidFill>
                  <a:srgbClr val="000000"/>
                </a:solidFill>
                <a:effectLst/>
                <a:latin typeface="Calibri" panose="020F0502020204030204" pitchFamily="34" charset="0"/>
                <a:ea typeface="Arial" panose="020B0604020202020204" pitchFamily="34" charset="0"/>
                <a:cs typeface="Noto Sans Symbols"/>
              </a:rPr>
              <a:t>aanknopingspunt</a:t>
            </a:r>
            <a:r>
              <a:rPr lang="en-US" sz="1800" dirty="0">
                <a:solidFill>
                  <a:srgbClr val="000000"/>
                </a:solidFill>
                <a:effectLst/>
                <a:latin typeface="Calibri" panose="020F0502020204030204" pitchFamily="34" charset="0"/>
                <a:ea typeface="Arial" panose="020B0604020202020204" pitchFamily="34" charset="0"/>
                <a:cs typeface="Noto Sans Symbols"/>
              </a:rPr>
              <a:t> in die </a:t>
            </a:r>
            <a:r>
              <a:rPr lang="en-US" sz="1800" dirty="0" err="1">
                <a:solidFill>
                  <a:srgbClr val="000000"/>
                </a:solidFill>
                <a:effectLst/>
                <a:latin typeface="Calibri" panose="020F0502020204030204" pitchFamily="34" charset="0"/>
                <a:ea typeface="Arial" panose="020B0604020202020204" pitchFamily="34" charset="0"/>
                <a:cs typeface="Noto Sans Symbols"/>
              </a:rPr>
              <a:t>huidige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gesprek</a:t>
            </a:r>
            <a:r>
              <a:rPr lang="en-US" sz="1800" dirty="0">
                <a:solidFill>
                  <a:srgbClr val="000000"/>
                </a:solidFill>
                <a:effectLst/>
                <a:latin typeface="Calibri" panose="020F0502020204030204" pitchFamily="34" charset="0"/>
                <a:ea typeface="Arial" panose="020B0604020202020204" pitchFamily="34" charset="0"/>
                <a:cs typeface="Noto Sans Symbols"/>
              </a:rPr>
              <a:t> of </a:t>
            </a:r>
            <a:r>
              <a:rPr lang="en-US" sz="1800" dirty="0" err="1">
                <a:solidFill>
                  <a:srgbClr val="000000"/>
                </a:solidFill>
                <a:effectLst/>
                <a:latin typeface="Calibri" panose="020F0502020204030204" pitchFamily="34" charset="0"/>
                <a:ea typeface="Arial" panose="020B0604020202020204" pitchFamily="34" charset="0"/>
                <a:cs typeface="Noto Sans Symbols"/>
              </a:rPr>
              <a:t>toekomstige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gesprekke</a:t>
            </a:r>
            <a:r>
              <a:rPr lang="en-US" sz="1800" dirty="0">
                <a:solidFill>
                  <a:srgbClr val="000000"/>
                </a:solidFill>
                <a:effectLst/>
                <a:latin typeface="Calibri" panose="020F0502020204030204" pitchFamily="34" charset="0"/>
                <a:ea typeface="Arial" panose="020B0604020202020204" pitchFamily="34" charset="0"/>
                <a:cs typeface="Noto Sans Symbols"/>
              </a:rPr>
              <a:t> </a:t>
            </a:r>
            <a:r>
              <a:rPr lang="en-US" sz="1800" dirty="0" err="1">
                <a:solidFill>
                  <a:srgbClr val="000000"/>
                </a:solidFill>
                <a:effectLst/>
                <a:latin typeface="Calibri" panose="020F0502020204030204" pitchFamily="34" charset="0"/>
                <a:ea typeface="Arial" panose="020B0604020202020204" pitchFamily="34" charset="0"/>
                <a:cs typeface="Noto Sans Symbols"/>
              </a:rPr>
              <a:t>gebruik</a:t>
            </a:r>
            <a:r>
              <a:rPr lang="en-US" sz="1800" dirty="0">
                <a:solidFill>
                  <a:srgbClr val="000000"/>
                </a:solidFill>
                <a:effectLst/>
                <a:latin typeface="Calibri" panose="020F0502020204030204" pitchFamily="34" charset="0"/>
                <a:ea typeface="Arial" panose="020B0604020202020204" pitchFamily="34" charset="0"/>
                <a:cs typeface="Noto Sans Symbols"/>
              </a:rPr>
              <a:t> word.)</a:t>
            </a:r>
            <a:endParaRPr lang="en-US" sz="1800" dirty="0">
              <a:effectLst/>
              <a:latin typeface="Noto Sans Symbols"/>
              <a:ea typeface="Noto Sans Symbols"/>
              <a:cs typeface="Noto Sans Symbols"/>
            </a:endParaRPr>
          </a:p>
          <a:p>
            <a:pPr marL="45720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 pos="914400" algn="l"/>
              </a:tabLst>
            </a:pPr>
            <a:r>
              <a:rPr lang="sq-AL" sz="1800" dirty="0">
                <a:effectLst/>
                <a:latin typeface="Calibri" panose="020F0502020204030204" pitchFamily="34" charset="0"/>
                <a:ea typeface="Noto Sans Symbols"/>
                <a:cs typeface="Noto Sans Symbols"/>
              </a:rPr>
              <a:t>Onthou, jy kan nie 'n vriendskap afdwing nie. Soms "kliek" 'n mens natuurlik met iemand as gevolg van 'n gedeelde belangstelling, soortgelyke persoonlikheid of 'n sin vir humor. Ander kere kan 'n mens se verskille 'n aantrekkingspunt wees. Dit is belangrik om vriende se individuele eienskappe te waardeer. Sommige mense sal vir altyd slegs kennisse bly, en dit is ook "oukei". Jy hoef nie met almal, wat oor jou pad kom, vriende te wees nie, maar dit is steeds belangrik om allle mense te respekteer, selfs al is hulle net kennisse.</a:t>
            </a:r>
            <a:endParaRPr lang="en-US" sz="1800" dirty="0">
              <a:effectLst/>
              <a:latin typeface="Noto Sans Symbols"/>
              <a:ea typeface="Noto Sans Symbols"/>
              <a:cs typeface="Noto Sans Symbols"/>
            </a:endParaRPr>
          </a:p>
          <a:p>
            <a:endParaRPr lang="en-GB"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B90EF7C-6434-48DA-BA20-C3BC408B3295}" type="slidenum">
              <a:rPr lang="en-US" smtClean="0"/>
              <a:t>8</a:t>
            </a:fld>
            <a:endParaRPr lang="en-US"/>
          </a:p>
        </p:txBody>
      </p:sp>
    </p:spTree>
    <p:extLst>
      <p:ext uri="{BB962C8B-B14F-4D97-AF65-F5344CB8AC3E}">
        <p14:creationId xmlns:p14="http://schemas.microsoft.com/office/powerpoint/2010/main" val="3282267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(8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Ons gaan nou oefen om hierdie metode toe te pas.</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Soek iemand in die klas wat jy nie goed ken nie. (Gee leerders die geleentheid om op ander plekke te gaan sit.)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Probeer 'n aanknopingspunt vind deur 'n onderwerp te bepaal waaroor julle al twee kan praat. (Verwys leerders na die lys van gemeenskaplike belangstellings op die skyfie.)</a:t>
            </a:r>
            <a:endParaRPr lang="en-US"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Sport</a:t>
            </a:r>
            <a:r>
              <a:rPr lang="sq-AL" sz="1800" dirty="0">
                <a:effectLst/>
                <a:latin typeface="Calibri" panose="020F0502020204030204" pitchFamily="34" charset="0"/>
                <a:ea typeface="Noto Sans Symbols"/>
                <a:cs typeface="Noto Sans Symbols"/>
              </a:rPr>
              <a:t>: Gunstelingsport, -span, -klub, -afrigter of -atleet.</a:t>
            </a:r>
            <a:endParaRPr lang="en-US"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Vermaak</a:t>
            </a:r>
            <a:r>
              <a:rPr lang="sq-AL" sz="1800" dirty="0">
                <a:effectLst/>
                <a:latin typeface="Calibri" panose="020F0502020204030204" pitchFamily="34" charset="0"/>
                <a:ea typeface="Noto Sans Symbols"/>
                <a:cs typeface="Noto Sans Symbols"/>
              </a:rPr>
              <a:t>: Gunstelingflieks, -reekse, -musiek of -boeke.</a:t>
            </a:r>
            <a:endParaRPr lang="en-US"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Tegnologie</a:t>
            </a:r>
            <a:r>
              <a:rPr lang="sq-AL" sz="1800" dirty="0">
                <a:effectLst/>
                <a:latin typeface="Calibri" panose="020F0502020204030204" pitchFamily="34" charset="0"/>
                <a:ea typeface="Noto Sans Symbols"/>
                <a:cs typeface="Noto Sans Symbols"/>
              </a:rPr>
              <a:t>: Gunstelingtoepassings, -webwerwe of -toestelle.</a:t>
            </a:r>
            <a:endParaRPr lang="en-US"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Aktiwiteite</a:t>
            </a:r>
            <a:r>
              <a:rPr lang="sq-AL" sz="1800" dirty="0">
                <a:effectLst/>
                <a:latin typeface="Calibri" panose="020F0502020204030204" pitchFamily="34" charset="0"/>
                <a:ea typeface="Noto Sans Symbols"/>
                <a:cs typeface="Noto Sans Symbols"/>
              </a:rPr>
              <a:t>: Stokperdjies, gemeenskapsgeleenthede of troeteldiere.</a:t>
            </a:r>
            <a:endParaRPr lang="en-US"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sq-AL" sz="1800" b="1" dirty="0">
                <a:effectLst/>
                <a:latin typeface="Calibri" panose="020F0502020204030204" pitchFamily="34" charset="0"/>
                <a:ea typeface="Noto Sans Symbols"/>
                <a:cs typeface="Noto Sans Symbols"/>
              </a:rPr>
              <a:t>Menings</a:t>
            </a:r>
            <a:r>
              <a:rPr lang="sq-AL" sz="1800" dirty="0">
                <a:effectLst/>
                <a:latin typeface="Calibri" panose="020F0502020204030204" pitchFamily="34" charset="0"/>
                <a:ea typeface="Noto Sans Symbols"/>
                <a:cs typeface="Noto Sans Symbols"/>
              </a:rPr>
              <a:t>: Sienings oor  persoonlike gunstelinge (handelsmerke of kossoorte) of huidige skool- of  gemeenskapskwessies, (menings oor bekendes of sosiale kwessies soos klimaatsverandering en dissipline).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Nou gaan julle mekaar vrae begin vrae: Begin met een feitelike vraag.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Volg op met een oorsaaklike vraag (waarom, hoe of wat?).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Eindig met een waardegebaseerde vraag.</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Luister mooi na hul antwoorde, want jy gaan aan die klas terugvoer gee oor wat jy by jou maat geleer het. </a:t>
            </a:r>
            <a:endParaRPr lang="en-US" sz="1800" dirty="0">
              <a:effectLst/>
              <a:latin typeface="Noto Sans Symbols"/>
              <a:ea typeface="Noto Sans Symbols"/>
              <a:cs typeface="Noto Sans Symbols"/>
            </a:endParaRPr>
          </a:p>
          <a:p>
            <a:pPr marL="450215" algn="just">
              <a:lnSpc>
                <a:spcPct val="115000"/>
              </a:lnSpc>
            </a:pPr>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Laat leerders ses minute toe om hul gesprekke te voer, en laat dan twee minute toe vir terugvoer aan die res van die klas. </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B90EF7C-6434-48DA-BA20-C3BC408B3295}" type="slidenum">
              <a:rPr lang="en-US" smtClean="0"/>
              <a:t>9</a:t>
            </a:fld>
            <a:endParaRPr lang="en-US"/>
          </a:p>
        </p:txBody>
      </p:sp>
    </p:spTree>
    <p:extLst>
      <p:ext uri="{BB962C8B-B14F-4D97-AF65-F5344CB8AC3E}">
        <p14:creationId xmlns:p14="http://schemas.microsoft.com/office/powerpoint/2010/main" val="2207300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98A2F-1A13-2BCA-A612-61A0BA87FE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83803C-752E-57F9-7DDA-5ED21538C9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3D485E-7542-D466-A69E-7F2B098A9379}"/>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80746E00-1BE1-2502-B06D-AF0C8D1473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5C7867-3990-33AF-8980-11BB6A2D665A}"/>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88482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BF4B5-E921-E257-E840-82F937819C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B94717-7554-E61D-9C05-4AF7E06872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0ACE8-7930-5BB8-B5DF-25DEF33FFC29}"/>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1BB802FC-73F7-43F7-4FC1-A7687D972A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1262A-E553-0AB0-2A7F-DBF3D097EFEF}"/>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59354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07A7C-6A70-4F85-6821-0599BC16D8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0C4B68-3C2A-ACC3-B676-650E608962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89361-3301-BE2B-D3E5-EECEE001FEBB}"/>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EE33AAE7-3275-A282-1445-89018EDC6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B2662-2511-3A4E-C21B-B0B3DCD79F7A}"/>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2989719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AF767-7E58-8239-D62A-56D9631DD7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FDF938-E00C-29D1-C63E-4E24A3EAD1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0F173E-CA3E-383F-6C42-32ED2824F9A1}"/>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86D39D14-24EC-94F1-4725-B7F26B1C91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D2D2F-755A-200C-2AED-BD63BE03E66B}"/>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370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C7BF5-E00E-8CD6-6FBA-6D908C6801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A4F3AC-6E13-F741-F5F1-ED4693F962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25FFA4-057F-1837-F944-2208362D04A9}"/>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3A5A8559-2596-919D-9498-BEE3945F18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E2CF8D-D136-B6FF-9EE8-EECE02041260}"/>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1653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0445D-D12E-E799-2500-03405C6B92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8328ED-ECB3-E568-4B63-74997BF385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DA656E-C3C4-DB5A-3BA9-FD37AF2722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E3920A-AD0C-E384-3568-E07791680197}"/>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a:extLst>
              <a:ext uri="{FF2B5EF4-FFF2-40B4-BE49-F238E27FC236}">
                <a16:creationId xmlns:a16="http://schemas.microsoft.com/office/drawing/2014/main" id="{60A3EAB2-D0F1-5144-9239-FE4DDE0E2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EE0A9B-6972-ED0B-B54B-E84D7D03F3DA}"/>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7965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6D7DE-034C-1714-6928-2592234349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F1E06A-699A-8D1A-28A6-2A4AA9711A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2675E2-2476-6B3C-856A-18C2022774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BCF418-2428-D49F-1B96-C07E4382D1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4FCA8E-55A1-77D8-90DD-5F4FD72467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B02038-025C-43D2-2A2F-88329064C677}"/>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8" name="Footer Placeholder 7">
            <a:extLst>
              <a:ext uri="{FF2B5EF4-FFF2-40B4-BE49-F238E27FC236}">
                <a16:creationId xmlns:a16="http://schemas.microsoft.com/office/drawing/2014/main" id="{B514635C-0915-75A4-9B14-5AED316AFC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7394EE-C68B-A4AF-B265-9344754A58B6}"/>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325635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472A7-5958-0C47-4DE9-74D0DBC39E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8025AE-BD50-EED0-A534-34E9C08FB7C5}"/>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4" name="Footer Placeholder 3">
            <a:extLst>
              <a:ext uri="{FF2B5EF4-FFF2-40B4-BE49-F238E27FC236}">
                <a16:creationId xmlns:a16="http://schemas.microsoft.com/office/drawing/2014/main" id="{CB973210-8CA6-3AE7-BCBD-132095D7B1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C6B920-47E1-93F3-20A4-534A7E3F1B4E}"/>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411187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1BD75E-D1E7-5283-24C6-93255ADB1A1E}"/>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3" name="Footer Placeholder 2">
            <a:extLst>
              <a:ext uri="{FF2B5EF4-FFF2-40B4-BE49-F238E27FC236}">
                <a16:creationId xmlns:a16="http://schemas.microsoft.com/office/drawing/2014/main" id="{19B08E6F-E81F-2B65-102C-A2E7E8D74B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086AA1-F986-B8BF-AE7E-104B36EDED78}"/>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93097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4B8D-4C97-11C9-6AE8-320DF10144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5FF1AC-CCA5-6D1F-55D8-F409C34505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F43FCB-872F-C743-4B72-2EDD084A3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CB420C-6424-7F84-C74D-A9CFBB35B3B9}"/>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a:extLst>
              <a:ext uri="{FF2B5EF4-FFF2-40B4-BE49-F238E27FC236}">
                <a16:creationId xmlns:a16="http://schemas.microsoft.com/office/drawing/2014/main" id="{BF138D94-C3EC-8336-100D-5DA1C0CBF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B731A2-E5C5-EA5C-B3D3-A3C9D68C89B5}"/>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315199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410B4-287F-1F9E-C79C-B17A7E2F43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CC7FAC-1D90-154A-B854-C002157474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796EDB-B049-A61E-0556-A654D29DB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C18DC9-1C5F-6DEC-59B6-7789D8D5C891}"/>
              </a:ext>
            </a:extLst>
          </p:cNvPr>
          <p:cNvSpPr>
            <a:spLocks noGrp="1"/>
          </p:cNvSpPr>
          <p:nvPr>
            <p:ph type="dt" sz="half" idx="10"/>
          </p:nvPr>
        </p:nvSpPr>
        <p:spPr/>
        <p:txBody>
          <a:bodyPr/>
          <a:lstStyle/>
          <a:p>
            <a:fld id="{8D8BB371-E046-4EFD-B696-A324F86C9FFA}" type="datetimeFigureOut">
              <a:rPr lang="en-US" smtClean="0"/>
              <a:t>8/2/2024</a:t>
            </a:fld>
            <a:endParaRPr lang="en-US"/>
          </a:p>
        </p:txBody>
      </p:sp>
      <p:sp>
        <p:nvSpPr>
          <p:cNvPr id="6" name="Footer Placeholder 5">
            <a:extLst>
              <a:ext uri="{FF2B5EF4-FFF2-40B4-BE49-F238E27FC236}">
                <a16:creationId xmlns:a16="http://schemas.microsoft.com/office/drawing/2014/main" id="{23AD852D-4A9C-A080-91F6-B398FB4D88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B1D5F8-733D-D095-BABF-56D50AB811C7}"/>
              </a:ext>
            </a:extLst>
          </p:cNvPr>
          <p:cNvSpPr>
            <a:spLocks noGrp="1"/>
          </p:cNvSpPr>
          <p:nvPr>
            <p:ph type="sldNum" sz="quarter" idx="12"/>
          </p:nvPr>
        </p:nvSpPr>
        <p:spPr/>
        <p:txBody>
          <a:bodyPr/>
          <a:lstStyle/>
          <a:p>
            <a:fld id="{CC5D59DB-68E1-413F-ADC8-98D56A10ADCC}" type="slidenum">
              <a:rPr lang="en-US" smtClean="0"/>
              <a:t>‹#›</a:t>
            </a:fld>
            <a:endParaRPr lang="en-US"/>
          </a:p>
        </p:txBody>
      </p:sp>
    </p:spTree>
    <p:extLst>
      <p:ext uri="{BB962C8B-B14F-4D97-AF65-F5344CB8AC3E}">
        <p14:creationId xmlns:p14="http://schemas.microsoft.com/office/powerpoint/2010/main" val="1057324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6B0FA0-AFDB-8B3E-F991-1DF6377964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E9F1D0-F35B-0FF9-33DB-9C731BDD16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41C8C-FBAB-5A5B-B331-7774FC6E3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8BB371-E046-4EFD-B696-A324F86C9FFA}" type="datetimeFigureOut">
              <a:rPr lang="en-US" smtClean="0"/>
              <a:t>8/2/2024</a:t>
            </a:fld>
            <a:endParaRPr lang="en-US"/>
          </a:p>
        </p:txBody>
      </p:sp>
      <p:sp>
        <p:nvSpPr>
          <p:cNvPr id="5" name="Footer Placeholder 4">
            <a:extLst>
              <a:ext uri="{FF2B5EF4-FFF2-40B4-BE49-F238E27FC236}">
                <a16:creationId xmlns:a16="http://schemas.microsoft.com/office/drawing/2014/main" id="{FBFD9A72-15E5-5425-8AC5-2065DC4A2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0ECB7E2-0E80-8C3D-23DC-F6A9E2AFB9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5D59DB-68E1-413F-ADC8-98D56A10ADCC}" type="slidenum">
              <a:rPr lang="en-US" smtClean="0"/>
              <a:t>‹#›</a:t>
            </a:fld>
            <a:endParaRPr lang="en-US"/>
          </a:p>
        </p:txBody>
      </p:sp>
    </p:spTree>
    <p:extLst>
      <p:ext uri="{BB962C8B-B14F-4D97-AF65-F5344CB8AC3E}">
        <p14:creationId xmlns:p14="http://schemas.microsoft.com/office/powerpoint/2010/main" val="3370538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connected to each other&#10;&#10;Description automatically generated">
            <a:extLst>
              <a:ext uri="{FF2B5EF4-FFF2-40B4-BE49-F238E27FC236}">
                <a16:creationId xmlns:a16="http://schemas.microsoft.com/office/drawing/2014/main" id="{E38DAE0A-B67D-DD50-E46B-E16EFDDA9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392448DD-D90D-623A-34B3-57A19BD38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6053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s legs and feet in black shoes&#10;&#10;Description automatically generated">
            <a:extLst>
              <a:ext uri="{FF2B5EF4-FFF2-40B4-BE49-F238E27FC236}">
                <a16:creationId xmlns:a16="http://schemas.microsoft.com/office/drawing/2014/main" id="{F192CFA1-8FD6-10D4-FE0C-8D35DE1575A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576" b="1515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A50F245-3516-FC3F-73C8-EE44E18244E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WENK</a:t>
            </a:r>
            <a:r>
              <a:rPr lang="en-US" sz="3600" dirty="0">
                <a:solidFill>
                  <a:schemeClr val="tx1">
                    <a:lumMod val="85000"/>
                    <a:lumOff val="15000"/>
                  </a:schemeClr>
                </a:solidFill>
              </a:rPr>
              <a:t>: Hoe om ’n </a:t>
            </a:r>
            <a:r>
              <a:rPr lang="en-US" sz="3600" dirty="0" err="1">
                <a:solidFill>
                  <a:schemeClr val="tx1">
                    <a:lumMod val="85000"/>
                    <a:lumOff val="15000"/>
                  </a:schemeClr>
                </a:solidFill>
              </a:rPr>
              <a:t>gesprek</a:t>
            </a:r>
            <a:r>
              <a:rPr lang="en-US" sz="3600" dirty="0">
                <a:solidFill>
                  <a:schemeClr val="tx1">
                    <a:lumMod val="85000"/>
                    <a:lumOff val="15000"/>
                  </a:schemeClr>
                </a:solidFill>
              </a:rPr>
              <a:t> </a:t>
            </a:r>
            <a:r>
              <a:rPr lang="en-US" sz="3600" dirty="0" err="1">
                <a:solidFill>
                  <a:schemeClr val="tx1">
                    <a:lumMod val="85000"/>
                    <a:lumOff val="15000"/>
                  </a:schemeClr>
                </a:solidFill>
              </a:rPr>
              <a:t>goed</a:t>
            </a:r>
            <a:r>
              <a:rPr lang="en-US" sz="3600" dirty="0">
                <a:solidFill>
                  <a:schemeClr val="tx1">
                    <a:lumMod val="85000"/>
                    <a:lumOff val="15000"/>
                  </a:schemeClr>
                </a:solidFill>
              </a:rPr>
              <a:t> </a:t>
            </a:r>
            <a:r>
              <a:rPr lang="en-US" sz="3600" dirty="0" err="1">
                <a:solidFill>
                  <a:schemeClr val="tx1">
                    <a:lumMod val="85000"/>
                    <a:lumOff val="15000"/>
                  </a:schemeClr>
                </a:solidFill>
              </a:rPr>
              <a:t>af</a:t>
            </a:r>
            <a:r>
              <a:rPr lang="en-US" sz="3600" dirty="0">
                <a:solidFill>
                  <a:schemeClr val="tx1">
                    <a:lumMod val="85000"/>
                    <a:lumOff val="15000"/>
                  </a:schemeClr>
                </a:solidFill>
              </a:rPr>
              <a:t> </a:t>
            </a:r>
            <a:r>
              <a:rPr lang="en-US" sz="3600" dirty="0" err="1">
                <a:solidFill>
                  <a:schemeClr val="tx1">
                    <a:lumMod val="85000"/>
                    <a:lumOff val="15000"/>
                  </a:schemeClr>
                </a:solidFill>
              </a:rPr>
              <a:t>te</a:t>
            </a:r>
            <a:r>
              <a:rPr lang="en-US" sz="3600">
                <a:solidFill>
                  <a:schemeClr val="tx1">
                    <a:lumMod val="85000"/>
                    <a:lumOff val="15000"/>
                  </a:schemeClr>
                </a:solidFill>
              </a:rPr>
              <a:t> sluit</a:t>
            </a:r>
            <a:endParaRPr lang="en-US" sz="36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5CFCAED8-21C6-D66B-93C6-CA261186CA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962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group of people holding puzzle pieces&#10;&#10;Description automatically generated">
            <a:extLst>
              <a:ext uri="{FF2B5EF4-FFF2-40B4-BE49-F238E27FC236}">
                <a16:creationId xmlns:a16="http://schemas.microsoft.com/office/drawing/2014/main" id="{F6A6422D-2682-1B1A-054E-9462A4B796E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3"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06E315-7AA8-0D27-B09F-8795E035CC4B}"/>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Groepaktiwiteit</a:t>
            </a:r>
            <a:endParaRPr lang="en-US" sz="4000" dirty="0">
              <a:solidFill>
                <a:srgbClr val="FFFFFF"/>
              </a:solidFill>
            </a:endParaRPr>
          </a:p>
        </p:txBody>
      </p:sp>
      <p:pic>
        <p:nvPicPr>
          <p:cNvPr id="13" name="Picture 12" descr="A logo with a person in the middle&#10;&#10;Description automatically generated">
            <a:extLst>
              <a:ext uri="{FF2B5EF4-FFF2-40B4-BE49-F238E27FC236}">
                <a16:creationId xmlns:a16="http://schemas.microsoft.com/office/drawing/2014/main" id="{850838DD-5322-D88D-2778-B237AED10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12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erson sitting at a desk with a computer&#10;&#10;Description automatically generated">
            <a:extLst>
              <a:ext uri="{FF2B5EF4-FFF2-40B4-BE49-F238E27FC236}">
                <a16:creationId xmlns:a16="http://schemas.microsoft.com/office/drawing/2014/main" id="{FA4209E2-B381-B92A-77CD-E1E9EF65361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8"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46337-F034-CEEE-8A53-A33B0EC74F4B}"/>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err="1">
                <a:solidFill>
                  <a:srgbClr val="FFFFFF"/>
                </a:solidFill>
              </a:rPr>
              <a:t>Refleksie</a:t>
            </a:r>
            <a:endParaRPr lang="en-US" sz="4000"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A730FC48-6580-EBEB-8949-FCEF1DEE5A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521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6A066-1E9D-EA93-A64E-09ECFE578133}"/>
              </a:ext>
            </a:extLst>
          </p:cNvPr>
          <p:cNvSpPr>
            <a:spLocks noGrp="1"/>
          </p:cNvSpPr>
          <p:nvPr>
            <p:ph type="title"/>
          </p:nvPr>
        </p:nvSpPr>
        <p:spPr/>
        <p:txBody>
          <a:bodyPr/>
          <a:lstStyle/>
          <a:p>
            <a:pPr algn="ctr"/>
            <a:r>
              <a:rPr lang="en-GB" dirty="0" err="1"/>
              <a:t>Belangrikheid</a:t>
            </a:r>
            <a:r>
              <a:rPr lang="en-GB" dirty="0"/>
              <a:t> van </a:t>
            </a:r>
            <a:r>
              <a:rPr lang="en-GB" dirty="0" err="1"/>
              <a:t>Verhoudings</a:t>
            </a:r>
            <a:endParaRPr lang="en-US" dirty="0"/>
          </a:p>
        </p:txBody>
      </p:sp>
      <p:graphicFrame>
        <p:nvGraphicFramePr>
          <p:cNvPr id="7" name="Text Placeholder 2">
            <a:extLst>
              <a:ext uri="{FF2B5EF4-FFF2-40B4-BE49-F238E27FC236}">
                <a16:creationId xmlns:a16="http://schemas.microsoft.com/office/drawing/2014/main" id="{CD04083C-6054-A7E6-1CA1-D815CF34C4E2}"/>
              </a:ext>
            </a:extLst>
          </p:cNvPr>
          <p:cNvGraphicFramePr>
            <a:graphicFrameLocks noGrp="1"/>
          </p:cNvGraphicFramePr>
          <p:nvPr>
            <p:ph idx="1"/>
            <p:extLst>
              <p:ext uri="{D42A27DB-BD31-4B8C-83A1-F6EECF244321}">
                <p14:modId xmlns:p14="http://schemas.microsoft.com/office/powerpoint/2010/main" val="16429180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descr="A logo with a person in the middle&#10;&#10;Description automatically generated">
            <a:extLst>
              <a:ext uri="{FF2B5EF4-FFF2-40B4-BE49-F238E27FC236}">
                <a16:creationId xmlns:a16="http://schemas.microsoft.com/office/drawing/2014/main" id="{7F6CED90-5B5B-E61D-F9CF-F4A38DBF97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0322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19F7815-3AA2-7679-26F4-A63338C8B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68" y="4843169"/>
            <a:ext cx="12196668" cy="2016059"/>
            <a:chOff x="-4668" y="4843169"/>
            <a:chExt cx="12196668" cy="2016059"/>
          </a:xfrm>
        </p:grpSpPr>
        <p:sp>
          <p:nvSpPr>
            <p:cNvPr id="14" name="Rectangle 13">
              <a:extLst>
                <a:ext uri="{FF2B5EF4-FFF2-40B4-BE49-F238E27FC236}">
                  <a16:creationId xmlns:a16="http://schemas.microsoft.com/office/drawing/2014/main" id="{656154CE-3587-5C44-2A6B-1FE49B302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668" y="4843169"/>
              <a:ext cx="12196668" cy="2015947"/>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E7A46DB-98C4-E666-AEC5-DF8B5DD9E7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4400"/>
              <a:ext cx="10565988" cy="2014828"/>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9F8962A-028A-2EBA-FBCF-F9B033440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3170"/>
              <a:ext cx="10309010" cy="2006799"/>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F139663-D7C2-5898-E610-2183584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05876" y="4851203"/>
              <a:ext cx="8086124" cy="200679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itle 1">
            <a:extLst>
              <a:ext uri="{FF2B5EF4-FFF2-40B4-BE49-F238E27FC236}">
                <a16:creationId xmlns:a16="http://schemas.microsoft.com/office/drawing/2014/main" id="{F0A0FE14-DBA7-F3DE-9D9C-9AC02FA53F7C}"/>
              </a:ext>
            </a:extLst>
          </p:cNvPr>
          <p:cNvSpPr>
            <a:spLocks noGrp="1"/>
          </p:cNvSpPr>
          <p:nvPr>
            <p:ph type="title"/>
          </p:nvPr>
        </p:nvSpPr>
        <p:spPr>
          <a:xfrm>
            <a:off x="1630680" y="5495437"/>
            <a:ext cx="8949690" cy="702264"/>
          </a:xfrm>
        </p:spPr>
        <p:txBody>
          <a:bodyPr vert="horz" lIns="91440" tIns="45720" rIns="91440" bIns="45720" rtlCol="0" anchor="b">
            <a:normAutofit fontScale="90000"/>
          </a:bodyPr>
          <a:lstStyle/>
          <a:p>
            <a:pPr algn="ctr"/>
            <a:r>
              <a:rPr lang="en-US" sz="4800" b="1" kern="1200" dirty="0" err="1">
                <a:solidFill>
                  <a:srgbClr val="FFFFFF"/>
                </a:solidFill>
                <a:latin typeface="+mj-lt"/>
                <a:ea typeface="+mj-ea"/>
                <a:cs typeface="+mj-cs"/>
              </a:rPr>
              <a:t>Kategorieë</a:t>
            </a:r>
            <a:r>
              <a:rPr lang="en-US" sz="4800" b="1" kern="1200" dirty="0">
                <a:solidFill>
                  <a:srgbClr val="FFFFFF"/>
                </a:solidFill>
                <a:latin typeface="+mj-lt"/>
                <a:ea typeface="+mj-ea"/>
                <a:cs typeface="+mj-cs"/>
              </a:rPr>
              <a:t> van </a:t>
            </a:r>
            <a:r>
              <a:rPr lang="en-US" sz="4800" b="1" kern="1200" dirty="0" err="1">
                <a:solidFill>
                  <a:srgbClr val="FFFFFF"/>
                </a:solidFill>
                <a:latin typeface="+mj-lt"/>
                <a:ea typeface="+mj-ea"/>
                <a:cs typeface="+mj-cs"/>
              </a:rPr>
              <a:t>Verhoudings</a:t>
            </a:r>
            <a:endParaRPr lang="en-US" sz="4800" b="1" kern="1200" dirty="0">
              <a:solidFill>
                <a:srgbClr val="FFFFFF"/>
              </a:solidFill>
              <a:latin typeface="+mj-lt"/>
              <a:ea typeface="+mj-ea"/>
              <a:cs typeface="+mj-cs"/>
            </a:endParaRPr>
          </a:p>
        </p:txBody>
      </p:sp>
      <p:pic>
        <p:nvPicPr>
          <p:cNvPr id="25" name="Picture 24" descr="A logo with a person in the middle&#10;&#10;Description automatically generated">
            <a:extLst>
              <a:ext uri="{FF2B5EF4-FFF2-40B4-BE49-F238E27FC236}">
                <a16:creationId xmlns:a16="http://schemas.microsoft.com/office/drawing/2014/main" id="{FE7D8568-28E5-74E3-FEC3-8DFE74501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0DC8840C-C01E-B4E1-1198-49DCCA45CA97}"/>
              </a:ext>
            </a:extLst>
          </p:cNvPr>
          <p:cNvSpPr>
            <a:spLocks noGrp="1"/>
          </p:cNvSpPr>
          <p:nvPr>
            <p:ph idx="1"/>
          </p:nvPr>
        </p:nvSpPr>
        <p:spPr/>
        <p:txBody>
          <a:bodyPr/>
          <a:lstStyle/>
          <a:p>
            <a:endParaRPr lang="en-US"/>
          </a:p>
        </p:txBody>
      </p:sp>
      <p:pic>
        <p:nvPicPr>
          <p:cNvPr id="5" name="Content Placeholder 4" descr="A close-up of a game piece&#10;&#10;Description automatically generated">
            <a:extLst>
              <a:ext uri="{FF2B5EF4-FFF2-40B4-BE49-F238E27FC236}">
                <a16:creationId xmlns:a16="http://schemas.microsoft.com/office/drawing/2014/main" id="{75D54EBE-2EFA-5882-11F8-63620C495D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2048" y="0"/>
            <a:ext cx="7251032" cy="4834021"/>
          </a:xfrm>
          <a:prstGeom prst="rect">
            <a:avLst/>
          </a:prstGeom>
        </p:spPr>
      </p:pic>
    </p:spTree>
    <p:extLst>
      <p:ext uri="{BB962C8B-B14F-4D97-AF65-F5344CB8AC3E}">
        <p14:creationId xmlns:p14="http://schemas.microsoft.com/office/powerpoint/2010/main" val="175082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Content Placeholder 13" descr="A group of colorful papers with question marks&#10;&#10;Description automatically generated">
            <a:extLst>
              <a:ext uri="{FF2B5EF4-FFF2-40B4-BE49-F238E27FC236}">
                <a16:creationId xmlns:a16="http://schemas.microsoft.com/office/drawing/2014/main" id="{75B930B6-71EB-FEF3-0950-5CCACF3EE23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32" name="Rectangle 3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B40E6-2B2B-18CC-036B-5769C1AFA30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Gepaste</a:t>
            </a:r>
            <a:r>
              <a:rPr lang="en-US" sz="3600" dirty="0">
                <a:solidFill>
                  <a:schemeClr val="tx1">
                    <a:lumMod val="85000"/>
                    <a:lumOff val="15000"/>
                  </a:schemeClr>
                </a:solidFill>
              </a:rPr>
              <a:t> </a:t>
            </a:r>
            <a:r>
              <a:rPr lang="en-US" sz="3600" dirty="0" err="1">
                <a:solidFill>
                  <a:schemeClr val="tx1">
                    <a:lumMod val="85000"/>
                    <a:lumOff val="15000"/>
                  </a:schemeClr>
                </a:solidFill>
              </a:rPr>
              <a:t>maniere</a:t>
            </a:r>
            <a:r>
              <a:rPr lang="en-US" sz="3600" dirty="0">
                <a:solidFill>
                  <a:schemeClr val="tx1">
                    <a:lumMod val="85000"/>
                    <a:lumOff val="15000"/>
                  </a:schemeClr>
                </a:solidFill>
              </a:rPr>
              <a:t> om ’n </a:t>
            </a:r>
            <a:r>
              <a:rPr lang="en-US" sz="3600" dirty="0" err="1">
                <a:solidFill>
                  <a:schemeClr val="tx1">
                    <a:lumMod val="85000"/>
                    <a:lumOff val="15000"/>
                  </a:schemeClr>
                </a:solidFill>
              </a:rPr>
              <a:t>verhouding</a:t>
            </a:r>
            <a:r>
              <a:rPr lang="en-US" sz="3600" dirty="0">
                <a:solidFill>
                  <a:schemeClr val="tx1">
                    <a:lumMod val="85000"/>
                    <a:lumOff val="15000"/>
                  </a:schemeClr>
                </a:solidFill>
              </a:rPr>
              <a:t> </a:t>
            </a:r>
            <a:r>
              <a:rPr lang="en-US" sz="3600" dirty="0" err="1">
                <a:solidFill>
                  <a:schemeClr val="tx1">
                    <a:lumMod val="85000"/>
                    <a:lumOff val="15000"/>
                  </a:schemeClr>
                </a:solidFill>
              </a:rPr>
              <a:t>te</a:t>
            </a:r>
            <a:r>
              <a:rPr lang="en-US" sz="3600" dirty="0">
                <a:solidFill>
                  <a:schemeClr val="tx1">
                    <a:lumMod val="85000"/>
                    <a:lumOff val="15000"/>
                  </a:schemeClr>
                </a:solidFill>
              </a:rPr>
              <a:t> begin </a:t>
            </a:r>
          </a:p>
        </p:txBody>
      </p:sp>
      <p:cxnSp>
        <p:nvCxnSpPr>
          <p:cNvPr id="34" name="Straight Connector 3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16" name="Picture 15" descr="A logo with a person in the middle&#10;&#10;Description automatically generated">
            <a:extLst>
              <a:ext uri="{FF2B5EF4-FFF2-40B4-BE49-F238E27FC236}">
                <a16:creationId xmlns:a16="http://schemas.microsoft.com/office/drawing/2014/main" id="{9A983474-C95B-A0C5-D4B3-3ED3C0E8F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87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screenshot of a chat&#10;&#10;Description automatically generated">
            <a:extLst>
              <a:ext uri="{FF2B5EF4-FFF2-40B4-BE49-F238E27FC236}">
                <a16:creationId xmlns:a16="http://schemas.microsoft.com/office/drawing/2014/main" id="{F965A16C-64E9-A2ED-4791-685EC637C9F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941" y="643467"/>
            <a:ext cx="9904118" cy="5571066"/>
          </a:xfrm>
          <a:prstGeom prst="rect">
            <a:avLst/>
          </a:prstGeom>
        </p:spPr>
      </p:pic>
      <p:pic>
        <p:nvPicPr>
          <p:cNvPr id="13" name="Picture 12" descr="A logo with a person in the middle&#10;&#10;Description automatically generated">
            <a:extLst>
              <a:ext uri="{FF2B5EF4-FFF2-40B4-BE49-F238E27FC236}">
                <a16:creationId xmlns:a16="http://schemas.microsoft.com/office/drawing/2014/main" id="{52443298-C20E-B0D1-5F49-412EC911F7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283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screenshot of a chat&#10;&#10;Description automatically generated">
            <a:extLst>
              <a:ext uri="{FF2B5EF4-FFF2-40B4-BE49-F238E27FC236}">
                <a16:creationId xmlns:a16="http://schemas.microsoft.com/office/drawing/2014/main" id="{30FD3E96-8CDA-D2CE-E1DB-91D2E9E6C71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941" y="643467"/>
            <a:ext cx="9904118" cy="5571066"/>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962290E5-9977-F2DA-EB75-D1D36EDD15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923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screenshot of a video game&#10;&#10;Description automatically generated">
            <a:extLst>
              <a:ext uri="{FF2B5EF4-FFF2-40B4-BE49-F238E27FC236}">
                <a16:creationId xmlns:a16="http://schemas.microsoft.com/office/drawing/2014/main" id="{AFDE361A-C74E-EE2A-05E2-7A97DA7666D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941" y="643467"/>
            <a:ext cx="9904118" cy="5571066"/>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F755F54B-04F6-279F-AAFC-B6B1BA4F2E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402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colorful background&#10;&#10;Description automatically generated">
            <a:extLst>
              <a:ext uri="{FF2B5EF4-FFF2-40B4-BE49-F238E27FC236}">
                <a16:creationId xmlns:a16="http://schemas.microsoft.com/office/drawing/2014/main" id="{726FFA77-B4A2-257A-A238-CF099D9F1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06646BC3-3608-F06E-D9CB-FFA0E1C0AB38}"/>
              </a:ext>
            </a:extLst>
          </p:cNvPr>
          <p:cNvSpPr>
            <a:spLocks noGrp="1"/>
          </p:cNvSpPr>
          <p:nvPr>
            <p:ph idx="1"/>
          </p:nvPr>
        </p:nvSpPr>
        <p:spPr>
          <a:xfrm>
            <a:off x="838200" y="1386713"/>
            <a:ext cx="10515600" cy="4351338"/>
          </a:xfrm>
          <a:solidFill>
            <a:schemeClr val="accent1">
              <a:lumMod val="50000"/>
            </a:schemeClr>
          </a:solidFill>
        </p:spPr>
        <p:txBody>
          <a:bodyPr>
            <a:normAutofit lnSpcReduction="10000"/>
          </a:bodyPr>
          <a:lstStyle/>
          <a:p>
            <a:pPr marL="0" indent="0" algn="ctr">
              <a:buNone/>
            </a:pPr>
            <a:r>
              <a:rPr lang="nl-NL" sz="6600" b="1" dirty="0">
                <a:solidFill>
                  <a:schemeClr val="bg1"/>
                </a:solidFill>
              </a:rPr>
              <a:t>Aktiewe luister </a:t>
            </a:r>
            <a:r>
              <a:rPr lang="nl-NL" sz="6600" dirty="0">
                <a:solidFill>
                  <a:schemeClr val="bg1"/>
                </a:solidFill>
              </a:rPr>
              <a:t>is die praktyk om ten volle te konsentreer, te verstaan, te reageer en te onthou wat gesê word.</a:t>
            </a:r>
            <a:endParaRPr lang="en-US" sz="3200" dirty="0"/>
          </a:p>
        </p:txBody>
      </p:sp>
      <p:pic>
        <p:nvPicPr>
          <p:cNvPr id="6" name="Picture 5" descr="A logo with a person in the middle&#10;&#10;Description automatically generated">
            <a:extLst>
              <a:ext uri="{FF2B5EF4-FFF2-40B4-BE49-F238E27FC236}">
                <a16:creationId xmlns:a16="http://schemas.microsoft.com/office/drawing/2014/main" id="{7444ACC1-AC5A-3C81-5C6C-631C810228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575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A54AA6-095F-DB4D-3409-EC26C7FCF12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Aktiwiteit</a:t>
            </a:r>
            <a:r>
              <a:rPr lang="en-US" sz="3200" kern="1200" dirty="0">
                <a:solidFill>
                  <a:schemeClr val="bg1"/>
                </a:solidFill>
                <a:latin typeface="+mj-lt"/>
                <a:ea typeface="+mj-ea"/>
                <a:cs typeface="+mj-cs"/>
              </a:rPr>
              <a:t> in Pare</a:t>
            </a:r>
          </a:p>
        </p:txBody>
      </p:sp>
      <p:pic>
        <p:nvPicPr>
          <p:cNvPr id="9" name="Content Placeholder 8">
            <a:extLst>
              <a:ext uri="{FF2B5EF4-FFF2-40B4-BE49-F238E27FC236}">
                <a16:creationId xmlns:a16="http://schemas.microsoft.com/office/drawing/2014/main" id="{AC142FFF-D322-E465-589A-9D34D5F29A4C}"/>
              </a:ext>
            </a:extLst>
          </p:cNvPr>
          <p:cNvPicPr>
            <a:picLocks noGrp="1" noChangeAspect="1"/>
          </p:cNvPicPr>
          <p:nvPr>
            <p:ph idx="1"/>
          </p:nvPr>
        </p:nvPicPr>
        <p:blipFill>
          <a:blip r:embed="rId3"/>
          <a:stretch>
            <a:fillRect/>
          </a:stretch>
        </p:blipFill>
        <p:spPr>
          <a:xfrm>
            <a:off x="719813" y="1396588"/>
            <a:ext cx="10845863" cy="5260244"/>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216FECC8-AF35-6BB4-1C10-ECE5109C5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8681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305D56-C66B-405C-8152-1FE40E1280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682242-641B-4FB3-8F00-67551A19E1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666</TotalTime>
  <Words>1879</Words>
  <Application>Microsoft Office PowerPoint</Application>
  <PresentationFormat>Widescreen</PresentationFormat>
  <Paragraphs>119</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Aptos Display</vt:lpstr>
      <vt:lpstr>Arial</vt:lpstr>
      <vt:lpstr>Calibri</vt:lpstr>
      <vt:lpstr>Courier New</vt:lpstr>
      <vt:lpstr>Noto Sans Symbols</vt:lpstr>
      <vt:lpstr>Symbol</vt:lpstr>
      <vt:lpstr>Times New Roman</vt:lpstr>
      <vt:lpstr>Office Theme</vt:lpstr>
      <vt:lpstr>PowerPoint Presentation</vt:lpstr>
      <vt:lpstr>Belangrikheid van Verhoudings</vt:lpstr>
      <vt:lpstr>Kategorieë van Verhoudings</vt:lpstr>
      <vt:lpstr>Gepaste maniere om ’n verhouding te begin </vt:lpstr>
      <vt:lpstr>PowerPoint Presentation</vt:lpstr>
      <vt:lpstr>PowerPoint Presentation</vt:lpstr>
      <vt:lpstr>PowerPoint Presentation</vt:lpstr>
      <vt:lpstr>PowerPoint Presentation</vt:lpstr>
      <vt:lpstr>Aktiwiteit in Pare</vt:lpstr>
      <vt:lpstr>WENK: Hoe om ’n gesprek goed af te sluit</vt:lpstr>
      <vt:lpstr>Groepaktiwiteit</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1</cp:revision>
  <dcterms:created xsi:type="dcterms:W3CDTF">2024-06-24T06:29:28Z</dcterms:created>
  <dcterms:modified xsi:type="dcterms:W3CDTF">2024-08-02T09:33:44Z</dcterms:modified>
</cp:coreProperties>
</file>