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3"/>
  </p:sldMasterIdLst>
  <p:notesMasterIdLst>
    <p:notesMasterId r:id="rId15"/>
  </p:notesMasterIdLst>
  <p:sldIdLst>
    <p:sldId id="256" r:id="rId4"/>
    <p:sldId id="259" r:id="rId5"/>
    <p:sldId id="270" r:id="rId6"/>
    <p:sldId id="271" r:id="rId7"/>
    <p:sldId id="272" r:id="rId8"/>
    <p:sldId id="273" r:id="rId9"/>
    <p:sldId id="274" r:id="rId10"/>
    <p:sldId id="275" r:id="rId11"/>
    <p:sldId id="261" r:id="rId12"/>
    <p:sldId id="276" r:id="rId13"/>
    <p:sldId id="277"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B02515B-36B3-292E-DE67-9D5BCF1D6EC4}" name="Jamiel Landers" initials="JL" userId="S::Jamiel.Landers@westerncape.gov.za::8b0a88d1-29ec-4dbd-b0d0-83204ba8cb6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66"/>
    <a:srgbClr val="FE515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56601" autoAdjust="0"/>
  </p:normalViewPr>
  <p:slideViewPr>
    <p:cSldViewPr snapToGrid="0">
      <p:cViewPr varScale="1">
        <p:scale>
          <a:sx n="43" d="100"/>
          <a:sy n="43" d="100"/>
        </p:scale>
        <p:origin x="187"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1.xml"/><Relationship Id="rId21" Type="http://schemas.microsoft.com/office/2018/10/relationships/authors" Target="author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E8DB1D53-748D-421A-BC3F-1190E90DA631}"/>
    <pc:docChg chg="modSld">
      <pc:chgData name="Megan Botes" userId="70568131-745a-489b-b4fe-9e78c579dd6d" providerId="ADAL" clId="{E8DB1D53-748D-421A-BC3F-1190E90DA631}" dt="2024-11-01T11:28:19.227" v="1" actId="20577"/>
      <pc:docMkLst>
        <pc:docMk/>
      </pc:docMkLst>
      <pc:sldChg chg="modSp mod">
        <pc:chgData name="Megan Botes" userId="70568131-745a-489b-b4fe-9e78c579dd6d" providerId="ADAL" clId="{E8DB1D53-748D-421A-BC3F-1190E90DA631}" dt="2024-11-01T11:28:19.227" v="1" actId="20577"/>
        <pc:sldMkLst>
          <pc:docMk/>
          <pc:sldMk cId="1357868652" sldId="273"/>
        </pc:sldMkLst>
        <pc:spChg chg="mod">
          <ac:chgData name="Megan Botes" userId="70568131-745a-489b-b4fe-9e78c579dd6d" providerId="ADAL" clId="{E8DB1D53-748D-421A-BC3F-1190E90DA631}" dt="2024-11-01T11:28:19.227" v="1" actId="20577"/>
          <ac:spMkLst>
            <pc:docMk/>
            <pc:sldMk cId="1357868652" sldId="273"/>
            <ac:spMk id="2" creationId="{15357391-C9F2-F400-E0B9-1D9A5581E2E5}"/>
          </ac:spMkLst>
        </pc:spChg>
      </pc:sldChg>
    </pc:docChg>
  </pc:docChgLst>
  <pc:docChgLst>
    <pc:chgData name="Hp Unit" userId="86ec350514542ee1" providerId="LiveId" clId="{300A7530-0CBD-478C-9066-FBD343D362E8}"/>
    <pc:docChg chg="modSld">
      <pc:chgData name="Hp Unit" userId="86ec350514542ee1" providerId="LiveId" clId="{300A7530-0CBD-478C-9066-FBD343D362E8}" dt="2024-07-16T06:47:23.635" v="70" actId="20577"/>
      <pc:docMkLst>
        <pc:docMk/>
      </pc:docMkLst>
      <pc:sldChg chg="delCm">
        <pc:chgData name="Hp Unit" userId="86ec350514542ee1" providerId="LiveId" clId="{300A7530-0CBD-478C-9066-FBD343D362E8}" dt="2024-07-16T06:40:34.423" v="0"/>
        <pc:sldMkLst>
          <pc:docMk/>
          <pc:sldMk cId="1310322494" sldId="259"/>
        </pc:sldMkLst>
        <pc:extLst>
          <p:ext xmlns:p="http://schemas.openxmlformats.org/presentationml/2006/main" uri="{D6D511B9-2390-475A-947B-AFAB55BFBCF1}">
            <pc226:cmChg xmlns:pc226="http://schemas.microsoft.com/office/powerpoint/2022/06/main/command" chg="del">
              <pc226:chgData name="Hp Unit" userId="86ec350514542ee1" providerId="LiveId" clId="{300A7530-0CBD-478C-9066-FBD343D362E8}" dt="2024-07-16T06:40:34.423" v="0"/>
              <pc2:cmMkLst xmlns:pc2="http://schemas.microsoft.com/office/powerpoint/2019/9/main/command">
                <pc:docMk/>
                <pc:sldMk cId="1310322494" sldId="259"/>
                <pc2:cmMk id="{2B72EF7E-2CFF-4CB5-A730-0E4AD4127D85}"/>
              </pc2:cmMkLst>
            </pc226:cmChg>
          </p:ext>
        </pc:extLst>
      </pc:sldChg>
      <pc:sldChg chg="modNotesTx">
        <pc:chgData name="Hp Unit" userId="86ec350514542ee1" providerId="LiveId" clId="{300A7530-0CBD-478C-9066-FBD343D362E8}" dt="2024-07-16T06:47:23.635" v="70" actId="20577"/>
        <pc:sldMkLst>
          <pc:docMk/>
          <pc:sldMk cId="4066730289" sldId="270"/>
        </pc:sldMkLst>
      </pc:sldChg>
    </pc:docChg>
  </pc:docChgLst>
  <pc:docChgLst>
    <pc:chgData name="Hp Unit" userId="86ec350514542ee1" providerId="LiveId" clId="{0B17220A-2841-49E2-9CBE-945F9E719840}"/>
    <pc:docChg chg="custSel modSld">
      <pc:chgData name="Hp Unit" userId="86ec350514542ee1" providerId="LiveId" clId="{0B17220A-2841-49E2-9CBE-945F9E719840}" dt="2024-08-02T09:36:03.256" v="470"/>
      <pc:docMkLst>
        <pc:docMk/>
      </pc:docMkLst>
      <pc:sldChg chg="addSp delSp modSp mod modNotesTx">
        <pc:chgData name="Hp Unit" userId="86ec350514542ee1" providerId="LiveId" clId="{0B17220A-2841-49E2-9CBE-945F9E719840}" dt="2024-08-02T09:34:07.679" v="428"/>
        <pc:sldMkLst>
          <pc:docMk/>
          <pc:sldMk cId="1416053124" sldId="256"/>
        </pc:sldMkLst>
        <pc:picChg chg="add mod ord">
          <ac:chgData name="Hp Unit" userId="86ec350514542ee1" providerId="LiveId" clId="{0B17220A-2841-49E2-9CBE-945F9E719840}" dt="2024-07-25T11:59:33.689" v="4" actId="171"/>
          <ac:picMkLst>
            <pc:docMk/>
            <pc:sldMk cId="1416053124" sldId="256"/>
            <ac:picMk id="3" creationId="{A3B14B0F-7651-7A0D-2168-391FDF78205E}"/>
          </ac:picMkLst>
        </pc:picChg>
        <pc:picChg chg="del">
          <ac:chgData name="Hp Unit" userId="86ec350514542ee1" providerId="LiveId" clId="{0B17220A-2841-49E2-9CBE-945F9E719840}" dt="2024-07-25T11:59:20.545" v="0" actId="478"/>
          <ac:picMkLst>
            <pc:docMk/>
            <pc:sldMk cId="1416053124" sldId="256"/>
            <ac:picMk id="7" creationId="{FBB14189-E3DA-5B9F-392A-8DD0CD71B099}"/>
          </ac:picMkLst>
        </pc:picChg>
      </pc:sldChg>
      <pc:sldChg chg="modSp mod modNotesTx">
        <pc:chgData name="Hp Unit" userId="86ec350514542ee1" providerId="LiveId" clId="{0B17220A-2841-49E2-9CBE-945F9E719840}" dt="2024-08-02T09:34:23.061" v="439" actId="20577"/>
        <pc:sldMkLst>
          <pc:docMk/>
          <pc:sldMk cId="1310322494" sldId="259"/>
        </pc:sldMkLst>
        <pc:spChg chg="mod">
          <ac:chgData name="Hp Unit" userId="86ec350514542ee1" providerId="LiveId" clId="{0B17220A-2841-49E2-9CBE-945F9E719840}" dt="2024-07-25T12:00:16.530" v="49" actId="20577"/>
          <ac:spMkLst>
            <pc:docMk/>
            <pc:sldMk cId="1310322494" sldId="259"/>
            <ac:spMk id="2" creationId="{84C6A066-1E9D-EA93-A64E-09ECFE578133}"/>
          </ac:spMkLst>
        </pc:spChg>
        <pc:spChg chg="mod">
          <ac:chgData name="Hp Unit" userId="86ec350514542ee1" providerId="LiveId" clId="{0B17220A-2841-49E2-9CBE-945F9E719840}" dt="2024-07-25T12:00:26.078" v="62" actId="14100"/>
          <ac:spMkLst>
            <pc:docMk/>
            <pc:sldMk cId="1310322494" sldId="259"/>
            <ac:spMk id="19" creationId="{572BD2DB-6AC7-7CBD-FD03-2F098B7EA47E}"/>
          </ac:spMkLst>
        </pc:spChg>
        <pc:spChg chg="mod">
          <ac:chgData name="Hp Unit" userId="86ec350514542ee1" providerId="LiveId" clId="{0B17220A-2841-49E2-9CBE-945F9E719840}" dt="2024-07-25T12:00:30.595" v="69" actId="20577"/>
          <ac:spMkLst>
            <pc:docMk/>
            <pc:sldMk cId="1310322494" sldId="259"/>
            <ac:spMk id="21" creationId="{8A709676-058C-0817-3A08-0B647DEF9CE9}"/>
          </ac:spMkLst>
        </pc:spChg>
        <pc:spChg chg="mod">
          <ac:chgData name="Hp Unit" userId="86ec350514542ee1" providerId="LiveId" clId="{0B17220A-2841-49E2-9CBE-945F9E719840}" dt="2024-07-25T12:00:35.561" v="75" actId="20577"/>
          <ac:spMkLst>
            <pc:docMk/>
            <pc:sldMk cId="1310322494" sldId="259"/>
            <ac:spMk id="28" creationId="{BAFF1851-4A27-C9B8-A3DC-507939FD2789}"/>
          </ac:spMkLst>
        </pc:spChg>
        <pc:spChg chg="mod">
          <ac:chgData name="Hp Unit" userId="86ec350514542ee1" providerId="LiveId" clId="{0B17220A-2841-49E2-9CBE-945F9E719840}" dt="2024-07-25T12:00:41.645" v="83" actId="122"/>
          <ac:spMkLst>
            <pc:docMk/>
            <pc:sldMk cId="1310322494" sldId="259"/>
            <ac:spMk id="29" creationId="{ABA9C9C2-66BE-8A65-7B5E-0B737B95C1A5}"/>
          </ac:spMkLst>
        </pc:spChg>
      </pc:sldChg>
      <pc:sldChg chg="addSp modSp mod modNotesTx">
        <pc:chgData name="Hp Unit" userId="86ec350514542ee1" providerId="LiveId" clId="{0B17220A-2841-49E2-9CBE-945F9E719840}" dt="2024-08-02T09:35:42.623" v="465"/>
        <pc:sldMkLst>
          <pc:docMk/>
          <pc:sldMk cId="84287764" sldId="261"/>
        </pc:sldMkLst>
        <pc:spChg chg="mod">
          <ac:chgData name="Hp Unit" userId="86ec350514542ee1" providerId="LiveId" clId="{0B17220A-2841-49E2-9CBE-945F9E719840}" dt="2024-07-25T12:08:09.307" v="395" actId="20577"/>
          <ac:spMkLst>
            <pc:docMk/>
            <pc:sldMk cId="84287764" sldId="261"/>
            <ac:spMk id="2" creationId="{300B40E6-2B2B-18CC-036B-5769C1AFA301}"/>
          </ac:spMkLst>
        </pc:spChg>
        <pc:spChg chg="mod">
          <ac:chgData name="Hp Unit" userId="86ec350514542ee1" providerId="LiveId" clId="{0B17220A-2841-49E2-9CBE-945F9E719840}" dt="2024-07-25T12:08:30.582" v="414" actId="20577"/>
          <ac:spMkLst>
            <pc:docMk/>
            <pc:sldMk cId="84287764" sldId="261"/>
            <ac:spMk id="4" creationId="{17EEE3BE-D5DF-AF5F-821E-29DC5E06CC11}"/>
          </ac:spMkLst>
        </pc:spChg>
        <pc:picChg chg="add mod">
          <ac:chgData name="Hp Unit" userId="86ec350514542ee1" providerId="LiveId" clId="{0B17220A-2841-49E2-9CBE-945F9E719840}" dt="2024-08-02T08:02:59.086" v="426"/>
          <ac:picMkLst>
            <pc:docMk/>
            <pc:sldMk cId="84287764" sldId="261"/>
            <ac:picMk id="3" creationId="{EC33373F-133F-007B-3163-9F19E40202BB}"/>
          </ac:picMkLst>
        </pc:picChg>
      </pc:sldChg>
      <pc:sldChg chg="modSp mod modNotesTx">
        <pc:chgData name="Hp Unit" userId="86ec350514542ee1" providerId="LiveId" clId="{0B17220A-2841-49E2-9CBE-945F9E719840}" dt="2024-08-02T09:34:34.471" v="443" actId="20577"/>
        <pc:sldMkLst>
          <pc:docMk/>
          <pc:sldMk cId="4066730289" sldId="270"/>
        </pc:sldMkLst>
        <pc:spChg chg="mod">
          <ac:chgData name="Hp Unit" userId="86ec350514542ee1" providerId="LiveId" clId="{0B17220A-2841-49E2-9CBE-945F9E719840}" dt="2024-07-25T12:03:43.861" v="198" actId="20577"/>
          <ac:spMkLst>
            <pc:docMk/>
            <pc:sldMk cId="4066730289" sldId="270"/>
            <ac:spMk id="2" creationId="{15357391-C9F2-F400-E0B9-1D9A5581E2E5}"/>
          </ac:spMkLst>
        </pc:spChg>
      </pc:sldChg>
      <pc:sldChg chg="modSp mod modNotesTx">
        <pc:chgData name="Hp Unit" userId="86ec350514542ee1" providerId="LiveId" clId="{0B17220A-2841-49E2-9CBE-945F9E719840}" dt="2024-08-02T09:34:42.296" v="444"/>
        <pc:sldMkLst>
          <pc:docMk/>
          <pc:sldMk cId="1290857624" sldId="271"/>
        </pc:sldMkLst>
        <pc:spChg chg="mod">
          <ac:chgData name="Hp Unit" userId="86ec350514542ee1" providerId="LiveId" clId="{0B17220A-2841-49E2-9CBE-945F9E719840}" dt="2024-07-25T12:03:48.602" v="204" actId="20577"/>
          <ac:spMkLst>
            <pc:docMk/>
            <pc:sldMk cId="1290857624" sldId="271"/>
            <ac:spMk id="2" creationId="{15357391-C9F2-F400-E0B9-1D9A5581E2E5}"/>
          </ac:spMkLst>
        </pc:spChg>
      </pc:sldChg>
      <pc:sldChg chg="modSp mod modNotesTx">
        <pc:chgData name="Hp Unit" userId="86ec350514542ee1" providerId="LiveId" clId="{0B17220A-2841-49E2-9CBE-945F9E719840}" dt="2024-08-02T09:34:51.140" v="445"/>
        <pc:sldMkLst>
          <pc:docMk/>
          <pc:sldMk cId="4151646148" sldId="272"/>
        </pc:sldMkLst>
        <pc:spChg chg="mod">
          <ac:chgData name="Hp Unit" userId="86ec350514542ee1" providerId="LiveId" clId="{0B17220A-2841-49E2-9CBE-945F9E719840}" dt="2024-07-25T12:04:00.076" v="226" actId="20577"/>
          <ac:spMkLst>
            <pc:docMk/>
            <pc:sldMk cId="4151646148" sldId="272"/>
            <ac:spMk id="2" creationId="{15357391-C9F2-F400-E0B9-1D9A5581E2E5}"/>
          </ac:spMkLst>
        </pc:spChg>
      </pc:sldChg>
      <pc:sldChg chg="modSp mod modNotesTx">
        <pc:chgData name="Hp Unit" userId="86ec350514542ee1" providerId="LiveId" clId="{0B17220A-2841-49E2-9CBE-945F9E719840}" dt="2024-08-02T09:34:59.342" v="446"/>
        <pc:sldMkLst>
          <pc:docMk/>
          <pc:sldMk cId="1357868652" sldId="273"/>
        </pc:sldMkLst>
        <pc:spChg chg="mod">
          <ac:chgData name="Hp Unit" userId="86ec350514542ee1" providerId="LiveId" clId="{0B17220A-2841-49E2-9CBE-945F9E719840}" dt="2024-07-25T12:04:12.894" v="251" actId="20577"/>
          <ac:spMkLst>
            <pc:docMk/>
            <pc:sldMk cId="1357868652" sldId="273"/>
            <ac:spMk id="2" creationId="{15357391-C9F2-F400-E0B9-1D9A5581E2E5}"/>
          </ac:spMkLst>
        </pc:spChg>
      </pc:sldChg>
      <pc:sldChg chg="modSp mod modNotesTx">
        <pc:chgData name="Hp Unit" userId="86ec350514542ee1" providerId="LiveId" clId="{0B17220A-2841-49E2-9CBE-945F9E719840}" dt="2024-08-02T09:35:06.256" v="447"/>
        <pc:sldMkLst>
          <pc:docMk/>
          <pc:sldMk cId="699121847" sldId="274"/>
        </pc:sldMkLst>
        <pc:spChg chg="mod">
          <ac:chgData name="Hp Unit" userId="86ec350514542ee1" providerId="LiveId" clId="{0B17220A-2841-49E2-9CBE-945F9E719840}" dt="2024-07-25T12:04:23.661" v="275" actId="20577"/>
          <ac:spMkLst>
            <pc:docMk/>
            <pc:sldMk cId="699121847" sldId="274"/>
            <ac:spMk id="2" creationId="{15357391-C9F2-F400-E0B9-1D9A5581E2E5}"/>
          </ac:spMkLst>
        </pc:spChg>
      </pc:sldChg>
      <pc:sldChg chg="modSp mod modNotesTx">
        <pc:chgData name="Hp Unit" userId="86ec350514542ee1" providerId="LiveId" clId="{0B17220A-2841-49E2-9CBE-945F9E719840}" dt="2024-08-02T09:35:29.753" v="464" actId="20577"/>
        <pc:sldMkLst>
          <pc:docMk/>
          <pc:sldMk cId="4195188350" sldId="275"/>
        </pc:sldMkLst>
        <pc:spChg chg="mod">
          <ac:chgData name="Hp Unit" userId="86ec350514542ee1" providerId="LiveId" clId="{0B17220A-2841-49E2-9CBE-945F9E719840}" dt="2024-07-25T12:07:45.569" v="350" actId="20577"/>
          <ac:spMkLst>
            <pc:docMk/>
            <pc:sldMk cId="4195188350" sldId="275"/>
            <ac:spMk id="2" creationId="{6BB94824-E5E3-26E2-0953-C8627F3B2908}"/>
          </ac:spMkLst>
        </pc:spChg>
        <pc:spChg chg="mod">
          <ac:chgData name="Hp Unit" userId="86ec350514542ee1" providerId="LiveId" clId="{0B17220A-2841-49E2-9CBE-945F9E719840}" dt="2024-07-25T12:04:35.228" v="294" actId="20577"/>
          <ac:spMkLst>
            <pc:docMk/>
            <pc:sldMk cId="4195188350" sldId="275"/>
            <ac:spMk id="8" creationId="{5BC681FC-026B-1425-3271-857CA1C391C1}"/>
          </ac:spMkLst>
        </pc:spChg>
        <pc:spChg chg="mod">
          <ac:chgData name="Hp Unit" userId="86ec350514542ee1" providerId="LiveId" clId="{0B17220A-2841-49E2-9CBE-945F9E719840}" dt="2024-07-25T12:07:35.578" v="324" actId="14100"/>
          <ac:spMkLst>
            <pc:docMk/>
            <pc:sldMk cId="4195188350" sldId="275"/>
            <ac:spMk id="10" creationId="{7A8A425C-D291-89C6-8181-80438D34D00E}"/>
          </ac:spMkLst>
        </pc:spChg>
        <pc:spChg chg="mod">
          <ac:chgData name="Hp Unit" userId="86ec350514542ee1" providerId="LiveId" clId="{0B17220A-2841-49E2-9CBE-945F9E719840}" dt="2024-08-02T09:35:29.753" v="464" actId="20577"/>
          <ac:spMkLst>
            <pc:docMk/>
            <pc:sldMk cId="4195188350" sldId="275"/>
            <ac:spMk id="14" creationId="{E3134AD6-63CC-DE84-795B-A8651629841E}"/>
          </ac:spMkLst>
        </pc:spChg>
      </pc:sldChg>
      <pc:sldChg chg="addSp delSp modSp mod modNotesTx">
        <pc:chgData name="Hp Unit" userId="86ec350514542ee1" providerId="LiveId" clId="{0B17220A-2841-49E2-9CBE-945F9E719840}" dt="2024-08-02T09:35:55.054" v="466"/>
        <pc:sldMkLst>
          <pc:docMk/>
          <pc:sldMk cId="3983318078" sldId="276"/>
        </pc:sldMkLst>
        <pc:spChg chg="add del mod">
          <ac:chgData name="Hp Unit" userId="86ec350514542ee1" providerId="LiveId" clId="{0B17220A-2841-49E2-9CBE-945F9E719840}" dt="2024-08-02T07:57:17.429" v="424" actId="478"/>
          <ac:spMkLst>
            <pc:docMk/>
            <pc:sldMk cId="3983318078" sldId="276"/>
            <ac:spMk id="2" creationId="{B2E8AD93-A978-4256-1D88-D14B05E34041}"/>
          </ac:spMkLst>
        </pc:spChg>
        <pc:graphicFrameChg chg="mod modGraphic">
          <ac:chgData name="Hp Unit" userId="86ec350514542ee1" providerId="LiveId" clId="{0B17220A-2841-49E2-9CBE-945F9E719840}" dt="2024-08-02T07:57:44.003" v="425" actId="6549"/>
          <ac:graphicFrameMkLst>
            <pc:docMk/>
            <pc:sldMk cId="3983318078" sldId="276"/>
            <ac:graphicFrameMk id="4" creationId="{5B61C02E-12BA-A42C-A9E9-97233035178C}"/>
          </ac:graphicFrameMkLst>
        </pc:graphicFrameChg>
      </pc:sldChg>
      <pc:sldChg chg="modSp mod modNotesTx">
        <pc:chgData name="Hp Unit" userId="86ec350514542ee1" providerId="LiveId" clId="{0B17220A-2841-49E2-9CBE-945F9E719840}" dt="2024-08-02T09:36:03.256" v="470"/>
        <pc:sldMkLst>
          <pc:docMk/>
          <pc:sldMk cId="1757745139" sldId="277"/>
        </pc:sldMkLst>
        <pc:spChg chg="mod">
          <ac:chgData name="Hp Unit" userId="86ec350514542ee1" providerId="LiveId" clId="{0B17220A-2841-49E2-9CBE-945F9E719840}" dt="2024-07-26T07:59:50.641" v="418" actId="6549"/>
          <ac:spMkLst>
            <pc:docMk/>
            <pc:sldMk cId="1757745139" sldId="277"/>
            <ac:spMk id="2" creationId="{69181E6D-0591-FB06-A478-89C7D101A11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BC9B7B-6AFB-4317-B53F-DB372C4101F7}" type="datetimeFigureOut">
              <a:rPr lang="en-US" smtClean="0"/>
              <a:t>11/1/2024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90EF7C-6434-48DA-BA20-C3BC408B3295}" type="slidenum">
              <a:rPr lang="en-US" smtClean="0"/>
              <a:t>‹#›</a:t>
            </a:fld>
            <a:endParaRPr lang="en-US"/>
          </a:p>
        </p:txBody>
      </p:sp>
    </p:spTree>
    <p:extLst>
      <p:ext uri="{BB962C8B-B14F-4D97-AF65-F5344CB8AC3E}">
        <p14:creationId xmlns:p14="http://schemas.microsoft.com/office/powerpoint/2010/main" val="27325853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Inleiding</a:t>
            </a:r>
            <a:r>
              <a:rPr lang="en-GB" dirty="0"/>
              <a:t> (1 min)</a:t>
            </a:r>
          </a:p>
          <a:p>
            <a:endParaRPr lang="en-GB" dirty="0"/>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Verwelkom die leerders. Laat hulle toe om rustig te raak en hul leermateriaal gereed te kry.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In die vorige les het ons gekyk na die belangrikheid van verhoudings en hoe om dit te inisieer en te onderhou.</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In hierdie week se les gaan ons kyk na gepaste gedrag in verhoudings. </a:t>
            </a:r>
            <a:endParaRPr lang="en-US" sz="1800" dirty="0">
              <a:effectLst/>
              <a:latin typeface="Noto Sans Symbols"/>
              <a:ea typeface="Noto Sans Symbols"/>
              <a:cs typeface="Noto Sans Symbols"/>
            </a:endParaRPr>
          </a:p>
          <a:p>
            <a:endParaRPr lang="en-GB" dirty="0"/>
          </a:p>
        </p:txBody>
      </p:sp>
      <p:sp>
        <p:nvSpPr>
          <p:cNvPr id="4" name="Slide Number Placeholder 3"/>
          <p:cNvSpPr>
            <a:spLocks noGrp="1"/>
          </p:cNvSpPr>
          <p:nvPr>
            <p:ph type="sldNum" sz="quarter" idx="5"/>
          </p:nvPr>
        </p:nvSpPr>
        <p:spPr/>
        <p:txBody>
          <a:bodyPr/>
          <a:lstStyle/>
          <a:p>
            <a:fld id="{CB90EF7C-6434-48DA-BA20-C3BC408B3295}" type="slidenum">
              <a:rPr lang="en-US" smtClean="0"/>
              <a:t>1</a:t>
            </a:fld>
            <a:endParaRPr lang="en-US"/>
          </a:p>
        </p:txBody>
      </p:sp>
    </p:spTree>
    <p:extLst>
      <p:ext uri="{BB962C8B-B14F-4D97-AF65-F5344CB8AC3E}">
        <p14:creationId xmlns:p14="http://schemas.microsoft.com/office/powerpoint/2010/main" val="26719404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Onderrig</a:t>
            </a:r>
            <a:r>
              <a:rPr lang="en-GB" dirty="0"/>
              <a:t> (7 min)</a:t>
            </a:r>
          </a:p>
          <a:p>
            <a:endParaRPr lang="en-GB" dirty="0"/>
          </a:p>
          <a:p>
            <a:pPr marL="171450" indent="-171450">
              <a:buFont typeface="Arial" panose="020B0604020202020204" pitchFamily="34" charset="0"/>
              <a:buChar char="•"/>
            </a:pPr>
            <a:endParaRPr lang="en-US" sz="1800" dirty="0">
              <a:effectLst/>
              <a:highlight>
                <a:srgbClr val="E7E6E6"/>
              </a:highligh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Verduidelik die </a:t>
            </a:r>
            <a:r>
              <a:rPr lang="af-ZA" sz="1800" i="1" dirty="0" err="1">
                <a:solidFill>
                  <a:srgbClr val="000000"/>
                </a:solidFill>
                <a:effectLst/>
                <a:latin typeface="Calibri" panose="020F0502020204030204" pitchFamily="34" charset="0"/>
                <a:ea typeface="Arial" panose="020B0604020202020204" pitchFamily="34" charset="0"/>
                <a:cs typeface="Noto Sans Symbols"/>
              </a:rPr>
              <a:t>IDEAL</a:t>
            </a:r>
            <a:r>
              <a:rPr lang="af-ZA" sz="1800" dirty="0">
                <a:solidFill>
                  <a:srgbClr val="000000"/>
                </a:solidFill>
                <a:effectLst/>
                <a:latin typeface="Calibri" panose="020F0502020204030204" pitchFamily="34" charset="0"/>
                <a:ea typeface="Arial" panose="020B0604020202020204" pitchFamily="34" charset="0"/>
                <a:cs typeface="Noto Sans Symbols"/>
              </a:rPr>
              <a:t>-metode aan die leerders aan die hand van 'n praktiese voorbeeld.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b="1" dirty="0">
                <a:solidFill>
                  <a:srgbClr val="000000"/>
                </a:solidFill>
                <a:effectLst/>
                <a:latin typeface="Calibri" panose="020F0502020204030204" pitchFamily="34" charset="0"/>
                <a:ea typeface="Arial" panose="020B0604020202020204" pitchFamily="34" charset="0"/>
                <a:cs typeface="Noto Sans Symbols"/>
              </a:rPr>
              <a:t>Scenario:</a:t>
            </a:r>
            <a:r>
              <a:rPr lang="af-ZA" sz="1800" dirty="0">
                <a:solidFill>
                  <a:srgbClr val="000000"/>
                </a:solidFill>
                <a:effectLst/>
                <a:latin typeface="Calibri" panose="020F0502020204030204" pitchFamily="34" charset="0"/>
                <a:ea typeface="Arial" panose="020B0604020202020204" pitchFamily="34" charset="0"/>
                <a:cs typeface="Noto Sans Symbols"/>
              </a:rPr>
              <a:t> </a:t>
            </a:r>
            <a:r>
              <a:rPr lang="sq-AL" sz="1800" dirty="0">
                <a:effectLst/>
                <a:latin typeface="Calibri" panose="020F0502020204030204" pitchFamily="34" charset="0"/>
                <a:ea typeface="Noto Sans Symbols"/>
                <a:cs typeface="Noto Sans Symbols"/>
              </a:rPr>
              <a:t>'n Vriend(in) deel inligting, waarmee jy hom/haar vertrou het, met ander.</a:t>
            </a:r>
            <a:endParaRPr lang="en-US" sz="1800" dirty="0">
              <a:effectLst/>
              <a:latin typeface="Noto Sans Symbols"/>
              <a:ea typeface="Noto Sans Symbols"/>
              <a:cs typeface="Noto Sans Symbols"/>
            </a:endParaRPr>
          </a:p>
          <a:p>
            <a:pPr marL="450215" algn="just">
              <a:lnSpc>
                <a:spcPct val="115000"/>
              </a:lnSpc>
            </a:pPr>
            <a:r>
              <a:rPr lang="af-ZA" sz="1800" dirty="0">
                <a:solidFill>
                  <a:srgbClr val="000000"/>
                </a:solidFill>
                <a:effectLst/>
                <a:latin typeface="Calibri" panose="020F050202020403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STAP 1: </a:t>
            </a:r>
            <a:r>
              <a:rPr lang="af-ZA" sz="1800" b="1" i="1" dirty="0">
                <a:solidFill>
                  <a:srgbClr val="000000"/>
                </a:solidFill>
                <a:effectLst/>
                <a:latin typeface="Calibri" panose="020F0502020204030204" pitchFamily="34" charset="0"/>
                <a:ea typeface="Arial" panose="020B0604020202020204" pitchFamily="34" charset="0"/>
                <a:cs typeface="Noto Sans Symbols"/>
              </a:rPr>
              <a:t>Identifiseer </a:t>
            </a:r>
            <a:r>
              <a:rPr lang="af-ZA" sz="1800" i="1" dirty="0">
                <a:solidFill>
                  <a:srgbClr val="000000"/>
                </a:solidFill>
                <a:effectLst/>
                <a:latin typeface="Calibri" panose="020F0502020204030204" pitchFamily="34" charset="0"/>
                <a:ea typeface="Arial" panose="020B0604020202020204" pitchFamily="34" charset="0"/>
                <a:cs typeface="Noto Sans Symbols"/>
              </a:rPr>
              <a:t>die probleem</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914400" algn="l"/>
              </a:tabLst>
            </a:pPr>
            <a:r>
              <a:rPr lang="sq-AL" sz="1800" dirty="0">
                <a:effectLst/>
                <a:latin typeface="Calibri" panose="020F0502020204030204" pitchFamily="34" charset="0"/>
                <a:ea typeface="Noto Sans Symbols"/>
                <a:cs typeface="Noto Sans Symbols"/>
              </a:rPr>
              <a:t>Ontleed die situasie om uit te vind wat die eintlike probleem is. Bepaal die spesifieke probleem.</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9144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Voorbeeld: </a:t>
            </a:r>
            <a:r>
              <a:rPr lang="sq-AL" sz="1800" i="1" dirty="0">
                <a:effectLst/>
                <a:latin typeface="Calibri" panose="020F0502020204030204" pitchFamily="34" charset="0"/>
                <a:ea typeface="Noto Sans Symbols"/>
                <a:cs typeface="Noto Sans Symbols"/>
              </a:rPr>
              <a:t>Herken die probleem as 'n verbreking van vertroue, aangesien jou vriend(in) private inligting gedeel het.</a:t>
            </a:r>
            <a:endParaRPr lang="en-US" sz="1800" dirty="0">
              <a:effectLst/>
              <a:latin typeface="Noto Sans Symbols"/>
              <a:ea typeface="Noto Sans Symbols"/>
              <a:cs typeface="Noto Sans Symbols"/>
            </a:endParaRPr>
          </a:p>
          <a:p>
            <a:pPr marL="450215" algn="just">
              <a:lnSpc>
                <a:spcPct val="115000"/>
              </a:lnSpc>
            </a:pPr>
            <a:r>
              <a:rPr lang="af-ZA" sz="1800" dirty="0">
                <a:solidFill>
                  <a:srgbClr val="000000"/>
                </a:solidFill>
                <a:effectLst/>
                <a:latin typeface="Calibri" panose="020F050202020403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Arial" panose="020B0604020202020204" pitchFamily="34" charset="0"/>
              <a:buChar char="●"/>
              <a:tabLst>
                <a:tab pos="9144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STAP 2: </a:t>
            </a:r>
            <a:r>
              <a:rPr lang="af-ZA" sz="1800" b="1" i="1" dirty="0">
                <a:solidFill>
                  <a:srgbClr val="000000"/>
                </a:solidFill>
                <a:effectLst/>
                <a:latin typeface="Calibri" panose="020F0502020204030204" pitchFamily="34" charset="0"/>
                <a:ea typeface="Arial" panose="020B0604020202020204" pitchFamily="34" charset="0"/>
                <a:cs typeface="Noto Sans Symbols"/>
              </a:rPr>
              <a:t>Dinkskrum </a:t>
            </a:r>
            <a:r>
              <a:rPr lang="af-ZA" sz="1800" i="1" dirty="0">
                <a:solidFill>
                  <a:srgbClr val="000000"/>
                </a:solidFill>
                <a:effectLst/>
                <a:latin typeface="Calibri" panose="020F0502020204030204" pitchFamily="34" charset="0"/>
                <a:ea typeface="Arial" panose="020B0604020202020204" pitchFamily="34" charset="0"/>
                <a:cs typeface="Noto Sans Symbols"/>
              </a:rPr>
              <a:t>moontlike oplossings</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914400" algn="l"/>
              </a:tabLst>
            </a:pPr>
            <a:r>
              <a:rPr lang="sq-AL" sz="1800" dirty="0">
                <a:effectLst/>
                <a:latin typeface="Calibri" panose="020F0502020204030204" pitchFamily="34" charset="0"/>
                <a:ea typeface="Noto Sans Symbols"/>
                <a:cs typeface="Noto Sans Symbols"/>
              </a:rPr>
              <a:t>Lys alle moontlike oplossings vir die probleem. Daar kan verskeie oplossings wees en sommige kan beter as ander wees.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9144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Voorbeeld: </a:t>
            </a:r>
            <a:r>
              <a:rPr lang="sq-AL" sz="1800" i="1" dirty="0">
                <a:effectLst/>
                <a:latin typeface="Calibri" panose="020F0502020204030204" pitchFamily="34" charset="0"/>
                <a:ea typeface="Noto Sans Symbols"/>
                <a:cs typeface="Noto Sans Symbols"/>
              </a:rPr>
              <a:t>Praat met jou vriend(in) oor hoe jy voel, stel nuwe grense, of oorweeg dit om hom/haar nog 'n kans te gee.</a:t>
            </a:r>
            <a:endParaRPr lang="en-US" sz="1800" dirty="0">
              <a:effectLst/>
              <a:latin typeface="Noto Sans Symbols"/>
              <a:ea typeface="Noto Sans Symbols"/>
              <a:cs typeface="Noto Sans Symbols"/>
            </a:endParaRPr>
          </a:p>
          <a:p>
            <a:pPr marL="450215" algn="just">
              <a:lnSpc>
                <a:spcPct val="115000"/>
              </a:lnSpc>
            </a:pPr>
            <a:r>
              <a:rPr lang="af-ZA" sz="1800" dirty="0">
                <a:solidFill>
                  <a:srgbClr val="000000"/>
                </a:solidFill>
                <a:effectLst/>
                <a:latin typeface="Calibri" panose="020F050202020403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Arial" panose="020B0604020202020204" pitchFamily="34" charset="0"/>
              <a:buChar char="●"/>
              <a:tabLst>
                <a:tab pos="9144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STAP 3: </a:t>
            </a:r>
            <a:r>
              <a:rPr lang="af-ZA" sz="1800" b="1" i="1" dirty="0">
                <a:solidFill>
                  <a:srgbClr val="000000"/>
                </a:solidFill>
                <a:effectLst/>
                <a:latin typeface="Calibri" panose="020F0502020204030204" pitchFamily="34" charset="0"/>
                <a:ea typeface="Arial" panose="020B0604020202020204" pitchFamily="34" charset="0"/>
                <a:cs typeface="Noto Sans Symbols"/>
              </a:rPr>
              <a:t>Evalueer </a:t>
            </a:r>
            <a:r>
              <a:rPr lang="af-ZA" sz="1800" i="1" dirty="0">
                <a:solidFill>
                  <a:srgbClr val="000000"/>
                </a:solidFill>
                <a:effectLst/>
                <a:latin typeface="Calibri" panose="020F0502020204030204" pitchFamily="34" charset="0"/>
                <a:ea typeface="Arial" panose="020B0604020202020204" pitchFamily="34" charset="0"/>
                <a:cs typeface="Noto Sans Symbols"/>
              </a:rPr>
              <a:t>elke opsie</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914400" algn="l"/>
              </a:tabLst>
            </a:pPr>
            <a:r>
              <a:rPr lang="sq-AL" sz="1800" dirty="0">
                <a:effectLst/>
                <a:latin typeface="Calibri" panose="020F0502020204030204" pitchFamily="34" charset="0"/>
                <a:ea typeface="Noto Sans Symbols"/>
                <a:cs typeface="Noto Sans Symbols"/>
              </a:rPr>
              <a:t>Evalueer die moontlike oplossings om te bepaal watter een die mees geskikte is.</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9144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Voorbeeld:</a:t>
            </a:r>
            <a:r>
              <a:rPr lang="af-ZA" sz="1800" i="1" dirty="0">
                <a:solidFill>
                  <a:srgbClr val="000000"/>
                </a:solidFill>
                <a:effectLst/>
                <a:latin typeface="Calibri" panose="020F0502020204030204" pitchFamily="34" charset="0"/>
                <a:ea typeface="Arial" panose="020B0604020202020204" pitchFamily="34" charset="0"/>
                <a:cs typeface="Noto Sans Symbols"/>
              </a:rPr>
              <a:t> </a:t>
            </a:r>
            <a:r>
              <a:rPr lang="sq-AL" sz="1800" i="1" dirty="0">
                <a:effectLst/>
                <a:latin typeface="Calibri" panose="020F0502020204030204" pitchFamily="34" charset="0"/>
                <a:ea typeface="Noto Sans Symbols"/>
                <a:cs typeface="Noto Sans Symbols"/>
              </a:rPr>
              <a:t>Oorweeg die voor- en nadele van elke oplossing. Byvoorbeeld, om met jou vriend(in) te praat, kan hom/haar help om jou gevoelens beter te verstaan terwyl die stel van nuwe grense kan verseker dat dit nie weer gebeur nie.</a:t>
            </a:r>
            <a:endParaRPr lang="en-US" sz="1800" dirty="0">
              <a:effectLst/>
              <a:latin typeface="Noto Sans Symbols"/>
              <a:ea typeface="Noto Sans Symbols"/>
              <a:cs typeface="Noto Sans Symbols"/>
            </a:endParaRPr>
          </a:p>
          <a:p>
            <a:pPr marL="450215" algn="just">
              <a:lnSpc>
                <a:spcPct val="115000"/>
              </a:lnSpc>
            </a:pPr>
            <a:r>
              <a:rPr lang="af-ZA" sz="1800" dirty="0">
                <a:solidFill>
                  <a:srgbClr val="000000"/>
                </a:solidFill>
                <a:effectLst/>
                <a:latin typeface="Calibri" panose="020F050202020403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Arial" panose="020B0604020202020204" pitchFamily="34" charset="0"/>
              <a:buChar char="●"/>
              <a:tabLst>
                <a:tab pos="9144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STAP 4: </a:t>
            </a:r>
            <a:r>
              <a:rPr lang="af-ZA" sz="1800" i="1" dirty="0">
                <a:solidFill>
                  <a:srgbClr val="000000"/>
                </a:solidFill>
                <a:effectLst/>
                <a:latin typeface="Calibri" panose="020F0502020204030204" pitchFamily="34" charset="0"/>
                <a:ea typeface="Arial" panose="020B0604020202020204" pitchFamily="34" charset="0"/>
                <a:cs typeface="Noto Sans Symbols"/>
              </a:rPr>
              <a:t>Neem</a:t>
            </a:r>
            <a:r>
              <a:rPr lang="af-ZA" sz="1800" b="1" i="1" dirty="0">
                <a:solidFill>
                  <a:srgbClr val="000000"/>
                </a:solidFill>
                <a:effectLst/>
                <a:latin typeface="Calibri" panose="020F0502020204030204" pitchFamily="34" charset="0"/>
                <a:ea typeface="Arial" panose="020B0604020202020204" pitchFamily="34" charset="0"/>
                <a:cs typeface="Noto Sans Symbols"/>
              </a:rPr>
              <a:t> aksie</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914400" algn="l"/>
              </a:tabLst>
            </a:pPr>
            <a:r>
              <a:rPr lang="sq-AL" sz="1800" dirty="0">
                <a:effectLst/>
                <a:latin typeface="Calibri" panose="020F0502020204030204" pitchFamily="34" charset="0"/>
                <a:ea typeface="Noto Sans Symbols"/>
                <a:cs typeface="Noto Sans Symbols"/>
              </a:rPr>
              <a:t>Sodra jy 'n besluit geneem het, stel die gekose oplossing in werking.</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9144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Voorbeeld: </a:t>
            </a:r>
            <a:r>
              <a:rPr lang="sq-AL" sz="1800" i="1" dirty="0">
                <a:effectLst/>
                <a:latin typeface="Calibri" panose="020F0502020204030204" pitchFamily="34" charset="0"/>
                <a:ea typeface="Noto Sans Symbols"/>
                <a:cs typeface="Noto Sans Symbols"/>
              </a:rPr>
              <a:t>Besluit om met jou vriend(in) te praat en verduidelik hoe hul optrede jou beïnvloed het. Verduidelik toekomstige verwagte optrede.</a:t>
            </a:r>
            <a:endParaRPr lang="en-US" sz="1800" dirty="0">
              <a:effectLst/>
              <a:latin typeface="Noto Sans Symbols"/>
              <a:ea typeface="Noto Sans Symbols"/>
              <a:cs typeface="Noto Sans Symbols"/>
            </a:endParaRPr>
          </a:p>
          <a:p>
            <a:pPr marL="450215" algn="just">
              <a:lnSpc>
                <a:spcPct val="115000"/>
              </a:lnSpc>
            </a:pPr>
            <a:r>
              <a:rPr lang="af-ZA" sz="1800" dirty="0">
                <a:solidFill>
                  <a:srgbClr val="000000"/>
                </a:solidFill>
                <a:effectLst/>
                <a:latin typeface="Calibri" panose="020F050202020403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Arial" panose="020B0604020202020204" pitchFamily="34" charset="0"/>
              <a:buChar char="●"/>
              <a:tabLst>
                <a:tab pos="9144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STAP 5: </a:t>
            </a:r>
            <a:r>
              <a:rPr lang="af-ZA" sz="1800" i="1" dirty="0">
                <a:solidFill>
                  <a:srgbClr val="000000"/>
                </a:solidFill>
                <a:effectLst/>
                <a:latin typeface="Calibri" panose="020F0502020204030204" pitchFamily="34" charset="0"/>
                <a:ea typeface="Arial" panose="020B0604020202020204" pitchFamily="34" charset="0"/>
                <a:cs typeface="Noto Sans Symbols"/>
              </a:rPr>
              <a:t>Kyk terug en</a:t>
            </a:r>
            <a:r>
              <a:rPr lang="af-ZA" sz="1800" b="1" i="1" dirty="0">
                <a:solidFill>
                  <a:srgbClr val="000000"/>
                </a:solidFill>
                <a:effectLst/>
                <a:latin typeface="Calibri" panose="020F0502020204030204" pitchFamily="34" charset="0"/>
                <a:ea typeface="Arial" panose="020B0604020202020204" pitchFamily="34" charset="0"/>
                <a:cs typeface="Noto Sans Symbols"/>
              </a:rPr>
              <a:t> leer uit die situasie</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914400" algn="l"/>
              </a:tabLst>
            </a:pPr>
            <a:r>
              <a:rPr lang="sq-AL" sz="1800" dirty="0">
                <a:effectLst/>
                <a:latin typeface="Calibri" panose="020F0502020204030204" pitchFamily="34" charset="0"/>
                <a:ea typeface="Noto Sans Symbols"/>
                <a:cs typeface="Noto Sans Symbols"/>
              </a:rPr>
              <a:t>Nadat jy die oplossing geïmplementeer het, moet die uitkoms geëvalueer word. Besluit of dit die beste aksie was en leer uit die ervaring.</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9144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Voorbeeld: </a:t>
            </a:r>
            <a:r>
              <a:rPr lang="sq-AL" sz="1800" i="1" dirty="0">
                <a:effectLst/>
                <a:latin typeface="Calibri" panose="020F0502020204030204" pitchFamily="34" charset="0"/>
                <a:ea typeface="Noto Sans Symbols"/>
                <a:cs typeface="Noto Sans Symbols"/>
              </a:rPr>
              <a:t>Evalueer ná afloop van die gesprek of die verhouding verbeter het en of jou vriend(in) jou grense in die toekoms respekteer.</a:t>
            </a:r>
            <a:endParaRPr lang="en-US" sz="1800" dirty="0">
              <a:effectLst/>
              <a:latin typeface="Noto Sans Symbols"/>
              <a:ea typeface="Noto Sans Symbols"/>
              <a:cs typeface="Noto Sans Symbols"/>
            </a:endParaRPr>
          </a:p>
          <a:p>
            <a:pPr marL="171450" indent="-171450">
              <a:buFont typeface="Arial" panose="020B0604020202020204" pitchFamily="34" charset="0"/>
              <a:buChar char="•"/>
            </a:pPr>
            <a:endParaRPr lang="en-US" sz="1800" dirty="0">
              <a:effectLst/>
              <a:highlight>
                <a:srgbClr val="E7E6E6"/>
              </a:highlight>
              <a:latin typeface="Calibri" panose="020F0502020204030204" pitchFamily="34" charset="0"/>
              <a:ea typeface="Calibri" panose="020F0502020204030204" pitchFamily="34" charset="0"/>
              <a:cs typeface="Times New Roman" panose="02020603050405020304" pitchFamily="18" charset="0"/>
            </a:endParaRPr>
          </a:p>
          <a:p>
            <a:pPr marL="171450" indent="-171450">
              <a:buFont typeface="Arial" panose="020B0604020202020204" pitchFamily="34" charset="0"/>
              <a:buChar char="•"/>
            </a:pPr>
            <a:endParaRPr lang="en-US" sz="1800" dirty="0">
              <a:effectLst/>
              <a:highlight>
                <a:srgbClr val="E7E6E6"/>
              </a:highlight>
              <a:latin typeface="Calibri" panose="020F0502020204030204" pitchFamily="34" charset="0"/>
              <a:ea typeface="Calibri" panose="020F0502020204030204" pitchFamily="34" charset="0"/>
              <a:cs typeface="Times New Roman" panose="02020603050405020304" pitchFamily="18" charset="0"/>
            </a:endParaRPr>
          </a:p>
          <a:p>
            <a:pPr marL="171450" indent="-171450">
              <a:buFont typeface="Arial" panose="020B0604020202020204" pitchFamily="34" charset="0"/>
              <a:buChar char="•"/>
            </a:pPr>
            <a:endParaRPr lang="en-US" sz="1800" i="0" dirty="0">
              <a:effectLst/>
              <a:highlight>
                <a:srgbClr val="E7E6E6"/>
              </a:highlight>
              <a:latin typeface="Calibri" panose="020F0502020204030204" pitchFamily="34" charset="0"/>
              <a:ea typeface="Calibri" panose="020F0502020204030204" pitchFamily="34" charset="0"/>
              <a:cs typeface="Times New Roman" panose="02020603050405020304" pitchFamily="18" charset="0"/>
            </a:endParaRP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CB90EF7C-6434-48DA-BA20-C3BC408B3295}" type="slidenum">
              <a:rPr lang="en-US" smtClean="0"/>
              <a:t>10</a:t>
            </a:fld>
            <a:endParaRPr lang="en-US"/>
          </a:p>
        </p:txBody>
      </p:sp>
    </p:spTree>
    <p:extLst>
      <p:ext uri="{BB962C8B-B14F-4D97-AF65-F5344CB8AC3E}">
        <p14:creationId xmlns:p14="http://schemas.microsoft.com/office/powerpoint/2010/main" val="3597088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Vasvra</a:t>
            </a:r>
            <a:r>
              <a:rPr lang="en-GB" dirty="0"/>
              <a:t> &amp; </a:t>
            </a:r>
            <a:r>
              <a:rPr lang="en-GB" dirty="0" err="1"/>
              <a:t>Refleksie</a:t>
            </a:r>
            <a:r>
              <a:rPr lang="en-GB" dirty="0"/>
              <a:t> (7 min)</a:t>
            </a:r>
          </a:p>
          <a:p>
            <a:endParaRPr lang="en-GB" dirty="0"/>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Leerders voltooi </a:t>
            </a:r>
            <a:r>
              <a:rPr lang="af-ZA" sz="1800" b="1" i="1" dirty="0">
                <a:solidFill>
                  <a:srgbClr val="000000"/>
                </a:solidFill>
                <a:effectLst/>
                <a:latin typeface="Calibri" panose="020F0502020204030204" pitchFamily="34" charset="0"/>
                <a:ea typeface="Arial" panose="020B0604020202020204" pitchFamily="34" charset="0"/>
                <a:cs typeface="Noto Sans Symbols"/>
              </a:rPr>
              <a:t>Aktiwiteit 1 </a:t>
            </a:r>
            <a:r>
              <a:rPr lang="af-ZA" sz="1800" dirty="0">
                <a:solidFill>
                  <a:srgbClr val="000000"/>
                </a:solidFill>
                <a:effectLst/>
                <a:latin typeface="Calibri" panose="020F0502020204030204" pitchFamily="34" charset="0"/>
                <a:ea typeface="Arial" panose="020B0604020202020204" pitchFamily="34" charset="0"/>
                <a:cs typeface="Noto Sans Symbols"/>
              </a:rPr>
              <a:t>(</a:t>
            </a:r>
            <a:r>
              <a:rPr lang="af-ZA" sz="1800" b="1" i="1" u="sng" dirty="0">
                <a:solidFill>
                  <a:srgbClr val="000000"/>
                </a:solidFill>
                <a:effectLst/>
                <a:latin typeface="Calibri" panose="020F0502020204030204" pitchFamily="34" charset="0"/>
                <a:ea typeface="Arial" panose="020B0604020202020204" pitchFamily="34" charset="0"/>
                <a:cs typeface="Noto Sans Symbols"/>
              </a:rPr>
              <a:t>Les 2 – Werkkaart</a:t>
            </a:r>
            <a:r>
              <a:rPr lang="af-ZA" sz="1800" dirty="0">
                <a:solidFill>
                  <a:srgbClr val="000000"/>
                </a:solidFill>
                <a:effectLst/>
                <a:latin typeface="Calibri" panose="020F0502020204030204" pitchFamily="34" charset="0"/>
                <a:ea typeface="Arial" panose="020B0604020202020204" pitchFamily="34" charset="0"/>
                <a:cs typeface="Noto Sans Symbols"/>
              </a:rPr>
              <a:t>) om hulle begrip van die les te assesseer.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Laat hulle vyf minute toe om die vasvra te voltooi en gaan dan saam deur die antwoorde in </a:t>
            </a:r>
            <a:r>
              <a:rPr lang="af-ZA" sz="1800" b="1" i="1" u="sng" dirty="0">
                <a:solidFill>
                  <a:srgbClr val="000000"/>
                </a:solidFill>
                <a:effectLst/>
                <a:latin typeface="Calibri" panose="020F0502020204030204" pitchFamily="34" charset="0"/>
                <a:ea typeface="Arial" panose="020B0604020202020204" pitchFamily="34" charset="0"/>
                <a:cs typeface="Noto Sans Symbols"/>
              </a:rPr>
              <a:t>Les 2 – Werkkaart MEMO.</a:t>
            </a:r>
            <a:r>
              <a:rPr lang="af-ZA" sz="1800" dirty="0">
                <a:solidFill>
                  <a:srgbClr val="000000"/>
                </a:solidFill>
                <a:effectLst/>
                <a:latin typeface="Calibri" panose="020F0502020204030204" pitchFamily="34" charset="0"/>
                <a:ea typeface="Arial" panose="020B0604020202020204" pitchFamily="34" charset="0"/>
                <a:cs typeface="Noto Sans Symbols"/>
              </a:rPr>
              <a:t>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Gee die </a:t>
            </a:r>
            <a:r>
              <a:rPr lang="af-ZA" sz="1800" dirty="0" err="1">
                <a:solidFill>
                  <a:srgbClr val="000000"/>
                </a:solidFill>
                <a:effectLst/>
                <a:latin typeface="Calibri" panose="020F0502020204030204" pitchFamily="34" charset="0"/>
                <a:ea typeface="Arial" panose="020B0604020202020204" pitchFamily="34" charset="0"/>
                <a:cs typeface="Noto Sans Symbols"/>
              </a:rPr>
              <a:t>refleksieaktiwiteit</a:t>
            </a:r>
            <a:r>
              <a:rPr lang="af-ZA" sz="1800" dirty="0">
                <a:solidFill>
                  <a:srgbClr val="000000"/>
                </a:solidFill>
                <a:effectLst/>
                <a:latin typeface="Calibri" panose="020F0502020204030204" pitchFamily="34" charset="0"/>
                <a:ea typeface="Arial" panose="020B0604020202020204" pitchFamily="34" charset="0"/>
                <a:cs typeface="Noto Sans Symbols"/>
              </a:rPr>
              <a:t> (</a:t>
            </a:r>
            <a:r>
              <a:rPr lang="af-ZA" sz="1800" b="1" i="1" dirty="0">
                <a:solidFill>
                  <a:srgbClr val="000000"/>
                </a:solidFill>
                <a:effectLst/>
                <a:latin typeface="Calibri" panose="020F0502020204030204" pitchFamily="34" charset="0"/>
                <a:ea typeface="Arial" panose="020B0604020202020204" pitchFamily="34" charset="0"/>
                <a:cs typeface="Noto Sans Symbols"/>
              </a:rPr>
              <a:t>Aktiwiteit 2, </a:t>
            </a:r>
            <a:r>
              <a:rPr lang="af-ZA" sz="1800" b="1" i="1" u="sng" dirty="0">
                <a:solidFill>
                  <a:srgbClr val="000000"/>
                </a:solidFill>
                <a:effectLst/>
                <a:latin typeface="Calibri" panose="020F0502020204030204" pitchFamily="34" charset="0"/>
                <a:ea typeface="Arial" panose="020B0604020202020204" pitchFamily="34" charset="0"/>
                <a:cs typeface="Noto Sans Symbols"/>
              </a:rPr>
              <a:t>Les 2 - Werkkaart</a:t>
            </a:r>
            <a:r>
              <a:rPr lang="af-ZA" sz="1800" dirty="0">
                <a:solidFill>
                  <a:srgbClr val="000000"/>
                </a:solidFill>
                <a:effectLst/>
                <a:latin typeface="Calibri" panose="020F0502020204030204" pitchFamily="34" charset="0"/>
                <a:ea typeface="Arial" panose="020B0604020202020204" pitchFamily="34" charset="0"/>
                <a:cs typeface="Noto Sans Symbols"/>
              </a:rPr>
              <a:t>) as </a:t>
            </a:r>
            <a:r>
              <a:rPr lang="af-ZA" sz="1800" b="1" dirty="0">
                <a:solidFill>
                  <a:srgbClr val="000000"/>
                </a:solidFill>
                <a:effectLst/>
                <a:highlight>
                  <a:srgbClr val="FFFF00"/>
                </a:highlight>
                <a:latin typeface="Calibri" panose="020F0502020204030204" pitchFamily="34" charset="0"/>
                <a:ea typeface="Arial" panose="020B0604020202020204" pitchFamily="34" charset="0"/>
                <a:cs typeface="Noto Sans Symbols"/>
              </a:rPr>
              <a:t>huiswerk</a:t>
            </a:r>
            <a:r>
              <a:rPr lang="af-ZA" sz="1800" dirty="0">
                <a:solidFill>
                  <a:srgbClr val="000000"/>
                </a:solidFill>
                <a:effectLst/>
                <a:latin typeface="Calibri" panose="020F0502020204030204" pitchFamily="34" charset="0"/>
                <a:ea typeface="Arial" panose="020B0604020202020204" pitchFamily="34" charset="0"/>
                <a:cs typeface="Noto Sans Symbols"/>
              </a:rPr>
              <a:t>. Leerders sal aan die begin van die volgende les oor hierdie aktiwiteit terugvoer gee.</a:t>
            </a:r>
            <a:endParaRPr lang="en-US" sz="1800">
              <a:effectLst/>
              <a:latin typeface="Noto Sans Symbols"/>
              <a:ea typeface="Noto Sans Symbols"/>
              <a:cs typeface="Noto Sans Symbols"/>
            </a:endParaRPr>
          </a:p>
          <a:p>
            <a:endParaRPr lang="en-GB" dirty="0"/>
          </a:p>
        </p:txBody>
      </p:sp>
      <p:sp>
        <p:nvSpPr>
          <p:cNvPr id="4" name="Slide Number Placeholder 3"/>
          <p:cNvSpPr>
            <a:spLocks noGrp="1"/>
          </p:cNvSpPr>
          <p:nvPr>
            <p:ph type="sldNum" sz="quarter" idx="5"/>
          </p:nvPr>
        </p:nvSpPr>
        <p:spPr/>
        <p:txBody>
          <a:bodyPr/>
          <a:lstStyle/>
          <a:p>
            <a:fld id="{CB90EF7C-6434-48DA-BA20-C3BC408B3295}" type="slidenum">
              <a:rPr lang="en-US" smtClean="0"/>
              <a:t>11</a:t>
            </a:fld>
            <a:endParaRPr lang="en-US"/>
          </a:p>
        </p:txBody>
      </p:sp>
    </p:spTree>
    <p:extLst>
      <p:ext uri="{BB962C8B-B14F-4D97-AF65-F5344CB8AC3E}">
        <p14:creationId xmlns:p14="http://schemas.microsoft.com/office/powerpoint/2010/main" val="9377247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Inleiding</a:t>
            </a:r>
            <a:r>
              <a:rPr lang="en-GB" dirty="0"/>
              <a:t> (5 min)</a:t>
            </a:r>
          </a:p>
          <a:p>
            <a:endParaRPr lang="en-GB" dirty="0"/>
          </a:p>
          <a:p>
            <a:pPr marL="342900" lvl="0" indent="-342900" algn="just">
              <a:lnSpc>
                <a:spcPct val="115000"/>
              </a:lnSpc>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Kom ons begin deur te praat oor gepaste gedrag in verskillende areas van ons lewens. </a:t>
            </a:r>
            <a:endParaRPr lang="en-US" sz="12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cs typeface="Noto Sans Symbols"/>
              </a:rPr>
              <a:t>Vra die leerders om voorbeelde te noem van gepaste gedrag wat hulle in hul verhoudings (in die volgende kontekste) kan demonstreer.</a:t>
            </a:r>
            <a:endParaRPr lang="en-US" sz="1200" dirty="0">
              <a:effectLst/>
              <a:latin typeface="Noto Sans Symbols"/>
              <a:ea typeface="Noto Sans Symbols"/>
              <a:cs typeface="Noto Sans Symbols"/>
            </a:endParaRPr>
          </a:p>
          <a:p>
            <a:pPr marL="742950" lvl="1" indent="-285750" algn="just">
              <a:lnSpc>
                <a:spcPct val="115000"/>
              </a:lnSpc>
              <a:buFont typeface="Courier New" panose="02070309020205020404" pitchFamily="49" charset="0"/>
              <a:buChar char="o"/>
            </a:pPr>
            <a:r>
              <a:rPr lang="sq-AL" sz="1200" b="1" dirty="0">
                <a:effectLst/>
                <a:latin typeface="Calibri" panose="020F0502020204030204" pitchFamily="34" charset="0"/>
                <a:ea typeface="Courier New" panose="02070309020205020404" pitchFamily="49" charset="0"/>
                <a:cs typeface="Courier New" panose="02070309020205020404" pitchFamily="49" charset="0"/>
              </a:rPr>
              <a:t>In vriendskappe:</a:t>
            </a:r>
            <a:r>
              <a:rPr lang="sq-AL" sz="1200" dirty="0">
                <a:effectLst/>
                <a:latin typeface="Calibri" panose="020F0502020204030204" pitchFamily="34" charset="0"/>
                <a:ea typeface="Courier New" panose="02070309020205020404" pitchFamily="49" charset="0"/>
                <a:cs typeface="Courier New" panose="02070309020205020404" pitchFamily="49" charset="0"/>
              </a:rPr>
              <a:t> Respekteer jou vriende se opinies, selfs wanneer jy nie saamstem nie. Moenie hulle geheime uitlap nie. Wees beskikbaar in tye van nood en doen lekker aktiwiteite saam.</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sq-AL" sz="1200" b="1" dirty="0">
                <a:effectLst/>
                <a:latin typeface="Calibri" panose="020F0502020204030204" pitchFamily="34" charset="0"/>
                <a:ea typeface="Courier New" panose="02070309020205020404" pitchFamily="49" charset="0"/>
                <a:cs typeface="Courier New" panose="02070309020205020404" pitchFamily="49" charset="0"/>
              </a:rPr>
              <a:t>Teenoor familie:</a:t>
            </a:r>
            <a:r>
              <a:rPr lang="sq-AL" sz="1200" dirty="0">
                <a:effectLst/>
                <a:latin typeface="Calibri" panose="020F0502020204030204" pitchFamily="34" charset="0"/>
                <a:ea typeface="Courier New" panose="02070309020205020404" pitchFamily="49" charset="0"/>
                <a:cs typeface="Courier New" panose="02070309020205020404" pitchFamily="49" charset="0"/>
              </a:rPr>
              <a:t> Help met huishoudelike take, respekteer gesinsreëls, kommunikeer openlik met jou ouers/voogde en ondersteun jou broers/susters.</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sq-AL" sz="1200" b="1" dirty="0">
                <a:effectLst/>
                <a:latin typeface="Calibri" panose="020F0502020204030204" pitchFamily="34" charset="0"/>
                <a:ea typeface="Courier New" panose="02070309020205020404" pitchFamily="49" charset="0"/>
                <a:cs typeface="Courier New" panose="02070309020205020404" pitchFamily="49" charset="0"/>
              </a:rPr>
              <a:t>Op skool:</a:t>
            </a:r>
            <a:r>
              <a:rPr lang="sq-AL" sz="1200" dirty="0">
                <a:effectLst/>
                <a:latin typeface="Calibri" panose="020F0502020204030204" pitchFamily="34" charset="0"/>
                <a:ea typeface="Courier New" panose="02070309020205020404" pitchFamily="49" charset="0"/>
                <a:cs typeface="Courier New" panose="02070309020205020404" pitchFamily="49" charset="0"/>
              </a:rPr>
              <a:t> Luister na jou onderwysers, neem aktief deel aan lesse, respekteer jou klasmaats en volg die skoolreëls.</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sq-AL" sz="1200" b="1" dirty="0">
                <a:effectLst/>
                <a:latin typeface="Calibri" panose="020F0502020204030204" pitchFamily="34" charset="0"/>
                <a:ea typeface="Courier New" panose="02070309020205020404" pitchFamily="49" charset="0"/>
                <a:cs typeface="Courier New" panose="02070309020205020404" pitchFamily="49" charset="0"/>
              </a:rPr>
              <a:t>Met kennisse:</a:t>
            </a:r>
            <a:r>
              <a:rPr lang="sq-AL" sz="1200" dirty="0">
                <a:effectLst/>
                <a:latin typeface="Calibri" panose="020F0502020204030204" pitchFamily="34" charset="0"/>
                <a:ea typeface="Courier New" panose="02070309020205020404" pitchFamily="49" charset="0"/>
                <a:cs typeface="Courier New" panose="02070309020205020404" pitchFamily="49" charset="0"/>
              </a:rPr>
              <a:t> Groet hulle beleefd, toon respek in vlugtige interaksies en erken hul teenwoordigheid.</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endParaRPr lang="en-GB" dirty="0"/>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CB90EF7C-6434-48DA-BA20-C3BC408B3295}" type="slidenum">
              <a:rPr lang="en-US" smtClean="0"/>
              <a:t>2</a:t>
            </a:fld>
            <a:endParaRPr lang="en-US"/>
          </a:p>
        </p:txBody>
      </p:sp>
    </p:spTree>
    <p:extLst>
      <p:ext uri="{BB962C8B-B14F-4D97-AF65-F5344CB8AC3E}">
        <p14:creationId xmlns:p14="http://schemas.microsoft.com/office/powerpoint/2010/main" val="16521110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Onderrig</a:t>
            </a:r>
            <a:r>
              <a:rPr lang="en-GB" dirty="0"/>
              <a:t> &amp; </a:t>
            </a:r>
            <a:r>
              <a:rPr lang="en-GB" dirty="0" err="1"/>
              <a:t>Bespreking</a:t>
            </a:r>
            <a:r>
              <a:rPr lang="en-GB" dirty="0"/>
              <a:t> (2 min)</a:t>
            </a:r>
          </a:p>
          <a:p>
            <a:endParaRPr lang="en-GB" dirty="0"/>
          </a:p>
          <a:p>
            <a:pPr marL="342900" lvl="0" indent="-342900" algn="just">
              <a:lnSpc>
                <a:spcPct val="115000"/>
              </a:lnSpc>
              <a:buFont typeface="Arial" panose="020B0604020202020204" pitchFamily="34" charset="0"/>
              <a:buChar char="●"/>
            </a:pPr>
            <a:r>
              <a:rPr lang="sq-AL" sz="1800" dirty="0">
                <a:solidFill>
                  <a:srgbClr val="000000"/>
                </a:solidFill>
                <a:effectLst/>
                <a:latin typeface="Calibri" panose="020F0502020204030204" pitchFamily="34" charset="0"/>
                <a:ea typeface="Arial" panose="020B0604020202020204" pitchFamily="34" charset="0"/>
                <a:cs typeface="Noto Sans Symbols"/>
              </a:rPr>
              <a:t>Die handhawing van gepaste gedrag in verhoudings dra by tot vertroue, respek en wedersydse begrip. Deur die onderstaande riglyne te volg word gesonde en positiewe interaksies met vriende, familie, klasmaats of kennisse bevorder.</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b="1" dirty="0">
                <a:solidFill>
                  <a:srgbClr val="000000"/>
                </a:solidFill>
                <a:effectLst/>
                <a:latin typeface="Calibri" panose="020F0502020204030204" pitchFamily="34" charset="0"/>
                <a:ea typeface="Arial" panose="020B0604020202020204" pitchFamily="34" charset="0"/>
                <a:cs typeface="Noto Sans Symbols"/>
              </a:rPr>
              <a:t>Verduidelik die kenmerke van toepaslike gedrag</a:t>
            </a:r>
            <a:r>
              <a:rPr lang="af-ZA" sz="1800" dirty="0">
                <a:solidFill>
                  <a:srgbClr val="000000"/>
                </a:solidFill>
                <a:effectLst/>
                <a:latin typeface="Calibri" panose="020F0502020204030204" pitchFamily="34" charset="0"/>
                <a:ea typeface="Arial" panose="020B0604020202020204" pitchFamily="34" charset="0"/>
                <a:cs typeface="Noto Sans Symbols"/>
              </a:rPr>
              <a:t> op skyfies 3-7. Moedig leerders aan om voorbeelde tydens die bespreking te gee.  </a:t>
            </a:r>
            <a:endParaRPr lang="en-US" sz="1800" dirty="0">
              <a:effectLst/>
              <a:latin typeface="Times New Roman" panose="02020603050405020304" pitchFamily="18" charset="0"/>
              <a:ea typeface="Times New Roman" panose="02020603050405020304" pitchFamily="18" charset="0"/>
            </a:endParaRPr>
          </a:p>
          <a:p>
            <a:pPr marL="450215" algn="just">
              <a:lnSpc>
                <a:spcPct val="115000"/>
              </a:lnSpc>
            </a:pPr>
            <a:r>
              <a:rPr lang="af-ZA" sz="1800" dirty="0">
                <a:solidFill>
                  <a:srgbClr val="000000"/>
                </a:solidFill>
                <a:effectLst/>
                <a:latin typeface="Calibri" panose="020F050202020403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Arial" panose="020B0604020202020204" pitchFamily="34" charset="0"/>
              <a:buChar char="●"/>
              <a:tabLst>
                <a:tab pos="457200" algn="l"/>
              </a:tabLst>
            </a:pPr>
            <a:r>
              <a:rPr lang="af-ZA" sz="1800" b="1" dirty="0">
                <a:solidFill>
                  <a:srgbClr val="000000"/>
                </a:solidFill>
                <a:effectLst/>
                <a:latin typeface="Calibri" panose="020F0502020204030204" pitchFamily="34" charset="0"/>
                <a:ea typeface="Arial" panose="020B0604020202020204" pitchFamily="34" charset="0"/>
                <a:cs typeface="Noto Sans Symbols"/>
              </a:rPr>
              <a:t>Kommunikasie</a:t>
            </a:r>
            <a:endParaRPr lang="en-US" sz="1800" dirty="0">
              <a:effectLst/>
              <a:latin typeface="Noto Sans Symbols"/>
              <a:ea typeface="Noto Sans Symbols"/>
              <a:cs typeface="Noto Sans Symbols"/>
            </a:endParaRPr>
          </a:p>
          <a:p>
            <a:pPr marL="342900" lvl="0" indent="-342900">
              <a:lnSpc>
                <a:spcPct val="115000"/>
              </a:lnSpc>
              <a:buFont typeface="Arial" panose="020B0604020202020204" pitchFamily="34" charset="0"/>
              <a:buChar char="●"/>
            </a:pPr>
            <a:r>
              <a:rPr lang="en-US" sz="1800" dirty="0" err="1">
                <a:solidFill>
                  <a:srgbClr val="000000"/>
                </a:solidFill>
                <a:effectLst/>
                <a:latin typeface="Calibri" panose="020F0502020204030204" pitchFamily="34" charset="0"/>
                <a:ea typeface="Noto Sans Symbols"/>
                <a:cs typeface="Noto Sans Symbols"/>
              </a:rPr>
              <a:t>Luister</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aandagtig</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na</a:t>
            </a:r>
            <a:r>
              <a:rPr lang="en-US" sz="1800" dirty="0">
                <a:solidFill>
                  <a:srgbClr val="000000"/>
                </a:solidFill>
                <a:effectLst/>
                <a:latin typeface="Calibri" panose="020F0502020204030204" pitchFamily="34" charset="0"/>
                <a:ea typeface="Noto Sans Symbols"/>
                <a:cs typeface="Noto Sans Symbols"/>
              </a:rPr>
              <a:t> die </a:t>
            </a:r>
            <a:r>
              <a:rPr lang="en-US" sz="1800" dirty="0" err="1">
                <a:solidFill>
                  <a:srgbClr val="000000"/>
                </a:solidFill>
                <a:effectLst/>
                <a:latin typeface="Calibri" panose="020F0502020204030204" pitchFamily="34" charset="0"/>
                <a:ea typeface="Noto Sans Symbols"/>
                <a:cs typeface="Noto Sans Symbols"/>
              </a:rPr>
              <a:t>ander</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persoon</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en</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moet</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hulle</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nie</a:t>
            </a:r>
            <a:r>
              <a:rPr lang="en-US" sz="1800" dirty="0">
                <a:solidFill>
                  <a:srgbClr val="000000"/>
                </a:solidFill>
                <a:effectLst/>
                <a:latin typeface="Calibri" panose="020F0502020204030204" pitchFamily="34" charset="0"/>
                <a:ea typeface="Noto Sans Symbols"/>
                <a:cs typeface="Noto Sans Symbols"/>
              </a:rPr>
              <a:t> in die rede </a:t>
            </a:r>
            <a:r>
              <a:rPr lang="en-US" sz="1800" dirty="0" err="1">
                <a:solidFill>
                  <a:srgbClr val="000000"/>
                </a:solidFill>
                <a:effectLst/>
                <a:latin typeface="Calibri" panose="020F0502020204030204" pitchFamily="34" charset="0"/>
                <a:ea typeface="Noto Sans Symbols"/>
                <a:cs typeface="Noto Sans Symbols"/>
              </a:rPr>
              <a:t>val</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nie</a:t>
            </a:r>
            <a:r>
              <a:rPr lang="en-US" sz="1800" dirty="0">
                <a:solidFill>
                  <a:srgbClr val="000000"/>
                </a:solidFill>
                <a:effectLst/>
                <a:latin typeface="Calibri" panose="020F0502020204030204" pitchFamily="34" charset="0"/>
                <a:ea typeface="Noto Sans Symbols"/>
                <a:cs typeface="Noto Sans Symbols"/>
              </a:rPr>
              <a:t>.</a:t>
            </a:r>
            <a:endParaRPr lang="en-US" sz="1800" dirty="0">
              <a:effectLst/>
              <a:latin typeface="Noto Sans Symbols"/>
              <a:ea typeface="Noto Sans Symbols"/>
              <a:cs typeface="Noto Sans Symbols"/>
            </a:endParaRPr>
          </a:p>
          <a:p>
            <a:pPr marL="342900" lvl="0" indent="-342900">
              <a:lnSpc>
                <a:spcPct val="115000"/>
              </a:lnSpc>
              <a:buFont typeface="Arial" panose="020B0604020202020204" pitchFamily="34" charset="0"/>
              <a:buChar char="●"/>
            </a:pPr>
            <a:r>
              <a:rPr lang="en-US" sz="1800" dirty="0" err="1">
                <a:solidFill>
                  <a:srgbClr val="000000"/>
                </a:solidFill>
                <a:effectLst/>
                <a:latin typeface="Calibri" panose="020F0502020204030204" pitchFamily="34" charset="0"/>
                <a:ea typeface="Noto Sans Symbols"/>
                <a:cs typeface="Noto Sans Symbols"/>
              </a:rPr>
              <a:t>Deel</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jou</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gedagtes</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en</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gevoelens</a:t>
            </a:r>
            <a:r>
              <a:rPr lang="en-US" sz="1800" dirty="0">
                <a:solidFill>
                  <a:srgbClr val="000000"/>
                </a:solidFill>
                <a:effectLst/>
                <a:latin typeface="Calibri" panose="020F0502020204030204" pitchFamily="34" charset="0"/>
                <a:ea typeface="Noto Sans Symbols"/>
                <a:cs typeface="Noto Sans Symbols"/>
              </a:rPr>
              <a:t> op 'n </a:t>
            </a:r>
            <a:r>
              <a:rPr lang="en-US" sz="1800" dirty="0" err="1">
                <a:solidFill>
                  <a:srgbClr val="000000"/>
                </a:solidFill>
                <a:effectLst/>
                <a:latin typeface="Calibri" panose="020F0502020204030204" pitchFamily="34" charset="0"/>
                <a:ea typeface="Noto Sans Symbols"/>
                <a:cs typeface="Noto Sans Symbols"/>
              </a:rPr>
              <a:t>eerlike</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en</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respekvolle</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manier</a:t>
            </a:r>
            <a:r>
              <a:rPr lang="en-US" sz="1800" dirty="0">
                <a:solidFill>
                  <a:srgbClr val="000000"/>
                </a:solidFill>
                <a:effectLst/>
                <a:latin typeface="Calibri" panose="020F0502020204030204" pitchFamily="34" charset="0"/>
                <a:ea typeface="Noto Sans Symbols"/>
                <a:cs typeface="Noto Sans Symbols"/>
              </a:rPr>
              <a:t>.</a:t>
            </a:r>
            <a:endParaRPr lang="en-US" sz="1800" dirty="0">
              <a:effectLst/>
              <a:latin typeface="Noto Sans Symbols"/>
              <a:ea typeface="Noto Sans Symbols"/>
              <a:cs typeface="Noto Sans Symbols"/>
            </a:endParaRPr>
          </a:p>
          <a:p>
            <a:pPr marL="342900" lvl="0" indent="-342900">
              <a:lnSpc>
                <a:spcPct val="115000"/>
              </a:lnSpc>
              <a:buFont typeface="Arial" panose="020B0604020202020204" pitchFamily="34" charset="0"/>
              <a:buChar char="●"/>
            </a:pPr>
            <a:r>
              <a:rPr lang="en-US" sz="1800" dirty="0">
                <a:solidFill>
                  <a:srgbClr val="000000"/>
                </a:solidFill>
                <a:effectLst/>
                <a:latin typeface="Calibri" panose="020F0502020204030204" pitchFamily="34" charset="0"/>
                <a:ea typeface="Noto Sans Symbols"/>
                <a:cs typeface="Noto Sans Symbols"/>
              </a:rPr>
              <a:t>Neem </a:t>
            </a:r>
            <a:r>
              <a:rPr lang="en-US" sz="1800" dirty="0" err="1">
                <a:solidFill>
                  <a:srgbClr val="000000"/>
                </a:solidFill>
                <a:effectLst/>
                <a:latin typeface="Calibri" panose="020F0502020204030204" pitchFamily="34" charset="0"/>
                <a:ea typeface="Noto Sans Symbols"/>
                <a:cs typeface="Noto Sans Symbols"/>
              </a:rPr>
              <a:t>jou</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lyftaal</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gesigsuitdrukkings</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en</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stemtoon</a:t>
            </a:r>
            <a:r>
              <a:rPr lang="en-US" sz="1800" dirty="0">
                <a:solidFill>
                  <a:srgbClr val="000000"/>
                </a:solidFill>
                <a:effectLst/>
                <a:latin typeface="Calibri" panose="020F0502020204030204" pitchFamily="34" charset="0"/>
                <a:ea typeface="Noto Sans Symbols"/>
                <a:cs typeface="Noto Sans Symbols"/>
              </a:rPr>
              <a:t> in ag.</a:t>
            </a:r>
            <a:endParaRPr lang="en-US" sz="1800" dirty="0">
              <a:effectLst/>
              <a:latin typeface="Noto Sans Symbols"/>
              <a:ea typeface="Noto Sans Symbols"/>
              <a:cs typeface="Noto Sans Symbols"/>
            </a:endParaRPr>
          </a:p>
          <a:p>
            <a:endParaRPr lang="en-US" dirty="0"/>
          </a:p>
        </p:txBody>
      </p:sp>
      <p:sp>
        <p:nvSpPr>
          <p:cNvPr id="4" name="Slide Number Placeholder 3"/>
          <p:cNvSpPr>
            <a:spLocks noGrp="1"/>
          </p:cNvSpPr>
          <p:nvPr>
            <p:ph type="sldNum" sz="quarter" idx="5"/>
          </p:nvPr>
        </p:nvSpPr>
        <p:spPr/>
        <p:txBody>
          <a:bodyPr/>
          <a:lstStyle/>
          <a:p>
            <a:fld id="{CB90EF7C-6434-48DA-BA20-C3BC408B3295}" type="slidenum">
              <a:rPr lang="en-US" smtClean="0"/>
              <a:t>3</a:t>
            </a:fld>
            <a:endParaRPr lang="en-US"/>
          </a:p>
        </p:txBody>
      </p:sp>
    </p:spTree>
    <p:extLst>
      <p:ext uri="{BB962C8B-B14F-4D97-AF65-F5344CB8AC3E}">
        <p14:creationId xmlns:p14="http://schemas.microsoft.com/office/powerpoint/2010/main" val="40447692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Onderrig</a:t>
            </a:r>
            <a:r>
              <a:rPr lang="en-GB" dirty="0"/>
              <a:t> &amp; </a:t>
            </a:r>
            <a:r>
              <a:rPr lang="en-GB" dirty="0" err="1"/>
              <a:t>Bespreking</a:t>
            </a:r>
            <a:r>
              <a:rPr lang="en-GB" dirty="0"/>
              <a:t> (2 min)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Arial" panose="020B0604020202020204" pitchFamily="34" charset="0"/>
              <a:buChar char="●"/>
            </a:pPr>
            <a:r>
              <a:rPr lang="en-US" sz="1800" dirty="0">
                <a:solidFill>
                  <a:srgbClr val="000000"/>
                </a:solidFill>
                <a:effectLst/>
                <a:latin typeface="Calibri" panose="020F0502020204030204" pitchFamily="34" charset="0"/>
                <a:ea typeface="Noto Sans Symbols"/>
                <a:cs typeface="Noto Sans Symbols"/>
              </a:rPr>
              <a:t>Toon begrip </a:t>
            </a:r>
            <a:r>
              <a:rPr lang="en-US" sz="1800" dirty="0" err="1">
                <a:solidFill>
                  <a:srgbClr val="000000"/>
                </a:solidFill>
                <a:effectLst/>
                <a:latin typeface="Calibri" panose="020F0502020204030204" pitchFamily="34" charset="0"/>
                <a:ea typeface="Noto Sans Symbols"/>
                <a:cs typeface="Noto Sans Symbols"/>
              </a:rPr>
              <a:t>en</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respek</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vir</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persoonlike</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grense</a:t>
            </a:r>
            <a:r>
              <a:rPr lang="en-US" sz="1800" dirty="0">
                <a:solidFill>
                  <a:srgbClr val="000000"/>
                </a:solidFill>
                <a:effectLst/>
                <a:latin typeface="Calibri" panose="020F0502020204030204" pitchFamily="34" charset="0"/>
                <a:ea typeface="Noto Sans Symbols"/>
                <a:cs typeface="Noto Sans Symbols"/>
              </a:rPr>
              <a:t> van </a:t>
            </a:r>
            <a:r>
              <a:rPr lang="en-US" sz="1800" dirty="0" err="1">
                <a:solidFill>
                  <a:srgbClr val="000000"/>
                </a:solidFill>
                <a:effectLst/>
                <a:latin typeface="Calibri" panose="020F0502020204030204" pitchFamily="34" charset="0"/>
                <a:ea typeface="Noto Sans Symbols"/>
                <a:cs typeface="Noto Sans Symbols"/>
              </a:rPr>
              <a:t>ander</a:t>
            </a:r>
            <a:r>
              <a:rPr lang="en-US" sz="1800" dirty="0">
                <a:solidFill>
                  <a:srgbClr val="000000"/>
                </a:solidFill>
                <a:effectLst/>
                <a:latin typeface="Calibri" panose="020F0502020204030204" pitchFamily="34" charset="0"/>
                <a:ea typeface="Noto Sans Symbols"/>
                <a:cs typeface="Noto Sans Symbols"/>
              </a:rPr>
              <a:t>.</a:t>
            </a:r>
            <a:endParaRPr lang="en-US" sz="1800" dirty="0">
              <a:effectLst/>
              <a:latin typeface="Noto Sans Symbols"/>
              <a:ea typeface="Noto Sans Symbols"/>
              <a:cs typeface="Noto Sans Symbols"/>
            </a:endParaRPr>
          </a:p>
          <a:p>
            <a:pPr marL="342900" lvl="0" indent="-342900">
              <a:lnSpc>
                <a:spcPct val="115000"/>
              </a:lnSpc>
              <a:buFont typeface="Arial" panose="020B0604020202020204" pitchFamily="34" charset="0"/>
              <a:buChar char="●"/>
            </a:pPr>
            <a:r>
              <a:rPr lang="en-US" sz="1800" dirty="0" err="1">
                <a:solidFill>
                  <a:srgbClr val="000000"/>
                </a:solidFill>
                <a:effectLst/>
                <a:latin typeface="Calibri" panose="020F0502020204030204" pitchFamily="34" charset="0"/>
                <a:ea typeface="Noto Sans Symbols"/>
                <a:cs typeface="Noto Sans Symbols"/>
              </a:rPr>
              <a:t>Waardeer</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en</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aanvaar</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verskillende</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opinies</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oortuigings</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en</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persoonlikhede</a:t>
            </a:r>
            <a:r>
              <a:rPr lang="en-US" sz="1800" dirty="0">
                <a:solidFill>
                  <a:srgbClr val="000000"/>
                </a:solidFill>
                <a:effectLst/>
                <a:latin typeface="Calibri" panose="020F0502020204030204" pitchFamily="34" charset="0"/>
                <a:ea typeface="Noto Sans Symbols"/>
                <a:cs typeface="Noto Sans Symbols"/>
              </a:rPr>
              <a:t>.</a:t>
            </a:r>
            <a:endParaRPr lang="en-US" sz="1800" dirty="0">
              <a:effectLst/>
              <a:latin typeface="Noto Sans Symbols"/>
              <a:ea typeface="Noto Sans Symbols"/>
              <a:cs typeface="Noto Sans Symbols"/>
            </a:endParaRPr>
          </a:p>
          <a:p>
            <a:pPr marL="342900" lvl="0" indent="-342900">
              <a:lnSpc>
                <a:spcPct val="115000"/>
              </a:lnSpc>
              <a:buFont typeface="Arial" panose="020B0604020202020204" pitchFamily="34" charset="0"/>
              <a:buChar char="●"/>
            </a:pPr>
            <a:r>
              <a:rPr lang="en-US" sz="1800" dirty="0">
                <a:solidFill>
                  <a:srgbClr val="000000"/>
                </a:solidFill>
                <a:effectLst/>
                <a:latin typeface="Calibri" panose="020F0502020204030204" pitchFamily="34" charset="0"/>
                <a:ea typeface="Noto Sans Symbols"/>
                <a:cs typeface="Noto Sans Symbols"/>
              </a:rPr>
              <a:t>Wees </a:t>
            </a:r>
            <a:r>
              <a:rPr lang="en-US" sz="1800" dirty="0" err="1">
                <a:solidFill>
                  <a:srgbClr val="000000"/>
                </a:solidFill>
                <a:effectLst/>
                <a:latin typeface="Calibri" panose="020F0502020204030204" pitchFamily="34" charset="0"/>
                <a:ea typeface="Noto Sans Symbols"/>
                <a:cs typeface="Noto Sans Symbols"/>
              </a:rPr>
              <a:t>bedagsaam</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en</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gebruik</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beleefde</a:t>
            </a:r>
            <a:r>
              <a:rPr lang="en-US" sz="1800" dirty="0">
                <a:solidFill>
                  <a:srgbClr val="000000"/>
                </a:solidFill>
                <a:effectLst/>
                <a:latin typeface="Calibri" panose="020F0502020204030204" pitchFamily="34" charset="0"/>
                <a:ea typeface="Noto Sans Symbols"/>
                <a:cs typeface="Noto Sans Symbols"/>
              </a:rPr>
              <a:t> taal.</a:t>
            </a:r>
            <a:endParaRPr lang="en-US" sz="1800" dirty="0">
              <a:effectLst/>
              <a:latin typeface="Noto Sans Symbols"/>
              <a:ea typeface="Noto Sans Symbols"/>
              <a:cs typeface="Noto Sans Symbols"/>
            </a:endParaRPr>
          </a:p>
          <a:p>
            <a:endParaRPr lang="en-US" dirty="0"/>
          </a:p>
        </p:txBody>
      </p:sp>
      <p:sp>
        <p:nvSpPr>
          <p:cNvPr id="4" name="Slide Number Placeholder 3"/>
          <p:cNvSpPr>
            <a:spLocks noGrp="1"/>
          </p:cNvSpPr>
          <p:nvPr>
            <p:ph type="sldNum" sz="quarter" idx="5"/>
          </p:nvPr>
        </p:nvSpPr>
        <p:spPr/>
        <p:txBody>
          <a:bodyPr/>
          <a:lstStyle/>
          <a:p>
            <a:fld id="{CB90EF7C-6434-48DA-BA20-C3BC408B3295}" type="slidenum">
              <a:rPr lang="en-US" smtClean="0"/>
              <a:t>4</a:t>
            </a:fld>
            <a:endParaRPr lang="en-US"/>
          </a:p>
        </p:txBody>
      </p:sp>
    </p:spTree>
    <p:extLst>
      <p:ext uri="{BB962C8B-B14F-4D97-AF65-F5344CB8AC3E}">
        <p14:creationId xmlns:p14="http://schemas.microsoft.com/office/powerpoint/2010/main" val="37518689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Onderrig</a:t>
            </a:r>
            <a:r>
              <a:rPr lang="en-GB" dirty="0"/>
              <a:t> &amp; </a:t>
            </a:r>
            <a:r>
              <a:rPr lang="en-GB" dirty="0" err="1"/>
              <a:t>Bespreking</a:t>
            </a:r>
            <a:r>
              <a:rPr lang="en-GB" dirty="0"/>
              <a:t> (2 min)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Arial" panose="020B0604020202020204" pitchFamily="34" charset="0"/>
              <a:buChar char="●"/>
            </a:pPr>
            <a:r>
              <a:rPr lang="en-US" sz="1800" dirty="0">
                <a:solidFill>
                  <a:srgbClr val="000000"/>
                </a:solidFill>
                <a:effectLst/>
                <a:latin typeface="Calibri" panose="020F0502020204030204" pitchFamily="34" charset="0"/>
                <a:ea typeface="Noto Sans Symbols"/>
                <a:cs typeface="Noto Sans Symbols"/>
              </a:rPr>
              <a:t>Hou by </a:t>
            </a:r>
            <a:r>
              <a:rPr lang="en-US" sz="1800" dirty="0" err="1">
                <a:solidFill>
                  <a:srgbClr val="000000"/>
                </a:solidFill>
                <a:effectLst/>
                <a:latin typeface="Calibri" panose="020F0502020204030204" pitchFamily="34" charset="0"/>
                <a:ea typeface="Noto Sans Symbols"/>
                <a:cs typeface="Noto Sans Symbols"/>
              </a:rPr>
              <a:t>jou</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beloftes</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en</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verpligtinge</a:t>
            </a:r>
            <a:r>
              <a:rPr lang="en-US" sz="1800" dirty="0">
                <a:solidFill>
                  <a:srgbClr val="000000"/>
                </a:solidFill>
                <a:effectLst/>
                <a:latin typeface="Calibri" panose="020F0502020204030204" pitchFamily="34" charset="0"/>
                <a:ea typeface="Noto Sans Symbols"/>
                <a:cs typeface="Noto Sans Symbols"/>
              </a:rPr>
              <a:t>.</a:t>
            </a:r>
            <a:endParaRPr lang="en-US" sz="1800" dirty="0">
              <a:effectLst/>
              <a:latin typeface="Noto Sans Symbols"/>
              <a:ea typeface="Noto Sans Symbols"/>
              <a:cs typeface="Noto Sans Symbols"/>
            </a:endParaRPr>
          </a:p>
          <a:p>
            <a:pPr marL="342900" lvl="0" indent="-342900">
              <a:lnSpc>
                <a:spcPct val="115000"/>
              </a:lnSpc>
              <a:buFont typeface="Arial" panose="020B0604020202020204" pitchFamily="34" charset="0"/>
              <a:buChar char="●"/>
            </a:pPr>
            <a:r>
              <a:rPr lang="en-US" sz="1800" dirty="0">
                <a:solidFill>
                  <a:srgbClr val="000000"/>
                </a:solidFill>
                <a:effectLst/>
                <a:latin typeface="Calibri" panose="020F0502020204030204" pitchFamily="34" charset="0"/>
                <a:ea typeface="Noto Sans Symbols"/>
                <a:cs typeface="Noto Sans Symbols"/>
              </a:rPr>
              <a:t>Wees </a:t>
            </a:r>
            <a:r>
              <a:rPr lang="en-US" sz="1800" dirty="0" err="1">
                <a:solidFill>
                  <a:srgbClr val="000000"/>
                </a:solidFill>
                <a:effectLst/>
                <a:latin typeface="Calibri" panose="020F0502020204030204" pitchFamily="34" charset="0"/>
                <a:ea typeface="Noto Sans Symbols"/>
                <a:cs typeface="Noto Sans Symbols"/>
              </a:rPr>
              <a:t>opreg</a:t>
            </a:r>
            <a:r>
              <a:rPr lang="en-US" sz="1800" dirty="0">
                <a:solidFill>
                  <a:srgbClr val="000000"/>
                </a:solidFill>
                <a:effectLst/>
                <a:latin typeface="Calibri" panose="020F0502020204030204" pitchFamily="34" charset="0"/>
                <a:ea typeface="Noto Sans Symbols"/>
                <a:cs typeface="Noto Sans Symbols"/>
              </a:rPr>
              <a:t> in </a:t>
            </a:r>
            <a:r>
              <a:rPr lang="en-US" sz="1800" dirty="0" err="1">
                <a:solidFill>
                  <a:srgbClr val="000000"/>
                </a:solidFill>
                <a:effectLst/>
                <a:latin typeface="Calibri" panose="020F0502020204030204" pitchFamily="34" charset="0"/>
                <a:ea typeface="Noto Sans Symbols"/>
                <a:cs typeface="Noto Sans Symbols"/>
              </a:rPr>
              <a:t>jou</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interaksies</a:t>
            </a:r>
            <a:r>
              <a:rPr lang="en-US" sz="1800" dirty="0">
                <a:solidFill>
                  <a:srgbClr val="000000"/>
                </a:solidFill>
                <a:effectLst/>
                <a:latin typeface="Calibri" panose="020F0502020204030204" pitchFamily="34" charset="0"/>
                <a:ea typeface="Noto Sans Symbols"/>
                <a:cs typeface="Noto Sans Symbols"/>
              </a:rPr>
              <a:t>.</a:t>
            </a:r>
            <a:endParaRPr lang="en-US" sz="1800" dirty="0">
              <a:effectLst/>
              <a:latin typeface="Noto Sans Symbols"/>
              <a:ea typeface="Noto Sans Symbols"/>
              <a:cs typeface="Noto Sans Symbols"/>
            </a:endParaRPr>
          </a:p>
          <a:p>
            <a:pPr marL="342900" lvl="0" indent="-342900">
              <a:lnSpc>
                <a:spcPct val="115000"/>
              </a:lnSpc>
              <a:buFont typeface="Arial" panose="020B0604020202020204" pitchFamily="34" charset="0"/>
              <a:buChar char="●"/>
            </a:pPr>
            <a:r>
              <a:rPr lang="en-US" sz="1800" dirty="0">
                <a:solidFill>
                  <a:srgbClr val="000000"/>
                </a:solidFill>
                <a:effectLst/>
                <a:latin typeface="Calibri" panose="020F0502020204030204" pitchFamily="34" charset="0"/>
                <a:ea typeface="Noto Sans Symbols"/>
                <a:cs typeface="Noto Sans Symbols"/>
              </a:rPr>
              <a:t>Hou private </a:t>
            </a:r>
            <a:r>
              <a:rPr lang="en-US" sz="1800" dirty="0" err="1">
                <a:solidFill>
                  <a:srgbClr val="000000"/>
                </a:solidFill>
                <a:effectLst/>
                <a:latin typeface="Calibri" panose="020F0502020204030204" pitchFamily="34" charset="0"/>
                <a:ea typeface="Noto Sans Symbols"/>
                <a:cs typeface="Noto Sans Symbols"/>
              </a:rPr>
              <a:t>inligting</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konfidensieel</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tensy</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dit</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vir</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veiligheidsredes</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gedeel</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moet</a:t>
            </a:r>
            <a:r>
              <a:rPr lang="en-US" sz="1800" dirty="0">
                <a:solidFill>
                  <a:srgbClr val="000000"/>
                </a:solidFill>
                <a:effectLst/>
                <a:latin typeface="Calibri" panose="020F0502020204030204" pitchFamily="34" charset="0"/>
                <a:ea typeface="Noto Sans Symbols"/>
                <a:cs typeface="Noto Sans Symbols"/>
              </a:rPr>
              <a:t> word. </a:t>
            </a:r>
            <a:endParaRPr lang="en-US" sz="1800" dirty="0">
              <a:effectLst/>
              <a:latin typeface="Noto Sans Symbols"/>
              <a:ea typeface="Noto Sans Symbols"/>
              <a:cs typeface="Noto Sans Symbols"/>
            </a:endParaRPr>
          </a:p>
          <a:p>
            <a:endParaRPr lang="en-US" dirty="0"/>
          </a:p>
        </p:txBody>
      </p:sp>
      <p:sp>
        <p:nvSpPr>
          <p:cNvPr id="4" name="Slide Number Placeholder 3"/>
          <p:cNvSpPr>
            <a:spLocks noGrp="1"/>
          </p:cNvSpPr>
          <p:nvPr>
            <p:ph type="sldNum" sz="quarter" idx="5"/>
          </p:nvPr>
        </p:nvSpPr>
        <p:spPr/>
        <p:txBody>
          <a:bodyPr/>
          <a:lstStyle/>
          <a:p>
            <a:fld id="{CB90EF7C-6434-48DA-BA20-C3BC408B3295}" type="slidenum">
              <a:rPr lang="en-US" smtClean="0"/>
              <a:t>5</a:t>
            </a:fld>
            <a:endParaRPr lang="en-US"/>
          </a:p>
        </p:txBody>
      </p:sp>
    </p:spTree>
    <p:extLst>
      <p:ext uri="{BB962C8B-B14F-4D97-AF65-F5344CB8AC3E}">
        <p14:creationId xmlns:p14="http://schemas.microsoft.com/office/powerpoint/2010/main" val="3493038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Onderrig</a:t>
            </a:r>
            <a:r>
              <a:rPr lang="en-GB" dirty="0"/>
              <a:t> &amp; </a:t>
            </a:r>
            <a:r>
              <a:rPr lang="en-GB" dirty="0" err="1"/>
              <a:t>Bespreking</a:t>
            </a:r>
            <a:r>
              <a:rPr lang="en-GB" dirty="0"/>
              <a:t> (2 min)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Arial" panose="020B0604020202020204" pitchFamily="34" charset="0"/>
              <a:buChar char="●"/>
            </a:pPr>
            <a:r>
              <a:rPr lang="en-US" sz="1800" dirty="0" err="1">
                <a:solidFill>
                  <a:srgbClr val="000000"/>
                </a:solidFill>
                <a:effectLst/>
                <a:latin typeface="Calibri" panose="020F0502020204030204" pitchFamily="34" charset="0"/>
                <a:ea typeface="Noto Sans Symbols"/>
                <a:cs typeface="Noto Sans Symbols"/>
              </a:rPr>
              <a:t>Behandel</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almal</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ongeag</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hul</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agtergrond</a:t>
            </a:r>
            <a:r>
              <a:rPr lang="en-US" sz="1800" dirty="0">
                <a:solidFill>
                  <a:srgbClr val="000000"/>
                </a:solidFill>
                <a:effectLst/>
                <a:latin typeface="Calibri" panose="020F0502020204030204" pitchFamily="34" charset="0"/>
                <a:ea typeface="Noto Sans Symbols"/>
                <a:cs typeface="Noto Sans Symbols"/>
              </a:rPr>
              <a:t>) met </a:t>
            </a:r>
            <a:r>
              <a:rPr lang="en-US" sz="1800" dirty="0" err="1">
                <a:solidFill>
                  <a:srgbClr val="000000"/>
                </a:solidFill>
                <a:effectLst/>
                <a:latin typeface="Calibri" panose="020F0502020204030204" pitchFamily="34" charset="0"/>
                <a:ea typeface="Noto Sans Symbols"/>
                <a:cs typeface="Noto Sans Symbols"/>
              </a:rPr>
              <a:t>dieselfde</a:t>
            </a:r>
            <a:r>
              <a:rPr lang="en-US" sz="1800" dirty="0">
                <a:solidFill>
                  <a:srgbClr val="000000"/>
                </a:solidFill>
                <a:effectLst/>
                <a:latin typeface="Calibri" panose="020F0502020204030204" pitchFamily="34" charset="0"/>
                <a:ea typeface="Noto Sans Symbols"/>
                <a:cs typeface="Noto Sans Symbols"/>
              </a:rPr>
              <a:t> mate van </a:t>
            </a:r>
            <a:r>
              <a:rPr lang="en-US" sz="1800" dirty="0" err="1">
                <a:solidFill>
                  <a:srgbClr val="000000"/>
                </a:solidFill>
                <a:effectLst/>
                <a:latin typeface="Calibri" panose="020F0502020204030204" pitchFamily="34" charset="0"/>
                <a:ea typeface="Noto Sans Symbols"/>
                <a:cs typeface="Noto Sans Symbols"/>
              </a:rPr>
              <a:t>respek</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en</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regverdigheid</a:t>
            </a:r>
            <a:r>
              <a:rPr lang="en-US" sz="1800" dirty="0">
                <a:solidFill>
                  <a:srgbClr val="000000"/>
                </a:solidFill>
                <a:effectLst/>
                <a:latin typeface="Calibri" panose="020F0502020204030204" pitchFamily="34" charset="0"/>
                <a:ea typeface="Noto Sans Symbols"/>
                <a:cs typeface="Noto Sans Symbols"/>
              </a:rPr>
              <a:t>.</a:t>
            </a:r>
            <a:endParaRPr lang="en-US" sz="1800" dirty="0">
              <a:effectLst/>
              <a:latin typeface="Noto Sans Symbols"/>
              <a:ea typeface="Noto Sans Symbols"/>
              <a:cs typeface="Noto Sans Symbols"/>
            </a:endParaRPr>
          </a:p>
          <a:p>
            <a:pPr marL="342900" lvl="0" indent="-342900">
              <a:lnSpc>
                <a:spcPct val="115000"/>
              </a:lnSpc>
              <a:buFont typeface="Arial" panose="020B0604020202020204" pitchFamily="34" charset="0"/>
              <a:buChar char="●"/>
            </a:pPr>
            <a:r>
              <a:rPr lang="en-US" sz="1800" dirty="0">
                <a:solidFill>
                  <a:srgbClr val="000000"/>
                </a:solidFill>
                <a:effectLst/>
                <a:latin typeface="Calibri" panose="020F0502020204030204" pitchFamily="34" charset="0"/>
                <a:ea typeface="Noto Sans Symbols"/>
                <a:cs typeface="Noto Sans Symbols"/>
              </a:rPr>
              <a:t>Take </a:t>
            </a:r>
            <a:r>
              <a:rPr lang="en-US" sz="1800" dirty="0" err="1">
                <a:solidFill>
                  <a:srgbClr val="000000"/>
                </a:solidFill>
                <a:effectLst/>
                <a:latin typeface="Calibri" panose="020F0502020204030204" pitchFamily="34" charset="0"/>
                <a:ea typeface="Noto Sans Symbols"/>
                <a:cs typeface="Noto Sans Symbols"/>
              </a:rPr>
              <a:t>en</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verantwoordelikhede</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moet</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gelyk</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verdeel</a:t>
            </a:r>
            <a:r>
              <a:rPr lang="en-US" sz="1800" dirty="0">
                <a:solidFill>
                  <a:srgbClr val="000000"/>
                </a:solidFill>
                <a:effectLst/>
                <a:latin typeface="Calibri" panose="020F0502020204030204" pitchFamily="34" charset="0"/>
                <a:ea typeface="Noto Sans Symbols"/>
                <a:cs typeface="Noto Sans Symbols"/>
              </a:rPr>
              <a:t> word. </a:t>
            </a:r>
            <a:endParaRPr lang="en-US" sz="1800" dirty="0">
              <a:effectLst/>
              <a:latin typeface="Noto Sans Symbols"/>
              <a:ea typeface="Noto Sans Symbols"/>
              <a:cs typeface="Noto Sans Symbols"/>
            </a:endParaRPr>
          </a:p>
          <a:p>
            <a:endParaRPr lang="en-US" dirty="0"/>
          </a:p>
        </p:txBody>
      </p:sp>
      <p:sp>
        <p:nvSpPr>
          <p:cNvPr id="4" name="Slide Number Placeholder 3"/>
          <p:cNvSpPr>
            <a:spLocks noGrp="1"/>
          </p:cNvSpPr>
          <p:nvPr>
            <p:ph type="sldNum" sz="quarter" idx="5"/>
          </p:nvPr>
        </p:nvSpPr>
        <p:spPr/>
        <p:txBody>
          <a:bodyPr/>
          <a:lstStyle/>
          <a:p>
            <a:fld id="{CB90EF7C-6434-48DA-BA20-C3BC408B3295}" type="slidenum">
              <a:rPr lang="en-US" smtClean="0"/>
              <a:t>6</a:t>
            </a:fld>
            <a:endParaRPr lang="en-US"/>
          </a:p>
        </p:txBody>
      </p:sp>
    </p:spTree>
    <p:extLst>
      <p:ext uri="{BB962C8B-B14F-4D97-AF65-F5344CB8AC3E}">
        <p14:creationId xmlns:p14="http://schemas.microsoft.com/office/powerpoint/2010/main" val="3064988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Onderrig</a:t>
            </a:r>
            <a:r>
              <a:rPr lang="en-GB" dirty="0"/>
              <a:t> &amp; </a:t>
            </a:r>
            <a:r>
              <a:rPr lang="en-GB" dirty="0" err="1"/>
              <a:t>Bespreking</a:t>
            </a:r>
            <a:r>
              <a:rPr lang="en-GB" dirty="0"/>
              <a:t> (2 min)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Arial" panose="020B0604020202020204" pitchFamily="34" charset="0"/>
              <a:buChar char="●"/>
            </a:pPr>
            <a:r>
              <a:rPr lang="en-US" sz="1800" dirty="0" err="1">
                <a:solidFill>
                  <a:srgbClr val="000000"/>
                </a:solidFill>
                <a:effectLst/>
                <a:latin typeface="Calibri" panose="020F0502020204030204" pitchFamily="34" charset="0"/>
                <a:ea typeface="Noto Sans Symbols"/>
                <a:cs typeface="Noto Sans Symbols"/>
              </a:rPr>
              <a:t>Bied</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hulp</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en</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ondersteuning</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aan</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ander</a:t>
            </a:r>
            <a:r>
              <a:rPr lang="en-US" sz="1800" dirty="0">
                <a:solidFill>
                  <a:srgbClr val="000000"/>
                </a:solidFill>
                <a:effectLst/>
                <a:latin typeface="Calibri" panose="020F0502020204030204" pitchFamily="34" charset="0"/>
                <a:ea typeface="Noto Sans Symbols"/>
                <a:cs typeface="Noto Sans Symbols"/>
              </a:rPr>
              <a:t>.</a:t>
            </a:r>
            <a:endParaRPr lang="en-US" sz="1800" dirty="0">
              <a:effectLst/>
              <a:latin typeface="Noto Sans Symbols"/>
              <a:ea typeface="Noto Sans Symbols"/>
              <a:cs typeface="Noto Sans Symbols"/>
            </a:endParaRPr>
          </a:p>
          <a:p>
            <a:pPr marL="342900" lvl="0" indent="-342900">
              <a:lnSpc>
                <a:spcPct val="115000"/>
              </a:lnSpc>
              <a:buFont typeface="Arial" panose="020B0604020202020204" pitchFamily="34" charset="0"/>
              <a:buChar char="●"/>
            </a:pPr>
            <a:r>
              <a:rPr lang="en-US" sz="1800" dirty="0" err="1">
                <a:solidFill>
                  <a:srgbClr val="000000"/>
                </a:solidFill>
                <a:effectLst/>
                <a:latin typeface="Calibri" panose="020F0502020204030204" pitchFamily="34" charset="0"/>
                <a:ea typeface="Noto Sans Symbols"/>
                <a:cs typeface="Noto Sans Symbols"/>
              </a:rPr>
              <a:t>Probeer</a:t>
            </a:r>
            <a:r>
              <a:rPr lang="en-US" sz="1800" dirty="0">
                <a:solidFill>
                  <a:srgbClr val="000000"/>
                </a:solidFill>
                <a:effectLst/>
                <a:latin typeface="Calibri" panose="020F0502020204030204" pitchFamily="34" charset="0"/>
                <a:ea typeface="Noto Sans Symbols"/>
                <a:cs typeface="Noto Sans Symbols"/>
              </a:rPr>
              <a:t> om die </a:t>
            </a:r>
            <a:r>
              <a:rPr lang="en-US" sz="1800" dirty="0" err="1">
                <a:solidFill>
                  <a:srgbClr val="000000"/>
                </a:solidFill>
                <a:effectLst/>
                <a:latin typeface="Calibri" panose="020F0502020204030204" pitchFamily="34" charset="0"/>
                <a:ea typeface="Noto Sans Symbols"/>
                <a:cs typeface="Noto Sans Symbols"/>
              </a:rPr>
              <a:t>gevoelens</a:t>
            </a:r>
            <a:r>
              <a:rPr lang="en-US" sz="1800" dirty="0">
                <a:solidFill>
                  <a:srgbClr val="000000"/>
                </a:solidFill>
                <a:effectLst/>
                <a:latin typeface="Calibri" panose="020F0502020204030204" pitchFamily="34" charset="0"/>
                <a:ea typeface="Noto Sans Symbols"/>
                <a:cs typeface="Noto Sans Symbols"/>
              </a:rPr>
              <a:t> van </a:t>
            </a:r>
            <a:r>
              <a:rPr lang="en-US" sz="1800" dirty="0" err="1">
                <a:solidFill>
                  <a:srgbClr val="000000"/>
                </a:solidFill>
                <a:effectLst/>
                <a:latin typeface="Calibri" panose="020F0502020204030204" pitchFamily="34" charset="0"/>
                <a:ea typeface="Noto Sans Symbols"/>
                <a:cs typeface="Noto Sans Symbols"/>
              </a:rPr>
              <a:t>ander</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te</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verstaan</a:t>
            </a:r>
            <a:r>
              <a:rPr lang="en-US" sz="1800" dirty="0">
                <a:solidFill>
                  <a:srgbClr val="000000"/>
                </a:solidFill>
                <a:effectLst/>
                <a:latin typeface="Calibri" panose="020F0502020204030204" pitchFamily="34" charset="0"/>
                <a:ea typeface="Noto Sans Symbols"/>
                <a:cs typeface="Noto Sans Symbols"/>
              </a:rPr>
              <a:t>.</a:t>
            </a:r>
            <a:endParaRPr lang="en-US" sz="1800" dirty="0">
              <a:effectLst/>
              <a:latin typeface="Noto Sans Symbols"/>
              <a:ea typeface="Noto Sans Symbols"/>
              <a:cs typeface="Noto Sans Symbols"/>
            </a:endParaRPr>
          </a:p>
          <a:p>
            <a:pPr marL="342900" lvl="0" indent="-342900">
              <a:lnSpc>
                <a:spcPct val="115000"/>
              </a:lnSpc>
              <a:buFont typeface="Arial" panose="020B0604020202020204" pitchFamily="34" charset="0"/>
              <a:buChar char="●"/>
            </a:pPr>
            <a:r>
              <a:rPr lang="en-US" sz="1800" dirty="0" err="1">
                <a:solidFill>
                  <a:srgbClr val="000000"/>
                </a:solidFill>
                <a:effectLst/>
                <a:latin typeface="Calibri" panose="020F0502020204030204" pitchFamily="34" charset="0"/>
                <a:ea typeface="Noto Sans Symbols"/>
                <a:cs typeface="Noto Sans Symbols"/>
              </a:rPr>
              <a:t>Moedig</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jou</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vriende</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en</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maats</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aan</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en</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motiveer</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hulle</a:t>
            </a:r>
            <a:r>
              <a:rPr lang="en-US" sz="1800" dirty="0">
                <a:solidFill>
                  <a:srgbClr val="000000"/>
                </a:solidFill>
                <a:effectLst/>
                <a:latin typeface="Calibri" panose="020F0502020204030204" pitchFamily="34" charset="0"/>
                <a:ea typeface="Noto Sans Symbols"/>
                <a:cs typeface="Noto Sans Symbols"/>
              </a:rPr>
              <a:t>.</a:t>
            </a:r>
            <a:endParaRPr lang="en-US" sz="1800" dirty="0">
              <a:effectLst/>
              <a:latin typeface="Noto Sans Symbols"/>
              <a:ea typeface="Noto Sans Symbols"/>
              <a:cs typeface="Noto Sans Symbols"/>
            </a:endParaRPr>
          </a:p>
          <a:p>
            <a:endParaRPr lang="en-US" dirty="0"/>
          </a:p>
        </p:txBody>
      </p:sp>
      <p:sp>
        <p:nvSpPr>
          <p:cNvPr id="4" name="Slide Number Placeholder 3"/>
          <p:cNvSpPr>
            <a:spLocks noGrp="1"/>
          </p:cNvSpPr>
          <p:nvPr>
            <p:ph type="sldNum" sz="quarter" idx="5"/>
          </p:nvPr>
        </p:nvSpPr>
        <p:spPr/>
        <p:txBody>
          <a:bodyPr/>
          <a:lstStyle/>
          <a:p>
            <a:fld id="{CB90EF7C-6434-48DA-BA20-C3BC408B3295}" type="slidenum">
              <a:rPr lang="en-US" smtClean="0"/>
              <a:t>7</a:t>
            </a:fld>
            <a:endParaRPr lang="en-US"/>
          </a:p>
        </p:txBody>
      </p:sp>
    </p:spTree>
    <p:extLst>
      <p:ext uri="{BB962C8B-B14F-4D97-AF65-F5344CB8AC3E}">
        <p14:creationId xmlns:p14="http://schemas.microsoft.com/office/powerpoint/2010/main" val="6534794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Klasbespreking</a:t>
            </a:r>
            <a:r>
              <a:rPr lang="en-GB" dirty="0"/>
              <a:t> (8 min)</a:t>
            </a:r>
          </a:p>
          <a:p>
            <a:endParaRPr lang="en-GB" dirty="0"/>
          </a:p>
          <a:p>
            <a:pPr marL="342900" lvl="0" indent="-342900" algn="just">
              <a:lnSpc>
                <a:spcPct val="115000"/>
              </a:lnSpc>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Ons besef dat verhoudings uitdagend kan wees, en soms ondervind ons gedrag wat frustrasie veroorsaak, of ons kan selfs self sulke gedrag toon.</a:t>
            </a:r>
            <a:endParaRPr lang="en-US" sz="12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cs typeface="Noto Sans Symbols"/>
              </a:rPr>
              <a:t>Vra die leerders om algemene probleme wat in verhoudings voorkom, te identifiseer. Gebruik die opskrifte op die skyfie om hul antwoorde te help lei. </a:t>
            </a:r>
            <a:endParaRPr lang="en-US" sz="1200" dirty="0">
              <a:effectLst/>
              <a:latin typeface="Noto Sans Symbols"/>
              <a:ea typeface="Noto Sans Symbols"/>
              <a:cs typeface="Noto Sans Symbols"/>
            </a:endParaRPr>
          </a:p>
          <a:p>
            <a:pPr marL="742950" lvl="1" indent="-285750" algn="just">
              <a:lnSpc>
                <a:spcPct val="115000"/>
              </a:lnSpc>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ONVANPASTE GEDRAG</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342900" lvl="0" indent="-342900">
              <a:lnSpc>
                <a:spcPct val="115000"/>
              </a:lnSpc>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Om ongeskikte of beledigende opmerkings te maak, grense van ander te ignoreer of die ander persoon se gevoelens te minag.</a:t>
            </a:r>
            <a:endParaRPr lang="en-US" sz="1200" dirty="0">
              <a:effectLst/>
              <a:latin typeface="Noto Sans Symbols"/>
              <a:ea typeface="Noto Sans Symbols"/>
              <a:cs typeface="Noto Sans Symbols"/>
            </a:endParaRPr>
          </a:p>
          <a:p>
            <a:pPr marL="342900" lvl="0" indent="-342900">
              <a:lnSpc>
                <a:spcPct val="115000"/>
              </a:lnSpc>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Fisiese of verbale aggressie, afknouery of intimidasie.</a:t>
            </a:r>
            <a:endParaRPr lang="en-US" sz="1200" dirty="0">
              <a:effectLst/>
              <a:latin typeface="Noto Sans Symbols"/>
              <a:ea typeface="Noto Sans Symbols"/>
              <a:cs typeface="Noto Sans Symbols"/>
            </a:endParaRPr>
          </a:p>
          <a:p>
            <a:pPr marL="342900" lvl="0" indent="-342900">
              <a:lnSpc>
                <a:spcPct val="115000"/>
              </a:lnSpc>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Om te jok of belangrike inligting weg te steek.</a:t>
            </a:r>
            <a:endParaRPr lang="en-US" sz="1200" dirty="0">
              <a:effectLst/>
              <a:latin typeface="Noto Sans Symbols"/>
              <a:ea typeface="Noto Sans Symbols"/>
              <a:cs typeface="Noto Sans Symbols"/>
            </a:endParaRPr>
          </a:p>
          <a:p>
            <a:pPr marL="342900" lvl="0" indent="-342900">
              <a:lnSpc>
                <a:spcPct val="115000"/>
              </a:lnSpc>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Onregverdige beheer of manipulasie van 'n ander persoon, byvoorbeeld, om hulle te dwing om iets te doen of hulle skuldig te laat voel indien hulle nie iets wil doen nie.</a:t>
            </a:r>
            <a:br>
              <a:rPr lang="af-ZA" sz="1200" dirty="0">
                <a:solidFill>
                  <a:srgbClr val="000000"/>
                </a:solidFill>
                <a:effectLst/>
                <a:latin typeface="Calibri" panose="020F0502020204030204" pitchFamily="34" charset="0"/>
                <a:ea typeface="Arial" panose="020B0604020202020204" pitchFamily="34" charset="0"/>
                <a:cs typeface="Noto Sans Symbols"/>
              </a:rPr>
            </a:br>
            <a:endParaRPr lang="en-US" sz="1200" dirty="0">
              <a:effectLst/>
              <a:latin typeface="Noto Sans Symbols"/>
              <a:ea typeface="Noto Sans Symbols"/>
              <a:cs typeface="Noto Sans Symbols"/>
            </a:endParaRPr>
          </a:p>
          <a:p>
            <a:pPr marL="810260" algn="just">
              <a:lnSpc>
                <a:spcPct val="115000"/>
              </a:lnSpc>
            </a:pPr>
            <a:r>
              <a:rPr lang="af-ZA" sz="1200" dirty="0">
                <a:solidFill>
                  <a:srgbClr val="000000"/>
                </a:solidFill>
                <a:effectLst/>
                <a:latin typeface="Calibri" panose="020F0502020204030204" pitchFamily="34" charset="0"/>
                <a:ea typeface="Arial" panose="020B0604020202020204" pitchFamily="34" charset="0"/>
              </a:rPr>
              <a:t> </a:t>
            </a:r>
            <a:endParaRPr lang="en-US" sz="1200" dirty="0">
              <a:effectLst/>
              <a:latin typeface="Times New Roman" panose="02020603050405020304" pitchFamily="18" charset="0"/>
              <a:ea typeface="Times New Roman" panose="02020603050405020304" pitchFamily="18" charset="0"/>
            </a:endParaRPr>
          </a:p>
          <a:p>
            <a:pPr marL="742950" lvl="1" indent="-285750" algn="just">
              <a:lnSpc>
                <a:spcPct val="115000"/>
              </a:lnSpc>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ONREGVERDIGHEID</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342900" lvl="0" indent="-342900" algn="just">
              <a:lnSpc>
                <a:spcPct val="115000"/>
              </a:lnSpc>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Een persoon in die verhouding  stel meer eise as die ander, verwag meer as wat hy/sy gee, doen minder moeite of  misbruik hulpbronne. (Byvoorbeeld, as slegs een persoon altyd uitnodigings maak of gereeld kontak maak, is die vriendskap ongebalanseerd. Beide vriende moet moeite doen om uit te reik en kontak te inisieer.)</a:t>
            </a:r>
            <a:endParaRPr lang="en-US" sz="12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Stel een persoon bo 'n ander, veral in groepverband. Dit kan tot gevoelens van uitsluiting of minderwaardigheid lei.</a:t>
            </a:r>
            <a:endParaRPr lang="en-US" sz="12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Om te verwag dat die ander persoon op 'n spesifieke manier moet optree of aan sekere standaarde moet voldoen, terwyl jyself nie aan verwagtinge of  standaarde voldoen nie.</a:t>
            </a:r>
            <a:endParaRPr lang="en-US" sz="1200" dirty="0">
              <a:effectLst/>
              <a:latin typeface="Noto Sans Symbols"/>
              <a:ea typeface="Noto Sans Symbols"/>
              <a:cs typeface="Noto Sans Symbols"/>
            </a:endParaRPr>
          </a:p>
          <a:p>
            <a:pPr marL="810260" algn="just">
              <a:lnSpc>
                <a:spcPct val="115000"/>
              </a:lnSpc>
            </a:pPr>
            <a:r>
              <a:rPr lang="af-ZA" sz="1200" dirty="0">
                <a:solidFill>
                  <a:srgbClr val="000000"/>
                </a:solidFill>
                <a:effectLst/>
                <a:latin typeface="Calibri" panose="020F0502020204030204" pitchFamily="34" charset="0"/>
                <a:ea typeface="Arial" panose="020B0604020202020204" pitchFamily="34" charset="0"/>
              </a:rPr>
              <a:t> </a:t>
            </a:r>
            <a:endParaRPr lang="en-US" sz="1200" dirty="0">
              <a:effectLst/>
              <a:latin typeface="Times New Roman" panose="02020603050405020304" pitchFamily="18" charset="0"/>
              <a:ea typeface="Times New Roman" panose="02020603050405020304" pitchFamily="18" charset="0"/>
            </a:endParaRPr>
          </a:p>
          <a:p>
            <a:pPr marL="742950" lvl="1" indent="-285750" algn="just">
              <a:lnSpc>
                <a:spcPct val="115000"/>
              </a:lnSpc>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VERTROUENSBREUK</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342900" lvl="0" indent="-342900" algn="just">
              <a:lnSpc>
                <a:spcPct val="115000"/>
              </a:lnSpc>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Dade van ontrouheid, soos om geheime uit te lap, om mekaar te verneuk of beloftes te verbreek.</a:t>
            </a:r>
            <a:endParaRPr lang="en-US" sz="12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Om jou ondersteuning te weerhou of nie of nie beskikbaar te wees wanneer hulle jou nodig het nie. </a:t>
            </a:r>
            <a:endParaRPr lang="en-US" sz="12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Gereelde kansellering van planne, om nie verpligtinge na te kom nie, of om  onbetroubaar te wees.</a:t>
            </a:r>
            <a:endParaRPr lang="en-US" sz="1200" dirty="0">
              <a:effectLst/>
              <a:latin typeface="Noto Sans Symbols"/>
              <a:ea typeface="Noto Sans Symbols"/>
              <a:cs typeface="Noto Sans Symbols"/>
            </a:endParaRPr>
          </a:p>
          <a:p>
            <a:endParaRPr lang="en-GB" dirty="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CB90EF7C-6434-48DA-BA20-C3BC408B3295}" type="slidenum">
              <a:rPr lang="en-US" smtClean="0"/>
              <a:t>8</a:t>
            </a:fld>
            <a:endParaRPr lang="en-US"/>
          </a:p>
        </p:txBody>
      </p:sp>
    </p:spTree>
    <p:extLst>
      <p:ext uri="{BB962C8B-B14F-4D97-AF65-F5344CB8AC3E}">
        <p14:creationId xmlns:p14="http://schemas.microsoft.com/office/powerpoint/2010/main" val="20322895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Onderrig</a:t>
            </a:r>
            <a:r>
              <a:rPr lang="en-GB" dirty="0"/>
              <a:t> (2 min)</a:t>
            </a:r>
          </a:p>
          <a:p>
            <a:endParaRPr lang="en-GB" dirty="0"/>
          </a:p>
          <a:p>
            <a:pPr marL="342900" lvl="0" indent="-342900" algn="just">
              <a:lnSpc>
                <a:spcPct val="115000"/>
              </a:lnSpc>
              <a:buFont typeface="Arial" panose="020B0604020202020204" pitchFamily="34" charset="0"/>
              <a:buChar char="●"/>
            </a:pPr>
            <a:r>
              <a:rPr lang="sq-AL" sz="1800" dirty="0">
                <a:solidFill>
                  <a:srgbClr val="000000"/>
                </a:solidFill>
                <a:effectLst/>
                <a:latin typeface="Calibri" panose="020F0502020204030204" pitchFamily="34" charset="0"/>
                <a:ea typeface="Arial" panose="020B0604020202020204" pitchFamily="34" charset="0"/>
                <a:cs typeface="Noto Sans Symbols"/>
              </a:rPr>
              <a:t>Wat doen ons as ons vriende onvanpas en onregverdig optree, ons seermaak, ons vertroue verbreek of ongeskik teenoor ons optree?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sq-AL" sz="1800" dirty="0">
                <a:solidFill>
                  <a:srgbClr val="000000"/>
                </a:solidFill>
                <a:effectLst/>
                <a:latin typeface="Calibri" panose="020F0502020204030204" pitchFamily="34" charset="0"/>
                <a:ea typeface="Arial" panose="020B0604020202020204" pitchFamily="34" charset="0"/>
                <a:cs typeface="Noto Sans Symbols"/>
              </a:rPr>
              <a:t>Hierdie kwessies skep probleme in verhoudings.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sq-AL" sz="1800" dirty="0">
                <a:solidFill>
                  <a:srgbClr val="000000"/>
                </a:solidFill>
                <a:effectLst/>
                <a:latin typeface="Calibri" panose="020F0502020204030204" pitchFamily="34" charset="0"/>
                <a:ea typeface="Arial" panose="020B0604020202020204" pitchFamily="34" charset="0"/>
                <a:cs typeface="Noto Sans Symbols"/>
              </a:rPr>
              <a:t>Om dit aan te spreek vereis </a:t>
            </a:r>
            <a:r>
              <a:rPr lang="sq-AL" sz="1800" b="1" dirty="0">
                <a:solidFill>
                  <a:srgbClr val="000000"/>
                </a:solidFill>
                <a:effectLst/>
                <a:latin typeface="Calibri" panose="020F0502020204030204" pitchFamily="34" charset="0"/>
                <a:ea typeface="Arial" panose="020B0604020202020204" pitchFamily="34" charset="0"/>
                <a:cs typeface="Noto Sans Symbols"/>
              </a:rPr>
              <a:t>probleemoplossingsvaardighede</a:t>
            </a:r>
            <a:r>
              <a:rPr lang="sq-AL" sz="1800" dirty="0">
                <a:solidFill>
                  <a:srgbClr val="000000"/>
                </a:solidFill>
                <a:effectLst/>
                <a:latin typeface="Calibri" panose="020F0502020204030204" pitchFamily="34" charset="0"/>
                <a:ea typeface="Arial" panose="020B0604020202020204" pitchFamily="34" charset="0"/>
                <a:cs typeface="Noto Sans Symbols"/>
              </a:rPr>
              <a:t>.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sq-AL" sz="1800" dirty="0">
                <a:solidFill>
                  <a:srgbClr val="000000"/>
                </a:solidFill>
                <a:effectLst/>
                <a:latin typeface="Calibri" panose="020F0502020204030204" pitchFamily="34" charset="0"/>
                <a:ea typeface="Arial" panose="020B0604020202020204" pitchFamily="34" charset="0"/>
                <a:cs typeface="Noto Sans Symbols"/>
              </a:rPr>
              <a:t>Jy het vorige lesse oor identiteitsvorming en -ontwikkeling (Kwartaal 1, Week 4-6) en probleemoplossingsvaardighede ondersoek. Hieronder is 'n soortgelyke hulpmiddel om probleme binne verhoudings op te los. Dit word die </a:t>
            </a:r>
            <a:r>
              <a:rPr lang="sq-AL" sz="1800" i="1" dirty="0">
                <a:solidFill>
                  <a:srgbClr val="000000"/>
                </a:solidFill>
                <a:effectLst/>
                <a:latin typeface="Calibri" panose="020F0502020204030204" pitchFamily="34" charset="0"/>
                <a:ea typeface="Arial" panose="020B0604020202020204" pitchFamily="34" charset="0"/>
                <a:cs typeface="Noto Sans Symbols"/>
              </a:rPr>
              <a:t>IDEAL</a:t>
            </a:r>
            <a:r>
              <a:rPr lang="sq-AL" sz="1800" dirty="0">
                <a:solidFill>
                  <a:srgbClr val="000000"/>
                </a:solidFill>
                <a:effectLst/>
                <a:latin typeface="Calibri" panose="020F0502020204030204" pitchFamily="34" charset="0"/>
                <a:ea typeface="Arial" panose="020B0604020202020204" pitchFamily="34" charset="0"/>
                <a:cs typeface="Noto Sans Symbols"/>
              </a:rPr>
              <a:t>-metode genoem. </a:t>
            </a:r>
            <a:endParaRPr lang="en-US" sz="1800" dirty="0">
              <a:effectLst/>
              <a:latin typeface="Noto Sans Symbols"/>
              <a:ea typeface="Noto Sans Symbols"/>
              <a:cs typeface="Noto Sans Symbols"/>
            </a:endParaRPr>
          </a:p>
          <a:p>
            <a:pPr marL="342900" lvl="0" indent="-342900">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Hierdie metode kan ook toegepas word op probleme wat jy in ander areas van jou lewe ervaar.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Elke letter in die akroniem </a:t>
            </a:r>
            <a:r>
              <a:rPr lang="af-ZA" sz="1800" i="1" dirty="0" err="1">
                <a:solidFill>
                  <a:srgbClr val="000000"/>
                </a:solidFill>
                <a:effectLst/>
                <a:latin typeface="Calibri" panose="020F0502020204030204" pitchFamily="34" charset="0"/>
                <a:ea typeface="Arial" panose="020B0604020202020204" pitchFamily="34" charset="0"/>
                <a:cs typeface="Noto Sans Symbols"/>
              </a:rPr>
              <a:t>IDEAL</a:t>
            </a:r>
            <a:r>
              <a:rPr lang="af-ZA" sz="1800" dirty="0">
                <a:solidFill>
                  <a:srgbClr val="000000"/>
                </a:solidFill>
                <a:effectLst/>
                <a:latin typeface="Calibri" panose="020F0502020204030204" pitchFamily="34" charset="0"/>
                <a:ea typeface="Arial" panose="020B0604020202020204" pitchFamily="34" charset="0"/>
                <a:cs typeface="Noto Sans Symbols"/>
              </a:rPr>
              <a:t> verteenwoordig 'n ander stap in die probleemoplossingsproses.</a:t>
            </a:r>
            <a:endParaRPr lang="en-US" sz="1800" dirty="0">
              <a:effectLst/>
              <a:latin typeface="Noto Sans Symbols"/>
              <a:ea typeface="Noto Sans Symbols"/>
              <a:cs typeface="Noto Sans Symbols"/>
            </a:endParaRPr>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CB90EF7C-6434-48DA-BA20-C3BC408B3295}" type="slidenum">
              <a:rPr lang="en-US" smtClean="0"/>
              <a:t>9</a:t>
            </a:fld>
            <a:endParaRPr lang="en-US"/>
          </a:p>
        </p:txBody>
      </p:sp>
    </p:spTree>
    <p:extLst>
      <p:ext uri="{BB962C8B-B14F-4D97-AF65-F5344CB8AC3E}">
        <p14:creationId xmlns:p14="http://schemas.microsoft.com/office/powerpoint/2010/main" val="40627624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8D8BB371-E046-4EFD-B696-A324F86C9FFA}" type="datetimeFigureOut">
              <a:rPr lang="en-US" smtClean="0"/>
              <a:t>11/1/2024</a:t>
            </a:fld>
            <a:endParaRPr lang="en-US"/>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CC5D59DB-68E1-413F-ADC8-98D56A10ADCC}" type="slidenum">
              <a:rPr lang="en-US" smtClean="0"/>
              <a:t>‹#›</a:t>
            </a:fld>
            <a:endParaRPr lang="en-US"/>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8318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D8BB371-E046-4EFD-B696-A324F86C9FFA}" type="datetimeFigureOut">
              <a:rPr lang="en-US" smtClean="0"/>
              <a:t>11/1/2024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5D59DB-68E1-413F-ADC8-98D56A10ADCC}" type="slidenum">
              <a:rPr lang="en-US" smtClean="0"/>
              <a:t>‹#›</a:t>
            </a:fld>
            <a:endParaRPr lang="en-US"/>
          </a:p>
        </p:txBody>
      </p:sp>
    </p:spTree>
    <p:extLst>
      <p:ext uri="{BB962C8B-B14F-4D97-AF65-F5344CB8AC3E}">
        <p14:creationId xmlns:p14="http://schemas.microsoft.com/office/powerpoint/2010/main" val="30194475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D8BB371-E046-4EFD-B696-A324F86C9FFA}" type="datetimeFigureOut">
              <a:rPr lang="en-US" smtClean="0"/>
              <a:t>11/1/2024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5D59DB-68E1-413F-ADC8-98D56A10ADCC}" type="slidenum">
              <a:rPr lang="en-US" smtClean="0"/>
              <a:t>‹#›</a:t>
            </a:fld>
            <a:endParaRPr lang="en-US"/>
          </a:p>
        </p:txBody>
      </p:sp>
    </p:spTree>
    <p:extLst>
      <p:ext uri="{BB962C8B-B14F-4D97-AF65-F5344CB8AC3E}">
        <p14:creationId xmlns:p14="http://schemas.microsoft.com/office/powerpoint/2010/main" val="2395424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D8BB371-E046-4EFD-B696-A324F86C9FFA}" type="datetimeFigureOut">
              <a:rPr lang="en-US" smtClean="0"/>
              <a:t>11/1/2024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5D59DB-68E1-413F-ADC8-98D56A10ADCC}" type="slidenum">
              <a:rPr lang="en-US" smtClean="0"/>
              <a:t>‹#›</a:t>
            </a:fld>
            <a:endParaRPr lang="en-US"/>
          </a:p>
        </p:txBody>
      </p:sp>
    </p:spTree>
    <p:extLst>
      <p:ext uri="{BB962C8B-B14F-4D97-AF65-F5344CB8AC3E}">
        <p14:creationId xmlns:p14="http://schemas.microsoft.com/office/powerpoint/2010/main" val="41362440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D8BB371-E046-4EFD-B696-A324F86C9FFA}" type="datetimeFigureOut">
              <a:rPr lang="en-US" smtClean="0"/>
              <a:t>11/1/2024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5D59DB-68E1-413F-ADC8-98D56A10ADCC}" type="slidenum">
              <a:rPr lang="en-US" smtClean="0"/>
              <a:t>‹#›</a:t>
            </a:fld>
            <a:endParaRPr lang="en-US"/>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94070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D8BB371-E046-4EFD-B696-A324F86C9FFA}" type="datetimeFigureOut">
              <a:rPr lang="en-US" smtClean="0"/>
              <a:t>11/1/2024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5D59DB-68E1-413F-ADC8-98D56A10ADCC}" type="slidenum">
              <a:rPr lang="en-US" smtClean="0"/>
              <a:t>‹#›</a:t>
            </a:fld>
            <a:endParaRPr lang="en-US"/>
          </a:p>
        </p:txBody>
      </p:sp>
    </p:spTree>
    <p:extLst>
      <p:ext uri="{BB962C8B-B14F-4D97-AF65-F5344CB8AC3E}">
        <p14:creationId xmlns:p14="http://schemas.microsoft.com/office/powerpoint/2010/main" val="41776222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D8BB371-E046-4EFD-B696-A324F86C9FFA}" type="datetimeFigureOut">
              <a:rPr lang="en-US" smtClean="0"/>
              <a:t>11/1/2024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C5D59DB-68E1-413F-ADC8-98D56A10ADCC}" type="slidenum">
              <a:rPr lang="en-US" smtClean="0"/>
              <a:t>‹#›</a:t>
            </a:fld>
            <a:endParaRPr lang="en-US"/>
          </a:p>
        </p:txBody>
      </p:sp>
    </p:spTree>
    <p:extLst>
      <p:ext uri="{BB962C8B-B14F-4D97-AF65-F5344CB8AC3E}">
        <p14:creationId xmlns:p14="http://schemas.microsoft.com/office/powerpoint/2010/main" val="27479109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D8BB371-E046-4EFD-B696-A324F86C9FFA}" type="datetimeFigureOut">
              <a:rPr lang="en-US" smtClean="0"/>
              <a:t>11/1/2024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C5D59DB-68E1-413F-ADC8-98D56A10ADCC}" type="slidenum">
              <a:rPr lang="en-US" smtClean="0"/>
              <a:t>‹#›</a:t>
            </a:fld>
            <a:endParaRPr lang="en-US"/>
          </a:p>
        </p:txBody>
      </p:sp>
    </p:spTree>
    <p:extLst>
      <p:ext uri="{BB962C8B-B14F-4D97-AF65-F5344CB8AC3E}">
        <p14:creationId xmlns:p14="http://schemas.microsoft.com/office/powerpoint/2010/main" val="5219998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8BB371-E046-4EFD-B696-A324F86C9FFA}" type="datetimeFigureOut">
              <a:rPr lang="en-US" smtClean="0"/>
              <a:t>11/1/2024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C5D59DB-68E1-413F-ADC8-98D56A10ADCC}" type="slidenum">
              <a:rPr lang="en-US" smtClean="0"/>
              <a:t>‹#›</a:t>
            </a:fld>
            <a:endParaRPr lang="en-US"/>
          </a:p>
        </p:txBody>
      </p:sp>
    </p:spTree>
    <p:extLst>
      <p:ext uri="{BB962C8B-B14F-4D97-AF65-F5344CB8AC3E}">
        <p14:creationId xmlns:p14="http://schemas.microsoft.com/office/powerpoint/2010/main" val="15265678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D8BB371-E046-4EFD-B696-A324F86C9FFA}" type="datetimeFigureOut">
              <a:rPr lang="en-US" smtClean="0"/>
              <a:t>11/1/2024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5D59DB-68E1-413F-ADC8-98D56A10ADCC}" type="slidenum">
              <a:rPr lang="en-US" smtClean="0"/>
              <a:t>‹#›</a:t>
            </a:fld>
            <a:endParaRPr lang="en-US"/>
          </a:p>
        </p:txBody>
      </p:sp>
    </p:spTree>
    <p:extLst>
      <p:ext uri="{BB962C8B-B14F-4D97-AF65-F5344CB8AC3E}">
        <p14:creationId xmlns:p14="http://schemas.microsoft.com/office/powerpoint/2010/main" val="26313290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D8BB371-E046-4EFD-B696-A324F86C9FFA}" type="datetimeFigureOut">
              <a:rPr lang="en-US" smtClean="0"/>
              <a:t>11/1/2024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5D59DB-68E1-413F-ADC8-98D56A10ADCC}" type="slidenum">
              <a:rPr lang="en-US" smtClean="0"/>
              <a:t>‹#›</a:t>
            </a:fld>
            <a:endParaRPr lang="en-US"/>
          </a:p>
        </p:txBody>
      </p:sp>
    </p:spTree>
    <p:extLst>
      <p:ext uri="{BB962C8B-B14F-4D97-AF65-F5344CB8AC3E}">
        <p14:creationId xmlns:p14="http://schemas.microsoft.com/office/powerpoint/2010/main" val="30857370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8D8BB371-E046-4EFD-B696-A324F86C9FFA}" type="datetimeFigureOut">
              <a:rPr lang="en-US" smtClean="0"/>
              <a:t>11/1/2024</a:t>
            </a:fld>
            <a:endParaRPr lang="en-US"/>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US"/>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CC5D59DB-68E1-413F-ADC8-98D56A10ADCC}" type="slidenum">
              <a:rPr lang="en-US" smtClean="0"/>
              <a:t>‹#›</a:t>
            </a:fld>
            <a:endParaRPr lang="en-US"/>
          </a:p>
        </p:txBody>
      </p:sp>
    </p:spTree>
    <p:extLst>
      <p:ext uri="{BB962C8B-B14F-4D97-AF65-F5344CB8AC3E}">
        <p14:creationId xmlns:p14="http://schemas.microsoft.com/office/powerpoint/2010/main" val="873598694"/>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sv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 Id="rId9"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3.jpg"/><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people connected to each other&#10;&#10;Description automatically generated">
            <a:extLst>
              <a:ext uri="{FF2B5EF4-FFF2-40B4-BE49-F238E27FC236}">
                <a16:creationId xmlns:a16="http://schemas.microsoft.com/office/drawing/2014/main" id="{A3B14B0F-7651-7A0D-2168-391FDF7820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392448DD-D90D-623A-34B3-57A19BD388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160531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D036D0D5-3AA0-47FD-A83C-7A06CA2EEE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aphicFrame>
        <p:nvGraphicFramePr>
          <p:cNvPr id="4" name="Table 3">
            <a:extLst>
              <a:ext uri="{FF2B5EF4-FFF2-40B4-BE49-F238E27FC236}">
                <a16:creationId xmlns:a16="http://schemas.microsoft.com/office/drawing/2014/main" id="{5B61C02E-12BA-A42C-A9E9-97233035178C}"/>
              </a:ext>
            </a:extLst>
          </p:cNvPr>
          <p:cNvGraphicFramePr>
            <a:graphicFrameLocks noGrp="1"/>
          </p:cNvGraphicFramePr>
          <p:nvPr>
            <p:extLst>
              <p:ext uri="{D42A27DB-BD31-4B8C-83A1-F6EECF244321}">
                <p14:modId xmlns:p14="http://schemas.microsoft.com/office/powerpoint/2010/main" val="1250949507"/>
              </p:ext>
            </p:extLst>
          </p:nvPr>
        </p:nvGraphicFramePr>
        <p:xfrm>
          <a:off x="1323253" y="565573"/>
          <a:ext cx="9540413" cy="5734476"/>
        </p:xfrm>
        <a:graphic>
          <a:graphicData uri="http://schemas.openxmlformats.org/drawingml/2006/table">
            <a:tbl>
              <a:tblPr firstRow="1" firstCol="1" bandRow="1"/>
              <a:tblGrid>
                <a:gridCol w="987600">
                  <a:extLst>
                    <a:ext uri="{9D8B030D-6E8A-4147-A177-3AD203B41FA5}">
                      <a16:colId xmlns:a16="http://schemas.microsoft.com/office/drawing/2014/main" val="3733103728"/>
                    </a:ext>
                  </a:extLst>
                </a:gridCol>
                <a:gridCol w="8552813">
                  <a:extLst>
                    <a:ext uri="{9D8B030D-6E8A-4147-A177-3AD203B41FA5}">
                      <a16:colId xmlns:a16="http://schemas.microsoft.com/office/drawing/2014/main" val="2456731017"/>
                    </a:ext>
                  </a:extLst>
                </a:gridCol>
              </a:tblGrid>
              <a:tr h="1227746">
                <a:tc>
                  <a:txBody>
                    <a:bodyPr/>
                    <a:lstStyle/>
                    <a:p>
                      <a:pPr algn="ctr" fontAlgn="ctr">
                        <a:lnSpc>
                          <a:spcPct val="115000"/>
                        </a:lnSpc>
                        <a:spcBef>
                          <a:spcPts val="0"/>
                        </a:spcBef>
                        <a:spcAft>
                          <a:spcPts val="800"/>
                        </a:spcAft>
                      </a:pPr>
                      <a:r>
                        <a:rPr lang="en-ZA" sz="2700" b="1" i="0" u="none" strike="noStrike" dirty="0">
                          <a:solidFill>
                            <a:srgbClr val="FE5158"/>
                          </a:solidFill>
                          <a:effectLst/>
                          <a:latin typeface="Calibri" panose="020F0502020204030204" pitchFamily="34" charset="0"/>
                          <a:ea typeface="Calibri" panose="020F0502020204030204" pitchFamily="34" charset="0"/>
                          <a:cs typeface="Times New Roman" panose="02020603050405020304" pitchFamily="18" charset="0"/>
                        </a:rPr>
                        <a:t>I</a:t>
                      </a:r>
                      <a:endParaRPr lang="en-ZA" sz="3000" b="0" i="0" u="none" strike="noStrike" dirty="0">
                        <a:solidFill>
                          <a:srgbClr val="FE5158"/>
                        </a:solidFill>
                        <a:effectLst/>
                        <a:latin typeface="Arial" panose="020B0604020202020204" pitchFamily="34" charset="0"/>
                      </a:endParaRPr>
                    </a:p>
                  </a:txBody>
                  <a:tcPr marL="114704" marR="114704" marT="1593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q-AL" sz="2000" b="1" i="1">
                          <a:effectLst/>
                          <a:latin typeface="Calibri" panose="020F0502020204030204" pitchFamily="34" charset="0"/>
                          <a:ea typeface="Calibri" panose="020F0502020204030204" pitchFamily="34" charset="0"/>
                          <a:cs typeface="Times New Roman" panose="02020603050405020304" pitchFamily="18" charset="0"/>
                        </a:rPr>
                        <a:t>Identifiseer </a:t>
                      </a:r>
                      <a:r>
                        <a:rPr lang="sq-AL" sz="2000" i="1">
                          <a:effectLst/>
                          <a:latin typeface="Calibri" panose="020F0502020204030204" pitchFamily="34" charset="0"/>
                          <a:ea typeface="Calibri" panose="020F0502020204030204" pitchFamily="34" charset="0"/>
                          <a:cs typeface="Times New Roman" panose="02020603050405020304" pitchFamily="18" charset="0"/>
                        </a:rPr>
                        <a:t>die probleem</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q-AL" sz="2000">
                          <a:effectLst/>
                          <a:latin typeface="Calibri" panose="020F0502020204030204" pitchFamily="34" charset="0"/>
                          <a:ea typeface="Calibri" panose="020F0502020204030204" pitchFamily="34" charset="0"/>
                          <a:cs typeface="Times New Roman" panose="02020603050405020304" pitchFamily="18" charset="0"/>
                        </a:rPr>
                        <a:t>Ontleed die situasie om uit te vind wat die eintlike probleem is. Bepaal die spesifieke probleem.</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64518537"/>
                  </a:ext>
                </a:extLst>
              </a:tr>
              <a:tr h="1227746">
                <a:tc>
                  <a:txBody>
                    <a:bodyPr/>
                    <a:lstStyle/>
                    <a:p>
                      <a:pPr algn="ctr" fontAlgn="ctr">
                        <a:lnSpc>
                          <a:spcPct val="115000"/>
                        </a:lnSpc>
                        <a:spcBef>
                          <a:spcPts val="0"/>
                        </a:spcBef>
                        <a:spcAft>
                          <a:spcPts val="800"/>
                        </a:spcAft>
                      </a:pPr>
                      <a:r>
                        <a:rPr lang="en-ZA" sz="2700" b="1" i="0" u="none" strike="noStrike" dirty="0">
                          <a:solidFill>
                            <a:srgbClr val="FE5158"/>
                          </a:solidFill>
                          <a:effectLst/>
                          <a:latin typeface="Calibri" panose="020F0502020204030204" pitchFamily="34" charset="0"/>
                          <a:ea typeface="Calibri" panose="020F0502020204030204" pitchFamily="34" charset="0"/>
                          <a:cs typeface="Times New Roman" panose="02020603050405020304" pitchFamily="18" charset="0"/>
                        </a:rPr>
                        <a:t>D</a:t>
                      </a:r>
                      <a:endParaRPr lang="en-ZA" sz="3000" b="0" i="0" u="none" strike="noStrike" dirty="0">
                        <a:solidFill>
                          <a:srgbClr val="FE5158"/>
                        </a:solidFill>
                        <a:effectLst/>
                        <a:latin typeface="Arial" panose="020B0604020202020204" pitchFamily="34" charset="0"/>
                      </a:endParaRPr>
                    </a:p>
                  </a:txBody>
                  <a:tcPr marL="114704" marR="114704" marT="1593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q-AL" sz="2000" b="1" i="1">
                          <a:effectLst/>
                          <a:latin typeface="Calibri" panose="020F0502020204030204" pitchFamily="34" charset="0"/>
                          <a:ea typeface="Calibri" panose="020F0502020204030204" pitchFamily="34" charset="0"/>
                          <a:cs typeface="Times New Roman" panose="02020603050405020304" pitchFamily="18" charset="0"/>
                        </a:rPr>
                        <a:t>Dinkskrum </a:t>
                      </a:r>
                      <a:r>
                        <a:rPr lang="sq-AL" sz="2000" i="1">
                          <a:effectLst/>
                          <a:latin typeface="Calibri" panose="020F0502020204030204" pitchFamily="34" charset="0"/>
                          <a:ea typeface="Calibri" panose="020F0502020204030204" pitchFamily="34" charset="0"/>
                          <a:cs typeface="Times New Roman" panose="02020603050405020304" pitchFamily="18" charset="0"/>
                        </a:rPr>
                        <a:t>moontlike oplossings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q-AL" sz="2000">
                          <a:effectLst/>
                          <a:latin typeface="Calibri" panose="020F0502020204030204" pitchFamily="34" charset="0"/>
                          <a:ea typeface="Calibri" panose="020F0502020204030204" pitchFamily="34" charset="0"/>
                          <a:cs typeface="Times New Roman" panose="02020603050405020304" pitchFamily="18" charset="0"/>
                        </a:rPr>
                        <a:t>Lys alle moontlike oplossings vir die probleem. Daar kan verskeie oplossings wees en sommige kan beter as ander wees.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1997444"/>
                  </a:ext>
                </a:extLst>
              </a:tr>
              <a:tr h="1227746">
                <a:tc>
                  <a:txBody>
                    <a:bodyPr/>
                    <a:lstStyle/>
                    <a:p>
                      <a:pPr algn="ctr" fontAlgn="ctr">
                        <a:lnSpc>
                          <a:spcPct val="115000"/>
                        </a:lnSpc>
                        <a:spcBef>
                          <a:spcPts val="0"/>
                        </a:spcBef>
                        <a:spcAft>
                          <a:spcPts val="800"/>
                        </a:spcAft>
                      </a:pPr>
                      <a:r>
                        <a:rPr lang="en-ZA" sz="2700" b="1" i="0" u="none" strike="noStrike">
                          <a:solidFill>
                            <a:srgbClr val="FE5158"/>
                          </a:solidFill>
                          <a:effectLst/>
                          <a:latin typeface="Calibri" panose="020F0502020204030204" pitchFamily="34" charset="0"/>
                          <a:ea typeface="Calibri" panose="020F0502020204030204" pitchFamily="34" charset="0"/>
                          <a:cs typeface="Times New Roman" panose="02020603050405020304" pitchFamily="18" charset="0"/>
                        </a:rPr>
                        <a:t>E</a:t>
                      </a:r>
                      <a:endParaRPr lang="en-ZA" sz="3000" b="0" i="0" u="none" strike="noStrike">
                        <a:solidFill>
                          <a:srgbClr val="FE5158"/>
                        </a:solidFill>
                        <a:effectLst/>
                        <a:latin typeface="Arial" panose="020B0604020202020204" pitchFamily="34" charset="0"/>
                      </a:endParaRPr>
                    </a:p>
                  </a:txBody>
                  <a:tcPr marL="114704" marR="114704" marT="1593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q-AL" sz="2000" b="1" i="1" dirty="0">
                          <a:effectLst/>
                          <a:latin typeface="Calibri" panose="020F0502020204030204" pitchFamily="34" charset="0"/>
                          <a:ea typeface="Calibri" panose="020F0502020204030204" pitchFamily="34" charset="0"/>
                          <a:cs typeface="Times New Roman" panose="02020603050405020304" pitchFamily="18" charset="0"/>
                        </a:rPr>
                        <a:t>Evalueer </a:t>
                      </a:r>
                      <a:r>
                        <a:rPr lang="sq-AL" sz="2000" i="1" dirty="0">
                          <a:effectLst/>
                          <a:latin typeface="Calibri" panose="020F0502020204030204" pitchFamily="34" charset="0"/>
                          <a:ea typeface="Calibri" panose="020F0502020204030204" pitchFamily="34" charset="0"/>
                          <a:cs typeface="Times New Roman" panose="02020603050405020304" pitchFamily="18" charset="0"/>
                        </a:rPr>
                        <a:t>elke opsie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q-AL" sz="2000" dirty="0">
                          <a:effectLst/>
                          <a:latin typeface="Calibri" panose="020F0502020204030204" pitchFamily="34" charset="0"/>
                          <a:ea typeface="Calibri" panose="020F0502020204030204" pitchFamily="34" charset="0"/>
                          <a:cs typeface="Times New Roman" panose="02020603050405020304" pitchFamily="18" charset="0"/>
                        </a:rPr>
                        <a:t>Evalueer die moontlike oplossings om te bepaal watter een die mees geskikte is.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79269497"/>
                  </a:ext>
                </a:extLst>
              </a:tr>
              <a:tr h="823492">
                <a:tc>
                  <a:txBody>
                    <a:bodyPr/>
                    <a:lstStyle/>
                    <a:p>
                      <a:pPr algn="ctr" fontAlgn="ctr">
                        <a:lnSpc>
                          <a:spcPct val="115000"/>
                        </a:lnSpc>
                        <a:spcBef>
                          <a:spcPts val="0"/>
                        </a:spcBef>
                        <a:spcAft>
                          <a:spcPts val="800"/>
                        </a:spcAft>
                      </a:pPr>
                      <a:r>
                        <a:rPr lang="en-ZA" sz="2700" b="1" i="0" u="none" strike="noStrike" dirty="0">
                          <a:solidFill>
                            <a:srgbClr val="FE5158"/>
                          </a:solidFill>
                          <a:effectLst/>
                          <a:latin typeface="Calibri" panose="020F0502020204030204" pitchFamily="34" charset="0"/>
                          <a:ea typeface="Calibri" panose="020F0502020204030204" pitchFamily="34" charset="0"/>
                          <a:cs typeface="Times New Roman" panose="02020603050405020304" pitchFamily="18" charset="0"/>
                        </a:rPr>
                        <a:t>A</a:t>
                      </a:r>
                      <a:endParaRPr lang="en-ZA" sz="3000" b="0" i="0" u="none" strike="noStrike" dirty="0">
                        <a:solidFill>
                          <a:srgbClr val="FE5158"/>
                        </a:solidFill>
                        <a:effectLst/>
                        <a:latin typeface="Arial" panose="020B0604020202020204" pitchFamily="34" charset="0"/>
                      </a:endParaRPr>
                    </a:p>
                  </a:txBody>
                  <a:tcPr marL="114704" marR="114704" marT="1593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q-AL" sz="2000" i="1">
                          <a:effectLst/>
                          <a:latin typeface="Calibri" panose="020F0502020204030204" pitchFamily="34" charset="0"/>
                          <a:ea typeface="Times New Roman" panose="02020603050405020304" pitchFamily="18" charset="0"/>
                          <a:cs typeface="Calibri" panose="020F0502020204030204" pitchFamily="34" charset="0"/>
                        </a:rPr>
                        <a:t>Neem </a:t>
                      </a:r>
                      <a:r>
                        <a:rPr lang="sq-AL" sz="2000" b="1" i="1">
                          <a:effectLst/>
                          <a:latin typeface="Calibri" panose="020F0502020204030204" pitchFamily="34" charset="0"/>
                          <a:ea typeface="Times New Roman" panose="02020603050405020304" pitchFamily="18" charset="0"/>
                          <a:cs typeface="Calibri" panose="020F0502020204030204" pitchFamily="34" charset="0"/>
                        </a:rPr>
                        <a:t>aksie</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q-AL" sz="2000">
                          <a:effectLst/>
                          <a:latin typeface="Calibri" panose="020F0502020204030204" pitchFamily="34" charset="0"/>
                          <a:ea typeface="Times New Roman" panose="02020603050405020304" pitchFamily="18" charset="0"/>
                          <a:cs typeface="Calibri" panose="020F0502020204030204" pitchFamily="34" charset="0"/>
                        </a:rPr>
                        <a:t>Sodra jy 'n besluit geneem het, stel die gekose oplossing in werking.</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77070843"/>
                  </a:ext>
                </a:extLst>
              </a:tr>
              <a:tr h="1227746">
                <a:tc>
                  <a:txBody>
                    <a:bodyPr/>
                    <a:lstStyle/>
                    <a:p>
                      <a:pPr algn="ctr" fontAlgn="ctr">
                        <a:lnSpc>
                          <a:spcPct val="115000"/>
                        </a:lnSpc>
                        <a:spcBef>
                          <a:spcPts val="0"/>
                        </a:spcBef>
                        <a:spcAft>
                          <a:spcPts val="800"/>
                        </a:spcAft>
                      </a:pPr>
                      <a:r>
                        <a:rPr lang="en-ZA" sz="2700" b="1" i="0" u="none" strike="noStrike" dirty="0">
                          <a:solidFill>
                            <a:srgbClr val="FE5158"/>
                          </a:solidFill>
                          <a:effectLst/>
                          <a:latin typeface="Calibri" panose="020F0502020204030204" pitchFamily="34" charset="0"/>
                          <a:ea typeface="Calibri" panose="020F0502020204030204" pitchFamily="34" charset="0"/>
                          <a:cs typeface="Times New Roman" panose="02020603050405020304" pitchFamily="18" charset="0"/>
                        </a:rPr>
                        <a:t>L</a:t>
                      </a:r>
                      <a:endParaRPr lang="en-ZA" sz="3000" b="0" i="0" u="none" strike="noStrike" dirty="0">
                        <a:solidFill>
                          <a:srgbClr val="FE5158"/>
                        </a:solidFill>
                        <a:effectLst/>
                        <a:latin typeface="Arial" panose="020B0604020202020204" pitchFamily="34" charset="0"/>
                      </a:endParaRPr>
                    </a:p>
                  </a:txBody>
                  <a:tcPr marL="114704" marR="114704" marT="1593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q-AL" sz="2000" i="1" dirty="0">
                          <a:effectLst/>
                          <a:latin typeface="Calibri" panose="020F0502020204030204" pitchFamily="34" charset="0"/>
                          <a:ea typeface="Calibri" panose="020F0502020204030204" pitchFamily="34" charset="0"/>
                          <a:cs typeface="Times New Roman" panose="02020603050405020304" pitchFamily="18" charset="0"/>
                        </a:rPr>
                        <a:t>Kyk terug en</a:t>
                      </a:r>
                      <a:r>
                        <a:rPr lang="sq-AL" sz="2000" b="1" i="1" dirty="0">
                          <a:effectLst/>
                          <a:latin typeface="Calibri" panose="020F0502020204030204" pitchFamily="34" charset="0"/>
                          <a:ea typeface="Calibri" panose="020F0502020204030204" pitchFamily="34" charset="0"/>
                          <a:cs typeface="Times New Roman" panose="02020603050405020304" pitchFamily="18" charset="0"/>
                        </a:rPr>
                        <a:t> leer uit die situasie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q-AL" sz="2000" dirty="0">
                          <a:effectLst/>
                          <a:latin typeface="Calibri" panose="020F0502020204030204" pitchFamily="34" charset="0"/>
                          <a:ea typeface="Calibri" panose="020F0502020204030204" pitchFamily="34" charset="0"/>
                          <a:cs typeface="Times New Roman" panose="02020603050405020304" pitchFamily="18" charset="0"/>
                        </a:rPr>
                        <a:t>Nadat jy die oplossing geïmplementeer het, moet die uitkoms geëvalueer word. Besluit of dit die beste aksie was en leer uit die ervaring.</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63517797"/>
                  </a:ext>
                </a:extLst>
              </a:tr>
            </a:tbl>
          </a:graphicData>
        </a:graphic>
      </p:graphicFrame>
      <p:pic>
        <p:nvPicPr>
          <p:cNvPr id="5" name="Picture 4" descr="A logo with a person in the middle&#10;&#10;Description automatically generated">
            <a:extLst>
              <a:ext uri="{FF2B5EF4-FFF2-40B4-BE49-F238E27FC236}">
                <a16:creationId xmlns:a16="http://schemas.microsoft.com/office/drawing/2014/main" id="{36304042-C09C-0DB0-718B-29258DE430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33180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C0DD7BF-8F3D-4D34-A37A-85563D3D62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3" name="Rectangle 12">
            <a:extLst>
              <a:ext uri="{FF2B5EF4-FFF2-40B4-BE49-F238E27FC236}">
                <a16:creationId xmlns:a16="http://schemas.microsoft.com/office/drawing/2014/main" id="{A82C64D9-D855-4343-BB40-3E465EFFA0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15" name="Straight Connector 14">
            <a:extLst>
              <a:ext uri="{FF2B5EF4-FFF2-40B4-BE49-F238E27FC236}">
                <a16:creationId xmlns:a16="http://schemas.microsoft.com/office/drawing/2014/main" id="{106D061A-80BB-4A08-8350-176FFFDCC32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A1D28865-DAC3-4EAC-B42B-184C35CF42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tx1">
              <a:lumMod val="85000"/>
              <a:lumOff val="1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5" name="Content Placeholder 4" descr="A yellow and orange star shaped object&#10;&#10;Description automatically generated">
            <a:extLst>
              <a:ext uri="{FF2B5EF4-FFF2-40B4-BE49-F238E27FC236}">
                <a16:creationId xmlns:a16="http://schemas.microsoft.com/office/drawing/2014/main" id="{A9D26259-268E-92F8-DC69-633645C1A8A2}"/>
              </a:ext>
            </a:extLst>
          </p:cNvPr>
          <p:cNvPicPr>
            <a:picLocks noGrp="1" noChangeAspect="1"/>
          </p:cNvPicPr>
          <p:nvPr>
            <p:ph idx="1"/>
          </p:nvPr>
        </p:nvPicPr>
        <p:blipFill rotWithShape="1">
          <a:blip r:embed="rId3">
            <a:alphaModFix amt="35000"/>
            <a:extLst>
              <a:ext uri="{28A0092B-C50C-407E-A947-70E740481C1C}">
                <a14:useLocalDpi xmlns:a14="http://schemas.microsoft.com/office/drawing/2010/main" val="0"/>
              </a:ext>
            </a:extLst>
          </a:blip>
          <a:srcRect t="1284" r="1" b="2004"/>
          <a:stretch/>
        </p:blipFill>
        <p:spPr>
          <a:xfrm>
            <a:off x="231140" y="246888"/>
            <a:ext cx="11732261" cy="6382512"/>
          </a:xfrm>
          <a:prstGeom prst="rect">
            <a:avLst/>
          </a:prstGeom>
        </p:spPr>
      </p:pic>
      <p:cxnSp>
        <p:nvCxnSpPr>
          <p:cNvPr id="19" name="Straight Connector 18">
            <a:extLst>
              <a:ext uri="{FF2B5EF4-FFF2-40B4-BE49-F238E27FC236}">
                <a16:creationId xmlns:a16="http://schemas.microsoft.com/office/drawing/2014/main" id="{07145BC3-9603-4ECC-912F-3BF8A00927C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69181E6D-0591-FB06-A478-89C7D101A11C}"/>
              </a:ext>
            </a:extLst>
          </p:cNvPr>
          <p:cNvSpPr>
            <a:spLocks noGrp="1"/>
          </p:cNvSpPr>
          <p:nvPr>
            <p:ph type="title"/>
          </p:nvPr>
        </p:nvSpPr>
        <p:spPr>
          <a:xfrm>
            <a:off x="1109980" y="882376"/>
            <a:ext cx="9966960" cy="2926080"/>
          </a:xfrm>
        </p:spPr>
        <p:txBody>
          <a:bodyPr vert="horz" lIns="91440" tIns="45720" rIns="91440" bIns="45720" rtlCol="0" anchor="b">
            <a:normAutofit/>
          </a:bodyPr>
          <a:lstStyle/>
          <a:p>
            <a:pPr algn="ctr">
              <a:lnSpc>
                <a:spcPct val="85000"/>
              </a:lnSpc>
            </a:pPr>
            <a:r>
              <a:rPr lang="en-US" sz="7200" b="1" cap="all">
                <a:solidFill>
                  <a:srgbClr val="FFFFFF"/>
                </a:solidFill>
              </a:rPr>
              <a:t>Vasvra</a:t>
            </a:r>
            <a:endParaRPr lang="en-US" sz="7200" b="1" cap="all" dirty="0">
              <a:solidFill>
                <a:srgbClr val="FFFFFF"/>
              </a:solidFill>
            </a:endParaRPr>
          </a:p>
        </p:txBody>
      </p:sp>
      <p:pic>
        <p:nvPicPr>
          <p:cNvPr id="6" name="Picture 5" descr="A logo with a person in the middle&#10;&#10;Description automatically generated">
            <a:extLst>
              <a:ext uri="{FF2B5EF4-FFF2-40B4-BE49-F238E27FC236}">
                <a16:creationId xmlns:a16="http://schemas.microsoft.com/office/drawing/2014/main" id="{4CE23E3E-9126-F1C1-105B-2A1FCB3EC06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577451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00C4F1C3-3ADD-491F-8C66-57912A2421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6" name="Rectangle 25">
            <a:extLst>
              <a:ext uri="{FF2B5EF4-FFF2-40B4-BE49-F238E27FC236}">
                <a16:creationId xmlns:a16="http://schemas.microsoft.com/office/drawing/2014/main" id="{0B323FE0-DFB0-4368-A3C2-FC1402A98C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27" name="Straight Connector 26">
            <a:extLst>
              <a:ext uri="{FF2B5EF4-FFF2-40B4-BE49-F238E27FC236}">
                <a16:creationId xmlns:a16="http://schemas.microsoft.com/office/drawing/2014/main" id="{E4BCA77F-6A46-46C1-822E-DF8DB6F08D5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useBgFill="1">
        <p:nvSpPr>
          <p:cNvPr id="24" name="Rectangle 23">
            <a:extLst>
              <a:ext uri="{FF2B5EF4-FFF2-40B4-BE49-F238E27FC236}">
                <a16:creationId xmlns:a16="http://schemas.microsoft.com/office/drawing/2014/main" id="{B0513689-D00A-4D15-B8A3-AA50EC4B2B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84C6A066-1E9D-EA93-A64E-09ECFE578133}"/>
              </a:ext>
            </a:extLst>
          </p:cNvPr>
          <p:cNvSpPr>
            <a:spLocks noGrp="1"/>
          </p:cNvSpPr>
          <p:nvPr>
            <p:ph type="title"/>
          </p:nvPr>
        </p:nvSpPr>
        <p:spPr>
          <a:xfrm>
            <a:off x="1775900" y="637563"/>
            <a:ext cx="8640201" cy="1410692"/>
          </a:xfrm>
        </p:spPr>
        <p:txBody>
          <a:bodyPr vert="horz" lIns="91440" tIns="45720" rIns="91440" bIns="45720" rtlCol="0" anchor="b">
            <a:normAutofit/>
          </a:bodyPr>
          <a:lstStyle/>
          <a:p>
            <a:pPr algn="ctr">
              <a:lnSpc>
                <a:spcPct val="85000"/>
              </a:lnSpc>
            </a:pPr>
            <a:r>
              <a:rPr lang="en-US" sz="4000" b="1" cap="all" dirty="0" err="1">
                <a:solidFill>
                  <a:schemeClr val="tx1"/>
                </a:solidFill>
              </a:rPr>
              <a:t>GEPASTE</a:t>
            </a:r>
            <a:r>
              <a:rPr lang="en-US" sz="4000" b="1" cap="all" dirty="0">
                <a:solidFill>
                  <a:schemeClr val="tx1"/>
                </a:solidFill>
              </a:rPr>
              <a:t> </a:t>
            </a:r>
            <a:r>
              <a:rPr lang="en-US" sz="4000" b="1" cap="all" dirty="0" err="1">
                <a:solidFill>
                  <a:schemeClr val="tx1"/>
                </a:solidFill>
              </a:rPr>
              <a:t>GEDRAG</a:t>
            </a:r>
            <a:r>
              <a:rPr lang="en-US" sz="4000" b="1" cap="all" dirty="0">
                <a:solidFill>
                  <a:schemeClr val="tx1"/>
                </a:solidFill>
              </a:rPr>
              <a:t> IN </a:t>
            </a:r>
            <a:br>
              <a:rPr lang="en-US" sz="4000" b="1" cap="all" dirty="0">
                <a:solidFill>
                  <a:schemeClr val="tx1"/>
                </a:solidFill>
              </a:rPr>
            </a:br>
            <a:r>
              <a:rPr lang="en-US" sz="4000" b="1" cap="all" dirty="0" err="1">
                <a:solidFill>
                  <a:schemeClr val="tx1"/>
                </a:solidFill>
              </a:rPr>
              <a:t>VERSKILLENDE</a:t>
            </a:r>
            <a:r>
              <a:rPr lang="en-US" sz="4000" b="1" cap="all" dirty="0">
                <a:solidFill>
                  <a:schemeClr val="tx1"/>
                </a:solidFill>
              </a:rPr>
              <a:t> </a:t>
            </a:r>
            <a:r>
              <a:rPr lang="en-US" sz="4000" b="1" cap="all" dirty="0" err="1">
                <a:solidFill>
                  <a:schemeClr val="tx1"/>
                </a:solidFill>
              </a:rPr>
              <a:t>KONTEKSTE</a:t>
            </a:r>
            <a:endParaRPr lang="en-US" sz="4000" b="1" cap="all" dirty="0">
              <a:solidFill>
                <a:schemeClr val="tx1"/>
              </a:solidFill>
            </a:endParaRPr>
          </a:p>
        </p:txBody>
      </p:sp>
      <p:pic>
        <p:nvPicPr>
          <p:cNvPr id="13" name="Picture 12" descr="A logo with a person in the middle&#10;&#10;Description automatically generated">
            <a:extLst>
              <a:ext uri="{FF2B5EF4-FFF2-40B4-BE49-F238E27FC236}">
                <a16:creationId xmlns:a16="http://schemas.microsoft.com/office/drawing/2014/main" id="{7F6CED90-5B5B-E61D-F9CF-F4A38DBF97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16">
            <a:extLst>
              <a:ext uri="{FF2B5EF4-FFF2-40B4-BE49-F238E27FC236}">
                <a16:creationId xmlns:a16="http://schemas.microsoft.com/office/drawing/2014/main" id="{723D8E75-B567-69ED-5194-1C647D4A3205}"/>
              </a:ext>
            </a:extLst>
          </p:cNvPr>
          <p:cNvSpPr>
            <a:spLocks noGrp="1" noRot="1" noMove="1" noResize="1" noEditPoints="1" noAdjustHandles="1" noChangeArrowheads="1" noChangeShapeType="1"/>
          </p:cNvSpPr>
          <p:nvPr/>
        </p:nvSpPr>
        <p:spPr>
          <a:xfrm>
            <a:off x="231140" y="2706624"/>
            <a:ext cx="11724640" cy="3907536"/>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descr="Polaroid Pictures with solid fill">
            <a:extLst>
              <a:ext uri="{FF2B5EF4-FFF2-40B4-BE49-F238E27FC236}">
                <a16:creationId xmlns:a16="http://schemas.microsoft.com/office/drawing/2014/main" id="{3D7CF19C-F32F-D344-2DC6-7425FC71CCF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78660" y="3760392"/>
            <a:ext cx="1800000" cy="1800000"/>
          </a:xfrm>
          <a:prstGeom prst="rect">
            <a:avLst/>
          </a:prstGeom>
        </p:spPr>
      </p:pic>
      <p:pic>
        <p:nvPicPr>
          <p:cNvPr id="11" name="Graphic 10" descr="Man with kid with solid fill">
            <a:extLst>
              <a:ext uri="{FF2B5EF4-FFF2-40B4-BE49-F238E27FC236}">
                <a16:creationId xmlns:a16="http://schemas.microsoft.com/office/drawing/2014/main" id="{8B8A10DF-4D4C-5140-4749-CF8C8576B10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731313" y="3760392"/>
            <a:ext cx="1800000" cy="1800000"/>
          </a:xfrm>
          <a:prstGeom prst="rect">
            <a:avLst/>
          </a:prstGeom>
        </p:spPr>
      </p:pic>
      <p:pic>
        <p:nvPicPr>
          <p:cNvPr id="14" name="Graphic 13" descr="Classroom with solid fill">
            <a:extLst>
              <a:ext uri="{FF2B5EF4-FFF2-40B4-BE49-F238E27FC236}">
                <a16:creationId xmlns:a16="http://schemas.microsoft.com/office/drawing/2014/main" id="{ED2AB89D-1214-8772-16B3-8B1FC4645C6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378763" y="3834384"/>
            <a:ext cx="1800000" cy="1800000"/>
          </a:xfrm>
          <a:prstGeom prst="rect">
            <a:avLst/>
          </a:prstGeom>
        </p:spPr>
      </p:pic>
      <p:pic>
        <p:nvPicPr>
          <p:cNvPr id="16" name="Graphic 15" descr="Wave Gesture with solid fill">
            <a:extLst>
              <a:ext uri="{FF2B5EF4-FFF2-40B4-BE49-F238E27FC236}">
                <a16:creationId xmlns:a16="http://schemas.microsoft.com/office/drawing/2014/main" id="{2582FA6B-9424-4A8C-EB50-165C39A4543C}"/>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9026213" y="3760392"/>
            <a:ext cx="1800000" cy="1800000"/>
          </a:xfrm>
          <a:prstGeom prst="rect">
            <a:avLst/>
          </a:prstGeom>
        </p:spPr>
      </p:pic>
      <p:sp>
        <p:nvSpPr>
          <p:cNvPr id="19" name="TextBox 18">
            <a:extLst>
              <a:ext uri="{FF2B5EF4-FFF2-40B4-BE49-F238E27FC236}">
                <a16:creationId xmlns:a16="http://schemas.microsoft.com/office/drawing/2014/main" id="{572BD2DB-6AC7-7CBD-FD03-2F098B7EA47E}"/>
              </a:ext>
            </a:extLst>
          </p:cNvPr>
          <p:cNvSpPr txBox="1"/>
          <p:nvPr/>
        </p:nvSpPr>
        <p:spPr>
          <a:xfrm>
            <a:off x="586846" y="5650992"/>
            <a:ext cx="2443540" cy="461665"/>
          </a:xfrm>
          <a:prstGeom prst="rect">
            <a:avLst/>
          </a:prstGeom>
          <a:noFill/>
        </p:spPr>
        <p:txBody>
          <a:bodyPr wrap="square" rtlCol="0">
            <a:spAutoFit/>
          </a:bodyPr>
          <a:lstStyle/>
          <a:p>
            <a:r>
              <a:rPr lang="en-GB" sz="2400" b="1" dirty="0" err="1">
                <a:solidFill>
                  <a:schemeClr val="bg1"/>
                </a:solidFill>
              </a:rPr>
              <a:t>VRIENDSKAPPE</a:t>
            </a:r>
            <a:endParaRPr lang="en-US" b="1" dirty="0">
              <a:solidFill>
                <a:schemeClr val="bg1"/>
              </a:solidFill>
            </a:endParaRPr>
          </a:p>
        </p:txBody>
      </p:sp>
      <p:sp>
        <p:nvSpPr>
          <p:cNvPr id="21" name="TextBox 20">
            <a:extLst>
              <a:ext uri="{FF2B5EF4-FFF2-40B4-BE49-F238E27FC236}">
                <a16:creationId xmlns:a16="http://schemas.microsoft.com/office/drawing/2014/main" id="{8A709676-058C-0817-3A08-0B647DEF9CE9}"/>
              </a:ext>
            </a:extLst>
          </p:cNvPr>
          <p:cNvSpPr txBox="1"/>
          <p:nvPr/>
        </p:nvSpPr>
        <p:spPr>
          <a:xfrm>
            <a:off x="3652848" y="5650992"/>
            <a:ext cx="2103452" cy="461665"/>
          </a:xfrm>
          <a:prstGeom prst="rect">
            <a:avLst/>
          </a:prstGeom>
          <a:noFill/>
        </p:spPr>
        <p:txBody>
          <a:bodyPr wrap="square" rtlCol="0">
            <a:spAutoFit/>
          </a:bodyPr>
          <a:lstStyle/>
          <a:p>
            <a:pPr algn="ctr"/>
            <a:r>
              <a:rPr lang="en-GB" sz="2400" b="1" dirty="0" err="1">
                <a:solidFill>
                  <a:schemeClr val="bg1"/>
                </a:solidFill>
              </a:rPr>
              <a:t>FAMILIE</a:t>
            </a:r>
            <a:endParaRPr lang="en-US" b="1" dirty="0">
              <a:solidFill>
                <a:schemeClr val="bg1"/>
              </a:solidFill>
            </a:endParaRPr>
          </a:p>
        </p:txBody>
      </p:sp>
      <p:sp>
        <p:nvSpPr>
          <p:cNvPr id="28" name="TextBox 27">
            <a:extLst>
              <a:ext uri="{FF2B5EF4-FFF2-40B4-BE49-F238E27FC236}">
                <a16:creationId xmlns:a16="http://schemas.microsoft.com/office/drawing/2014/main" id="{BAFF1851-4A27-C9B8-A3DC-507939FD2789}"/>
              </a:ext>
            </a:extLst>
          </p:cNvPr>
          <p:cNvSpPr txBox="1"/>
          <p:nvPr/>
        </p:nvSpPr>
        <p:spPr>
          <a:xfrm>
            <a:off x="6378763" y="5657137"/>
            <a:ext cx="2103452" cy="461665"/>
          </a:xfrm>
          <a:prstGeom prst="rect">
            <a:avLst/>
          </a:prstGeom>
          <a:noFill/>
        </p:spPr>
        <p:txBody>
          <a:bodyPr wrap="square" rtlCol="0">
            <a:spAutoFit/>
          </a:bodyPr>
          <a:lstStyle/>
          <a:p>
            <a:pPr algn="ctr"/>
            <a:r>
              <a:rPr lang="en-GB" sz="2400" b="1" dirty="0" err="1">
                <a:solidFill>
                  <a:schemeClr val="bg1"/>
                </a:solidFill>
              </a:rPr>
              <a:t>SKOOL</a:t>
            </a:r>
            <a:endParaRPr lang="en-US" b="1" dirty="0">
              <a:solidFill>
                <a:schemeClr val="bg1"/>
              </a:solidFill>
            </a:endParaRPr>
          </a:p>
        </p:txBody>
      </p:sp>
      <p:sp>
        <p:nvSpPr>
          <p:cNvPr id="29" name="TextBox 28">
            <a:extLst>
              <a:ext uri="{FF2B5EF4-FFF2-40B4-BE49-F238E27FC236}">
                <a16:creationId xmlns:a16="http://schemas.microsoft.com/office/drawing/2014/main" id="{ABA9C9C2-66BE-8A65-7B5E-0B737B95C1A5}"/>
              </a:ext>
            </a:extLst>
          </p:cNvPr>
          <p:cNvSpPr txBox="1"/>
          <p:nvPr/>
        </p:nvSpPr>
        <p:spPr>
          <a:xfrm>
            <a:off x="8942832" y="5618612"/>
            <a:ext cx="2662322" cy="461665"/>
          </a:xfrm>
          <a:prstGeom prst="rect">
            <a:avLst/>
          </a:prstGeom>
          <a:noFill/>
        </p:spPr>
        <p:txBody>
          <a:bodyPr wrap="square" rtlCol="0">
            <a:spAutoFit/>
          </a:bodyPr>
          <a:lstStyle/>
          <a:p>
            <a:pPr algn="ctr"/>
            <a:r>
              <a:rPr lang="en-GB" sz="2400" b="1" dirty="0" err="1">
                <a:solidFill>
                  <a:schemeClr val="bg1"/>
                </a:solidFill>
              </a:rPr>
              <a:t>KENNISE</a:t>
            </a:r>
            <a:endParaRPr lang="en-US" b="1" dirty="0">
              <a:solidFill>
                <a:schemeClr val="bg1"/>
              </a:solidFill>
            </a:endParaRPr>
          </a:p>
        </p:txBody>
      </p:sp>
    </p:spTree>
    <p:extLst>
      <p:ext uri="{BB962C8B-B14F-4D97-AF65-F5344CB8AC3E}">
        <p14:creationId xmlns:p14="http://schemas.microsoft.com/office/powerpoint/2010/main" val="1310322494"/>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6C0DD7BF-8F3D-4D34-A37A-85563D3D62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2" name="Rectangle 21">
            <a:extLst>
              <a:ext uri="{FF2B5EF4-FFF2-40B4-BE49-F238E27FC236}">
                <a16:creationId xmlns:a16="http://schemas.microsoft.com/office/drawing/2014/main" id="{A82C64D9-D855-4343-BB40-3E465EFFA0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24" name="Straight Connector 23">
            <a:extLst>
              <a:ext uri="{FF2B5EF4-FFF2-40B4-BE49-F238E27FC236}">
                <a16:creationId xmlns:a16="http://schemas.microsoft.com/office/drawing/2014/main" id="{106D061A-80BB-4A08-8350-176FFFDCC32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A1D28865-DAC3-4EAC-B42B-184C35CF42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tx1">
              <a:lumMod val="85000"/>
              <a:lumOff val="1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9" name="Content Placeholder 8" descr="A person smiling with curly hair&#10;&#10;Description automatically generated">
            <a:extLst>
              <a:ext uri="{FF2B5EF4-FFF2-40B4-BE49-F238E27FC236}">
                <a16:creationId xmlns:a16="http://schemas.microsoft.com/office/drawing/2014/main" id="{A4CC24BF-4662-0933-6039-CB00DB99329F}"/>
              </a:ext>
            </a:extLst>
          </p:cNvPr>
          <p:cNvPicPr>
            <a:picLocks noGrp="1" noChangeAspect="1"/>
          </p:cNvPicPr>
          <p:nvPr>
            <p:ph idx="1"/>
          </p:nvPr>
        </p:nvPicPr>
        <p:blipFill rotWithShape="1">
          <a:blip r:embed="rId3">
            <a:alphaModFix amt="35000"/>
            <a:extLst>
              <a:ext uri="{28A0092B-C50C-407E-A947-70E740481C1C}">
                <a14:useLocalDpi xmlns:a14="http://schemas.microsoft.com/office/drawing/2010/main" val="0"/>
              </a:ext>
            </a:extLst>
          </a:blip>
          <a:srcRect r="1" b="3288"/>
          <a:stretch/>
        </p:blipFill>
        <p:spPr>
          <a:xfrm>
            <a:off x="231140" y="246888"/>
            <a:ext cx="11732261" cy="6382512"/>
          </a:xfrm>
          <a:prstGeom prst="rect">
            <a:avLst/>
          </a:prstGeom>
        </p:spPr>
      </p:pic>
      <p:cxnSp>
        <p:nvCxnSpPr>
          <p:cNvPr id="28" name="Straight Connector 27">
            <a:extLst>
              <a:ext uri="{FF2B5EF4-FFF2-40B4-BE49-F238E27FC236}">
                <a16:creationId xmlns:a16="http://schemas.microsoft.com/office/drawing/2014/main" id="{07145BC3-9603-4ECC-912F-3BF8A00927C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15357391-C9F2-F400-E0B9-1D9A5581E2E5}"/>
              </a:ext>
            </a:extLst>
          </p:cNvPr>
          <p:cNvSpPr>
            <a:spLocks noGrp="1"/>
          </p:cNvSpPr>
          <p:nvPr>
            <p:ph type="title"/>
          </p:nvPr>
        </p:nvSpPr>
        <p:spPr>
          <a:xfrm>
            <a:off x="1109980" y="882376"/>
            <a:ext cx="9966960" cy="2926080"/>
          </a:xfrm>
        </p:spPr>
        <p:txBody>
          <a:bodyPr vert="horz" lIns="91440" tIns="45720" rIns="91440" bIns="45720" rtlCol="0" anchor="b">
            <a:normAutofit/>
          </a:bodyPr>
          <a:lstStyle/>
          <a:p>
            <a:pPr algn="ctr">
              <a:lnSpc>
                <a:spcPct val="85000"/>
              </a:lnSpc>
            </a:pPr>
            <a:r>
              <a:rPr lang="en-US" sz="7200" b="1" cap="all" dirty="0" err="1">
                <a:solidFill>
                  <a:srgbClr val="FFFFFF"/>
                </a:solidFill>
              </a:rPr>
              <a:t>kommunikasie</a:t>
            </a:r>
            <a:endParaRPr lang="en-US" sz="7200" b="1" cap="all" dirty="0">
              <a:solidFill>
                <a:srgbClr val="FFFFFF"/>
              </a:solidFill>
            </a:endParaRPr>
          </a:p>
        </p:txBody>
      </p:sp>
      <p:pic>
        <p:nvPicPr>
          <p:cNvPr id="3" name="Picture 2" descr="A logo with a person in the middle&#10;&#10;Description automatically generated">
            <a:extLst>
              <a:ext uri="{FF2B5EF4-FFF2-40B4-BE49-F238E27FC236}">
                <a16:creationId xmlns:a16="http://schemas.microsoft.com/office/drawing/2014/main" id="{79B85CF2-ECFD-5515-B915-B95AE94906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667302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6C0DD7BF-8F3D-4D34-A37A-85563D3D62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8" name="Rectangle 17">
            <a:extLst>
              <a:ext uri="{FF2B5EF4-FFF2-40B4-BE49-F238E27FC236}">
                <a16:creationId xmlns:a16="http://schemas.microsoft.com/office/drawing/2014/main" id="{A82C64D9-D855-4343-BB40-3E465EFFA0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20" name="Straight Connector 19">
            <a:extLst>
              <a:ext uri="{FF2B5EF4-FFF2-40B4-BE49-F238E27FC236}">
                <a16:creationId xmlns:a16="http://schemas.microsoft.com/office/drawing/2014/main" id="{106D061A-80BB-4A08-8350-176FFFDCC32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A1D28865-DAC3-4EAC-B42B-184C35CF42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tx1">
              <a:lumMod val="85000"/>
              <a:lumOff val="1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11" name="Content Placeholder 10" descr="A close-up of a hand holding a person's hand&#10;&#10;Description automatically generated">
            <a:extLst>
              <a:ext uri="{FF2B5EF4-FFF2-40B4-BE49-F238E27FC236}">
                <a16:creationId xmlns:a16="http://schemas.microsoft.com/office/drawing/2014/main" id="{B21A4E64-D4F6-A418-6E82-FF5BEFDC5ED8}"/>
              </a:ext>
            </a:extLst>
          </p:cNvPr>
          <p:cNvPicPr>
            <a:picLocks noGrp="1" noChangeAspect="1"/>
          </p:cNvPicPr>
          <p:nvPr>
            <p:ph idx="1"/>
          </p:nvPr>
        </p:nvPicPr>
        <p:blipFill rotWithShape="1">
          <a:blip r:embed="rId3">
            <a:alphaModFix amt="35000"/>
            <a:extLst>
              <a:ext uri="{28A0092B-C50C-407E-A947-70E740481C1C}">
                <a14:useLocalDpi xmlns:a14="http://schemas.microsoft.com/office/drawing/2010/main" val="0"/>
              </a:ext>
            </a:extLst>
          </a:blip>
          <a:srcRect t="3286" r="1" b="1"/>
          <a:stretch/>
        </p:blipFill>
        <p:spPr>
          <a:xfrm>
            <a:off x="231140" y="246888"/>
            <a:ext cx="11732261" cy="6382512"/>
          </a:xfrm>
          <a:prstGeom prst="rect">
            <a:avLst/>
          </a:prstGeom>
        </p:spPr>
      </p:pic>
      <p:cxnSp>
        <p:nvCxnSpPr>
          <p:cNvPr id="24" name="Straight Connector 23">
            <a:extLst>
              <a:ext uri="{FF2B5EF4-FFF2-40B4-BE49-F238E27FC236}">
                <a16:creationId xmlns:a16="http://schemas.microsoft.com/office/drawing/2014/main" id="{07145BC3-9603-4ECC-912F-3BF8A00927C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15357391-C9F2-F400-E0B9-1D9A5581E2E5}"/>
              </a:ext>
            </a:extLst>
          </p:cNvPr>
          <p:cNvSpPr>
            <a:spLocks noGrp="1"/>
          </p:cNvSpPr>
          <p:nvPr>
            <p:ph type="title"/>
          </p:nvPr>
        </p:nvSpPr>
        <p:spPr>
          <a:xfrm>
            <a:off x="1109980" y="882376"/>
            <a:ext cx="9966960" cy="2926080"/>
          </a:xfrm>
        </p:spPr>
        <p:txBody>
          <a:bodyPr vert="horz" lIns="91440" tIns="45720" rIns="91440" bIns="45720" rtlCol="0" anchor="b">
            <a:normAutofit/>
          </a:bodyPr>
          <a:lstStyle/>
          <a:p>
            <a:pPr algn="ctr">
              <a:lnSpc>
                <a:spcPct val="85000"/>
              </a:lnSpc>
            </a:pPr>
            <a:r>
              <a:rPr lang="en-US" sz="7200" b="1" cap="all" dirty="0" err="1">
                <a:solidFill>
                  <a:srgbClr val="FFFFFF"/>
                </a:solidFill>
              </a:rPr>
              <a:t>respek</a:t>
            </a:r>
            <a:endParaRPr lang="en-US" sz="7200" b="1" cap="all" dirty="0">
              <a:solidFill>
                <a:srgbClr val="FFFFFF"/>
              </a:solidFill>
            </a:endParaRPr>
          </a:p>
        </p:txBody>
      </p:sp>
      <p:pic>
        <p:nvPicPr>
          <p:cNvPr id="3" name="Picture 2" descr="A logo with a person in the middle&#10;&#10;Description automatically generated">
            <a:extLst>
              <a:ext uri="{FF2B5EF4-FFF2-40B4-BE49-F238E27FC236}">
                <a16:creationId xmlns:a16="http://schemas.microsoft.com/office/drawing/2014/main" id="{BCF1E1B7-1FC4-6332-552C-645A6E6B3B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908576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6C0DD7BF-8F3D-4D34-A37A-85563D3D62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0" name="Rectangle 19">
            <a:extLst>
              <a:ext uri="{FF2B5EF4-FFF2-40B4-BE49-F238E27FC236}">
                <a16:creationId xmlns:a16="http://schemas.microsoft.com/office/drawing/2014/main" id="{A82C64D9-D855-4343-BB40-3E465EFFA0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22" name="Straight Connector 21">
            <a:extLst>
              <a:ext uri="{FF2B5EF4-FFF2-40B4-BE49-F238E27FC236}">
                <a16:creationId xmlns:a16="http://schemas.microsoft.com/office/drawing/2014/main" id="{106D061A-80BB-4A08-8350-176FFFDCC32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A1D28865-DAC3-4EAC-B42B-184C35CF42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tx1">
              <a:lumMod val="85000"/>
              <a:lumOff val="1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13" name="Content Placeholder 12">
            <a:extLst>
              <a:ext uri="{FF2B5EF4-FFF2-40B4-BE49-F238E27FC236}">
                <a16:creationId xmlns:a16="http://schemas.microsoft.com/office/drawing/2014/main" id="{773ED618-D8D4-A868-1976-509EADD72010}"/>
              </a:ext>
            </a:extLst>
          </p:cNvPr>
          <p:cNvPicPr>
            <a:picLocks noGrp="1" noChangeAspect="1"/>
          </p:cNvPicPr>
          <p:nvPr>
            <p:ph idx="1"/>
          </p:nvPr>
        </p:nvPicPr>
        <p:blipFill rotWithShape="1">
          <a:blip r:embed="rId3">
            <a:alphaModFix amt="35000"/>
            <a:extLst>
              <a:ext uri="{28A0092B-C50C-407E-A947-70E740481C1C}">
                <a14:useLocalDpi xmlns:a14="http://schemas.microsoft.com/office/drawing/2010/main" val="0"/>
              </a:ext>
            </a:extLst>
          </a:blip>
          <a:srcRect r="1" b="3288"/>
          <a:stretch/>
        </p:blipFill>
        <p:spPr>
          <a:xfrm>
            <a:off x="231140" y="246888"/>
            <a:ext cx="11732261" cy="6382512"/>
          </a:xfrm>
          <a:prstGeom prst="rect">
            <a:avLst/>
          </a:prstGeom>
        </p:spPr>
      </p:pic>
      <p:cxnSp>
        <p:nvCxnSpPr>
          <p:cNvPr id="26" name="Straight Connector 25">
            <a:extLst>
              <a:ext uri="{FF2B5EF4-FFF2-40B4-BE49-F238E27FC236}">
                <a16:creationId xmlns:a16="http://schemas.microsoft.com/office/drawing/2014/main" id="{07145BC3-9603-4ECC-912F-3BF8A00927C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15357391-C9F2-F400-E0B9-1D9A5581E2E5}"/>
              </a:ext>
            </a:extLst>
          </p:cNvPr>
          <p:cNvSpPr>
            <a:spLocks noGrp="1"/>
          </p:cNvSpPr>
          <p:nvPr>
            <p:ph type="title"/>
          </p:nvPr>
        </p:nvSpPr>
        <p:spPr>
          <a:xfrm>
            <a:off x="1109980" y="882376"/>
            <a:ext cx="9966960" cy="2926080"/>
          </a:xfrm>
        </p:spPr>
        <p:txBody>
          <a:bodyPr vert="horz" lIns="91440" tIns="45720" rIns="91440" bIns="45720" rtlCol="0" anchor="b">
            <a:normAutofit/>
          </a:bodyPr>
          <a:lstStyle/>
          <a:p>
            <a:pPr algn="ctr">
              <a:lnSpc>
                <a:spcPct val="85000"/>
              </a:lnSpc>
            </a:pPr>
            <a:r>
              <a:rPr lang="en-US" sz="7200" b="1" cap="all" dirty="0" err="1">
                <a:solidFill>
                  <a:srgbClr val="FFFFFF"/>
                </a:solidFill>
              </a:rPr>
              <a:t>Vertroue</a:t>
            </a:r>
            <a:r>
              <a:rPr lang="en-US" sz="7200" b="1" cap="all" dirty="0">
                <a:solidFill>
                  <a:srgbClr val="FFFFFF"/>
                </a:solidFill>
              </a:rPr>
              <a:t> &amp; </a:t>
            </a:r>
            <a:r>
              <a:rPr lang="en-US" sz="7200" b="1" cap="all" dirty="0" err="1">
                <a:solidFill>
                  <a:srgbClr val="FFFFFF"/>
                </a:solidFill>
              </a:rPr>
              <a:t>eerlikheid</a:t>
            </a:r>
            <a:endParaRPr lang="en-US" sz="7200" b="1" cap="all" dirty="0">
              <a:solidFill>
                <a:srgbClr val="FFFFFF"/>
              </a:solidFill>
            </a:endParaRPr>
          </a:p>
        </p:txBody>
      </p:sp>
      <p:pic>
        <p:nvPicPr>
          <p:cNvPr id="3" name="Picture 2" descr="A logo with a person in the middle&#10;&#10;Description automatically generated">
            <a:extLst>
              <a:ext uri="{FF2B5EF4-FFF2-40B4-BE49-F238E27FC236}">
                <a16:creationId xmlns:a16="http://schemas.microsoft.com/office/drawing/2014/main" id="{16000CB5-6323-474F-A2C3-E0E2ACFE76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516461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C0DD7BF-8F3D-4D34-A37A-85563D3D62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2" name="Rectangle 11">
            <a:extLst>
              <a:ext uri="{FF2B5EF4-FFF2-40B4-BE49-F238E27FC236}">
                <a16:creationId xmlns:a16="http://schemas.microsoft.com/office/drawing/2014/main" id="{A82C64D9-D855-4343-BB40-3E465EFFA0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14" name="Straight Connector 13">
            <a:extLst>
              <a:ext uri="{FF2B5EF4-FFF2-40B4-BE49-F238E27FC236}">
                <a16:creationId xmlns:a16="http://schemas.microsoft.com/office/drawing/2014/main" id="{106D061A-80BB-4A08-8350-176FFFDCC32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A1D28865-DAC3-4EAC-B42B-184C35CF42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tx1">
              <a:lumMod val="85000"/>
              <a:lumOff val="1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5" name="Content Placeholder 4" descr="A person and a child holding hands&#10;&#10;Description automatically generated">
            <a:extLst>
              <a:ext uri="{FF2B5EF4-FFF2-40B4-BE49-F238E27FC236}">
                <a16:creationId xmlns:a16="http://schemas.microsoft.com/office/drawing/2014/main" id="{C20DA48E-8CE6-BE47-C628-667EEC9D9D40}"/>
              </a:ext>
            </a:extLst>
          </p:cNvPr>
          <p:cNvPicPr>
            <a:picLocks noGrp="1" noChangeAspect="1"/>
          </p:cNvPicPr>
          <p:nvPr>
            <p:ph idx="1"/>
          </p:nvPr>
        </p:nvPicPr>
        <p:blipFill rotWithShape="1">
          <a:blip r:embed="rId3">
            <a:alphaModFix amt="35000"/>
            <a:extLst>
              <a:ext uri="{28A0092B-C50C-407E-A947-70E740481C1C}">
                <a14:useLocalDpi xmlns:a14="http://schemas.microsoft.com/office/drawing/2010/main" val="0"/>
              </a:ext>
            </a:extLst>
          </a:blip>
          <a:srcRect t="3286" r="1" b="1"/>
          <a:stretch/>
        </p:blipFill>
        <p:spPr>
          <a:xfrm>
            <a:off x="231140" y="246888"/>
            <a:ext cx="11732261" cy="6382512"/>
          </a:xfrm>
          <a:prstGeom prst="rect">
            <a:avLst/>
          </a:prstGeom>
        </p:spPr>
      </p:pic>
      <p:cxnSp>
        <p:nvCxnSpPr>
          <p:cNvPr id="18" name="Straight Connector 17">
            <a:extLst>
              <a:ext uri="{FF2B5EF4-FFF2-40B4-BE49-F238E27FC236}">
                <a16:creationId xmlns:a16="http://schemas.microsoft.com/office/drawing/2014/main" id="{07145BC3-9603-4ECC-912F-3BF8A00927C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15357391-C9F2-F400-E0B9-1D9A5581E2E5}"/>
              </a:ext>
            </a:extLst>
          </p:cNvPr>
          <p:cNvSpPr>
            <a:spLocks noGrp="1"/>
          </p:cNvSpPr>
          <p:nvPr>
            <p:ph type="title"/>
          </p:nvPr>
        </p:nvSpPr>
        <p:spPr>
          <a:xfrm>
            <a:off x="1109980" y="882376"/>
            <a:ext cx="9966960" cy="2926080"/>
          </a:xfrm>
        </p:spPr>
        <p:txBody>
          <a:bodyPr vert="horz" lIns="91440" tIns="45720" rIns="91440" bIns="45720" rtlCol="0" anchor="b">
            <a:normAutofit/>
          </a:bodyPr>
          <a:lstStyle/>
          <a:p>
            <a:pPr algn="ctr">
              <a:lnSpc>
                <a:spcPct val="85000"/>
              </a:lnSpc>
            </a:pPr>
            <a:r>
              <a:rPr lang="en-US" sz="7200" b="1" cap="all">
                <a:solidFill>
                  <a:srgbClr val="FFFFFF"/>
                </a:solidFill>
              </a:rPr>
              <a:t>RegVerdigheid</a:t>
            </a:r>
            <a:r>
              <a:rPr lang="en-US" sz="7200" b="1" cap="all" dirty="0">
                <a:solidFill>
                  <a:srgbClr val="FFFFFF"/>
                </a:solidFill>
              </a:rPr>
              <a:t> &amp; </a:t>
            </a:r>
            <a:r>
              <a:rPr lang="en-US" sz="7200" b="1" cap="all" dirty="0" err="1">
                <a:solidFill>
                  <a:srgbClr val="FFFFFF"/>
                </a:solidFill>
              </a:rPr>
              <a:t>Gelykheid</a:t>
            </a:r>
            <a:endParaRPr lang="en-US" sz="7200" b="1" cap="all" dirty="0">
              <a:solidFill>
                <a:srgbClr val="FFFFFF"/>
              </a:solidFill>
            </a:endParaRPr>
          </a:p>
        </p:txBody>
      </p:sp>
      <p:pic>
        <p:nvPicPr>
          <p:cNvPr id="3" name="Picture 2" descr="A logo with a person in the middle&#10;&#10;Description automatically generated">
            <a:extLst>
              <a:ext uri="{FF2B5EF4-FFF2-40B4-BE49-F238E27FC236}">
                <a16:creationId xmlns:a16="http://schemas.microsoft.com/office/drawing/2014/main" id="{82FD4E6B-118B-77FA-C5E4-ADBBF10197A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578686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C0DD7BF-8F3D-4D34-A37A-85563D3D62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4" name="Rectangle 13">
            <a:extLst>
              <a:ext uri="{FF2B5EF4-FFF2-40B4-BE49-F238E27FC236}">
                <a16:creationId xmlns:a16="http://schemas.microsoft.com/office/drawing/2014/main" id="{A82C64D9-D855-4343-BB40-3E465EFFA0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16" name="Straight Connector 15">
            <a:extLst>
              <a:ext uri="{FF2B5EF4-FFF2-40B4-BE49-F238E27FC236}">
                <a16:creationId xmlns:a16="http://schemas.microsoft.com/office/drawing/2014/main" id="{106D061A-80BB-4A08-8350-176FFFDCC32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A1D28865-DAC3-4EAC-B42B-184C35CF42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tx1">
              <a:lumMod val="85000"/>
              <a:lumOff val="1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7" name="Content Placeholder 6" descr="A group of people holding their hands together&#10;&#10;Description automatically generated">
            <a:extLst>
              <a:ext uri="{FF2B5EF4-FFF2-40B4-BE49-F238E27FC236}">
                <a16:creationId xmlns:a16="http://schemas.microsoft.com/office/drawing/2014/main" id="{F97F1B04-7A8E-5CD6-C5E4-AA8263CB90EC}"/>
              </a:ext>
            </a:extLst>
          </p:cNvPr>
          <p:cNvPicPr>
            <a:picLocks noGrp="1" noChangeAspect="1"/>
          </p:cNvPicPr>
          <p:nvPr>
            <p:ph idx="1"/>
          </p:nvPr>
        </p:nvPicPr>
        <p:blipFill rotWithShape="1">
          <a:blip r:embed="rId3">
            <a:alphaModFix amt="35000"/>
            <a:extLst>
              <a:ext uri="{28A0092B-C50C-407E-A947-70E740481C1C}">
                <a14:useLocalDpi xmlns:a14="http://schemas.microsoft.com/office/drawing/2010/main" val="0"/>
              </a:ext>
            </a:extLst>
          </a:blip>
          <a:srcRect t="924" r="1" b="2363"/>
          <a:stretch/>
        </p:blipFill>
        <p:spPr>
          <a:xfrm>
            <a:off x="231140" y="246888"/>
            <a:ext cx="11732261" cy="6382512"/>
          </a:xfrm>
          <a:prstGeom prst="rect">
            <a:avLst/>
          </a:prstGeom>
        </p:spPr>
      </p:pic>
      <p:cxnSp>
        <p:nvCxnSpPr>
          <p:cNvPr id="20" name="Straight Connector 19">
            <a:extLst>
              <a:ext uri="{FF2B5EF4-FFF2-40B4-BE49-F238E27FC236}">
                <a16:creationId xmlns:a16="http://schemas.microsoft.com/office/drawing/2014/main" id="{07145BC3-9603-4ECC-912F-3BF8A00927C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15357391-C9F2-F400-E0B9-1D9A5581E2E5}"/>
              </a:ext>
            </a:extLst>
          </p:cNvPr>
          <p:cNvSpPr>
            <a:spLocks noGrp="1"/>
          </p:cNvSpPr>
          <p:nvPr>
            <p:ph type="title"/>
          </p:nvPr>
        </p:nvSpPr>
        <p:spPr>
          <a:xfrm>
            <a:off x="1109980" y="882376"/>
            <a:ext cx="9966960" cy="2926080"/>
          </a:xfrm>
        </p:spPr>
        <p:txBody>
          <a:bodyPr vert="horz" lIns="91440" tIns="45720" rIns="91440" bIns="45720" rtlCol="0" anchor="b">
            <a:normAutofit/>
          </a:bodyPr>
          <a:lstStyle/>
          <a:p>
            <a:pPr algn="ctr">
              <a:lnSpc>
                <a:spcPct val="85000"/>
              </a:lnSpc>
            </a:pPr>
            <a:r>
              <a:rPr lang="en-US" sz="7200" b="1" cap="all" dirty="0" err="1">
                <a:solidFill>
                  <a:srgbClr val="FFFFFF"/>
                </a:solidFill>
              </a:rPr>
              <a:t>Ondersteuning</a:t>
            </a:r>
            <a:r>
              <a:rPr lang="en-US" sz="7200" b="1" cap="all" dirty="0">
                <a:solidFill>
                  <a:srgbClr val="FFFFFF"/>
                </a:solidFill>
              </a:rPr>
              <a:t> &amp; </a:t>
            </a:r>
            <a:r>
              <a:rPr lang="en-US" sz="7200" b="1" cap="all" dirty="0" err="1">
                <a:solidFill>
                  <a:srgbClr val="FFFFFF"/>
                </a:solidFill>
              </a:rPr>
              <a:t>empatie</a:t>
            </a:r>
            <a:endParaRPr lang="en-US" sz="7200" b="1" cap="all" dirty="0">
              <a:solidFill>
                <a:srgbClr val="FFFFFF"/>
              </a:solidFill>
            </a:endParaRPr>
          </a:p>
        </p:txBody>
      </p:sp>
      <p:pic>
        <p:nvPicPr>
          <p:cNvPr id="3" name="Picture 2" descr="A logo with a person in the middle&#10;&#10;Description automatically generated">
            <a:extLst>
              <a:ext uri="{FF2B5EF4-FFF2-40B4-BE49-F238E27FC236}">
                <a16:creationId xmlns:a16="http://schemas.microsoft.com/office/drawing/2014/main" id="{BD780A52-3F53-B57C-C956-B0B1506817B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991218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A875D0D-3C9D-4DCD-B596-0CA5384D7D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3" name="Rectangle 12">
            <a:extLst>
              <a:ext uri="{FF2B5EF4-FFF2-40B4-BE49-F238E27FC236}">
                <a16:creationId xmlns:a16="http://schemas.microsoft.com/office/drawing/2014/main" id="{5C5B5FA5-19AF-46C9-BEE5-FF4F509E24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15" name="Straight Connector 14">
            <a:extLst>
              <a:ext uri="{FF2B5EF4-FFF2-40B4-BE49-F238E27FC236}">
                <a16:creationId xmlns:a16="http://schemas.microsoft.com/office/drawing/2014/main" id="{2C162E4B-773B-41AA-BD90-3EE2C721EEA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useBgFill="1">
        <p:nvSpPr>
          <p:cNvPr id="17" name="Rectangle 16">
            <a:extLst>
              <a:ext uri="{FF2B5EF4-FFF2-40B4-BE49-F238E27FC236}">
                <a16:creationId xmlns:a16="http://schemas.microsoft.com/office/drawing/2014/main" id="{27FB0C56-29E0-4C77-87ED-2D692B8FFD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951" y="240031"/>
            <a:ext cx="11722099" cy="6377939"/>
          </a:xfrm>
          <a:prstGeom prst="rect">
            <a:avLst/>
          </a:prstGeom>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19" name="Straight Connector 18">
            <a:extLst>
              <a:ext uri="{FF2B5EF4-FFF2-40B4-BE49-F238E27FC236}">
                <a16:creationId xmlns:a16="http://schemas.microsoft.com/office/drawing/2014/main" id="{D9E70E30-CCFF-4973-B0D7-5956911808D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370284" y="4405863"/>
            <a:ext cx="2763075"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3961BE71-5D59-48AB-A5AD-D8BE22DB25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00" y="246888"/>
            <a:ext cx="11724640" cy="6377939"/>
          </a:xfrm>
          <a:prstGeom prst="rect">
            <a:avLst/>
          </a:pr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6BB94824-E5E3-26E2-0953-C8627F3B2908}"/>
              </a:ext>
            </a:extLst>
          </p:cNvPr>
          <p:cNvSpPr>
            <a:spLocks noGrp="1"/>
          </p:cNvSpPr>
          <p:nvPr>
            <p:ph type="title"/>
          </p:nvPr>
        </p:nvSpPr>
        <p:spPr>
          <a:xfrm>
            <a:off x="8195138" y="857675"/>
            <a:ext cx="3113366" cy="3622844"/>
          </a:xfrm>
        </p:spPr>
        <p:txBody>
          <a:bodyPr vert="horz" lIns="91440" tIns="45720" rIns="91440" bIns="45720" rtlCol="0" anchor="b">
            <a:normAutofit/>
          </a:bodyPr>
          <a:lstStyle/>
          <a:p>
            <a:pPr algn="ctr">
              <a:lnSpc>
                <a:spcPct val="85000"/>
              </a:lnSpc>
            </a:pPr>
            <a:r>
              <a:rPr lang="en-US" sz="3000" b="1" cap="all" dirty="0" err="1">
                <a:solidFill>
                  <a:srgbClr val="FFFFFF"/>
                </a:solidFill>
              </a:rPr>
              <a:t>Probleme</a:t>
            </a:r>
            <a:r>
              <a:rPr lang="en-US" sz="3000" b="1" cap="all" dirty="0">
                <a:solidFill>
                  <a:srgbClr val="FFFFFF"/>
                </a:solidFill>
              </a:rPr>
              <a:t> in </a:t>
            </a:r>
            <a:r>
              <a:rPr lang="en-US" sz="3000" b="1" cap="all" dirty="0" err="1">
                <a:solidFill>
                  <a:srgbClr val="FFFFFF"/>
                </a:solidFill>
              </a:rPr>
              <a:t>verhoudings</a:t>
            </a:r>
            <a:endParaRPr lang="en-US" sz="3000" b="1" cap="all" dirty="0">
              <a:solidFill>
                <a:srgbClr val="FFFFFF"/>
              </a:solidFill>
            </a:endParaRPr>
          </a:p>
        </p:txBody>
      </p:sp>
      <p:sp>
        <p:nvSpPr>
          <p:cNvPr id="23" name="Rectangle 22">
            <a:extLst>
              <a:ext uri="{FF2B5EF4-FFF2-40B4-BE49-F238E27FC236}">
                <a16:creationId xmlns:a16="http://schemas.microsoft.com/office/drawing/2014/main" id="{356ECCA0-D6B5-44BF-A812-6735295F35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0691" y="744223"/>
            <a:ext cx="3709196" cy="539597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13" descr="Crying face with solid fill with solid fill">
            <a:extLst>
              <a:ext uri="{FF2B5EF4-FFF2-40B4-BE49-F238E27FC236}">
                <a16:creationId xmlns:a16="http://schemas.microsoft.com/office/drawing/2014/main" id="{648F6A66-5E70-5EBD-27F9-69FBF42A1B16}"/>
              </a:ext>
            </a:extLst>
          </p:cNvPr>
          <p:cNvPicPr>
            <a:picLocks noGrp="1" noChangeAspect="1"/>
          </p:cNvPicPr>
          <p:nvPr>
            <p:ph idx="1"/>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3649" y="1750566"/>
            <a:ext cx="3383280" cy="3383280"/>
          </a:xfrm>
          <a:prstGeom prst="rect">
            <a:avLst/>
          </a:prstGeom>
        </p:spPr>
      </p:pic>
      <p:sp>
        <p:nvSpPr>
          <p:cNvPr id="25" name="Rectangle 24">
            <a:extLst>
              <a:ext uri="{FF2B5EF4-FFF2-40B4-BE49-F238E27FC236}">
                <a16:creationId xmlns:a16="http://schemas.microsoft.com/office/drawing/2014/main" id="{E91DB54F-D8AE-4442-9A6C-1BD2A64B27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5119" y="744223"/>
            <a:ext cx="3032769" cy="209134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15" descr="Broken Heart with solid fill">
            <a:extLst>
              <a:ext uri="{FF2B5EF4-FFF2-40B4-BE49-F238E27FC236}">
                <a16:creationId xmlns:a16="http://schemas.microsoft.com/office/drawing/2014/main" id="{BA6E8658-3CBD-5B85-075A-30CA40C92D4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208399" y="906655"/>
            <a:ext cx="1766207" cy="1766207"/>
          </a:xfrm>
          <a:prstGeom prst="rect">
            <a:avLst/>
          </a:prstGeom>
        </p:spPr>
      </p:pic>
      <p:sp>
        <p:nvSpPr>
          <p:cNvPr id="27" name="Rectangle 26">
            <a:extLst>
              <a:ext uri="{FF2B5EF4-FFF2-40B4-BE49-F238E27FC236}">
                <a16:creationId xmlns:a16="http://schemas.microsoft.com/office/drawing/2014/main" id="{77D6F104-11FB-4247-94DE-962B623080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5119" y="2971541"/>
            <a:ext cx="3032769" cy="316865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14" descr="Weights Uneven with solid fill">
            <a:extLst>
              <a:ext uri="{FF2B5EF4-FFF2-40B4-BE49-F238E27FC236}">
                <a16:creationId xmlns:a16="http://schemas.microsoft.com/office/drawing/2014/main" id="{9C3757D9-5E42-BC98-02DF-9AEE0C2E26E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38191" y="3202555"/>
            <a:ext cx="2706624" cy="2706624"/>
          </a:xfrm>
          <a:prstGeom prst="rect">
            <a:avLst/>
          </a:prstGeom>
        </p:spPr>
      </p:pic>
      <p:sp>
        <p:nvSpPr>
          <p:cNvPr id="8" name="TextBox 7">
            <a:extLst>
              <a:ext uri="{FF2B5EF4-FFF2-40B4-BE49-F238E27FC236}">
                <a16:creationId xmlns:a16="http://schemas.microsoft.com/office/drawing/2014/main" id="{5BC681FC-026B-1425-3271-857CA1C391C1}"/>
              </a:ext>
            </a:extLst>
          </p:cNvPr>
          <p:cNvSpPr txBox="1"/>
          <p:nvPr/>
        </p:nvSpPr>
        <p:spPr>
          <a:xfrm>
            <a:off x="1210453" y="5018792"/>
            <a:ext cx="3046476" cy="400110"/>
          </a:xfrm>
          <a:prstGeom prst="rect">
            <a:avLst/>
          </a:prstGeom>
          <a:noFill/>
        </p:spPr>
        <p:txBody>
          <a:bodyPr wrap="square">
            <a:spAutoFit/>
          </a:bodyPr>
          <a:lstStyle/>
          <a:p>
            <a:pPr algn="ctr"/>
            <a:r>
              <a:rPr lang="en-ZA" sz="2000" b="1" dirty="0" err="1">
                <a:effectLst/>
                <a:latin typeface="Calibri" panose="020F0502020204030204" pitchFamily="34" charset="0"/>
                <a:ea typeface="Calibri" panose="020F0502020204030204" pitchFamily="34" charset="0"/>
                <a:cs typeface="Times New Roman" panose="02020603050405020304" pitchFamily="18" charset="0"/>
              </a:rPr>
              <a:t>ONVANPASTE</a:t>
            </a:r>
            <a:r>
              <a:rPr lang="en-ZA" sz="2000" b="1" dirty="0">
                <a:effectLst/>
                <a:latin typeface="Calibri" panose="020F0502020204030204" pitchFamily="34" charset="0"/>
                <a:ea typeface="Calibri" panose="020F0502020204030204" pitchFamily="34" charset="0"/>
                <a:cs typeface="Times New Roman" panose="02020603050405020304" pitchFamily="18" charset="0"/>
              </a:rPr>
              <a:t> </a:t>
            </a:r>
            <a:r>
              <a:rPr lang="en-ZA" sz="2000" b="1" dirty="0" err="1">
                <a:effectLst/>
                <a:latin typeface="Calibri" panose="020F0502020204030204" pitchFamily="34" charset="0"/>
                <a:ea typeface="Calibri" panose="020F0502020204030204" pitchFamily="34" charset="0"/>
                <a:cs typeface="Times New Roman" panose="02020603050405020304" pitchFamily="18" charset="0"/>
              </a:rPr>
              <a:t>GEDRAG</a:t>
            </a:r>
            <a:endParaRPr lang="en-US" sz="2000" dirty="0"/>
          </a:p>
        </p:txBody>
      </p:sp>
      <p:sp>
        <p:nvSpPr>
          <p:cNvPr id="10" name="TextBox 9">
            <a:extLst>
              <a:ext uri="{FF2B5EF4-FFF2-40B4-BE49-F238E27FC236}">
                <a16:creationId xmlns:a16="http://schemas.microsoft.com/office/drawing/2014/main" id="{7A8A425C-D291-89C6-8181-80438D34D00E}"/>
              </a:ext>
            </a:extLst>
          </p:cNvPr>
          <p:cNvSpPr txBox="1"/>
          <p:nvPr/>
        </p:nvSpPr>
        <p:spPr>
          <a:xfrm>
            <a:off x="5208399" y="5753362"/>
            <a:ext cx="1714365" cy="400110"/>
          </a:xfrm>
          <a:prstGeom prst="rect">
            <a:avLst/>
          </a:prstGeom>
          <a:noFill/>
        </p:spPr>
        <p:txBody>
          <a:bodyPr wrap="square">
            <a:spAutoFit/>
          </a:bodyPr>
          <a:lstStyle/>
          <a:p>
            <a:r>
              <a:rPr lang="en-ZA" sz="2000" b="1" dirty="0" err="1">
                <a:effectLst/>
                <a:latin typeface="Calibri" panose="020F0502020204030204" pitchFamily="34" charset="0"/>
                <a:ea typeface="Calibri" panose="020F0502020204030204" pitchFamily="34" charset="0"/>
                <a:cs typeface="Times New Roman" panose="02020603050405020304" pitchFamily="18" charset="0"/>
              </a:rPr>
              <a:t>ONGELYKHEID</a:t>
            </a:r>
            <a:endParaRPr lang="en-US" sz="2000" dirty="0"/>
          </a:p>
        </p:txBody>
      </p:sp>
      <p:sp>
        <p:nvSpPr>
          <p:cNvPr id="14" name="TextBox 13">
            <a:extLst>
              <a:ext uri="{FF2B5EF4-FFF2-40B4-BE49-F238E27FC236}">
                <a16:creationId xmlns:a16="http://schemas.microsoft.com/office/drawing/2014/main" id="{E3134AD6-63CC-DE84-795B-A8651629841E}"/>
              </a:ext>
            </a:extLst>
          </p:cNvPr>
          <p:cNvSpPr txBox="1"/>
          <p:nvPr/>
        </p:nvSpPr>
        <p:spPr>
          <a:xfrm>
            <a:off x="4911404" y="2407423"/>
            <a:ext cx="2533411" cy="400110"/>
          </a:xfrm>
          <a:prstGeom prst="rect">
            <a:avLst/>
          </a:prstGeom>
          <a:noFill/>
        </p:spPr>
        <p:txBody>
          <a:bodyPr wrap="square">
            <a:spAutoFit/>
          </a:bodyPr>
          <a:lstStyle/>
          <a:p>
            <a:r>
              <a:rPr lang="en-ZA" sz="2000" b="1" dirty="0" err="1">
                <a:effectLst/>
                <a:latin typeface="Calibri" panose="020F0502020204030204" pitchFamily="34" charset="0"/>
                <a:ea typeface="Calibri" panose="020F0502020204030204" pitchFamily="34" charset="0"/>
                <a:cs typeface="Times New Roman" panose="02020603050405020304" pitchFamily="18" charset="0"/>
              </a:rPr>
              <a:t>VERTROUENSBREUK</a:t>
            </a:r>
            <a:endParaRPr lang="en-US" sz="2000" dirty="0"/>
          </a:p>
        </p:txBody>
      </p:sp>
      <p:pic>
        <p:nvPicPr>
          <p:cNvPr id="3" name="Picture 2" descr="A logo with a person in the middle&#10;&#10;Description automatically generated">
            <a:extLst>
              <a:ext uri="{FF2B5EF4-FFF2-40B4-BE49-F238E27FC236}">
                <a16:creationId xmlns:a16="http://schemas.microsoft.com/office/drawing/2014/main" id="{EBE2D6DD-263C-A15F-E431-205B116B358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51883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809C0BCD-BEE9-423F-A51C-BCCD8E5EAA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3" name="Rectangle 22">
            <a:extLst>
              <a:ext uri="{FF2B5EF4-FFF2-40B4-BE49-F238E27FC236}">
                <a16:creationId xmlns:a16="http://schemas.microsoft.com/office/drawing/2014/main" id="{9998D094-42B2-42BA-AA14-E8FBE073A5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25" name="Straight Connector 24">
            <a:extLst>
              <a:ext uri="{FF2B5EF4-FFF2-40B4-BE49-F238E27FC236}">
                <a16:creationId xmlns:a16="http://schemas.microsoft.com/office/drawing/2014/main" id="{8465D64B-59F4-4BDC-B833-A17EF1E0469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E455C987-ED28-46CA-ACFD-871FF101DC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A09530D1-E1B7-4679-A6ED-D82EB77AAC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3840" y="256540"/>
            <a:ext cx="11704320" cy="63652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31" name="Straight Connector 30">
            <a:extLst>
              <a:ext uri="{FF2B5EF4-FFF2-40B4-BE49-F238E27FC236}">
                <a16:creationId xmlns:a16="http://schemas.microsoft.com/office/drawing/2014/main" id="{BCB8372A-11C5-4BD2-B5FD-71DDEFADE14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545896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300B40E6-2B2B-18CC-036B-5769C1AFA301}"/>
              </a:ext>
            </a:extLst>
          </p:cNvPr>
          <p:cNvSpPr>
            <a:spLocks noGrp="1"/>
          </p:cNvSpPr>
          <p:nvPr>
            <p:ph type="title"/>
          </p:nvPr>
        </p:nvSpPr>
        <p:spPr>
          <a:xfrm>
            <a:off x="1109980" y="4206240"/>
            <a:ext cx="9966960" cy="1325880"/>
          </a:xfrm>
        </p:spPr>
        <p:txBody>
          <a:bodyPr vert="horz" lIns="91440" tIns="45720" rIns="91440" bIns="45720" rtlCol="0" anchor="b">
            <a:normAutofit/>
          </a:bodyPr>
          <a:lstStyle/>
          <a:p>
            <a:pPr algn="ctr">
              <a:lnSpc>
                <a:spcPct val="85000"/>
              </a:lnSpc>
            </a:pPr>
            <a:r>
              <a:rPr lang="en-US" sz="4600" b="1" cap="all" dirty="0"/>
              <a:t>Hoe om </a:t>
            </a:r>
            <a:r>
              <a:rPr lang="en-US" sz="4600" b="1" cap="all" dirty="0" err="1"/>
              <a:t>probleme</a:t>
            </a:r>
            <a:r>
              <a:rPr lang="en-US" sz="4600" b="1" cap="all" dirty="0"/>
              <a:t> in </a:t>
            </a:r>
            <a:r>
              <a:rPr lang="en-US" sz="4600" b="1" cap="all" dirty="0" err="1"/>
              <a:t>verhoudings</a:t>
            </a:r>
            <a:r>
              <a:rPr lang="en-US" sz="4600" b="1" cap="all" dirty="0"/>
              <a:t> </a:t>
            </a:r>
            <a:r>
              <a:rPr lang="en-US" sz="4600" b="1" cap="all" dirty="0" err="1"/>
              <a:t>aan</a:t>
            </a:r>
            <a:r>
              <a:rPr lang="en-US" sz="4600" b="1" cap="all" dirty="0"/>
              <a:t> </a:t>
            </a:r>
            <a:r>
              <a:rPr lang="en-US" sz="4600" b="1" cap="all" dirty="0" err="1"/>
              <a:t>te</a:t>
            </a:r>
            <a:r>
              <a:rPr lang="en-US" sz="4600" b="1" cap="all" dirty="0"/>
              <a:t> </a:t>
            </a:r>
            <a:r>
              <a:rPr lang="en-US" sz="4600" b="1" cap="all" dirty="0" err="1"/>
              <a:t>spreek</a:t>
            </a:r>
            <a:endParaRPr lang="en-US" sz="4600" b="1" cap="all" dirty="0"/>
          </a:p>
        </p:txBody>
      </p:sp>
      <p:pic>
        <p:nvPicPr>
          <p:cNvPr id="14" name="Content Placeholder 13" descr="A group of colorful papers with question marks&#10;&#10;Description automatically generated">
            <a:extLst>
              <a:ext uri="{FF2B5EF4-FFF2-40B4-BE49-F238E27FC236}">
                <a16:creationId xmlns:a16="http://schemas.microsoft.com/office/drawing/2014/main" id="{75B930B6-71EB-FEF3-0950-5CCACF3EE230}"/>
              </a:ext>
            </a:extLst>
          </p:cNvPr>
          <p:cNvPicPr>
            <a:picLocks noChangeAspect="1"/>
          </p:cNvPicPr>
          <p:nvPr/>
        </p:nvPicPr>
        <p:blipFill rotWithShape="1">
          <a:blip r:embed="rId3">
            <a:extLst>
              <a:ext uri="{28A0092B-C50C-407E-A947-70E740481C1C}">
                <a14:useLocalDpi xmlns:a14="http://schemas.microsoft.com/office/drawing/2010/main" val="0"/>
              </a:ext>
            </a:extLst>
          </a:blip>
          <a:srcRect t="21953" r="1" b="20872"/>
          <a:stretch/>
        </p:blipFill>
        <p:spPr>
          <a:xfrm>
            <a:off x="243840" y="256540"/>
            <a:ext cx="11704320" cy="3764276"/>
          </a:xfrm>
          <a:prstGeom prst="rect">
            <a:avLst/>
          </a:prstGeom>
        </p:spPr>
      </p:pic>
      <p:pic>
        <p:nvPicPr>
          <p:cNvPr id="16" name="Picture 15" descr="A logo with a person in the middle&#10;&#10;Description automatically generated">
            <a:extLst>
              <a:ext uri="{FF2B5EF4-FFF2-40B4-BE49-F238E27FC236}">
                <a16:creationId xmlns:a16="http://schemas.microsoft.com/office/drawing/2014/main" id="{9A983474-C95B-A0C5-D4B3-3ED3C0E8F9E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17EEE3BE-D5DF-AF5F-821E-29DC5E06CC11}"/>
              </a:ext>
            </a:extLst>
          </p:cNvPr>
          <p:cNvSpPr txBox="1"/>
          <p:nvPr/>
        </p:nvSpPr>
        <p:spPr>
          <a:xfrm>
            <a:off x="3685794" y="5702809"/>
            <a:ext cx="4815332" cy="707886"/>
          </a:xfrm>
          <a:prstGeom prst="rect">
            <a:avLst/>
          </a:prstGeom>
          <a:noFill/>
        </p:spPr>
        <p:txBody>
          <a:bodyPr wrap="square">
            <a:spAutoFit/>
          </a:bodyPr>
          <a:lstStyle/>
          <a:p>
            <a:r>
              <a:rPr lang="en-US" sz="4000" b="1" cap="all" dirty="0"/>
              <a:t>die </a:t>
            </a:r>
            <a:r>
              <a:rPr lang="en-US" sz="4000" b="1" i="1" cap="all" dirty="0">
                <a:solidFill>
                  <a:srgbClr val="FE5158"/>
                </a:solidFill>
              </a:rPr>
              <a:t>IDEAL</a:t>
            </a:r>
            <a:r>
              <a:rPr lang="en-US" sz="4000" b="1" cap="all" dirty="0"/>
              <a:t>-</a:t>
            </a:r>
            <a:r>
              <a:rPr lang="en-US" sz="4000" b="1" cap="all" dirty="0" err="1"/>
              <a:t>Metode</a:t>
            </a:r>
            <a:endParaRPr lang="en-US" sz="4000" dirty="0"/>
          </a:p>
        </p:txBody>
      </p:sp>
      <p:pic>
        <p:nvPicPr>
          <p:cNvPr id="3" name="Picture 2" descr="A person with his hand on his chin&#10;&#10;Description automatically generated">
            <a:extLst>
              <a:ext uri="{FF2B5EF4-FFF2-40B4-BE49-F238E27FC236}">
                <a16:creationId xmlns:a16="http://schemas.microsoft.com/office/drawing/2014/main" id="{EC33373F-133F-007B-3163-9F19E40202B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15640" y="271776"/>
            <a:ext cx="5915025" cy="3761740"/>
          </a:xfrm>
          <a:prstGeom prst="rect">
            <a:avLst/>
          </a:prstGeom>
        </p:spPr>
      </p:pic>
    </p:spTree>
    <p:extLst>
      <p:ext uri="{BB962C8B-B14F-4D97-AF65-F5344CB8AC3E}">
        <p14:creationId xmlns:p14="http://schemas.microsoft.com/office/powerpoint/2010/main" val="84287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Basis">
  <a:themeElements>
    <a:clrScheme name="Basis">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D9D01AC2-EE7D-4E49-99EE-8E62E4E7E8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0f9bb933567494aaa2a6b81286c406b8">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1d11c5b60a53f6d9f3b6cd84ce6302db"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C8D35B9-E723-43C2-B73B-88436C87866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B9FEA7E-A56E-43CF-9202-33796D52349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Basis</Template>
  <TotalTime>924</TotalTime>
  <Words>1433</Words>
  <Application>Microsoft Office PowerPoint</Application>
  <PresentationFormat>Widescreen</PresentationFormat>
  <Paragraphs>144</Paragraphs>
  <Slides>11</Slides>
  <Notes>11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Aptos</vt:lpstr>
      <vt:lpstr>Arial</vt:lpstr>
      <vt:lpstr>Calibri</vt:lpstr>
      <vt:lpstr>Corbel</vt:lpstr>
      <vt:lpstr>Courier New</vt:lpstr>
      <vt:lpstr>Noto Sans Symbols</vt:lpstr>
      <vt:lpstr>Times New Roman</vt:lpstr>
      <vt:lpstr>Basis</vt:lpstr>
      <vt:lpstr>PowerPoint Presentation</vt:lpstr>
      <vt:lpstr>GEPASTE GEDRAG IN  VERSKILLENDE KONTEKSTE</vt:lpstr>
      <vt:lpstr>kommunikasie</vt:lpstr>
      <vt:lpstr>respek</vt:lpstr>
      <vt:lpstr>Vertroue &amp; eerlikheid</vt:lpstr>
      <vt:lpstr>RegVerdigheid &amp; Gelykheid</vt:lpstr>
      <vt:lpstr>Ondersteuning &amp; empatie</vt:lpstr>
      <vt:lpstr>Probleme in verhoudings</vt:lpstr>
      <vt:lpstr>Hoe om probleme in verhoudings aan te spreek</vt:lpstr>
      <vt:lpstr>PowerPoint Presentation</vt:lpstr>
      <vt:lpstr>Vasvra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 Unit</dc:creator>
  <cp:lastModifiedBy>Megan Botes</cp:lastModifiedBy>
  <cp:revision>2</cp:revision>
  <dcterms:created xsi:type="dcterms:W3CDTF">2024-06-24T06:29:28Z</dcterms:created>
  <dcterms:modified xsi:type="dcterms:W3CDTF">2024-11-01T11:28:29Z</dcterms:modified>
</cp:coreProperties>
</file>