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1"/>
  </p:notesMasterIdLst>
  <p:sldIdLst>
    <p:sldId id="256" r:id="rId4"/>
    <p:sldId id="257" r:id="rId5"/>
    <p:sldId id="258" r:id="rId6"/>
    <p:sldId id="259" r:id="rId7"/>
    <p:sldId id="260" r:id="rId8"/>
    <p:sldId id="261"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997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8F5380-A317-473C-B96D-BB8B89417512}" v="29" dt="2024-07-26T11:13:04.9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3987" autoAdjust="0"/>
  </p:normalViewPr>
  <p:slideViewPr>
    <p:cSldViewPr snapToGrid="0">
      <p:cViewPr varScale="1">
        <p:scale>
          <a:sx n="41" d="100"/>
          <a:sy n="41" d="100"/>
        </p:scale>
        <p:origin x="2213"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AC8F5380-A317-473C-B96D-BB8B89417512}"/>
    <pc:docChg chg="modSld">
      <pc:chgData name="Hp Unit" userId="86ec350514542ee1" providerId="LiveId" clId="{AC8F5380-A317-473C-B96D-BB8B89417512}" dt="2024-07-26T11:13:42.908" v="39" actId="113"/>
      <pc:docMkLst>
        <pc:docMk/>
      </pc:docMkLst>
      <pc:sldChg chg="modNotesTx">
        <pc:chgData name="Hp Unit" userId="86ec350514542ee1" providerId="LiveId" clId="{AC8F5380-A317-473C-B96D-BB8B89417512}" dt="2024-07-26T11:11:12.539" v="0"/>
        <pc:sldMkLst>
          <pc:docMk/>
          <pc:sldMk cId="1038419673" sldId="256"/>
        </pc:sldMkLst>
      </pc:sldChg>
      <pc:sldChg chg="modNotesTx">
        <pc:chgData name="Hp Unit" userId="86ec350514542ee1" providerId="LiveId" clId="{AC8F5380-A317-473C-B96D-BB8B89417512}" dt="2024-07-26T11:11:28.060" v="1"/>
        <pc:sldMkLst>
          <pc:docMk/>
          <pc:sldMk cId="1711382716" sldId="257"/>
        </pc:sldMkLst>
      </pc:sldChg>
      <pc:sldChg chg="modSp modNotesTx">
        <pc:chgData name="Hp Unit" userId="86ec350514542ee1" providerId="LiveId" clId="{AC8F5380-A317-473C-B96D-BB8B89417512}" dt="2024-07-26T11:12:25.933" v="27" actId="20577"/>
        <pc:sldMkLst>
          <pc:docMk/>
          <pc:sldMk cId="4259689310" sldId="258"/>
        </pc:sldMkLst>
        <pc:graphicFrameChg chg="mod">
          <ac:chgData name="Hp Unit" userId="86ec350514542ee1" providerId="LiveId" clId="{AC8F5380-A317-473C-B96D-BB8B89417512}" dt="2024-07-26T11:12:25.933" v="27" actId="20577"/>
          <ac:graphicFrameMkLst>
            <pc:docMk/>
            <pc:sldMk cId="4259689310" sldId="258"/>
            <ac:graphicFrameMk id="21" creationId="{8B3D3BB9-D930-AE4A-99DB-DC3BAE04A5A4}"/>
          </ac:graphicFrameMkLst>
        </pc:graphicFrameChg>
      </pc:sldChg>
      <pc:sldChg chg="modNotesTx">
        <pc:chgData name="Hp Unit" userId="86ec350514542ee1" providerId="LiveId" clId="{AC8F5380-A317-473C-B96D-BB8B89417512}" dt="2024-07-26T11:12:42.877" v="28"/>
        <pc:sldMkLst>
          <pc:docMk/>
          <pc:sldMk cId="3944312889" sldId="259"/>
        </pc:sldMkLst>
      </pc:sldChg>
      <pc:sldChg chg="modSp modNotesTx">
        <pc:chgData name="Hp Unit" userId="86ec350514542ee1" providerId="LiveId" clId="{AC8F5380-A317-473C-B96D-BB8B89417512}" dt="2024-07-26T11:13:04.938" v="33" actId="20577"/>
        <pc:sldMkLst>
          <pc:docMk/>
          <pc:sldMk cId="3895587815" sldId="260"/>
        </pc:sldMkLst>
        <pc:graphicFrameChg chg="mod">
          <ac:chgData name="Hp Unit" userId="86ec350514542ee1" providerId="LiveId" clId="{AC8F5380-A317-473C-B96D-BB8B89417512}" dt="2024-07-26T11:13:04.938" v="33" actId="20577"/>
          <ac:graphicFrameMkLst>
            <pc:docMk/>
            <pc:sldMk cId="3895587815" sldId="260"/>
            <ac:graphicFrameMk id="4" creationId="{7D4A584F-9354-D76E-5EE9-A66446AA8E52}"/>
          </ac:graphicFrameMkLst>
        </pc:graphicFrameChg>
      </pc:sldChg>
      <pc:sldChg chg="modSp mod modNotesTx">
        <pc:chgData name="Hp Unit" userId="86ec350514542ee1" providerId="LiveId" clId="{AC8F5380-A317-473C-B96D-BB8B89417512}" dt="2024-07-26T11:13:25.195" v="36"/>
        <pc:sldMkLst>
          <pc:docMk/>
          <pc:sldMk cId="1671751770" sldId="261"/>
        </pc:sldMkLst>
        <pc:spChg chg="mod">
          <ac:chgData name="Hp Unit" userId="86ec350514542ee1" providerId="LiveId" clId="{AC8F5380-A317-473C-B96D-BB8B89417512}" dt="2024-07-26T11:13:11.802" v="35" actId="20577"/>
          <ac:spMkLst>
            <pc:docMk/>
            <pc:sldMk cId="1671751770" sldId="261"/>
            <ac:spMk id="2" creationId="{219BDE20-8AD8-A7D5-F347-5D410BD16019}"/>
          </ac:spMkLst>
        </pc:spChg>
      </pc:sldChg>
      <pc:sldChg chg="modNotesTx">
        <pc:chgData name="Hp Unit" userId="86ec350514542ee1" providerId="LiveId" clId="{AC8F5380-A317-473C-B96D-BB8B89417512}" dt="2024-07-26T11:13:42.908" v="39" actId="113"/>
        <pc:sldMkLst>
          <pc:docMk/>
          <pc:sldMk cId="3761134100" sldId="26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F871DE-A99A-45D4-A618-1D748FEFEA14}"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2B6601DA-B4F1-4564-9153-28330768F3CD}">
      <dgm:prSet custT="1"/>
      <dgm:spPr/>
      <dgm:t>
        <a:bodyPr/>
        <a:lstStyle/>
        <a:p>
          <a:pPr algn="ctr"/>
          <a:r>
            <a:rPr lang="en-US" sz="1800" dirty="0" err="1"/>
            <a:t>Bewustheid</a:t>
          </a:r>
          <a:endParaRPr lang="en-US" sz="1800" dirty="0"/>
        </a:p>
      </dgm:t>
    </dgm:pt>
    <dgm:pt modelId="{57971997-0D4B-4B32-8E08-5B83E282E3CB}" type="parTrans" cxnId="{0E7E7837-9B99-49C4-8269-1F9D23B96232}">
      <dgm:prSet/>
      <dgm:spPr/>
      <dgm:t>
        <a:bodyPr/>
        <a:lstStyle/>
        <a:p>
          <a:endParaRPr lang="en-US"/>
        </a:p>
      </dgm:t>
    </dgm:pt>
    <dgm:pt modelId="{182C9EF5-880E-42D2-9675-ECF61461E427}" type="sibTrans" cxnId="{0E7E7837-9B99-49C4-8269-1F9D23B96232}">
      <dgm:prSet phldrT="1" phldr="0"/>
      <dgm:spPr/>
      <dgm:t>
        <a:bodyPr/>
        <a:lstStyle/>
        <a:p>
          <a:r>
            <a:rPr lang="en-US"/>
            <a:t>1</a:t>
          </a:r>
        </a:p>
      </dgm:t>
    </dgm:pt>
    <dgm:pt modelId="{77DD93A4-6538-4656-8C0D-16052708C18C}">
      <dgm:prSet custT="1"/>
      <dgm:spPr/>
      <dgm:t>
        <a:bodyPr/>
        <a:lstStyle/>
        <a:p>
          <a:pPr algn="ctr"/>
          <a:r>
            <a:rPr lang="en-GB" sz="1800" dirty="0" err="1"/>
            <a:t>Daag</a:t>
          </a:r>
          <a:r>
            <a:rPr lang="en-GB" sz="1800" dirty="0"/>
            <a:t> </a:t>
          </a:r>
          <a:r>
            <a:rPr lang="en-GB" sz="1800" dirty="0" err="1"/>
            <a:t>negatiewe</a:t>
          </a:r>
          <a:r>
            <a:rPr lang="en-GB" sz="1800" dirty="0"/>
            <a:t> </a:t>
          </a:r>
          <a:r>
            <a:rPr lang="en-GB" sz="1800" dirty="0" err="1"/>
            <a:t>gedagtes</a:t>
          </a:r>
          <a:r>
            <a:rPr lang="en-GB" sz="1800" dirty="0"/>
            <a:t> </a:t>
          </a:r>
          <a:r>
            <a:rPr lang="en-GB" sz="1800" dirty="0" err="1"/>
            <a:t>uit</a:t>
          </a:r>
          <a:endParaRPr lang="en-US" sz="1800" dirty="0"/>
        </a:p>
      </dgm:t>
    </dgm:pt>
    <dgm:pt modelId="{97A25901-1648-4EFE-9D31-9CFC0FF2D9B9}" type="parTrans" cxnId="{B41BEFC5-696A-4920-876B-9547BC98AF34}">
      <dgm:prSet/>
      <dgm:spPr/>
      <dgm:t>
        <a:bodyPr/>
        <a:lstStyle/>
        <a:p>
          <a:endParaRPr lang="en-US"/>
        </a:p>
      </dgm:t>
    </dgm:pt>
    <dgm:pt modelId="{6B2B66E6-A1C3-44AC-BBD2-A0C8FA002B34}" type="sibTrans" cxnId="{B41BEFC5-696A-4920-876B-9547BC98AF34}">
      <dgm:prSet phldrT="2" phldr="0"/>
      <dgm:spPr/>
      <dgm:t>
        <a:bodyPr/>
        <a:lstStyle/>
        <a:p>
          <a:r>
            <a:rPr lang="en-US"/>
            <a:t>2</a:t>
          </a:r>
        </a:p>
      </dgm:t>
    </dgm:pt>
    <dgm:pt modelId="{EDEEC9CE-6185-4E5B-A61E-683B33D2C0ED}">
      <dgm:prSet custT="1"/>
      <dgm:spPr/>
      <dgm:t>
        <a:bodyPr/>
        <a:lstStyle/>
        <a:p>
          <a:pPr algn="ctr"/>
          <a:r>
            <a:rPr lang="nl-NL" sz="1600" dirty="0"/>
            <a:t>Vervang negatiewe gedagtes met positiewe gedagtes</a:t>
          </a:r>
          <a:endParaRPr lang="en-US" sz="1600" dirty="0"/>
        </a:p>
      </dgm:t>
    </dgm:pt>
    <dgm:pt modelId="{9408A73B-8385-4588-A021-2996C8AC1A26}" type="parTrans" cxnId="{8D6FD7AC-94A9-4244-B3C1-A68AF915AAEE}">
      <dgm:prSet/>
      <dgm:spPr/>
      <dgm:t>
        <a:bodyPr/>
        <a:lstStyle/>
        <a:p>
          <a:endParaRPr lang="en-US"/>
        </a:p>
      </dgm:t>
    </dgm:pt>
    <dgm:pt modelId="{5FAD0FFC-72C3-468D-9DA4-E818EF0D4191}" type="sibTrans" cxnId="{8D6FD7AC-94A9-4244-B3C1-A68AF915AAEE}">
      <dgm:prSet phldrT="3" phldr="0"/>
      <dgm:spPr/>
      <dgm:t>
        <a:bodyPr/>
        <a:lstStyle/>
        <a:p>
          <a:r>
            <a:rPr lang="en-US"/>
            <a:t>3</a:t>
          </a:r>
        </a:p>
      </dgm:t>
    </dgm:pt>
    <dgm:pt modelId="{753328C3-AC34-4EAE-9260-DEB1C0751E77}">
      <dgm:prSet custT="1"/>
      <dgm:spPr/>
      <dgm:t>
        <a:bodyPr/>
        <a:lstStyle/>
        <a:p>
          <a:pPr algn="ctr"/>
          <a:r>
            <a:rPr lang="en-GB" sz="1800" dirty="0" err="1"/>
            <a:t>Beoefen</a:t>
          </a:r>
          <a:r>
            <a:rPr lang="en-GB" sz="1800" dirty="0"/>
            <a:t> </a:t>
          </a:r>
          <a:r>
            <a:rPr lang="en-GB" sz="1800" dirty="0" err="1"/>
            <a:t>selfdeernis</a:t>
          </a:r>
          <a:endParaRPr lang="en-US" sz="1800" dirty="0"/>
        </a:p>
      </dgm:t>
    </dgm:pt>
    <dgm:pt modelId="{FFFDF322-6CFC-4F23-AD97-A9058D7C3383}" type="parTrans" cxnId="{4D8A80FD-C4C7-4E5C-9F49-07FF47ED3FE7}">
      <dgm:prSet/>
      <dgm:spPr/>
      <dgm:t>
        <a:bodyPr/>
        <a:lstStyle/>
        <a:p>
          <a:endParaRPr lang="en-US"/>
        </a:p>
      </dgm:t>
    </dgm:pt>
    <dgm:pt modelId="{47891FA5-DFF2-4ECA-A6E9-4DAB445F95C4}" type="sibTrans" cxnId="{4D8A80FD-C4C7-4E5C-9F49-07FF47ED3FE7}">
      <dgm:prSet phldrT="4" phldr="0"/>
      <dgm:spPr/>
      <dgm:t>
        <a:bodyPr/>
        <a:lstStyle/>
        <a:p>
          <a:r>
            <a:rPr lang="en-US"/>
            <a:t>4</a:t>
          </a:r>
        </a:p>
      </dgm:t>
    </dgm:pt>
    <dgm:pt modelId="{2F9DD078-AE19-4571-B9BB-2296F34DE4ED}">
      <dgm:prSet custT="1"/>
      <dgm:spPr/>
      <dgm:t>
        <a:bodyPr/>
        <a:lstStyle/>
        <a:p>
          <a:pPr algn="ctr"/>
          <a:r>
            <a:rPr lang="en-GB" sz="1800" dirty="0"/>
            <a:t>Maak </a:t>
          </a:r>
          <a:r>
            <a:rPr lang="en-GB" sz="1800" dirty="0" err="1"/>
            <a:t>gebruik</a:t>
          </a:r>
          <a:r>
            <a:rPr lang="en-GB" sz="1800" dirty="0"/>
            <a:t> van </a:t>
          </a:r>
          <a:r>
            <a:rPr lang="en-GB" sz="1800" dirty="0" err="1"/>
            <a:t>positiewe</a:t>
          </a:r>
          <a:r>
            <a:rPr lang="en-GB" sz="1800" dirty="0"/>
            <a:t> </a:t>
          </a:r>
          <a:r>
            <a:rPr lang="en-GB" sz="1800" dirty="0" err="1"/>
            <a:t>bevestigings</a:t>
          </a:r>
          <a:endParaRPr lang="en-US" sz="1800" dirty="0"/>
        </a:p>
      </dgm:t>
    </dgm:pt>
    <dgm:pt modelId="{3C0BF06D-5FD5-482B-9572-4010A8BC96B5}" type="parTrans" cxnId="{4BDFDBC0-5932-4E95-8612-CD737B2E1125}">
      <dgm:prSet/>
      <dgm:spPr/>
      <dgm:t>
        <a:bodyPr/>
        <a:lstStyle/>
        <a:p>
          <a:endParaRPr lang="en-US"/>
        </a:p>
      </dgm:t>
    </dgm:pt>
    <dgm:pt modelId="{5857645A-4CF1-4627-A715-4912BDB5648D}" type="sibTrans" cxnId="{4BDFDBC0-5932-4E95-8612-CD737B2E1125}">
      <dgm:prSet phldrT="5" phldr="0"/>
      <dgm:spPr/>
      <dgm:t>
        <a:bodyPr/>
        <a:lstStyle/>
        <a:p>
          <a:r>
            <a:rPr lang="en-US"/>
            <a:t>5</a:t>
          </a:r>
        </a:p>
      </dgm:t>
    </dgm:pt>
    <dgm:pt modelId="{686FBAEC-51DB-4E2C-9721-95D0A0AB4C4B}">
      <dgm:prSet custT="1"/>
      <dgm:spPr/>
      <dgm:t>
        <a:bodyPr/>
        <a:lstStyle/>
        <a:p>
          <a:pPr algn="ctr"/>
          <a:r>
            <a:rPr lang="en-GB" sz="1800" dirty="0" err="1"/>
            <a:t>Omring</a:t>
          </a:r>
          <a:r>
            <a:rPr lang="en-GB" sz="1800" dirty="0"/>
            <a:t> </a:t>
          </a:r>
          <a:r>
            <a:rPr lang="en-GB" sz="1800" dirty="0" err="1"/>
            <a:t>jouself</a:t>
          </a:r>
          <a:r>
            <a:rPr lang="en-GB" sz="1800" dirty="0"/>
            <a:t> met </a:t>
          </a:r>
          <a:r>
            <a:rPr lang="en-GB" sz="1800" dirty="0" err="1"/>
            <a:t>positiwiteit</a:t>
          </a:r>
          <a:endParaRPr lang="en-US" sz="1800" dirty="0"/>
        </a:p>
      </dgm:t>
    </dgm:pt>
    <dgm:pt modelId="{A0FABE65-20C7-42C1-8A64-679F2925B607}" type="parTrans" cxnId="{10FB383D-63CF-45B9-89A0-DCE2CFF31D75}">
      <dgm:prSet/>
      <dgm:spPr/>
      <dgm:t>
        <a:bodyPr/>
        <a:lstStyle/>
        <a:p>
          <a:endParaRPr lang="en-US"/>
        </a:p>
      </dgm:t>
    </dgm:pt>
    <dgm:pt modelId="{7F86EE58-E824-4637-BDBC-3498CECB05BA}" type="sibTrans" cxnId="{10FB383D-63CF-45B9-89A0-DCE2CFF31D75}">
      <dgm:prSet phldrT="6" phldr="0"/>
      <dgm:spPr/>
      <dgm:t>
        <a:bodyPr/>
        <a:lstStyle/>
        <a:p>
          <a:r>
            <a:rPr lang="en-US"/>
            <a:t>6</a:t>
          </a:r>
        </a:p>
      </dgm:t>
    </dgm:pt>
    <dgm:pt modelId="{134E468F-9090-4A68-B3BD-E1FFFBECF152}" type="pres">
      <dgm:prSet presAssocID="{D5F871DE-A99A-45D4-A618-1D748FEFEA14}" presName="Name0" presStyleCnt="0">
        <dgm:presLayoutVars>
          <dgm:animLvl val="lvl"/>
          <dgm:resizeHandles val="exact"/>
        </dgm:presLayoutVars>
      </dgm:prSet>
      <dgm:spPr/>
    </dgm:pt>
    <dgm:pt modelId="{44AE161E-7F9D-42DF-BAA9-B50041B0BA5C}" type="pres">
      <dgm:prSet presAssocID="{2B6601DA-B4F1-4564-9153-28330768F3CD}" presName="compositeNode" presStyleCnt="0">
        <dgm:presLayoutVars>
          <dgm:bulletEnabled val="1"/>
        </dgm:presLayoutVars>
      </dgm:prSet>
      <dgm:spPr/>
    </dgm:pt>
    <dgm:pt modelId="{64500033-91E4-42EC-9F79-1D1AE92C483F}" type="pres">
      <dgm:prSet presAssocID="{2B6601DA-B4F1-4564-9153-28330768F3CD}" presName="bgRect" presStyleLbl="bgAccFollowNode1" presStyleIdx="0" presStyleCnt="6"/>
      <dgm:spPr/>
    </dgm:pt>
    <dgm:pt modelId="{B1EACA85-7182-4CEF-85FD-60A4D1714E58}" type="pres">
      <dgm:prSet presAssocID="{182C9EF5-880E-42D2-9675-ECF61461E427}" presName="sibTransNodeCircle" presStyleLbl="alignNode1" presStyleIdx="0" presStyleCnt="12">
        <dgm:presLayoutVars>
          <dgm:chMax val="0"/>
          <dgm:bulletEnabled/>
        </dgm:presLayoutVars>
      </dgm:prSet>
      <dgm:spPr/>
    </dgm:pt>
    <dgm:pt modelId="{573FAAC3-CCE4-4003-BB29-B7471B0F06F8}" type="pres">
      <dgm:prSet presAssocID="{2B6601DA-B4F1-4564-9153-28330768F3CD}" presName="bottomLine" presStyleLbl="alignNode1" presStyleIdx="1" presStyleCnt="12">
        <dgm:presLayoutVars/>
      </dgm:prSet>
      <dgm:spPr/>
    </dgm:pt>
    <dgm:pt modelId="{437E8B99-A5CA-40EC-8166-24F2914F816A}" type="pres">
      <dgm:prSet presAssocID="{2B6601DA-B4F1-4564-9153-28330768F3CD}" presName="nodeText" presStyleLbl="bgAccFollowNode1" presStyleIdx="0" presStyleCnt="6">
        <dgm:presLayoutVars>
          <dgm:bulletEnabled val="1"/>
        </dgm:presLayoutVars>
      </dgm:prSet>
      <dgm:spPr/>
    </dgm:pt>
    <dgm:pt modelId="{F6EDED9F-97D6-4129-9AE5-54DA5A56592E}" type="pres">
      <dgm:prSet presAssocID="{182C9EF5-880E-42D2-9675-ECF61461E427}" presName="sibTrans" presStyleCnt="0"/>
      <dgm:spPr/>
    </dgm:pt>
    <dgm:pt modelId="{731C90EA-8FC0-4422-9D61-A2C714248220}" type="pres">
      <dgm:prSet presAssocID="{77DD93A4-6538-4656-8C0D-16052708C18C}" presName="compositeNode" presStyleCnt="0">
        <dgm:presLayoutVars>
          <dgm:bulletEnabled val="1"/>
        </dgm:presLayoutVars>
      </dgm:prSet>
      <dgm:spPr/>
    </dgm:pt>
    <dgm:pt modelId="{83E6E4EE-8873-4959-983C-8E8786DC99D9}" type="pres">
      <dgm:prSet presAssocID="{77DD93A4-6538-4656-8C0D-16052708C18C}" presName="bgRect" presStyleLbl="bgAccFollowNode1" presStyleIdx="1" presStyleCnt="6"/>
      <dgm:spPr/>
    </dgm:pt>
    <dgm:pt modelId="{3B8A7342-87F7-4C1B-A91B-BAF7778C82E2}" type="pres">
      <dgm:prSet presAssocID="{6B2B66E6-A1C3-44AC-BBD2-A0C8FA002B34}" presName="sibTransNodeCircle" presStyleLbl="alignNode1" presStyleIdx="2" presStyleCnt="12">
        <dgm:presLayoutVars>
          <dgm:chMax val="0"/>
          <dgm:bulletEnabled/>
        </dgm:presLayoutVars>
      </dgm:prSet>
      <dgm:spPr/>
    </dgm:pt>
    <dgm:pt modelId="{DD0F4681-1787-4D8C-9D54-C9DA15A58FB2}" type="pres">
      <dgm:prSet presAssocID="{77DD93A4-6538-4656-8C0D-16052708C18C}" presName="bottomLine" presStyleLbl="alignNode1" presStyleIdx="3" presStyleCnt="12">
        <dgm:presLayoutVars/>
      </dgm:prSet>
      <dgm:spPr/>
    </dgm:pt>
    <dgm:pt modelId="{F83689F7-AEF8-4F2D-9F19-210758C9C1A7}" type="pres">
      <dgm:prSet presAssocID="{77DD93A4-6538-4656-8C0D-16052708C18C}" presName="nodeText" presStyleLbl="bgAccFollowNode1" presStyleIdx="1" presStyleCnt="6">
        <dgm:presLayoutVars>
          <dgm:bulletEnabled val="1"/>
        </dgm:presLayoutVars>
      </dgm:prSet>
      <dgm:spPr/>
    </dgm:pt>
    <dgm:pt modelId="{40020482-A7D1-4774-820F-5C9A99AD5148}" type="pres">
      <dgm:prSet presAssocID="{6B2B66E6-A1C3-44AC-BBD2-A0C8FA002B34}" presName="sibTrans" presStyleCnt="0"/>
      <dgm:spPr/>
    </dgm:pt>
    <dgm:pt modelId="{5C72105F-38AC-46F2-8139-39B6DD5A4BA9}" type="pres">
      <dgm:prSet presAssocID="{EDEEC9CE-6185-4E5B-A61E-683B33D2C0ED}" presName="compositeNode" presStyleCnt="0">
        <dgm:presLayoutVars>
          <dgm:bulletEnabled val="1"/>
        </dgm:presLayoutVars>
      </dgm:prSet>
      <dgm:spPr/>
    </dgm:pt>
    <dgm:pt modelId="{45115B79-E164-4F6F-A782-D18475297870}" type="pres">
      <dgm:prSet presAssocID="{EDEEC9CE-6185-4E5B-A61E-683B33D2C0ED}" presName="bgRect" presStyleLbl="bgAccFollowNode1" presStyleIdx="2" presStyleCnt="6"/>
      <dgm:spPr/>
    </dgm:pt>
    <dgm:pt modelId="{35553833-54FF-46CB-A037-91A75EC38557}" type="pres">
      <dgm:prSet presAssocID="{5FAD0FFC-72C3-468D-9DA4-E818EF0D4191}" presName="sibTransNodeCircle" presStyleLbl="alignNode1" presStyleIdx="4" presStyleCnt="12">
        <dgm:presLayoutVars>
          <dgm:chMax val="0"/>
          <dgm:bulletEnabled/>
        </dgm:presLayoutVars>
      </dgm:prSet>
      <dgm:spPr/>
    </dgm:pt>
    <dgm:pt modelId="{973ED67D-D860-417D-A89A-152B0200056C}" type="pres">
      <dgm:prSet presAssocID="{EDEEC9CE-6185-4E5B-A61E-683B33D2C0ED}" presName="bottomLine" presStyleLbl="alignNode1" presStyleIdx="5" presStyleCnt="12">
        <dgm:presLayoutVars/>
      </dgm:prSet>
      <dgm:spPr/>
    </dgm:pt>
    <dgm:pt modelId="{636CB784-3216-4E0B-BE5B-37D3BE17F62E}" type="pres">
      <dgm:prSet presAssocID="{EDEEC9CE-6185-4E5B-A61E-683B33D2C0ED}" presName="nodeText" presStyleLbl="bgAccFollowNode1" presStyleIdx="2" presStyleCnt="6">
        <dgm:presLayoutVars>
          <dgm:bulletEnabled val="1"/>
        </dgm:presLayoutVars>
      </dgm:prSet>
      <dgm:spPr/>
    </dgm:pt>
    <dgm:pt modelId="{E1FEEE68-2904-401E-9B6F-0CAE38D53766}" type="pres">
      <dgm:prSet presAssocID="{5FAD0FFC-72C3-468D-9DA4-E818EF0D4191}" presName="sibTrans" presStyleCnt="0"/>
      <dgm:spPr/>
    </dgm:pt>
    <dgm:pt modelId="{84B1C36A-F7F0-4E99-A27E-2DBCFBE7611D}" type="pres">
      <dgm:prSet presAssocID="{753328C3-AC34-4EAE-9260-DEB1C0751E77}" presName="compositeNode" presStyleCnt="0">
        <dgm:presLayoutVars>
          <dgm:bulletEnabled val="1"/>
        </dgm:presLayoutVars>
      </dgm:prSet>
      <dgm:spPr/>
    </dgm:pt>
    <dgm:pt modelId="{15B84F15-94E1-4EE2-BB81-A0B8D49F429C}" type="pres">
      <dgm:prSet presAssocID="{753328C3-AC34-4EAE-9260-DEB1C0751E77}" presName="bgRect" presStyleLbl="bgAccFollowNode1" presStyleIdx="3" presStyleCnt="6"/>
      <dgm:spPr/>
    </dgm:pt>
    <dgm:pt modelId="{EDD1ADE4-30B1-45F5-906D-55B4047F8A97}" type="pres">
      <dgm:prSet presAssocID="{47891FA5-DFF2-4ECA-A6E9-4DAB445F95C4}" presName="sibTransNodeCircle" presStyleLbl="alignNode1" presStyleIdx="6" presStyleCnt="12">
        <dgm:presLayoutVars>
          <dgm:chMax val="0"/>
          <dgm:bulletEnabled/>
        </dgm:presLayoutVars>
      </dgm:prSet>
      <dgm:spPr/>
    </dgm:pt>
    <dgm:pt modelId="{25936639-24C8-4702-9368-15B0027D0868}" type="pres">
      <dgm:prSet presAssocID="{753328C3-AC34-4EAE-9260-DEB1C0751E77}" presName="bottomLine" presStyleLbl="alignNode1" presStyleIdx="7" presStyleCnt="12">
        <dgm:presLayoutVars/>
      </dgm:prSet>
      <dgm:spPr/>
    </dgm:pt>
    <dgm:pt modelId="{0A62F850-FF4C-418B-BC50-AC72FD4200E7}" type="pres">
      <dgm:prSet presAssocID="{753328C3-AC34-4EAE-9260-DEB1C0751E77}" presName="nodeText" presStyleLbl="bgAccFollowNode1" presStyleIdx="3" presStyleCnt="6">
        <dgm:presLayoutVars>
          <dgm:bulletEnabled val="1"/>
        </dgm:presLayoutVars>
      </dgm:prSet>
      <dgm:spPr/>
    </dgm:pt>
    <dgm:pt modelId="{FDFE4350-ECBA-4EA5-B0B7-34ADCE63E625}" type="pres">
      <dgm:prSet presAssocID="{47891FA5-DFF2-4ECA-A6E9-4DAB445F95C4}" presName="sibTrans" presStyleCnt="0"/>
      <dgm:spPr/>
    </dgm:pt>
    <dgm:pt modelId="{5F454366-9D96-4F08-80FC-971CF2A2F7B5}" type="pres">
      <dgm:prSet presAssocID="{2F9DD078-AE19-4571-B9BB-2296F34DE4ED}" presName="compositeNode" presStyleCnt="0">
        <dgm:presLayoutVars>
          <dgm:bulletEnabled val="1"/>
        </dgm:presLayoutVars>
      </dgm:prSet>
      <dgm:spPr/>
    </dgm:pt>
    <dgm:pt modelId="{6E172CE4-A636-4D17-844C-FA5E1E1EDB7A}" type="pres">
      <dgm:prSet presAssocID="{2F9DD078-AE19-4571-B9BB-2296F34DE4ED}" presName="bgRect" presStyleLbl="bgAccFollowNode1" presStyleIdx="4" presStyleCnt="6"/>
      <dgm:spPr/>
    </dgm:pt>
    <dgm:pt modelId="{CB4F5691-450D-4A65-B4A9-0AEBCB7561FF}" type="pres">
      <dgm:prSet presAssocID="{5857645A-4CF1-4627-A715-4912BDB5648D}" presName="sibTransNodeCircle" presStyleLbl="alignNode1" presStyleIdx="8" presStyleCnt="12">
        <dgm:presLayoutVars>
          <dgm:chMax val="0"/>
          <dgm:bulletEnabled/>
        </dgm:presLayoutVars>
      </dgm:prSet>
      <dgm:spPr/>
    </dgm:pt>
    <dgm:pt modelId="{C7B459DE-B464-44F1-A1C4-56EA233919CE}" type="pres">
      <dgm:prSet presAssocID="{2F9DD078-AE19-4571-B9BB-2296F34DE4ED}" presName="bottomLine" presStyleLbl="alignNode1" presStyleIdx="9" presStyleCnt="12">
        <dgm:presLayoutVars/>
      </dgm:prSet>
      <dgm:spPr/>
    </dgm:pt>
    <dgm:pt modelId="{2E1974F1-93B9-46E0-872A-026B8A96583A}" type="pres">
      <dgm:prSet presAssocID="{2F9DD078-AE19-4571-B9BB-2296F34DE4ED}" presName="nodeText" presStyleLbl="bgAccFollowNode1" presStyleIdx="4" presStyleCnt="6">
        <dgm:presLayoutVars>
          <dgm:bulletEnabled val="1"/>
        </dgm:presLayoutVars>
      </dgm:prSet>
      <dgm:spPr/>
    </dgm:pt>
    <dgm:pt modelId="{F9F480AC-C421-4B6C-AA19-8B01209F0E0B}" type="pres">
      <dgm:prSet presAssocID="{5857645A-4CF1-4627-A715-4912BDB5648D}" presName="sibTrans" presStyleCnt="0"/>
      <dgm:spPr/>
    </dgm:pt>
    <dgm:pt modelId="{B9955EA7-37A0-4BB0-8CAC-FB32C1BAA4DE}" type="pres">
      <dgm:prSet presAssocID="{686FBAEC-51DB-4E2C-9721-95D0A0AB4C4B}" presName="compositeNode" presStyleCnt="0">
        <dgm:presLayoutVars>
          <dgm:bulletEnabled val="1"/>
        </dgm:presLayoutVars>
      </dgm:prSet>
      <dgm:spPr/>
    </dgm:pt>
    <dgm:pt modelId="{7A607047-D517-4138-80B5-B53E0F29350A}" type="pres">
      <dgm:prSet presAssocID="{686FBAEC-51DB-4E2C-9721-95D0A0AB4C4B}" presName="bgRect" presStyleLbl="bgAccFollowNode1" presStyleIdx="5" presStyleCnt="6"/>
      <dgm:spPr/>
    </dgm:pt>
    <dgm:pt modelId="{2C414C19-7D10-43E9-92FB-78228805814F}" type="pres">
      <dgm:prSet presAssocID="{7F86EE58-E824-4637-BDBC-3498CECB05BA}" presName="sibTransNodeCircle" presStyleLbl="alignNode1" presStyleIdx="10" presStyleCnt="12">
        <dgm:presLayoutVars>
          <dgm:chMax val="0"/>
          <dgm:bulletEnabled/>
        </dgm:presLayoutVars>
      </dgm:prSet>
      <dgm:spPr/>
    </dgm:pt>
    <dgm:pt modelId="{FE644632-1D57-48A6-90C3-FA33884604E6}" type="pres">
      <dgm:prSet presAssocID="{686FBAEC-51DB-4E2C-9721-95D0A0AB4C4B}" presName="bottomLine" presStyleLbl="alignNode1" presStyleIdx="11" presStyleCnt="12">
        <dgm:presLayoutVars/>
      </dgm:prSet>
      <dgm:spPr/>
    </dgm:pt>
    <dgm:pt modelId="{0A50E75F-8938-4BD2-8B74-246A4D096C4B}" type="pres">
      <dgm:prSet presAssocID="{686FBAEC-51DB-4E2C-9721-95D0A0AB4C4B}" presName="nodeText" presStyleLbl="bgAccFollowNode1" presStyleIdx="5" presStyleCnt="6">
        <dgm:presLayoutVars>
          <dgm:bulletEnabled val="1"/>
        </dgm:presLayoutVars>
      </dgm:prSet>
      <dgm:spPr/>
    </dgm:pt>
  </dgm:ptLst>
  <dgm:cxnLst>
    <dgm:cxn modelId="{D4D20523-583A-4AB8-B08C-A833A0CC30C5}" type="presOf" srcId="{D5F871DE-A99A-45D4-A618-1D748FEFEA14}" destId="{134E468F-9090-4A68-B3BD-E1FFFBECF152}" srcOrd="0" destOrd="0" presId="urn:microsoft.com/office/officeart/2016/7/layout/BasicLinearProcessNumbered"/>
    <dgm:cxn modelId="{0CB79233-B86E-40D4-8432-0B871EBAA0DA}" type="presOf" srcId="{EDEEC9CE-6185-4E5B-A61E-683B33D2C0ED}" destId="{45115B79-E164-4F6F-A782-D18475297870}" srcOrd="0" destOrd="0" presId="urn:microsoft.com/office/officeart/2016/7/layout/BasicLinearProcessNumbered"/>
    <dgm:cxn modelId="{7822CF34-2723-4FCC-9BFA-7E4B37F3AB80}" type="presOf" srcId="{686FBAEC-51DB-4E2C-9721-95D0A0AB4C4B}" destId="{7A607047-D517-4138-80B5-B53E0F29350A}" srcOrd="0" destOrd="0" presId="urn:microsoft.com/office/officeart/2016/7/layout/BasicLinearProcessNumbered"/>
    <dgm:cxn modelId="{0E7E7837-9B99-49C4-8269-1F9D23B96232}" srcId="{D5F871DE-A99A-45D4-A618-1D748FEFEA14}" destId="{2B6601DA-B4F1-4564-9153-28330768F3CD}" srcOrd="0" destOrd="0" parTransId="{57971997-0D4B-4B32-8E08-5B83E282E3CB}" sibTransId="{182C9EF5-880E-42D2-9675-ECF61461E427}"/>
    <dgm:cxn modelId="{1502A43C-ADFE-48F2-B4E2-C462E1A86EFD}" type="presOf" srcId="{77DD93A4-6538-4656-8C0D-16052708C18C}" destId="{F83689F7-AEF8-4F2D-9F19-210758C9C1A7}" srcOrd="1" destOrd="0" presId="urn:microsoft.com/office/officeart/2016/7/layout/BasicLinearProcessNumbered"/>
    <dgm:cxn modelId="{10FB383D-63CF-45B9-89A0-DCE2CFF31D75}" srcId="{D5F871DE-A99A-45D4-A618-1D748FEFEA14}" destId="{686FBAEC-51DB-4E2C-9721-95D0A0AB4C4B}" srcOrd="5" destOrd="0" parTransId="{A0FABE65-20C7-42C1-8A64-679F2925B607}" sibTransId="{7F86EE58-E824-4637-BDBC-3498CECB05BA}"/>
    <dgm:cxn modelId="{3675155F-7716-4EE0-B7AE-97E92E334F48}" type="presOf" srcId="{686FBAEC-51DB-4E2C-9721-95D0A0AB4C4B}" destId="{0A50E75F-8938-4BD2-8B74-246A4D096C4B}" srcOrd="1" destOrd="0" presId="urn:microsoft.com/office/officeart/2016/7/layout/BasicLinearProcessNumbered"/>
    <dgm:cxn modelId="{8D59DB67-775D-4F8F-A3D9-5335EAC74F53}" type="presOf" srcId="{EDEEC9CE-6185-4E5B-A61E-683B33D2C0ED}" destId="{636CB784-3216-4E0B-BE5B-37D3BE17F62E}" srcOrd="1" destOrd="0" presId="urn:microsoft.com/office/officeart/2016/7/layout/BasicLinearProcessNumbered"/>
    <dgm:cxn modelId="{31B8A849-5DE3-4CBC-B1FC-0F69EA4B0FFB}" type="presOf" srcId="{2B6601DA-B4F1-4564-9153-28330768F3CD}" destId="{437E8B99-A5CA-40EC-8166-24F2914F816A}" srcOrd="1" destOrd="0" presId="urn:microsoft.com/office/officeart/2016/7/layout/BasicLinearProcessNumbered"/>
    <dgm:cxn modelId="{0D20276A-5BDB-45E9-BBFC-A3F8E9186192}" type="presOf" srcId="{2B6601DA-B4F1-4564-9153-28330768F3CD}" destId="{64500033-91E4-42EC-9F79-1D1AE92C483F}" srcOrd="0" destOrd="0" presId="urn:microsoft.com/office/officeart/2016/7/layout/BasicLinearProcessNumbered"/>
    <dgm:cxn modelId="{0ECB8250-BA20-4E9B-857B-1FC1F6D1BD3F}" type="presOf" srcId="{753328C3-AC34-4EAE-9260-DEB1C0751E77}" destId="{15B84F15-94E1-4EE2-BB81-A0B8D49F429C}" srcOrd="0" destOrd="0" presId="urn:microsoft.com/office/officeart/2016/7/layout/BasicLinearProcessNumbered"/>
    <dgm:cxn modelId="{276EED76-E479-4246-8674-14BC98F37CC7}" type="presOf" srcId="{47891FA5-DFF2-4ECA-A6E9-4DAB445F95C4}" destId="{EDD1ADE4-30B1-45F5-906D-55B4047F8A97}" srcOrd="0" destOrd="0" presId="urn:microsoft.com/office/officeart/2016/7/layout/BasicLinearProcessNumbered"/>
    <dgm:cxn modelId="{6B38D67A-359C-46B6-A43F-96F175F4F25B}" type="presOf" srcId="{7F86EE58-E824-4637-BDBC-3498CECB05BA}" destId="{2C414C19-7D10-43E9-92FB-78228805814F}" srcOrd="0" destOrd="0" presId="urn:microsoft.com/office/officeart/2016/7/layout/BasicLinearProcessNumbered"/>
    <dgm:cxn modelId="{18E7C99B-A10C-4CD9-94DD-0F5E2632B63F}" type="presOf" srcId="{753328C3-AC34-4EAE-9260-DEB1C0751E77}" destId="{0A62F850-FF4C-418B-BC50-AC72FD4200E7}" srcOrd="1" destOrd="0" presId="urn:microsoft.com/office/officeart/2016/7/layout/BasicLinearProcessNumbered"/>
    <dgm:cxn modelId="{4CCBCEA6-0936-4383-90E0-3B5D2A22889E}" type="presOf" srcId="{2F9DD078-AE19-4571-B9BB-2296F34DE4ED}" destId="{6E172CE4-A636-4D17-844C-FA5E1E1EDB7A}" srcOrd="0" destOrd="0" presId="urn:microsoft.com/office/officeart/2016/7/layout/BasicLinearProcessNumbered"/>
    <dgm:cxn modelId="{8D6FD7AC-94A9-4244-B3C1-A68AF915AAEE}" srcId="{D5F871DE-A99A-45D4-A618-1D748FEFEA14}" destId="{EDEEC9CE-6185-4E5B-A61E-683B33D2C0ED}" srcOrd="2" destOrd="0" parTransId="{9408A73B-8385-4588-A021-2996C8AC1A26}" sibTransId="{5FAD0FFC-72C3-468D-9DA4-E818EF0D4191}"/>
    <dgm:cxn modelId="{907EA8AF-5455-45F6-8B59-0AA6203926F2}" type="presOf" srcId="{6B2B66E6-A1C3-44AC-BBD2-A0C8FA002B34}" destId="{3B8A7342-87F7-4C1B-A91B-BAF7778C82E2}" srcOrd="0" destOrd="0" presId="urn:microsoft.com/office/officeart/2016/7/layout/BasicLinearProcessNumbered"/>
    <dgm:cxn modelId="{CAE8D6AF-1185-4D22-BCDB-21F6BB3DFF16}" type="presOf" srcId="{2F9DD078-AE19-4571-B9BB-2296F34DE4ED}" destId="{2E1974F1-93B9-46E0-872A-026B8A96583A}" srcOrd="1" destOrd="0" presId="urn:microsoft.com/office/officeart/2016/7/layout/BasicLinearProcessNumbered"/>
    <dgm:cxn modelId="{4BDFDBC0-5932-4E95-8612-CD737B2E1125}" srcId="{D5F871DE-A99A-45D4-A618-1D748FEFEA14}" destId="{2F9DD078-AE19-4571-B9BB-2296F34DE4ED}" srcOrd="4" destOrd="0" parTransId="{3C0BF06D-5FD5-482B-9572-4010A8BC96B5}" sibTransId="{5857645A-4CF1-4627-A715-4912BDB5648D}"/>
    <dgm:cxn modelId="{B41BEFC5-696A-4920-876B-9547BC98AF34}" srcId="{D5F871DE-A99A-45D4-A618-1D748FEFEA14}" destId="{77DD93A4-6538-4656-8C0D-16052708C18C}" srcOrd="1" destOrd="0" parTransId="{97A25901-1648-4EFE-9D31-9CFC0FF2D9B9}" sibTransId="{6B2B66E6-A1C3-44AC-BBD2-A0C8FA002B34}"/>
    <dgm:cxn modelId="{61E45ACF-597B-4399-8B1D-3612E1C60373}" type="presOf" srcId="{5FAD0FFC-72C3-468D-9DA4-E818EF0D4191}" destId="{35553833-54FF-46CB-A037-91A75EC38557}" srcOrd="0" destOrd="0" presId="urn:microsoft.com/office/officeart/2016/7/layout/BasicLinearProcessNumbered"/>
    <dgm:cxn modelId="{E2EDAED2-2741-4CFB-BBA9-A08061646E0E}" type="presOf" srcId="{5857645A-4CF1-4627-A715-4912BDB5648D}" destId="{CB4F5691-450D-4A65-B4A9-0AEBCB7561FF}" srcOrd="0" destOrd="0" presId="urn:microsoft.com/office/officeart/2016/7/layout/BasicLinearProcessNumbered"/>
    <dgm:cxn modelId="{96A79DEE-021B-4115-8F5E-BFBBC17C4425}" type="presOf" srcId="{77DD93A4-6538-4656-8C0D-16052708C18C}" destId="{83E6E4EE-8873-4959-983C-8E8786DC99D9}" srcOrd="0" destOrd="0" presId="urn:microsoft.com/office/officeart/2016/7/layout/BasicLinearProcessNumbered"/>
    <dgm:cxn modelId="{05654BFC-D03E-40AB-B2A6-B2928ABA5E1F}" type="presOf" srcId="{182C9EF5-880E-42D2-9675-ECF61461E427}" destId="{B1EACA85-7182-4CEF-85FD-60A4D1714E58}" srcOrd="0" destOrd="0" presId="urn:microsoft.com/office/officeart/2016/7/layout/BasicLinearProcessNumbered"/>
    <dgm:cxn modelId="{4D8A80FD-C4C7-4E5C-9F49-07FF47ED3FE7}" srcId="{D5F871DE-A99A-45D4-A618-1D748FEFEA14}" destId="{753328C3-AC34-4EAE-9260-DEB1C0751E77}" srcOrd="3" destOrd="0" parTransId="{FFFDF322-6CFC-4F23-AD97-A9058D7C3383}" sibTransId="{47891FA5-DFF2-4ECA-A6E9-4DAB445F95C4}"/>
    <dgm:cxn modelId="{C4387390-9697-4816-AA82-92F3C1121498}" type="presParOf" srcId="{134E468F-9090-4A68-B3BD-E1FFFBECF152}" destId="{44AE161E-7F9D-42DF-BAA9-B50041B0BA5C}" srcOrd="0" destOrd="0" presId="urn:microsoft.com/office/officeart/2016/7/layout/BasicLinearProcessNumbered"/>
    <dgm:cxn modelId="{555B4F07-3639-4CD3-9447-6B7C049F6EE6}" type="presParOf" srcId="{44AE161E-7F9D-42DF-BAA9-B50041B0BA5C}" destId="{64500033-91E4-42EC-9F79-1D1AE92C483F}" srcOrd="0" destOrd="0" presId="urn:microsoft.com/office/officeart/2016/7/layout/BasicLinearProcessNumbered"/>
    <dgm:cxn modelId="{660021F3-4CB0-40F2-899C-2D308460618C}" type="presParOf" srcId="{44AE161E-7F9D-42DF-BAA9-B50041B0BA5C}" destId="{B1EACA85-7182-4CEF-85FD-60A4D1714E58}" srcOrd="1" destOrd="0" presId="urn:microsoft.com/office/officeart/2016/7/layout/BasicLinearProcessNumbered"/>
    <dgm:cxn modelId="{32C6DB52-7A4D-4194-9138-4A80F4099814}" type="presParOf" srcId="{44AE161E-7F9D-42DF-BAA9-B50041B0BA5C}" destId="{573FAAC3-CCE4-4003-BB29-B7471B0F06F8}" srcOrd="2" destOrd="0" presId="urn:microsoft.com/office/officeart/2016/7/layout/BasicLinearProcessNumbered"/>
    <dgm:cxn modelId="{D5FEB97F-784A-424A-B9BB-75B23B9D632E}" type="presParOf" srcId="{44AE161E-7F9D-42DF-BAA9-B50041B0BA5C}" destId="{437E8B99-A5CA-40EC-8166-24F2914F816A}" srcOrd="3" destOrd="0" presId="urn:microsoft.com/office/officeart/2016/7/layout/BasicLinearProcessNumbered"/>
    <dgm:cxn modelId="{BA561777-666A-4EAE-8B2A-4FDD738FD811}" type="presParOf" srcId="{134E468F-9090-4A68-B3BD-E1FFFBECF152}" destId="{F6EDED9F-97D6-4129-9AE5-54DA5A56592E}" srcOrd="1" destOrd="0" presId="urn:microsoft.com/office/officeart/2016/7/layout/BasicLinearProcessNumbered"/>
    <dgm:cxn modelId="{C89BB68E-1FA7-4581-ADDC-A42481A5214D}" type="presParOf" srcId="{134E468F-9090-4A68-B3BD-E1FFFBECF152}" destId="{731C90EA-8FC0-4422-9D61-A2C714248220}" srcOrd="2" destOrd="0" presId="urn:microsoft.com/office/officeart/2016/7/layout/BasicLinearProcessNumbered"/>
    <dgm:cxn modelId="{8BF860D5-528C-4FFF-A063-D9FC53C10AA9}" type="presParOf" srcId="{731C90EA-8FC0-4422-9D61-A2C714248220}" destId="{83E6E4EE-8873-4959-983C-8E8786DC99D9}" srcOrd="0" destOrd="0" presId="urn:microsoft.com/office/officeart/2016/7/layout/BasicLinearProcessNumbered"/>
    <dgm:cxn modelId="{689D4A4E-1810-4616-ADB9-F7120EAD2E0F}" type="presParOf" srcId="{731C90EA-8FC0-4422-9D61-A2C714248220}" destId="{3B8A7342-87F7-4C1B-A91B-BAF7778C82E2}" srcOrd="1" destOrd="0" presId="urn:microsoft.com/office/officeart/2016/7/layout/BasicLinearProcessNumbered"/>
    <dgm:cxn modelId="{1D53817E-EF85-483B-A679-4DC740FE91CE}" type="presParOf" srcId="{731C90EA-8FC0-4422-9D61-A2C714248220}" destId="{DD0F4681-1787-4D8C-9D54-C9DA15A58FB2}" srcOrd="2" destOrd="0" presId="urn:microsoft.com/office/officeart/2016/7/layout/BasicLinearProcessNumbered"/>
    <dgm:cxn modelId="{4BFE447F-439E-40D9-8530-1C9E2F9A4899}" type="presParOf" srcId="{731C90EA-8FC0-4422-9D61-A2C714248220}" destId="{F83689F7-AEF8-4F2D-9F19-210758C9C1A7}" srcOrd="3" destOrd="0" presId="urn:microsoft.com/office/officeart/2016/7/layout/BasicLinearProcessNumbered"/>
    <dgm:cxn modelId="{503FF1D4-7AC5-4307-BF7B-2C44F4957BE9}" type="presParOf" srcId="{134E468F-9090-4A68-B3BD-E1FFFBECF152}" destId="{40020482-A7D1-4774-820F-5C9A99AD5148}" srcOrd="3" destOrd="0" presId="urn:microsoft.com/office/officeart/2016/7/layout/BasicLinearProcessNumbered"/>
    <dgm:cxn modelId="{72D9C0B8-A4F7-4D9E-A5F0-A9A5A661B4F6}" type="presParOf" srcId="{134E468F-9090-4A68-B3BD-E1FFFBECF152}" destId="{5C72105F-38AC-46F2-8139-39B6DD5A4BA9}" srcOrd="4" destOrd="0" presId="urn:microsoft.com/office/officeart/2016/7/layout/BasicLinearProcessNumbered"/>
    <dgm:cxn modelId="{F899D276-EBED-4C9B-B901-604B52225604}" type="presParOf" srcId="{5C72105F-38AC-46F2-8139-39B6DD5A4BA9}" destId="{45115B79-E164-4F6F-A782-D18475297870}" srcOrd="0" destOrd="0" presId="urn:microsoft.com/office/officeart/2016/7/layout/BasicLinearProcessNumbered"/>
    <dgm:cxn modelId="{58639432-C3CE-414E-B4EC-5FEB20A0FBD5}" type="presParOf" srcId="{5C72105F-38AC-46F2-8139-39B6DD5A4BA9}" destId="{35553833-54FF-46CB-A037-91A75EC38557}" srcOrd="1" destOrd="0" presId="urn:microsoft.com/office/officeart/2016/7/layout/BasicLinearProcessNumbered"/>
    <dgm:cxn modelId="{0B6C63CD-F19D-4839-9B56-ACC82759747E}" type="presParOf" srcId="{5C72105F-38AC-46F2-8139-39B6DD5A4BA9}" destId="{973ED67D-D860-417D-A89A-152B0200056C}" srcOrd="2" destOrd="0" presId="urn:microsoft.com/office/officeart/2016/7/layout/BasicLinearProcessNumbered"/>
    <dgm:cxn modelId="{F640A1B2-34A2-4EC9-A7A3-1213EF201DB2}" type="presParOf" srcId="{5C72105F-38AC-46F2-8139-39B6DD5A4BA9}" destId="{636CB784-3216-4E0B-BE5B-37D3BE17F62E}" srcOrd="3" destOrd="0" presId="urn:microsoft.com/office/officeart/2016/7/layout/BasicLinearProcessNumbered"/>
    <dgm:cxn modelId="{3CCD453E-D4D2-4D3B-BA81-EC5374D57B95}" type="presParOf" srcId="{134E468F-9090-4A68-B3BD-E1FFFBECF152}" destId="{E1FEEE68-2904-401E-9B6F-0CAE38D53766}" srcOrd="5" destOrd="0" presId="urn:microsoft.com/office/officeart/2016/7/layout/BasicLinearProcessNumbered"/>
    <dgm:cxn modelId="{0B21F7A5-1F7F-4AA7-86FA-A119D5F7FD04}" type="presParOf" srcId="{134E468F-9090-4A68-B3BD-E1FFFBECF152}" destId="{84B1C36A-F7F0-4E99-A27E-2DBCFBE7611D}" srcOrd="6" destOrd="0" presId="urn:microsoft.com/office/officeart/2016/7/layout/BasicLinearProcessNumbered"/>
    <dgm:cxn modelId="{259CBFC5-04FC-4B9E-8644-EA9E73A4658D}" type="presParOf" srcId="{84B1C36A-F7F0-4E99-A27E-2DBCFBE7611D}" destId="{15B84F15-94E1-4EE2-BB81-A0B8D49F429C}" srcOrd="0" destOrd="0" presId="urn:microsoft.com/office/officeart/2016/7/layout/BasicLinearProcessNumbered"/>
    <dgm:cxn modelId="{25E0DFE6-D25B-49FB-908C-EBB6AB32E86E}" type="presParOf" srcId="{84B1C36A-F7F0-4E99-A27E-2DBCFBE7611D}" destId="{EDD1ADE4-30B1-45F5-906D-55B4047F8A97}" srcOrd="1" destOrd="0" presId="urn:microsoft.com/office/officeart/2016/7/layout/BasicLinearProcessNumbered"/>
    <dgm:cxn modelId="{C5848236-B993-44EF-8D34-5C8E9EEE2288}" type="presParOf" srcId="{84B1C36A-F7F0-4E99-A27E-2DBCFBE7611D}" destId="{25936639-24C8-4702-9368-15B0027D0868}" srcOrd="2" destOrd="0" presId="urn:microsoft.com/office/officeart/2016/7/layout/BasicLinearProcessNumbered"/>
    <dgm:cxn modelId="{4A3459CC-36CB-43FD-B0F9-630FB88875E3}" type="presParOf" srcId="{84B1C36A-F7F0-4E99-A27E-2DBCFBE7611D}" destId="{0A62F850-FF4C-418B-BC50-AC72FD4200E7}" srcOrd="3" destOrd="0" presId="urn:microsoft.com/office/officeart/2016/7/layout/BasicLinearProcessNumbered"/>
    <dgm:cxn modelId="{95E96C95-A0F5-4C6B-9C24-C2AD550DCAFA}" type="presParOf" srcId="{134E468F-9090-4A68-B3BD-E1FFFBECF152}" destId="{FDFE4350-ECBA-4EA5-B0B7-34ADCE63E625}" srcOrd="7" destOrd="0" presId="urn:microsoft.com/office/officeart/2016/7/layout/BasicLinearProcessNumbered"/>
    <dgm:cxn modelId="{97BCE24A-B4DC-4DF4-900B-C872D7B38D8B}" type="presParOf" srcId="{134E468F-9090-4A68-B3BD-E1FFFBECF152}" destId="{5F454366-9D96-4F08-80FC-971CF2A2F7B5}" srcOrd="8" destOrd="0" presId="urn:microsoft.com/office/officeart/2016/7/layout/BasicLinearProcessNumbered"/>
    <dgm:cxn modelId="{C668AF4F-0E70-46A4-AC0D-368094A79A6B}" type="presParOf" srcId="{5F454366-9D96-4F08-80FC-971CF2A2F7B5}" destId="{6E172CE4-A636-4D17-844C-FA5E1E1EDB7A}" srcOrd="0" destOrd="0" presId="urn:microsoft.com/office/officeart/2016/7/layout/BasicLinearProcessNumbered"/>
    <dgm:cxn modelId="{EB47AEF3-248A-43BD-914A-628FCB744ADE}" type="presParOf" srcId="{5F454366-9D96-4F08-80FC-971CF2A2F7B5}" destId="{CB4F5691-450D-4A65-B4A9-0AEBCB7561FF}" srcOrd="1" destOrd="0" presId="urn:microsoft.com/office/officeart/2016/7/layout/BasicLinearProcessNumbered"/>
    <dgm:cxn modelId="{CD64753B-BAF6-4EFD-88F2-9DC6ADA1630B}" type="presParOf" srcId="{5F454366-9D96-4F08-80FC-971CF2A2F7B5}" destId="{C7B459DE-B464-44F1-A1C4-56EA233919CE}" srcOrd="2" destOrd="0" presId="urn:microsoft.com/office/officeart/2016/7/layout/BasicLinearProcessNumbered"/>
    <dgm:cxn modelId="{5AF16320-7E2F-4828-9806-33C2B3547300}" type="presParOf" srcId="{5F454366-9D96-4F08-80FC-971CF2A2F7B5}" destId="{2E1974F1-93B9-46E0-872A-026B8A96583A}" srcOrd="3" destOrd="0" presId="urn:microsoft.com/office/officeart/2016/7/layout/BasicLinearProcessNumbered"/>
    <dgm:cxn modelId="{CB181ABB-54D5-45D3-825B-1B5BE74D3505}" type="presParOf" srcId="{134E468F-9090-4A68-B3BD-E1FFFBECF152}" destId="{F9F480AC-C421-4B6C-AA19-8B01209F0E0B}" srcOrd="9" destOrd="0" presId="urn:microsoft.com/office/officeart/2016/7/layout/BasicLinearProcessNumbered"/>
    <dgm:cxn modelId="{9D93236B-E2E5-444B-A22A-5E0D8A268FFD}" type="presParOf" srcId="{134E468F-9090-4A68-B3BD-E1FFFBECF152}" destId="{B9955EA7-37A0-4BB0-8CAC-FB32C1BAA4DE}" srcOrd="10" destOrd="0" presId="urn:microsoft.com/office/officeart/2016/7/layout/BasicLinearProcessNumbered"/>
    <dgm:cxn modelId="{5C7AACBE-D840-4251-9EA7-5BC02F9EC1B0}" type="presParOf" srcId="{B9955EA7-37A0-4BB0-8CAC-FB32C1BAA4DE}" destId="{7A607047-D517-4138-80B5-B53E0F29350A}" srcOrd="0" destOrd="0" presId="urn:microsoft.com/office/officeart/2016/7/layout/BasicLinearProcessNumbered"/>
    <dgm:cxn modelId="{5D7D7687-CA7B-44BC-B1F2-A0BCCED58D1A}" type="presParOf" srcId="{B9955EA7-37A0-4BB0-8CAC-FB32C1BAA4DE}" destId="{2C414C19-7D10-43E9-92FB-78228805814F}" srcOrd="1" destOrd="0" presId="urn:microsoft.com/office/officeart/2016/7/layout/BasicLinearProcessNumbered"/>
    <dgm:cxn modelId="{19C6ECE8-EA86-47C5-BECA-CD4F4910C783}" type="presParOf" srcId="{B9955EA7-37A0-4BB0-8CAC-FB32C1BAA4DE}" destId="{FE644632-1D57-48A6-90C3-FA33884604E6}" srcOrd="2" destOrd="0" presId="urn:microsoft.com/office/officeart/2016/7/layout/BasicLinearProcessNumbered"/>
    <dgm:cxn modelId="{E0EAEB8A-3305-47E5-AF30-4ED4AACCE924}" type="presParOf" srcId="{B9955EA7-37A0-4BB0-8CAC-FB32C1BAA4DE}" destId="{0A50E75F-8938-4BD2-8B74-246A4D096C4B}"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A6E588-037B-47BB-9B73-583ADFBACB6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7C9AA83-6FF2-4236-99D2-8E78FF48DDE1}">
      <dgm:prSet phldrT="[Text]"/>
      <dgm:spPr/>
      <dgm:t>
        <a:bodyPr/>
        <a:lstStyle/>
        <a:p>
          <a:r>
            <a:rPr lang="en-US" b="1" dirty="0" err="1"/>
            <a:t>Verstaan</a:t>
          </a:r>
          <a:r>
            <a:rPr lang="en-US" b="1" dirty="0"/>
            <a:t> </a:t>
          </a:r>
          <a:r>
            <a:rPr lang="en-US" b="1" dirty="0" err="1"/>
            <a:t>uniekheid</a:t>
          </a:r>
          <a:endParaRPr lang="en-US" b="1" dirty="0"/>
        </a:p>
      </dgm:t>
    </dgm:pt>
    <dgm:pt modelId="{6341A4A0-C64C-4EE7-BB98-504087DA30FF}" type="parTrans" cxnId="{0A2D00D5-9763-4042-99BB-1ED15BD6CA86}">
      <dgm:prSet/>
      <dgm:spPr/>
      <dgm:t>
        <a:bodyPr/>
        <a:lstStyle/>
        <a:p>
          <a:endParaRPr lang="en-US"/>
        </a:p>
      </dgm:t>
    </dgm:pt>
    <dgm:pt modelId="{C1A0ACF3-1A34-403C-8627-8BAD6BE19D8F}" type="sibTrans" cxnId="{0A2D00D5-9763-4042-99BB-1ED15BD6CA86}">
      <dgm:prSet/>
      <dgm:spPr/>
      <dgm:t>
        <a:bodyPr/>
        <a:lstStyle/>
        <a:p>
          <a:endParaRPr lang="en-US"/>
        </a:p>
      </dgm:t>
    </dgm:pt>
    <dgm:pt modelId="{67614CCC-8B45-4248-8676-10455B53879B}">
      <dgm:prSet phldrT="[Text]"/>
      <dgm:spPr/>
      <dgm:t>
        <a:bodyPr/>
        <a:lstStyle/>
        <a:p>
          <a:r>
            <a:rPr lang="en-US" b="1" dirty="0" err="1"/>
            <a:t>Selfontdekking</a:t>
          </a:r>
          <a:endParaRPr lang="en-US" b="1" dirty="0"/>
        </a:p>
      </dgm:t>
    </dgm:pt>
    <dgm:pt modelId="{451FA7A6-EFBE-481A-88DC-9796296FF0AF}" type="parTrans" cxnId="{1F49D0EC-B3FA-43FB-94A5-2A9462445C04}">
      <dgm:prSet/>
      <dgm:spPr/>
      <dgm:t>
        <a:bodyPr/>
        <a:lstStyle/>
        <a:p>
          <a:endParaRPr lang="en-US"/>
        </a:p>
      </dgm:t>
    </dgm:pt>
    <dgm:pt modelId="{0D647BC4-2AD5-4456-B106-EF9F16DC871C}" type="sibTrans" cxnId="{1F49D0EC-B3FA-43FB-94A5-2A9462445C04}">
      <dgm:prSet/>
      <dgm:spPr/>
      <dgm:t>
        <a:bodyPr/>
        <a:lstStyle/>
        <a:p>
          <a:endParaRPr lang="en-US"/>
        </a:p>
      </dgm:t>
    </dgm:pt>
    <dgm:pt modelId="{B1CED3AE-C94A-427A-9320-BA5E361433FB}">
      <dgm:prSet phldrT="[Text]"/>
      <dgm:spPr/>
      <dgm:t>
        <a:bodyPr/>
        <a:lstStyle/>
        <a:p>
          <a:r>
            <a:rPr lang="en-US" b="1" dirty="0" err="1"/>
            <a:t>Selfaanvaarding</a:t>
          </a:r>
          <a:endParaRPr lang="en-US" b="1" dirty="0"/>
        </a:p>
      </dgm:t>
    </dgm:pt>
    <dgm:pt modelId="{C15FF35A-0B0E-41CF-AC7F-3938157667CC}" type="parTrans" cxnId="{36D2BA65-AA1A-46E1-BA14-590DEDE4E3DB}">
      <dgm:prSet/>
      <dgm:spPr/>
      <dgm:t>
        <a:bodyPr/>
        <a:lstStyle/>
        <a:p>
          <a:endParaRPr lang="en-US"/>
        </a:p>
      </dgm:t>
    </dgm:pt>
    <dgm:pt modelId="{6B258892-64B2-4351-8797-43DFA9052A2F}" type="sibTrans" cxnId="{36D2BA65-AA1A-46E1-BA14-590DEDE4E3DB}">
      <dgm:prSet/>
      <dgm:spPr/>
      <dgm:t>
        <a:bodyPr/>
        <a:lstStyle/>
        <a:p>
          <a:endParaRPr lang="en-US"/>
        </a:p>
      </dgm:t>
    </dgm:pt>
    <dgm:pt modelId="{3580A084-765A-4E2B-A1AC-91CD19421002}">
      <dgm:prSet phldrT="[Text]"/>
      <dgm:spPr/>
      <dgm:t>
        <a:bodyPr/>
        <a:lstStyle/>
        <a:p>
          <a:r>
            <a:rPr lang="en-US" b="1" dirty="0"/>
            <a:t>Bou </a:t>
          </a:r>
          <a:r>
            <a:rPr lang="en-US" b="1" dirty="0" err="1"/>
            <a:t>selfvertroue</a:t>
          </a:r>
          <a:endParaRPr lang="en-US" b="1" dirty="0"/>
        </a:p>
      </dgm:t>
    </dgm:pt>
    <dgm:pt modelId="{91DA3AFA-AB60-4B79-B4B8-889551B69AC9}" type="parTrans" cxnId="{A3D86523-427C-4650-836D-35D80D1A4E5C}">
      <dgm:prSet/>
      <dgm:spPr/>
      <dgm:t>
        <a:bodyPr/>
        <a:lstStyle/>
        <a:p>
          <a:endParaRPr lang="en-US"/>
        </a:p>
      </dgm:t>
    </dgm:pt>
    <dgm:pt modelId="{D389D624-D874-458D-9EE7-D0799321D331}" type="sibTrans" cxnId="{A3D86523-427C-4650-836D-35D80D1A4E5C}">
      <dgm:prSet/>
      <dgm:spPr/>
      <dgm:t>
        <a:bodyPr/>
        <a:lstStyle/>
        <a:p>
          <a:endParaRPr lang="en-US"/>
        </a:p>
      </dgm:t>
    </dgm:pt>
    <dgm:pt modelId="{CB3199AB-7BE9-4081-B0B9-D9DBCBCD7DC6}">
      <dgm:prSet phldrT="[Text]"/>
      <dgm:spPr/>
      <dgm:t>
        <a:bodyPr/>
        <a:lstStyle/>
        <a:p>
          <a:r>
            <a:rPr lang="nl-NL" b="1" dirty="0"/>
            <a:t>Selfuitdrukking</a:t>
          </a:r>
          <a:endParaRPr lang="en-US" b="1" dirty="0"/>
        </a:p>
      </dgm:t>
    </dgm:pt>
    <dgm:pt modelId="{3E0256D9-8461-440D-8310-986C611C68AC}" type="parTrans" cxnId="{5779DFE2-564D-4A6D-B80A-193366DD0B36}">
      <dgm:prSet/>
      <dgm:spPr/>
      <dgm:t>
        <a:bodyPr/>
        <a:lstStyle/>
        <a:p>
          <a:endParaRPr lang="en-US"/>
        </a:p>
      </dgm:t>
    </dgm:pt>
    <dgm:pt modelId="{FFB32713-9B4B-424E-9E10-FC0B6AD8805F}" type="sibTrans" cxnId="{5779DFE2-564D-4A6D-B80A-193366DD0B36}">
      <dgm:prSet/>
      <dgm:spPr/>
      <dgm:t>
        <a:bodyPr/>
        <a:lstStyle/>
        <a:p>
          <a:endParaRPr lang="en-US"/>
        </a:p>
      </dgm:t>
    </dgm:pt>
    <dgm:pt modelId="{9CFC6841-3E8A-40E8-88D3-E967339AA3AE}" type="pres">
      <dgm:prSet presAssocID="{B7A6E588-037B-47BB-9B73-583ADFBACB64}" presName="linear" presStyleCnt="0">
        <dgm:presLayoutVars>
          <dgm:animLvl val="lvl"/>
          <dgm:resizeHandles val="exact"/>
        </dgm:presLayoutVars>
      </dgm:prSet>
      <dgm:spPr/>
    </dgm:pt>
    <dgm:pt modelId="{A5364372-2930-4C16-896F-FD7014418E29}" type="pres">
      <dgm:prSet presAssocID="{57C9AA83-6FF2-4236-99D2-8E78FF48DDE1}" presName="parentText" presStyleLbl="node1" presStyleIdx="0" presStyleCnt="5">
        <dgm:presLayoutVars>
          <dgm:chMax val="0"/>
          <dgm:bulletEnabled val="1"/>
        </dgm:presLayoutVars>
      </dgm:prSet>
      <dgm:spPr/>
    </dgm:pt>
    <dgm:pt modelId="{FE96B747-112D-463F-A061-5B48685ADCB7}" type="pres">
      <dgm:prSet presAssocID="{C1A0ACF3-1A34-403C-8627-8BAD6BE19D8F}" presName="spacer" presStyleCnt="0"/>
      <dgm:spPr/>
    </dgm:pt>
    <dgm:pt modelId="{E584DE34-E45E-49CC-A45A-DB10ECAE921B}" type="pres">
      <dgm:prSet presAssocID="{67614CCC-8B45-4248-8676-10455B53879B}" presName="parentText" presStyleLbl="node1" presStyleIdx="1" presStyleCnt="5">
        <dgm:presLayoutVars>
          <dgm:chMax val="0"/>
          <dgm:bulletEnabled val="1"/>
        </dgm:presLayoutVars>
      </dgm:prSet>
      <dgm:spPr/>
    </dgm:pt>
    <dgm:pt modelId="{8C72A335-8235-4336-9AA6-DE3BA7015D45}" type="pres">
      <dgm:prSet presAssocID="{0D647BC4-2AD5-4456-B106-EF9F16DC871C}" presName="spacer" presStyleCnt="0"/>
      <dgm:spPr/>
    </dgm:pt>
    <dgm:pt modelId="{303C5487-B110-493C-BD84-11D334D2D815}" type="pres">
      <dgm:prSet presAssocID="{B1CED3AE-C94A-427A-9320-BA5E361433FB}" presName="parentText" presStyleLbl="node1" presStyleIdx="2" presStyleCnt="5">
        <dgm:presLayoutVars>
          <dgm:chMax val="0"/>
          <dgm:bulletEnabled val="1"/>
        </dgm:presLayoutVars>
      </dgm:prSet>
      <dgm:spPr/>
    </dgm:pt>
    <dgm:pt modelId="{5FA2A96D-33E6-4810-B088-8369CCA33635}" type="pres">
      <dgm:prSet presAssocID="{6B258892-64B2-4351-8797-43DFA9052A2F}" presName="spacer" presStyleCnt="0"/>
      <dgm:spPr/>
    </dgm:pt>
    <dgm:pt modelId="{8191EC14-E0CF-498D-94BC-91346AF6E32E}" type="pres">
      <dgm:prSet presAssocID="{3580A084-765A-4E2B-A1AC-91CD19421002}" presName="parentText" presStyleLbl="node1" presStyleIdx="3" presStyleCnt="5">
        <dgm:presLayoutVars>
          <dgm:chMax val="0"/>
          <dgm:bulletEnabled val="1"/>
        </dgm:presLayoutVars>
      </dgm:prSet>
      <dgm:spPr/>
    </dgm:pt>
    <dgm:pt modelId="{B1B7B506-3AA0-4177-A56A-5A244F2FA887}" type="pres">
      <dgm:prSet presAssocID="{D389D624-D874-458D-9EE7-D0799321D331}" presName="spacer" presStyleCnt="0"/>
      <dgm:spPr/>
    </dgm:pt>
    <dgm:pt modelId="{B03AC6C7-C4B0-49A6-BDF4-4AC9DDCDF889}" type="pres">
      <dgm:prSet presAssocID="{CB3199AB-7BE9-4081-B0B9-D9DBCBCD7DC6}" presName="parentText" presStyleLbl="node1" presStyleIdx="4" presStyleCnt="5">
        <dgm:presLayoutVars>
          <dgm:chMax val="0"/>
          <dgm:bulletEnabled val="1"/>
        </dgm:presLayoutVars>
      </dgm:prSet>
      <dgm:spPr/>
    </dgm:pt>
  </dgm:ptLst>
  <dgm:cxnLst>
    <dgm:cxn modelId="{A3D86523-427C-4650-836D-35D80D1A4E5C}" srcId="{B7A6E588-037B-47BB-9B73-583ADFBACB64}" destId="{3580A084-765A-4E2B-A1AC-91CD19421002}" srcOrd="3" destOrd="0" parTransId="{91DA3AFA-AB60-4B79-B4B8-889551B69AC9}" sibTransId="{D389D624-D874-458D-9EE7-D0799321D331}"/>
    <dgm:cxn modelId="{36D2BA65-AA1A-46E1-BA14-590DEDE4E3DB}" srcId="{B7A6E588-037B-47BB-9B73-583ADFBACB64}" destId="{B1CED3AE-C94A-427A-9320-BA5E361433FB}" srcOrd="2" destOrd="0" parTransId="{C15FF35A-0B0E-41CF-AC7F-3938157667CC}" sibTransId="{6B258892-64B2-4351-8797-43DFA9052A2F}"/>
    <dgm:cxn modelId="{6605CB45-5B9B-4403-960B-517A6A182179}" type="presOf" srcId="{B7A6E588-037B-47BB-9B73-583ADFBACB64}" destId="{9CFC6841-3E8A-40E8-88D3-E967339AA3AE}" srcOrd="0" destOrd="0" presId="urn:microsoft.com/office/officeart/2005/8/layout/vList2"/>
    <dgm:cxn modelId="{2E78B894-C395-4446-8C4D-5A35822C33F9}" type="presOf" srcId="{3580A084-765A-4E2B-A1AC-91CD19421002}" destId="{8191EC14-E0CF-498D-94BC-91346AF6E32E}" srcOrd="0" destOrd="0" presId="urn:microsoft.com/office/officeart/2005/8/layout/vList2"/>
    <dgm:cxn modelId="{5DB92CA5-C608-4BF5-B227-B454785BC009}" type="presOf" srcId="{67614CCC-8B45-4248-8676-10455B53879B}" destId="{E584DE34-E45E-49CC-A45A-DB10ECAE921B}" srcOrd="0" destOrd="0" presId="urn:microsoft.com/office/officeart/2005/8/layout/vList2"/>
    <dgm:cxn modelId="{444DC8C1-4F7F-4A53-82A8-23AFC43D62D3}" type="presOf" srcId="{CB3199AB-7BE9-4081-B0B9-D9DBCBCD7DC6}" destId="{B03AC6C7-C4B0-49A6-BDF4-4AC9DDCDF889}" srcOrd="0" destOrd="0" presId="urn:microsoft.com/office/officeart/2005/8/layout/vList2"/>
    <dgm:cxn modelId="{97942EC4-6EC0-4F46-9394-992F55FF499A}" type="presOf" srcId="{57C9AA83-6FF2-4236-99D2-8E78FF48DDE1}" destId="{A5364372-2930-4C16-896F-FD7014418E29}" srcOrd="0" destOrd="0" presId="urn:microsoft.com/office/officeart/2005/8/layout/vList2"/>
    <dgm:cxn modelId="{0A2D00D5-9763-4042-99BB-1ED15BD6CA86}" srcId="{B7A6E588-037B-47BB-9B73-583ADFBACB64}" destId="{57C9AA83-6FF2-4236-99D2-8E78FF48DDE1}" srcOrd="0" destOrd="0" parTransId="{6341A4A0-C64C-4EE7-BB98-504087DA30FF}" sibTransId="{C1A0ACF3-1A34-403C-8627-8BAD6BE19D8F}"/>
    <dgm:cxn modelId="{FB235BD9-3650-460C-A105-F6EF0CEE33D1}" type="presOf" srcId="{B1CED3AE-C94A-427A-9320-BA5E361433FB}" destId="{303C5487-B110-493C-BD84-11D334D2D815}" srcOrd="0" destOrd="0" presId="urn:microsoft.com/office/officeart/2005/8/layout/vList2"/>
    <dgm:cxn modelId="{5779DFE2-564D-4A6D-B80A-193366DD0B36}" srcId="{B7A6E588-037B-47BB-9B73-583ADFBACB64}" destId="{CB3199AB-7BE9-4081-B0B9-D9DBCBCD7DC6}" srcOrd="4" destOrd="0" parTransId="{3E0256D9-8461-440D-8310-986C611C68AC}" sibTransId="{FFB32713-9B4B-424E-9E10-FC0B6AD8805F}"/>
    <dgm:cxn modelId="{1F49D0EC-B3FA-43FB-94A5-2A9462445C04}" srcId="{B7A6E588-037B-47BB-9B73-583ADFBACB64}" destId="{67614CCC-8B45-4248-8676-10455B53879B}" srcOrd="1" destOrd="0" parTransId="{451FA7A6-EFBE-481A-88DC-9796296FF0AF}" sibTransId="{0D647BC4-2AD5-4456-B106-EF9F16DC871C}"/>
    <dgm:cxn modelId="{68556813-B7F2-4C49-82CF-09680A0FC4AA}" type="presParOf" srcId="{9CFC6841-3E8A-40E8-88D3-E967339AA3AE}" destId="{A5364372-2930-4C16-896F-FD7014418E29}" srcOrd="0" destOrd="0" presId="urn:microsoft.com/office/officeart/2005/8/layout/vList2"/>
    <dgm:cxn modelId="{58BE07E6-7378-4817-B682-9BEC455A92AE}" type="presParOf" srcId="{9CFC6841-3E8A-40E8-88D3-E967339AA3AE}" destId="{FE96B747-112D-463F-A061-5B48685ADCB7}" srcOrd="1" destOrd="0" presId="urn:microsoft.com/office/officeart/2005/8/layout/vList2"/>
    <dgm:cxn modelId="{DCF95351-C7A8-4A23-971B-DCD1EC621FDD}" type="presParOf" srcId="{9CFC6841-3E8A-40E8-88D3-E967339AA3AE}" destId="{E584DE34-E45E-49CC-A45A-DB10ECAE921B}" srcOrd="2" destOrd="0" presId="urn:microsoft.com/office/officeart/2005/8/layout/vList2"/>
    <dgm:cxn modelId="{33109384-9DAB-41E8-955F-ABF9547FDB24}" type="presParOf" srcId="{9CFC6841-3E8A-40E8-88D3-E967339AA3AE}" destId="{8C72A335-8235-4336-9AA6-DE3BA7015D45}" srcOrd="3" destOrd="0" presId="urn:microsoft.com/office/officeart/2005/8/layout/vList2"/>
    <dgm:cxn modelId="{C2020D1E-5E16-4A32-987E-DC2E9775671E}" type="presParOf" srcId="{9CFC6841-3E8A-40E8-88D3-E967339AA3AE}" destId="{303C5487-B110-493C-BD84-11D334D2D815}" srcOrd="4" destOrd="0" presId="urn:microsoft.com/office/officeart/2005/8/layout/vList2"/>
    <dgm:cxn modelId="{7D7A5007-09FE-44C1-9D8B-11ADDB93BA68}" type="presParOf" srcId="{9CFC6841-3E8A-40E8-88D3-E967339AA3AE}" destId="{5FA2A96D-33E6-4810-B088-8369CCA33635}" srcOrd="5" destOrd="0" presId="urn:microsoft.com/office/officeart/2005/8/layout/vList2"/>
    <dgm:cxn modelId="{AF69CA92-19F4-47B4-BD81-9CD55F9631F8}" type="presParOf" srcId="{9CFC6841-3E8A-40E8-88D3-E967339AA3AE}" destId="{8191EC14-E0CF-498D-94BC-91346AF6E32E}" srcOrd="6" destOrd="0" presId="urn:microsoft.com/office/officeart/2005/8/layout/vList2"/>
    <dgm:cxn modelId="{CEF0DAC3-8883-4EAD-8009-99311BA074C3}" type="presParOf" srcId="{9CFC6841-3E8A-40E8-88D3-E967339AA3AE}" destId="{B1B7B506-3AA0-4177-A56A-5A244F2FA887}" srcOrd="7" destOrd="0" presId="urn:microsoft.com/office/officeart/2005/8/layout/vList2"/>
    <dgm:cxn modelId="{4203BA56-7979-4455-A369-8185428817AD}" type="presParOf" srcId="{9CFC6841-3E8A-40E8-88D3-E967339AA3AE}" destId="{B03AC6C7-C4B0-49A6-BDF4-4AC9DDCDF889}"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00033-91E4-42EC-9F79-1D1AE92C483F}">
      <dsp:nvSpPr>
        <dsp:cNvPr id="0" name=""/>
        <dsp:cNvSpPr/>
      </dsp:nvSpPr>
      <dsp:spPr>
        <a:xfrm>
          <a:off x="1320" y="701910"/>
          <a:ext cx="1664270" cy="2329978"/>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753" tIns="330200" rIns="129753" bIns="330200" numCol="1" spcCol="1270" anchor="t" anchorCtr="0">
          <a:noAutofit/>
        </a:bodyPr>
        <a:lstStyle/>
        <a:p>
          <a:pPr marL="0" lvl="0" indent="0" algn="ctr" defTabSz="800100">
            <a:lnSpc>
              <a:spcPct val="90000"/>
            </a:lnSpc>
            <a:spcBef>
              <a:spcPct val="0"/>
            </a:spcBef>
            <a:spcAft>
              <a:spcPct val="35000"/>
            </a:spcAft>
            <a:buNone/>
          </a:pPr>
          <a:r>
            <a:rPr lang="en-US" sz="1800" kern="1200" dirty="0" err="1"/>
            <a:t>Bewustheid</a:t>
          </a:r>
          <a:endParaRPr lang="en-US" sz="1800" kern="1200" dirty="0"/>
        </a:p>
      </dsp:txBody>
      <dsp:txXfrm>
        <a:off x="1320" y="1587302"/>
        <a:ext cx="1664270" cy="1397987"/>
      </dsp:txXfrm>
    </dsp:sp>
    <dsp:sp modelId="{B1EACA85-7182-4CEF-85FD-60A4D1714E58}">
      <dsp:nvSpPr>
        <dsp:cNvPr id="0" name=""/>
        <dsp:cNvSpPr/>
      </dsp:nvSpPr>
      <dsp:spPr>
        <a:xfrm>
          <a:off x="483959" y="934908"/>
          <a:ext cx="698993" cy="698993"/>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496" tIns="12700" rIns="54496" bIns="12700" numCol="1" spcCol="1270" anchor="ctr" anchorCtr="0">
          <a:noAutofit/>
        </a:bodyPr>
        <a:lstStyle/>
        <a:p>
          <a:pPr marL="0" lvl="0" indent="0" algn="ctr" defTabSz="1466850">
            <a:lnSpc>
              <a:spcPct val="90000"/>
            </a:lnSpc>
            <a:spcBef>
              <a:spcPct val="0"/>
            </a:spcBef>
            <a:spcAft>
              <a:spcPct val="35000"/>
            </a:spcAft>
            <a:buNone/>
          </a:pPr>
          <a:r>
            <a:rPr lang="en-US" sz="3300" kern="1200"/>
            <a:t>1</a:t>
          </a:r>
        </a:p>
      </dsp:txBody>
      <dsp:txXfrm>
        <a:off x="586324" y="1037273"/>
        <a:ext cx="494263" cy="494263"/>
      </dsp:txXfrm>
    </dsp:sp>
    <dsp:sp modelId="{573FAAC3-CCE4-4003-BB29-B7471B0F06F8}">
      <dsp:nvSpPr>
        <dsp:cNvPr id="0" name=""/>
        <dsp:cNvSpPr/>
      </dsp:nvSpPr>
      <dsp:spPr>
        <a:xfrm>
          <a:off x="1320" y="3031816"/>
          <a:ext cx="1664270" cy="72"/>
        </a:xfrm>
        <a:prstGeom prst="rect">
          <a:avLst/>
        </a:prstGeom>
        <a:solidFill>
          <a:schemeClr val="accent2">
            <a:hueOff val="585783"/>
            <a:satOff val="-1681"/>
            <a:lumOff val="-2692"/>
            <a:alphaOff val="0"/>
          </a:schemeClr>
        </a:solidFill>
        <a:ln w="19050" cap="flat" cmpd="sng" algn="ctr">
          <a:solidFill>
            <a:schemeClr val="accent2">
              <a:hueOff val="585783"/>
              <a:satOff val="-1681"/>
              <a:lumOff val="-26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E6E4EE-8873-4959-983C-8E8786DC99D9}">
      <dsp:nvSpPr>
        <dsp:cNvPr id="0" name=""/>
        <dsp:cNvSpPr/>
      </dsp:nvSpPr>
      <dsp:spPr>
        <a:xfrm>
          <a:off x="1832018" y="701910"/>
          <a:ext cx="1664270" cy="2329978"/>
        </a:xfrm>
        <a:prstGeom prst="rect">
          <a:avLst/>
        </a:prstGeom>
        <a:solidFill>
          <a:schemeClr val="accent2">
            <a:tint val="40000"/>
            <a:alpha val="90000"/>
            <a:hueOff val="1346944"/>
            <a:satOff val="-12446"/>
            <a:lumOff val="-1403"/>
            <a:alphaOff val="0"/>
          </a:schemeClr>
        </a:solidFill>
        <a:ln w="19050" cap="flat" cmpd="sng" algn="ctr">
          <a:solidFill>
            <a:schemeClr val="accent2">
              <a:tint val="40000"/>
              <a:alpha val="90000"/>
              <a:hueOff val="1346944"/>
              <a:satOff val="-12446"/>
              <a:lumOff val="-140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753" tIns="330200" rIns="129753" bIns="330200" numCol="1" spcCol="1270" anchor="t" anchorCtr="0">
          <a:noAutofit/>
        </a:bodyPr>
        <a:lstStyle/>
        <a:p>
          <a:pPr marL="0" lvl="0" indent="0" algn="ctr" defTabSz="800100">
            <a:lnSpc>
              <a:spcPct val="90000"/>
            </a:lnSpc>
            <a:spcBef>
              <a:spcPct val="0"/>
            </a:spcBef>
            <a:spcAft>
              <a:spcPct val="35000"/>
            </a:spcAft>
            <a:buNone/>
          </a:pPr>
          <a:r>
            <a:rPr lang="en-GB" sz="1800" kern="1200" dirty="0" err="1"/>
            <a:t>Daag</a:t>
          </a:r>
          <a:r>
            <a:rPr lang="en-GB" sz="1800" kern="1200" dirty="0"/>
            <a:t> </a:t>
          </a:r>
          <a:r>
            <a:rPr lang="en-GB" sz="1800" kern="1200" dirty="0" err="1"/>
            <a:t>negatiewe</a:t>
          </a:r>
          <a:r>
            <a:rPr lang="en-GB" sz="1800" kern="1200" dirty="0"/>
            <a:t> </a:t>
          </a:r>
          <a:r>
            <a:rPr lang="en-GB" sz="1800" kern="1200" dirty="0" err="1"/>
            <a:t>gedagtes</a:t>
          </a:r>
          <a:r>
            <a:rPr lang="en-GB" sz="1800" kern="1200" dirty="0"/>
            <a:t> </a:t>
          </a:r>
          <a:r>
            <a:rPr lang="en-GB" sz="1800" kern="1200" dirty="0" err="1"/>
            <a:t>uit</a:t>
          </a:r>
          <a:endParaRPr lang="en-US" sz="1800" kern="1200" dirty="0"/>
        </a:p>
      </dsp:txBody>
      <dsp:txXfrm>
        <a:off x="1832018" y="1587302"/>
        <a:ext cx="1664270" cy="1397987"/>
      </dsp:txXfrm>
    </dsp:sp>
    <dsp:sp modelId="{3B8A7342-87F7-4C1B-A91B-BAF7778C82E2}">
      <dsp:nvSpPr>
        <dsp:cNvPr id="0" name=""/>
        <dsp:cNvSpPr/>
      </dsp:nvSpPr>
      <dsp:spPr>
        <a:xfrm>
          <a:off x="2314656" y="934908"/>
          <a:ext cx="698993" cy="698993"/>
        </a:xfrm>
        <a:prstGeom prst="ellipse">
          <a:avLst/>
        </a:prstGeom>
        <a:solidFill>
          <a:schemeClr val="accent2">
            <a:hueOff val="1171566"/>
            <a:satOff val="-3362"/>
            <a:lumOff val="-5383"/>
            <a:alphaOff val="0"/>
          </a:schemeClr>
        </a:solidFill>
        <a:ln w="19050" cap="flat" cmpd="sng" algn="ctr">
          <a:solidFill>
            <a:schemeClr val="accent2">
              <a:hueOff val="1171566"/>
              <a:satOff val="-3362"/>
              <a:lumOff val="-53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496" tIns="12700" rIns="54496" bIns="12700" numCol="1" spcCol="1270" anchor="ctr" anchorCtr="0">
          <a:noAutofit/>
        </a:bodyPr>
        <a:lstStyle/>
        <a:p>
          <a:pPr marL="0" lvl="0" indent="0" algn="ctr" defTabSz="1466850">
            <a:lnSpc>
              <a:spcPct val="90000"/>
            </a:lnSpc>
            <a:spcBef>
              <a:spcPct val="0"/>
            </a:spcBef>
            <a:spcAft>
              <a:spcPct val="35000"/>
            </a:spcAft>
            <a:buNone/>
          </a:pPr>
          <a:r>
            <a:rPr lang="en-US" sz="3300" kern="1200"/>
            <a:t>2</a:t>
          </a:r>
        </a:p>
      </dsp:txBody>
      <dsp:txXfrm>
        <a:off x="2417021" y="1037273"/>
        <a:ext cx="494263" cy="494263"/>
      </dsp:txXfrm>
    </dsp:sp>
    <dsp:sp modelId="{DD0F4681-1787-4D8C-9D54-C9DA15A58FB2}">
      <dsp:nvSpPr>
        <dsp:cNvPr id="0" name=""/>
        <dsp:cNvSpPr/>
      </dsp:nvSpPr>
      <dsp:spPr>
        <a:xfrm>
          <a:off x="1832018" y="3031816"/>
          <a:ext cx="1664270" cy="72"/>
        </a:xfrm>
        <a:prstGeom prst="rect">
          <a:avLst/>
        </a:prstGeom>
        <a:solidFill>
          <a:schemeClr val="accent2">
            <a:hueOff val="1757349"/>
            <a:satOff val="-5044"/>
            <a:lumOff val="-8075"/>
            <a:alphaOff val="0"/>
          </a:schemeClr>
        </a:solidFill>
        <a:ln w="19050" cap="flat" cmpd="sng" algn="ctr">
          <a:solidFill>
            <a:schemeClr val="accent2">
              <a:hueOff val="1757349"/>
              <a:satOff val="-5044"/>
              <a:lumOff val="-807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115B79-E164-4F6F-A782-D18475297870}">
      <dsp:nvSpPr>
        <dsp:cNvPr id="0" name=""/>
        <dsp:cNvSpPr/>
      </dsp:nvSpPr>
      <dsp:spPr>
        <a:xfrm>
          <a:off x="3662715" y="701910"/>
          <a:ext cx="1664270" cy="2329978"/>
        </a:xfrm>
        <a:prstGeom prst="rect">
          <a:avLst/>
        </a:prstGeom>
        <a:solidFill>
          <a:schemeClr val="accent2">
            <a:tint val="40000"/>
            <a:alpha val="90000"/>
            <a:hueOff val="2693887"/>
            <a:satOff val="-24893"/>
            <a:lumOff val="-2806"/>
            <a:alphaOff val="0"/>
          </a:schemeClr>
        </a:solidFill>
        <a:ln w="19050" cap="flat" cmpd="sng" algn="ctr">
          <a:solidFill>
            <a:schemeClr val="accent2">
              <a:tint val="40000"/>
              <a:alpha val="90000"/>
              <a:hueOff val="2693887"/>
              <a:satOff val="-24893"/>
              <a:lumOff val="-28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753" tIns="330200" rIns="129753" bIns="330200" numCol="1" spcCol="1270" anchor="t" anchorCtr="0">
          <a:noAutofit/>
        </a:bodyPr>
        <a:lstStyle/>
        <a:p>
          <a:pPr marL="0" lvl="0" indent="0" algn="ctr" defTabSz="711200">
            <a:lnSpc>
              <a:spcPct val="90000"/>
            </a:lnSpc>
            <a:spcBef>
              <a:spcPct val="0"/>
            </a:spcBef>
            <a:spcAft>
              <a:spcPct val="35000"/>
            </a:spcAft>
            <a:buNone/>
          </a:pPr>
          <a:r>
            <a:rPr lang="nl-NL" sz="1600" kern="1200" dirty="0"/>
            <a:t>Vervang negatiewe gedagtes met positiewe gedagtes</a:t>
          </a:r>
          <a:endParaRPr lang="en-US" sz="1600" kern="1200" dirty="0"/>
        </a:p>
      </dsp:txBody>
      <dsp:txXfrm>
        <a:off x="3662715" y="1587302"/>
        <a:ext cx="1664270" cy="1397987"/>
      </dsp:txXfrm>
    </dsp:sp>
    <dsp:sp modelId="{35553833-54FF-46CB-A037-91A75EC38557}">
      <dsp:nvSpPr>
        <dsp:cNvPr id="0" name=""/>
        <dsp:cNvSpPr/>
      </dsp:nvSpPr>
      <dsp:spPr>
        <a:xfrm>
          <a:off x="4145354" y="934908"/>
          <a:ext cx="698993" cy="698993"/>
        </a:xfrm>
        <a:prstGeom prst="ellipse">
          <a:avLst/>
        </a:prstGeom>
        <a:solidFill>
          <a:schemeClr val="accent2">
            <a:hueOff val="2343132"/>
            <a:satOff val="-6725"/>
            <a:lumOff val="-10767"/>
            <a:alphaOff val="0"/>
          </a:schemeClr>
        </a:solidFill>
        <a:ln w="19050" cap="flat" cmpd="sng" algn="ctr">
          <a:solidFill>
            <a:schemeClr val="accent2">
              <a:hueOff val="2343132"/>
              <a:satOff val="-6725"/>
              <a:lumOff val="-1076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496" tIns="12700" rIns="54496" bIns="12700" numCol="1" spcCol="1270" anchor="ctr" anchorCtr="0">
          <a:noAutofit/>
        </a:bodyPr>
        <a:lstStyle/>
        <a:p>
          <a:pPr marL="0" lvl="0" indent="0" algn="ctr" defTabSz="1466850">
            <a:lnSpc>
              <a:spcPct val="90000"/>
            </a:lnSpc>
            <a:spcBef>
              <a:spcPct val="0"/>
            </a:spcBef>
            <a:spcAft>
              <a:spcPct val="35000"/>
            </a:spcAft>
            <a:buNone/>
          </a:pPr>
          <a:r>
            <a:rPr lang="en-US" sz="3300" kern="1200"/>
            <a:t>3</a:t>
          </a:r>
        </a:p>
      </dsp:txBody>
      <dsp:txXfrm>
        <a:off x="4247719" y="1037273"/>
        <a:ext cx="494263" cy="494263"/>
      </dsp:txXfrm>
    </dsp:sp>
    <dsp:sp modelId="{973ED67D-D860-417D-A89A-152B0200056C}">
      <dsp:nvSpPr>
        <dsp:cNvPr id="0" name=""/>
        <dsp:cNvSpPr/>
      </dsp:nvSpPr>
      <dsp:spPr>
        <a:xfrm>
          <a:off x="3662715" y="3031816"/>
          <a:ext cx="1664270" cy="72"/>
        </a:xfrm>
        <a:prstGeom prst="rect">
          <a:avLst/>
        </a:prstGeom>
        <a:solidFill>
          <a:schemeClr val="accent2">
            <a:hueOff val="2928915"/>
            <a:satOff val="-8406"/>
            <a:lumOff val="-13459"/>
            <a:alphaOff val="0"/>
          </a:schemeClr>
        </a:solidFill>
        <a:ln w="19050" cap="flat" cmpd="sng" algn="ctr">
          <a:solidFill>
            <a:schemeClr val="accent2">
              <a:hueOff val="2928915"/>
              <a:satOff val="-8406"/>
              <a:lumOff val="-134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B84F15-94E1-4EE2-BB81-A0B8D49F429C}">
      <dsp:nvSpPr>
        <dsp:cNvPr id="0" name=""/>
        <dsp:cNvSpPr/>
      </dsp:nvSpPr>
      <dsp:spPr>
        <a:xfrm>
          <a:off x="5493413" y="701910"/>
          <a:ext cx="1664270" cy="2329978"/>
        </a:xfrm>
        <a:prstGeom prst="rect">
          <a:avLst/>
        </a:prstGeom>
        <a:solidFill>
          <a:schemeClr val="accent2">
            <a:tint val="40000"/>
            <a:alpha val="90000"/>
            <a:hueOff val="4040831"/>
            <a:satOff val="-37339"/>
            <a:lumOff val="-4209"/>
            <a:alphaOff val="0"/>
          </a:schemeClr>
        </a:solidFill>
        <a:ln w="19050" cap="flat" cmpd="sng" algn="ctr">
          <a:solidFill>
            <a:schemeClr val="accent2">
              <a:tint val="40000"/>
              <a:alpha val="90000"/>
              <a:hueOff val="4040831"/>
              <a:satOff val="-37339"/>
              <a:lumOff val="-42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753" tIns="330200" rIns="129753" bIns="330200" numCol="1" spcCol="1270" anchor="t" anchorCtr="0">
          <a:noAutofit/>
        </a:bodyPr>
        <a:lstStyle/>
        <a:p>
          <a:pPr marL="0" lvl="0" indent="0" algn="ctr" defTabSz="800100">
            <a:lnSpc>
              <a:spcPct val="90000"/>
            </a:lnSpc>
            <a:spcBef>
              <a:spcPct val="0"/>
            </a:spcBef>
            <a:spcAft>
              <a:spcPct val="35000"/>
            </a:spcAft>
            <a:buNone/>
          </a:pPr>
          <a:r>
            <a:rPr lang="en-GB" sz="1800" kern="1200" dirty="0" err="1"/>
            <a:t>Beoefen</a:t>
          </a:r>
          <a:r>
            <a:rPr lang="en-GB" sz="1800" kern="1200" dirty="0"/>
            <a:t> </a:t>
          </a:r>
          <a:r>
            <a:rPr lang="en-GB" sz="1800" kern="1200" dirty="0" err="1"/>
            <a:t>selfdeernis</a:t>
          </a:r>
          <a:endParaRPr lang="en-US" sz="1800" kern="1200" dirty="0"/>
        </a:p>
      </dsp:txBody>
      <dsp:txXfrm>
        <a:off x="5493413" y="1587302"/>
        <a:ext cx="1664270" cy="1397987"/>
      </dsp:txXfrm>
    </dsp:sp>
    <dsp:sp modelId="{EDD1ADE4-30B1-45F5-906D-55B4047F8A97}">
      <dsp:nvSpPr>
        <dsp:cNvPr id="0" name=""/>
        <dsp:cNvSpPr/>
      </dsp:nvSpPr>
      <dsp:spPr>
        <a:xfrm>
          <a:off x="5976051" y="934908"/>
          <a:ext cx="698993" cy="698993"/>
        </a:xfrm>
        <a:prstGeom prst="ellipse">
          <a:avLst/>
        </a:prstGeom>
        <a:solidFill>
          <a:schemeClr val="accent2">
            <a:hueOff val="3514698"/>
            <a:satOff val="-10087"/>
            <a:lumOff val="-16150"/>
            <a:alphaOff val="0"/>
          </a:schemeClr>
        </a:solidFill>
        <a:ln w="19050" cap="flat" cmpd="sng" algn="ctr">
          <a:solidFill>
            <a:schemeClr val="accent2">
              <a:hueOff val="3514698"/>
              <a:satOff val="-10087"/>
              <a:lumOff val="-161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496" tIns="12700" rIns="54496" bIns="12700" numCol="1" spcCol="1270" anchor="ctr" anchorCtr="0">
          <a:noAutofit/>
        </a:bodyPr>
        <a:lstStyle/>
        <a:p>
          <a:pPr marL="0" lvl="0" indent="0" algn="ctr" defTabSz="1466850">
            <a:lnSpc>
              <a:spcPct val="90000"/>
            </a:lnSpc>
            <a:spcBef>
              <a:spcPct val="0"/>
            </a:spcBef>
            <a:spcAft>
              <a:spcPct val="35000"/>
            </a:spcAft>
            <a:buNone/>
          </a:pPr>
          <a:r>
            <a:rPr lang="en-US" sz="3300" kern="1200"/>
            <a:t>4</a:t>
          </a:r>
        </a:p>
      </dsp:txBody>
      <dsp:txXfrm>
        <a:off x="6078416" y="1037273"/>
        <a:ext cx="494263" cy="494263"/>
      </dsp:txXfrm>
    </dsp:sp>
    <dsp:sp modelId="{25936639-24C8-4702-9368-15B0027D0868}">
      <dsp:nvSpPr>
        <dsp:cNvPr id="0" name=""/>
        <dsp:cNvSpPr/>
      </dsp:nvSpPr>
      <dsp:spPr>
        <a:xfrm>
          <a:off x="5493413" y="3031816"/>
          <a:ext cx="1664270" cy="72"/>
        </a:xfrm>
        <a:prstGeom prst="rect">
          <a:avLst/>
        </a:prstGeom>
        <a:solidFill>
          <a:schemeClr val="accent2">
            <a:hueOff val="4100481"/>
            <a:satOff val="-11768"/>
            <a:lumOff val="-18842"/>
            <a:alphaOff val="0"/>
          </a:schemeClr>
        </a:solidFill>
        <a:ln w="19050" cap="flat" cmpd="sng" algn="ctr">
          <a:solidFill>
            <a:schemeClr val="accent2">
              <a:hueOff val="4100481"/>
              <a:satOff val="-11768"/>
              <a:lumOff val="-188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172CE4-A636-4D17-844C-FA5E1E1EDB7A}">
      <dsp:nvSpPr>
        <dsp:cNvPr id="0" name=""/>
        <dsp:cNvSpPr/>
      </dsp:nvSpPr>
      <dsp:spPr>
        <a:xfrm>
          <a:off x="7324111" y="701910"/>
          <a:ext cx="1664270" cy="2329978"/>
        </a:xfrm>
        <a:prstGeom prst="rect">
          <a:avLst/>
        </a:prstGeom>
        <a:solidFill>
          <a:schemeClr val="accent2">
            <a:tint val="40000"/>
            <a:alpha val="90000"/>
            <a:hueOff val="5387775"/>
            <a:satOff val="-49786"/>
            <a:lumOff val="-5612"/>
            <a:alphaOff val="0"/>
          </a:schemeClr>
        </a:solidFill>
        <a:ln w="19050" cap="flat" cmpd="sng" algn="ctr">
          <a:solidFill>
            <a:schemeClr val="accent2">
              <a:tint val="40000"/>
              <a:alpha val="90000"/>
              <a:hueOff val="5387775"/>
              <a:satOff val="-49786"/>
              <a:lumOff val="-561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753" tIns="330200" rIns="129753" bIns="330200" numCol="1" spcCol="1270" anchor="t" anchorCtr="0">
          <a:noAutofit/>
        </a:bodyPr>
        <a:lstStyle/>
        <a:p>
          <a:pPr marL="0" lvl="0" indent="0" algn="ctr" defTabSz="800100">
            <a:lnSpc>
              <a:spcPct val="90000"/>
            </a:lnSpc>
            <a:spcBef>
              <a:spcPct val="0"/>
            </a:spcBef>
            <a:spcAft>
              <a:spcPct val="35000"/>
            </a:spcAft>
            <a:buNone/>
          </a:pPr>
          <a:r>
            <a:rPr lang="en-GB" sz="1800" kern="1200" dirty="0"/>
            <a:t>Maak </a:t>
          </a:r>
          <a:r>
            <a:rPr lang="en-GB" sz="1800" kern="1200" dirty="0" err="1"/>
            <a:t>gebruik</a:t>
          </a:r>
          <a:r>
            <a:rPr lang="en-GB" sz="1800" kern="1200" dirty="0"/>
            <a:t> van </a:t>
          </a:r>
          <a:r>
            <a:rPr lang="en-GB" sz="1800" kern="1200" dirty="0" err="1"/>
            <a:t>positiewe</a:t>
          </a:r>
          <a:r>
            <a:rPr lang="en-GB" sz="1800" kern="1200" dirty="0"/>
            <a:t> </a:t>
          </a:r>
          <a:r>
            <a:rPr lang="en-GB" sz="1800" kern="1200" dirty="0" err="1"/>
            <a:t>bevestigings</a:t>
          </a:r>
          <a:endParaRPr lang="en-US" sz="1800" kern="1200" dirty="0"/>
        </a:p>
      </dsp:txBody>
      <dsp:txXfrm>
        <a:off x="7324111" y="1587302"/>
        <a:ext cx="1664270" cy="1397987"/>
      </dsp:txXfrm>
    </dsp:sp>
    <dsp:sp modelId="{CB4F5691-450D-4A65-B4A9-0AEBCB7561FF}">
      <dsp:nvSpPr>
        <dsp:cNvPr id="0" name=""/>
        <dsp:cNvSpPr/>
      </dsp:nvSpPr>
      <dsp:spPr>
        <a:xfrm>
          <a:off x="7806749" y="934908"/>
          <a:ext cx="698993" cy="698993"/>
        </a:xfrm>
        <a:prstGeom prst="ellipse">
          <a:avLst/>
        </a:prstGeom>
        <a:solidFill>
          <a:schemeClr val="accent2">
            <a:hueOff val="4686264"/>
            <a:satOff val="-13449"/>
            <a:lumOff val="-21534"/>
            <a:alphaOff val="0"/>
          </a:schemeClr>
        </a:solidFill>
        <a:ln w="19050" cap="flat" cmpd="sng" algn="ctr">
          <a:solidFill>
            <a:schemeClr val="accent2">
              <a:hueOff val="4686264"/>
              <a:satOff val="-13449"/>
              <a:lumOff val="-2153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496" tIns="12700" rIns="54496" bIns="12700" numCol="1" spcCol="1270" anchor="ctr" anchorCtr="0">
          <a:noAutofit/>
        </a:bodyPr>
        <a:lstStyle/>
        <a:p>
          <a:pPr marL="0" lvl="0" indent="0" algn="ctr" defTabSz="1466850">
            <a:lnSpc>
              <a:spcPct val="90000"/>
            </a:lnSpc>
            <a:spcBef>
              <a:spcPct val="0"/>
            </a:spcBef>
            <a:spcAft>
              <a:spcPct val="35000"/>
            </a:spcAft>
            <a:buNone/>
          </a:pPr>
          <a:r>
            <a:rPr lang="en-US" sz="3300" kern="1200"/>
            <a:t>5</a:t>
          </a:r>
        </a:p>
      </dsp:txBody>
      <dsp:txXfrm>
        <a:off x="7909114" y="1037273"/>
        <a:ext cx="494263" cy="494263"/>
      </dsp:txXfrm>
    </dsp:sp>
    <dsp:sp modelId="{C7B459DE-B464-44F1-A1C4-56EA233919CE}">
      <dsp:nvSpPr>
        <dsp:cNvPr id="0" name=""/>
        <dsp:cNvSpPr/>
      </dsp:nvSpPr>
      <dsp:spPr>
        <a:xfrm>
          <a:off x="7324111" y="3031816"/>
          <a:ext cx="1664270" cy="72"/>
        </a:xfrm>
        <a:prstGeom prst="rect">
          <a:avLst/>
        </a:prstGeom>
        <a:solidFill>
          <a:schemeClr val="accent2">
            <a:hueOff val="5272048"/>
            <a:satOff val="-15131"/>
            <a:lumOff val="-24226"/>
            <a:alphaOff val="0"/>
          </a:schemeClr>
        </a:solidFill>
        <a:ln w="19050" cap="flat" cmpd="sng" algn="ctr">
          <a:solidFill>
            <a:schemeClr val="accent2">
              <a:hueOff val="5272048"/>
              <a:satOff val="-15131"/>
              <a:lumOff val="-242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607047-D517-4138-80B5-B53E0F29350A}">
      <dsp:nvSpPr>
        <dsp:cNvPr id="0" name=""/>
        <dsp:cNvSpPr/>
      </dsp:nvSpPr>
      <dsp:spPr>
        <a:xfrm>
          <a:off x="9154808" y="701910"/>
          <a:ext cx="1664270" cy="2329978"/>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753" tIns="330200" rIns="129753" bIns="330200" numCol="1" spcCol="1270" anchor="t" anchorCtr="0">
          <a:noAutofit/>
        </a:bodyPr>
        <a:lstStyle/>
        <a:p>
          <a:pPr marL="0" lvl="0" indent="0" algn="ctr" defTabSz="800100">
            <a:lnSpc>
              <a:spcPct val="90000"/>
            </a:lnSpc>
            <a:spcBef>
              <a:spcPct val="0"/>
            </a:spcBef>
            <a:spcAft>
              <a:spcPct val="35000"/>
            </a:spcAft>
            <a:buNone/>
          </a:pPr>
          <a:r>
            <a:rPr lang="en-GB" sz="1800" kern="1200" dirty="0" err="1"/>
            <a:t>Omring</a:t>
          </a:r>
          <a:r>
            <a:rPr lang="en-GB" sz="1800" kern="1200" dirty="0"/>
            <a:t> </a:t>
          </a:r>
          <a:r>
            <a:rPr lang="en-GB" sz="1800" kern="1200" dirty="0" err="1"/>
            <a:t>jouself</a:t>
          </a:r>
          <a:r>
            <a:rPr lang="en-GB" sz="1800" kern="1200" dirty="0"/>
            <a:t> met </a:t>
          </a:r>
          <a:r>
            <a:rPr lang="en-GB" sz="1800" kern="1200" dirty="0" err="1"/>
            <a:t>positiwiteit</a:t>
          </a:r>
          <a:endParaRPr lang="en-US" sz="1800" kern="1200" dirty="0"/>
        </a:p>
      </dsp:txBody>
      <dsp:txXfrm>
        <a:off x="9154808" y="1587302"/>
        <a:ext cx="1664270" cy="1397987"/>
      </dsp:txXfrm>
    </dsp:sp>
    <dsp:sp modelId="{2C414C19-7D10-43E9-92FB-78228805814F}">
      <dsp:nvSpPr>
        <dsp:cNvPr id="0" name=""/>
        <dsp:cNvSpPr/>
      </dsp:nvSpPr>
      <dsp:spPr>
        <a:xfrm>
          <a:off x="9637447" y="934908"/>
          <a:ext cx="698993" cy="698993"/>
        </a:xfrm>
        <a:prstGeom prst="ellipse">
          <a:avLst/>
        </a:prstGeom>
        <a:solidFill>
          <a:schemeClr val="accent2">
            <a:hueOff val="5857831"/>
            <a:satOff val="-16812"/>
            <a:lumOff val="-26917"/>
            <a:alphaOff val="0"/>
          </a:schemeClr>
        </a:solidFill>
        <a:ln w="19050" cap="flat" cmpd="sng" algn="ctr">
          <a:solidFill>
            <a:schemeClr val="accent2">
              <a:hueOff val="5857831"/>
              <a:satOff val="-16812"/>
              <a:lumOff val="-2691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496" tIns="12700" rIns="54496" bIns="12700" numCol="1" spcCol="1270" anchor="ctr" anchorCtr="0">
          <a:noAutofit/>
        </a:bodyPr>
        <a:lstStyle/>
        <a:p>
          <a:pPr marL="0" lvl="0" indent="0" algn="ctr" defTabSz="1466850">
            <a:lnSpc>
              <a:spcPct val="90000"/>
            </a:lnSpc>
            <a:spcBef>
              <a:spcPct val="0"/>
            </a:spcBef>
            <a:spcAft>
              <a:spcPct val="35000"/>
            </a:spcAft>
            <a:buNone/>
          </a:pPr>
          <a:r>
            <a:rPr lang="en-US" sz="3300" kern="1200"/>
            <a:t>6</a:t>
          </a:r>
        </a:p>
      </dsp:txBody>
      <dsp:txXfrm>
        <a:off x="9739812" y="1037273"/>
        <a:ext cx="494263" cy="494263"/>
      </dsp:txXfrm>
    </dsp:sp>
    <dsp:sp modelId="{FE644632-1D57-48A6-90C3-FA33884604E6}">
      <dsp:nvSpPr>
        <dsp:cNvPr id="0" name=""/>
        <dsp:cNvSpPr/>
      </dsp:nvSpPr>
      <dsp:spPr>
        <a:xfrm>
          <a:off x="9154808" y="3031816"/>
          <a:ext cx="1664270" cy="72"/>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364372-2930-4C16-896F-FD7014418E29}">
      <dsp:nvSpPr>
        <dsp:cNvPr id="0" name=""/>
        <dsp:cNvSpPr/>
      </dsp:nvSpPr>
      <dsp:spPr>
        <a:xfrm>
          <a:off x="0" y="205762"/>
          <a:ext cx="4828172" cy="95823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err="1"/>
            <a:t>Verstaan</a:t>
          </a:r>
          <a:r>
            <a:rPr lang="en-US" sz="3900" b="1" kern="1200" dirty="0"/>
            <a:t> </a:t>
          </a:r>
          <a:r>
            <a:rPr lang="en-US" sz="3900" b="1" kern="1200" dirty="0" err="1"/>
            <a:t>uniekheid</a:t>
          </a:r>
          <a:endParaRPr lang="en-US" sz="3900" b="1" kern="1200" dirty="0"/>
        </a:p>
      </dsp:txBody>
      <dsp:txXfrm>
        <a:off x="46777" y="252539"/>
        <a:ext cx="4734618" cy="864676"/>
      </dsp:txXfrm>
    </dsp:sp>
    <dsp:sp modelId="{E584DE34-E45E-49CC-A45A-DB10ECAE921B}">
      <dsp:nvSpPr>
        <dsp:cNvPr id="0" name=""/>
        <dsp:cNvSpPr/>
      </dsp:nvSpPr>
      <dsp:spPr>
        <a:xfrm>
          <a:off x="0" y="1276312"/>
          <a:ext cx="4828172" cy="95823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err="1"/>
            <a:t>Selfontdekking</a:t>
          </a:r>
          <a:endParaRPr lang="en-US" sz="3900" b="1" kern="1200" dirty="0"/>
        </a:p>
      </dsp:txBody>
      <dsp:txXfrm>
        <a:off x="46777" y="1323089"/>
        <a:ext cx="4734618" cy="864676"/>
      </dsp:txXfrm>
    </dsp:sp>
    <dsp:sp modelId="{303C5487-B110-493C-BD84-11D334D2D815}">
      <dsp:nvSpPr>
        <dsp:cNvPr id="0" name=""/>
        <dsp:cNvSpPr/>
      </dsp:nvSpPr>
      <dsp:spPr>
        <a:xfrm>
          <a:off x="0" y="2346862"/>
          <a:ext cx="4828172" cy="95823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err="1"/>
            <a:t>Selfaanvaarding</a:t>
          </a:r>
          <a:endParaRPr lang="en-US" sz="3900" b="1" kern="1200" dirty="0"/>
        </a:p>
      </dsp:txBody>
      <dsp:txXfrm>
        <a:off x="46777" y="2393639"/>
        <a:ext cx="4734618" cy="864676"/>
      </dsp:txXfrm>
    </dsp:sp>
    <dsp:sp modelId="{8191EC14-E0CF-498D-94BC-91346AF6E32E}">
      <dsp:nvSpPr>
        <dsp:cNvPr id="0" name=""/>
        <dsp:cNvSpPr/>
      </dsp:nvSpPr>
      <dsp:spPr>
        <a:xfrm>
          <a:off x="0" y="3417412"/>
          <a:ext cx="4828172" cy="95823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Bou </a:t>
          </a:r>
          <a:r>
            <a:rPr lang="en-US" sz="3900" b="1" kern="1200" dirty="0" err="1"/>
            <a:t>selfvertroue</a:t>
          </a:r>
          <a:endParaRPr lang="en-US" sz="3900" b="1" kern="1200" dirty="0"/>
        </a:p>
      </dsp:txBody>
      <dsp:txXfrm>
        <a:off x="46777" y="3464189"/>
        <a:ext cx="4734618" cy="864676"/>
      </dsp:txXfrm>
    </dsp:sp>
    <dsp:sp modelId="{B03AC6C7-C4B0-49A6-BDF4-4AC9DDCDF889}">
      <dsp:nvSpPr>
        <dsp:cNvPr id="0" name=""/>
        <dsp:cNvSpPr/>
      </dsp:nvSpPr>
      <dsp:spPr>
        <a:xfrm>
          <a:off x="0" y="4487962"/>
          <a:ext cx="4828172" cy="95823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nl-NL" sz="3900" b="1" kern="1200" dirty="0"/>
            <a:t>Selfuitdrukking</a:t>
          </a:r>
          <a:endParaRPr lang="en-US" sz="3900" b="1" kern="1200" dirty="0"/>
        </a:p>
      </dsp:txBody>
      <dsp:txXfrm>
        <a:off x="46777" y="4534739"/>
        <a:ext cx="4734618" cy="864676"/>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558EEA-DEE5-4262-98A4-D0664D94EECE}" type="datetimeFigureOut">
              <a:rPr lang="en-US" smtClean="0"/>
              <a:t>7/26/2024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C210A6-62AD-4E9D-9583-3F1335D99982}" type="slidenum">
              <a:rPr lang="en-US" smtClean="0"/>
              <a:t>‹#›</a:t>
            </a:fld>
            <a:endParaRPr lang="en-US"/>
          </a:p>
        </p:txBody>
      </p:sp>
    </p:spTree>
    <p:extLst>
      <p:ext uri="{BB962C8B-B14F-4D97-AF65-F5344CB8AC3E}">
        <p14:creationId xmlns:p14="http://schemas.microsoft.com/office/powerpoint/2010/main" val="2554814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EcD5hq8yazU"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(3 min)	</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Verwelkom die leerders in die klas en laat hulle toe om te gaan sit en hul leermateriaal gereed te kry.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Verlede week het ons gekyk na die belangrikheid van selfkonsep en </a:t>
            </a:r>
            <a:r>
              <a:rPr lang="af-ZA" sz="1800" dirty="0" err="1">
                <a:solidFill>
                  <a:srgbClr val="000000"/>
                </a:solidFill>
                <a:effectLst/>
                <a:latin typeface="Calibri" panose="020F0502020204030204" pitchFamily="34" charset="0"/>
                <a:ea typeface="Arial" panose="020B0604020202020204" pitchFamily="34" charset="0"/>
                <a:cs typeface="Noto Sans Symbols"/>
              </a:rPr>
              <a:t>selfmotivering</a:t>
            </a:r>
            <a:r>
              <a:rPr lang="af-ZA" sz="1800" dirty="0">
                <a:solidFill>
                  <a:srgbClr val="000000"/>
                </a:solidFill>
                <a:effectLst/>
                <a:latin typeface="Calibri" panose="020F0502020204030204" pitchFamily="34" charset="0"/>
                <a:ea typeface="Arial" panose="020B0604020202020204" pitchFamily="34" charset="0"/>
                <a:cs typeface="Noto Sans Symbols"/>
              </a:rPr>
              <a:t>. Wie kan die faktore onthou wat ons selfkonsep en </a:t>
            </a:r>
            <a:r>
              <a:rPr lang="af-ZA" sz="1800" dirty="0" err="1">
                <a:solidFill>
                  <a:srgbClr val="000000"/>
                </a:solidFill>
                <a:effectLst/>
                <a:latin typeface="Calibri" panose="020F0502020204030204" pitchFamily="34" charset="0"/>
                <a:ea typeface="Arial" panose="020B0604020202020204" pitchFamily="34" charset="0"/>
                <a:cs typeface="Noto Sans Symbols"/>
              </a:rPr>
              <a:t>selfmotivering</a:t>
            </a:r>
            <a:r>
              <a:rPr lang="af-ZA" sz="1800" dirty="0">
                <a:solidFill>
                  <a:srgbClr val="000000"/>
                </a:solidFill>
                <a:effectLst/>
                <a:latin typeface="Calibri" panose="020F0502020204030204" pitchFamily="34" charset="0"/>
                <a:ea typeface="Arial" panose="020B0604020202020204" pitchFamily="34" charset="0"/>
                <a:cs typeface="Noto Sans Symbols"/>
              </a:rPr>
              <a:t> beïnvloed?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Laat 'n paar leerders toe om op die vraag te reageer.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Faktore: Media, familie, vriende en portuurs, omgewing, kultuur, godsdiens en gemeenskap.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Soos ons uit die vorige les geleer het, kan hierdie eksterne faktore óf 'n positiewe óf 'n negatiewe uitwerking hê op hoe ons onsself sien.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Vandag gaan ons kyk na 'n faktor in onsself wat ons selfkonsep kan beïnvloed, hierdie faktor staan bekend as ons innerlike stem of </a:t>
            </a:r>
            <a:r>
              <a:rPr lang="af-ZA" sz="1800" dirty="0" err="1">
                <a:solidFill>
                  <a:srgbClr val="000000"/>
                </a:solidFill>
                <a:effectLst/>
                <a:latin typeface="Calibri" panose="020F0502020204030204" pitchFamily="34" charset="0"/>
                <a:ea typeface="Arial" panose="020B0604020202020204" pitchFamily="34" charset="0"/>
                <a:cs typeface="Noto Sans Symbols"/>
              </a:rPr>
              <a:t>selfgesprekke</a:t>
            </a:r>
            <a:r>
              <a:rPr lang="af-ZA" sz="1800" dirty="0">
                <a:solidFill>
                  <a:srgbClr val="000000"/>
                </a:solidFill>
                <a:effectLst/>
                <a:latin typeface="Calibri" panose="020F0502020204030204" pitchFamily="34" charset="0"/>
                <a:ea typeface="Arial" panose="020B0604020202020204" pitchFamily="34" charset="0"/>
                <a:cs typeface="Noto Sans Symbols"/>
              </a:rPr>
              <a:t>. Ons sal ook die belangrikheid bespreek om die individualiteit en uniekheid van onsself en ander te omhels.</a:t>
            </a:r>
            <a:endParaRPr lang="en-US" sz="1800" dirty="0">
              <a:effectLst/>
              <a:latin typeface="Noto Sans Symbols"/>
              <a:ea typeface="Noto Sans Symbols"/>
              <a:cs typeface="Noto Sans Symbols"/>
            </a:endParaRPr>
          </a:p>
        </p:txBody>
      </p:sp>
      <p:sp>
        <p:nvSpPr>
          <p:cNvPr id="4" name="Slide Number Placeholder 3"/>
          <p:cNvSpPr>
            <a:spLocks noGrp="1"/>
          </p:cNvSpPr>
          <p:nvPr>
            <p:ph type="sldNum" sz="quarter" idx="5"/>
          </p:nvPr>
        </p:nvSpPr>
        <p:spPr/>
        <p:txBody>
          <a:bodyPr/>
          <a:lstStyle/>
          <a:p>
            <a:fld id="{28C210A6-62AD-4E9D-9583-3F1335D99982}" type="slidenum">
              <a:rPr lang="en-US" smtClean="0"/>
              <a:t>1</a:t>
            </a:fld>
            <a:endParaRPr lang="en-US"/>
          </a:p>
        </p:txBody>
      </p:sp>
    </p:spTree>
    <p:extLst>
      <p:ext uri="{BB962C8B-B14F-4D97-AF65-F5344CB8AC3E}">
        <p14:creationId xmlns:p14="http://schemas.microsoft.com/office/powerpoint/2010/main" val="3714484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Kyk</a:t>
            </a:r>
            <a:r>
              <a:rPr lang="en-GB" dirty="0"/>
              <a:t> video (6 min)</a:t>
            </a:r>
          </a:p>
          <a:p>
            <a:endParaRPr lang="en-GB" dirty="0"/>
          </a:p>
          <a:p>
            <a:pPr marL="342900" lvl="0" indent="-342900" algn="just">
              <a:lnSpc>
                <a:spcPct val="115000"/>
              </a:lnSpc>
              <a:buFont typeface="Arial" panose="020B0604020202020204" pitchFamily="34" charset="0"/>
              <a:buChar char="●"/>
            </a:pPr>
            <a:r>
              <a:rPr lang="af-ZA" sz="1800" dirty="0">
                <a:effectLst/>
                <a:latin typeface="Calibri" panose="020F0502020204030204" pitchFamily="34" charset="0"/>
                <a:ea typeface="Noto Sans Symbols"/>
                <a:cs typeface="Noto Sans Symbols"/>
              </a:rPr>
              <a:t>As tiener, gaan jy deur baie veranderinge in jou gedagtes, gedrag, emosies en liggaam. Gedurende hierdie tyd is jou </a:t>
            </a:r>
            <a:r>
              <a:rPr lang="af-ZA" sz="1800" b="1" dirty="0">
                <a:effectLst/>
                <a:latin typeface="Calibri" panose="020F0502020204030204" pitchFamily="34" charset="0"/>
                <a:ea typeface="Noto Sans Symbols"/>
                <a:cs typeface="Noto Sans Symbols"/>
              </a:rPr>
              <a:t>innerlike stem </a:t>
            </a:r>
            <a:r>
              <a:rPr lang="af-ZA" sz="1800" dirty="0">
                <a:effectLst/>
                <a:latin typeface="Calibri" panose="020F0502020204030204" pitchFamily="34" charset="0"/>
                <a:ea typeface="Noto Sans Symbols"/>
                <a:cs typeface="Noto Sans Symbols"/>
              </a:rPr>
              <a:t>(ook bekend as </a:t>
            </a:r>
            <a:r>
              <a:rPr lang="af-ZA" sz="1800" dirty="0" err="1">
                <a:effectLst/>
                <a:latin typeface="Calibri" panose="020F0502020204030204" pitchFamily="34" charset="0"/>
                <a:ea typeface="Noto Sans Symbols"/>
                <a:cs typeface="Noto Sans Symbols"/>
              </a:rPr>
              <a:t>selfgesprekke</a:t>
            </a:r>
            <a:r>
              <a:rPr lang="af-ZA" sz="1800" dirty="0">
                <a:effectLst/>
                <a:latin typeface="Calibri" panose="020F0502020204030204" pitchFamily="34" charset="0"/>
                <a:ea typeface="Noto Sans Symbols"/>
                <a:cs typeface="Noto Sans Symbols"/>
              </a:rPr>
              <a:t>) belangrik.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die leerders om "innerlike stem" te definieer.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i="1" dirty="0">
                <a:solidFill>
                  <a:srgbClr val="000000"/>
                </a:solidFill>
                <a:effectLst/>
                <a:latin typeface="Calibri" panose="020F0502020204030204" pitchFamily="34" charset="0"/>
                <a:ea typeface="Arial" panose="020B0604020202020204" pitchFamily="34" charset="0"/>
                <a:cs typeface="Noto Sans Symbols"/>
              </a:rPr>
              <a:t>Innerlike stem</a:t>
            </a:r>
            <a:r>
              <a:rPr lang="af-ZA" sz="1800" dirty="0">
                <a:solidFill>
                  <a:srgbClr val="000000"/>
                </a:solidFill>
                <a:effectLst/>
                <a:latin typeface="Calibri" panose="020F0502020204030204" pitchFamily="34" charset="0"/>
                <a:ea typeface="Arial" panose="020B0604020202020204" pitchFamily="34" charset="0"/>
                <a:cs typeface="Noto Sans Symbols"/>
              </a:rPr>
              <a:t> verwys na die "hoor" van jou eie stem wat frases en gesprekke in jou gedagtes speel.</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effectLst/>
                <a:latin typeface="Calibri" panose="020F0502020204030204" pitchFamily="34" charset="0"/>
                <a:ea typeface="Noto Sans Symbols"/>
                <a:cs typeface="Noto Sans Symbols"/>
              </a:rPr>
              <a:t>Soms kan hierdie stem sag wees en onherkenbaar om te hoor, maar ander kere kan dit redelik duidelik wees. Dit beïnvloed wat jy glo, hoe jy dinge sien en wat jy doen.</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err="1">
                <a:effectLst/>
                <a:latin typeface="Calibri" panose="020F0502020204030204" pitchFamily="34" charset="0"/>
                <a:ea typeface="Noto Sans Symbols"/>
                <a:cs typeface="Noto Sans Symbols"/>
              </a:rPr>
              <a:t>Selfgesprekke</a:t>
            </a:r>
            <a:r>
              <a:rPr lang="af-ZA" sz="1800" dirty="0">
                <a:effectLst/>
                <a:latin typeface="Calibri" panose="020F0502020204030204" pitchFamily="34" charset="0"/>
                <a:ea typeface="Noto Sans Symbols"/>
                <a:cs typeface="Noto Sans Symbols"/>
              </a:rPr>
              <a:t> bestaan uit die boodskappe en gedagtes wat jy vir jouself vertel, hetsy doelbewus of sonder om daaroor na te dink. </a:t>
            </a:r>
            <a:r>
              <a:rPr lang="af-ZA" sz="1800" dirty="0">
                <a:solidFill>
                  <a:srgbClr val="000000"/>
                </a:solidFill>
                <a:effectLst/>
                <a:latin typeface="Calibri" panose="020F0502020204030204" pitchFamily="34" charset="0"/>
                <a:ea typeface="Arial" panose="020B0604020202020204" pitchFamily="34" charset="0"/>
                <a:cs typeface="Noto Sans Symbols"/>
              </a:rPr>
              <a:t>Hierdie gedagtes kan positief of negatief wees en kan jou selfbeeld, jou algemene geestesgesondheid en jou vermoë om te herstel, ná uitdagings, beïnvloed.</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Om die voordele van positiewe </a:t>
            </a:r>
            <a:r>
              <a:rPr lang="af-ZA" sz="1800" dirty="0" err="1">
                <a:solidFill>
                  <a:srgbClr val="000000"/>
                </a:solidFill>
                <a:effectLst/>
                <a:latin typeface="Calibri" panose="020F0502020204030204" pitchFamily="34" charset="0"/>
                <a:ea typeface="Arial" panose="020B0604020202020204" pitchFamily="34" charset="0"/>
                <a:cs typeface="Noto Sans Symbols"/>
              </a:rPr>
              <a:t>selfgesprekke</a:t>
            </a:r>
            <a:r>
              <a:rPr lang="af-ZA" sz="1800" dirty="0">
                <a:solidFill>
                  <a:srgbClr val="000000"/>
                </a:solidFill>
                <a:effectLst/>
                <a:latin typeface="Calibri" panose="020F0502020204030204" pitchFamily="34" charset="0"/>
                <a:ea typeface="Arial" panose="020B0604020202020204" pitchFamily="34" charset="0"/>
                <a:cs typeface="Noto Sans Symbols"/>
              </a:rPr>
              <a:t> te verstaan, moet ons eers negatiewe </a:t>
            </a:r>
            <a:r>
              <a:rPr lang="af-ZA" sz="1800" dirty="0" err="1">
                <a:solidFill>
                  <a:srgbClr val="000000"/>
                </a:solidFill>
                <a:effectLst/>
                <a:latin typeface="Calibri" panose="020F0502020204030204" pitchFamily="34" charset="0"/>
                <a:ea typeface="Arial" panose="020B0604020202020204" pitchFamily="34" charset="0"/>
                <a:cs typeface="Noto Sans Symbols"/>
              </a:rPr>
              <a:t>selfgesprekke</a:t>
            </a:r>
            <a:r>
              <a:rPr lang="af-ZA" sz="1800" dirty="0">
                <a:solidFill>
                  <a:srgbClr val="000000"/>
                </a:solidFill>
                <a:effectLst/>
                <a:latin typeface="Calibri" panose="020F0502020204030204" pitchFamily="34" charset="0"/>
                <a:ea typeface="Arial" panose="020B0604020202020204" pitchFamily="34" charset="0"/>
                <a:cs typeface="Noto Sans Symbols"/>
              </a:rPr>
              <a:t> verstaan. Kom ons kyk na 'n video wat hierdie konsep verduidelik. </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Kyk: </a:t>
            </a:r>
            <a:r>
              <a:rPr lang="af-ZA" sz="1800" b="1" i="1" dirty="0">
                <a:solidFill>
                  <a:srgbClr val="000000"/>
                </a:solidFill>
                <a:effectLst/>
                <a:highlight>
                  <a:srgbClr val="FFFFFF"/>
                </a:highlight>
                <a:latin typeface="Calibri" panose="020F0502020204030204" pitchFamily="34" charset="0"/>
                <a:ea typeface="Arial" panose="020B0604020202020204" pitchFamily="34" charset="0"/>
                <a:cs typeface="Noto Sans Symbols"/>
              </a:rPr>
              <a:t>5 </a:t>
            </a:r>
            <a:r>
              <a:rPr lang="af-ZA" sz="1800" b="1" i="1" dirty="0" err="1">
                <a:solidFill>
                  <a:srgbClr val="000000"/>
                </a:solidFill>
                <a:effectLst/>
                <a:highlight>
                  <a:srgbClr val="FFFFFF"/>
                </a:highlight>
                <a:latin typeface="Calibri" panose="020F0502020204030204" pitchFamily="34" charset="0"/>
                <a:ea typeface="Arial" panose="020B0604020202020204" pitchFamily="34" charset="0"/>
                <a:cs typeface="Noto Sans Symbols"/>
              </a:rPr>
              <a:t>Signs</a:t>
            </a:r>
            <a:r>
              <a:rPr lang="af-ZA" sz="1800" b="1" i="1" dirty="0">
                <a:solidFill>
                  <a:srgbClr val="000000"/>
                </a:solidFill>
                <a:effectLst/>
                <a:highlight>
                  <a:srgbClr val="FFFFFF"/>
                </a:highlight>
                <a:latin typeface="Calibri" panose="020F0502020204030204" pitchFamily="34" charset="0"/>
                <a:ea typeface="Arial" panose="020B0604020202020204" pitchFamily="34" charset="0"/>
                <a:cs typeface="Noto Sans Symbols"/>
              </a:rPr>
              <a:t> </a:t>
            </a:r>
            <a:r>
              <a:rPr lang="af-ZA" sz="1800" b="1" i="1" dirty="0" err="1">
                <a:solidFill>
                  <a:srgbClr val="000000"/>
                </a:solidFill>
                <a:effectLst/>
                <a:highlight>
                  <a:srgbClr val="FFFFFF"/>
                </a:highlight>
                <a:latin typeface="Calibri" panose="020F0502020204030204" pitchFamily="34" charset="0"/>
                <a:ea typeface="Arial" panose="020B0604020202020204" pitchFamily="34" charset="0"/>
                <a:cs typeface="Noto Sans Symbols"/>
              </a:rPr>
              <a:t>Your</a:t>
            </a:r>
            <a:r>
              <a:rPr lang="af-ZA" sz="1800" b="1" i="1" dirty="0">
                <a:solidFill>
                  <a:srgbClr val="000000"/>
                </a:solidFill>
                <a:effectLst/>
                <a:highlight>
                  <a:srgbClr val="FFFFFF"/>
                </a:highlight>
                <a:latin typeface="Calibri" panose="020F0502020204030204" pitchFamily="34" charset="0"/>
                <a:ea typeface="Arial" panose="020B0604020202020204" pitchFamily="34" charset="0"/>
                <a:cs typeface="Noto Sans Symbols"/>
              </a:rPr>
              <a:t> Inner </a:t>
            </a:r>
            <a:r>
              <a:rPr lang="af-ZA" sz="1800" b="1" i="1" dirty="0" err="1">
                <a:solidFill>
                  <a:srgbClr val="000000"/>
                </a:solidFill>
                <a:effectLst/>
                <a:highlight>
                  <a:srgbClr val="FFFFFF"/>
                </a:highlight>
                <a:latin typeface="Calibri" panose="020F0502020204030204" pitchFamily="34" charset="0"/>
                <a:ea typeface="Arial" panose="020B0604020202020204" pitchFamily="34" charset="0"/>
                <a:cs typeface="Noto Sans Symbols"/>
              </a:rPr>
              <a:t>Voice</a:t>
            </a:r>
            <a:r>
              <a:rPr lang="af-ZA" sz="1800" b="1" i="1" dirty="0">
                <a:solidFill>
                  <a:srgbClr val="000000"/>
                </a:solidFill>
                <a:effectLst/>
                <a:highlight>
                  <a:srgbClr val="FFFFFF"/>
                </a:highlight>
                <a:latin typeface="Calibri" panose="020F0502020204030204" pitchFamily="34" charset="0"/>
                <a:ea typeface="Arial" panose="020B0604020202020204" pitchFamily="34" charset="0"/>
                <a:cs typeface="Noto Sans Symbols"/>
              </a:rPr>
              <a:t> Is </a:t>
            </a:r>
            <a:r>
              <a:rPr lang="af-ZA" sz="1800" b="1" i="1" dirty="0" err="1">
                <a:solidFill>
                  <a:srgbClr val="000000"/>
                </a:solidFill>
                <a:effectLst/>
                <a:highlight>
                  <a:srgbClr val="FFFFFF"/>
                </a:highlight>
                <a:latin typeface="Calibri" panose="020F0502020204030204" pitchFamily="34" charset="0"/>
                <a:ea typeface="Arial" panose="020B0604020202020204" pitchFamily="34" charset="0"/>
                <a:cs typeface="Noto Sans Symbols"/>
              </a:rPr>
              <a:t>Cruel</a:t>
            </a:r>
            <a:r>
              <a:rPr lang="af-ZA" sz="1800" b="1" i="1" dirty="0">
                <a:solidFill>
                  <a:srgbClr val="000000"/>
                </a:solidFill>
                <a:effectLst/>
                <a:highlight>
                  <a:srgbClr val="FFFFFF"/>
                </a:highlight>
                <a:latin typeface="Calibri" panose="020F0502020204030204" pitchFamily="34" charset="0"/>
                <a:ea typeface="Arial" panose="020B0604020202020204" pitchFamily="34" charset="0"/>
                <a:cs typeface="Noto Sans Symbols"/>
              </a:rPr>
              <a:t> (</a:t>
            </a:r>
            <a:r>
              <a:rPr lang="af-ZA" sz="1800" b="1" i="1" dirty="0" err="1">
                <a:solidFill>
                  <a:srgbClr val="000000"/>
                </a:solidFill>
                <a:effectLst/>
                <a:highlight>
                  <a:srgbClr val="FFFFFF"/>
                </a:highlight>
                <a:latin typeface="Calibri" panose="020F0502020204030204" pitchFamily="34" charset="0"/>
                <a:ea typeface="Arial" panose="020B0604020202020204" pitchFamily="34" charset="0"/>
                <a:cs typeface="Noto Sans Symbols"/>
              </a:rPr>
              <a:t>What</a:t>
            </a:r>
            <a:r>
              <a:rPr lang="af-ZA" sz="1800" b="1" i="1" dirty="0">
                <a:solidFill>
                  <a:srgbClr val="000000"/>
                </a:solidFill>
                <a:effectLst/>
                <a:highlight>
                  <a:srgbClr val="FFFFFF"/>
                </a:highlight>
                <a:latin typeface="Calibri" panose="020F0502020204030204" pitchFamily="34" charset="0"/>
                <a:ea typeface="Arial" panose="020B0604020202020204" pitchFamily="34" charset="0"/>
                <a:cs typeface="Noto Sans Symbols"/>
              </a:rPr>
              <a:t> </a:t>
            </a:r>
            <a:r>
              <a:rPr lang="af-ZA" sz="1800" b="1" i="1" dirty="0" err="1">
                <a:solidFill>
                  <a:srgbClr val="000000"/>
                </a:solidFill>
                <a:effectLst/>
                <a:highlight>
                  <a:srgbClr val="FFFFFF"/>
                </a:highlight>
                <a:latin typeface="Calibri" panose="020F0502020204030204" pitchFamily="34" charset="0"/>
                <a:ea typeface="Arial" panose="020B0604020202020204" pitchFamily="34" charset="0"/>
                <a:cs typeface="Noto Sans Symbols"/>
              </a:rPr>
              <a:t>To</a:t>
            </a:r>
            <a:r>
              <a:rPr lang="af-ZA" sz="1800" b="1" i="1" dirty="0">
                <a:solidFill>
                  <a:srgbClr val="000000"/>
                </a:solidFill>
                <a:effectLst/>
                <a:highlight>
                  <a:srgbClr val="FFFFFF"/>
                </a:highlight>
                <a:latin typeface="Calibri" panose="020F0502020204030204" pitchFamily="34" charset="0"/>
                <a:ea typeface="Arial" panose="020B0604020202020204" pitchFamily="34" charset="0"/>
                <a:cs typeface="Noto Sans Symbols"/>
              </a:rPr>
              <a:t> Do) </a:t>
            </a:r>
            <a:r>
              <a:rPr lang="af-ZA" sz="1800" u="sng" dirty="0">
                <a:solidFill>
                  <a:srgbClr val="000000"/>
                </a:solidFill>
                <a:effectLst/>
                <a:latin typeface="Calibri" panose="020F0502020204030204" pitchFamily="34" charset="0"/>
                <a:ea typeface="Arial" panose="020B0604020202020204" pitchFamily="34" charset="0"/>
                <a:cs typeface="Noto Sans Symbols"/>
                <a:hlinkClick r:id="rId3"/>
              </a:rPr>
              <a:t>https://www.youtube.com/watch?v=EcD5hq8yazU</a:t>
            </a:r>
            <a:r>
              <a:rPr lang="af-ZA" sz="1800" dirty="0">
                <a:solidFill>
                  <a:srgbClr val="000000"/>
                </a:solidFill>
                <a:effectLst/>
                <a:latin typeface="Calibri" panose="020F0502020204030204" pitchFamily="34" charset="0"/>
                <a:ea typeface="Arial" panose="020B0604020202020204" pitchFamily="34" charset="0"/>
                <a:cs typeface="Noto Sans Symbols"/>
              </a:rPr>
              <a:t> (4 min 26 sek)</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28C210A6-62AD-4E9D-9583-3F1335D99982}" type="slidenum">
              <a:rPr lang="en-US" smtClean="0"/>
              <a:t>2</a:t>
            </a:fld>
            <a:endParaRPr lang="en-US"/>
          </a:p>
        </p:txBody>
      </p:sp>
    </p:spTree>
    <p:extLst>
      <p:ext uri="{BB962C8B-B14F-4D97-AF65-F5344CB8AC3E}">
        <p14:creationId xmlns:p14="http://schemas.microsoft.com/office/powerpoint/2010/main" val="1836965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(5 min)</a:t>
            </a:r>
          </a:p>
          <a:p>
            <a:endParaRPr lang="en-GB"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Die video wat ons sopas gekyk het, het 'n paar tegnieke genoem oor hoe jy van negatiewe na positiewe </a:t>
            </a:r>
            <a:r>
              <a:rPr lang="af-ZA" sz="1200" dirty="0" err="1">
                <a:solidFill>
                  <a:srgbClr val="000000"/>
                </a:solidFill>
                <a:effectLst/>
                <a:latin typeface="Calibri" panose="020F0502020204030204" pitchFamily="34" charset="0"/>
                <a:ea typeface="Arial" panose="020B0604020202020204" pitchFamily="34" charset="0"/>
                <a:cs typeface="Noto Sans Symbols"/>
              </a:rPr>
              <a:t>selfgesprek</a:t>
            </a:r>
            <a:r>
              <a:rPr lang="af-ZA" sz="1200" dirty="0">
                <a:solidFill>
                  <a:srgbClr val="000000"/>
                </a:solidFill>
                <a:effectLst/>
                <a:latin typeface="Calibri" panose="020F0502020204030204" pitchFamily="34" charset="0"/>
                <a:ea typeface="Arial" panose="020B0604020202020204" pitchFamily="34" charset="0"/>
                <a:cs typeface="Noto Sans Symbols"/>
              </a:rPr>
              <a:t> kan oorgaan.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die leerders om die tegnieke wat hulle uit die video kan onthou, te noem.</a:t>
            </a:r>
            <a:endParaRPr lang="en-US" sz="1200" dirty="0">
              <a:effectLst/>
              <a:latin typeface="Noto Sans Symbols"/>
              <a:ea typeface="Noto Sans Symbols"/>
              <a:cs typeface="Noto Sans Symbols"/>
            </a:endParaRPr>
          </a:p>
          <a:p>
            <a:pPr marL="450215"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Bespreek kortliks die volgende tegnieke met die leerders. </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Courier New" panose="02070309020205020404" pitchFamily="49" charset="0"/>
                <a:cs typeface="Courier New" panose="02070309020205020404" pitchFamily="49" charset="0"/>
              </a:rPr>
              <a:t>Bewustheid: </a:t>
            </a:r>
            <a:r>
              <a:rPr lang="af-ZA" sz="1200" dirty="0">
                <a:effectLst/>
                <a:latin typeface="Calibri" panose="020F0502020204030204" pitchFamily="34" charset="0"/>
                <a:ea typeface="Courier New" panose="02070309020205020404" pitchFamily="49" charset="0"/>
                <a:cs typeface="Courier New" panose="02070309020205020404" pitchFamily="49" charset="0"/>
              </a:rPr>
              <a:t>Let op wanneer jy aan negatiewe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selfgesprekke</a:t>
            </a:r>
            <a:r>
              <a:rPr lang="af-ZA" sz="1200" dirty="0">
                <a:effectLst/>
                <a:latin typeface="Calibri" panose="020F0502020204030204" pitchFamily="34" charset="0"/>
                <a:ea typeface="Courier New" panose="02070309020205020404" pitchFamily="49" charset="0"/>
                <a:cs typeface="Courier New" panose="02070309020205020404" pitchFamily="49" charset="0"/>
              </a:rPr>
              <a:t> deelneem. Let op die woorde wat jy gebruik en hoe dit jou laat voel.</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Courier New" panose="02070309020205020404" pitchFamily="49" charset="0"/>
                <a:cs typeface="Courier New" panose="02070309020205020404" pitchFamily="49" charset="0"/>
              </a:rPr>
              <a:t>Daag negatiewe gedagtes uit</a:t>
            </a:r>
            <a:r>
              <a:rPr lang="af-ZA" sz="1200" dirty="0">
                <a:effectLst/>
                <a:latin typeface="Calibri" panose="020F0502020204030204" pitchFamily="34" charset="0"/>
                <a:ea typeface="Courier New" panose="02070309020205020404" pitchFamily="49" charset="0"/>
                <a:cs typeface="Courier New" panose="02070309020205020404" pitchFamily="49" charset="0"/>
              </a:rPr>
              <a:t>: Wanneer  jy jouself betrap met negatiewe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denke,moet</a:t>
            </a:r>
            <a:r>
              <a:rPr lang="af-ZA" sz="1200" dirty="0">
                <a:effectLst/>
                <a:latin typeface="Calibri" panose="020F0502020204030204" pitchFamily="34" charset="0"/>
                <a:ea typeface="Courier New" panose="02070309020205020404" pitchFamily="49" charset="0"/>
                <a:cs typeface="Courier New" panose="02070309020205020404" pitchFamily="49" charset="0"/>
              </a:rPr>
              <a:t> jy jou negatiewe gedagtes uitdaag. Vra jouself af of daar bewyse is om dit te ondersteun en of daar dalk 'n ander, meer positiewe manier is om die situasie te sien.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Courier New" panose="02070309020205020404" pitchFamily="49" charset="0"/>
                <a:cs typeface="Courier New" panose="02070309020205020404" pitchFamily="49" charset="0"/>
              </a:rPr>
              <a:t>Vervang negatiewe gedagtes met positiewe gedagtes:</a:t>
            </a:r>
            <a:r>
              <a:rPr lang="af-ZA" sz="1200" dirty="0">
                <a:effectLst/>
                <a:latin typeface="Calibri" panose="020F0502020204030204" pitchFamily="34" charset="0"/>
                <a:ea typeface="Courier New" panose="02070309020205020404" pitchFamily="49" charset="0"/>
                <a:cs typeface="Courier New" panose="02070309020205020404" pitchFamily="49" charset="0"/>
              </a:rPr>
              <a:t> Sodra jy negatiewe gedagtes uitgedaag het, vervang dit met positiewe gedagtes.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Byvoorbeeld: "Ek kan niks reg doen nie." kan vervang word met "Ek maak foute soos almal, maar ek leer daaruit en verbeter."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Courier New" panose="02070309020205020404" pitchFamily="49" charset="0"/>
                <a:cs typeface="Courier New" panose="02070309020205020404" pitchFamily="49" charset="0"/>
              </a:rPr>
              <a:t>Beoefen </a:t>
            </a:r>
            <a:r>
              <a:rPr lang="af-ZA" sz="1200" b="1" dirty="0" err="1">
                <a:effectLst/>
                <a:latin typeface="Calibri" panose="020F0502020204030204" pitchFamily="34" charset="0"/>
                <a:ea typeface="Courier New" panose="02070309020205020404" pitchFamily="49" charset="0"/>
                <a:cs typeface="Courier New" panose="02070309020205020404" pitchFamily="49" charset="0"/>
              </a:rPr>
              <a:t>selfdeernis</a:t>
            </a:r>
            <a:r>
              <a:rPr lang="af-ZA" sz="1200" b="1" dirty="0">
                <a:effectLst/>
                <a:latin typeface="Calibri" panose="020F0502020204030204" pitchFamily="34" charset="0"/>
                <a:ea typeface="Courier New" panose="02070309020205020404" pitchFamily="49" charset="0"/>
                <a:cs typeface="Courier New" panose="02070309020205020404" pitchFamily="49" charset="0"/>
              </a:rPr>
              <a:t>:</a:t>
            </a:r>
            <a:r>
              <a:rPr lang="af-ZA" sz="1200" dirty="0">
                <a:effectLst/>
                <a:latin typeface="Calibri" panose="020F0502020204030204" pitchFamily="34" charset="0"/>
                <a:ea typeface="Courier New" panose="02070309020205020404" pitchFamily="49" charset="0"/>
                <a:cs typeface="Courier New" panose="02070309020205020404" pitchFamily="49" charset="0"/>
              </a:rPr>
              <a:t> Behandel jouself met vriendelikheid en begrip, soos jy 'n vriend sou behandel. Herinner jouself daaraan dat almal foute maak en dat dit aanvaarbaar is om nie perfek te wees nie.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Courier New" panose="02070309020205020404" pitchFamily="49" charset="0"/>
                <a:cs typeface="Courier New" panose="02070309020205020404" pitchFamily="49" charset="0"/>
              </a:rPr>
              <a:t>Maak gebruik van positiewe bevestigings:</a:t>
            </a:r>
            <a:r>
              <a:rPr lang="af-ZA" sz="1200" dirty="0">
                <a:effectLst/>
                <a:latin typeface="Calibri" panose="020F0502020204030204" pitchFamily="34" charset="0"/>
                <a:ea typeface="Courier New" panose="02070309020205020404" pitchFamily="49" charset="0"/>
                <a:cs typeface="Courier New" panose="02070309020205020404" pitchFamily="49" charset="0"/>
              </a:rPr>
              <a:t> Herhaal gereeld positiewe bevestigings aan jouself. Dit is kort, positiewe stellings wat kan help om jou denke te herprogrammeer.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Byvoorbeeld, "Ek is in staat", "Ek verdien om gelukkig te wees" of </a:t>
            </a:r>
            <a:r>
              <a:rPr lang="af-ZA" sz="1200"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"Carpe Diem"</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(gryp die dag aan).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effectLst/>
                <a:latin typeface="Calibri" panose="020F0502020204030204" pitchFamily="34" charset="0"/>
                <a:ea typeface="Courier New" panose="02070309020205020404" pitchFamily="49" charset="0"/>
                <a:cs typeface="Courier New" panose="02070309020205020404" pitchFamily="49" charset="0"/>
              </a:rPr>
              <a:t>Omring jouself met positiwiteit:</a:t>
            </a:r>
            <a:r>
              <a:rPr lang="af-ZA" sz="1200" dirty="0">
                <a:effectLst/>
                <a:latin typeface="Calibri" panose="020F0502020204030204" pitchFamily="34" charset="0"/>
                <a:ea typeface="Courier New" panose="02070309020205020404" pitchFamily="49" charset="0"/>
                <a:cs typeface="Courier New" panose="02070309020205020404" pitchFamily="49" charset="0"/>
              </a:rPr>
              <a:t> Bestee tyd saam met mense wat jou ophef en raak betrokke by aktiwiteite wat jou goed laat voel oor jouself.</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28C210A6-62AD-4E9D-9583-3F1335D99982}" type="slidenum">
              <a:rPr lang="en-US" smtClean="0"/>
              <a:t>3</a:t>
            </a:fld>
            <a:endParaRPr lang="en-US"/>
          </a:p>
        </p:txBody>
      </p:sp>
    </p:spTree>
    <p:extLst>
      <p:ext uri="{BB962C8B-B14F-4D97-AF65-F5344CB8AC3E}">
        <p14:creationId xmlns:p14="http://schemas.microsoft.com/office/powerpoint/2010/main" val="3300539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Aktiwiteit</a:t>
            </a:r>
            <a:r>
              <a:rPr lang="en-GB" dirty="0"/>
              <a:t> in pare (7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moet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800" b="1" dirty="0">
                <a:solidFill>
                  <a:srgbClr val="000000"/>
                </a:solidFill>
                <a:effectLst/>
                <a:latin typeface="Calibri" panose="020F0502020204030204" pitchFamily="34" charset="0"/>
                <a:ea typeface="Arial" panose="020B0604020202020204" pitchFamily="34" charset="0"/>
                <a:cs typeface="Noto Sans Symbols"/>
              </a:rPr>
              <a:t>(</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b="1" dirty="0">
                <a:solidFill>
                  <a:srgbClr val="000000"/>
                </a:solidFill>
                <a:effectLst/>
                <a:latin typeface="Calibri" panose="020F0502020204030204" pitchFamily="34" charset="0"/>
                <a:ea typeface="Arial" panose="020B0604020202020204" pitchFamily="34" charset="0"/>
                <a:cs typeface="Noto Sans Symbols"/>
              </a:rPr>
              <a:t>)</a:t>
            </a:r>
            <a:r>
              <a:rPr lang="af-ZA" sz="1800" dirty="0">
                <a:solidFill>
                  <a:srgbClr val="000000"/>
                </a:solidFill>
                <a:effectLst/>
                <a:latin typeface="Calibri" panose="020F0502020204030204" pitchFamily="34" charset="0"/>
                <a:ea typeface="Arial" panose="020B0604020202020204" pitchFamily="34" charset="0"/>
                <a:cs typeface="Noto Sans Symbols"/>
              </a:rPr>
              <a:t> voltooi.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sal in pare werk om te oefen om negatiewe gedagtes in positiewe gedagtes te herformuleer.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Gee leerders 5 minute om die aktiwiteit te voltooi. Vra 'n paar leerders om terugvoer aan die res van die klas te gee.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Moontlike antwoorde is beskikbaar op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 MEMO</a:t>
            </a:r>
            <a:r>
              <a:rPr lang="af-ZA"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p:txBody>
      </p:sp>
      <p:sp>
        <p:nvSpPr>
          <p:cNvPr id="4" name="Slide Number Placeholder 3"/>
          <p:cNvSpPr>
            <a:spLocks noGrp="1"/>
          </p:cNvSpPr>
          <p:nvPr>
            <p:ph type="sldNum" sz="quarter" idx="5"/>
          </p:nvPr>
        </p:nvSpPr>
        <p:spPr/>
        <p:txBody>
          <a:bodyPr/>
          <a:lstStyle/>
          <a:p>
            <a:fld id="{28C210A6-62AD-4E9D-9583-3F1335D99982}" type="slidenum">
              <a:rPr lang="en-US" smtClean="0"/>
              <a:t>4</a:t>
            </a:fld>
            <a:endParaRPr lang="en-US"/>
          </a:p>
        </p:txBody>
      </p:sp>
    </p:spTree>
    <p:extLst>
      <p:ext uri="{BB962C8B-B14F-4D97-AF65-F5344CB8AC3E}">
        <p14:creationId xmlns:p14="http://schemas.microsoft.com/office/powerpoint/2010/main" val="108953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(5 min)</a:t>
            </a:r>
          </a:p>
          <a:p>
            <a:endParaRPr lang="en-GB"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In ons vorige les het ons die belangrikheid van 'n sterk selfkonsep ondersoek. Tydens die </a:t>
            </a:r>
            <a:r>
              <a:rPr lang="af-ZA" sz="1200" dirty="0" err="1">
                <a:solidFill>
                  <a:srgbClr val="000000"/>
                </a:solidFill>
                <a:effectLst/>
                <a:latin typeface="Calibri" panose="020F0502020204030204" pitchFamily="34" charset="0"/>
                <a:ea typeface="Arial" panose="020B0604020202020204" pitchFamily="34" charset="0"/>
                <a:cs typeface="Noto Sans Symbols"/>
              </a:rPr>
              <a:t>bingospel</a:t>
            </a:r>
            <a:r>
              <a:rPr lang="af-ZA" sz="1200" dirty="0">
                <a:solidFill>
                  <a:srgbClr val="000000"/>
                </a:solidFill>
                <a:effectLst/>
                <a:latin typeface="Calibri" panose="020F0502020204030204" pitchFamily="34" charset="0"/>
                <a:ea typeface="Arial" panose="020B0604020202020204" pitchFamily="34" charset="0"/>
                <a:cs typeface="Noto Sans Symbols"/>
              </a:rPr>
              <a:t> het ons geleer dat almal unieke eienskappe en ervarings het. Om ons individualiteit en uniekheid te omhels, is van kardinale belang om 'n sterk selfkonsep te ontwikkel. Daarbenewens is dit noodsaaklik om ruimte te skep vir ander om hul outentieke self te wees, wat oordeel verminder om 'n omgewing te skep waar almal kan floreer.</a:t>
            </a:r>
            <a:endParaRPr lang="en-US" sz="1200" dirty="0">
              <a:effectLst/>
              <a:latin typeface="Noto Sans Symbols"/>
              <a:ea typeface="Noto Sans Symbols"/>
              <a:cs typeface="Noto Sans Symbols"/>
            </a:endParaRPr>
          </a:p>
          <a:p>
            <a:pPr marL="457200"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Onthou dat jy nie hoef te verander wie jy is om in te pas nie. Jy is wonderlik net soos jy is. </a:t>
            </a:r>
            <a:r>
              <a:rPr lang="af-ZA" sz="1200" dirty="0">
                <a:effectLst/>
                <a:latin typeface="Calibri" panose="020F0502020204030204" pitchFamily="34" charset="0"/>
                <a:ea typeface="Noto Sans Symbols"/>
                <a:cs typeface="Noto Sans Symbols"/>
              </a:rPr>
              <a:t>Om jou uniekheid te omhels, kan jou selfbeeld 'n hupstoot gee, jou gelukkiger maak, jou selfvertroue bou en jou gedagtes oopmaak vir nuwe idees en ervarings. </a:t>
            </a:r>
            <a:r>
              <a:rPr lang="af-ZA" sz="1200" dirty="0">
                <a:solidFill>
                  <a:srgbClr val="000000"/>
                </a:solidFill>
                <a:effectLst/>
                <a:latin typeface="Calibri" panose="020F0502020204030204" pitchFamily="34" charset="0"/>
                <a:ea typeface="Arial" panose="020B0604020202020204" pitchFamily="34" charset="0"/>
                <a:cs typeface="Noto Sans Symbols"/>
              </a:rPr>
              <a:t>Kom ons kyk hoe ons dit kan doen:</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Verstaan uniekheid:</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Elke individu het unieke eienskappe, talente en perspektiewe. Hierdie verskille maak elke persoon spesiaal en waardevol.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Selfontdekking: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Neem tyd om jou belangstellings, stokperdjies en passies te verken. Identifiseer jou sterkpunte en areas waar jy uitblink.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Selfaanvaarding: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Waardeer jou unieke persoonlikheid en eienskappe. Verstaan dat onvolmaakthede 'n natuurlike deel van menswees is.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Bou selfvertroue: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Stel persoonlike doelwitte en vier jou prestasies. Beoefen positiewe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selfgesprekke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en vermy om jouself met ander te vergelyk.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Selfuitdrukking</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Vind kreatiewe uitlaatkleppe soos kuns, musiek, sport of skryfwerk om jou individualiteit uit te druk. Deel jou gedagtes en idees. met selfvertroue, met ander.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914400"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28C210A6-62AD-4E9D-9583-3F1335D99982}" type="slidenum">
              <a:rPr lang="en-US" smtClean="0"/>
              <a:t>5</a:t>
            </a:fld>
            <a:endParaRPr lang="en-US"/>
          </a:p>
        </p:txBody>
      </p:sp>
    </p:spTree>
    <p:extLst>
      <p:ext uri="{BB962C8B-B14F-4D97-AF65-F5344CB8AC3E}">
        <p14:creationId xmlns:p14="http://schemas.microsoft.com/office/powerpoint/2010/main" val="2336255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(5 min)</a:t>
            </a:r>
          </a:p>
          <a:p>
            <a:endParaRPr lang="en-GB"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Om uniekheid te omhels beteken nie net om jouself lief te hê nie, maar ook om die diversiteit van ander te aanvaar en te vier. As ons almal daarna streef om meer medelye met mekaar te toon, sal ons minder geïsoleerd voel wanneer ons voor </a:t>
            </a:r>
            <a:r>
              <a:rPr lang="af-ZA" sz="1200" dirty="0" err="1">
                <a:solidFill>
                  <a:srgbClr val="000000"/>
                </a:solidFill>
                <a:effectLst/>
                <a:latin typeface="Calibri" panose="020F0502020204030204" pitchFamily="34" charset="0"/>
                <a:ea typeface="Arial" panose="020B0604020202020204" pitchFamily="34" charset="0"/>
                <a:cs typeface="Noto Sans Symbols"/>
              </a:rPr>
              <a:t>identiteitsuitdagings</a:t>
            </a:r>
            <a:r>
              <a:rPr lang="af-ZA" sz="1200" dirty="0">
                <a:solidFill>
                  <a:srgbClr val="000000"/>
                </a:solidFill>
                <a:effectLst/>
                <a:latin typeface="Calibri" panose="020F0502020204030204" pitchFamily="34" charset="0"/>
                <a:ea typeface="Arial" panose="020B0604020202020204" pitchFamily="34" charset="0"/>
                <a:cs typeface="Noto Sans Symbols"/>
              </a:rPr>
              <a:t> te staan kom.</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b="1" dirty="0">
                <a:solidFill>
                  <a:srgbClr val="FF0000"/>
                </a:solidFill>
                <a:effectLst/>
                <a:latin typeface="Calibri" panose="020F0502020204030204" pitchFamily="34" charset="0"/>
                <a:ea typeface="Arial" panose="020B0604020202020204" pitchFamily="34" charset="0"/>
                <a:cs typeface="Noto Sans Symbols"/>
              </a:rPr>
              <a:t>Nota aan onderwyser:</a:t>
            </a:r>
            <a:r>
              <a:rPr lang="af-ZA" sz="1200" dirty="0">
                <a:solidFill>
                  <a:srgbClr val="FF0000"/>
                </a:solidFill>
                <a:effectLst/>
                <a:latin typeface="Calibri" panose="020F0502020204030204" pitchFamily="34" charset="0"/>
                <a:ea typeface="Arial" panose="020B0604020202020204" pitchFamily="34" charset="0"/>
                <a:cs typeface="Noto Sans Symbols"/>
              </a:rPr>
              <a:t> U mag dalk </a:t>
            </a:r>
            <a:r>
              <a:rPr lang="af-ZA" sz="1200" dirty="0" err="1">
                <a:solidFill>
                  <a:srgbClr val="FF0000"/>
                </a:solidFill>
                <a:effectLst/>
                <a:latin typeface="Calibri" panose="020F0502020204030204" pitchFamily="34" charset="0"/>
                <a:ea typeface="Arial" panose="020B0604020202020204" pitchFamily="34" charset="0"/>
                <a:cs typeface="Noto Sans Symbols"/>
              </a:rPr>
              <a:t>neurodiverse</a:t>
            </a:r>
            <a:r>
              <a:rPr lang="af-ZA" sz="1200" dirty="0">
                <a:solidFill>
                  <a:srgbClr val="FF0000"/>
                </a:solidFill>
                <a:effectLst/>
                <a:latin typeface="Calibri" panose="020F0502020204030204" pitchFamily="34" charset="0"/>
                <a:ea typeface="Arial" panose="020B0604020202020204" pitchFamily="34" charset="0"/>
                <a:cs typeface="Noto Sans Symbols"/>
              </a:rPr>
              <a:t> leerders of leerders wat </a:t>
            </a:r>
            <a:r>
              <a:rPr lang="af-ZA" sz="1200" dirty="0" err="1">
                <a:solidFill>
                  <a:srgbClr val="FF0000"/>
                </a:solidFill>
                <a:effectLst/>
                <a:latin typeface="Calibri" panose="020F0502020204030204" pitchFamily="34" charset="0"/>
                <a:ea typeface="Arial" panose="020B0604020202020204" pitchFamily="34" charset="0"/>
                <a:cs typeface="Noto Sans Symbols"/>
              </a:rPr>
              <a:t>geestesgesondheidsprobleme</a:t>
            </a:r>
            <a:r>
              <a:rPr lang="af-ZA" sz="1200" dirty="0">
                <a:solidFill>
                  <a:srgbClr val="FF0000"/>
                </a:solidFill>
                <a:effectLst/>
                <a:latin typeface="Calibri" panose="020F0502020204030204" pitchFamily="34" charset="0"/>
                <a:ea typeface="Arial" panose="020B0604020202020204" pitchFamily="34" charset="0"/>
                <a:cs typeface="Noto Sans Symbols"/>
              </a:rPr>
              <a:t> ervaar in u klas hê. Watter aksies kan hul klasmaats neem om hulle meer in te sluit en meer bewus te wees van hul unieke ervarings?</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te deel hoe hulle dink ons die uniekheid van ander kan omhels.</a:t>
            </a:r>
            <a:endParaRPr lang="en-US" sz="1200" dirty="0">
              <a:effectLst/>
              <a:latin typeface="Noto Sans Symbols"/>
              <a:ea typeface="Noto Sans Symbols"/>
              <a:cs typeface="Noto Sans Symbols"/>
            </a:endParaRPr>
          </a:p>
          <a:p>
            <a:pPr marL="457200"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Voorbeelde kan die volgende insluit:</a:t>
            </a:r>
            <a:endParaRPr lang="en-US" sz="1200" dirty="0">
              <a:effectLst/>
              <a:latin typeface="Noto Sans Symbols"/>
              <a:ea typeface="Noto Sans Symbols"/>
              <a:cs typeface="Noto Sans Symbols"/>
            </a:endParaRPr>
          </a:p>
          <a:p>
            <a:pPr marL="742950" lvl="1" indent="-285750" algn="just">
              <a:lnSpc>
                <a:spcPct val="115000"/>
              </a:lnSpc>
              <a:spcAft>
                <a:spcPts val="800"/>
              </a:spcAft>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Erken dat mense uit verskillende agtergronde, kulture en ervarings kom. Die erkenning van diversiteit verryk ons lewens en verbreed ons perspektiewe.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spcAft>
                <a:spcPts val="800"/>
              </a:spcAft>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Beoefen empatie deur ander se gevoelens en standpunte te probeer verstaan deur aktief en met 'n oop gemoed te luister.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spcAft>
                <a:spcPts val="800"/>
              </a:spcAft>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Respekteer elkeen se opinies, selfs al verskil dit van jou eie. Behandel almal met vriendelikheid en regverdigheid.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spcAft>
                <a:spcPts val="800"/>
              </a:spcAft>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Doen moeite om almal by groepaktiwiteite en besprekings in te sluit. Vermy om ander uit te sluit op grond van hul verskille.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spcAft>
                <a:spcPts val="800"/>
              </a:spcAft>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Daag stereotipes uit en vermy aannames oor mense. Spreek jouself uit teen afknouery en diskriminasie.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spcAft>
                <a:spcPts val="800"/>
              </a:spcAft>
              <a:buFont typeface="Courier New" panose="02070309020205020404" pitchFamily="49" charset="0"/>
              <a:buChar char="o"/>
            </a:pPr>
            <a:r>
              <a:rPr lang="af-ZA" sz="1200" dirty="0">
                <a:effectLst/>
                <a:latin typeface="Calibri" panose="020F0502020204030204" pitchFamily="34" charset="0"/>
                <a:ea typeface="Courier New" panose="02070309020205020404" pitchFamily="49" charset="0"/>
                <a:cs typeface="Courier New" panose="02070309020205020404" pitchFamily="49" charset="0"/>
              </a:rPr>
              <a:t>Gebruik die geleentheid om te leer oor verskillende kulture, tradisies en lewenstyle. Deel jou eie ervarings met ander.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457200" algn="just">
              <a:lnSpc>
                <a:spcPct val="115000"/>
              </a:lnSpc>
            </a:pPr>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28C210A6-62AD-4E9D-9583-3F1335D99982}" type="slidenum">
              <a:rPr lang="en-US" smtClean="0"/>
              <a:t>6</a:t>
            </a:fld>
            <a:endParaRPr lang="en-US"/>
          </a:p>
        </p:txBody>
      </p:sp>
    </p:spTree>
    <p:extLst>
      <p:ext uri="{BB962C8B-B14F-4D97-AF65-F5344CB8AC3E}">
        <p14:creationId xmlns:p14="http://schemas.microsoft.com/office/powerpoint/2010/main" val="68726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Refleksie</a:t>
            </a:r>
            <a:r>
              <a:rPr lang="en-GB" dirty="0"/>
              <a:t> (9 min)</a:t>
            </a:r>
          </a:p>
          <a:p>
            <a:endParaRPr lang="en-GB" dirty="0"/>
          </a:p>
          <a:p>
            <a:pPr marL="342900" lvl="0" indent="-342900" algn="just">
              <a:lnSpc>
                <a:spcPct val="115000"/>
              </a:lnSpc>
              <a:buSzPts val="1400"/>
              <a:buFont typeface="Symbol" panose="05050102010706020507" pitchFamily="18" charset="2"/>
              <a:buChar char=""/>
            </a:pPr>
            <a:r>
              <a:rPr lang="af-ZA" sz="1800" dirty="0">
                <a:solidFill>
                  <a:srgbClr val="000000"/>
                </a:solidFill>
                <a:effectLst/>
                <a:latin typeface="Calibri" panose="020F0502020204030204" pitchFamily="34" charset="0"/>
                <a:ea typeface="Arial" panose="020B0604020202020204" pitchFamily="34" charset="0"/>
              </a:rPr>
              <a:t>Leerders moet </a:t>
            </a:r>
            <a:r>
              <a:rPr lang="af-ZA" sz="1800" b="1" i="1" dirty="0">
                <a:solidFill>
                  <a:srgbClr val="000000"/>
                </a:solidFill>
                <a:effectLst/>
                <a:latin typeface="Calibri" panose="020F0502020204030204" pitchFamily="34" charset="0"/>
                <a:ea typeface="Arial" panose="020B0604020202020204" pitchFamily="34" charset="0"/>
              </a:rPr>
              <a:t>Aktiwiteit 2 </a:t>
            </a:r>
            <a:r>
              <a:rPr lang="af-ZA" sz="1800" dirty="0">
                <a:solidFill>
                  <a:srgbClr val="000000"/>
                </a:solidFill>
                <a:effectLst/>
                <a:latin typeface="Calibri" panose="020F0502020204030204" pitchFamily="34" charset="0"/>
                <a:ea typeface="Arial" panose="020B0604020202020204" pitchFamily="34" charset="0"/>
              </a:rPr>
              <a:t>(</a:t>
            </a:r>
            <a:r>
              <a:rPr lang="af-ZA" sz="1800" b="1" i="1" u="sng" dirty="0">
                <a:solidFill>
                  <a:srgbClr val="000000"/>
                </a:solidFill>
                <a:effectLst/>
                <a:latin typeface="Calibri" panose="020F0502020204030204" pitchFamily="34" charset="0"/>
                <a:ea typeface="Arial" panose="020B0604020202020204" pitchFamily="34" charset="0"/>
              </a:rPr>
              <a:t>Les 2 – Werkkaart</a:t>
            </a:r>
            <a:r>
              <a:rPr lang="af-ZA" sz="1800" dirty="0">
                <a:solidFill>
                  <a:srgbClr val="000000"/>
                </a:solidFill>
                <a:effectLst/>
                <a:latin typeface="Calibri" panose="020F0502020204030204" pitchFamily="34" charset="0"/>
                <a:ea typeface="Arial" panose="020B0604020202020204" pitchFamily="34" charset="0"/>
              </a:rPr>
              <a:t>) vir die res van die les voltooi.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solidFill>
                  <a:srgbClr val="000000"/>
                </a:solidFill>
                <a:effectLst/>
                <a:latin typeface="Calibri" panose="020F0502020204030204" pitchFamily="34" charset="0"/>
                <a:ea typeface="Arial" panose="020B0604020202020204" pitchFamily="34" charset="0"/>
              </a:rPr>
              <a:t>Hierdie aktiwiteit is redelik persoonlik. In die laaste paar minute van die les kan jy egter 'n paar leerders nooi wat gemaklik voel om van hul antwoorde met die klas te deel.</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solidFill>
                  <a:srgbClr val="000000"/>
                </a:solidFill>
                <a:effectLst/>
                <a:latin typeface="Calibri" panose="020F0502020204030204" pitchFamily="34" charset="0"/>
                <a:ea typeface="Arial" panose="020B0604020202020204" pitchFamily="34" charset="0"/>
              </a:rPr>
              <a:t>Indien leerders nie in staat is om hierdie aktiwiteit in die klas te voltooi nie, moet dit as </a:t>
            </a:r>
            <a:r>
              <a:rPr lang="af-ZA" sz="1800" b="1" dirty="0">
                <a:solidFill>
                  <a:srgbClr val="000000"/>
                </a:solidFill>
                <a:effectLst/>
                <a:highlight>
                  <a:srgbClr val="FFFF00"/>
                </a:highlight>
                <a:latin typeface="Calibri" panose="020F0502020204030204" pitchFamily="34" charset="0"/>
                <a:ea typeface="Arial" panose="020B0604020202020204" pitchFamily="34" charset="0"/>
              </a:rPr>
              <a:t>huiswerk</a:t>
            </a:r>
            <a:r>
              <a:rPr lang="af-ZA" sz="1800" b="1" dirty="0">
                <a:solidFill>
                  <a:srgbClr val="000000"/>
                </a:solidFill>
                <a:effectLst/>
                <a:latin typeface="Calibri" panose="020F0502020204030204" pitchFamily="34" charset="0"/>
                <a:ea typeface="Arial" panose="020B0604020202020204" pitchFamily="34" charset="0"/>
              </a:rPr>
              <a:t> </a:t>
            </a:r>
            <a:r>
              <a:rPr lang="af-ZA" sz="1800" dirty="0">
                <a:solidFill>
                  <a:srgbClr val="000000"/>
                </a:solidFill>
                <a:effectLst/>
                <a:latin typeface="Calibri" panose="020F0502020204030204" pitchFamily="34" charset="0"/>
                <a:ea typeface="Arial" panose="020B0604020202020204" pitchFamily="34" charset="0"/>
              </a:rPr>
              <a:t>voltooi word.</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8C210A6-62AD-4E9D-9583-3F1335D99982}" type="slidenum">
              <a:rPr lang="en-US" smtClean="0"/>
              <a:t>7</a:t>
            </a:fld>
            <a:endParaRPr lang="en-US"/>
          </a:p>
        </p:txBody>
      </p:sp>
    </p:spTree>
    <p:extLst>
      <p:ext uri="{BB962C8B-B14F-4D97-AF65-F5344CB8AC3E}">
        <p14:creationId xmlns:p14="http://schemas.microsoft.com/office/powerpoint/2010/main" val="751962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811AE-0E82-02FA-8C2A-6CA09A54B5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D15FF71-7D4F-C367-EE9F-435682A148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3EBF45-A3C1-15A1-67CC-64B8EC7B6045}"/>
              </a:ext>
            </a:extLst>
          </p:cNvPr>
          <p:cNvSpPr>
            <a:spLocks noGrp="1"/>
          </p:cNvSpPr>
          <p:nvPr>
            <p:ph type="dt" sz="half" idx="10"/>
          </p:nvPr>
        </p:nvSpPr>
        <p:spPr/>
        <p:txBody>
          <a:bodyPr/>
          <a:lstStyle/>
          <a:p>
            <a:fld id="{B4200681-0A03-48BB-AD2E-B13F4E43F0FE}" type="datetimeFigureOut">
              <a:rPr lang="en-US" smtClean="0"/>
              <a:t>7/26/2024</a:t>
            </a:fld>
            <a:endParaRPr lang="en-US"/>
          </a:p>
        </p:txBody>
      </p:sp>
      <p:sp>
        <p:nvSpPr>
          <p:cNvPr id="5" name="Footer Placeholder 4">
            <a:extLst>
              <a:ext uri="{FF2B5EF4-FFF2-40B4-BE49-F238E27FC236}">
                <a16:creationId xmlns:a16="http://schemas.microsoft.com/office/drawing/2014/main" id="{84002B30-1CFD-48EC-517E-55E40C6906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1D54B-7506-C9D0-83BC-940582A9E080}"/>
              </a:ext>
            </a:extLst>
          </p:cNvPr>
          <p:cNvSpPr>
            <a:spLocks noGrp="1"/>
          </p:cNvSpPr>
          <p:nvPr>
            <p:ph type="sldNum" sz="quarter" idx="12"/>
          </p:nvPr>
        </p:nvSpPr>
        <p:spPr/>
        <p:txBody>
          <a:bodyPr/>
          <a:lstStyle/>
          <a:p>
            <a:fld id="{0671C9B1-EC17-4C01-91F9-3C30CA3576D6}" type="slidenum">
              <a:rPr lang="en-US" smtClean="0"/>
              <a:t>‹#›</a:t>
            </a:fld>
            <a:endParaRPr lang="en-US"/>
          </a:p>
        </p:txBody>
      </p:sp>
    </p:spTree>
    <p:extLst>
      <p:ext uri="{BB962C8B-B14F-4D97-AF65-F5344CB8AC3E}">
        <p14:creationId xmlns:p14="http://schemas.microsoft.com/office/powerpoint/2010/main" val="2767036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9F3D0-2778-FF75-E965-B61F9B4521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6737F4-27D0-D7E5-E8CE-EE2E88CBA7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90E856-C15B-478E-CFEC-ED961C3D3611}"/>
              </a:ext>
            </a:extLst>
          </p:cNvPr>
          <p:cNvSpPr>
            <a:spLocks noGrp="1"/>
          </p:cNvSpPr>
          <p:nvPr>
            <p:ph type="dt" sz="half" idx="10"/>
          </p:nvPr>
        </p:nvSpPr>
        <p:spPr/>
        <p:txBody>
          <a:bodyPr/>
          <a:lstStyle/>
          <a:p>
            <a:fld id="{B4200681-0A03-48BB-AD2E-B13F4E43F0FE}" type="datetimeFigureOut">
              <a:rPr lang="en-US" smtClean="0"/>
              <a:t>7/26/2024</a:t>
            </a:fld>
            <a:endParaRPr lang="en-US"/>
          </a:p>
        </p:txBody>
      </p:sp>
      <p:sp>
        <p:nvSpPr>
          <p:cNvPr id="5" name="Footer Placeholder 4">
            <a:extLst>
              <a:ext uri="{FF2B5EF4-FFF2-40B4-BE49-F238E27FC236}">
                <a16:creationId xmlns:a16="http://schemas.microsoft.com/office/drawing/2014/main" id="{8709C9F7-CCBB-8739-EA08-CE13D50D80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F7E6C4-EC2A-7F92-6760-C704746245BF}"/>
              </a:ext>
            </a:extLst>
          </p:cNvPr>
          <p:cNvSpPr>
            <a:spLocks noGrp="1"/>
          </p:cNvSpPr>
          <p:nvPr>
            <p:ph type="sldNum" sz="quarter" idx="12"/>
          </p:nvPr>
        </p:nvSpPr>
        <p:spPr/>
        <p:txBody>
          <a:bodyPr/>
          <a:lstStyle/>
          <a:p>
            <a:fld id="{0671C9B1-EC17-4C01-91F9-3C30CA3576D6}" type="slidenum">
              <a:rPr lang="en-US" smtClean="0"/>
              <a:t>‹#›</a:t>
            </a:fld>
            <a:endParaRPr lang="en-US"/>
          </a:p>
        </p:txBody>
      </p:sp>
    </p:spTree>
    <p:extLst>
      <p:ext uri="{BB962C8B-B14F-4D97-AF65-F5344CB8AC3E}">
        <p14:creationId xmlns:p14="http://schemas.microsoft.com/office/powerpoint/2010/main" val="855659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7AE7EB-3D39-0AD8-684F-D54340880D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7FC83C-3CA0-CFEC-C844-FB8907606F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B3EF27-E095-A1F0-2C0C-E19BAA2D3679}"/>
              </a:ext>
            </a:extLst>
          </p:cNvPr>
          <p:cNvSpPr>
            <a:spLocks noGrp="1"/>
          </p:cNvSpPr>
          <p:nvPr>
            <p:ph type="dt" sz="half" idx="10"/>
          </p:nvPr>
        </p:nvSpPr>
        <p:spPr/>
        <p:txBody>
          <a:bodyPr/>
          <a:lstStyle/>
          <a:p>
            <a:fld id="{B4200681-0A03-48BB-AD2E-B13F4E43F0FE}" type="datetimeFigureOut">
              <a:rPr lang="en-US" smtClean="0"/>
              <a:t>7/26/2024</a:t>
            </a:fld>
            <a:endParaRPr lang="en-US"/>
          </a:p>
        </p:txBody>
      </p:sp>
      <p:sp>
        <p:nvSpPr>
          <p:cNvPr id="5" name="Footer Placeholder 4">
            <a:extLst>
              <a:ext uri="{FF2B5EF4-FFF2-40B4-BE49-F238E27FC236}">
                <a16:creationId xmlns:a16="http://schemas.microsoft.com/office/drawing/2014/main" id="{630D5E39-2446-EB7A-F0D8-8D347A70A8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F5FBB3-47AE-B8A5-6CD2-EB34BA86DA2B}"/>
              </a:ext>
            </a:extLst>
          </p:cNvPr>
          <p:cNvSpPr>
            <a:spLocks noGrp="1"/>
          </p:cNvSpPr>
          <p:nvPr>
            <p:ph type="sldNum" sz="quarter" idx="12"/>
          </p:nvPr>
        </p:nvSpPr>
        <p:spPr/>
        <p:txBody>
          <a:bodyPr/>
          <a:lstStyle/>
          <a:p>
            <a:fld id="{0671C9B1-EC17-4C01-91F9-3C30CA3576D6}" type="slidenum">
              <a:rPr lang="en-US" smtClean="0"/>
              <a:t>‹#›</a:t>
            </a:fld>
            <a:endParaRPr lang="en-US"/>
          </a:p>
        </p:txBody>
      </p:sp>
    </p:spTree>
    <p:extLst>
      <p:ext uri="{BB962C8B-B14F-4D97-AF65-F5344CB8AC3E}">
        <p14:creationId xmlns:p14="http://schemas.microsoft.com/office/powerpoint/2010/main" val="2870492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2C730-BAF1-08DE-5BD8-2BFBAE9046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BF1DCF-8E85-DDB4-7A1A-49EB5B29A5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C6BDC0-ED89-0D09-402B-82D47D0D1D58}"/>
              </a:ext>
            </a:extLst>
          </p:cNvPr>
          <p:cNvSpPr>
            <a:spLocks noGrp="1"/>
          </p:cNvSpPr>
          <p:nvPr>
            <p:ph type="dt" sz="half" idx="10"/>
          </p:nvPr>
        </p:nvSpPr>
        <p:spPr/>
        <p:txBody>
          <a:bodyPr/>
          <a:lstStyle/>
          <a:p>
            <a:fld id="{B4200681-0A03-48BB-AD2E-B13F4E43F0FE}" type="datetimeFigureOut">
              <a:rPr lang="en-US" smtClean="0"/>
              <a:t>7/26/2024</a:t>
            </a:fld>
            <a:endParaRPr lang="en-US"/>
          </a:p>
        </p:txBody>
      </p:sp>
      <p:sp>
        <p:nvSpPr>
          <p:cNvPr id="5" name="Footer Placeholder 4">
            <a:extLst>
              <a:ext uri="{FF2B5EF4-FFF2-40B4-BE49-F238E27FC236}">
                <a16:creationId xmlns:a16="http://schemas.microsoft.com/office/drawing/2014/main" id="{99BE4E8E-5254-31FE-4ED0-EEB3D119F2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4A5A90-684D-E844-F907-61E9572DA69D}"/>
              </a:ext>
            </a:extLst>
          </p:cNvPr>
          <p:cNvSpPr>
            <a:spLocks noGrp="1"/>
          </p:cNvSpPr>
          <p:nvPr>
            <p:ph type="sldNum" sz="quarter" idx="12"/>
          </p:nvPr>
        </p:nvSpPr>
        <p:spPr/>
        <p:txBody>
          <a:bodyPr/>
          <a:lstStyle/>
          <a:p>
            <a:fld id="{0671C9B1-EC17-4C01-91F9-3C30CA3576D6}" type="slidenum">
              <a:rPr lang="en-US" smtClean="0"/>
              <a:t>‹#›</a:t>
            </a:fld>
            <a:endParaRPr lang="en-US"/>
          </a:p>
        </p:txBody>
      </p:sp>
    </p:spTree>
    <p:extLst>
      <p:ext uri="{BB962C8B-B14F-4D97-AF65-F5344CB8AC3E}">
        <p14:creationId xmlns:p14="http://schemas.microsoft.com/office/powerpoint/2010/main" val="734717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250A-79E4-34A7-DDB6-6C12F9463C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CD3354-B551-14F0-D263-CFC9CFC6EA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BC4A73-4228-4446-82B5-C0CF0B3E9019}"/>
              </a:ext>
            </a:extLst>
          </p:cNvPr>
          <p:cNvSpPr>
            <a:spLocks noGrp="1"/>
          </p:cNvSpPr>
          <p:nvPr>
            <p:ph type="dt" sz="half" idx="10"/>
          </p:nvPr>
        </p:nvSpPr>
        <p:spPr/>
        <p:txBody>
          <a:bodyPr/>
          <a:lstStyle/>
          <a:p>
            <a:fld id="{B4200681-0A03-48BB-AD2E-B13F4E43F0FE}" type="datetimeFigureOut">
              <a:rPr lang="en-US" smtClean="0"/>
              <a:t>7/26/2024</a:t>
            </a:fld>
            <a:endParaRPr lang="en-US"/>
          </a:p>
        </p:txBody>
      </p:sp>
      <p:sp>
        <p:nvSpPr>
          <p:cNvPr id="5" name="Footer Placeholder 4">
            <a:extLst>
              <a:ext uri="{FF2B5EF4-FFF2-40B4-BE49-F238E27FC236}">
                <a16:creationId xmlns:a16="http://schemas.microsoft.com/office/drawing/2014/main" id="{8B2C1F8A-5D4E-5593-4385-B427F43B51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12E525-C085-B06D-6E1A-BBC9E044CE4E}"/>
              </a:ext>
            </a:extLst>
          </p:cNvPr>
          <p:cNvSpPr>
            <a:spLocks noGrp="1"/>
          </p:cNvSpPr>
          <p:nvPr>
            <p:ph type="sldNum" sz="quarter" idx="12"/>
          </p:nvPr>
        </p:nvSpPr>
        <p:spPr/>
        <p:txBody>
          <a:bodyPr/>
          <a:lstStyle/>
          <a:p>
            <a:fld id="{0671C9B1-EC17-4C01-91F9-3C30CA3576D6}" type="slidenum">
              <a:rPr lang="en-US" smtClean="0"/>
              <a:t>‹#›</a:t>
            </a:fld>
            <a:endParaRPr lang="en-US"/>
          </a:p>
        </p:txBody>
      </p:sp>
    </p:spTree>
    <p:extLst>
      <p:ext uri="{BB962C8B-B14F-4D97-AF65-F5344CB8AC3E}">
        <p14:creationId xmlns:p14="http://schemas.microsoft.com/office/powerpoint/2010/main" val="1796819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501C8-889F-B0A9-30A2-0684911396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0E1ACF-C9C9-CF31-91B0-5DDB9967A3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FE036B-0B77-93B1-F264-55BA2BBADF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0B6750-3982-8A22-5671-2D58FEE23BF9}"/>
              </a:ext>
            </a:extLst>
          </p:cNvPr>
          <p:cNvSpPr>
            <a:spLocks noGrp="1"/>
          </p:cNvSpPr>
          <p:nvPr>
            <p:ph type="dt" sz="half" idx="10"/>
          </p:nvPr>
        </p:nvSpPr>
        <p:spPr/>
        <p:txBody>
          <a:bodyPr/>
          <a:lstStyle/>
          <a:p>
            <a:fld id="{B4200681-0A03-48BB-AD2E-B13F4E43F0FE}" type="datetimeFigureOut">
              <a:rPr lang="en-US" smtClean="0"/>
              <a:t>7/26/2024</a:t>
            </a:fld>
            <a:endParaRPr lang="en-US"/>
          </a:p>
        </p:txBody>
      </p:sp>
      <p:sp>
        <p:nvSpPr>
          <p:cNvPr id="6" name="Footer Placeholder 5">
            <a:extLst>
              <a:ext uri="{FF2B5EF4-FFF2-40B4-BE49-F238E27FC236}">
                <a16:creationId xmlns:a16="http://schemas.microsoft.com/office/drawing/2014/main" id="{2BE6AF7A-7FAA-653E-145B-A1EC75DD9B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E12298-690E-64EC-E0E2-F2331582D443}"/>
              </a:ext>
            </a:extLst>
          </p:cNvPr>
          <p:cNvSpPr>
            <a:spLocks noGrp="1"/>
          </p:cNvSpPr>
          <p:nvPr>
            <p:ph type="sldNum" sz="quarter" idx="12"/>
          </p:nvPr>
        </p:nvSpPr>
        <p:spPr/>
        <p:txBody>
          <a:bodyPr/>
          <a:lstStyle/>
          <a:p>
            <a:fld id="{0671C9B1-EC17-4C01-91F9-3C30CA3576D6}" type="slidenum">
              <a:rPr lang="en-US" smtClean="0"/>
              <a:t>‹#›</a:t>
            </a:fld>
            <a:endParaRPr lang="en-US"/>
          </a:p>
        </p:txBody>
      </p:sp>
    </p:spTree>
    <p:extLst>
      <p:ext uri="{BB962C8B-B14F-4D97-AF65-F5344CB8AC3E}">
        <p14:creationId xmlns:p14="http://schemas.microsoft.com/office/powerpoint/2010/main" val="1302682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79B16-C0EF-689C-D6C0-2EF8CB46D9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BF043E-3E77-3E25-B7A3-3B43F7030E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5E33BB-227F-5143-E5EC-A95C0331A2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AB4D7C-0164-DD3B-4AD1-43F03916BA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20D009-C604-8221-B864-72E0EE3C29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6942B4-5A0E-8B6A-58BC-D8858A79600A}"/>
              </a:ext>
            </a:extLst>
          </p:cNvPr>
          <p:cNvSpPr>
            <a:spLocks noGrp="1"/>
          </p:cNvSpPr>
          <p:nvPr>
            <p:ph type="dt" sz="half" idx="10"/>
          </p:nvPr>
        </p:nvSpPr>
        <p:spPr/>
        <p:txBody>
          <a:bodyPr/>
          <a:lstStyle/>
          <a:p>
            <a:fld id="{B4200681-0A03-48BB-AD2E-B13F4E43F0FE}" type="datetimeFigureOut">
              <a:rPr lang="en-US" smtClean="0"/>
              <a:t>7/26/2024</a:t>
            </a:fld>
            <a:endParaRPr lang="en-US"/>
          </a:p>
        </p:txBody>
      </p:sp>
      <p:sp>
        <p:nvSpPr>
          <p:cNvPr id="8" name="Footer Placeholder 7">
            <a:extLst>
              <a:ext uri="{FF2B5EF4-FFF2-40B4-BE49-F238E27FC236}">
                <a16:creationId xmlns:a16="http://schemas.microsoft.com/office/drawing/2014/main" id="{530F851F-257B-3908-2C70-C4E4CF707B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28FB9F-D227-7EF1-50A6-1006582646FC}"/>
              </a:ext>
            </a:extLst>
          </p:cNvPr>
          <p:cNvSpPr>
            <a:spLocks noGrp="1"/>
          </p:cNvSpPr>
          <p:nvPr>
            <p:ph type="sldNum" sz="quarter" idx="12"/>
          </p:nvPr>
        </p:nvSpPr>
        <p:spPr/>
        <p:txBody>
          <a:bodyPr/>
          <a:lstStyle/>
          <a:p>
            <a:fld id="{0671C9B1-EC17-4C01-91F9-3C30CA3576D6}" type="slidenum">
              <a:rPr lang="en-US" smtClean="0"/>
              <a:t>‹#›</a:t>
            </a:fld>
            <a:endParaRPr lang="en-US"/>
          </a:p>
        </p:txBody>
      </p:sp>
    </p:spTree>
    <p:extLst>
      <p:ext uri="{BB962C8B-B14F-4D97-AF65-F5344CB8AC3E}">
        <p14:creationId xmlns:p14="http://schemas.microsoft.com/office/powerpoint/2010/main" val="994506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8B4C0-7A3C-0C2E-3A8D-3EC8746ACF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069EFC-35D5-2C1C-7541-7701533B73D2}"/>
              </a:ext>
            </a:extLst>
          </p:cNvPr>
          <p:cNvSpPr>
            <a:spLocks noGrp="1"/>
          </p:cNvSpPr>
          <p:nvPr>
            <p:ph type="dt" sz="half" idx="10"/>
          </p:nvPr>
        </p:nvSpPr>
        <p:spPr/>
        <p:txBody>
          <a:bodyPr/>
          <a:lstStyle/>
          <a:p>
            <a:fld id="{B4200681-0A03-48BB-AD2E-B13F4E43F0FE}" type="datetimeFigureOut">
              <a:rPr lang="en-US" smtClean="0"/>
              <a:t>7/26/2024</a:t>
            </a:fld>
            <a:endParaRPr lang="en-US"/>
          </a:p>
        </p:txBody>
      </p:sp>
      <p:sp>
        <p:nvSpPr>
          <p:cNvPr id="4" name="Footer Placeholder 3">
            <a:extLst>
              <a:ext uri="{FF2B5EF4-FFF2-40B4-BE49-F238E27FC236}">
                <a16:creationId xmlns:a16="http://schemas.microsoft.com/office/drawing/2014/main" id="{284CE358-7504-C658-BA6A-CD445F23B3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0E7FBD-818B-DFA4-911F-B153C4F4F2B6}"/>
              </a:ext>
            </a:extLst>
          </p:cNvPr>
          <p:cNvSpPr>
            <a:spLocks noGrp="1"/>
          </p:cNvSpPr>
          <p:nvPr>
            <p:ph type="sldNum" sz="quarter" idx="12"/>
          </p:nvPr>
        </p:nvSpPr>
        <p:spPr/>
        <p:txBody>
          <a:bodyPr/>
          <a:lstStyle/>
          <a:p>
            <a:fld id="{0671C9B1-EC17-4C01-91F9-3C30CA3576D6}" type="slidenum">
              <a:rPr lang="en-US" smtClean="0"/>
              <a:t>‹#›</a:t>
            </a:fld>
            <a:endParaRPr lang="en-US"/>
          </a:p>
        </p:txBody>
      </p:sp>
    </p:spTree>
    <p:extLst>
      <p:ext uri="{BB962C8B-B14F-4D97-AF65-F5344CB8AC3E}">
        <p14:creationId xmlns:p14="http://schemas.microsoft.com/office/powerpoint/2010/main" val="1878831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153EDA-DA82-1FC6-4F67-903090971DBF}"/>
              </a:ext>
            </a:extLst>
          </p:cNvPr>
          <p:cNvSpPr>
            <a:spLocks noGrp="1"/>
          </p:cNvSpPr>
          <p:nvPr>
            <p:ph type="dt" sz="half" idx="10"/>
          </p:nvPr>
        </p:nvSpPr>
        <p:spPr/>
        <p:txBody>
          <a:bodyPr/>
          <a:lstStyle/>
          <a:p>
            <a:fld id="{B4200681-0A03-48BB-AD2E-B13F4E43F0FE}" type="datetimeFigureOut">
              <a:rPr lang="en-US" smtClean="0"/>
              <a:t>7/26/2024</a:t>
            </a:fld>
            <a:endParaRPr lang="en-US"/>
          </a:p>
        </p:txBody>
      </p:sp>
      <p:sp>
        <p:nvSpPr>
          <p:cNvPr id="3" name="Footer Placeholder 2">
            <a:extLst>
              <a:ext uri="{FF2B5EF4-FFF2-40B4-BE49-F238E27FC236}">
                <a16:creationId xmlns:a16="http://schemas.microsoft.com/office/drawing/2014/main" id="{2601B258-C310-85F3-D355-AD908FAD36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7AA468-15C8-5628-F23E-1BBD8485F09F}"/>
              </a:ext>
            </a:extLst>
          </p:cNvPr>
          <p:cNvSpPr>
            <a:spLocks noGrp="1"/>
          </p:cNvSpPr>
          <p:nvPr>
            <p:ph type="sldNum" sz="quarter" idx="12"/>
          </p:nvPr>
        </p:nvSpPr>
        <p:spPr/>
        <p:txBody>
          <a:bodyPr/>
          <a:lstStyle/>
          <a:p>
            <a:fld id="{0671C9B1-EC17-4C01-91F9-3C30CA3576D6}" type="slidenum">
              <a:rPr lang="en-US" smtClean="0"/>
              <a:t>‹#›</a:t>
            </a:fld>
            <a:endParaRPr lang="en-US"/>
          </a:p>
        </p:txBody>
      </p:sp>
    </p:spTree>
    <p:extLst>
      <p:ext uri="{BB962C8B-B14F-4D97-AF65-F5344CB8AC3E}">
        <p14:creationId xmlns:p14="http://schemas.microsoft.com/office/powerpoint/2010/main" val="3717664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5C9C8-F752-C26E-FD98-7FBB4F6433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894524-42B9-F347-E227-84ECAC1B1C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8ED33C-632E-D294-81E1-1C8E6FE83C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9B8C3D-9404-178D-5D96-FBBD0C93EB43}"/>
              </a:ext>
            </a:extLst>
          </p:cNvPr>
          <p:cNvSpPr>
            <a:spLocks noGrp="1"/>
          </p:cNvSpPr>
          <p:nvPr>
            <p:ph type="dt" sz="half" idx="10"/>
          </p:nvPr>
        </p:nvSpPr>
        <p:spPr/>
        <p:txBody>
          <a:bodyPr/>
          <a:lstStyle/>
          <a:p>
            <a:fld id="{B4200681-0A03-48BB-AD2E-B13F4E43F0FE}" type="datetimeFigureOut">
              <a:rPr lang="en-US" smtClean="0"/>
              <a:t>7/26/2024</a:t>
            </a:fld>
            <a:endParaRPr lang="en-US"/>
          </a:p>
        </p:txBody>
      </p:sp>
      <p:sp>
        <p:nvSpPr>
          <p:cNvPr id="6" name="Footer Placeholder 5">
            <a:extLst>
              <a:ext uri="{FF2B5EF4-FFF2-40B4-BE49-F238E27FC236}">
                <a16:creationId xmlns:a16="http://schemas.microsoft.com/office/drawing/2014/main" id="{7AE4F5FF-269B-8BBF-F66B-553093EEE1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BEA001-FEE2-DB79-10D5-98D0B2CE9FD6}"/>
              </a:ext>
            </a:extLst>
          </p:cNvPr>
          <p:cNvSpPr>
            <a:spLocks noGrp="1"/>
          </p:cNvSpPr>
          <p:nvPr>
            <p:ph type="sldNum" sz="quarter" idx="12"/>
          </p:nvPr>
        </p:nvSpPr>
        <p:spPr/>
        <p:txBody>
          <a:bodyPr/>
          <a:lstStyle/>
          <a:p>
            <a:fld id="{0671C9B1-EC17-4C01-91F9-3C30CA3576D6}" type="slidenum">
              <a:rPr lang="en-US" smtClean="0"/>
              <a:t>‹#›</a:t>
            </a:fld>
            <a:endParaRPr lang="en-US"/>
          </a:p>
        </p:txBody>
      </p:sp>
    </p:spTree>
    <p:extLst>
      <p:ext uri="{BB962C8B-B14F-4D97-AF65-F5344CB8AC3E}">
        <p14:creationId xmlns:p14="http://schemas.microsoft.com/office/powerpoint/2010/main" val="4267379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5E524-93A4-34F3-39CE-2CEF685024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1D3902-89E8-1A48-CA3E-ADCBC4771F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BBA8FAA-7448-7F73-1961-BEAE2CB667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8A9304-F4B1-F067-97F7-C61834555D95}"/>
              </a:ext>
            </a:extLst>
          </p:cNvPr>
          <p:cNvSpPr>
            <a:spLocks noGrp="1"/>
          </p:cNvSpPr>
          <p:nvPr>
            <p:ph type="dt" sz="half" idx="10"/>
          </p:nvPr>
        </p:nvSpPr>
        <p:spPr/>
        <p:txBody>
          <a:bodyPr/>
          <a:lstStyle/>
          <a:p>
            <a:fld id="{B4200681-0A03-48BB-AD2E-B13F4E43F0FE}" type="datetimeFigureOut">
              <a:rPr lang="en-US" smtClean="0"/>
              <a:t>7/26/2024</a:t>
            </a:fld>
            <a:endParaRPr lang="en-US"/>
          </a:p>
        </p:txBody>
      </p:sp>
      <p:sp>
        <p:nvSpPr>
          <p:cNvPr id="6" name="Footer Placeholder 5">
            <a:extLst>
              <a:ext uri="{FF2B5EF4-FFF2-40B4-BE49-F238E27FC236}">
                <a16:creationId xmlns:a16="http://schemas.microsoft.com/office/drawing/2014/main" id="{766B055C-D8EA-4CBD-971D-97E75730EF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D817D7-A475-2212-B1FE-E520204357A2}"/>
              </a:ext>
            </a:extLst>
          </p:cNvPr>
          <p:cNvSpPr>
            <a:spLocks noGrp="1"/>
          </p:cNvSpPr>
          <p:nvPr>
            <p:ph type="sldNum" sz="quarter" idx="12"/>
          </p:nvPr>
        </p:nvSpPr>
        <p:spPr/>
        <p:txBody>
          <a:bodyPr/>
          <a:lstStyle/>
          <a:p>
            <a:fld id="{0671C9B1-EC17-4C01-91F9-3C30CA3576D6}" type="slidenum">
              <a:rPr lang="en-US" smtClean="0"/>
              <a:t>‹#›</a:t>
            </a:fld>
            <a:endParaRPr lang="en-US"/>
          </a:p>
        </p:txBody>
      </p:sp>
    </p:spTree>
    <p:extLst>
      <p:ext uri="{BB962C8B-B14F-4D97-AF65-F5344CB8AC3E}">
        <p14:creationId xmlns:p14="http://schemas.microsoft.com/office/powerpoint/2010/main" val="2107812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656A3-54C4-E5F4-2B90-4E2C1B0C2A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E47C6-B4F6-18E4-B072-FBE06F0FCB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45F895-A753-60E7-007E-59FE320700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4200681-0A03-48BB-AD2E-B13F4E43F0FE}" type="datetimeFigureOut">
              <a:rPr lang="en-US" smtClean="0"/>
              <a:t>7/26/2024</a:t>
            </a:fld>
            <a:endParaRPr lang="en-US"/>
          </a:p>
        </p:txBody>
      </p:sp>
      <p:sp>
        <p:nvSpPr>
          <p:cNvPr id="5" name="Footer Placeholder 4">
            <a:extLst>
              <a:ext uri="{FF2B5EF4-FFF2-40B4-BE49-F238E27FC236}">
                <a16:creationId xmlns:a16="http://schemas.microsoft.com/office/drawing/2014/main" id="{5327E617-B631-2141-4652-4A14FAB8C6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0EF16F7-0BB7-9DC5-7D97-BE7ABF2AF8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71C9B1-EC17-4C01-91F9-3C30CA3576D6}" type="slidenum">
              <a:rPr lang="en-US" smtClean="0"/>
              <a:t>‹#›</a:t>
            </a:fld>
            <a:endParaRPr lang="en-US"/>
          </a:p>
        </p:txBody>
      </p:sp>
    </p:spTree>
    <p:extLst>
      <p:ext uri="{BB962C8B-B14F-4D97-AF65-F5344CB8AC3E}">
        <p14:creationId xmlns:p14="http://schemas.microsoft.com/office/powerpoint/2010/main" val="4183723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EcD5hq8yazU"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A2D22-2084-EC6C-16A1-A574B74FDC8E}"/>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C2AF5B88-3DD2-D20C-A43E-61FA5166D99A}"/>
              </a:ext>
            </a:extLst>
          </p:cNvPr>
          <p:cNvSpPr>
            <a:spLocks noGrp="1"/>
          </p:cNvSpPr>
          <p:nvPr>
            <p:ph type="subTitle" idx="1"/>
          </p:nvPr>
        </p:nvSpPr>
        <p:spPr/>
        <p:txBody>
          <a:bodyPr/>
          <a:lstStyle/>
          <a:p>
            <a:endParaRPr lang="en-US"/>
          </a:p>
        </p:txBody>
      </p:sp>
      <p:pic>
        <p:nvPicPr>
          <p:cNvPr id="7" name="Picture 6" descr="A colorful image of a person's head&#10;&#10;Description automatically generated">
            <a:extLst>
              <a:ext uri="{FF2B5EF4-FFF2-40B4-BE49-F238E27FC236}">
                <a16:creationId xmlns:a16="http://schemas.microsoft.com/office/drawing/2014/main" id="{F8AB5BBF-D9C3-3F69-991E-EBD2F5753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346C05BE-1D85-158D-C21E-6BCD5AAEF83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F750C24-E3AC-8CC7-AD6D-BCCBD2163AF8}"/>
              </a:ext>
            </a:extLst>
          </p:cNvPr>
          <p:cNvSpPr/>
          <p:nvPr/>
        </p:nvSpPr>
        <p:spPr>
          <a:xfrm>
            <a:off x="1524000" y="4344807"/>
            <a:ext cx="9144000" cy="23901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2800" kern="100" dirty="0">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GRAAD 8</a:t>
            </a:r>
            <a:endParaRPr lang="en-ZA" sz="2800" kern="100" dirty="0">
              <a:solidFill>
                <a:sysClr val="windowText" lastClr="000000"/>
              </a:solidFill>
              <a:effectLst/>
              <a:ea typeface="Calibri" panose="020F0502020204030204" pitchFamily="34" charset="0"/>
              <a:cs typeface="Arial" panose="020B0604020202020204" pitchFamily="34" charset="0"/>
            </a:endParaRPr>
          </a:p>
          <a:p>
            <a:pPr algn="ctr">
              <a:lnSpc>
                <a:spcPct val="107000"/>
              </a:lnSpc>
              <a:spcAft>
                <a:spcPts val="800"/>
              </a:spcAft>
            </a:pPr>
            <a:r>
              <a:rPr lang="en-US" sz="2400" kern="100" dirty="0" err="1">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Selfontwikkeling</a:t>
            </a:r>
            <a:r>
              <a:rPr lang="en-US" sz="2400" kern="100" dirty="0">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 in die </a:t>
            </a:r>
            <a:r>
              <a:rPr lang="en-US" sz="2400" kern="100" dirty="0" err="1">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samelewing</a:t>
            </a:r>
            <a:endParaRPr lang="en-ZA" sz="2400" kern="100" dirty="0">
              <a:solidFill>
                <a:sysClr val="windowText" lastClr="000000"/>
              </a:solidFill>
              <a:effectLst/>
              <a:ea typeface="Calibri" panose="020F0502020204030204" pitchFamily="34" charset="0"/>
              <a:cs typeface="Arial" panose="020B0604020202020204" pitchFamily="34" charset="0"/>
            </a:endParaRPr>
          </a:p>
          <a:p>
            <a:pPr algn="ctr">
              <a:lnSpc>
                <a:spcPct val="107000"/>
              </a:lnSpc>
              <a:spcAft>
                <a:spcPts val="800"/>
              </a:spcAft>
            </a:pPr>
            <a:r>
              <a:rPr lang="en-US" sz="2400" kern="100" dirty="0" err="1">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Kwartaal</a:t>
            </a:r>
            <a:r>
              <a:rPr lang="en-US" sz="2400" kern="100" dirty="0">
                <a:solidFill>
                  <a:sysClr val="windowText" lastClr="000000"/>
                </a:solidFill>
                <a:effectLst/>
                <a:latin typeface="Aptos ExtraBold" panose="020B0004020202020204" pitchFamily="34" charset="0"/>
                <a:ea typeface="Calibri" panose="020F0502020204030204" pitchFamily="34" charset="0"/>
                <a:cs typeface="Arial" panose="020B0604020202020204" pitchFamily="34" charset="0"/>
              </a:rPr>
              <a:t> 1</a:t>
            </a:r>
          </a:p>
          <a:p>
            <a:pPr algn="ctr">
              <a:lnSpc>
                <a:spcPct val="107000"/>
              </a:lnSpc>
              <a:spcAft>
                <a:spcPts val="800"/>
              </a:spcAft>
            </a:pP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Les 2: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Positiewe</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Selfgesprekke</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Individualiteit</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en</a:t>
            </a:r>
            <a:r>
              <a:rPr lang="en-US" sz="2400" kern="100" dirty="0">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 </a:t>
            </a:r>
            <a:r>
              <a:rPr lang="en-US" sz="2400" kern="100" dirty="0" err="1">
                <a:solidFill>
                  <a:sysClr val="windowText" lastClr="000000"/>
                </a:solidFill>
                <a:latin typeface="Aptos ExtraBold" panose="020B0004020202020204" pitchFamily="34" charset="0"/>
                <a:ea typeface="Calibri" panose="020F0502020204030204" pitchFamily="34" charset="0"/>
                <a:cs typeface="Arial" panose="020B0604020202020204" pitchFamily="34" charset="0"/>
              </a:rPr>
              <a:t>Uniekheid</a:t>
            </a:r>
            <a:endParaRPr lang="en-ZA" sz="2400" kern="100" dirty="0">
              <a:solidFill>
                <a:sysClr val="windowText" lastClr="000000"/>
              </a:solidFill>
              <a:effectLst/>
              <a:ea typeface="Calibri" panose="020F0502020204030204" pitchFamily="34" charset="0"/>
              <a:cs typeface="Arial" panose="020B0604020202020204" pitchFamily="34" charset="0"/>
            </a:endParaRPr>
          </a:p>
          <a:p>
            <a:pPr>
              <a:lnSpc>
                <a:spcPct val="107000"/>
              </a:lnSpc>
              <a:spcAft>
                <a:spcPts val="800"/>
              </a:spcAft>
            </a:pPr>
            <a:r>
              <a:rPr lang="en-ZA" sz="1100" kern="100" dirty="0">
                <a:solidFill>
                  <a:sysClr val="windowText" lastClr="000000"/>
                </a:solidFill>
                <a:effectLst/>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1038419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a16="http://schemas.microsoft.com/office/drawing/2014/main" id="{81CC5389-CB4A-43B7-9A0E-5447CE0BC2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49" name="Color">
              <a:extLst>
                <a:ext uri="{FF2B5EF4-FFF2-40B4-BE49-F238E27FC236}">
                  <a16:creationId xmlns:a16="http://schemas.microsoft.com/office/drawing/2014/main" id="{017160F5-4BB5-41FB-B2D8-0AE0A6D76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Color">
              <a:extLst>
                <a:ext uri="{FF2B5EF4-FFF2-40B4-BE49-F238E27FC236}">
                  <a16:creationId xmlns:a16="http://schemas.microsoft.com/office/drawing/2014/main" id="{5AB10530-0B6F-40EF-9B05-F388D1BCB0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2" name="Color">
            <a:extLst>
              <a:ext uri="{FF2B5EF4-FFF2-40B4-BE49-F238E27FC236}">
                <a16:creationId xmlns:a16="http://schemas.microsoft.com/office/drawing/2014/main" id="{145B2F28-3A18-4BC2-8E92-9AF66F147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804" y="598259"/>
            <a:ext cx="10889442" cy="5680742"/>
          </a:xfrm>
          <a:prstGeom prst="rect">
            <a:avLst/>
          </a:prstGeom>
          <a:solidFill>
            <a:srgbClr val="E4F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A cartoon of a person with a unicorn horn&#10;&#10;Description automatically generated">
            <a:extLst>
              <a:ext uri="{FF2B5EF4-FFF2-40B4-BE49-F238E27FC236}">
                <a16:creationId xmlns:a16="http://schemas.microsoft.com/office/drawing/2014/main" id="{2D406315-3A96-E143-A33D-210A546E2571}"/>
              </a:ext>
            </a:extLst>
          </p:cNvPr>
          <p:cNvPicPr>
            <a:picLocks noChangeAspect="1"/>
          </p:cNvPicPr>
          <p:nvPr/>
        </p:nvPicPr>
        <p:blipFill rotWithShape="1">
          <a:blip r:embed="rId3"/>
          <a:srcRect r="31943" b="-1"/>
          <a:stretch/>
        </p:blipFill>
        <p:spPr>
          <a:xfrm>
            <a:off x="4747307" y="653615"/>
            <a:ext cx="6702822" cy="5540004"/>
          </a:xfrm>
          <a:prstGeom prst="rect">
            <a:avLst/>
          </a:prstGeom>
        </p:spPr>
      </p:pic>
      <p:grpSp>
        <p:nvGrpSpPr>
          <p:cNvPr id="54" name="Group 53">
            <a:extLst>
              <a:ext uri="{FF2B5EF4-FFF2-40B4-BE49-F238E27FC236}">
                <a16:creationId xmlns:a16="http://schemas.microsoft.com/office/drawing/2014/main" id="{FA65A26F-1F64-451C-BFA2-F92410951F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55" name="Freeform: Shape 54">
              <a:extLst>
                <a:ext uri="{FF2B5EF4-FFF2-40B4-BE49-F238E27FC236}">
                  <a16:creationId xmlns:a16="http://schemas.microsoft.com/office/drawing/2014/main" id="{635C965A-C516-42B1-844F-9472408C9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C4C44BFB-148D-4919-BEE5-0138A35BCC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CD704AD9-4DAA-4F0F-8B02-8B765658A5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9F9F0EF2-FB12-49A3-B73C-E38141A55F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49A9DBF1-1403-4BE8-B87E-0393E9CDE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Freeform: Shape 59">
              <a:extLst>
                <a:ext uri="{FF2B5EF4-FFF2-40B4-BE49-F238E27FC236}">
                  <a16:creationId xmlns:a16="http://schemas.microsoft.com/office/drawing/2014/main" id="{3979BDB7-FA20-4F60-97B1-CF3696395B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3B7D32B5-D9D6-467E-8349-4A1A840FA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63285314-EDE3-BC51-F8A6-C96AE81DA85E}"/>
              </a:ext>
            </a:extLst>
          </p:cNvPr>
          <p:cNvSpPr>
            <a:spLocks noGrp="1"/>
          </p:cNvSpPr>
          <p:nvPr>
            <p:ph type="title"/>
          </p:nvPr>
        </p:nvSpPr>
        <p:spPr>
          <a:xfrm>
            <a:off x="844987" y="2359445"/>
            <a:ext cx="3573794" cy="2905120"/>
          </a:xfrm>
        </p:spPr>
        <p:txBody>
          <a:bodyPr vert="horz" lIns="91440" tIns="45720" rIns="91440" bIns="45720" rtlCol="0" anchor="b">
            <a:normAutofit fontScale="90000"/>
          </a:bodyPr>
          <a:lstStyle/>
          <a:p>
            <a:pPr marL="171450" marR="0" lvl="0" indent="-171450" algn="ctr" fontAlgn="auto">
              <a:spcAft>
                <a:spcPts val="0"/>
              </a:spcAft>
              <a:buClrTx/>
              <a:buSzTx/>
              <a:tabLst/>
              <a:defRPr/>
            </a:pPr>
            <a:r>
              <a:rPr lang="en-US" sz="3100" dirty="0" err="1">
                <a:solidFill>
                  <a:schemeClr val="tx2"/>
                </a:solidFill>
              </a:rPr>
              <a:t>Kyk</a:t>
            </a:r>
            <a:r>
              <a:rPr lang="en-US" sz="3100" dirty="0">
                <a:solidFill>
                  <a:schemeClr val="tx2"/>
                </a:solidFill>
                <a:effectLst/>
              </a:rPr>
              <a:t>: </a:t>
            </a:r>
            <a:br>
              <a:rPr lang="en-US" sz="3100" dirty="0">
                <a:solidFill>
                  <a:schemeClr val="tx2"/>
                </a:solidFill>
                <a:effectLst/>
              </a:rPr>
            </a:br>
            <a:r>
              <a:rPr lang="en-US" sz="3100" b="1" i="1" dirty="0">
                <a:solidFill>
                  <a:schemeClr val="tx2"/>
                </a:solidFill>
                <a:effectLst/>
              </a:rPr>
              <a:t>5 Signs Your Inner Voice Is Cruel (What To Do)</a:t>
            </a:r>
            <a:r>
              <a:rPr lang="en-US" sz="3100" dirty="0">
                <a:solidFill>
                  <a:schemeClr val="tx2"/>
                </a:solidFill>
                <a:effectLst/>
              </a:rPr>
              <a:t> </a:t>
            </a:r>
            <a:r>
              <a:rPr lang="en-US" sz="3100" dirty="0">
                <a:solidFill>
                  <a:srgbClr val="0070C0"/>
                </a:solidFill>
                <a:effectLst/>
                <a:hlinkClick r:id="rId4">
                  <a:extLst>
                    <a:ext uri="{A12FA001-AC4F-418D-AE19-62706E023703}">
                      <ahyp:hlinkClr xmlns:ahyp="http://schemas.microsoft.com/office/drawing/2018/hyperlinkcolor" val="tx"/>
                    </a:ext>
                  </a:extLst>
                </a:hlinkClick>
              </a:rPr>
              <a:t>https://www.youtube.com/watch?v=EcD5hq8yazU</a:t>
            </a:r>
            <a:r>
              <a:rPr lang="en-US" sz="3100" dirty="0">
                <a:solidFill>
                  <a:srgbClr val="0070C0"/>
                </a:solidFill>
                <a:effectLst/>
              </a:rPr>
              <a:t>  </a:t>
            </a:r>
            <a:br>
              <a:rPr lang="en-US" sz="3100" dirty="0">
                <a:solidFill>
                  <a:schemeClr val="tx2"/>
                </a:solidFill>
                <a:effectLst/>
              </a:rPr>
            </a:br>
            <a:r>
              <a:rPr lang="en-US" sz="3100" dirty="0">
                <a:solidFill>
                  <a:schemeClr val="tx2"/>
                </a:solidFill>
                <a:effectLst/>
              </a:rPr>
              <a:t> (4 min 26 </a:t>
            </a:r>
            <a:r>
              <a:rPr lang="en-US" sz="3100" dirty="0" err="1">
                <a:solidFill>
                  <a:schemeClr val="tx2"/>
                </a:solidFill>
              </a:rPr>
              <a:t>sek</a:t>
            </a:r>
            <a:r>
              <a:rPr lang="en-US" sz="3100" dirty="0">
                <a:solidFill>
                  <a:schemeClr val="tx2"/>
                </a:solidFill>
                <a:effectLst/>
              </a:rPr>
              <a:t>)</a:t>
            </a:r>
            <a:br>
              <a:rPr lang="en-US" sz="2300" dirty="0">
                <a:solidFill>
                  <a:schemeClr val="tx2"/>
                </a:solidFill>
                <a:effectLst/>
              </a:rPr>
            </a:br>
            <a:endParaRPr lang="en-US" sz="2300" dirty="0">
              <a:solidFill>
                <a:schemeClr val="tx2"/>
              </a:solidFill>
              <a:effectLst/>
            </a:endParaRPr>
          </a:p>
        </p:txBody>
      </p:sp>
      <p:pic>
        <p:nvPicPr>
          <p:cNvPr id="3" name="Picture 2" descr="A logo with a person in the middle&#10;&#10;Description automatically generated">
            <a:extLst>
              <a:ext uri="{FF2B5EF4-FFF2-40B4-BE49-F238E27FC236}">
                <a16:creationId xmlns:a16="http://schemas.microsoft.com/office/drawing/2014/main" id="{FE5DD10D-7BA8-D052-81F2-753EBC17689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138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0" name="Rectangle 19">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2AD61ED2-D86D-B5D1-BF3E-B9C9C257F54E}"/>
              </a:ext>
            </a:extLst>
          </p:cNvPr>
          <p:cNvSpPr>
            <a:spLocks noGrp="1"/>
          </p:cNvSpPr>
          <p:nvPr>
            <p:ph type="title"/>
          </p:nvPr>
        </p:nvSpPr>
        <p:spPr>
          <a:xfrm>
            <a:off x="1143000" y="990599"/>
            <a:ext cx="9906000" cy="685800"/>
          </a:xfrm>
        </p:spPr>
        <p:txBody>
          <a:bodyPr anchor="t">
            <a:normAutofit/>
          </a:bodyPr>
          <a:lstStyle/>
          <a:p>
            <a:pPr algn="ctr"/>
            <a:r>
              <a:rPr lang="en-GB" sz="4000" b="1" dirty="0" err="1"/>
              <a:t>Oorgang</a:t>
            </a:r>
            <a:r>
              <a:rPr lang="en-GB" sz="4000" b="1" dirty="0"/>
              <a:t> </a:t>
            </a:r>
            <a:r>
              <a:rPr lang="en-GB" sz="4000" b="1" dirty="0" err="1"/>
              <a:t>na</a:t>
            </a:r>
            <a:r>
              <a:rPr lang="en-GB" sz="4000" b="1" dirty="0"/>
              <a:t> </a:t>
            </a:r>
            <a:r>
              <a:rPr lang="en-GB" sz="4000" b="1" dirty="0" err="1"/>
              <a:t>Positiewe</a:t>
            </a:r>
            <a:r>
              <a:rPr lang="en-GB" sz="4000" b="1" dirty="0"/>
              <a:t> </a:t>
            </a:r>
            <a:r>
              <a:rPr lang="en-GB" sz="4000" b="1" dirty="0" err="1"/>
              <a:t>Selfgesprekke</a:t>
            </a:r>
            <a:endParaRPr lang="en-US" sz="4000" b="1" dirty="0"/>
          </a:p>
        </p:txBody>
      </p:sp>
      <p:graphicFrame>
        <p:nvGraphicFramePr>
          <p:cNvPr id="21" name="Content Placeholder 2">
            <a:extLst>
              <a:ext uri="{FF2B5EF4-FFF2-40B4-BE49-F238E27FC236}">
                <a16:creationId xmlns:a16="http://schemas.microsoft.com/office/drawing/2014/main" id="{8B3D3BB9-D930-AE4A-99DB-DC3BAE04A5A4}"/>
              </a:ext>
            </a:extLst>
          </p:cNvPr>
          <p:cNvGraphicFramePr>
            <a:graphicFrameLocks noGrp="1"/>
          </p:cNvGraphicFramePr>
          <p:nvPr>
            <p:ph idx="1"/>
            <p:extLst>
              <p:ext uri="{D42A27DB-BD31-4B8C-83A1-F6EECF244321}">
                <p14:modId xmlns:p14="http://schemas.microsoft.com/office/powerpoint/2010/main" val="711483030"/>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B2DEAF1E-2553-35D6-334D-50577134C69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9689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1"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6" name="Group 55">
            <a:extLst>
              <a:ext uri="{FF2B5EF4-FFF2-40B4-BE49-F238E27FC236}">
                <a16:creationId xmlns:a16="http://schemas.microsoft.com/office/drawing/2014/main" id="{EC2D6DD8-FAD6-401D-9DE6-71DD04C980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57" name="Color">
              <a:extLst>
                <a:ext uri="{FF2B5EF4-FFF2-40B4-BE49-F238E27FC236}">
                  <a16:creationId xmlns:a16="http://schemas.microsoft.com/office/drawing/2014/main" id="{1BAD33E9-3181-4B0F-B82D-384777D819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Color">
              <a:extLst>
                <a:ext uri="{FF2B5EF4-FFF2-40B4-BE49-F238E27FC236}">
                  <a16:creationId xmlns:a16="http://schemas.microsoft.com/office/drawing/2014/main" id="{CF64871D-491F-4731-8BF2-391FF2F067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0" name="Group 59">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61" name="Freeform: Shape 60">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2" name="Freeform: Shape 61">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3" name="Freeform: Shape 62">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4" name="Freeform: Shape 63">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5" name="Freeform: Shape 64">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6" name="Freeform: Shape 65">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7" name="Freeform: Shape 66">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pic>
        <p:nvPicPr>
          <p:cNvPr id="10" name="Picture 9" descr="A drawing of a light bulb and a question mark&#10;&#10;Description automatically generated">
            <a:extLst>
              <a:ext uri="{FF2B5EF4-FFF2-40B4-BE49-F238E27FC236}">
                <a16:creationId xmlns:a16="http://schemas.microsoft.com/office/drawing/2014/main" id="{E080D0E1-9152-06CA-941E-5327F001C8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1103" y="671883"/>
            <a:ext cx="9803081" cy="5514233"/>
          </a:xfrm>
          <a:prstGeom prst="rect">
            <a:avLst/>
          </a:prstGeom>
        </p:spPr>
      </p:pic>
      <p:sp>
        <p:nvSpPr>
          <p:cNvPr id="11" name="TextBox 10">
            <a:extLst>
              <a:ext uri="{FF2B5EF4-FFF2-40B4-BE49-F238E27FC236}">
                <a16:creationId xmlns:a16="http://schemas.microsoft.com/office/drawing/2014/main" id="{EA6799C8-5463-7D83-9875-2CF2DD9CDF21}"/>
              </a:ext>
            </a:extLst>
          </p:cNvPr>
          <p:cNvSpPr txBox="1"/>
          <p:nvPr/>
        </p:nvSpPr>
        <p:spPr>
          <a:xfrm>
            <a:off x="6096001" y="5600170"/>
            <a:ext cx="5172660" cy="830997"/>
          </a:xfrm>
          <a:prstGeom prst="rect">
            <a:avLst/>
          </a:prstGeom>
          <a:solidFill>
            <a:srgbClr val="54997D"/>
          </a:solidFill>
          <a:ln>
            <a:solidFill>
              <a:srgbClr val="54997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4800" b="1" dirty="0" err="1">
                <a:solidFill>
                  <a:schemeClr val="bg1"/>
                </a:solidFill>
              </a:rPr>
              <a:t>Aktiwiteit</a:t>
            </a:r>
            <a:r>
              <a:rPr lang="en-GB" sz="4800" b="1" dirty="0">
                <a:solidFill>
                  <a:schemeClr val="bg1"/>
                </a:solidFill>
              </a:rPr>
              <a:t> in pare</a:t>
            </a:r>
            <a:endParaRPr lang="en-US" sz="4800" b="1" dirty="0">
              <a:solidFill>
                <a:schemeClr val="bg1"/>
              </a:solidFill>
            </a:endParaRPr>
          </a:p>
        </p:txBody>
      </p:sp>
      <p:pic>
        <p:nvPicPr>
          <p:cNvPr id="2" name="Picture 1" descr="A logo with a person in the middle&#10;&#10;Description automatically generated">
            <a:extLst>
              <a:ext uri="{FF2B5EF4-FFF2-40B4-BE49-F238E27FC236}">
                <a16:creationId xmlns:a16="http://schemas.microsoft.com/office/drawing/2014/main" id="{32B508F7-817C-4779-FF0A-D13C6DF6AB4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4312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4"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C1EA799F-EDE3-A5AC-7896-E18B4A205F1D}"/>
              </a:ext>
            </a:extLst>
          </p:cNvPr>
          <p:cNvSpPr>
            <a:spLocks noGrp="1"/>
          </p:cNvSpPr>
          <p:nvPr>
            <p:ph type="title"/>
          </p:nvPr>
        </p:nvSpPr>
        <p:spPr>
          <a:xfrm>
            <a:off x="786385" y="841248"/>
            <a:ext cx="5129600" cy="5340097"/>
          </a:xfrm>
        </p:spPr>
        <p:txBody>
          <a:bodyPr anchor="ctr">
            <a:normAutofit/>
          </a:bodyPr>
          <a:lstStyle/>
          <a:p>
            <a:pPr algn="ctr"/>
            <a:r>
              <a:rPr lang="en-GB" sz="4800" dirty="0" err="1">
                <a:solidFill>
                  <a:schemeClr val="bg1"/>
                </a:solidFill>
              </a:rPr>
              <a:t>Omhels</a:t>
            </a:r>
            <a:r>
              <a:rPr lang="en-GB" sz="4800" dirty="0">
                <a:solidFill>
                  <a:schemeClr val="bg1"/>
                </a:solidFill>
              </a:rPr>
              <a:t> JOU </a:t>
            </a:r>
            <a:r>
              <a:rPr lang="en-GB" sz="4800" dirty="0" err="1">
                <a:solidFill>
                  <a:schemeClr val="bg1"/>
                </a:solidFill>
              </a:rPr>
              <a:t>Uniekheid</a:t>
            </a:r>
            <a:endParaRPr lang="en-US" sz="4800" dirty="0">
              <a:solidFill>
                <a:schemeClr val="bg1"/>
              </a:solidFill>
            </a:endParaRPr>
          </a:p>
        </p:txBody>
      </p:sp>
      <p:graphicFrame>
        <p:nvGraphicFramePr>
          <p:cNvPr id="4" name="Content Placeholder 3">
            <a:extLst>
              <a:ext uri="{FF2B5EF4-FFF2-40B4-BE49-F238E27FC236}">
                <a16:creationId xmlns:a16="http://schemas.microsoft.com/office/drawing/2014/main" id="{7D4A584F-9354-D76E-5EE9-A66446AA8E52}"/>
              </a:ext>
            </a:extLst>
          </p:cNvPr>
          <p:cNvGraphicFramePr>
            <a:graphicFrameLocks noGrp="1"/>
          </p:cNvGraphicFramePr>
          <p:nvPr>
            <p:ph idx="1"/>
            <p:extLst>
              <p:ext uri="{D42A27DB-BD31-4B8C-83A1-F6EECF244321}">
                <p14:modId xmlns:p14="http://schemas.microsoft.com/office/powerpoint/2010/main" val="2966557004"/>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7EDED952-4C2B-F190-9DF6-D9C55C36ED0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5587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BDE20-8AD8-A7D5-F347-5D410BD16019}"/>
              </a:ext>
            </a:extLst>
          </p:cNvPr>
          <p:cNvSpPr>
            <a:spLocks noGrp="1"/>
          </p:cNvSpPr>
          <p:nvPr>
            <p:ph type="title"/>
          </p:nvPr>
        </p:nvSpPr>
        <p:spPr>
          <a:xfrm>
            <a:off x="2810647" y="5623580"/>
            <a:ext cx="6926703" cy="804161"/>
          </a:xfrm>
        </p:spPr>
        <p:txBody>
          <a:bodyPr vert="horz" lIns="91440" tIns="45720" rIns="91440" bIns="45720" rtlCol="0" anchor="ctr">
            <a:normAutofit/>
          </a:bodyPr>
          <a:lstStyle/>
          <a:p>
            <a:r>
              <a:rPr lang="nl-NL" sz="3200" dirty="0"/>
              <a:t>Omhels die uniekheid van ANDER</a:t>
            </a:r>
            <a:endParaRPr lang="en-US" sz="3200" dirty="0"/>
          </a:p>
        </p:txBody>
      </p:sp>
      <p:pic>
        <p:nvPicPr>
          <p:cNvPr id="5" name="Content Placeholder 4" descr="A group of people posing for a photo&#10;&#10;Description automatically generated">
            <a:extLst>
              <a:ext uri="{FF2B5EF4-FFF2-40B4-BE49-F238E27FC236}">
                <a16:creationId xmlns:a16="http://schemas.microsoft.com/office/drawing/2014/main" id="{894520BD-4E8C-DC7C-5E83-B5E22CF42D8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8478" b="14533"/>
          <a:stretch/>
        </p:blipFill>
        <p:spPr>
          <a:xfrm>
            <a:off x="20" y="10"/>
            <a:ext cx="12191980" cy="5279933"/>
          </a:xfrm>
          <a:prstGeom prst="rect">
            <a:avLst/>
          </a:prstGeom>
        </p:spPr>
      </p:pic>
      <p:grpSp>
        <p:nvGrpSpPr>
          <p:cNvPr id="10" name="Group 9">
            <a:extLst>
              <a:ext uri="{FF2B5EF4-FFF2-40B4-BE49-F238E27FC236}">
                <a16:creationId xmlns:a16="http://schemas.microsoft.com/office/drawing/2014/main" id="{0E76F6F3-F5F0-B26D-1B63-73AD0299B7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5193518"/>
            <a:ext cx="12207200" cy="123363"/>
            <a:chOff x="-5025" y="6737718"/>
            <a:chExt cx="12207200" cy="123363"/>
          </a:xfrm>
        </p:grpSpPr>
        <p:sp>
          <p:nvSpPr>
            <p:cNvPr id="11" name="Rectangle 10">
              <a:extLst>
                <a:ext uri="{FF2B5EF4-FFF2-40B4-BE49-F238E27FC236}">
                  <a16:creationId xmlns:a16="http://schemas.microsoft.com/office/drawing/2014/main" id="{ABC84BA2-BCC1-89D4-5592-8B2364E6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9C4FA24-7C12-A16B-31C2-891750171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descr="A logo with a person in the middle&#10;&#10;Description automatically generated">
            <a:extLst>
              <a:ext uri="{FF2B5EF4-FFF2-40B4-BE49-F238E27FC236}">
                <a16:creationId xmlns:a16="http://schemas.microsoft.com/office/drawing/2014/main" id="{6FE541CE-D539-5CFA-9905-21E7120A5CF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1751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erson's legs and feet in a puddle of water&#10;&#10;Description automatically generated">
            <a:extLst>
              <a:ext uri="{FF2B5EF4-FFF2-40B4-BE49-F238E27FC236}">
                <a16:creationId xmlns:a16="http://schemas.microsoft.com/office/drawing/2014/main" id="{114A6D16-BC2B-0F4A-367F-429F4DAE0757}"/>
              </a:ext>
            </a:extLst>
          </p:cNvPr>
          <p:cNvPicPr>
            <a:picLocks noChangeAspect="1"/>
          </p:cNvPicPr>
          <p:nvPr/>
        </p:nvPicPr>
        <p:blipFill rotWithShape="1">
          <a:blip r:embed="rId3">
            <a:extLst>
              <a:ext uri="{28A0092B-C50C-407E-A947-70E740481C1C}">
                <a14:useLocalDpi xmlns:a14="http://schemas.microsoft.com/office/drawing/2010/main" val="0"/>
              </a:ext>
            </a:extLst>
          </a:blip>
          <a:srcRect r="289" b="1"/>
          <a:stretch/>
        </p:blipFill>
        <p:spPr>
          <a:xfrm>
            <a:off x="-3447" y="-1"/>
            <a:ext cx="12195447" cy="6879745"/>
          </a:xfrm>
          <a:prstGeom prst="rect">
            <a:avLst/>
          </a:prstGeom>
        </p:spPr>
      </p:pic>
      <p:sp>
        <p:nvSpPr>
          <p:cNvPr id="32" name="Rectangle 31">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0" name="Rectangle 39">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26D842-70AE-B56F-8A4F-6950BFA00905}"/>
              </a:ext>
            </a:extLst>
          </p:cNvPr>
          <p:cNvSpPr>
            <a:spLocks noGrp="1"/>
          </p:cNvSpPr>
          <p:nvPr>
            <p:ph type="title"/>
          </p:nvPr>
        </p:nvSpPr>
        <p:spPr>
          <a:xfrm>
            <a:off x="859028" y="4121944"/>
            <a:ext cx="7927785" cy="1620665"/>
          </a:xfrm>
        </p:spPr>
        <p:txBody>
          <a:bodyPr vert="horz" lIns="91440" tIns="45720" rIns="91440" bIns="45720" rtlCol="0" anchor="b">
            <a:normAutofit/>
          </a:bodyPr>
          <a:lstStyle/>
          <a:p>
            <a:r>
              <a:rPr lang="en-US" sz="4000" dirty="0" err="1">
                <a:solidFill>
                  <a:srgbClr val="FFFFFF"/>
                </a:solidFill>
              </a:rPr>
              <a:t>Refleksie</a:t>
            </a:r>
            <a:r>
              <a:rPr lang="en-US" sz="4000" dirty="0">
                <a:solidFill>
                  <a:srgbClr val="FFFFFF"/>
                </a:solidFill>
              </a:rPr>
              <a:t> </a:t>
            </a:r>
          </a:p>
        </p:txBody>
      </p:sp>
      <p:pic>
        <p:nvPicPr>
          <p:cNvPr id="3" name="Picture 2" descr="A logo with a person in the middle&#10;&#10;Description automatically generated">
            <a:extLst>
              <a:ext uri="{FF2B5EF4-FFF2-40B4-BE49-F238E27FC236}">
                <a16:creationId xmlns:a16="http://schemas.microsoft.com/office/drawing/2014/main" id="{23B9C690-D2FF-18FF-E401-EDB746D15C0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1134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7958E9-3995-4316-8AD4-45E6927397D3}">
  <ds:schemaRefs>
    <ds:schemaRef ds:uri="http://schemas.microsoft.com/sharepoint/v3/contenttype/forms"/>
  </ds:schemaRefs>
</ds:datastoreItem>
</file>

<file path=customXml/itemProps2.xml><?xml version="1.0" encoding="utf-8"?>
<ds:datastoreItem xmlns:ds="http://schemas.openxmlformats.org/officeDocument/2006/customXml" ds:itemID="{9C2EEC7F-F4EF-4964-B8A1-EE883A10AA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295</TotalTime>
  <Words>1441</Words>
  <Application>Microsoft Office PowerPoint</Application>
  <PresentationFormat>Widescreen</PresentationFormat>
  <Paragraphs>97</Paragraphs>
  <Slides>7</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Aptos</vt:lpstr>
      <vt:lpstr>Aptos Display</vt:lpstr>
      <vt:lpstr>Aptos ExtraBold</vt:lpstr>
      <vt:lpstr>Arial</vt:lpstr>
      <vt:lpstr>Calibri</vt:lpstr>
      <vt:lpstr>Courier New</vt:lpstr>
      <vt:lpstr>Noto Sans Symbols</vt:lpstr>
      <vt:lpstr>Symbol</vt:lpstr>
      <vt:lpstr>Times New Roman</vt:lpstr>
      <vt:lpstr>Office Theme</vt:lpstr>
      <vt:lpstr>PowerPoint Presentation</vt:lpstr>
      <vt:lpstr>Kyk:  5 Signs Your Inner Voice Is Cruel (What To Do) https://www.youtube.com/watch?v=EcD5hq8yazU    (4 min 26 sek) </vt:lpstr>
      <vt:lpstr>Oorgang na Positiewe Selfgesprekke</vt:lpstr>
      <vt:lpstr>PowerPoint Presentation</vt:lpstr>
      <vt:lpstr>Omhels JOU Uniekheid</vt:lpstr>
      <vt:lpstr>Omhels die uniekheid van ANDER</vt:lpstr>
      <vt:lpstr>Refleksie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Hp Unit</cp:lastModifiedBy>
  <cp:revision>7</cp:revision>
  <dcterms:created xsi:type="dcterms:W3CDTF">2024-06-12T08:39:13Z</dcterms:created>
  <dcterms:modified xsi:type="dcterms:W3CDTF">2024-07-26T11:13:43Z</dcterms:modified>
</cp:coreProperties>
</file>