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3"/>
  </p:sldMasterIdLst>
  <p:notesMasterIdLst>
    <p:notesMasterId r:id="rId11"/>
  </p:notesMasterIdLst>
  <p:sldIdLst>
    <p:sldId id="256" r:id="rId4"/>
    <p:sldId id="278" r:id="rId5"/>
    <p:sldId id="280" r:id="rId6"/>
    <p:sldId id="279" r:id="rId7"/>
    <p:sldId id="281" r:id="rId8"/>
    <p:sldId id="282" r:id="rId9"/>
    <p:sldId id="28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a:srgbClr val="FE51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3C3413-61E1-4283-9AC3-77CD352D4F14}" v="457" dt="2024-07-25T12:18:11.7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6601" autoAdjust="0"/>
  </p:normalViewPr>
  <p:slideViewPr>
    <p:cSldViewPr snapToGrid="0">
      <p:cViewPr varScale="1">
        <p:scale>
          <a:sx n="43" d="100"/>
          <a:sy n="43" d="100"/>
        </p:scale>
        <p:origin x="21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6E454D77-E29B-4822-98AF-92EBA570BD89}"/>
    <pc:docChg chg="undo custSel addSld delSld modSld">
      <pc:chgData name="Hp Unit" userId="86ec350514542ee1" providerId="LiveId" clId="{6E454D77-E29B-4822-98AF-92EBA570BD89}" dt="2024-06-25T07:25:11.048" v="3243" actId="26606"/>
      <pc:docMkLst>
        <pc:docMk/>
      </pc:docMkLst>
      <pc:sldChg chg="addSp delSp modSp mod modNotesTx">
        <pc:chgData name="Hp Unit" userId="86ec350514542ee1" providerId="LiveId" clId="{6E454D77-E29B-4822-98AF-92EBA570BD89}" dt="2024-06-24T12:52:53.165" v="139" actId="20577"/>
        <pc:sldMkLst>
          <pc:docMk/>
          <pc:sldMk cId="1416053124" sldId="256"/>
        </pc:sldMkLst>
        <pc:spChg chg="del">
          <ac:chgData name="Hp Unit" userId="86ec350514542ee1" providerId="LiveId" clId="{6E454D77-E29B-4822-98AF-92EBA570BD89}" dt="2024-06-24T12:49:21.368" v="8" actId="478"/>
          <ac:spMkLst>
            <pc:docMk/>
            <pc:sldMk cId="1416053124" sldId="256"/>
            <ac:spMk id="2" creationId="{4E2CA241-4E95-53DC-A8AD-0264E46CE3A4}"/>
          </ac:spMkLst>
        </pc:spChg>
        <pc:spChg chg="del">
          <ac:chgData name="Hp Unit" userId="86ec350514542ee1" providerId="LiveId" clId="{6E454D77-E29B-4822-98AF-92EBA570BD89}" dt="2024-06-24T12:49:18.391" v="7" actId="478"/>
          <ac:spMkLst>
            <pc:docMk/>
            <pc:sldMk cId="1416053124" sldId="256"/>
            <ac:spMk id="3" creationId="{6901CBC0-DD98-071C-680F-B7E8DF09D1D3}"/>
          </ac:spMkLst>
        </pc:spChg>
        <pc:picChg chg="del">
          <ac:chgData name="Hp Unit" userId="86ec350514542ee1" providerId="LiveId" clId="{6E454D77-E29B-4822-98AF-92EBA570BD89}" dt="2024-06-24T12:48:52.749" v="0" actId="478"/>
          <ac:picMkLst>
            <pc:docMk/>
            <pc:sldMk cId="1416053124" sldId="256"/>
            <ac:picMk id="5" creationId="{5BC9D8C3-A2A2-50F9-83C5-97FD27B6950F}"/>
          </ac:picMkLst>
        </pc:picChg>
        <pc:picChg chg="add del mod ord">
          <ac:chgData name="Hp Unit" userId="86ec350514542ee1" providerId="LiveId" clId="{6E454D77-E29B-4822-98AF-92EBA570BD89}" dt="2024-06-24T12:49:14.900" v="6" actId="478"/>
          <ac:picMkLst>
            <pc:docMk/>
            <pc:sldMk cId="1416053124" sldId="256"/>
            <ac:picMk id="7" creationId="{FBB14189-E3DA-5B9F-392A-8DD0CD71B099}"/>
          </ac:picMkLst>
        </pc:picChg>
      </pc:sldChg>
      <pc:sldChg chg="addSp delSp modSp mod setBg setClrOvrMap delDesignElem chgLayout modNotesTx">
        <pc:chgData name="Hp Unit" userId="86ec350514542ee1" providerId="LiveId" clId="{6E454D77-E29B-4822-98AF-92EBA570BD89}" dt="2024-06-24T13:19:07.436" v="791" actId="20577"/>
        <pc:sldMkLst>
          <pc:docMk/>
          <pc:sldMk cId="1310322494" sldId="259"/>
        </pc:sldMkLst>
        <pc:spChg chg="mod ord">
          <ac:chgData name="Hp Unit" userId="86ec350514542ee1" providerId="LiveId" clId="{6E454D77-E29B-4822-98AF-92EBA570BD89}" dt="2024-06-24T13:04:05.236" v="632" actId="26606"/>
          <ac:spMkLst>
            <pc:docMk/>
            <pc:sldMk cId="1310322494" sldId="259"/>
            <ac:spMk id="2" creationId="{84C6A066-1E9D-EA93-A64E-09ECFE578133}"/>
          </ac:spMkLst>
        </pc:spChg>
        <pc:spChg chg="add del mod">
          <ac:chgData name="Hp Unit" userId="86ec350514542ee1" providerId="LiveId" clId="{6E454D77-E29B-4822-98AF-92EBA570BD89}" dt="2024-06-24T13:00:11.813" v="597" actId="478"/>
          <ac:spMkLst>
            <pc:docMk/>
            <pc:sldMk cId="1310322494" sldId="259"/>
            <ac:spMk id="4" creationId="{9C513052-D708-7999-BB70-69C8031B8EC0}"/>
          </ac:spMkLst>
        </pc:spChg>
        <pc:spChg chg="add del mod ord">
          <ac:chgData name="Hp Unit" userId="86ec350514542ee1" providerId="LiveId" clId="{6E454D77-E29B-4822-98AF-92EBA570BD89}" dt="2024-06-24T13:01:11.856" v="617" actId="26606"/>
          <ac:spMkLst>
            <pc:docMk/>
            <pc:sldMk cId="1310322494" sldId="259"/>
            <ac:spMk id="6" creationId="{0631601E-BB5C-8BB9-3602-26503936DC24}"/>
          </ac:spMkLst>
        </pc:spChg>
        <pc:spChg chg="add mod ord">
          <ac:chgData name="Hp Unit" userId="86ec350514542ee1" providerId="LiveId" clId="{6E454D77-E29B-4822-98AF-92EBA570BD89}" dt="2024-06-24T13:05:52.723" v="653" actId="34135"/>
          <ac:spMkLst>
            <pc:docMk/>
            <pc:sldMk cId="1310322494" sldId="259"/>
            <ac:spMk id="17" creationId="{723D8E75-B567-69ED-5194-1C647D4A3205}"/>
          </ac:spMkLst>
        </pc:spChg>
        <pc:spChg chg="add del">
          <ac:chgData name="Hp Unit" userId="86ec350514542ee1" providerId="LiveId" clId="{6E454D77-E29B-4822-98AF-92EBA570BD89}" dt="2024-06-24T13:01:08.918" v="614" actId="26606"/>
          <ac:spMkLst>
            <pc:docMk/>
            <pc:sldMk cId="1310322494" sldId="259"/>
            <ac:spMk id="18" creationId="{F33FDBB0-BD31-4C4B-B31A-125E36AA5DDF}"/>
          </ac:spMkLst>
        </pc:spChg>
        <pc:spChg chg="add mod">
          <ac:chgData name="Hp Unit" userId="86ec350514542ee1" providerId="LiveId" clId="{6E454D77-E29B-4822-98AF-92EBA570BD89}" dt="2024-06-24T13:07:04.230" v="679" actId="1076"/>
          <ac:spMkLst>
            <pc:docMk/>
            <pc:sldMk cId="1310322494" sldId="259"/>
            <ac:spMk id="19" creationId="{572BD2DB-6AC7-7CBD-FD03-2F098B7EA47E}"/>
          </ac:spMkLst>
        </pc:spChg>
        <pc:spChg chg="add del">
          <ac:chgData name="Hp Unit" userId="86ec350514542ee1" providerId="LiveId" clId="{6E454D77-E29B-4822-98AF-92EBA570BD89}" dt="2024-06-24T13:01:08.918" v="614" actId="26606"/>
          <ac:spMkLst>
            <pc:docMk/>
            <pc:sldMk cId="1310322494" sldId="259"/>
            <ac:spMk id="20" creationId="{A4B381B0-BCD6-4989-9444-BCDAC3E1C106}"/>
          </ac:spMkLst>
        </pc:spChg>
        <pc:spChg chg="add mod">
          <ac:chgData name="Hp Unit" userId="86ec350514542ee1" providerId="LiveId" clId="{6E454D77-E29B-4822-98AF-92EBA570BD89}" dt="2024-06-24T13:08:50.230" v="730" actId="1076"/>
          <ac:spMkLst>
            <pc:docMk/>
            <pc:sldMk cId="1310322494" sldId="259"/>
            <ac:spMk id="21" creationId="{8A709676-058C-0817-3A08-0B647DEF9CE9}"/>
          </ac:spMkLst>
        </pc:spChg>
        <pc:spChg chg="add del">
          <ac:chgData name="Hp Unit" userId="86ec350514542ee1" providerId="LiveId" clId="{6E454D77-E29B-4822-98AF-92EBA570BD89}" dt="2024-06-24T13:01:11.849" v="616" actId="26606"/>
          <ac:spMkLst>
            <pc:docMk/>
            <pc:sldMk cId="1310322494" sldId="259"/>
            <ac:spMk id="22" creationId="{DD35381C-21E0-4097-99EA-EFF2A3346511}"/>
          </ac:spMkLst>
        </pc:spChg>
        <pc:spChg chg="add del">
          <ac:chgData name="Hp Unit" userId="86ec350514542ee1" providerId="LiveId" clId="{6E454D77-E29B-4822-98AF-92EBA570BD89}" dt="2024-06-24T13:01:11.849" v="616" actId="26606"/>
          <ac:spMkLst>
            <pc:docMk/>
            <pc:sldMk cId="1310322494" sldId="259"/>
            <ac:spMk id="23" creationId="{8C9BFF1E-3495-4E76-958F-64FD225DDE0A}"/>
          </ac:spMkLst>
        </pc:spChg>
        <pc:spChg chg="add del">
          <ac:chgData name="Hp Unit" userId="86ec350514542ee1" providerId="LiveId" clId="{6E454D77-E29B-4822-98AF-92EBA570BD89}" dt="2024-06-24T13:04:05.236" v="632" actId="26606"/>
          <ac:spMkLst>
            <pc:docMk/>
            <pc:sldMk cId="1310322494" sldId="259"/>
            <ac:spMk id="24" creationId="{B0513689-D00A-4D15-B8A3-AA50EC4B2BB9}"/>
          </ac:spMkLst>
        </pc:spChg>
        <pc:spChg chg="add del">
          <ac:chgData name="Hp Unit" userId="86ec350514542ee1" providerId="LiveId" clId="{6E454D77-E29B-4822-98AF-92EBA570BD89}" dt="2024-06-24T13:04:05.236" v="632" actId="26606"/>
          <ac:spMkLst>
            <pc:docMk/>
            <pc:sldMk cId="1310322494" sldId="259"/>
            <ac:spMk id="25" creationId="{00C4F1C3-3ADD-491F-8C66-57912A242177}"/>
          </ac:spMkLst>
        </pc:spChg>
        <pc:spChg chg="add del">
          <ac:chgData name="Hp Unit" userId="86ec350514542ee1" providerId="LiveId" clId="{6E454D77-E29B-4822-98AF-92EBA570BD89}" dt="2024-06-24T13:04:05.236" v="632" actId="26606"/>
          <ac:spMkLst>
            <pc:docMk/>
            <pc:sldMk cId="1310322494" sldId="259"/>
            <ac:spMk id="26" creationId="{0B323FE0-DFB0-4368-A3C2-FC1402A98C03}"/>
          </ac:spMkLst>
        </pc:spChg>
        <pc:spChg chg="add mod">
          <ac:chgData name="Hp Unit" userId="86ec350514542ee1" providerId="LiveId" clId="{6E454D77-E29B-4822-98AF-92EBA570BD89}" dt="2024-06-24T13:08:21.220" v="726" actId="1076"/>
          <ac:spMkLst>
            <pc:docMk/>
            <pc:sldMk cId="1310322494" sldId="259"/>
            <ac:spMk id="28" creationId="{BAFF1851-4A27-C9B8-A3DC-507939FD2789}"/>
          </ac:spMkLst>
        </pc:spChg>
        <pc:spChg chg="add mod">
          <ac:chgData name="Hp Unit" userId="86ec350514542ee1" providerId="LiveId" clId="{6E454D77-E29B-4822-98AF-92EBA570BD89}" dt="2024-06-24T13:08:02.887" v="724" actId="14100"/>
          <ac:spMkLst>
            <pc:docMk/>
            <pc:sldMk cId="1310322494" sldId="259"/>
            <ac:spMk id="29" creationId="{ABA9C9C2-66BE-8A65-7B5E-0B737B95C1A5}"/>
          </ac:spMkLst>
        </pc:spChg>
        <pc:spChg chg="add del">
          <ac:chgData name="Hp Unit" userId="86ec350514542ee1" providerId="LiveId" clId="{6E454D77-E29B-4822-98AF-92EBA570BD89}" dt="2024-06-24T13:03:37.537" v="625" actId="26606"/>
          <ac:spMkLst>
            <pc:docMk/>
            <pc:sldMk cId="1310322494" sldId="259"/>
            <ac:spMk id="32" creationId="{53FB05CB-12BA-48C3-968D-E97416E87F30}"/>
          </ac:spMkLst>
        </pc:spChg>
        <pc:spChg chg="add del">
          <ac:chgData name="Hp Unit" userId="86ec350514542ee1" providerId="LiveId" clId="{6E454D77-E29B-4822-98AF-92EBA570BD89}" dt="2024-06-24T13:03:37.537" v="625" actId="26606"/>
          <ac:spMkLst>
            <pc:docMk/>
            <pc:sldMk cId="1310322494" sldId="259"/>
            <ac:spMk id="34" creationId="{5D4E24C6-B93B-4765-BB54-5BA6CF97A638}"/>
          </ac:spMkLst>
        </pc:spChg>
        <pc:spChg chg="add del">
          <ac:chgData name="Hp Unit" userId="86ec350514542ee1" providerId="LiveId" clId="{6E454D77-E29B-4822-98AF-92EBA570BD89}" dt="2024-06-24T13:03:37.537" v="625" actId="26606"/>
          <ac:spMkLst>
            <pc:docMk/>
            <pc:sldMk cId="1310322494" sldId="259"/>
            <ac:spMk id="38" creationId="{B7BACEC6-D169-4053-AF20-127FC9F7FD88}"/>
          </ac:spMkLst>
        </pc:spChg>
        <pc:spChg chg="add del">
          <ac:chgData name="Hp Unit" userId="86ec350514542ee1" providerId="LiveId" clId="{6E454D77-E29B-4822-98AF-92EBA570BD89}" dt="2024-06-24T13:03:37.537" v="625" actId="26606"/>
          <ac:spMkLst>
            <pc:docMk/>
            <pc:sldMk cId="1310322494" sldId="259"/>
            <ac:spMk id="40" creationId="{24E75DEF-EA26-4DEF-998B-84AB1BCFC9C6}"/>
          </ac:spMkLst>
        </pc:spChg>
        <pc:spChg chg="add del">
          <ac:chgData name="Hp Unit" userId="86ec350514542ee1" providerId="LiveId" clId="{6E454D77-E29B-4822-98AF-92EBA570BD89}" dt="2024-06-24T13:03:37.537" v="625" actId="26606"/>
          <ac:spMkLst>
            <pc:docMk/>
            <pc:sldMk cId="1310322494" sldId="259"/>
            <ac:spMk id="44" creationId="{5F36952B-C9F6-44C8-80C0-4FE610B9D009}"/>
          </ac:spMkLst>
        </pc:spChg>
        <pc:spChg chg="add del">
          <ac:chgData name="Hp Unit" userId="86ec350514542ee1" providerId="LiveId" clId="{6E454D77-E29B-4822-98AF-92EBA570BD89}" dt="2024-06-24T13:03:37.537" v="625" actId="26606"/>
          <ac:spMkLst>
            <pc:docMk/>
            <pc:sldMk cId="1310322494" sldId="259"/>
            <ac:spMk id="46" creationId="{D4001812-0833-4C7D-AB24-0264E7725367}"/>
          </ac:spMkLst>
        </pc:spChg>
        <pc:spChg chg="add del">
          <ac:chgData name="Hp Unit" userId="86ec350514542ee1" providerId="LiveId" clId="{6E454D77-E29B-4822-98AF-92EBA570BD89}" dt="2024-06-24T13:03:37.537" v="625" actId="26606"/>
          <ac:spMkLst>
            <pc:docMk/>
            <pc:sldMk cId="1310322494" sldId="259"/>
            <ac:spMk id="48" creationId="{86434EC3-8120-49B5-9825-5F708E435863}"/>
          </ac:spMkLst>
        </pc:spChg>
        <pc:spChg chg="add del">
          <ac:chgData name="Hp Unit" userId="86ec350514542ee1" providerId="LiveId" clId="{6E454D77-E29B-4822-98AF-92EBA570BD89}" dt="2024-06-24T13:03:37.537" v="625" actId="26606"/>
          <ac:spMkLst>
            <pc:docMk/>
            <pc:sldMk cId="1310322494" sldId="259"/>
            <ac:spMk id="50" creationId="{F112CC2E-3A26-4B01-B30E-4B385BE39A74}"/>
          </ac:spMkLst>
        </pc:spChg>
        <pc:spChg chg="add del">
          <ac:chgData name="Hp Unit" userId="86ec350514542ee1" providerId="LiveId" clId="{6E454D77-E29B-4822-98AF-92EBA570BD89}" dt="2024-06-24T13:03:37.537" v="625" actId="26606"/>
          <ac:spMkLst>
            <pc:docMk/>
            <pc:sldMk cId="1310322494" sldId="259"/>
            <ac:spMk id="52" creationId="{BFCA40D3-A9CB-423E-9289-0F23AF12C36F}"/>
          </ac:spMkLst>
        </pc:spChg>
        <pc:spChg chg="add del">
          <ac:chgData name="Hp Unit" userId="86ec350514542ee1" providerId="LiveId" clId="{6E454D77-E29B-4822-98AF-92EBA570BD89}" dt="2024-06-24T13:03:37.537" v="625" actId="26606"/>
          <ac:spMkLst>
            <pc:docMk/>
            <pc:sldMk cId="1310322494" sldId="259"/>
            <ac:spMk id="54" creationId="{87664604-4C59-4201-AD8A-AFA411FC19E2}"/>
          </ac:spMkLst>
        </pc:spChg>
        <pc:spChg chg="add del">
          <ac:chgData name="Hp Unit" userId="86ec350514542ee1" providerId="LiveId" clId="{6E454D77-E29B-4822-98AF-92EBA570BD89}" dt="2024-06-24T13:04:05.236" v="632" actId="26606"/>
          <ac:spMkLst>
            <pc:docMk/>
            <pc:sldMk cId="1310322494" sldId="259"/>
            <ac:spMk id="56" creationId="{77F7D86A-709E-4A26-9BC7-C9D9922F4066}"/>
          </ac:spMkLst>
        </pc:spChg>
        <pc:spChg chg="add del">
          <ac:chgData name="Hp Unit" userId="86ec350514542ee1" providerId="LiveId" clId="{6E454D77-E29B-4822-98AF-92EBA570BD89}" dt="2024-06-24T13:04:05.236" v="632" actId="26606"/>
          <ac:spMkLst>
            <pc:docMk/>
            <pc:sldMk cId="1310322494" sldId="259"/>
            <ac:spMk id="57" creationId="{E2521B9D-892F-43BE-890E-E7B53E614A97}"/>
          </ac:spMkLst>
        </pc:spChg>
        <pc:spChg chg="add del">
          <ac:chgData name="Hp Unit" userId="86ec350514542ee1" providerId="LiveId" clId="{6E454D77-E29B-4822-98AF-92EBA570BD89}" dt="2024-06-24T13:04:05.236" v="632" actId="26606"/>
          <ac:spMkLst>
            <pc:docMk/>
            <pc:sldMk cId="1310322494" sldId="259"/>
            <ac:spMk id="60" creationId="{04E8DF02-3CCA-4B45-8EED-EA67DF9DCB65}"/>
          </ac:spMkLst>
        </pc:spChg>
        <pc:graphicFrameChg chg="del mod">
          <ac:chgData name="Hp Unit" userId="86ec350514542ee1" providerId="LiveId" clId="{6E454D77-E29B-4822-98AF-92EBA570BD89}" dt="2024-06-24T12:58:46.619" v="550" actId="478"/>
          <ac:graphicFrameMkLst>
            <pc:docMk/>
            <pc:sldMk cId="1310322494" sldId="259"/>
            <ac:graphicFrameMk id="7" creationId="{CD04083C-6054-A7E6-1CA1-D815CF34C4E2}"/>
          </ac:graphicFrameMkLst>
        </pc:graphicFrameChg>
        <pc:picChg chg="add del mod ord">
          <ac:chgData name="Hp Unit" userId="86ec350514542ee1" providerId="LiveId" clId="{6E454D77-E29B-4822-98AF-92EBA570BD89}" dt="2024-06-24T13:00:15.622" v="598" actId="478"/>
          <ac:picMkLst>
            <pc:docMk/>
            <pc:sldMk cId="1310322494" sldId="259"/>
            <ac:picMk id="5" creationId="{AC3A010C-7A87-7AC9-151D-A646F77F9528}"/>
          </ac:picMkLst>
        </pc:picChg>
        <pc:picChg chg="add mod">
          <ac:chgData name="Hp Unit" userId="86ec350514542ee1" providerId="LiveId" clId="{6E454D77-E29B-4822-98AF-92EBA570BD89}" dt="2024-06-24T13:08:45.757" v="729" actId="1076"/>
          <ac:picMkLst>
            <pc:docMk/>
            <pc:sldMk cId="1310322494" sldId="259"/>
            <ac:picMk id="9" creationId="{3D7CF19C-F32F-D344-2DC6-7425FC71CCF8}"/>
          </ac:picMkLst>
        </pc:picChg>
        <pc:picChg chg="add mod">
          <ac:chgData name="Hp Unit" userId="86ec350514542ee1" providerId="LiveId" clId="{6E454D77-E29B-4822-98AF-92EBA570BD89}" dt="2024-06-24T13:08:54.069" v="731" actId="1076"/>
          <ac:picMkLst>
            <pc:docMk/>
            <pc:sldMk cId="1310322494" sldId="259"/>
            <ac:picMk id="11" creationId="{8B8A10DF-4D4C-5140-4749-CF8C8576B106}"/>
          </ac:picMkLst>
        </pc:picChg>
        <pc:picChg chg="ord">
          <ac:chgData name="Hp Unit" userId="86ec350514542ee1" providerId="LiveId" clId="{6E454D77-E29B-4822-98AF-92EBA570BD89}" dt="2024-06-24T13:04:05.236" v="632" actId="26606"/>
          <ac:picMkLst>
            <pc:docMk/>
            <pc:sldMk cId="1310322494" sldId="259"/>
            <ac:picMk id="13" creationId="{7F6CED90-5B5B-E61D-F9CF-F4A38DBF97BE}"/>
          </ac:picMkLst>
        </pc:picChg>
        <pc:picChg chg="add mod">
          <ac:chgData name="Hp Unit" userId="86ec350514542ee1" providerId="LiveId" clId="{6E454D77-E29B-4822-98AF-92EBA570BD89}" dt="2024-06-24T13:08:29.788" v="727" actId="1076"/>
          <ac:picMkLst>
            <pc:docMk/>
            <pc:sldMk cId="1310322494" sldId="259"/>
            <ac:picMk id="14" creationId="{ED2AB89D-1214-8772-16B3-8B1FC4645C64}"/>
          </ac:picMkLst>
        </pc:picChg>
        <pc:picChg chg="add mod ord">
          <ac:chgData name="Hp Unit" userId="86ec350514542ee1" providerId="LiveId" clId="{6E454D77-E29B-4822-98AF-92EBA570BD89}" dt="2024-06-24T13:08:16.512" v="725" actId="1076"/>
          <ac:picMkLst>
            <pc:docMk/>
            <pc:sldMk cId="1310322494" sldId="259"/>
            <ac:picMk id="16" creationId="{2582FA6B-9424-4A8C-EB50-165C39A4543C}"/>
          </ac:picMkLst>
        </pc:picChg>
        <pc:cxnChg chg="add del">
          <ac:chgData name="Hp Unit" userId="86ec350514542ee1" providerId="LiveId" clId="{6E454D77-E29B-4822-98AF-92EBA570BD89}" dt="2024-06-24T13:04:05.236" v="632" actId="26606"/>
          <ac:cxnSpMkLst>
            <pc:docMk/>
            <pc:sldMk cId="1310322494" sldId="259"/>
            <ac:cxnSpMk id="27" creationId="{E4BCA77F-6A46-46C1-822E-DF8DB6F08D5A}"/>
          </ac:cxnSpMkLst>
        </pc:cxnChg>
        <pc:cxnChg chg="add del">
          <ac:chgData name="Hp Unit" userId="86ec350514542ee1" providerId="LiveId" clId="{6E454D77-E29B-4822-98AF-92EBA570BD89}" dt="2024-06-24T13:03:37.537" v="625" actId="26606"/>
          <ac:cxnSpMkLst>
            <pc:docMk/>
            <pc:sldMk cId="1310322494" sldId="259"/>
            <ac:cxnSpMk id="36" creationId="{E880157B-2D7E-4DAD-91AF-AE4805923F6F}"/>
          </ac:cxnSpMkLst>
        </pc:cxnChg>
        <pc:cxnChg chg="add del">
          <ac:chgData name="Hp Unit" userId="86ec350514542ee1" providerId="LiveId" clId="{6E454D77-E29B-4822-98AF-92EBA570BD89}" dt="2024-06-24T13:03:37.537" v="625" actId="26606"/>
          <ac:cxnSpMkLst>
            <pc:docMk/>
            <pc:sldMk cId="1310322494" sldId="259"/>
            <ac:cxnSpMk id="42" creationId="{67B9029D-6086-475C-A1B6-BF0B8162CB7D}"/>
          </ac:cxnSpMkLst>
        </pc:cxnChg>
        <pc:cxnChg chg="add del">
          <ac:chgData name="Hp Unit" userId="86ec350514542ee1" providerId="LiveId" clId="{6E454D77-E29B-4822-98AF-92EBA570BD89}" dt="2024-06-24T13:04:05.236" v="632" actId="26606"/>
          <ac:cxnSpMkLst>
            <pc:docMk/>
            <pc:sldMk cId="1310322494" sldId="259"/>
            <ac:cxnSpMk id="58" creationId="{84D1E40A-ADD8-4074-BCF5-5ED160BB3E7E}"/>
          </ac:cxnSpMkLst>
        </pc:cxnChg>
        <pc:cxnChg chg="add del">
          <ac:chgData name="Hp Unit" userId="86ec350514542ee1" providerId="LiveId" clId="{6E454D77-E29B-4822-98AF-92EBA570BD89}" dt="2024-06-24T13:04:05.236" v="632" actId="26606"/>
          <ac:cxnSpMkLst>
            <pc:docMk/>
            <pc:sldMk cId="1310322494" sldId="259"/>
            <ac:cxnSpMk id="59" creationId="{59074003-9298-4E7A-A670-65F191D876C2}"/>
          </ac:cxnSpMkLst>
        </pc:cxnChg>
      </pc:sldChg>
      <pc:sldChg chg="addSp delSp modSp del mod modClrScheme delDesignElem chgLayout modNotesTx">
        <pc:chgData name="Hp Unit" userId="86ec350514542ee1" providerId="LiveId" clId="{6E454D77-E29B-4822-98AF-92EBA570BD89}" dt="2024-06-24T13:25:09.893" v="955" actId="47"/>
        <pc:sldMkLst>
          <pc:docMk/>
          <pc:sldMk cId="1750828766" sldId="260"/>
        </pc:sldMkLst>
        <pc:spChg chg="mod ord">
          <ac:chgData name="Hp Unit" userId="86ec350514542ee1" providerId="LiveId" clId="{6E454D77-E29B-4822-98AF-92EBA570BD89}" dt="2024-06-24T13:25:00.410" v="953" actId="700"/>
          <ac:spMkLst>
            <pc:docMk/>
            <pc:sldMk cId="1750828766" sldId="260"/>
            <ac:spMk id="2" creationId="{F0A0FE14-DBA7-F3DE-9D9C-9AC02FA53F7C}"/>
          </ac:spMkLst>
        </pc:spChg>
        <pc:spChg chg="add del mod">
          <ac:chgData name="Hp Unit" userId="86ec350514542ee1" providerId="LiveId" clId="{6E454D77-E29B-4822-98AF-92EBA570BD89}" dt="2024-06-24T13:24:50.957" v="950" actId="478"/>
          <ac:spMkLst>
            <pc:docMk/>
            <pc:sldMk cId="1750828766" sldId="260"/>
            <ac:spMk id="4" creationId="{5695E237-8787-0B8F-10DB-EFBB9CCA62B0}"/>
          </ac:spMkLst>
        </pc:spChg>
        <pc:spChg chg="add del mod ord">
          <ac:chgData name="Hp Unit" userId="86ec350514542ee1" providerId="LiveId" clId="{6E454D77-E29B-4822-98AF-92EBA570BD89}" dt="2024-06-24T13:25:00.410" v="953" actId="700"/>
          <ac:spMkLst>
            <pc:docMk/>
            <pc:sldMk cId="1750828766" sldId="260"/>
            <ac:spMk id="5" creationId="{962E95E9-201B-925A-9041-ED18A35B36F6}"/>
          </ac:spMkLst>
        </pc:spChg>
        <pc:spChg chg="add mod ord">
          <ac:chgData name="Hp Unit" userId="86ec350514542ee1" providerId="LiveId" clId="{6E454D77-E29B-4822-98AF-92EBA570BD89}" dt="2024-06-24T13:25:00.410" v="953" actId="700"/>
          <ac:spMkLst>
            <pc:docMk/>
            <pc:sldMk cId="1750828766" sldId="260"/>
            <ac:spMk id="6" creationId="{E07CE858-B5CD-D827-B2D8-600E9F03BE3E}"/>
          </ac:spMkLst>
        </pc:spChg>
        <pc:grpChg chg="del">
          <ac:chgData name="Hp Unit" userId="86ec350514542ee1" providerId="LiveId" clId="{6E454D77-E29B-4822-98AF-92EBA570BD89}" dt="2024-06-24T13:00:26.452" v="607"/>
          <ac:grpSpMkLst>
            <pc:docMk/>
            <pc:sldMk cId="1750828766" sldId="260"/>
            <ac:grpSpMk id="13" creationId="{D19F7815-3AA2-7679-26F4-A63338C8BD5B}"/>
          </ac:grpSpMkLst>
        </pc:grpChg>
        <pc:picChg chg="del">
          <ac:chgData name="Hp Unit" userId="86ec350514542ee1" providerId="LiveId" clId="{6E454D77-E29B-4822-98AF-92EBA570BD89}" dt="2024-06-24T13:24:48.602" v="949" actId="478"/>
          <ac:picMkLst>
            <pc:docMk/>
            <pc:sldMk cId="1750828766" sldId="260"/>
            <ac:picMk id="8" creationId="{68C5C6F1-DBE6-F807-9767-51F2EFCEC9C9}"/>
          </ac:picMkLst>
        </pc:picChg>
      </pc:sldChg>
      <pc:sldChg chg="addSp delSp modSp add del mod setBg addAnim delDesignElem modNotesTx">
        <pc:chgData name="Hp Unit" userId="86ec350514542ee1" providerId="LiveId" clId="{6E454D77-E29B-4822-98AF-92EBA570BD89}" dt="2024-06-25T07:11:57.674" v="2447" actId="20577"/>
        <pc:sldMkLst>
          <pc:docMk/>
          <pc:sldMk cId="84287764" sldId="261"/>
        </pc:sldMkLst>
        <pc:spChg chg="mod">
          <ac:chgData name="Hp Unit" userId="86ec350514542ee1" providerId="LiveId" clId="{6E454D77-E29B-4822-98AF-92EBA570BD89}" dt="2024-06-25T07:00:19.057" v="1970" actId="20577"/>
          <ac:spMkLst>
            <pc:docMk/>
            <pc:sldMk cId="84287764" sldId="261"/>
            <ac:spMk id="2" creationId="{300B40E6-2B2B-18CC-036B-5769C1AFA301}"/>
          </ac:spMkLst>
        </pc:spChg>
        <pc:spChg chg="add mod">
          <ac:chgData name="Hp Unit" userId="86ec350514542ee1" providerId="LiveId" clId="{6E454D77-E29B-4822-98AF-92EBA570BD89}" dt="2024-06-25T07:01:05.403" v="1984" actId="1076"/>
          <ac:spMkLst>
            <pc:docMk/>
            <pc:sldMk cId="84287764" sldId="261"/>
            <ac:spMk id="4" creationId="{17EEE3BE-D5DF-AF5F-821E-29DC5E06CC11}"/>
          </ac:spMkLst>
        </pc:spChg>
        <pc:spChg chg="add del">
          <ac:chgData name="Hp Unit" userId="86ec350514542ee1" providerId="LiveId" clId="{6E454D77-E29B-4822-98AF-92EBA570BD89}" dt="2024-06-25T06:59:17.912" v="1890" actId="478"/>
          <ac:spMkLst>
            <pc:docMk/>
            <pc:sldMk cId="84287764" sldId="261"/>
            <ac:spMk id="20" creationId="{34EDD2A8-EA70-F27B-F734-0BEA0437BF1E}"/>
          </ac:spMkLst>
        </pc:spChg>
        <pc:spChg chg="add">
          <ac:chgData name="Hp Unit" userId="86ec350514542ee1" providerId="LiveId" clId="{6E454D77-E29B-4822-98AF-92EBA570BD89}" dt="2024-06-25T07:00:13.064" v="1964" actId="26606"/>
          <ac:spMkLst>
            <pc:docMk/>
            <pc:sldMk cId="84287764" sldId="261"/>
            <ac:spMk id="21" creationId="{809C0BCD-BEE9-423F-A51C-BCCD8E5EAADA}"/>
          </ac:spMkLst>
        </pc:spChg>
        <pc:spChg chg="add">
          <ac:chgData name="Hp Unit" userId="86ec350514542ee1" providerId="LiveId" clId="{6E454D77-E29B-4822-98AF-92EBA570BD89}" dt="2024-06-25T07:00:13.064" v="1964" actId="26606"/>
          <ac:spMkLst>
            <pc:docMk/>
            <pc:sldMk cId="84287764" sldId="261"/>
            <ac:spMk id="23" creationId="{9998D094-42B2-42BA-AA14-E8FBE073A5D8}"/>
          </ac:spMkLst>
        </pc:spChg>
        <pc:spChg chg="add">
          <ac:chgData name="Hp Unit" userId="86ec350514542ee1" providerId="LiveId" clId="{6E454D77-E29B-4822-98AF-92EBA570BD89}" dt="2024-06-25T07:00:13.064" v="1964" actId="26606"/>
          <ac:spMkLst>
            <pc:docMk/>
            <pc:sldMk cId="84287764" sldId="261"/>
            <ac:spMk id="27" creationId="{E455C987-ED28-46CA-ACFD-871FF101DC1F}"/>
          </ac:spMkLst>
        </pc:spChg>
        <pc:spChg chg="add">
          <ac:chgData name="Hp Unit" userId="86ec350514542ee1" providerId="LiveId" clId="{6E454D77-E29B-4822-98AF-92EBA570BD89}" dt="2024-06-25T07:00:13.064" v="1964" actId="26606"/>
          <ac:spMkLst>
            <pc:docMk/>
            <pc:sldMk cId="84287764" sldId="261"/>
            <ac:spMk id="29" creationId="{A09530D1-E1B7-4679-A6ED-D82EB77AAC8E}"/>
          </ac:spMkLst>
        </pc:spChg>
        <pc:spChg chg="del">
          <ac:chgData name="Hp Unit" userId="86ec350514542ee1" providerId="LiveId" clId="{6E454D77-E29B-4822-98AF-92EBA570BD89}" dt="2024-06-25T06:58:45.252" v="1887"/>
          <ac:spMkLst>
            <pc:docMk/>
            <pc:sldMk cId="84287764" sldId="261"/>
            <ac:spMk id="32" creationId="{37C89E4B-3C9F-44B9-8B86-D9E3D112D8EC}"/>
          </ac:spMkLst>
        </pc:spChg>
        <pc:picChg chg="mod ord">
          <ac:chgData name="Hp Unit" userId="86ec350514542ee1" providerId="LiveId" clId="{6E454D77-E29B-4822-98AF-92EBA570BD89}" dt="2024-06-25T07:00:13.064" v="1964" actId="26606"/>
          <ac:picMkLst>
            <pc:docMk/>
            <pc:sldMk cId="84287764" sldId="261"/>
            <ac:picMk id="14" creationId="{75B930B6-71EB-FEF3-0950-5CCACF3EE230}"/>
          </ac:picMkLst>
        </pc:picChg>
        <pc:cxnChg chg="add">
          <ac:chgData name="Hp Unit" userId="86ec350514542ee1" providerId="LiveId" clId="{6E454D77-E29B-4822-98AF-92EBA570BD89}" dt="2024-06-25T07:00:13.064" v="1964" actId="26606"/>
          <ac:cxnSpMkLst>
            <pc:docMk/>
            <pc:sldMk cId="84287764" sldId="261"/>
            <ac:cxnSpMk id="25" creationId="{8465D64B-59F4-4BDC-B833-A17EF1E04697}"/>
          </ac:cxnSpMkLst>
        </pc:cxnChg>
        <pc:cxnChg chg="add">
          <ac:chgData name="Hp Unit" userId="86ec350514542ee1" providerId="LiveId" clId="{6E454D77-E29B-4822-98AF-92EBA570BD89}" dt="2024-06-25T07:00:13.064" v="1964" actId="26606"/>
          <ac:cxnSpMkLst>
            <pc:docMk/>
            <pc:sldMk cId="84287764" sldId="261"/>
            <ac:cxnSpMk id="31" creationId="{BCB8372A-11C5-4BD2-B5FD-71DDEFADE145}"/>
          </ac:cxnSpMkLst>
        </pc:cxnChg>
        <pc:cxnChg chg="del">
          <ac:chgData name="Hp Unit" userId="86ec350514542ee1" providerId="LiveId" clId="{6E454D77-E29B-4822-98AF-92EBA570BD89}" dt="2024-06-25T06:58:45.252" v="1887"/>
          <ac:cxnSpMkLst>
            <pc:docMk/>
            <pc:sldMk cId="84287764" sldId="261"/>
            <ac:cxnSpMk id="34" creationId="{AA2EAA10-076F-46BD-8F0F-B9A2FB77A85C}"/>
          </ac:cxnSpMkLst>
        </pc:cxnChg>
        <pc:cxnChg chg="del">
          <ac:chgData name="Hp Unit" userId="86ec350514542ee1" providerId="LiveId" clId="{6E454D77-E29B-4822-98AF-92EBA570BD89}" dt="2024-06-25T06:58:45.252" v="1887"/>
          <ac:cxnSpMkLst>
            <pc:docMk/>
            <pc:sldMk cId="84287764" sldId="261"/>
            <ac:cxnSpMk id="36" creationId="{D891E407-403B-4764-86C9-33A56D3BCAA3}"/>
          </ac:cxnSpMkLst>
        </pc:cxnChg>
      </pc:sldChg>
      <pc:sldChg chg="delSp del delDesignElem">
        <pc:chgData name="Hp Unit" userId="86ec350514542ee1" providerId="LiveId" clId="{6E454D77-E29B-4822-98AF-92EBA570BD89}" dt="2024-06-25T06:55:41.995" v="1884" actId="47"/>
        <pc:sldMkLst>
          <pc:docMk/>
          <pc:sldMk cId="3090283916" sldId="262"/>
        </pc:sldMkLst>
        <pc:spChg chg="del">
          <ac:chgData name="Hp Unit" userId="86ec350514542ee1" providerId="LiveId" clId="{6E454D77-E29B-4822-98AF-92EBA570BD89}" dt="2024-06-24T13:00:26.452" v="607"/>
          <ac:spMkLst>
            <pc:docMk/>
            <pc:sldMk cId="3090283916" sldId="262"/>
            <ac:spMk id="7" creationId="{ED55A19D-297C-4231-AD1F-08EF9B4AA8F4}"/>
          </ac:spMkLst>
        </pc:spChg>
        <pc:spChg chg="del">
          <ac:chgData name="Hp Unit" userId="86ec350514542ee1" providerId="LiveId" clId="{6E454D77-E29B-4822-98AF-92EBA570BD89}" dt="2024-06-24T13:00:26.452" v="607"/>
          <ac:spMkLst>
            <pc:docMk/>
            <pc:sldMk cId="3090283916" sldId="262"/>
            <ac:spMk id="8" creationId="{EBAB6C56-3D38-4923-996E-BD474BBB91E9}"/>
          </ac:spMkLst>
        </pc:spChg>
        <pc:spChg chg="del">
          <ac:chgData name="Hp Unit" userId="86ec350514542ee1" providerId="LiveId" clId="{6E454D77-E29B-4822-98AF-92EBA570BD89}" dt="2024-06-24T13:00:26.452" v="607"/>
          <ac:spMkLst>
            <pc:docMk/>
            <pc:sldMk cId="3090283916" sldId="262"/>
            <ac:spMk id="9" creationId="{20CD21DB-082D-417D-A5AB-FC838AF9D944}"/>
          </ac:spMkLst>
        </pc:spChg>
        <pc:spChg chg="del">
          <ac:chgData name="Hp Unit" userId="86ec350514542ee1" providerId="LiveId" clId="{6E454D77-E29B-4822-98AF-92EBA570BD89}" dt="2024-06-24T13:00:26.452" v="607"/>
          <ac:spMkLst>
            <pc:docMk/>
            <pc:sldMk cId="3090283916" sldId="262"/>
            <ac:spMk id="11" creationId="{7BD8AB83-2763-4392-B4B9-049CDF1F6EA4}"/>
          </ac:spMkLst>
        </pc:spChg>
        <pc:spChg chg="del">
          <ac:chgData name="Hp Unit" userId="86ec350514542ee1" providerId="LiveId" clId="{6E454D77-E29B-4822-98AF-92EBA570BD89}" dt="2024-06-24T13:00:26.452" v="607"/>
          <ac:spMkLst>
            <pc:docMk/>
            <pc:sldMk cId="3090283916" sldId="262"/>
            <ac:spMk id="18" creationId="{480F071C-C35C-4CE1-8EE5-8ED96E2F4E25}"/>
          </ac:spMkLst>
        </pc:spChg>
        <pc:spChg chg="del">
          <ac:chgData name="Hp Unit" userId="86ec350514542ee1" providerId="LiveId" clId="{6E454D77-E29B-4822-98AF-92EBA570BD89}" dt="2024-06-24T13:00:26.452" v="607"/>
          <ac:spMkLst>
            <pc:docMk/>
            <pc:sldMk cId="3090283916" sldId="262"/>
            <ac:spMk id="20" creationId="{CD97FAB4-59E0-4E65-B50B-867B14D2A067}"/>
          </ac:spMkLst>
        </pc:spChg>
        <pc:spChg chg="del">
          <ac:chgData name="Hp Unit" userId="86ec350514542ee1" providerId="LiveId" clId="{6E454D77-E29B-4822-98AF-92EBA570BD89}" dt="2024-06-24T13:00:26.452" v="607"/>
          <ac:spMkLst>
            <pc:docMk/>
            <pc:sldMk cId="3090283916" sldId="262"/>
            <ac:spMk id="22" creationId="{0D578F4B-2751-4FC2-8853-FAC5C59139C1}"/>
          </ac:spMkLst>
        </pc:spChg>
      </pc:sldChg>
      <pc:sldChg chg="delSp del delDesignElem">
        <pc:chgData name="Hp Unit" userId="86ec350514542ee1" providerId="LiveId" clId="{6E454D77-E29B-4822-98AF-92EBA570BD89}" dt="2024-06-25T06:55:41.995" v="1884" actId="47"/>
        <pc:sldMkLst>
          <pc:docMk/>
          <pc:sldMk cId="1998923936" sldId="263"/>
        </pc:sldMkLst>
        <pc:spChg chg="del">
          <ac:chgData name="Hp Unit" userId="86ec350514542ee1" providerId="LiveId" clId="{6E454D77-E29B-4822-98AF-92EBA570BD89}" dt="2024-06-24T13:00:26.452" v="607"/>
          <ac:spMkLst>
            <pc:docMk/>
            <pc:sldMk cId="1998923936" sldId="263"/>
            <ac:spMk id="30" creationId="{ED55A19D-297C-4231-AD1F-08EF9B4AA8F4}"/>
          </ac:spMkLst>
        </pc:spChg>
        <pc:spChg chg="del">
          <ac:chgData name="Hp Unit" userId="86ec350514542ee1" providerId="LiveId" clId="{6E454D77-E29B-4822-98AF-92EBA570BD89}" dt="2024-06-24T13:00:26.452" v="607"/>
          <ac:spMkLst>
            <pc:docMk/>
            <pc:sldMk cId="1998923936" sldId="263"/>
            <ac:spMk id="32" creationId="{EBAB6C56-3D38-4923-996E-BD474BBB91E9}"/>
          </ac:spMkLst>
        </pc:spChg>
        <pc:spChg chg="del">
          <ac:chgData name="Hp Unit" userId="86ec350514542ee1" providerId="LiveId" clId="{6E454D77-E29B-4822-98AF-92EBA570BD89}" dt="2024-06-24T13:00:26.452" v="607"/>
          <ac:spMkLst>
            <pc:docMk/>
            <pc:sldMk cId="1998923936" sldId="263"/>
            <ac:spMk id="34" creationId="{20CD21DB-082D-417D-A5AB-FC838AF9D944}"/>
          </ac:spMkLst>
        </pc:spChg>
        <pc:spChg chg="del">
          <ac:chgData name="Hp Unit" userId="86ec350514542ee1" providerId="LiveId" clId="{6E454D77-E29B-4822-98AF-92EBA570BD89}" dt="2024-06-24T13:00:26.452" v="607"/>
          <ac:spMkLst>
            <pc:docMk/>
            <pc:sldMk cId="1998923936" sldId="263"/>
            <ac:spMk id="36" creationId="{7BD8AB83-2763-4392-B4B9-049CDF1F6EA4}"/>
          </ac:spMkLst>
        </pc:spChg>
        <pc:spChg chg="del">
          <ac:chgData name="Hp Unit" userId="86ec350514542ee1" providerId="LiveId" clId="{6E454D77-E29B-4822-98AF-92EBA570BD89}" dt="2024-06-24T13:00:26.452" v="607"/>
          <ac:spMkLst>
            <pc:docMk/>
            <pc:sldMk cId="1998923936" sldId="263"/>
            <ac:spMk id="38" creationId="{480F071C-C35C-4CE1-8EE5-8ED96E2F4E25}"/>
          </ac:spMkLst>
        </pc:spChg>
        <pc:spChg chg="del">
          <ac:chgData name="Hp Unit" userId="86ec350514542ee1" providerId="LiveId" clId="{6E454D77-E29B-4822-98AF-92EBA570BD89}" dt="2024-06-24T13:00:26.452" v="607"/>
          <ac:spMkLst>
            <pc:docMk/>
            <pc:sldMk cId="1998923936" sldId="263"/>
            <ac:spMk id="40" creationId="{CD97FAB4-59E0-4E65-B50B-867B14D2A067}"/>
          </ac:spMkLst>
        </pc:spChg>
        <pc:spChg chg="del">
          <ac:chgData name="Hp Unit" userId="86ec350514542ee1" providerId="LiveId" clId="{6E454D77-E29B-4822-98AF-92EBA570BD89}" dt="2024-06-24T13:00:26.452" v="607"/>
          <ac:spMkLst>
            <pc:docMk/>
            <pc:sldMk cId="1998923936" sldId="263"/>
            <ac:spMk id="42" creationId="{0D578F4B-2751-4FC2-8853-FAC5C59139C1}"/>
          </ac:spMkLst>
        </pc:spChg>
      </pc:sldChg>
      <pc:sldChg chg="delSp del delDesignElem">
        <pc:chgData name="Hp Unit" userId="86ec350514542ee1" providerId="LiveId" clId="{6E454D77-E29B-4822-98AF-92EBA570BD89}" dt="2024-06-25T06:55:41.995" v="1884" actId="47"/>
        <pc:sldMkLst>
          <pc:docMk/>
          <pc:sldMk cId="2374029334" sldId="264"/>
        </pc:sldMkLst>
        <pc:spChg chg="del">
          <ac:chgData name="Hp Unit" userId="86ec350514542ee1" providerId="LiveId" clId="{6E454D77-E29B-4822-98AF-92EBA570BD89}" dt="2024-06-24T13:00:26.452" v="607"/>
          <ac:spMkLst>
            <pc:docMk/>
            <pc:sldMk cId="2374029334" sldId="264"/>
            <ac:spMk id="11" creationId="{ED55A19D-297C-4231-AD1F-08EF9B4AA8F4}"/>
          </ac:spMkLst>
        </pc:spChg>
        <pc:spChg chg="del">
          <ac:chgData name="Hp Unit" userId="86ec350514542ee1" providerId="LiveId" clId="{6E454D77-E29B-4822-98AF-92EBA570BD89}" dt="2024-06-24T13:00:26.452" v="607"/>
          <ac:spMkLst>
            <pc:docMk/>
            <pc:sldMk cId="2374029334" sldId="264"/>
            <ac:spMk id="13" creationId="{EBAB6C56-3D38-4923-996E-BD474BBB91E9}"/>
          </ac:spMkLst>
        </pc:spChg>
        <pc:spChg chg="del">
          <ac:chgData name="Hp Unit" userId="86ec350514542ee1" providerId="LiveId" clId="{6E454D77-E29B-4822-98AF-92EBA570BD89}" dt="2024-06-24T13:00:26.452" v="607"/>
          <ac:spMkLst>
            <pc:docMk/>
            <pc:sldMk cId="2374029334" sldId="264"/>
            <ac:spMk id="15" creationId="{20CD21DB-082D-417D-A5AB-FC838AF9D944}"/>
          </ac:spMkLst>
        </pc:spChg>
        <pc:spChg chg="del">
          <ac:chgData name="Hp Unit" userId="86ec350514542ee1" providerId="LiveId" clId="{6E454D77-E29B-4822-98AF-92EBA570BD89}" dt="2024-06-24T13:00:26.452" v="607"/>
          <ac:spMkLst>
            <pc:docMk/>
            <pc:sldMk cId="2374029334" sldId="264"/>
            <ac:spMk id="17" creationId="{7BD8AB83-2763-4392-B4B9-049CDF1F6EA4}"/>
          </ac:spMkLst>
        </pc:spChg>
        <pc:spChg chg="del">
          <ac:chgData name="Hp Unit" userId="86ec350514542ee1" providerId="LiveId" clId="{6E454D77-E29B-4822-98AF-92EBA570BD89}" dt="2024-06-24T13:00:26.452" v="607"/>
          <ac:spMkLst>
            <pc:docMk/>
            <pc:sldMk cId="2374029334" sldId="264"/>
            <ac:spMk id="19" creationId="{480F071C-C35C-4CE1-8EE5-8ED96E2F4E25}"/>
          </ac:spMkLst>
        </pc:spChg>
        <pc:spChg chg="del">
          <ac:chgData name="Hp Unit" userId="86ec350514542ee1" providerId="LiveId" clId="{6E454D77-E29B-4822-98AF-92EBA570BD89}" dt="2024-06-24T13:00:26.452" v="607"/>
          <ac:spMkLst>
            <pc:docMk/>
            <pc:sldMk cId="2374029334" sldId="264"/>
            <ac:spMk id="21" creationId="{CD97FAB4-59E0-4E65-B50B-867B14D2A067}"/>
          </ac:spMkLst>
        </pc:spChg>
        <pc:spChg chg="del">
          <ac:chgData name="Hp Unit" userId="86ec350514542ee1" providerId="LiveId" clId="{6E454D77-E29B-4822-98AF-92EBA570BD89}" dt="2024-06-24T13:00:26.452" v="607"/>
          <ac:spMkLst>
            <pc:docMk/>
            <pc:sldMk cId="2374029334" sldId="264"/>
            <ac:spMk id="23" creationId="{0D578F4B-2751-4FC2-8853-FAC5C59139C1}"/>
          </ac:spMkLst>
        </pc:spChg>
      </pc:sldChg>
      <pc:sldChg chg="delSp del delDesignElem">
        <pc:chgData name="Hp Unit" userId="86ec350514542ee1" providerId="LiveId" clId="{6E454D77-E29B-4822-98AF-92EBA570BD89}" dt="2024-06-25T06:55:41.995" v="1884" actId="47"/>
        <pc:sldMkLst>
          <pc:docMk/>
          <pc:sldMk cId="3240121874" sldId="265"/>
        </pc:sldMkLst>
        <pc:spChg chg="del">
          <ac:chgData name="Hp Unit" userId="86ec350514542ee1" providerId="LiveId" clId="{6E454D77-E29B-4822-98AF-92EBA570BD89}" dt="2024-06-24T13:00:26.452" v="607"/>
          <ac:spMkLst>
            <pc:docMk/>
            <pc:sldMk cId="3240121874" sldId="265"/>
            <ac:spMk id="23" creationId="{522A94E1-AEBD-4286-BFF8-0711E4CD3E3B}"/>
          </ac:spMkLst>
        </pc:spChg>
      </pc:sldChg>
      <pc:sldChg chg="modSp del mod">
        <pc:chgData name="Hp Unit" userId="86ec350514542ee1" providerId="LiveId" clId="{6E454D77-E29B-4822-98AF-92EBA570BD89}" dt="2024-06-25T06:41:34.036" v="1326" actId="47"/>
        <pc:sldMkLst>
          <pc:docMk/>
          <pc:sldMk cId="3919575116" sldId="266"/>
        </pc:sldMkLst>
        <pc:spChg chg="mod">
          <ac:chgData name="Hp Unit" userId="86ec350514542ee1" providerId="LiveId" clId="{6E454D77-E29B-4822-98AF-92EBA570BD89}" dt="2024-06-24T13:00:30.438" v="610" actId="27636"/>
          <ac:spMkLst>
            <pc:docMk/>
            <pc:sldMk cId="3919575116" sldId="266"/>
            <ac:spMk id="3" creationId="{06646BC3-3608-F06E-D9CB-FFA0E1C0AB38}"/>
          </ac:spMkLst>
        </pc:spChg>
      </pc:sldChg>
      <pc:sldChg chg="delSp modSp del delDesignElem">
        <pc:chgData name="Hp Unit" userId="86ec350514542ee1" providerId="LiveId" clId="{6E454D77-E29B-4822-98AF-92EBA570BD89}" dt="2024-06-25T06:55:41.995" v="1884" actId="47"/>
        <pc:sldMkLst>
          <pc:docMk/>
          <pc:sldMk cId="3488681660" sldId="267"/>
        </pc:sldMkLst>
        <pc:spChg chg="del">
          <ac:chgData name="Hp Unit" userId="86ec350514542ee1" providerId="LiveId" clId="{6E454D77-E29B-4822-98AF-92EBA570BD89}" dt="2024-06-24T13:00:26.452" v="607"/>
          <ac:spMkLst>
            <pc:docMk/>
            <pc:sldMk cId="3488681660" sldId="267"/>
            <ac:spMk id="10" creationId="{A4AC5506-6312-4701-8D3C-40187889A947}"/>
          </ac:spMkLst>
        </pc:spChg>
        <pc:picChg chg="mod">
          <ac:chgData name="Hp Unit" userId="86ec350514542ee1" providerId="LiveId" clId="{6E454D77-E29B-4822-98AF-92EBA570BD89}" dt="2024-06-24T13:04:04.419" v="631"/>
          <ac:picMkLst>
            <pc:docMk/>
            <pc:sldMk cId="3488681660" sldId="267"/>
            <ac:picMk id="5" creationId="{CA790BC6-592B-E082-A83E-B59CA64F2C55}"/>
          </ac:picMkLst>
        </pc:picChg>
      </pc:sldChg>
      <pc:sldChg chg="delSp del delDesignElem">
        <pc:chgData name="Hp Unit" userId="86ec350514542ee1" providerId="LiveId" clId="{6E454D77-E29B-4822-98AF-92EBA570BD89}" dt="2024-06-25T06:55:41.995" v="1884" actId="47"/>
        <pc:sldMkLst>
          <pc:docMk/>
          <pc:sldMk cId="3175214664" sldId="268"/>
        </pc:sldMkLst>
        <pc:spChg chg="del">
          <ac:chgData name="Hp Unit" userId="86ec350514542ee1" providerId="LiveId" clId="{6E454D77-E29B-4822-98AF-92EBA570BD89}" dt="2024-06-24T13:00:26.452" v="607"/>
          <ac:spMkLst>
            <pc:docMk/>
            <pc:sldMk cId="3175214664" sldId="268"/>
            <ac:spMk id="28" creationId="{522A94E1-AEBD-4286-BFF8-0711E4CD3E3B}"/>
          </ac:spMkLst>
        </pc:spChg>
      </pc:sldChg>
      <pc:sldChg chg="add del">
        <pc:chgData name="Hp Unit" userId="86ec350514542ee1" providerId="LiveId" clId="{6E454D77-E29B-4822-98AF-92EBA570BD89}" dt="2024-06-24T13:25:23.647" v="958" actId="47"/>
        <pc:sldMkLst>
          <pc:docMk/>
          <pc:sldMk cId="1779052276" sldId="269"/>
        </pc:sldMkLst>
      </pc:sldChg>
      <pc:sldChg chg="addSp delSp modSp new mod setBg modNotesTx">
        <pc:chgData name="Hp Unit" userId="86ec350514542ee1" providerId="LiveId" clId="{6E454D77-E29B-4822-98AF-92EBA570BD89}" dt="2024-06-25T07:24:49.201" v="3235"/>
        <pc:sldMkLst>
          <pc:docMk/>
          <pc:sldMk cId="4066730289" sldId="270"/>
        </pc:sldMkLst>
        <pc:spChg chg="mod ord">
          <ac:chgData name="Hp Unit" userId="86ec350514542ee1" providerId="LiveId" clId="{6E454D77-E29B-4822-98AF-92EBA570BD89}" dt="2024-06-24T13:42:03.073" v="1251" actId="26606"/>
          <ac:spMkLst>
            <pc:docMk/>
            <pc:sldMk cId="4066730289" sldId="270"/>
            <ac:spMk id="2" creationId="{15357391-C9F2-F400-E0B9-1D9A5581E2E5}"/>
          </ac:spMkLst>
        </pc:spChg>
        <pc:spChg chg="del">
          <ac:chgData name="Hp Unit" userId="86ec350514542ee1" providerId="LiveId" clId="{6E454D77-E29B-4822-98AF-92EBA570BD89}" dt="2024-06-24T13:41:18.961" v="1235"/>
          <ac:spMkLst>
            <pc:docMk/>
            <pc:sldMk cId="4066730289" sldId="270"/>
            <ac:spMk id="3" creationId="{DBA0C706-3957-E50B-4BE4-7DBF31AF3AA5}"/>
          </ac:spMkLst>
        </pc:spChg>
        <pc:spChg chg="add del mod">
          <ac:chgData name="Hp Unit" userId="86ec350514542ee1" providerId="LiveId" clId="{6E454D77-E29B-4822-98AF-92EBA570BD89}" dt="2024-06-24T13:42:03.073" v="1251" actId="26606"/>
          <ac:spMkLst>
            <pc:docMk/>
            <pc:sldMk cId="4066730289" sldId="270"/>
            <ac:spMk id="15" creationId="{055C8911-2D0A-8538-4FB6-C166A027894B}"/>
          </ac:spMkLst>
        </pc:spChg>
        <pc:spChg chg="add">
          <ac:chgData name="Hp Unit" userId="86ec350514542ee1" providerId="LiveId" clId="{6E454D77-E29B-4822-98AF-92EBA570BD89}" dt="2024-06-24T13:42:03.073" v="1251" actId="26606"/>
          <ac:spMkLst>
            <pc:docMk/>
            <pc:sldMk cId="4066730289" sldId="270"/>
            <ac:spMk id="20" creationId="{6C0DD7BF-8F3D-4D34-A37A-85563D3D62FF}"/>
          </ac:spMkLst>
        </pc:spChg>
        <pc:spChg chg="add">
          <ac:chgData name="Hp Unit" userId="86ec350514542ee1" providerId="LiveId" clId="{6E454D77-E29B-4822-98AF-92EBA570BD89}" dt="2024-06-24T13:42:03.073" v="1251" actId="26606"/>
          <ac:spMkLst>
            <pc:docMk/>
            <pc:sldMk cId="4066730289" sldId="270"/>
            <ac:spMk id="22" creationId="{A82C64D9-D855-4343-BB40-3E465EFFA0B6}"/>
          </ac:spMkLst>
        </pc:spChg>
        <pc:spChg chg="add">
          <ac:chgData name="Hp Unit" userId="86ec350514542ee1" providerId="LiveId" clId="{6E454D77-E29B-4822-98AF-92EBA570BD89}" dt="2024-06-24T13:42:03.073" v="1251" actId="26606"/>
          <ac:spMkLst>
            <pc:docMk/>
            <pc:sldMk cId="4066730289" sldId="270"/>
            <ac:spMk id="26" creationId="{A1D28865-DAC3-4EAC-B42B-184C35CF4266}"/>
          </ac:spMkLst>
        </pc:spChg>
        <pc:picChg chg="add mod">
          <ac:chgData name="Hp Unit" userId="86ec350514542ee1" providerId="LiveId" clId="{6E454D77-E29B-4822-98AF-92EBA570BD89}" dt="2024-06-25T07:24:49.201" v="3235"/>
          <ac:picMkLst>
            <pc:docMk/>
            <pc:sldMk cId="4066730289" sldId="270"/>
            <ac:picMk id="3" creationId="{79B85CF2-ECFD-5515-B915-B95AE9490608}"/>
          </ac:picMkLst>
        </pc:picChg>
        <pc:picChg chg="add del mod">
          <ac:chgData name="Hp Unit" userId="86ec350514542ee1" providerId="LiveId" clId="{6E454D77-E29B-4822-98AF-92EBA570BD89}" dt="2024-06-24T13:41:54.939" v="1249" actId="21"/>
          <ac:picMkLst>
            <pc:docMk/>
            <pc:sldMk cId="4066730289" sldId="270"/>
            <ac:picMk id="5" creationId="{C20DA48E-8CE6-BE47-C628-667EEC9D9D40}"/>
          </ac:picMkLst>
        </pc:picChg>
        <pc:picChg chg="add del mod">
          <ac:chgData name="Hp Unit" userId="86ec350514542ee1" providerId="LiveId" clId="{6E454D77-E29B-4822-98AF-92EBA570BD89}" dt="2024-06-24T13:41:45.669" v="1247" actId="21"/>
          <ac:picMkLst>
            <pc:docMk/>
            <pc:sldMk cId="4066730289" sldId="270"/>
            <ac:picMk id="7" creationId="{F97F1B04-7A8E-5CD6-C5E4-AA8263CB90EC}"/>
          </ac:picMkLst>
        </pc:picChg>
        <pc:picChg chg="add mod">
          <ac:chgData name="Hp Unit" userId="86ec350514542ee1" providerId="LiveId" clId="{6E454D77-E29B-4822-98AF-92EBA570BD89}" dt="2024-06-24T13:42:03.073" v="1251" actId="26606"/>
          <ac:picMkLst>
            <pc:docMk/>
            <pc:sldMk cId="4066730289" sldId="270"/>
            <ac:picMk id="9" creationId="{A4CC24BF-4662-0933-6039-CB00DB99329F}"/>
          </ac:picMkLst>
        </pc:picChg>
        <pc:picChg chg="add del mod">
          <ac:chgData name="Hp Unit" userId="86ec350514542ee1" providerId="LiveId" clId="{6E454D77-E29B-4822-98AF-92EBA570BD89}" dt="2024-06-24T13:41:30.005" v="1244" actId="21"/>
          <ac:picMkLst>
            <pc:docMk/>
            <pc:sldMk cId="4066730289" sldId="270"/>
            <ac:picMk id="11" creationId="{B21A4E64-D4F6-A418-6E82-FF5BEFDC5ED8}"/>
          </ac:picMkLst>
        </pc:picChg>
        <pc:picChg chg="add del mod">
          <ac:chgData name="Hp Unit" userId="86ec350514542ee1" providerId="LiveId" clId="{6E454D77-E29B-4822-98AF-92EBA570BD89}" dt="2024-06-24T13:41:21.920" v="1236" actId="21"/>
          <ac:picMkLst>
            <pc:docMk/>
            <pc:sldMk cId="4066730289" sldId="270"/>
            <ac:picMk id="13" creationId="{773ED618-D8D4-A868-1976-509EADD72010}"/>
          </ac:picMkLst>
        </pc:picChg>
        <pc:cxnChg chg="add">
          <ac:chgData name="Hp Unit" userId="86ec350514542ee1" providerId="LiveId" clId="{6E454D77-E29B-4822-98AF-92EBA570BD89}" dt="2024-06-24T13:42:03.073" v="1251" actId="26606"/>
          <ac:cxnSpMkLst>
            <pc:docMk/>
            <pc:sldMk cId="4066730289" sldId="270"/>
            <ac:cxnSpMk id="24" creationId="{106D061A-80BB-4A08-8350-176FFFDCC32C}"/>
          </ac:cxnSpMkLst>
        </pc:cxnChg>
        <pc:cxnChg chg="add">
          <ac:chgData name="Hp Unit" userId="86ec350514542ee1" providerId="LiveId" clId="{6E454D77-E29B-4822-98AF-92EBA570BD89}" dt="2024-06-24T13:42:03.073" v="1251" actId="26606"/>
          <ac:cxnSpMkLst>
            <pc:docMk/>
            <pc:sldMk cId="4066730289" sldId="270"/>
            <ac:cxnSpMk id="28" creationId="{07145BC3-9603-4ECC-912F-3BF8A00927C0}"/>
          </ac:cxnSpMkLst>
        </pc:cxnChg>
      </pc:sldChg>
      <pc:sldChg chg="addSp delSp modSp add mod setBg modNotesTx">
        <pc:chgData name="Hp Unit" userId="86ec350514542ee1" providerId="LiveId" clId="{6E454D77-E29B-4822-98AF-92EBA570BD89}" dt="2024-06-25T07:24:54.023" v="3237"/>
        <pc:sldMkLst>
          <pc:docMk/>
          <pc:sldMk cId="1290857624" sldId="271"/>
        </pc:sldMkLst>
        <pc:spChg chg="mod ord">
          <ac:chgData name="Hp Unit" userId="86ec350514542ee1" providerId="LiveId" clId="{6E454D77-E29B-4822-98AF-92EBA570BD89}" dt="2024-06-24T13:42:08.143" v="1252" actId="26606"/>
          <ac:spMkLst>
            <pc:docMk/>
            <pc:sldMk cId="1290857624" sldId="271"/>
            <ac:spMk id="2" creationId="{15357391-C9F2-F400-E0B9-1D9A5581E2E5}"/>
          </ac:spMkLst>
        </pc:spChg>
        <pc:spChg chg="del">
          <ac:chgData name="Hp Unit" userId="86ec350514542ee1" providerId="LiveId" clId="{6E454D77-E29B-4822-98AF-92EBA570BD89}" dt="2024-06-24T13:42:08.143" v="1252" actId="26606"/>
          <ac:spMkLst>
            <pc:docMk/>
            <pc:sldMk cId="1290857624" sldId="271"/>
            <ac:spMk id="3" creationId="{DBA0C706-3957-E50B-4BE4-7DBF31AF3AA5}"/>
          </ac:spMkLst>
        </pc:spChg>
        <pc:spChg chg="add">
          <ac:chgData name="Hp Unit" userId="86ec350514542ee1" providerId="LiveId" clId="{6E454D77-E29B-4822-98AF-92EBA570BD89}" dt="2024-06-24T13:42:08.143" v="1252" actId="26606"/>
          <ac:spMkLst>
            <pc:docMk/>
            <pc:sldMk cId="1290857624" sldId="271"/>
            <ac:spMk id="16" creationId="{6C0DD7BF-8F3D-4D34-A37A-85563D3D62FF}"/>
          </ac:spMkLst>
        </pc:spChg>
        <pc:spChg chg="add">
          <ac:chgData name="Hp Unit" userId="86ec350514542ee1" providerId="LiveId" clId="{6E454D77-E29B-4822-98AF-92EBA570BD89}" dt="2024-06-24T13:42:08.143" v="1252" actId="26606"/>
          <ac:spMkLst>
            <pc:docMk/>
            <pc:sldMk cId="1290857624" sldId="271"/>
            <ac:spMk id="18" creationId="{A82C64D9-D855-4343-BB40-3E465EFFA0B6}"/>
          </ac:spMkLst>
        </pc:spChg>
        <pc:spChg chg="add">
          <ac:chgData name="Hp Unit" userId="86ec350514542ee1" providerId="LiveId" clId="{6E454D77-E29B-4822-98AF-92EBA570BD89}" dt="2024-06-24T13:42:08.143" v="1252" actId="26606"/>
          <ac:spMkLst>
            <pc:docMk/>
            <pc:sldMk cId="1290857624" sldId="271"/>
            <ac:spMk id="22" creationId="{A1D28865-DAC3-4EAC-B42B-184C35CF4266}"/>
          </ac:spMkLst>
        </pc:spChg>
        <pc:picChg chg="add mod">
          <ac:chgData name="Hp Unit" userId="86ec350514542ee1" providerId="LiveId" clId="{6E454D77-E29B-4822-98AF-92EBA570BD89}" dt="2024-06-25T07:24:54.023" v="3237"/>
          <ac:picMkLst>
            <pc:docMk/>
            <pc:sldMk cId="1290857624" sldId="271"/>
            <ac:picMk id="3" creationId="{BCF1E1B7-1FC4-6332-552C-645A6E6B3B5D}"/>
          </ac:picMkLst>
        </pc:picChg>
        <pc:picChg chg="add mod">
          <ac:chgData name="Hp Unit" userId="86ec350514542ee1" providerId="LiveId" clId="{6E454D77-E29B-4822-98AF-92EBA570BD89}" dt="2024-06-24T13:42:08.143" v="1252" actId="26606"/>
          <ac:picMkLst>
            <pc:docMk/>
            <pc:sldMk cId="1290857624" sldId="271"/>
            <ac:picMk id="11" creationId="{B21A4E64-D4F6-A418-6E82-FF5BEFDC5ED8}"/>
          </ac:picMkLst>
        </pc:picChg>
        <pc:cxnChg chg="add">
          <ac:chgData name="Hp Unit" userId="86ec350514542ee1" providerId="LiveId" clId="{6E454D77-E29B-4822-98AF-92EBA570BD89}" dt="2024-06-24T13:42:08.143" v="1252" actId="26606"/>
          <ac:cxnSpMkLst>
            <pc:docMk/>
            <pc:sldMk cId="1290857624" sldId="271"/>
            <ac:cxnSpMk id="20" creationId="{106D061A-80BB-4A08-8350-176FFFDCC32C}"/>
          </ac:cxnSpMkLst>
        </pc:cxnChg>
        <pc:cxnChg chg="add">
          <ac:chgData name="Hp Unit" userId="86ec350514542ee1" providerId="LiveId" clId="{6E454D77-E29B-4822-98AF-92EBA570BD89}" dt="2024-06-24T13:42:08.143" v="1252" actId="26606"/>
          <ac:cxnSpMkLst>
            <pc:docMk/>
            <pc:sldMk cId="1290857624" sldId="271"/>
            <ac:cxnSpMk id="24" creationId="{07145BC3-9603-4ECC-912F-3BF8A00927C0}"/>
          </ac:cxnSpMkLst>
        </pc:cxnChg>
      </pc:sldChg>
      <pc:sldChg chg="addSp delSp modSp add mod setBg modNotesTx">
        <pc:chgData name="Hp Unit" userId="86ec350514542ee1" providerId="LiveId" clId="{6E454D77-E29B-4822-98AF-92EBA570BD89}" dt="2024-06-25T07:24:51.196" v="3236"/>
        <pc:sldMkLst>
          <pc:docMk/>
          <pc:sldMk cId="4151646148" sldId="272"/>
        </pc:sldMkLst>
        <pc:spChg chg="mod ord">
          <ac:chgData name="Hp Unit" userId="86ec350514542ee1" providerId="LiveId" clId="{6E454D77-E29B-4822-98AF-92EBA570BD89}" dt="2024-06-24T13:42:14.232" v="1253" actId="26606"/>
          <ac:spMkLst>
            <pc:docMk/>
            <pc:sldMk cId="4151646148" sldId="272"/>
            <ac:spMk id="2" creationId="{15357391-C9F2-F400-E0B9-1D9A5581E2E5}"/>
          </ac:spMkLst>
        </pc:spChg>
        <pc:spChg chg="del">
          <ac:chgData name="Hp Unit" userId="86ec350514542ee1" providerId="LiveId" clId="{6E454D77-E29B-4822-98AF-92EBA570BD89}" dt="2024-06-24T13:42:14.232" v="1253" actId="26606"/>
          <ac:spMkLst>
            <pc:docMk/>
            <pc:sldMk cId="4151646148" sldId="272"/>
            <ac:spMk id="3" creationId="{DBA0C706-3957-E50B-4BE4-7DBF31AF3AA5}"/>
          </ac:spMkLst>
        </pc:spChg>
        <pc:spChg chg="add">
          <ac:chgData name="Hp Unit" userId="86ec350514542ee1" providerId="LiveId" clId="{6E454D77-E29B-4822-98AF-92EBA570BD89}" dt="2024-06-24T13:42:14.232" v="1253" actId="26606"/>
          <ac:spMkLst>
            <pc:docMk/>
            <pc:sldMk cId="4151646148" sldId="272"/>
            <ac:spMk id="18" creationId="{6C0DD7BF-8F3D-4D34-A37A-85563D3D62FF}"/>
          </ac:spMkLst>
        </pc:spChg>
        <pc:spChg chg="add">
          <ac:chgData name="Hp Unit" userId="86ec350514542ee1" providerId="LiveId" clId="{6E454D77-E29B-4822-98AF-92EBA570BD89}" dt="2024-06-24T13:42:14.232" v="1253" actId="26606"/>
          <ac:spMkLst>
            <pc:docMk/>
            <pc:sldMk cId="4151646148" sldId="272"/>
            <ac:spMk id="20" creationId="{A82C64D9-D855-4343-BB40-3E465EFFA0B6}"/>
          </ac:spMkLst>
        </pc:spChg>
        <pc:spChg chg="add">
          <ac:chgData name="Hp Unit" userId="86ec350514542ee1" providerId="LiveId" clId="{6E454D77-E29B-4822-98AF-92EBA570BD89}" dt="2024-06-24T13:42:14.232" v="1253" actId="26606"/>
          <ac:spMkLst>
            <pc:docMk/>
            <pc:sldMk cId="4151646148" sldId="272"/>
            <ac:spMk id="24" creationId="{A1D28865-DAC3-4EAC-B42B-184C35CF4266}"/>
          </ac:spMkLst>
        </pc:spChg>
        <pc:picChg chg="add mod">
          <ac:chgData name="Hp Unit" userId="86ec350514542ee1" providerId="LiveId" clId="{6E454D77-E29B-4822-98AF-92EBA570BD89}" dt="2024-06-25T07:24:51.196" v="3236"/>
          <ac:picMkLst>
            <pc:docMk/>
            <pc:sldMk cId="4151646148" sldId="272"/>
            <ac:picMk id="3" creationId="{16000CB5-6323-474F-A2C3-E0E2ACFE762B}"/>
          </ac:picMkLst>
        </pc:picChg>
        <pc:picChg chg="add mod">
          <ac:chgData name="Hp Unit" userId="86ec350514542ee1" providerId="LiveId" clId="{6E454D77-E29B-4822-98AF-92EBA570BD89}" dt="2024-06-24T13:42:14.232" v="1253" actId="26606"/>
          <ac:picMkLst>
            <pc:docMk/>
            <pc:sldMk cId="4151646148" sldId="272"/>
            <ac:picMk id="13" creationId="{773ED618-D8D4-A868-1976-509EADD72010}"/>
          </ac:picMkLst>
        </pc:picChg>
        <pc:cxnChg chg="add">
          <ac:chgData name="Hp Unit" userId="86ec350514542ee1" providerId="LiveId" clId="{6E454D77-E29B-4822-98AF-92EBA570BD89}" dt="2024-06-24T13:42:14.232" v="1253" actId="26606"/>
          <ac:cxnSpMkLst>
            <pc:docMk/>
            <pc:sldMk cId="4151646148" sldId="272"/>
            <ac:cxnSpMk id="22" creationId="{106D061A-80BB-4A08-8350-176FFFDCC32C}"/>
          </ac:cxnSpMkLst>
        </pc:cxnChg>
        <pc:cxnChg chg="add">
          <ac:chgData name="Hp Unit" userId="86ec350514542ee1" providerId="LiveId" clId="{6E454D77-E29B-4822-98AF-92EBA570BD89}" dt="2024-06-24T13:42:14.232" v="1253" actId="26606"/>
          <ac:cxnSpMkLst>
            <pc:docMk/>
            <pc:sldMk cId="4151646148" sldId="272"/>
            <ac:cxnSpMk id="26" creationId="{07145BC3-9603-4ECC-912F-3BF8A00927C0}"/>
          </ac:cxnSpMkLst>
        </pc:cxnChg>
      </pc:sldChg>
      <pc:sldChg chg="addSp delSp modSp add mod setBg modNotesTx">
        <pc:chgData name="Hp Unit" userId="86ec350514542ee1" providerId="LiveId" clId="{6E454D77-E29B-4822-98AF-92EBA570BD89}" dt="2024-06-25T07:24:55.768" v="3238"/>
        <pc:sldMkLst>
          <pc:docMk/>
          <pc:sldMk cId="1357868652" sldId="273"/>
        </pc:sldMkLst>
        <pc:spChg chg="mod ord">
          <ac:chgData name="Hp Unit" userId="86ec350514542ee1" providerId="LiveId" clId="{6E454D77-E29B-4822-98AF-92EBA570BD89}" dt="2024-06-24T13:42:19.664" v="1254" actId="26606"/>
          <ac:spMkLst>
            <pc:docMk/>
            <pc:sldMk cId="1357868652" sldId="273"/>
            <ac:spMk id="2" creationId="{15357391-C9F2-F400-E0B9-1D9A5581E2E5}"/>
          </ac:spMkLst>
        </pc:spChg>
        <pc:spChg chg="del">
          <ac:chgData name="Hp Unit" userId="86ec350514542ee1" providerId="LiveId" clId="{6E454D77-E29B-4822-98AF-92EBA570BD89}" dt="2024-06-24T13:42:19.664" v="1254" actId="26606"/>
          <ac:spMkLst>
            <pc:docMk/>
            <pc:sldMk cId="1357868652" sldId="273"/>
            <ac:spMk id="3" creationId="{DBA0C706-3957-E50B-4BE4-7DBF31AF3AA5}"/>
          </ac:spMkLst>
        </pc:spChg>
        <pc:spChg chg="add">
          <ac:chgData name="Hp Unit" userId="86ec350514542ee1" providerId="LiveId" clId="{6E454D77-E29B-4822-98AF-92EBA570BD89}" dt="2024-06-24T13:42:19.664" v="1254" actId="26606"/>
          <ac:spMkLst>
            <pc:docMk/>
            <pc:sldMk cId="1357868652" sldId="273"/>
            <ac:spMk id="10" creationId="{6C0DD7BF-8F3D-4D34-A37A-85563D3D62FF}"/>
          </ac:spMkLst>
        </pc:spChg>
        <pc:spChg chg="add">
          <ac:chgData name="Hp Unit" userId="86ec350514542ee1" providerId="LiveId" clId="{6E454D77-E29B-4822-98AF-92EBA570BD89}" dt="2024-06-24T13:42:19.664" v="1254" actId="26606"/>
          <ac:spMkLst>
            <pc:docMk/>
            <pc:sldMk cId="1357868652" sldId="273"/>
            <ac:spMk id="12" creationId="{A82C64D9-D855-4343-BB40-3E465EFFA0B6}"/>
          </ac:spMkLst>
        </pc:spChg>
        <pc:spChg chg="add">
          <ac:chgData name="Hp Unit" userId="86ec350514542ee1" providerId="LiveId" clId="{6E454D77-E29B-4822-98AF-92EBA570BD89}" dt="2024-06-24T13:42:19.664" v="1254" actId="26606"/>
          <ac:spMkLst>
            <pc:docMk/>
            <pc:sldMk cId="1357868652" sldId="273"/>
            <ac:spMk id="16" creationId="{A1D28865-DAC3-4EAC-B42B-184C35CF4266}"/>
          </ac:spMkLst>
        </pc:spChg>
        <pc:picChg chg="add mod">
          <ac:chgData name="Hp Unit" userId="86ec350514542ee1" providerId="LiveId" clId="{6E454D77-E29B-4822-98AF-92EBA570BD89}" dt="2024-06-25T07:24:55.768" v="3238"/>
          <ac:picMkLst>
            <pc:docMk/>
            <pc:sldMk cId="1357868652" sldId="273"/>
            <ac:picMk id="3" creationId="{82FD4E6B-118B-77FA-C5E4-ADBBF10197A6}"/>
          </ac:picMkLst>
        </pc:picChg>
        <pc:picChg chg="add mod">
          <ac:chgData name="Hp Unit" userId="86ec350514542ee1" providerId="LiveId" clId="{6E454D77-E29B-4822-98AF-92EBA570BD89}" dt="2024-06-24T13:42:19.664" v="1254" actId="26606"/>
          <ac:picMkLst>
            <pc:docMk/>
            <pc:sldMk cId="1357868652" sldId="273"/>
            <ac:picMk id="5" creationId="{C20DA48E-8CE6-BE47-C628-667EEC9D9D40}"/>
          </ac:picMkLst>
        </pc:picChg>
        <pc:cxnChg chg="add">
          <ac:chgData name="Hp Unit" userId="86ec350514542ee1" providerId="LiveId" clId="{6E454D77-E29B-4822-98AF-92EBA570BD89}" dt="2024-06-24T13:42:19.664" v="1254" actId="26606"/>
          <ac:cxnSpMkLst>
            <pc:docMk/>
            <pc:sldMk cId="1357868652" sldId="273"/>
            <ac:cxnSpMk id="14" creationId="{106D061A-80BB-4A08-8350-176FFFDCC32C}"/>
          </ac:cxnSpMkLst>
        </pc:cxnChg>
        <pc:cxnChg chg="add">
          <ac:chgData name="Hp Unit" userId="86ec350514542ee1" providerId="LiveId" clId="{6E454D77-E29B-4822-98AF-92EBA570BD89}" dt="2024-06-24T13:42:19.664" v="1254" actId="26606"/>
          <ac:cxnSpMkLst>
            <pc:docMk/>
            <pc:sldMk cId="1357868652" sldId="273"/>
            <ac:cxnSpMk id="18" creationId="{07145BC3-9603-4ECC-912F-3BF8A00927C0}"/>
          </ac:cxnSpMkLst>
        </pc:cxnChg>
      </pc:sldChg>
      <pc:sldChg chg="addSp delSp modSp add mod setBg modNotesTx">
        <pc:chgData name="Hp Unit" userId="86ec350514542ee1" providerId="LiveId" clId="{6E454D77-E29B-4822-98AF-92EBA570BD89}" dt="2024-06-25T07:24:57.649" v="3239"/>
        <pc:sldMkLst>
          <pc:docMk/>
          <pc:sldMk cId="699121847" sldId="274"/>
        </pc:sldMkLst>
        <pc:spChg chg="mod ord">
          <ac:chgData name="Hp Unit" userId="86ec350514542ee1" providerId="LiveId" clId="{6E454D77-E29B-4822-98AF-92EBA570BD89}" dt="2024-06-24T13:42:26.408" v="1255" actId="26606"/>
          <ac:spMkLst>
            <pc:docMk/>
            <pc:sldMk cId="699121847" sldId="274"/>
            <ac:spMk id="2" creationId="{15357391-C9F2-F400-E0B9-1D9A5581E2E5}"/>
          </ac:spMkLst>
        </pc:spChg>
        <pc:spChg chg="del">
          <ac:chgData name="Hp Unit" userId="86ec350514542ee1" providerId="LiveId" clId="{6E454D77-E29B-4822-98AF-92EBA570BD89}" dt="2024-06-24T13:42:26.408" v="1255" actId="26606"/>
          <ac:spMkLst>
            <pc:docMk/>
            <pc:sldMk cId="699121847" sldId="274"/>
            <ac:spMk id="3" creationId="{DBA0C706-3957-E50B-4BE4-7DBF31AF3AA5}"/>
          </ac:spMkLst>
        </pc:spChg>
        <pc:spChg chg="add">
          <ac:chgData name="Hp Unit" userId="86ec350514542ee1" providerId="LiveId" clId="{6E454D77-E29B-4822-98AF-92EBA570BD89}" dt="2024-06-24T13:42:26.408" v="1255" actId="26606"/>
          <ac:spMkLst>
            <pc:docMk/>
            <pc:sldMk cId="699121847" sldId="274"/>
            <ac:spMk id="12" creationId="{6C0DD7BF-8F3D-4D34-A37A-85563D3D62FF}"/>
          </ac:spMkLst>
        </pc:spChg>
        <pc:spChg chg="add">
          <ac:chgData name="Hp Unit" userId="86ec350514542ee1" providerId="LiveId" clId="{6E454D77-E29B-4822-98AF-92EBA570BD89}" dt="2024-06-24T13:42:26.408" v="1255" actId="26606"/>
          <ac:spMkLst>
            <pc:docMk/>
            <pc:sldMk cId="699121847" sldId="274"/>
            <ac:spMk id="14" creationId="{A82C64D9-D855-4343-BB40-3E465EFFA0B6}"/>
          </ac:spMkLst>
        </pc:spChg>
        <pc:spChg chg="add">
          <ac:chgData name="Hp Unit" userId="86ec350514542ee1" providerId="LiveId" clId="{6E454D77-E29B-4822-98AF-92EBA570BD89}" dt="2024-06-24T13:42:26.408" v="1255" actId="26606"/>
          <ac:spMkLst>
            <pc:docMk/>
            <pc:sldMk cId="699121847" sldId="274"/>
            <ac:spMk id="18" creationId="{A1D28865-DAC3-4EAC-B42B-184C35CF4266}"/>
          </ac:spMkLst>
        </pc:spChg>
        <pc:picChg chg="add mod">
          <ac:chgData name="Hp Unit" userId="86ec350514542ee1" providerId="LiveId" clId="{6E454D77-E29B-4822-98AF-92EBA570BD89}" dt="2024-06-25T07:24:57.649" v="3239"/>
          <ac:picMkLst>
            <pc:docMk/>
            <pc:sldMk cId="699121847" sldId="274"/>
            <ac:picMk id="3" creationId="{BD780A52-3F53-B57C-C956-B0B1506817B5}"/>
          </ac:picMkLst>
        </pc:picChg>
        <pc:picChg chg="add mod">
          <ac:chgData name="Hp Unit" userId="86ec350514542ee1" providerId="LiveId" clId="{6E454D77-E29B-4822-98AF-92EBA570BD89}" dt="2024-06-24T13:42:26.408" v="1255" actId="26606"/>
          <ac:picMkLst>
            <pc:docMk/>
            <pc:sldMk cId="699121847" sldId="274"/>
            <ac:picMk id="7" creationId="{F97F1B04-7A8E-5CD6-C5E4-AA8263CB90EC}"/>
          </ac:picMkLst>
        </pc:picChg>
        <pc:cxnChg chg="add">
          <ac:chgData name="Hp Unit" userId="86ec350514542ee1" providerId="LiveId" clId="{6E454D77-E29B-4822-98AF-92EBA570BD89}" dt="2024-06-24T13:42:26.408" v="1255" actId="26606"/>
          <ac:cxnSpMkLst>
            <pc:docMk/>
            <pc:sldMk cId="699121847" sldId="274"/>
            <ac:cxnSpMk id="16" creationId="{106D061A-80BB-4A08-8350-176FFFDCC32C}"/>
          </ac:cxnSpMkLst>
        </pc:cxnChg>
        <pc:cxnChg chg="add">
          <ac:chgData name="Hp Unit" userId="86ec350514542ee1" providerId="LiveId" clId="{6E454D77-E29B-4822-98AF-92EBA570BD89}" dt="2024-06-24T13:42:26.408" v="1255" actId="26606"/>
          <ac:cxnSpMkLst>
            <pc:docMk/>
            <pc:sldMk cId="699121847" sldId="274"/>
            <ac:cxnSpMk id="20" creationId="{07145BC3-9603-4ECC-912F-3BF8A00927C0}"/>
          </ac:cxnSpMkLst>
        </pc:cxnChg>
      </pc:sldChg>
      <pc:sldChg chg="new del">
        <pc:chgData name="Hp Unit" userId="86ec350514542ee1" providerId="LiveId" clId="{6E454D77-E29B-4822-98AF-92EBA570BD89}" dt="2024-06-24T13:29:28.869" v="1185" actId="680"/>
        <pc:sldMkLst>
          <pc:docMk/>
          <pc:sldMk cId="2603263686" sldId="274"/>
        </pc:sldMkLst>
      </pc:sldChg>
      <pc:sldChg chg="addSp delSp modSp new mod setBg modNotesTx">
        <pc:chgData name="Hp Unit" userId="86ec350514542ee1" providerId="LiveId" clId="{6E454D77-E29B-4822-98AF-92EBA570BD89}" dt="2024-06-25T07:25:00.864" v="3240"/>
        <pc:sldMkLst>
          <pc:docMk/>
          <pc:sldMk cId="4195188350" sldId="275"/>
        </pc:sldMkLst>
        <pc:spChg chg="mod">
          <ac:chgData name="Hp Unit" userId="86ec350514542ee1" providerId="LiveId" clId="{6E454D77-E29B-4822-98AF-92EBA570BD89}" dt="2024-06-25T06:47:42.207" v="1797" actId="26606"/>
          <ac:spMkLst>
            <pc:docMk/>
            <pc:sldMk cId="4195188350" sldId="275"/>
            <ac:spMk id="2" creationId="{6BB94824-E5E3-26E2-0953-C8627F3B2908}"/>
          </ac:spMkLst>
        </pc:spChg>
        <pc:spChg chg="del mod">
          <ac:chgData name="Hp Unit" userId="86ec350514542ee1" providerId="LiveId" clId="{6E454D77-E29B-4822-98AF-92EBA570BD89}" dt="2024-06-25T06:47:13.803" v="1794"/>
          <ac:spMkLst>
            <pc:docMk/>
            <pc:sldMk cId="4195188350" sldId="275"/>
            <ac:spMk id="3" creationId="{DC7E2CF0-ABC1-DE91-0CC3-41CDBBF7C8EC}"/>
          </ac:spMkLst>
        </pc:spChg>
        <pc:spChg chg="add mod">
          <ac:chgData name="Hp Unit" userId="86ec350514542ee1" providerId="LiveId" clId="{6E454D77-E29B-4822-98AF-92EBA570BD89}" dt="2024-06-25T06:48:49.957" v="1818" actId="1076"/>
          <ac:spMkLst>
            <pc:docMk/>
            <pc:sldMk cId="4195188350" sldId="275"/>
            <ac:spMk id="8" creationId="{5BC681FC-026B-1425-3271-857CA1C391C1}"/>
          </ac:spMkLst>
        </pc:spChg>
        <pc:spChg chg="add mod">
          <ac:chgData name="Hp Unit" userId="86ec350514542ee1" providerId="LiveId" clId="{6E454D77-E29B-4822-98AF-92EBA570BD89}" dt="2024-06-25T06:48:33.696" v="1814" actId="404"/>
          <ac:spMkLst>
            <pc:docMk/>
            <pc:sldMk cId="4195188350" sldId="275"/>
            <ac:spMk id="10" creationId="{7A8A425C-D291-89C6-8181-80438D34D00E}"/>
          </ac:spMkLst>
        </pc:spChg>
        <pc:spChg chg="add">
          <ac:chgData name="Hp Unit" userId="86ec350514542ee1" providerId="LiveId" clId="{6E454D77-E29B-4822-98AF-92EBA570BD89}" dt="2024-06-25T06:47:42.207" v="1797" actId="26606"/>
          <ac:spMkLst>
            <pc:docMk/>
            <pc:sldMk cId="4195188350" sldId="275"/>
            <ac:spMk id="11" creationId="{6A875D0D-3C9D-4DCD-B596-0CA5384D7D16}"/>
          </ac:spMkLst>
        </pc:spChg>
        <pc:spChg chg="add">
          <ac:chgData name="Hp Unit" userId="86ec350514542ee1" providerId="LiveId" clId="{6E454D77-E29B-4822-98AF-92EBA570BD89}" dt="2024-06-25T06:47:42.207" v="1797" actId="26606"/>
          <ac:spMkLst>
            <pc:docMk/>
            <pc:sldMk cId="4195188350" sldId="275"/>
            <ac:spMk id="13" creationId="{5C5B5FA5-19AF-46C9-BEE5-FF4F509E2488}"/>
          </ac:spMkLst>
        </pc:spChg>
        <pc:spChg chg="add mod">
          <ac:chgData name="Hp Unit" userId="86ec350514542ee1" providerId="LiveId" clId="{6E454D77-E29B-4822-98AF-92EBA570BD89}" dt="2024-06-25T06:49:15.204" v="1824" actId="1076"/>
          <ac:spMkLst>
            <pc:docMk/>
            <pc:sldMk cId="4195188350" sldId="275"/>
            <ac:spMk id="14" creationId="{E3134AD6-63CC-DE84-795B-A8651629841E}"/>
          </ac:spMkLst>
        </pc:spChg>
        <pc:spChg chg="add">
          <ac:chgData name="Hp Unit" userId="86ec350514542ee1" providerId="LiveId" clId="{6E454D77-E29B-4822-98AF-92EBA570BD89}" dt="2024-06-25T06:47:42.207" v="1797" actId="26606"/>
          <ac:spMkLst>
            <pc:docMk/>
            <pc:sldMk cId="4195188350" sldId="275"/>
            <ac:spMk id="17" creationId="{27FB0C56-29E0-4C77-87ED-2D692B8FFD06}"/>
          </ac:spMkLst>
        </pc:spChg>
        <pc:spChg chg="add">
          <ac:chgData name="Hp Unit" userId="86ec350514542ee1" providerId="LiveId" clId="{6E454D77-E29B-4822-98AF-92EBA570BD89}" dt="2024-06-25T06:47:42.207" v="1797" actId="26606"/>
          <ac:spMkLst>
            <pc:docMk/>
            <pc:sldMk cId="4195188350" sldId="275"/>
            <ac:spMk id="21" creationId="{3961BE71-5D59-48AB-A5AD-D8BE22DB2595}"/>
          </ac:spMkLst>
        </pc:spChg>
        <pc:spChg chg="add">
          <ac:chgData name="Hp Unit" userId="86ec350514542ee1" providerId="LiveId" clId="{6E454D77-E29B-4822-98AF-92EBA570BD89}" dt="2024-06-25T06:47:42.207" v="1797" actId="26606"/>
          <ac:spMkLst>
            <pc:docMk/>
            <pc:sldMk cId="4195188350" sldId="275"/>
            <ac:spMk id="23" creationId="{356ECCA0-D6B5-44BF-A812-6735295F3594}"/>
          </ac:spMkLst>
        </pc:spChg>
        <pc:spChg chg="add">
          <ac:chgData name="Hp Unit" userId="86ec350514542ee1" providerId="LiveId" clId="{6E454D77-E29B-4822-98AF-92EBA570BD89}" dt="2024-06-25T06:47:42.207" v="1797" actId="26606"/>
          <ac:spMkLst>
            <pc:docMk/>
            <pc:sldMk cId="4195188350" sldId="275"/>
            <ac:spMk id="25" creationId="{E91DB54F-D8AE-4442-9A6C-1BD2A64B27E0}"/>
          </ac:spMkLst>
        </pc:spChg>
        <pc:spChg chg="add">
          <ac:chgData name="Hp Unit" userId="86ec350514542ee1" providerId="LiveId" clId="{6E454D77-E29B-4822-98AF-92EBA570BD89}" dt="2024-06-25T06:47:42.207" v="1797" actId="26606"/>
          <ac:spMkLst>
            <pc:docMk/>
            <pc:sldMk cId="4195188350" sldId="275"/>
            <ac:spMk id="27" creationId="{77D6F104-11FB-4247-94DE-962B62308072}"/>
          </ac:spMkLst>
        </pc:spChg>
        <pc:picChg chg="add mod">
          <ac:chgData name="Hp Unit" userId="86ec350514542ee1" providerId="LiveId" clId="{6E454D77-E29B-4822-98AF-92EBA570BD89}" dt="2024-06-25T07:25:00.864" v="3240"/>
          <ac:picMkLst>
            <pc:docMk/>
            <pc:sldMk cId="4195188350" sldId="275"/>
            <ac:picMk id="3" creationId="{EBE2D6DD-263C-A15F-E431-205B116B3582}"/>
          </ac:picMkLst>
        </pc:picChg>
        <pc:picChg chg="add mod">
          <ac:chgData name="Hp Unit" userId="86ec350514542ee1" providerId="LiveId" clId="{6E454D77-E29B-4822-98AF-92EBA570BD89}" dt="2024-06-25T06:47:42.207" v="1797" actId="26606"/>
          <ac:picMkLst>
            <pc:docMk/>
            <pc:sldMk cId="4195188350" sldId="275"/>
            <ac:picMk id="4" creationId="{648F6A66-5E70-5EBD-27F9-69FBF42A1B16}"/>
          </ac:picMkLst>
        </pc:picChg>
        <pc:picChg chg="add mod ord">
          <ac:chgData name="Hp Unit" userId="86ec350514542ee1" providerId="LiveId" clId="{6E454D77-E29B-4822-98AF-92EBA570BD89}" dt="2024-06-25T06:47:42.207" v="1797" actId="26606"/>
          <ac:picMkLst>
            <pc:docMk/>
            <pc:sldMk cId="4195188350" sldId="275"/>
            <ac:picMk id="5" creationId="{9C3757D9-5E42-BC98-02DF-9AEE0C2E26E9}"/>
          </ac:picMkLst>
        </pc:picChg>
        <pc:picChg chg="add mod">
          <ac:chgData name="Hp Unit" userId="86ec350514542ee1" providerId="LiveId" clId="{6E454D77-E29B-4822-98AF-92EBA570BD89}" dt="2024-06-25T06:47:42.207" v="1797" actId="26606"/>
          <ac:picMkLst>
            <pc:docMk/>
            <pc:sldMk cId="4195188350" sldId="275"/>
            <ac:picMk id="6" creationId="{BA6E8658-3CBD-5B85-075A-30CA40C92D4A}"/>
          </ac:picMkLst>
        </pc:picChg>
        <pc:cxnChg chg="add">
          <ac:chgData name="Hp Unit" userId="86ec350514542ee1" providerId="LiveId" clId="{6E454D77-E29B-4822-98AF-92EBA570BD89}" dt="2024-06-25T06:47:42.207" v="1797" actId="26606"/>
          <ac:cxnSpMkLst>
            <pc:docMk/>
            <pc:sldMk cId="4195188350" sldId="275"/>
            <ac:cxnSpMk id="15" creationId="{2C162E4B-773B-41AA-BD90-3EE2C721EEA4}"/>
          </ac:cxnSpMkLst>
        </pc:cxnChg>
        <pc:cxnChg chg="add">
          <ac:chgData name="Hp Unit" userId="86ec350514542ee1" providerId="LiveId" clId="{6E454D77-E29B-4822-98AF-92EBA570BD89}" dt="2024-06-25T06:47:42.207" v="1797" actId="26606"/>
          <ac:cxnSpMkLst>
            <pc:docMk/>
            <pc:sldMk cId="4195188350" sldId="275"/>
            <ac:cxnSpMk id="19" creationId="{D9E70E30-CCFF-4973-B0D7-5956911808D4}"/>
          </ac:cxnSpMkLst>
        </pc:cxnChg>
      </pc:sldChg>
      <pc:sldChg chg="addSp delSp modSp new mod setBg modNotesTx">
        <pc:chgData name="Hp Unit" userId="86ec350514542ee1" providerId="LiveId" clId="{6E454D77-E29B-4822-98AF-92EBA570BD89}" dt="2024-06-25T07:25:03.866" v="3241"/>
        <pc:sldMkLst>
          <pc:docMk/>
          <pc:sldMk cId="3983318078" sldId="276"/>
        </pc:sldMkLst>
        <pc:spChg chg="del">
          <ac:chgData name="Hp Unit" userId="86ec350514542ee1" providerId="LiveId" clId="{6E454D77-E29B-4822-98AF-92EBA570BD89}" dt="2024-06-25T07:04:13.583" v="2168" actId="478"/>
          <ac:spMkLst>
            <pc:docMk/>
            <pc:sldMk cId="3983318078" sldId="276"/>
            <ac:spMk id="2" creationId="{7DDF80DD-9498-9554-6CC7-1C8B70AC0AEA}"/>
          </ac:spMkLst>
        </pc:spChg>
        <pc:spChg chg="del">
          <ac:chgData name="Hp Unit" userId="86ec350514542ee1" providerId="LiveId" clId="{6E454D77-E29B-4822-98AF-92EBA570BD89}" dt="2024-06-25T07:04:15.468" v="2169" actId="478"/>
          <ac:spMkLst>
            <pc:docMk/>
            <pc:sldMk cId="3983318078" sldId="276"/>
            <ac:spMk id="3" creationId="{26F8CAA3-BD96-D3D1-BB17-FFD354F60917}"/>
          </ac:spMkLst>
        </pc:spChg>
        <pc:spChg chg="add del">
          <ac:chgData name="Hp Unit" userId="86ec350514542ee1" providerId="LiveId" clId="{6E454D77-E29B-4822-98AF-92EBA570BD89}" dt="2024-06-25T07:04:42.156" v="2172" actId="26606"/>
          <ac:spMkLst>
            <pc:docMk/>
            <pc:sldMk cId="3983318078" sldId="276"/>
            <ac:spMk id="9" creationId="{D036D0D5-3AA0-47FD-A83C-7A06CA2EEE1A}"/>
          </ac:spMkLst>
        </pc:spChg>
        <pc:spChg chg="add del">
          <ac:chgData name="Hp Unit" userId="86ec350514542ee1" providerId="LiveId" clId="{6E454D77-E29B-4822-98AF-92EBA570BD89}" dt="2024-06-25T07:04:42.156" v="2172" actId="26606"/>
          <ac:spMkLst>
            <pc:docMk/>
            <pc:sldMk cId="3983318078" sldId="276"/>
            <ac:spMk id="11" creationId="{3BD28B09-C850-4EA4-8888-67416520F395}"/>
          </ac:spMkLst>
        </pc:spChg>
        <pc:spChg chg="add del">
          <ac:chgData name="Hp Unit" userId="86ec350514542ee1" providerId="LiveId" clId="{6E454D77-E29B-4822-98AF-92EBA570BD89}" dt="2024-06-25T07:04:42.156" v="2172" actId="26606"/>
          <ac:spMkLst>
            <pc:docMk/>
            <pc:sldMk cId="3983318078" sldId="276"/>
            <ac:spMk id="13" creationId="{8DE9D5BA-83AA-4459-83D3-20EC090C22CE}"/>
          </ac:spMkLst>
        </pc:spChg>
        <pc:spChg chg="add">
          <ac:chgData name="Hp Unit" userId="86ec350514542ee1" providerId="LiveId" clId="{6E454D77-E29B-4822-98AF-92EBA570BD89}" dt="2024-06-25T07:04:42.156" v="2172" actId="26606"/>
          <ac:spMkLst>
            <pc:docMk/>
            <pc:sldMk cId="3983318078" sldId="276"/>
            <ac:spMk id="18" creationId="{D036D0D5-3AA0-47FD-A83C-7A06CA2EEE1A}"/>
          </ac:spMkLst>
        </pc:spChg>
        <pc:graphicFrameChg chg="add mod modGraphic">
          <ac:chgData name="Hp Unit" userId="86ec350514542ee1" providerId="LiveId" clId="{6E454D77-E29B-4822-98AF-92EBA570BD89}" dt="2024-06-25T07:05:29.726" v="2175" actId="207"/>
          <ac:graphicFrameMkLst>
            <pc:docMk/>
            <pc:sldMk cId="3983318078" sldId="276"/>
            <ac:graphicFrameMk id="4" creationId="{5B61C02E-12BA-A42C-A9E9-97233035178C}"/>
          </ac:graphicFrameMkLst>
        </pc:graphicFrameChg>
        <pc:picChg chg="add mod">
          <ac:chgData name="Hp Unit" userId="86ec350514542ee1" providerId="LiveId" clId="{6E454D77-E29B-4822-98AF-92EBA570BD89}" dt="2024-06-25T07:25:03.866" v="3241"/>
          <ac:picMkLst>
            <pc:docMk/>
            <pc:sldMk cId="3983318078" sldId="276"/>
            <ac:picMk id="5" creationId="{36304042-C09C-0DB0-718B-29258DE43034}"/>
          </ac:picMkLst>
        </pc:picChg>
      </pc:sldChg>
      <pc:sldChg chg="new del">
        <pc:chgData name="Hp Unit" userId="86ec350514542ee1" providerId="LiveId" clId="{6E454D77-E29B-4822-98AF-92EBA570BD89}" dt="2024-06-25T06:58:48.881" v="1888" actId="47"/>
        <pc:sldMkLst>
          <pc:docMk/>
          <pc:sldMk cId="4164533539" sldId="276"/>
        </pc:sldMkLst>
      </pc:sldChg>
      <pc:sldChg chg="addSp delSp modSp new mod setBg modNotesTx">
        <pc:chgData name="Hp Unit" userId="86ec350514542ee1" providerId="LiveId" clId="{6E454D77-E29B-4822-98AF-92EBA570BD89}" dt="2024-06-25T07:25:11.048" v="3243" actId="26606"/>
        <pc:sldMkLst>
          <pc:docMk/>
          <pc:sldMk cId="1757745139" sldId="277"/>
        </pc:sldMkLst>
        <pc:spChg chg="mod">
          <ac:chgData name="Hp Unit" userId="86ec350514542ee1" providerId="LiveId" clId="{6E454D77-E29B-4822-98AF-92EBA570BD89}" dt="2024-06-25T07:25:11.048" v="3243" actId="26606"/>
          <ac:spMkLst>
            <pc:docMk/>
            <pc:sldMk cId="1757745139" sldId="277"/>
            <ac:spMk id="2" creationId="{69181E6D-0591-FB06-A478-89C7D101A11C}"/>
          </ac:spMkLst>
        </pc:spChg>
        <pc:spChg chg="del">
          <ac:chgData name="Hp Unit" userId="86ec350514542ee1" providerId="LiveId" clId="{6E454D77-E29B-4822-98AF-92EBA570BD89}" dt="2024-06-25T07:23:27.697" v="3212"/>
          <ac:spMkLst>
            <pc:docMk/>
            <pc:sldMk cId="1757745139" sldId="277"/>
            <ac:spMk id="3" creationId="{C63EE721-994E-DC12-9939-777112C291FE}"/>
          </ac:spMkLst>
        </pc:spChg>
        <pc:spChg chg="add">
          <ac:chgData name="Hp Unit" userId="86ec350514542ee1" providerId="LiveId" clId="{6E454D77-E29B-4822-98AF-92EBA570BD89}" dt="2024-06-25T07:25:11.048" v="3243" actId="26606"/>
          <ac:spMkLst>
            <pc:docMk/>
            <pc:sldMk cId="1757745139" sldId="277"/>
            <ac:spMk id="11" creationId="{6C0DD7BF-8F3D-4D34-A37A-85563D3D62FF}"/>
          </ac:spMkLst>
        </pc:spChg>
        <pc:spChg chg="add">
          <ac:chgData name="Hp Unit" userId="86ec350514542ee1" providerId="LiveId" clId="{6E454D77-E29B-4822-98AF-92EBA570BD89}" dt="2024-06-25T07:25:11.048" v="3243" actId="26606"/>
          <ac:spMkLst>
            <pc:docMk/>
            <pc:sldMk cId="1757745139" sldId="277"/>
            <ac:spMk id="13" creationId="{A82C64D9-D855-4343-BB40-3E465EFFA0B6}"/>
          </ac:spMkLst>
        </pc:spChg>
        <pc:spChg chg="add">
          <ac:chgData name="Hp Unit" userId="86ec350514542ee1" providerId="LiveId" clId="{6E454D77-E29B-4822-98AF-92EBA570BD89}" dt="2024-06-25T07:25:11.048" v="3243" actId="26606"/>
          <ac:spMkLst>
            <pc:docMk/>
            <pc:sldMk cId="1757745139" sldId="277"/>
            <ac:spMk id="17" creationId="{A1D28865-DAC3-4EAC-B42B-184C35CF4266}"/>
          </ac:spMkLst>
        </pc:spChg>
        <pc:picChg chg="add mod ord">
          <ac:chgData name="Hp Unit" userId="86ec350514542ee1" providerId="LiveId" clId="{6E454D77-E29B-4822-98AF-92EBA570BD89}" dt="2024-06-25T07:25:11.048" v="3243" actId="26606"/>
          <ac:picMkLst>
            <pc:docMk/>
            <pc:sldMk cId="1757745139" sldId="277"/>
            <ac:picMk id="5" creationId="{A9D26259-268E-92F8-DC69-633645C1A8A2}"/>
          </ac:picMkLst>
        </pc:picChg>
        <pc:picChg chg="add mod">
          <ac:chgData name="Hp Unit" userId="86ec350514542ee1" providerId="LiveId" clId="{6E454D77-E29B-4822-98AF-92EBA570BD89}" dt="2024-06-25T07:25:06.595" v="3242"/>
          <ac:picMkLst>
            <pc:docMk/>
            <pc:sldMk cId="1757745139" sldId="277"/>
            <ac:picMk id="6" creationId="{4CE23E3E-9126-F1C1-105B-2A1FCB3EC06F}"/>
          </ac:picMkLst>
        </pc:picChg>
        <pc:cxnChg chg="add">
          <ac:chgData name="Hp Unit" userId="86ec350514542ee1" providerId="LiveId" clId="{6E454D77-E29B-4822-98AF-92EBA570BD89}" dt="2024-06-25T07:25:11.048" v="3243" actId="26606"/>
          <ac:cxnSpMkLst>
            <pc:docMk/>
            <pc:sldMk cId="1757745139" sldId="277"/>
            <ac:cxnSpMk id="15" creationId="{106D061A-80BB-4A08-8350-176FFFDCC32C}"/>
          </ac:cxnSpMkLst>
        </pc:cxnChg>
        <pc:cxnChg chg="add">
          <ac:chgData name="Hp Unit" userId="86ec350514542ee1" providerId="LiveId" clId="{6E454D77-E29B-4822-98AF-92EBA570BD89}" dt="2024-06-25T07:25:11.048" v="3243" actId="26606"/>
          <ac:cxnSpMkLst>
            <pc:docMk/>
            <pc:sldMk cId="1757745139" sldId="277"/>
            <ac:cxnSpMk id="19" creationId="{07145BC3-9603-4ECC-912F-3BF8A00927C0}"/>
          </ac:cxnSpMkLst>
        </pc:cxnChg>
      </pc:sldChg>
    </pc:docChg>
  </pc:docChgLst>
  <pc:docChgLst>
    <pc:chgData name="Hp Unit" userId="86ec350514542ee1" providerId="LiveId" clId="{34729724-47D5-41AE-B97D-2CFACC016DB2}"/>
    <pc:docChg chg="undo custSel addSld delSld modSld">
      <pc:chgData name="Hp Unit" userId="86ec350514542ee1" providerId="LiveId" clId="{34729724-47D5-41AE-B97D-2CFACC016DB2}" dt="2024-07-16T07:22:43.958" v="2521"/>
      <pc:docMkLst>
        <pc:docMk/>
      </pc:docMkLst>
      <pc:sldChg chg="addSp delSp modSp mod modNotesTx">
        <pc:chgData name="Hp Unit" userId="86ec350514542ee1" providerId="LiveId" clId="{34729724-47D5-41AE-B97D-2CFACC016DB2}" dt="2024-06-25T09:10:14.444" v="234" actId="20577"/>
        <pc:sldMkLst>
          <pc:docMk/>
          <pc:sldMk cId="1416053124" sldId="256"/>
        </pc:sldMkLst>
        <pc:picChg chg="add mod ord">
          <ac:chgData name="Hp Unit" userId="86ec350514542ee1" providerId="LiveId" clId="{34729724-47D5-41AE-B97D-2CFACC016DB2}" dt="2024-06-25T09:07:31.790" v="4" actId="171"/>
          <ac:picMkLst>
            <pc:docMk/>
            <pc:sldMk cId="1416053124" sldId="256"/>
            <ac:picMk id="3" creationId="{7C2F3CBB-D38F-D13E-186D-5436A85DD791}"/>
          </ac:picMkLst>
        </pc:picChg>
        <pc:picChg chg="del">
          <ac:chgData name="Hp Unit" userId="86ec350514542ee1" providerId="LiveId" clId="{34729724-47D5-41AE-B97D-2CFACC016DB2}" dt="2024-06-25T09:07:07.555" v="0" actId="478"/>
          <ac:picMkLst>
            <pc:docMk/>
            <pc:sldMk cId="1416053124" sldId="256"/>
            <ac:picMk id="7" creationId="{FBB14189-E3DA-5B9F-392A-8DD0CD71B099}"/>
          </ac:picMkLst>
        </pc:picChg>
      </pc:sldChg>
      <pc:sldChg chg="del">
        <pc:chgData name="Hp Unit" userId="86ec350514542ee1" providerId="LiveId" clId="{34729724-47D5-41AE-B97D-2CFACC016DB2}" dt="2024-06-25T10:09:10.431" v="2286" actId="47"/>
        <pc:sldMkLst>
          <pc:docMk/>
          <pc:sldMk cId="1310322494" sldId="259"/>
        </pc:sldMkLst>
      </pc:sldChg>
      <pc:sldChg chg="del">
        <pc:chgData name="Hp Unit" userId="86ec350514542ee1" providerId="LiveId" clId="{34729724-47D5-41AE-B97D-2CFACC016DB2}" dt="2024-06-25T10:13:23.562" v="2287" actId="47"/>
        <pc:sldMkLst>
          <pc:docMk/>
          <pc:sldMk cId="84287764" sldId="261"/>
        </pc:sldMkLst>
      </pc:sldChg>
      <pc:sldChg chg="del">
        <pc:chgData name="Hp Unit" userId="86ec350514542ee1" providerId="LiveId" clId="{34729724-47D5-41AE-B97D-2CFACC016DB2}" dt="2024-06-25T10:13:23.562" v="2287" actId="47"/>
        <pc:sldMkLst>
          <pc:docMk/>
          <pc:sldMk cId="4066730289" sldId="270"/>
        </pc:sldMkLst>
      </pc:sldChg>
      <pc:sldChg chg="del">
        <pc:chgData name="Hp Unit" userId="86ec350514542ee1" providerId="LiveId" clId="{34729724-47D5-41AE-B97D-2CFACC016DB2}" dt="2024-06-25T10:13:23.562" v="2287" actId="47"/>
        <pc:sldMkLst>
          <pc:docMk/>
          <pc:sldMk cId="1290857624" sldId="271"/>
        </pc:sldMkLst>
      </pc:sldChg>
      <pc:sldChg chg="del">
        <pc:chgData name="Hp Unit" userId="86ec350514542ee1" providerId="LiveId" clId="{34729724-47D5-41AE-B97D-2CFACC016DB2}" dt="2024-06-25T10:13:23.562" v="2287" actId="47"/>
        <pc:sldMkLst>
          <pc:docMk/>
          <pc:sldMk cId="4151646148" sldId="272"/>
        </pc:sldMkLst>
      </pc:sldChg>
      <pc:sldChg chg="del">
        <pc:chgData name="Hp Unit" userId="86ec350514542ee1" providerId="LiveId" clId="{34729724-47D5-41AE-B97D-2CFACC016DB2}" dt="2024-06-25T10:13:23.562" v="2287" actId="47"/>
        <pc:sldMkLst>
          <pc:docMk/>
          <pc:sldMk cId="1357868652" sldId="273"/>
        </pc:sldMkLst>
      </pc:sldChg>
      <pc:sldChg chg="del">
        <pc:chgData name="Hp Unit" userId="86ec350514542ee1" providerId="LiveId" clId="{34729724-47D5-41AE-B97D-2CFACC016DB2}" dt="2024-06-25T10:13:23.562" v="2287" actId="47"/>
        <pc:sldMkLst>
          <pc:docMk/>
          <pc:sldMk cId="699121847" sldId="274"/>
        </pc:sldMkLst>
      </pc:sldChg>
      <pc:sldChg chg="del">
        <pc:chgData name="Hp Unit" userId="86ec350514542ee1" providerId="LiveId" clId="{34729724-47D5-41AE-B97D-2CFACC016DB2}" dt="2024-06-25T10:13:23.562" v="2287" actId="47"/>
        <pc:sldMkLst>
          <pc:docMk/>
          <pc:sldMk cId="4195188350" sldId="275"/>
        </pc:sldMkLst>
      </pc:sldChg>
      <pc:sldChg chg="del">
        <pc:chgData name="Hp Unit" userId="86ec350514542ee1" providerId="LiveId" clId="{34729724-47D5-41AE-B97D-2CFACC016DB2}" dt="2024-06-25T10:13:23.562" v="2287" actId="47"/>
        <pc:sldMkLst>
          <pc:docMk/>
          <pc:sldMk cId="3983318078" sldId="276"/>
        </pc:sldMkLst>
      </pc:sldChg>
      <pc:sldChg chg="del">
        <pc:chgData name="Hp Unit" userId="86ec350514542ee1" providerId="LiveId" clId="{34729724-47D5-41AE-B97D-2CFACC016DB2}" dt="2024-06-25T10:14:51.462" v="2346" actId="47"/>
        <pc:sldMkLst>
          <pc:docMk/>
          <pc:sldMk cId="1757745139" sldId="277"/>
        </pc:sldMkLst>
      </pc:sldChg>
      <pc:sldChg chg="addSp delSp modSp new mod setBg modNotesTx">
        <pc:chgData name="Hp Unit" userId="86ec350514542ee1" providerId="LiveId" clId="{34729724-47D5-41AE-B97D-2CFACC016DB2}" dt="2024-06-25T11:20:24.880" v="2481" actId="20577"/>
        <pc:sldMkLst>
          <pc:docMk/>
          <pc:sldMk cId="894852219" sldId="278"/>
        </pc:sldMkLst>
        <pc:spChg chg="mod ord">
          <ac:chgData name="Hp Unit" userId="86ec350514542ee1" providerId="LiveId" clId="{34729724-47D5-41AE-B97D-2CFACC016DB2}" dt="2024-06-25T09:49:29.585" v="1781" actId="26606"/>
          <ac:spMkLst>
            <pc:docMk/>
            <pc:sldMk cId="894852219" sldId="278"/>
            <ac:spMk id="2" creationId="{A282A20E-9D8C-BBCC-C9C7-2447B0A7697C}"/>
          </ac:spMkLst>
        </pc:spChg>
        <pc:spChg chg="del">
          <ac:chgData name="Hp Unit" userId="86ec350514542ee1" providerId="LiveId" clId="{34729724-47D5-41AE-B97D-2CFACC016DB2}" dt="2024-06-25T09:22:00.311" v="1033"/>
          <ac:spMkLst>
            <pc:docMk/>
            <pc:sldMk cId="894852219" sldId="278"/>
            <ac:spMk id="3" creationId="{2BE63BF0-DBA2-B706-4313-EC2A26D7B138}"/>
          </ac:spMkLst>
        </pc:spChg>
        <pc:spChg chg="add del">
          <ac:chgData name="Hp Unit" userId="86ec350514542ee1" providerId="LiveId" clId="{34729724-47D5-41AE-B97D-2CFACC016DB2}" dt="2024-06-25T09:49:29.585" v="1781" actId="26606"/>
          <ac:spMkLst>
            <pc:docMk/>
            <pc:sldMk cId="894852219" sldId="278"/>
            <ac:spMk id="10" creationId="{368A5362-EC3B-4BE3-804B-E6B289AF8A36}"/>
          </ac:spMkLst>
        </pc:spChg>
        <pc:spChg chg="add del">
          <ac:chgData name="Hp Unit" userId="86ec350514542ee1" providerId="LiveId" clId="{34729724-47D5-41AE-B97D-2CFACC016DB2}" dt="2024-06-25T09:49:29.585" v="1781" actId="26606"/>
          <ac:spMkLst>
            <pc:docMk/>
            <pc:sldMk cId="894852219" sldId="278"/>
            <ac:spMk id="12" creationId="{1D37744E-F5F6-4ED5-9F5F-21183A8FE771}"/>
          </ac:spMkLst>
        </pc:spChg>
        <pc:spChg chg="add del">
          <ac:chgData name="Hp Unit" userId="86ec350514542ee1" providerId="LiveId" clId="{34729724-47D5-41AE-B97D-2CFACC016DB2}" dt="2024-06-25T09:49:29.585" v="1781" actId="26606"/>
          <ac:spMkLst>
            <pc:docMk/>
            <pc:sldMk cId="894852219" sldId="278"/>
            <ac:spMk id="16" creationId="{0BCB6D3E-2815-49BC-A13F-4EFD1750965D}"/>
          </ac:spMkLst>
        </pc:spChg>
        <pc:spChg chg="add del">
          <ac:chgData name="Hp Unit" userId="86ec350514542ee1" providerId="LiveId" clId="{34729724-47D5-41AE-B97D-2CFACC016DB2}" dt="2024-06-25T09:49:29.585" v="1781" actId="26606"/>
          <ac:spMkLst>
            <pc:docMk/>
            <pc:sldMk cId="894852219" sldId="278"/>
            <ac:spMk id="18" creationId="{C77A9593-26A9-4234-8351-9339ABF91361}"/>
          </ac:spMkLst>
        </pc:spChg>
        <pc:spChg chg="add del">
          <ac:chgData name="Hp Unit" userId="86ec350514542ee1" providerId="LiveId" clId="{34729724-47D5-41AE-B97D-2CFACC016DB2}" dt="2024-06-25T09:49:29.585" v="1781" actId="26606"/>
          <ac:spMkLst>
            <pc:docMk/>
            <pc:sldMk cId="894852219" sldId="278"/>
            <ac:spMk id="22" creationId="{7723AC0F-348F-4B67-BAC9-F3049BD209A9}"/>
          </ac:spMkLst>
        </pc:spChg>
        <pc:spChg chg="add">
          <ac:chgData name="Hp Unit" userId="86ec350514542ee1" providerId="LiveId" clId="{34729724-47D5-41AE-B97D-2CFACC016DB2}" dt="2024-06-25T09:49:29.585" v="1781" actId="26606"/>
          <ac:spMkLst>
            <pc:docMk/>
            <pc:sldMk cId="894852219" sldId="278"/>
            <ac:spMk id="27" creationId="{6C0DD7BF-8F3D-4D34-A37A-85563D3D62FF}"/>
          </ac:spMkLst>
        </pc:spChg>
        <pc:spChg chg="add">
          <ac:chgData name="Hp Unit" userId="86ec350514542ee1" providerId="LiveId" clId="{34729724-47D5-41AE-B97D-2CFACC016DB2}" dt="2024-06-25T09:49:29.585" v="1781" actId="26606"/>
          <ac:spMkLst>
            <pc:docMk/>
            <pc:sldMk cId="894852219" sldId="278"/>
            <ac:spMk id="29" creationId="{A82C64D9-D855-4343-BB40-3E465EFFA0B6}"/>
          </ac:spMkLst>
        </pc:spChg>
        <pc:spChg chg="add">
          <ac:chgData name="Hp Unit" userId="86ec350514542ee1" providerId="LiveId" clId="{34729724-47D5-41AE-B97D-2CFACC016DB2}" dt="2024-06-25T09:49:29.585" v="1781" actId="26606"/>
          <ac:spMkLst>
            <pc:docMk/>
            <pc:sldMk cId="894852219" sldId="278"/>
            <ac:spMk id="33" creationId="{6C65A0EB-B4AF-498D-99DD-3FC35BE6CFB0}"/>
          </ac:spMkLst>
        </pc:spChg>
        <pc:picChg chg="add mod">
          <ac:chgData name="Hp Unit" userId="86ec350514542ee1" providerId="LiveId" clId="{34729724-47D5-41AE-B97D-2CFACC016DB2}" dt="2024-06-25T09:49:29.585" v="1781" actId="26606"/>
          <ac:picMkLst>
            <pc:docMk/>
            <pc:sldMk cId="894852219" sldId="278"/>
            <ac:picMk id="5" creationId="{F336D63F-6A83-9AD8-3E72-24A3502E7A71}"/>
          </ac:picMkLst>
        </pc:picChg>
        <pc:picChg chg="add mod">
          <ac:chgData name="Hp Unit" userId="86ec350514542ee1" providerId="LiveId" clId="{34729724-47D5-41AE-B97D-2CFACC016DB2}" dt="2024-06-25T10:18:54.737" v="2467"/>
          <ac:picMkLst>
            <pc:docMk/>
            <pc:sldMk cId="894852219" sldId="278"/>
            <ac:picMk id="6" creationId="{0DB30EA0-B304-538B-A3C9-5D61BE9D4DD2}"/>
          </ac:picMkLst>
        </pc:picChg>
        <pc:cxnChg chg="add del">
          <ac:chgData name="Hp Unit" userId="86ec350514542ee1" providerId="LiveId" clId="{34729724-47D5-41AE-B97D-2CFACC016DB2}" dt="2024-06-25T09:49:29.585" v="1781" actId="26606"/>
          <ac:cxnSpMkLst>
            <pc:docMk/>
            <pc:sldMk cId="894852219" sldId="278"/>
            <ac:cxnSpMk id="14" creationId="{DD9D7C55-D0C1-4B48-ADC5-A9E322B19608}"/>
          </ac:cxnSpMkLst>
        </pc:cxnChg>
        <pc:cxnChg chg="add del">
          <ac:chgData name="Hp Unit" userId="86ec350514542ee1" providerId="LiveId" clId="{34729724-47D5-41AE-B97D-2CFACC016DB2}" dt="2024-06-25T09:49:29.585" v="1781" actId="26606"/>
          <ac:cxnSpMkLst>
            <pc:docMk/>
            <pc:sldMk cId="894852219" sldId="278"/>
            <ac:cxnSpMk id="20" creationId="{6E1AD3BD-190E-448E-9100-7E7AAB9BB996}"/>
          </ac:cxnSpMkLst>
        </pc:cxnChg>
        <pc:cxnChg chg="add">
          <ac:chgData name="Hp Unit" userId="86ec350514542ee1" providerId="LiveId" clId="{34729724-47D5-41AE-B97D-2CFACC016DB2}" dt="2024-06-25T09:49:29.585" v="1781" actId="26606"/>
          <ac:cxnSpMkLst>
            <pc:docMk/>
            <pc:sldMk cId="894852219" sldId="278"/>
            <ac:cxnSpMk id="31" creationId="{106D061A-80BB-4A08-8350-176FFFDCC32C}"/>
          </ac:cxnSpMkLst>
        </pc:cxnChg>
        <pc:cxnChg chg="add">
          <ac:chgData name="Hp Unit" userId="86ec350514542ee1" providerId="LiveId" clId="{34729724-47D5-41AE-B97D-2CFACC016DB2}" dt="2024-06-25T09:49:29.585" v="1781" actId="26606"/>
          <ac:cxnSpMkLst>
            <pc:docMk/>
            <pc:sldMk cId="894852219" sldId="278"/>
            <ac:cxnSpMk id="35" creationId="{2CF4F262-1058-4E99-8912-4DFBA70B9A08}"/>
          </ac:cxnSpMkLst>
        </pc:cxnChg>
      </pc:sldChg>
      <pc:sldChg chg="addSp delSp modSp new mod setBg modNotesTx">
        <pc:chgData name="Hp Unit" userId="86ec350514542ee1" providerId="LiveId" clId="{34729724-47D5-41AE-B97D-2CFACC016DB2}" dt="2024-06-25T11:22:07.535" v="2494" actId="20577"/>
        <pc:sldMkLst>
          <pc:docMk/>
          <pc:sldMk cId="1556805722" sldId="279"/>
        </pc:sldMkLst>
        <pc:spChg chg="mod">
          <ac:chgData name="Hp Unit" userId="86ec350514542ee1" providerId="LiveId" clId="{34729724-47D5-41AE-B97D-2CFACC016DB2}" dt="2024-06-25T09:25:24.101" v="1294" actId="26606"/>
          <ac:spMkLst>
            <pc:docMk/>
            <pc:sldMk cId="1556805722" sldId="279"/>
            <ac:spMk id="2" creationId="{419F0FC4-EDF0-FDCA-57BF-DB68854C9C01}"/>
          </ac:spMkLst>
        </pc:spChg>
        <pc:spChg chg="add del mod">
          <ac:chgData name="Hp Unit" userId="86ec350514542ee1" providerId="LiveId" clId="{34729724-47D5-41AE-B97D-2CFACC016DB2}" dt="2024-06-25T09:24:34.017" v="1277" actId="26606"/>
          <ac:spMkLst>
            <pc:docMk/>
            <pc:sldMk cId="1556805722" sldId="279"/>
            <ac:spMk id="3" creationId="{EA97BD78-D8BF-3B82-A552-28A9D8F20235}"/>
          </ac:spMkLst>
        </pc:spChg>
        <pc:spChg chg="add del">
          <ac:chgData name="Hp Unit" userId="86ec350514542ee1" providerId="LiveId" clId="{34729724-47D5-41AE-B97D-2CFACC016DB2}" dt="2024-06-25T09:24:20" v="1268" actId="26606"/>
          <ac:spMkLst>
            <pc:docMk/>
            <pc:sldMk cId="1556805722" sldId="279"/>
            <ac:spMk id="8" creationId="{EA97BD78-D8BF-3B82-A552-28A9D8F20235}"/>
          </ac:spMkLst>
        </pc:spChg>
        <pc:spChg chg="add del">
          <ac:chgData name="Hp Unit" userId="86ec350514542ee1" providerId="LiveId" clId="{34729724-47D5-41AE-B97D-2CFACC016DB2}" dt="2024-06-25T09:24:20" v="1268" actId="26606"/>
          <ac:spMkLst>
            <pc:docMk/>
            <pc:sldMk cId="1556805722" sldId="279"/>
            <ac:spMk id="9" creationId="{57FCEABF-719A-4C8C-8802-E1C13EE46F38}"/>
          </ac:spMkLst>
        </pc:spChg>
        <pc:spChg chg="add del">
          <ac:chgData name="Hp Unit" userId="86ec350514542ee1" providerId="LiveId" clId="{34729724-47D5-41AE-B97D-2CFACC016DB2}" dt="2024-06-25T09:24:21.523" v="1270" actId="26606"/>
          <ac:spMkLst>
            <pc:docMk/>
            <pc:sldMk cId="1556805722" sldId="279"/>
            <ac:spMk id="12" creationId="{EA97BD78-D8BF-3B82-A552-28A9D8F20235}"/>
          </ac:spMkLst>
        </pc:spChg>
        <pc:spChg chg="add del">
          <ac:chgData name="Hp Unit" userId="86ec350514542ee1" providerId="LiveId" clId="{34729724-47D5-41AE-B97D-2CFACC016DB2}" dt="2024-06-25T09:24:25.772" v="1272" actId="26606"/>
          <ac:spMkLst>
            <pc:docMk/>
            <pc:sldMk cId="1556805722" sldId="279"/>
            <ac:spMk id="14" creationId="{63135777-4113-40E0-9CAE-CC223A245E04}"/>
          </ac:spMkLst>
        </pc:spChg>
        <pc:spChg chg="add del">
          <ac:chgData name="Hp Unit" userId="86ec350514542ee1" providerId="LiveId" clId="{34729724-47D5-41AE-B97D-2CFACC016DB2}" dt="2024-06-25T09:24:25.772" v="1272" actId="26606"/>
          <ac:spMkLst>
            <pc:docMk/>
            <pc:sldMk cId="1556805722" sldId="279"/>
            <ac:spMk id="16" creationId="{EA97BD78-D8BF-3B82-A552-28A9D8F20235}"/>
          </ac:spMkLst>
        </pc:spChg>
        <pc:spChg chg="add del">
          <ac:chgData name="Hp Unit" userId="86ec350514542ee1" providerId="LiveId" clId="{34729724-47D5-41AE-B97D-2CFACC016DB2}" dt="2024-06-25T09:24:29.246" v="1274" actId="26606"/>
          <ac:spMkLst>
            <pc:docMk/>
            <pc:sldMk cId="1556805722" sldId="279"/>
            <ac:spMk id="18" creationId="{B026943E-787C-453D-97F9-047891E68064}"/>
          </ac:spMkLst>
        </pc:spChg>
        <pc:spChg chg="add del">
          <ac:chgData name="Hp Unit" userId="86ec350514542ee1" providerId="LiveId" clId="{34729724-47D5-41AE-B97D-2CFACC016DB2}" dt="2024-06-25T09:24:29.246" v="1274" actId="26606"/>
          <ac:spMkLst>
            <pc:docMk/>
            <pc:sldMk cId="1556805722" sldId="279"/>
            <ac:spMk id="20" creationId="{EA97BD78-D8BF-3B82-A552-28A9D8F20235}"/>
          </ac:spMkLst>
        </pc:spChg>
        <pc:spChg chg="add del">
          <ac:chgData name="Hp Unit" userId="86ec350514542ee1" providerId="LiveId" clId="{34729724-47D5-41AE-B97D-2CFACC016DB2}" dt="2024-06-25T09:25:57.863" v="1309" actId="26606"/>
          <ac:spMkLst>
            <pc:docMk/>
            <pc:sldMk cId="1556805722" sldId="279"/>
            <ac:spMk id="29" creationId="{FE519F0E-9B53-473C-B214-02ABE204AB51}"/>
          </ac:spMkLst>
        </pc:spChg>
        <pc:spChg chg="add del">
          <ac:chgData name="Hp Unit" userId="86ec350514542ee1" providerId="LiveId" clId="{34729724-47D5-41AE-B97D-2CFACC016DB2}" dt="2024-06-25T09:25:57.863" v="1309" actId="26606"/>
          <ac:spMkLst>
            <pc:docMk/>
            <pc:sldMk cId="1556805722" sldId="279"/>
            <ac:spMk id="31" creationId="{75381F2E-FEDB-4907-90F4-48850ED4A2D3}"/>
          </ac:spMkLst>
        </pc:spChg>
        <pc:spChg chg="add del">
          <ac:chgData name="Hp Unit" userId="86ec350514542ee1" providerId="LiveId" clId="{34729724-47D5-41AE-B97D-2CFACC016DB2}" dt="2024-06-25T09:25:57.863" v="1309" actId="26606"/>
          <ac:spMkLst>
            <pc:docMk/>
            <pc:sldMk cId="1556805722" sldId="279"/>
            <ac:spMk id="36" creationId="{FE519F0E-9B53-473C-B214-02ABE204AB51}"/>
          </ac:spMkLst>
        </pc:spChg>
        <pc:spChg chg="add del">
          <ac:chgData name="Hp Unit" userId="86ec350514542ee1" providerId="LiveId" clId="{34729724-47D5-41AE-B97D-2CFACC016DB2}" dt="2024-06-25T09:25:57.863" v="1309" actId="26606"/>
          <ac:spMkLst>
            <pc:docMk/>
            <pc:sldMk cId="1556805722" sldId="279"/>
            <ac:spMk id="38" creationId="{75381F2E-FEDB-4907-90F4-48850ED4A2D3}"/>
          </ac:spMkLst>
        </pc:spChg>
        <pc:graphicFrameChg chg="add del">
          <ac:chgData name="Hp Unit" userId="86ec350514542ee1" providerId="LiveId" clId="{34729724-47D5-41AE-B97D-2CFACC016DB2}" dt="2024-06-25T09:24:17.200" v="1266" actId="26606"/>
          <ac:graphicFrameMkLst>
            <pc:docMk/>
            <pc:sldMk cId="1556805722" sldId="279"/>
            <ac:graphicFrameMk id="5" creationId="{1D2A11D2-FBAE-9A23-C4DB-FE3773F9A259}"/>
          </ac:graphicFrameMkLst>
        </pc:graphicFrameChg>
        <pc:graphicFrameChg chg="add del">
          <ac:chgData name="Hp Unit" userId="86ec350514542ee1" providerId="LiveId" clId="{34729724-47D5-41AE-B97D-2CFACC016DB2}" dt="2024-06-25T09:24:33.998" v="1276" actId="26606"/>
          <ac:graphicFrameMkLst>
            <pc:docMk/>
            <pc:sldMk cId="1556805722" sldId="279"/>
            <ac:graphicFrameMk id="22" creationId="{C9D941ED-EA43-7DA9-451D-6CBF8424701B}"/>
          </ac:graphicFrameMkLst>
        </pc:graphicFrameChg>
        <pc:graphicFrameChg chg="add mod modGraphic">
          <ac:chgData name="Hp Unit" userId="86ec350514542ee1" providerId="LiveId" clId="{34729724-47D5-41AE-B97D-2CFACC016DB2}" dt="2024-06-25T09:25:57.863" v="1309" actId="26606"/>
          <ac:graphicFrameMkLst>
            <pc:docMk/>
            <pc:sldMk cId="1556805722" sldId="279"/>
            <ac:graphicFrameMk id="24" creationId="{E2E167F5-AA12-D818-0952-3EA40CDBFE16}"/>
          </ac:graphicFrameMkLst>
        </pc:graphicFrameChg>
        <pc:picChg chg="add mod">
          <ac:chgData name="Hp Unit" userId="86ec350514542ee1" providerId="LiveId" clId="{34729724-47D5-41AE-B97D-2CFACC016DB2}" dt="2024-06-25T10:18:57.601" v="2469"/>
          <ac:picMkLst>
            <pc:docMk/>
            <pc:sldMk cId="1556805722" sldId="279"/>
            <ac:picMk id="4" creationId="{B4AB0ADE-FD6E-C1E3-8CF2-B6F0D25B34BB}"/>
          </ac:picMkLst>
        </pc:picChg>
        <pc:picChg chg="add del">
          <ac:chgData name="Hp Unit" userId="86ec350514542ee1" providerId="LiveId" clId="{34729724-47D5-41AE-B97D-2CFACC016DB2}" dt="2024-06-25T09:24:20" v="1268" actId="26606"/>
          <ac:picMkLst>
            <pc:docMk/>
            <pc:sldMk cId="1556805722" sldId="279"/>
            <ac:picMk id="7" creationId="{83A1D386-FD78-BFAA-9DDC-8CF43F581D8A}"/>
          </ac:picMkLst>
        </pc:picChg>
        <pc:picChg chg="add del">
          <ac:chgData name="Hp Unit" userId="86ec350514542ee1" providerId="LiveId" clId="{34729724-47D5-41AE-B97D-2CFACC016DB2}" dt="2024-06-25T09:24:21.523" v="1270" actId="26606"/>
          <ac:picMkLst>
            <pc:docMk/>
            <pc:sldMk cId="1556805722" sldId="279"/>
            <ac:picMk id="11" creationId="{5FC855F6-F524-6434-ADD7-06FE2C53087B}"/>
          </ac:picMkLst>
        </pc:picChg>
        <pc:picChg chg="add del">
          <ac:chgData name="Hp Unit" userId="86ec350514542ee1" providerId="LiveId" clId="{34729724-47D5-41AE-B97D-2CFACC016DB2}" dt="2024-06-25T09:24:25.772" v="1272" actId="26606"/>
          <ac:picMkLst>
            <pc:docMk/>
            <pc:sldMk cId="1556805722" sldId="279"/>
            <ac:picMk id="15" creationId="{BF0D34E1-CE4F-58CF-341A-E3518E1694CF}"/>
          </ac:picMkLst>
        </pc:picChg>
        <pc:picChg chg="add del">
          <ac:chgData name="Hp Unit" userId="86ec350514542ee1" providerId="LiveId" clId="{34729724-47D5-41AE-B97D-2CFACC016DB2}" dt="2024-06-25T09:24:29.246" v="1274" actId="26606"/>
          <ac:picMkLst>
            <pc:docMk/>
            <pc:sldMk cId="1556805722" sldId="279"/>
            <ac:picMk id="19" creationId="{FBB7D6B4-3B5E-72DB-4684-0D62D8D82B75}"/>
          </ac:picMkLst>
        </pc:picChg>
      </pc:sldChg>
      <pc:sldChg chg="addSp delSp modSp new mod modNotesTx">
        <pc:chgData name="Hp Unit" userId="86ec350514542ee1" providerId="LiveId" clId="{34729724-47D5-41AE-B97D-2CFACC016DB2}" dt="2024-06-25T10:18:56.153" v="2468"/>
        <pc:sldMkLst>
          <pc:docMk/>
          <pc:sldMk cId="1299773228" sldId="280"/>
        </pc:sldMkLst>
        <pc:spChg chg="mod">
          <ac:chgData name="Hp Unit" userId="86ec350514542ee1" providerId="LiveId" clId="{34729724-47D5-41AE-B97D-2CFACC016DB2}" dt="2024-06-25T09:46:23.127" v="1492" actId="122"/>
          <ac:spMkLst>
            <pc:docMk/>
            <pc:sldMk cId="1299773228" sldId="280"/>
            <ac:spMk id="2" creationId="{1ACAEFA2-C5DD-C5A6-B324-15DB58AE7F3A}"/>
          </ac:spMkLst>
        </pc:spChg>
        <pc:spChg chg="del mod">
          <ac:chgData name="Hp Unit" userId="86ec350514542ee1" providerId="LiveId" clId="{34729724-47D5-41AE-B97D-2CFACC016DB2}" dt="2024-06-25T09:45:14.931" v="1478" actId="22"/>
          <ac:spMkLst>
            <pc:docMk/>
            <pc:sldMk cId="1299773228" sldId="280"/>
            <ac:spMk id="3" creationId="{ADE5CC70-3FC3-A1AE-486D-917CADD7EBBF}"/>
          </ac:spMkLst>
        </pc:spChg>
        <pc:picChg chg="add mod ord">
          <ac:chgData name="Hp Unit" userId="86ec350514542ee1" providerId="LiveId" clId="{34729724-47D5-41AE-B97D-2CFACC016DB2}" dt="2024-06-25T09:45:14.931" v="1478" actId="22"/>
          <ac:picMkLst>
            <pc:docMk/>
            <pc:sldMk cId="1299773228" sldId="280"/>
            <ac:picMk id="5" creationId="{84B6DD54-C20F-5BCC-75A4-427E2BE7F969}"/>
          </ac:picMkLst>
        </pc:picChg>
        <pc:picChg chg="add mod">
          <ac:chgData name="Hp Unit" userId="86ec350514542ee1" providerId="LiveId" clId="{34729724-47D5-41AE-B97D-2CFACC016DB2}" dt="2024-06-25T10:18:56.153" v="2468"/>
          <ac:picMkLst>
            <pc:docMk/>
            <pc:sldMk cId="1299773228" sldId="280"/>
            <ac:picMk id="6" creationId="{1B95C7FB-139F-87D6-E865-64B4B56B46D4}"/>
          </ac:picMkLst>
        </pc:picChg>
      </pc:sldChg>
      <pc:sldChg chg="addSp delSp modSp new mod setBg modNotesTx">
        <pc:chgData name="Hp Unit" userId="86ec350514542ee1" providerId="LiveId" clId="{34729724-47D5-41AE-B97D-2CFACC016DB2}" dt="2024-06-25T12:22:06.124" v="2499" actId="20577"/>
        <pc:sldMkLst>
          <pc:docMk/>
          <pc:sldMk cId="1486890347" sldId="281"/>
        </pc:sldMkLst>
        <pc:spChg chg="mod">
          <ac:chgData name="Hp Unit" userId="86ec350514542ee1" providerId="LiveId" clId="{34729724-47D5-41AE-B97D-2CFACC016DB2}" dt="2024-06-25T09:54:41.310" v="1850" actId="26606"/>
          <ac:spMkLst>
            <pc:docMk/>
            <pc:sldMk cId="1486890347" sldId="281"/>
            <ac:spMk id="2" creationId="{0F5D4284-87B0-FF96-11F2-2A747AD848E2}"/>
          </ac:spMkLst>
        </pc:spChg>
        <pc:spChg chg="add del">
          <ac:chgData name="Hp Unit" userId="86ec350514542ee1" providerId="LiveId" clId="{34729724-47D5-41AE-B97D-2CFACC016DB2}" dt="2024-06-25T09:54:29.932" v="1847"/>
          <ac:spMkLst>
            <pc:docMk/>
            <pc:sldMk cId="1486890347" sldId="281"/>
            <ac:spMk id="3" creationId="{363D95E7-CB06-BED7-776A-DE51E83DF0A4}"/>
          </ac:spMkLst>
        </pc:spChg>
        <pc:spChg chg="add">
          <ac:chgData name="Hp Unit" userId="86ec350514542ee1" providerId="LiveId" clId="{34729724-47D5-41AE-B97D-2CFACC016DB2}" dt="2024-06-25T09:54:41.310" v="1850" actId="26606"/>
          <ac:spMkLst>
            <pc:docMk/>
            <pc:sldMk cId="1486890347" sldId="281"/>
            <ac:spMk id="8" creationId="{6C0DD7BF-8F3D-4D34-A37A-85563D3D62FF}"/>
          </ac:spMkLst>
        </pc:spChg>
        <pc:spChg chg="add del">
          <ac:chgData name="Hp Unit" userId="86ec350514542ee1" providerId="LiveId" clId="{34729724-47D5-41AE-B97D-2CFACC016DB2}" dt="2024-06-25T09:51:19.092" v="1836" actId="26606"/>
          <ac:spMkLst>
            <pc:docMk/>
            <pc:sldMk cId="1486890347" sldId="281"/>
            <ac:spMk id="9" creationId="{6C0DD7BF-8F3D-4D34-A37A-85563D3D62FF}"/>
          </ac:spMkLst>
        </pc:spChg>
        <pc:spChg chg="add">
          <ac:chgData name="Hp Unit" userId="86ec350514542ee1" providerId="LiveId" clId="{34729724-47D5-41AE-B97D-2CFACC016DB2}" dt="2024-06-25T09:54:41.310" v="1850" actId="26606"/>
          <ac:spMkLst>
            <pc:docMk/>
            <pc:sldMk cId="1486890347" sldId="281"/>
            <ac:spMk id="10" creationId="{A82C64D9-D855-4343-BB40-3E465EFFA0B6}"/>
          </ac:spMkLst>
        </pc:spChg>
        <pc:spChg chg="add del">
          <ac:chgData name="Hp Unit" userId="86ec350514542ee1" providerId="LiveId" clId="{34729724-47D5-41AE-B97D-2CFACC016DB2}" dt="2024-06-25T09:51:19.092" v="1836" actId="26606"/>
          <ac:spMkLst>
            <pc:docMk/>
            <pc:sldMk cId="1486890347" sldId="281"/>
            <ac:spMk id="11" creationId="{A82C64D9-D855-4343-BB40-3E465EFFA0B6}"/>
          </ac:spMkLst>
        </pc:spChg>
        <pc:spChg chg="add del">
          <ac:chgData name="Hp Unit" userId="86ec350514542ee1" providerId="LiveId" clId="{34729724-47D5-41AE-B97D-2CFACC016DB2}" dt="2024-06-25T09:51:19.092" v="1836" actId="26606"/>
          <ac:spMkLst>
            <pc:docMk/>
            <pc:sldMk cId="1486890347" sldId="281"/>
            <ac:spMk id="15" creationId="{6C65A0EB-B4AF-498D-99DD-3FC35BE6CFB0}"/>
          </ac:spMkLst>
        </pc:spChg>
        <pc:spChg chg="add del">
          <ac:chgData name="Hp Unit" userId="86ec350514542ee1" providerId="LiveId" clId="{34729724-47D5-41AE-B97D-2CFACC016DB2}" dt="2024-06-25T09:51:21.408" v="1838" actId="26606"/>
          <ac:spMkLst>
            <pc:docMk/>
            <pc:sldMk cId="1486890347" sldId="281"/>
            <ac:spMk id="19" creationId="{6C0DD7BF-8F3D-4D34-A37A-85563D3D62FF}"/>
          </ac:spMkLst>
        </pc:spChg>
        <pc:spChg chg="add del">
          <ac:chgData name="Hp Unit" userId="86ec350514542ee1" providerId="LiveId" clId="{34729724-47D5-41AE-B97D-2CFACC016DB2}" dt="2024-06-25T09:51:21.408" v="1838" actId="26606"/>
          <ac:spMkLst>
            <pc:docMk/>
            <pc:sldMk cId="1486890347" sldId="281"/>
            <ac:spMk id="20" creationId="{A82C64D9-D855-4343-BB40-3E465EFFA0B6}"/>
          </ac:spMkLst>
        </pc:spChg>
        <pc:spChg chg="add del">
          <ac:chgData name="Hp Unit" userId="86ec350514542ee1" providerId="LiveId" clId="{34729724-47D5-41AE-B97D-2CFACC016DB2}" dt="2024-06-25T09:51:21.408" v="1838" actId="26606"/>
          <ac:spMkLst>
            <pc:docMk/>
            <pc:sldMk cId="1486890347" sldId="281"/>
            <ac:spMk id="22" creationId="{AC466E5E-FDC4-4E88-9397-0ADB885A8F19}"/>
          </ac:spMkLst>
        </pc:spChg>
        <pc:spChg chg="add del">
          <ac:chgData name="Hp Unit" userId="86ec350514542ee1" providerId="LiveId" clId="{34729724-47D5-41AE-B97D-2CFACC016DB2}" dt="2024-06-25T09:51:24.107" v="1840" actId="26606"/>
          <ac:spMkLst>
            <pc:docMk/>
            <pc:sldMk cId="1486890347" sldId="281"/>
            <ac:spMk id="26" creationId="{6C0DD7BF-8F3D-4D34-A37A-85563D3D62FF}"/>
          </ac:spMkLst>
        </pc:spChg>
        <pc:spChg chg="add del">
          <ac:chgData name="Hp Unit" userId="86ec350514542ee1" providerId="LiveId" clId="{34729724-47D5-41AE-B97D-2CFACC016DB2}" dt="2024-06-25T09:51:24.107" v="1840" actId="26606"/>
          <ac:spMkLst>
            <pc:docMk/>
            <pc:sldMk cId="1486890347" sldId="281"/>
            <ac:spMk id="27" creationId="{A82C64D9-D855-4343-BB40-3E465EFFA0B6}"/>
          </ac:spMkLst>
        </pc:spChg>
        <pc:spChg chg="add del">
          <ac:chgData name="Hp Unit" userId="86ec350514542ee1" providerId="LiveId" clId="{34729724-47D5-41AE-B97D-2CFACC016DB2}" dt="2024-06-25T09:51:24.107" v="1840" actId="26606"/>
          <ac:spMkLst>
            <pc:docMk/>
            <pc:sldMk cId="1486890347" sldId="281"/>
            <ac:spMk id="30" creationId="{BC102AA3-11F1-4257-959C-343A9C2DF2C4}"/>
          </ac:spMkLst>
        </pc:spChg>
        <pc:spChg chg="add del">
          <ac:chgData name="Hp Unit" userId="86ec350514542ee1" providerId="LiveId" clId="{34729724-47D5-41AE-B97D-2CFACC016DB2}" dt="2024-06-25T09:51:27.457" v="1842" actId="26606"/>
          <ac:spMkLst>
            <pc:docMk/>
            <pc:sldMk cId="1486890347" sldId="281"/>
            <ac:spMk id="33" creationId="{6C0DD7BF-8F3D-4D34-A37A-85563D3D62FF}"/>
          </ac:spMkLst>
        </pc:spChg>
        <pc:spChg chg="add del">
          <ac:chgData name="Hp Unit" userId="86ec350514542ee1" providerId="LiveId" clId="{34729724-47D5-41AE-B97D-2CFACC016DB2}" dt="2024-06-25T09:51:27.457" v="1842" actId="26606"/>
          <ac:spMkLst>
            <pc:docMk/>
            <pc:sldMk cId="1486890347" sldId="281"/>
            <ac:spMk id="34" creationId="{A82C64D9-D855-4343-BB40-3E465EFFA0B6}"/>
          </ac:spMkLst>
        </pc:spChg>
        <pc:spChg chg="add del">
          <ac:chgData name="Hp Unit" userId="86ec350514542ee1" providerId="LiveId" clId="{34729724-47D5-41AE-B97D-2CFACC016DB2}" dt="2024-06-25T09:51:27.457" v="1842" actId="26606"/>
          <ac:spMkLst>
            <pc:docMk/>
            <pc:sldMk cId="1486890347" sldId="281"/>
            <ac:spMk id="36" creationId="{AC466E5E-FDC4-4E88-9397-0ADB885A8F19}"/>
          </ac:spMkLst>
        </pc:spChg>
        <pc:spChg chg="add del">
          <ac:chgData name="Hp Unit" userId="86ec350514542ee1" providerId="LiveId" clId="{34729724-47D5-41AE-B97D-2CFACC016DB2}" dt="2024-06-25T09:51:28.688" v="1844" actId="26606"/>
          <ac:spMkLst>
            <pc:docMk/>
            <pc:sldMk cId="1486890347" sldId="281"/>
            <ac:spMk id="40" creationId="{6C0DD7BF-8F3D-4D34-A37A-85563D3D62FF}"/>
          </ac:spMkLst>
        </pc:spChg>
        <pc:spChg chg="add del">
          <ac:chgData name="Hp Unit" userId="86ec350514542ee1" providerId="LiveId" clId="{34729724-47D5-41AE-B97D-2CFACC016DB2}" dt="2024-06-25T09:51:28.688" v="1844" actId="26606"/>
          <ac:spMkLst>
            <pc:docMk/>
            <pc:sldMk cId="1486890347" sldId="281"/>
            <ac:spMk id="41" creationId="{A82C64D9-D855-4343-BB40-3E465EFFA0B6}"/>
          </ac:spMkLst>
        </pc:spChg>
        <pc:spChg chg="add del">
          <ac:chgData name="Hp Unit" userId="86ec350514542ee1" providerId="LiveId" clId="{34729724-47D5-41AE-B97D-2CFACC016DB2}" dt="2024-06-25T09:51:28.688" v="1844" actId="26606"/>
          <ac:spMkLst>
            <pc:docMk/>
            <pc:sldMk cId="1486890347" sldId="281"/>
            <ac:spMk id="43" creationId="{6C65A0EB-B4AF-498D-99DD-3FC35BE6CFB0}"/>
          </ac:spMkLst>
        </pc:spChg>
        <pc:spChg chg="add del">
          <ac:chgData name="Hp Unit" userId="86ec350514542ee1" providerId="LiveId" clId="{34729724-47D5-41AE-B97D-2CFACC016DB2}" dt="2024-06-25T09:51:36.129" v="1846" actId="26606"/>
          <ac:spMkLst>
            <pc:docMk/>
            <pc:sldMk cId="1486890347" sldId="281"/>
            <ac:spMk id="47" creationId="{6C0DD7BF-8F3D-4D34-A37A-85563D3D62FF}"/>
          </ac:spMkLst>
        </pc:spChg>
        <pc:spChg chg="add del">
          <ac:chgData name="Hp Unit" userId="86ec350514542ee1" providerId="LiveId" clId="{34729724-47D5-41AE-B97D-2CFACC016DB2}" dt="2024-06-25T09:51:36.129" v="1846" actId="26606"/>
          <ac:spMkLst>
            <pc:docMk/>
            <pc:sldMk cId="1486890347" sldId="281"/>
            <ac:spMk id="48" creationId="{A82C64D9-D855-4343-BB40-3E465EFFA0B6}"/>
          </ac:spMkLst>
        </pc:spChg>
        <pc:spChg chg="add del">
          <ac:chgData name="Hp Unit" userId="86ec350514542ee1" providerId="LiveId" clId="{34729724-47D5-41AE-B97D-2CFACC016DB2}" dt="2024-06-25T09:51:36.129" v="1846" actId="26606"/>
          <ac:spMkLst>
            <pc:docMk/>
            <pc:sldMk cId="1486890347" sldId="281"/>
            <ac:spMk id="50" creationId="{AC466E5E-FDC4-4E88-9397-0ADB885A8F19}"/>
          </ac:spMkLst>
        </pc:spChg>
        <pc:picChg chg="add del">
          <ac:chgData name="Hp Unit" userId="86ec350514542ee1" providerId="LiveId" clId="{34729724-47D5-41AE-B97D-2CFACC016DB2}" dt="2024-06-25T09:51:19.092" v="1836" actId="26606"/>
          <ac:picMkLst>
            <pc:docMk/>
            <pc:sldMk cId="1486890347" sldId="281"/>
            <ac:picMk id="5" creationId="{B5DDFE71-B941-936A-2CBA-DA0C5A0D0AC5}"/>
          </ac:picMkLst>
        </pc:picChg>
        <pc:picChg chg="add mod">
          <ac:chgData name="Hp Unit" userId="86ec350514542ee1" providerId="LiveId" clId="{34729724-47D5-41AE-B97D-2CFACC016DB2}" dt="2024-06-25T09:54:41.310" v="1850" actId="26606"/>
          <ac:picMkLst>
            <pc:docMk/>
            <pc:sldMk cId="1486890347" sldId="281"/>
            <ac:picMk id="6" creationId="{B81B8300-6C46-0D6A-B983-E19AFA352982}"/>
          </ac:picMkLst>
        </pc:picChg>
        <pc:picChg chg="add mod">
          <ac:chgData name="Hp Unit" userId="86ec350514542ee1" providerId="LiveId" clId="{34729724-47D5-41AE-B97D-2CFACC016DB2}" dt="2024-06-25T10:19:00.676" v="2470"/>
          <ac:picMkLst>
            <pc:docMk/>
            <pc:sldMk cId="1486890347" sldId="281"/>
            <ac:picMk id="7" creationId="{C244BFA2-45B1-84CF-11CB-4442D94E3EC0}"/>
          </ac:picMkLst>
        </pc:picChg>
        <pc:picChg chg="add del">
          <ac:chgData name="Hp Unit" userId="86ec350514542ee1" providerId="LiveId" clId="{34729724-47D5-41AE-B97D-2CFACC016DB2}" dt="2024-06-25T09:51:21.408" v="1838" actId="26606"/>
          <ac:picMkLst>
            <pc:docMk/>
            <pc:sldMk cId="1486890347" sldId="281"/>
            <ac:picMk id="23" creationId="{A5523E91-6C8C-38A6-601B-CC273DF2EB38}"/>
          </ac:picMkLst>
        </pc:picChg>
        <pc:picChg chg="add del">
          <ac:chgData name="Hp Unit" userId="86ec350514542ee1" providerId="LiveId" clId="{34729724-47D5-41AE-B97D-2CFACC016DB2}" dt="2024-06-25T09:51:24.107" v="1840" actId="26606"/>
          <ac:picMkLst>
            <pc:docMk/>
            <pc:sldMk cId="1486890347" sldId="281"/>
            <ac:picMk id="29" creationId="{77CD1CCE-32E8-843F-81E0-24A33C713707}"/>
          </ac:picMkLst>
        </pc:picChg>
        <pc:picChg chg="add del">
          <ac:chgData name="Hp Unit" userId="86ec350514542ee1" providerId="LiveId" clId="{34729724-47D5-41AE-B97D-2CFACC016DB2}" dt="2024-06-25T09:51:27.457" v="1842" actId="26606"/>
          <ac:picMkLst>
            <pc:docMk/>
            <pc:sldMk cId="1486890347" sldId="281"/>
            <ac:picMk id="37" creationId="{A5523E91-6C8C-38A6-601B-CC273DF2EB38}"/>
          </ac:picMkLst>
        </pc:picChg>
        <pc:picChg chg="add del">
          <ac:chgData name="Hp Unit" userId="86ec350514542ee1" providerId="LiveId" clId="{34729724-47D5-41AE-B97D-2CFACC016DB2}" dt="2024-06-25T09:51:28.688" v="1844" actId="26606"/>
          <ac:picMkLst>
            <pc:docMk/>
            <pc:sldMk cId="1486890347" sldId="281"/>
            <ac:picMk id="44" creationId="{B5DDFE71-B941-936A-2CBA-DA0C5A0D0AC5}"/>
          </ac:picMkLst>
        </pc:picChg>
        <pc:picChg chg="add del">
          <ac:chgData name="Hp Unit" userId="86ec350514542ee1" providerId="LiveId" clId="{34729724-47D5-41AE-B97D-2CFACC016DB2}" dt="2024-06-25T09:51:36.129" v="1846" actId="26606"/>
          <ac:picMkLst>
            <pc:docMk/>
            <pc:sldMk cId="1486890347" sldId="281"/>
            <ac:picMk id="51" creationId="{A5523E91-6C8C-38A6-601B-CC273DF2EB38}"/>
          </ac:picMkLst>
        </pc:picChg>
        <pc:cxnChg chg="add">
          <ac:chgData name="Hp Unit" userId="86ec350514542ee1" providerId="LiveId" clId="{34729724-47D5-41AE-B97D-2CFACC016DB2}" dt="2024-06-25T09:54:41.310" v="1850" actId="26606"/>
          <ac:cxnSpMkLst>
            <pc:docMk/>
            <pc:sldMk cId="1486890347" sldId="281"/>
            <ac:cxnSpMk id="12" creationId="{106D061A-80BB-4A08-8350-176FFFDCC32C}"/>
          </ac:cxnSpMkLst>
        </pc:cxnChg>
        <pc:cxnChg chg="add del">
          <ac:chgData name="Hp Unit" userId="86ec350514542ee1" providerId="LiveId" clId="{34729724-47D5-41AE-B97D-2CFACC016DB2}" dt="2024-06-25T09:51:19.092" v="1836" actId="26606"/>
          <ac:cxnSpMkLst>
            <pc:docMk/>
            <pc:sldMk cId="1486890347" sldId="281"/>
            <ac:cxnSpMk id="13" creationId="{106D061A-80BB-4A08-8350-176FFFDCC32C}"/>
          </ac:cxnSpMkLst>
        </pc:cxnChg>
        <pc:cxnChg chg="add">
          <ac:chgData name="Hp Unit" userId="86ec350514542ee1" providerId="LiveId" clId="{34729724-47D5-41AE-B97D-2CFACC016DB2}" dt="2024-06-25T09:54:41.310" v="1850" actId="26606"/>
          <ac:cxnSpMkLst>
            <pc:docMk/>
            <pc:sldMk cId="1486890347" sldId="281"/>
            <ac:cxnSpMk id="14" creationId="{A3E92BB3-3613-4DC5-97E0-299B04C46A6E}"/>
          </ac:cxnSpMkLst>
        </pc:cxnChg>
        <pc:cxnChg chg="add del">
          <ac:chgData name="Hp Unit" userId="86ec350514542ee1" providerId="LiveId" clId="{34729724-47D5-41AE-B97D-2CFACC016DB2}" dt="2024-06-25T09:51:19.092" v="1836" actId="26606"/>
          <ac:cxnSpMkLst>
            <pc:docMk/>
            <pc:sldMk cId="1486890347" sldId="281"/>
            <ac:cxnSpMk id="17" creationId="{2CF4F262-1058-4E99-8912-4DFBA70B9A08}"/>
          </ac:cxnSpMkLst>
        </pc:cxnChg>
        <pc:cxnChg chg="add del">
          <ac:chgData name="Hp Unit" userId="86ec350514542ee1" providerId="LiveId" clId="{34729724-47D5-41AE-B97D-2CFACC016DB2}" dt="2024-06-25T09:51:21.408" v="1838" actId="26606"/>
          <ac:cxnSpMkLst>
            <pc:docMk/>
            <pc:sldMk cId="1486890347" sldId="281"/>
            <ac:cxnSpMk id="21" creationId="{106D061A-80BB-4A08-8350-176FFFDCC32C}"/>
          </ac:cxnSpMkLst>
        </pc:cxnChg>
        <pc:cxnChg chg="add del">
          <ac:chgData name="Hp Unit" userId="86ec350514542ee1" providerId="LiveId" clId="{34729724-47D5-41AE-B97D-2CFACC016DB2}" dt="2024-06-25T09:51:21.408" v="1838" actId="26606"/>
          <ac:cxnSpMkLst>
            <pc:docMk/>
            <pc:sldMk cId="1486890347" sldId="281"/>
            <ac:cxnSpMk id="24" creationId="{0CA81880-9D41-4BE0-95B9-7985CD0F688C}"/>
          </ac:cxnSpMkLst>
        </pc:cxnChg>
        <pc:cxnChg chg="add del">
          <ac:chgData name="Hp Unit" userId="86ec350514542ee1" providerId="LiveId" clId="{34729724-47D5-41AE-B97D-2CFACC016DB2}" dt="2024-06-25T09:51:24.107" v="1840" actId="26606"/>
          <ac:cxnSpMkLst>
            <pc:docMk/>
            <pc:sldMk cId="1486890347" sldId="281"/>
            <ac:cxnSpMk id="28" creationId="{106D061A-80BB-4A08-8350-176FFFDCC32C}"/>
          </ac:cxnSpMkLst>
        </pc:cxnChg>
        <pc:cxnChg chg="add del">
          <ac:chgData name="Hp Unit" userId="86ec350514542ee1" providerId="LiveId" clId="{34729724-47D5-41AE-B97D-2CFACC016DB2}" dt="2024-06-25T09:51:24.107" v="1840" actId="26606"/>
          <ac:cxnSpMkLst>
            <pc:docMk/>
            <pc:sldMk cId="1486890347" sldId="281"/>
            <ac:cxnSpMk id="31" creationId="{281EF954-F242-461C-A1D0-218DE8A11AEB}"/>
          </ac:cxnSpMkLst>
        </pc:cxnChg>
        <pc:cxnChg chg="add del">
          <ac:chgData name="Hp Unit" userId="86ec350514542ee1" providerId="LiveId" clId="{34729724-47D5-41AE-B97D-2CFACC016DB2}" dt="2024-06-25T09:51:27.457" v="1842" actId="26606"/>
          <ac:cxnSpMkLst>
            <pc:docMk/>
            <pc:sldMk cId="1486890347" sldId="281"/>
            <ac:cxnSpMk id="35" creationId="{106D061A-80BB-4A08-8350-176FFFDCC32C}"/>
          </ac:cxnSpMkLst>
        </pc:cxnChg>
        <pc:cxnChg chg="add del">
          <ac:chgData name="Hp Unit" userId="86ec350514542ee1" providerId="LiveId" clId="{34729724-47D5-41AE-B97D-2CFACC016DB2}" dt="2024-06-25T09:51:27.457" v="1842" actId="26606"/>
          <ac:cxnSpMkLst>
            <pc:docMk/>
            <pc:sldMk cId="1486890347" sldId="281"/>
            <ac:cxnSpMk id="38" creationId="{0CA81880-9D41-4BE0-95B9-7985CD0F688C}"/>
          </ac:cxnSpMkLst>
        </pc:cxnChg>
        <pc:cxnChg chg="add del">
          <ac:chgData name="Hp Unit" userId="86ec350514542ee1" providerId="LiveId" clId="{34729724-47D5-41AE-B97D-2CFACC016DB2}" dt="2024-06-25T09:51:28.688" v="1844" actId="26606"/>
          <ac:cxnSpMkLst>
            <pc:docMk/>
            <pc:sldMk cId="1486890347" sldId="281"/>
            <ac:cxnSpMk id="42" creationId="{106D061A-80BB-4A08-8350-176FFFDCC32C}"/>
          </ac:cxnSpMkLst>
        </pc:cxnChg>
        <pc:cxnChg chg="add del">
          <ac:chgData name="Hp Unit" userId="86ec350514542ee1" providerId="LiveId" clId="{34729724-47D5-41AE-B97D-2CFACC016DB2}" dt="2024-06-25T09:51:28.688" v="1844" actId="26606"/>
          <ac:cxnSpMkLst>
            <pc:docMk/>
            <pc:sldMk cId="1486890347" sldId="281"/>
            <ac:cxnSpMk id="45" creationId="{2CF4F262-1058-4E99-8912-4DFBA70B9A08}"/>
          </ac:cxnSpMkLst>
        </pc:cxnChg>
        <pc:cxnChg chg="add del">
          <ac:chgData name="Hp Unit" userId="86ec350514542ee1" providerId="LiveId" clId="{34729724-47D5-41AE-B97D-2CFACC016DB2}" dt="2024-06-25T09:51:36.129" v="1846" actId="26606"/>
          <ac:cxnSpMkLst>
            <pc:docMk/>
            <pc:sldMk cId="1486890347" sldId="281"/>
            <ac:cxnSpMk id="49" creationId="{106D061A-80BB-4A08-8350-176FFFDCC32C}"/>
          </ac:cxnSpMkLst>
        </pc:cxnChg>
        <pc:cxnChg chg="add del">
          <ac:chgData name="Hp Unit" userId="86ec350514542ee1" providerId="LiveId" clId="{34729724-47D5-41AE-B97D-2CFACC016DB2}" dt="2024-06-25T09:51:36.129" v="1846" actId="26606"/>
          <ac:cxnSpMkLst>
            <pc:docMk/>
            <pc:sldMk cId="1486890347" sldId="281"/>
            <ac:cxnSpMk id="52" creationId="{0CA81880-9D41-4BE0-95B9-7985CD0F688C}"/>
          </ac:cxnSpMkLst>
        </pc:cxnChg>
      </pc:sldChg>
      <pc:sldChg chg="addSp delSp modSp new mod setBg modNotesTx">
        <pc:chgData name="Hp Unit" userId="86ec350514542ee1" providerId="LiveId" clId="{34729724-47D5-41AE-B97D-2CFACC016DB2}" dt="2024-07-16T07:22:43.958" v="2521"/>
        <pc:sldMkLst>
          <pc:docMk/>
          <pc:sldMk cId="1673092397" sldId="282"/>
        </pc:sldMkLst>
        <pc:spChg chg="mod">
          <ac:chgData name="Hp Unit" userId="86ec350514542ee1" providerId="LiveId" clId="{34729724-47D5-41AE-B97D-2CFACC016DB2}" dt="2024-06-25T10:07:18.739" v="2244" actId="113"/>
          <ac:spMkLst>
            <pc:docMk/>
            <pc:sldMk cId="1673092397" sldId="282"/>
            <ac:spMk id="2" creationId="{65ED5DDD-D37C-C3F2-C2A2-2646B459F314}"/>
          </ac:spMkLst>
        </pc:spChg>
        <pc:spChg chg="del mod">
          <ac:chgData name="Hp Unit" userId="86ec350514542ee1" providerId="LiveId" clId="{34729724-47D5-41AE-B97D-2CFACC016DB2}" dt="2024-06-25T10:06:00.671" v="2215"/>
          <ac:spMkLst>
            <pc:docMk/>
            <pc:sldMk cId="1673092397" sldId="282"/>
            <ac:spMk id="3" creationId="{B80746B7-40B3-2139-D2D3-655A9DBF7B2B}"/>
          </ac:spMkLst>
        </pc:spChg>
        <pc:graphicFrameChg chg="add mod modGraphic">
          <ac:chgData name="Hp Unit" userId="86ec350514542ee1" providerId="LiveId" clId="{34729724-47D5-41AE-B97D-2CFACC016DB2}" dt="2024-07-16T07:22:43.958" v="2521"/>
          <ac:graphicFrameMkLst>
            <pc:docMk/>
            <pc:sldMk cId="1673092397" sldId="282"/>
            <ac:graphicFrameMk id="4" creationId="{9CC9981E-DEC6-992F-281C-910940DAFF30}"/>
          </ac:graphicFrameMkLst>
        </pc:graphicFrameChg>
        <pc:graphicFrameChg chg="add mod">
          <ac:chgData name="Hp Unit" userId="86ec350514542ee1" providerId="LiveId" clId="{34729724-47D5-41AE-B97D-2CFACC016DB2}" dt="2024-06-25T10:06:05.348" v="2217"/>
          <ac:graphicFrameMkLst>
            <pc:docMk/>
            <pc:sldMk cId="1673092397" sldId="282"/>
            <ac:graphicFrameMk id="5" creationId="{C5C31E35-BB76-67DC-CB6F-C0DDFABC895E}"/>
          </ac:graphicFrameMkLst>
        </pc:graphicFrameChg>
        <pc:graphicFrameChg chg="add mod">
          <ac:chgData name="Hp Unit" userId="86ec350514542ee1" providerId="LiveId" clId="{34729724-47D5-41AE-B97D-2CFACC016DB2}" dt="2024-06-25T10:06:08.064" v="2219"/>
          <ac:graphicFrameMkLst>
            <pc:docMk/>
            <pc:sldMk cId="1673092397" sldId="282"/>
            <ac:graphicFrameMk id="6" creationId="{EC41A5A9-159A-8267-C644-42227A03E7F3}"/>
          </ac:graphicFrameMkLst>
        </pc:graphicFrameChg>
        <pc:picChg chg="add mod">
          <ac:chgData name="Hp Unit" userId="86ec350514542ee1" providerId="LiveId" clId="{34729724-47D5-41AE-B97D-2CFACC016DB2}" dt="2024-06-25T10:13:28.658" v="2289"/>
          <ac:picMkLst>
            <pc:docMk/>
            <pc:sldMk cId="1673092397" sldId="282"/>
            <ac:picMk id="7" creationId="{778D2E71-B205-6CBA-EEDA-990D97909986}"/>
          </ac:picMkLst>
        </pc:picChg>
        <pc:picChg chg="add mod">
          <ac:chgData name="Hp Unit" userId="86ec350514542ee1" providerId="LiveId" clId="{34729724-47D5-41AE-B97D-2CFACC016DB2}" dt="2024-06-25T10:19:02.302" v="2471"/>
          <ac:picMkLst>
            <pc:docMk/>
            <pc:sldMk cId="1673092397" sldId="282"/>
            <ac:picMk id="8" creationId="{A78F952C-C353-7E9E-E1F5-56C625252CD2}"/>
          </ac:picMkLst>
        </pc:picChg>
      </pc:sldChg>
      <pc:sldChg chg="addSp delSp modSp new mod setBg modNotesTx">
        <pc:chgData name="Hp Unit" userId="86ec350514542ee1" providerId="LiveId" clId="{34729724-47D5-41AE-B97D-2CFACC016DB2}" dt="2024-06-25T10:19:03.855" v="2472"/>
        <pc:sldMkLst>
          <pc:docMk/>
          <pc:sldMk cId="2165922730" sldId="283"/>
        </pc:sldMkLst>
        <pc:spChg chg="mod">
          <ac:chgData name="Hp Unit" userId="86ec350514542ee1" providerId="LiveId" clId="{34729724-47D5-41AE-B97D-2CFACC016DB2}" dt="2024-06-25T10:14:03.790" v="2315" actId="26606"/>
          <ac:spMkLst>
            <pc:docMk/>
            <pc:sldMk cId="2165922730" sldId="283"/>
            <ac:spMk id="2" creationId="{23FBAF01-5299-6BF0-50C6-EFEB971986D3}"/>
          </ac:spMkLst>
        </pc:spChg>
        <pc:spChg chg="del">
          <ac:chgData name="Hp Unit" userId="86ec350514542ee1" providerId="LiveId" clId="{34729724-47D5-41AE-B97D-2CFACC016DB2}" dt="2024-06-25T10:13:38.600" v="2291"/>
          <ac:spMkLst>
            <pc:docMk/>
            <pc:sldMk cId="2165922730" sldId="283"/>
            <ac:spMk id="3" creationId="{AEAF4760-85FB-C12C-F34C-891048C5A5ED}"/>
          </ac:spMkLst>
        </pc:spChg>
        <pc:spChg chg="add">
          <ac:chgData name="Hp Unit" userId="86ec350514542ee1" providerId="LiveId" clId="{34729724-47D5-41AE-B97D-2CFACC016DB2}" dt="2024-06-25T10:14:03.790" v="2315" actId="26606"/>
          <ac:spMkLst>
            <pc:docMk/>
            <pc:sldMk cId="2165922730" sldId="283"/>
            <ac:spMk id="9" creationId="{809C0BCD-BEE9-423F-A51C-BCCD8E5EAADA}"/>
          </ac:spMkLst>
        </pc:spChg>
        <pc:spChg chg="add">
          <ac:chgData name="Hp Unit" userId="86ec350514542ee1" providerId="LiveId" clId="{34729724-47D5-41AE-B97D-2CFACC016DB2}" dt="2024-06-25T10:14:03.790" v="2315" actId="26606"/>
          <ac:spMkLst>
            <pc:docMk/>
            <pc:sldMk cId="2165922730" sldId="283"/>
            <ac:spMk id="11" creationId="{9998D094-42B2-42BA-AA14-E8FBE073A5D8}"/>
          </ac:spMkLst>
        </pc:spChg>
        <pc:spChg chg="add">
          <ac:chgData name="Hp Unit" userId="86ec350514542ee1" providerId="LiveId" clId="{34729724-47D5-41AE-B97D-2CFACC016DB2}" dt="2024-06-25T10:14:03.790" v="2315" actId="26606"/>
          <ac:spMkLst>
            <pc:docMk/>
            <pc:sldMk cId="2165922730" sldId="283"/>
            <ac:spMk id="15" creationId="{5E8412B9-4498-4BDF-AA20-B5934412F463}"/>
          </ac:spMkLst>
        </pc:spChg>
        <pc:picChg chg="add mod">
          <ac:chgData name="Hp Unit" userId="86ec350514542ee1" providerId="LiveId" clId="{34729724-47D5-41AE-B97D-2CFACC016DB2}" dt="2024-06-25T10:14:03.790" v="2315" actId="26606"/>
          <ac:picMkLst>
            <pc:docMk/>
            <pc:sldMk cId="2165922730" sldId="283"/>
            <ac:picMk id="4" creationId="{44BD39C9-18F0-942F-2AA9-F60E27410DBD}"/>
          </ac:picMkLst>
        </pc:picChg>
        <pc:picChg chg="add mod">
          <ac:chgData name="Hp Unit" userId="86ec350514542ee1" providerId="LiveId" clId="{34729724-47D5-41AE-B97D-2CFACC016DB2}" dt="2024-06-25T10:19:03.855" v="2472"/>
          <ac:picMkLst>
            <pc:docMk/>
            <pc:sldMk cId="2165922730" sldId="283"/>
            <ac:picMk id="5" creationId="{61B36EA6-802D-BB34-6DBB-EDA15A0AF98F}"/>
          </ac:picMkLst>
        </pc:picChg>
        <pc:cxnChg chg="add">
          <ac:chgData name="Hp Unit" userId="86ec350514542ee1" providerId="LiveId" clId="{34729724-47D5-41AE-B97D-2CFACC016DB2}" dt="2024-06-25T10:14:03.790" v="2315" actId="26606"/>
          <ac:cxnSpMkLst>
            <pc:docMk/>
            <pc:sldMk cId="2165922730" sldId="283"/>
            <ac:cxnSpMk id="13" creationId="{8465D64B-59F4-4BDC-B833-A17EF1E04697}"/>
          </ac:cxnSpMkLst>
        </pc:cxnChg>
        <pc:cxnChg chg="add">
          <ac:chgData name="Hp Unit" userId="86ec350514542ee1" providerId="LiveId" clId="{34729724-47D5-41AE-B97D-2CFACC016DB2}" dt="2024-06-25T10:14:03.790" v="2315" actId="26606"/>
          <ac:cxnSpMkLst>
            <pc:docMk/>
            <pc:sldMk cId="2165922730" sldId="283"/>
            <ac:cxnSpMk id="17" creationId="{EF8010B4-3D5B-43B9-B1FD-B3712BB8FD6D}"/>
          </ac:cxnSpMkLst>
        </pc:cxnChg>
      </pc:sldChg>
    </pc:docChg>
  </pc:docChgLst>
  <pc:docChgLst>
    <pc:chgData name="Hp Unit" userId="86ec350514542ee1" providerId="LiveId" clId="{AC3C3413-61E1-4283-9AC3-77CD352D4F14}"/>
    <pc:docChg chg="undo custSel modSld">
      <pc:chgData name="Hp Unit" userId="86ec350514542ee1" providerId="LiveId" clId="{AC3C3413-61E1-4283-9AC3-77CD352D4F14}" dt="2024-08-02T09:31:19.386" v="707"/>
      <pc:docMkLst>
        <pc:docMk/>
      </pc:docMkLst>
      <pc:sldChg chg="addSp delSp modSp mod modNotesTx">
        <pc:chgData name="Hp Unit" userId="86ec350514542ee1" providerId="LiveId" clId="{AC3C3413-61E1-4283-9AC3-77CD352D4F14}" dt="2024-08-02T09:30:17.787" v="698"/>
        <pc:sldMkLst>
          <pc:docMk/>
          <pc:sldMk cId="1416053124" sldId="256"/>
        </pc:sldMkLst>
        <pc:picChg chg="del">
          <ac:chgData name="Hp Unit" userId="86ec350514542ee1" providerId="LiveId" clId="{AC3C3413-61E1-4283-9AC3-77CD352D4F14}" dt="2024-07-25T12:10:37.966" v="0" actId="478"/>
          <ac:picMkLst>
            <pc:docMk/>
            <pc:sldMk cId="1416053124" sldId="256"/>
            <ac:picMk id="3" creationId="{7C2F3CBB-D38F-D13E-186D-5436A85DD791}"/>
          </ac:picMkLst>
        </pc:picChg>
        <pc:picChg chg="add mod ord">
          <ac:chgData name="Hp Unit" userId="86ec350514542ee1" providerId="LiveId" clId="{AC3C3413-61E1-4283-9AC3-77CD352D4F14}" dt="2024-07-25T12:10:58.120" v="4" actId="171"/>
          <ac:picMkLst>
            <pc:docMk/>
            <pc:sldMk cId="1416053124" sldId="256"/>
            <ac:picMk id="4" creationId="{90257052-558F-CF21-F6A3-6090B94AA70F}"/>
          </ac:picMkLst>
        </pc:picChg>
      </pc:sldChg>
      <pc:sldChg chg="modSp mod modNotesTx">
        <pc:chgData name="Hp Unit" userId="86ec350514542ee1" providerId="LiveId" clId="{AC3C3413-61E1-4283-9AC3-77CD352D4F14}" dt="2024-08-02T09:30:32.321" v="699"/>
        <pc:sldMkLst>
          <pc:docMk/>
          <pc:sldMk cId="894852219" sldId="278"/>
        </pc:sldMkLst>
        <pc:spChg chg="mod">
          <ac:chgData name="Hp Unit" userId="86ec350514542ee1" providerId="LiveId" clId="{AC3C3413-61E1-4283-9AC3-77CD352D4F14}" dt="2024-07-25T12:18:33.552" v="695" actId="20577"/>
          <ac:spMkLst>
            <pc:docMk/>
            <pc:sldMk cId="894852219" sldId="278"/>
            <ac:spMk id="2" creationId="{A282A20E-9D8C-BBCC-C9C7-2447B0A7697C}"/>
          </ac:spMkLst>
        </pc:spChg>
      </pc:sldChg>
      <pc:sldChg chg="modSp mod modNotesTx">
        <pc:chgData name="Hp Unit" userId="86ec350514542ee1" providerId="LiveId" clId="{AC3C3413-61E1-4283-9AC3-77CD352D4F14}" dt="2024-08-02T09:30:50.733" v="702"/>
        <pc:sldMkLst>
          <pc:docMk/>
          <pc:sldMk cId="1556805722" sldId="279"/>
        </pc:sldMkLst>
        <pc:spChg chg="mod">
          <ac:chgData name="Hp Unit" userId="86ec350514542ee1" providerId="LiveId" clId="{AC3C3413-61E1-4283-9AC3-77CD352D4F14}" dt="2024-07-25T12:15:19.068" v="346" actId="404"/>
          <ac:spMkLst>
            <pc:docMk/>
            <pc:sldMk cId="1556805722" sldId="279"/>
            <ac:spMk id="2" creationId="{419F0FC4-EDF0-FDCA-57BF-DB68854C9C01}"/>
          </ac:spMkLst>
        </pc:spChg>
        <pc:graphicFrameChg chg="mod">
          <ac:chgData name="Hp Unit" userId="86ec350514542ee1" providerId="LiveId" clId="{AC3C3413-61E1-4283-9AC3-77CD352D4F14}" dt="2024-07-25T12:18:11.760" v="676" actId="20577"/>
          <ac:graphicFrameMkLst>
            <pc:docMk/>
            <pc:sldMk cId="1556805722" sldId="279"/>
            <ac:graphicFrameMk id="24" creationId="{E2E167F5-AA12-D818-0952-3EA40CDBFE16}"/>
          </ac:graphicFrameMkLst>
        </pc:graphicFrameChg>
      </pc:sldChg>
      <pc:sldChg chg="modSp mod modNotesTx">
        <pc:chgData name="Hp Unit" userId="86ec350514542ee1" providerId="LiveId" clId="{AC3C3413-61E1-4283-9AC3-77CD352D4F14}" dt="2024-08-02T09:30:41.263" v="701"/>
        <pc:sldMkLst>
          <pc:docMk/>
          <pc:sldMk cId="1299773228" sldId="280"/>
        </pc:sldMkLst>
        <pc:spChg chg="mod">
          <ac:chgData name="Hp Unit" userId="86ec350514542ee1" providerId="LiveId" clId="{AC3C3413-61E1-4283-9AC3-77CD352D4F14}" dt="2024-07-25T12:18:26.341" v="686" actId="20577"/>
          <ac:spMkLst>
            <pc:docMk/>
            <pc:sldMk cId="1299773228" sldId="280"/>
            <ac:spMk id="2" creationId="{1ACAEFA2-C5DD-C5A6-B324-15DB58AE7F3A}"/>
          </ac:spMkLst>
        </pc:spChg>
      </pc:sldChg>
      <pc:sldChg chg="modSp mod modNotesTx">
        <pc:chgData name="Hp Unit" userId="86ec350514542ee1" providerId="LiveId" clId="{AC3C3413-61E1-4283-9AC3-77CD352D4F14}" dt="2024-08-02T09:31:01.716" v="703"/>
        <pc:sldMkLst>
          <pc:docMk/>
          <pc:sldMk cId="1486890347" sldId="281"/>
        </pc:sldMkLst>
        <pc:spChg chg="mod">
          <ac:chgData name="Hp Unit" userId="86ec350514542ee1" providerId="LiveId" clId="{AC3C3413-61E1-4283-9AC3-77CD352D4F14}" dt="2024-07-25T12:14:28.085" v="331" actId="404"/>
          <ac:spMkLst>
            <pc:docMk/>
            <pc:sldMk cId="1486890347" sldId="281"/>
            <ac:spMk id="2" creationId="{0F5D4284-87B0-FF96-11F2-2A747AD848E2}"/>
          </ac:spMkLst>
        </pc:spChg>
      </pc:sldChg>
      <pc:sldChg chg="modSp mod modNotesTx">
        <pc:chgData name="Hp Unit" userId="86ec350514542ee1" providerId="LiveId" clId="{AC3C3413-61E1-4283-9AC3-77CD352D4F14}" dt="2024-08-02T09:31:11.643" v="706"/>
        <pc:sldMkLst>
          <pc:docMk/>
          <pc:sldMk cId="1673092397" sldId="282"/>
        </pc:sldMkLst>
        <pc:spChg chg="mod">
          <ac:chgData name="Hp Unit" userId="86ec350514542ee1" providerId="LiveId" clId="{AC3C3413-61E1-4283-9AC3-77CD352D4F14}" dt="2024-07-25T12:13:11.251" v="196" actId="20577"/>
          <ac:spMkLst>
            <pc:docMk/>
            <pc:sldMk cId="1673092397" sldId="282"/>
            <ac:spMk id="2" creationId="{65ED5DDD-D37C-C3F2-C2A2-2646B459F314}"/>
          </ac:spMkLst>
        </pc:spChg>
        <pc:graphicFrameChg chg="mod">
          <ac:chgData name="Hp Unit" userId="86ec350514542ee1" providerId="LiveId" clId="{AC3C3413-61E1-4283-9AC3-77CD352D4F14}" dt="2024-07-25T12:14:04.961" v="321" actId="20577"/>
          <ac:graphicFrameMkLst>
            <pc:docMk/>
            <pc:sldMk cId="1673092397" sldId="282"/>
            <ac:graphicFrameMk id="4" creationId="{9CC9981E-DEC6-992F-281C-910940DAFF30}"/>
          </ac:graphicFrameMkLst>
        </pc:graphicFrameChg>
      </pc:sldChg>
      <pc:sldChg chg="modSp mod modNotesTx">
        <pc:chgData name="Hp Unit" userId="86ec350514542ee1" providerId="LiveId" clId="{AC3C3413-61E1-4283-9AC3-77CD352D4F14}" dt="2024-08-02T09:31:19.386" v="707"/>
        <pc:sldMkLst>
          <pc:docMk/>
          <pc:sldMk cId="2165922730" sldId="283"/>
        </pc:sldMkLst>
        <pc:spChg chg="mod">
          <ac:chgData name="Hp Unit" userId="86ec350514542ee1" providerId="LiveId" clId="{AC3C3413-61E1-4283-9AC3-77CD352D4F14}" dt="2024-07-25T12:12:42.488" v="155" actId="27636"/>
          <ac:spMkLst>
            <pc:docMk/>
            <pc:sldMk cId="2165922730" sldId="283"/>
            <ac:spMk id="2" creationId="{23FBAF01-5299-6BF0-50C6-EFEB971986D3}"/>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8A35F2-657D-4669-B1AA-ED448C1BB289}" type="doc">
      <dgm:prSet loTypeId="urn:microsoft.com/office/officeart/2016/7/layout/VerticalSolidActionList" loCatId="List" qsTypeId="urn:microsoft.com/office/officeart/2005/8/quickstyle/simple1" qsCatId="simple" csTypeId="urn:microsoft.com/office/officeart/2005/8/colors/colorful2" csCatId="colorful" phldr="1"/>
      <dgm:spPr/>
      <dgm:t>
        <a:bodyPr/>
        <a:lstStyle/>
        <a:p>
          <a:endParaRPr lang="en-US"/>
        </a:p>
      </dgm:t>
    </dgm:pt>
    <dgm:pt modelId="{72A7A1CA-F0F3-4EAA-8C8B-83F6B95AF80B}">
      <dgm:prSet/>
      <dgm:spPr/>
      <dgm:t>
        <a:bodyPr/>
        <a:lstStyle/>
        <a:p>
          <a:r>
            <a:rPr lang="en-GB" dirty="0"/>
            <a:t>Dink</a:t>
          </a:r>
          <a:endParaRPr lang="en-US" dirty="0"/>
        </a:p>
      </dgm:t>
    </dgm:pt>
    <dgm:pt modelId="{8354F8A9-822C-4A93-AEBC-F48867638B94}" type="parTrans" cxnId="{FEFD3D1B-1947-4964-AE19-A26F46C84D9E}">
      <dgm:prSet/>
      <dgm:spPr/>
      <dgm:t>
        <a:bodyPr/>
        <a:lstStyle/>
        <a:p>
          <a:endParaRPr lang="en-US"/>
        </a:p>
      </dgm:t>
    </dgm:pt>
    <dgm:pt modelId="{F1DBB6DA-0648-48B8-BF74-5F37D6FD1CCE}" type="sibTrans" cxnId="{FEFD3D1B-1947-4964-AE19-A26F46C84D9E}">
      <dgm:prSet/>
      <dgm:spPr/>
      <dgm:t>
        <a:bodyPr/>
        <a:lstStyle/>
        <a:p>
          <a:endParaRPr lang="en-US"/>
        </a:p>
      </dgm:t>
    </dgm:pt>
    <dgm:pt modelId="{3FBAB6CE-A398-49D1-93FA-2ECDF635E53A}">
      <dgm:prSet/>
      <dgm:spPr/>
      <dgm:t>
        <a:bodyPr/>
        <a:lstStyle/>
        <a:p>
          <a:pPr>
            <a:lnSpc>
              <a:spcPct val="100000"/>
            </a:lnSpc>
          </a:pPr>
          <a:r>
            <a:rPr lang="en-US" dirty="0"/>
            <a:t>Dink </a:t>
          </a:r>
          <a:r>
            <a:rPr lang="en-US" dirty="0" err="1"/>
            <a:t>voor</a:t>
          </a:r>
          <a:r>
            <a:rPr lang="en-US" dirty="0"/>
            <a:t> </a:t>
          </a:r>
          <a:r>
            <a:rPr lang="en-US" dirty="0" err="1"/>
            <a:t>jy</a:t>
          </a:r>
          <a:r>
            <a:rPr lang="en-US" dirty="0"/>
            <a:t> </a:t>
          </a:r>
          <a:r>
            <a:rPr lang="en-US" dirty="0" err="1"/>
            <a:t>praat</a:t>
          </a:r>
          <a:endParaRPr lang="en-US" dirty="0"/>
        </a:p>
      </dgm:t>
    </dgm:pt>
    <dgm:pt modelId="{8BDBD5E8-24B2-4D55-A298-FF8D8F040275}" type="parTrans" cxnId="{937BF36F-058D-4694-881C-851253ED3B5E}">
      <dgm:prSet/>
      <dgm:spPr/>
      <dgm:t>
        <a:bodyPr/>
        <a:lstStyle/>
        <a:p>
          <a:endParaRPr lang="en-US"/>
        </a:p>
      </dgm:t>
    </dgm:pt>
    <dgm:pt modelId="{5E0D883E-F3A1-4C29-B460-8291A3BB86B4}" type="sibTrans" cxnId="{937BF36F-058D-4694-881C-851253ED3B5E}">
      <dgm:prSet/>
      <dgm:spPr/>
      <dgm:t>
        <a:bodyPr/>
        <a:lstStyle/>
        <a:p>
          <a:endParaRPr lang="en-US"/>
        </a:p>
      </dgm:t>
    </dgm:pt>
    <dgm:pt modelId="{D8E9E7A8-6948-49DA-92B3-F23F5DDBCDDE}">
      <dgm:prSet/>
      <dgm:spPr/>
      <dgm:t>
        <a:bodyPr/>
        <a:lstStyle/>
        <a:p>
          <a:r>
            <a:rPr lang="en-US" dirty="0" err="1"/>
            <a:t>Bespreek</a:t>
          </a:r>
          <a:endParaRPr lang="en-US" dirty="0"/>
        </a:p>
      </dgm:t>
    </dgm:pt>
    <dgm:pt modelId="{F43612F8-5EAB-4F2D-AD32-EE5ABE2BC683}" type="parTrans" cxnId="{19B64F08-94DF-470A-8048-61902C4A386B}">
      <dgm:prSet/>
      <dgm:spPr/>
      <dgm:t>
        <a:bodyPr/>
        <a:lstStyle/>
        <a:p>
          <a:endParaRPr lang="en-US"/>
        </a:p>
      </dgm:t>
    </dgm:pt>
    <dgm:pt modelId="{47B61A1B-7635-4D70-A4F7-09FA8AAEBC8E}" type="sibTrans" cxnId="{19B64F08-94DF-470A-8048-61902C4A386B}">
      <dgm:prSet/>
      <dgm:spPr/>
      <dgm:t>
        <a:bodyPr/>
        <a:lstStyle/>
        <a:p>
          <a:endParaRPr lang="en-US"/>
        </a:p>
      </dgm:t>
    </dgm:pt>
    <dgm:pt modelId="{7E5E4977-A700-4DFC-A12E-201A7C5DF36C}">
      <dgm:prSet/>
      <dgm:spPr/>
      <dgm:t>
        <a:bodyPr/>
        <a:lstStyle/>
        <a:p>
          <a:pPr>
            <a:lnSpc>
              <a:spcPct val="100000"/>
            </a:lnSpc>
          </a:pPr>
          <a:r>
            <a:rPr lang="en-US" dirty="0" err="1"/>
            <a:t>Bespreek</a:t>
          </a:r>
          <a:r>
            <a:rPr lang="en-US" dirty="0"/>
            <a:t> die </a:t>
          </a:r>
          <a:r>
            <a:rPr lang="en-US" dirty="0" err="1"/>
            <a:t>kwessie</a:t>
          </a:r>
          <a:r>
            <a:rPr lang="en-US" dirty="0"/>
            <a:t> </a:t>
          </a:r>
          <a:r>
            <a:rPr lang="en-US" dirty="0" err="1"/>
            <a:t>kalm</a:t>
          </a:r>
          <a:r>
            <a:rPr lang="en-US" dirty="0"/>
            <a:t> </a:t>
          </a:r>
          <a:r>
            <a:rPr lang="en-US" dirty="0" err="1"/>
            <a:t>en</a:t>
          </a:r>
          <a:r>
            <a:rPr lang="en-US" dirty="0"/>
            <a:t> </a:t>
          </a:r>
          <a:r>
            <a:rPr lang="en-US" dirty="0" err="1"/>
            <a:t>rustig</a:t>
          </a:r>
          <a:endParaRPr lang="en-US" dirty="0"/>
        </a:p>
      </dgm:t>
    </dgm:pt>
    <dgm:pt modelId="{D3005F9C-98DD-4BB1-8FE0-B32BBCBE726F}" type="parTrans" cxnId="{D3BC8995-3938-4D2B-B243-5EA89DBBA17E}">
      <dgm:prSet/>
      <dgm:spPr/>
      <dgm:t>
        <a:bodyPr/>
        <a:lstStyle/>
        <a:p>
          <a:endParaRPr lang="en-US"/>
        </a:p>
      </dgm:t>
    </dgm:pt>
    <dgm:pt modelId="{8FE1BF7E-7380-4999-AD3E-F57D30666B99}" type="sibTrans" cxnId="{D3BC8995-3938-4D2B-B243-5EA89DBBA17E}">
      <dgm:prSet/>
      <dgm:spPr/>
      <dgm:t>
        <a:bodyPr/>
        <a:lstStyle/>
        <a:p>
          <a:endParaRPr lang="en-US"/>
        </a:p>
      </dgm:t>
    </dgm:pt>
    <dgm:pt modelId="{9BFCAF1F-49F2-4EC3-801C-DDA240A9A059}">
      <dgm:prSet/>
      <dgm:spPr/>
      <dgm:t>
        <a:bodyPr/>
        <a:lstStyle/>
        <a:p>
          <a:r>
            <a:rPr lang="en-US" dirty="0"/>
            <a:t>Maak </a:t>
          </a:r>
          <a:r>
            <a:rPr lang="en-US" dirty="0" err="1"/>
            <a:t>beurte</a:t>
          </a:r>
          <a:endParaRPr lang="en-US" dirty="0"/>
        </a:p>
      </dgm:t>
    </dgm:pt>
    <dgm:pt modelId="{4AE17493-753E-49E4-AE62-FF9B322D7C3A}" type="parTrans" cxnId="{2D88D566-12D9-45B6-9A53-0E3CBC817FB2}">
      <dgm:prSet/>
      <dgm:spPr/>
      <dgm:t>
        <a:bodyPr/>
        <a:lstStyle/>
        <a:p>
          <a:endParaRPr lang="en-US"/>
        </a:p>
      </dgm:t>
    </dgm:pt>
    <dgm:pt modelId="{7373E776-F496-4160-9CF8-053C7C88C338}" type="sibTrans" cxnId="{2D88D566-12D9-45B6-9A53-0E3CBC817FB2}">
      <dgm:prSet/>
      <dgm:spPr/>
      <dgm:t>
        <a:bodyPr/>
        <a:lstStyle/>
        <a:p>
          <a:endParaRPr lang="en-US"/>
        </a:p>
      </dgm:t>
    </dgm:pt>
    <dgm:pt modelId="{1A51C155-5EC4-4683-AD53-4FEE5548CBC6}">
      <dgm:prSet/>
      <dgm:spPr/>
      <dgm:t>
        <a:bodyPr/>
        <a:lstStyle/>
        <a:p>
          <a:pPr>
            <a:lnSpc>
              <a:spcPct val="100000"/>
            </a:lnSpc>
          </a:pPr>
          <a:r>
            <a:rPr lang="en-US" dirty="0"/>
            <a:t>Maak </a:t>
          </a:r>
          <a:r>
            <a:rPr lang="en-US" dirty="0" err="1"/>
            <a:t>beurte</a:t>
          </a:r>
          <a:r>
            <a:rPr lang="en-US" dirty="0"/>
            <a:t> om </a:t>
          </a:r>
          <a:r>
            <a:rPr lang="en-US" dirty="0" err="1"/>
            <a:t>te</a:t>
          </a:r>
          <a:r>
            <a:rPr lang="en-US" dirty="0"/>
            <a:t> </a:t>
          </a:r>
          <a:r>
            <a:rPr lang="en-US" dirty="0" err="1"/>
            <a:t>praat</a:t>
          </a:r>
          <a:r>
            <a:rPr lang="en-US" dirty="0"/>
            <a:t> </a:t>
          </a:r>
          <a:r>
            <a:rPr lang="en-US" dirty="0" err="1"/>
            <a:t>en</a:t>
          </a:r>
          <a:r>
            <a:rPr lang="en-US" dirty="0"/>
            <a:t> </a:t>
          </a:r>
          <a:r>
            <a:rPr lang="en-US" dirty="0" err="1"/>
            <a:t>te</a:t>
          </a:r>
          <a:r>
            <a:rPr lang="en-US" dirty="0"/>
            <a:t> </a:t>
          </a:r>
          <a:r>
            <a:rPr lang="en-US" dirty="0" err="1"/>
            <a:t>luister</a:t>
          </a:r>
          <a:endParaRPr lang="en-US" dirty="0"/>
        </a:p>
      </dgm:t>
    </dgm:pt>
    <dgm:pt modelId="{67CD155C-5E38-4D0D-AA5E-35BC49249EE3}" type="parTrans" cxnId="{8ACCA95D-60E9-4E16-A79F-E47C20F69C06}">
      <dgm:prSet/>
      <dgm:spPr/>
      <dgm:t>
        <a:bodyPr/>
        <a:lstStyle/>
        <a:p>
          <a:endParaRPr lang="en-US"/>
        </a:p>
      </dgm:t>
    </dgm:pt>
    <dgm:pt modelId="{0C66ED22-5DAB-4B71-9D67-A6F097CA3D7B}" type="sibTrans" cxnId="{8ACCA95D-60E9-4E16-A79F-E47C20F69C06}">
      <dgm:prSet/>
      <dgm:spPr/>
      <dgm:t>
        <a:bodyPr/>
        <a:lstStyle/>
        <a:p>
          <a:endParaRPr lang="en-US"/>
        </a:p>
      </dgm:t>
    </dgm:pt>
    <dgm:pt modelId="{4D79964A-ECCA-4E12-A247-A50DDCFC4C5A}">
      <dgm:prSet/>
      <dgm:spPr/>
      <dgm:t>
        <a:bodyPr/>
        <a:lstStyle/>
        <a:p>
          <a:r>
            <a:rPr lang="en-US" dirty="0" err="1"/>
            <a:t>Verstaan</a:t>
          </a:r>
          <a:endParaRPr lang="en-US" dirty="0"/>
        </a:p>
      </dgm:t>
    </dgm:pt>
    <dgm:pt modelId="{6C1E5C59-E302-4833-91D6-760895962FF3}" type="parTrans" cxnId="{B0C4DB2A-3E15-4548-90CB-2E1FB5D0644C}">
      <dgm:prSet/>
      <dgm:spPr/>
      <dgm:t>
        <a:bodyPr/>
        <a:lstStyle/>
        <a:p>
          <a:endParaRPr lang="en-US"/>
        </a:p>
      </dgm:t>
    </dgm:pt>
    <dgm:pt modelId="{ADFB4FEF-8075-4138-B5B4-1439E911AF81}" type="sibTrans" cxnId="{B0C4DB2A-3E15-4548-90CB-2E1FB5D0644C}">
      <dgm:prSet/>
      <dgm:spPr/>
      <dgm:t>
        <a:bodyPr/>
        <a:lstStyle/>
        <a:p>
          <a:endParaRPr lang="en-US"/>
        </a:p>
      </dgm:t>
    </dgm:pt>
    <dgm:pt modelId="{EDE6915D-3F48-4D05-B87E-001143C9E574}">
      <dgm:prSet/>
      <dgm:spPr/>
      <dgm:t>
        <a:bodyPr/>
        <a:lstStyle/>
        <a:p>
          <a:pPr>
            <a:lnSpc>
              <a:spcPct val="100000"/>
            </a:lnSpc>
          </a:pPr>
          <a:r>
            <a:rPr lang="en-US" dirty="0" err="1"/>
            <a:t>Probeer</a:t>
          </a:r>
          <a:r>
            <a:rPr lang="en-US" dirty="0"/>
            <a:t> die </a:t>
          </a:r>
          <a:r>
            <a:rPr lang="en-US" dirty="0" err="1"/>
            <a:t>ander</a:t>
          </a:r>
          <a:r>
            <a:rPr lang="en-US" dirty="0"/>
            <a:t> </a:t>
          </a:r>
          <a:r>
            <a:rPr lang="en-US" dirty="0" err="1"/>
            <a:t>persoon</a:t>
          </a:r>
          <a:r>
            <a:rPr lang="en-US" dirty="0"/>
            <a:t> se </a:t>
          </a:r>
          <a:r>
            <a:rPr lang="en-US" dirty="0" err="1"/>
            <a:t>perspektief</a:t>
          </a:r>
          <a:r>
            <a:rPr lang="en-US" dirty="0"/>
            <a:t> </a:t>
          </a:r>
          <a:r>
            <a:rPr lang="en-US" dirty="0" err="1"/>
            <a:t>verstaan</a:t>
          </a:r>
          <a:endParaRPr lang="en-US" dirty="0"/>
        </a:p>
      </dgm:t>
    </dgm:pt>
    <dgm:pt modelId="{C2936A7F-C5E7-45F9-AE00-2BFBAED2605B}" type="parTrans" cxnId="{EC63C84F-ED2D-4FE0-9C58-C384ECFB74F6}">
      <dgm:prSet/>
      <dgm:spPr/>
      <dgm:t>
        <a:bodyPr/>
        <a:lstStyle/>
        <a:p>
          <a:endParaRPr lang="en-US"/>
        </a:p>
      </dgm:t>
    </dgm:pt>
    <dgm:pt modelId="{AB4FF060-D18D-4C7D-B791-BDF60845B8D7}" type="sibTrans" cxnId="{EC63C84F-ED2D-4FE0-9C58-C384ECFB74F6}">
      <dgm:prSet/>
      <dgm:spPr/>
      <dgm:t>
        <a:bodyPr/>
        <a:lstStyle/>
        <a:p>
          <a:endParaRPr lang="en-US"/>
        </a:p>
      </dgm:t>
    </dgm:pt>
    <dgm:pt modelId="{77BD034B-BDF4-441D-88FE-779C0AC1E822}">
      <dgm:prSet/>
      <dgm:spPr/>
      <dgm:t>
        <a:bodyPr/>
        <a:lstStyle/>
        <a:p>
          <a:r>
            <a:rPr lang="en-US" dirty="0" err="1"/>
            <a:t>Vermy</a:t>
          </a:r>
          <a:endParaRPr lang="en-US" dirty="0"/>
        </a:p>
      </dgm:t>
    </dgm:pt>
    <dgm:pt modelId="{6D82B8C0-985D-4024-85EA-ED3E024C34BE}" type="parTrans" cxnId="{1AC07430-469D-4BBC-9516-0F14CB893E94}">
      <dgm:prSet/>
      <dgm:spPr/>
      <dgm:t>
        <a:bodyPr/>
        <a:lstStyle/>
        <a:p>
          <a:endParaRPr lang="en-US"/>
        </a:p>
      </dgm:t>
    </dgm:pt>
    <dgm:pt modelId="{96184FFA-0690-4BE4-A56D-6E1BDEF61F64}" type="sibTrans" cxnId="{1AC07430-469D-4BBC-9516-0F14CB893E94}">
      <dgm:prSet/>
      <dgm:spPr/>
      <dgm:t>
        <a:bodyPr/>
        <a:lstStyle/>
        <a:p>
          <a:endParaRPr lang="en-US"/>
        </a:p>
      </dgm:t>
    </dgm:pt>
    <dgm:pt modelId="{0466167F-7B3E-4065-A45C-48AE52867AF0}">
      <dgm:prSet/>
      <dgm:spPr/>
      <dgm:t>
        <a:bodyPr/>
        <a:lstStyle/>
        <a:p>
          <a:pPr>
            <a:lnSpc>
              <a:spcPct val="100000"/>
            </a:lnSpc>
          </a:pPr>
          <a:r>
            <a:rPr lang="en-US" dirty="0" err="1"/>
            <a:t>Vermy</a:t>
          </a:r>
          <a:r>
            <a:rPr lang="en-US" dirty="0"/>
            <a:t> </a:t>
          </a:r>
          <a:r>
            <a:rPr lang="en-US" dirty="0" err="1"/>
            <a:t>blaam</a:t>
          </a:r>
          <a:r>
            <a:rPr lang="en-US" dirty="0"/>
            <a:t> </a:t>
          </a:r>
          <a:r>
            <a:rPr lang="en-US" dirty="0" err="1"/>
            <a:t>en</a:t>
          </a:r>
          <a:r>
            <a:rPr lang="en-US" dirty="0"/>
            <a:t> </a:t>
          </a:r>
          <a:r>
            <a:rPr lang="en-US" dirty="0" err="1"/>
            <a:t>fokus</a:t>
          </a:r>
          <a:r>
            <a:rPr lang="en-US" dirty="0"/>
            <a:t> op </a:t>
          </a:r>
          <a:r>
            <a:rPr lang="en-US" dirty="0" err="1"/>
            <a:t>oplossings</a:t>
          </a:r>
          <a:endParaRPr lang="en-US" dirty="0"/>
        </a:p>
      </dgm:t>
    </dgm:pt>
    <dgm:pt modelId="{4569034E-4B18-4ABD-9479-19D507EACA25}" type="parTrans" cxnId="{3E023CE6-560A-4B9B-B01B-510FCB247E75}">
      <dgm:prSet/>
      <dgm:spPr/>
      <dgm:t>
        <a:bodyPr/>
        <a:lstStyle/>
        <a:p>
          <a:endParaRPr lang="en-US"/>
        </a:p>
      </dgm:t>
    </dgm:pt>
    <dgm:pt modelId="{AB0889F1-1DDA-4708-91AF-1B97BB30B309}" type="sibTrans" cxnId="{3E023CE6-560A-4B9B-B01B-510FCB247E75}">
      <dgm:prSet/>
      <dgm:spPr/>
      <dgm:t>
        <a:bodyPr/>
        <a:lstStyle/>
        <a:p>
          <a:endParaRPr lang="en-US"/>
        </a:p>
      </dgm:t>
    </dgm:pt>
    <dgm:pt modelId="{D0124675-A3C6-4487-B5C4-1E2EB908A68C}">
      <dgm:prSet/>
      <dgm:spPr/>
      <dgm:t>
        <a:bodyPr/>
        <a:lstStyle/>
        <a:p>
          <a:r>
            <a:rPr lang="en-US" dirty="0" err="1"/>
            <a:t>Aanvaar</a:t>
          </a:r>
          <a:endParaRPr lang="en-US" dirty="0"/>
        </a:p>
      </dgm:t>
    </dgm:pt>
    <dgm:pt modelId="{FCEA3DA8-83EC-43A8-ACC9-4260C0F65392}" type="parTrans" cxnId="{A16CD603-B0DD-4B13-9A52-3E34210396E5}">
      <dgm:prSet/>
      <dgm:spPr/>
      <dgm:t>
        <a:bodyPr/>
        <a:lstStyle/>
        <a:p>
          <a:endParaRPr lang="en-US"/>
        </a:p>
      </dgm:t>
    </dgm:pt>
    <dgm:pt modelId="{B126E6E7-F19F-47E5-9CA2-CD1760BAF7CD}" type="sibTrans" cxnId="{A16CD603-B0DD-4B13-9A52-3E34210396E5}">
      <dgm:prSet/>
      <dgm:spPr/>
      <dgm:t>
        <a:bodyPr/>
        <a:lstStyle/>
        <a:p>
          <a:endParaRPr lang="en-US"/>
        </a:p>
      </dgm:t>
    </dgm:pt>
    <dgm:pt modelId="{0D583B4B-D684-4336-9554-3A804A97C4FF}">
      <dgm:prSet/>
      <dgm:spPr/>
      <dgm:t>
        <a:bodyPr/>
        <a:lstStyle/>
        <a:p>
          <a:pPr>
            <a:lnSpc>
              <a:spcPct val="100000"/>
            </a:lnSpc>
          </a:pPr>
          <a:r>
            <a:rPr lang="en-US" dirty="0" err="1"/>
            <a:t>Aanvaar</a:t>
          </a:r>
          <a:r>
            <a:rPr lang="en-US" dirty="0"/>
            <a:t> </a:t>
          </a:r>
          <a:r>
            <a:rPr lang="en-US" dirty="0" err="1"/>
            <a:t>dat</a:t>
          </a:r>
          <a:r>
            <a:rPr lang="en-US" dirty="0"/>
            <a:t> </a:t>
          </a:r>
          <a:r>
            <a:rPr lang="en-US" dirty="0" err="1"/>
            <a:t>daar</a:t>
          </a:r>
          <a:r>
            <a:rPr lang="en-US" dirty="0"/>
            <a:t> </a:t>
          </a:r>
          <a:r>
            <a:rPr lang="en-US" dirty="0" err="1"/>
            <a:t>nie</a:t>
          </a:r>
          <a:r>
            <a:rPr lang="en-US" dirty="0"/>
            <a:t> ’n </a:t>
          </a:r>
          <a:r>
            <a:rPr lang="en-US" dirty="0" err="1"/>
            <a:t>gemeenskaplike</a:t>
          </a:r>
          <a:r>
            <a:rPr lang="en-US" dirty="0"/>
            <a:t> </a:t>
          </a:r>
          <a:r>
            <a:rPr lang="en-US" dirty="0" err="1"/>
            <a:t>oplossing</a:t>
          </a:r>
          <a:r>
            <a:rPr lang="en-US" dirty="0"/>
            <a:t> is </a:t>
          </a:r>
          <a:r>
            <a:rPr lang="en-US" dirty="0" err="1"/>
            <a:t>nie</a:t>
          </a:r>
          <a:r>
            <a:rPr lang="en-US" dirty="0"/>
            <a:t> </a:t>
          </a:r>
        </a:p>
      </dgm:t>
    </dgm:pt>
    <dgm:pt modelId="{B7649E14-F2F1-4E79-9DF7-8626B8960057}" type="parTrans" cxnId="{5F54F87D-FB2E-4520-B28A-E3EEA31190E7}">
      <dgm:prSet/>
      <dgm:spPr/>
      <dgm:t>
        <a:bodyPr/>
        <a:lstStyle/>
        <a:p>
          <a:endParaRPr lang="en-US"/>
        </a:p>
      </dgm:t>
    </dgm:pt>
    <dgm:pt modelId="{E70E8BA3-6832-49E8-A3CC-A7817158072C}" type="sibTrans" cxnId="{5F54F87D-FB2E-4520-B28A-E3EEA31190E7}">
      <dgm:prSet/>
      <dgm:spPr/>
      <dgm:t>
        <a:bodyPr/>
        <a:lstStyle/>
        <a:p>
          <a:endParaRPr lang="en-US"/>
        </a:p>
      </dgm:t>
    </dgm:pt>
    <dgm:pt modelId="{920561F2-0F0E-432C-AC53-FDFAE0B5D5ED}" type="pres">
      <dgm:prSet presAssocID="{848A35F2-657D-4669-B1AA-ED448C1BB289}" presName="Name0" presStyleCnt="0">
        <dgm:presLayoutVars>
          <dgm:dir/>
          <dgm:animLvl val="lvl"/>
          <dgm:resizeHandles val="exact"/>
        </dgm:presLayoutVars>
      </dgm:prSet>
      <dgm:spPr/>
    </dgm:pt>
    <dgm:pt modelId="{70E5B7AC-0699-4AF4-A0EF-7B698830AB9E}" type="pres">
      <dgm:prSet presAssocID="{72A7A1CA-F0F3-4EAA-8C8B-83F6B95AF80B}" presName="linNode" presStyleCnt="0"/>
      <dgm:spPr/>
    </dgm:pt>
    <dgm:pt modelId="{1FB89C4C-F4ED-4870-84B9-23614FA6732D}" type="pres">
      <dgm:prSet presAssocID="{72A7A1CA-F0F3-4EAA-8C8B-83F6B95AF80B}" presName="parentText" presStyleLbl="alignNode1" presStyleIdx="0" presStyleCnt="6">
        <dgm:presLayoutVars>
          <dgm:chMax val="1"/>
          <dgm:bulletEnabled/>
        </dgm:presLayoutVars>
      </dgm:prSet>
      <dgm:spPr/>
    </dgm:pt>
    <dgm:pt modelId="{FF5E9D4E-7F07-42B5-8D73-E8F36E1118F1}" type="pres">
      <dgm:prSet presAssocID="{72A7A1CA-F0F3-4EAA-8C8B-83F6B95AF80B}" presName="descendantText" presStyleLbl="alignAccFollowNode1" presStyleIdx="0" presStyleCnt="6">
        <dgm:presLayoutVars>
          <dgm:bulletEnabled/>
        </dgm:presLayoutVars>
      </dgm:prSet>
      <dgm:spPr/>
    </dgm:pt>
    <dgm:pt modelId="{B308CBA9-FAD1-40B9-B65F-B97E71F15012}" type="pres">
      <dgm:prSet presAssocID="{F1DBB6DA-0648-48B8-BF74-5F37D6FD1CCE}" presName="sp" presStyleCnt="0"/>
      <dgm:spPr/>
    </dgm:pt>
    <dgm:pt modelId="{FED0F493-253E-470B-A8EC-17262D1AB944}" type="pres">
      <dgm:prSet presAssocID="{D8E9E7A8-6948-49DA-92B3-F23F5DDBCDDE}" presName="linNode" presStyleCnt="0"/>
      <dgm:spPr/>
    </dgm:pt>
    <dgm:pt modelId="{B4F127DA-E5CE-474E-98A9-87CD4820D8A7}" type="pres">
      <dgm:prSet presAssocID="{D8E9E7A8-6948-49DA-92B3-F23F5DDBCDDE}" presName="parentText" presStyleLbl="alignNode1" presStyleIdx="1" presStyleCnt="6">
        <dgm:presLayoutVars>
          <dgm:chMax val="1"/>
          <dgm:bulletEnabled/>
        </dgm:presLayoutVars>
      </dgm:prSet>
      <dgm:spPr/>
    </dgm:pt>
    <dgm:pt modelId="{5DFA9B10-6AFA-45FD-87FF-3F6AB2047698}" type="pres">
      <dgm:prSet presAssocID="{D8E9E7A8-6948-49DA-92B3-F23F5DDBCDDE}" presName="descendantText" presStyleLbl="alignAccFollowNode1" presStyleIdx="1" presStyleCnt="6">
        <dgm:presLayoutVars>
          <dgm:bulletEnabled/>
        </dgm:presLayoutVars>
      </dgm:prSet>
      <dgm:spPr/>
    </dgm:pt>
    <dgm:pt modelId="{1303F697-323B-4EC5-8D77-51F281DC549D}" type="pres">
      <dgm:prSet presAssocID="{47B61A1B-7635-4D70-A4F7-09FA8AAEBC8E}" presName="sp" presStyleCnt="0"/>
      <dgm:spPr/>
    </dgm:pt>
    <dgm:pt modelId="{BA0726BF-4FB1-420C-8FAD-8DFC54FF25FF}" type="pres">
      <dgm:prSet presAssocID="{9BFCAF1F-49F2-4EC3-801C-DDA240A9A059}" presName="linNode" presStyleCnt="0"/>
      <dgm:spPr/>
    </dgm:pt>
    <dgm:pt modelId="{282C682C-8FFF-494B-A864-C3F65A6EA280}" type="pres">
      <dgm:prSet presAssocID="{9BFCAF1F-49F2-4EC3-801C-DDA240A9A059}" presName="parentText" presStyleLbl="alignNode1" presStyleIdx="2" presStyleCnt="6">
        <dgm:presLayoutVars>
          <dgm:chMax val="1"/>
          <dgm:bulletEnabled/>
        </dgm:presLayoutVars>
      </dgm:prSet>
      <dgm:spPr/>
    </dgm:pt>
    <dgm:pt modelId="{492CD65C-4474-4879-BF64-469948801B3D}" type="pres">
      <dgm:prSet presAssocID="{9BFCAF1F-49F2-4EC3-801C-DDA240A9A059}" presName="descendantText" presStyleLbl="alignAccFollowNode1" presStyleIdx="2" presStyleCnt="6">
        <dgm:presLayoutVars>
          <dgm:bulletEnabled/>
        </dgm:presLayoutVars>
      </dgm:prSet>
      <dgm:spPr/>
    </dgm:pt>
    <dgm:pt modelId="{1B7867C3-653C-4823-87F5-94213310978F}" type="pres">
      <dgm:prSet presAssocID="{7373E776-F496-4160-9CF8-053C7C88C338}" presName="sp" presStyleCnt="0"/>
      <dgm:spPr/>
    </dgm:pt>
    <dgm:pt modelId="{9C375385-781D-486A-88E7-EF46179AF979}" type="pres">
      <dgm:prSet presAssocID="{4D79964A-ECCA-4E12-A247-A50DDCFC4C5A}" presName="linNode" presStyleCnt="0"/>
      <dgm:spPr/>
    </dgm:pt>
    <dgm:pt modelId="{FD5804FD-978C-4234-AAD4-088717E8E7EB}" type="pres">
      <dgm:prSet presAssocID="{4D79964A-ECCA-4E12-A247-A50DDCFC4C5A}" presName="parentText" presStyleLbl="alignNode1" presStyleIdx="3" presStyleCnt="6">
        <dgm:presLayoutVars>
          <dgm:chMax val="1"/>
          <dgm:bulletEnabled/>
        </dgm:presLayoutVars>
      </dgm:prSet>
      <dgm:spPr/>
    </dgm:pt>
    <dgm:pt modelId="{9A5686E8-AD51-4E23-B8BC-7D04269017AA}" type="pres">
      <dgm:prSet presAssocID="{4D79964A-ECCA-4E12-A247-A50DDCFC4C5A}" presName="descendantText" presStyleLbl="alignAccFollowNode1" presStyleIdx="3" presStyleCnt="6">
        <dgm:presLayoutVars>
          <dgm:bulletEnabled/>
        </dgm:presLayoutVars>
      </dgm:prSet>
      <dgm:spPr/>
    </dgm:pt>
    <dgm:pt modelId="{B8B575D6-65BC-4692-B248-6C8B85164BBC}" type="pres">
      <dgm:prSet presAssocID="{ADFB4FEF-8075-4138-B5B4-1439E911AF81}" presName="sp" presStyleCnt="0"/>
      <dgm:spPr/>
    </dgm:pt>
    <dgm:pt modelId="{4045FEDE-8749-46FC-8BFD-1D1A2045BCE4}" type="pres">
      <dgm:prSet presAssocID="{77BD034B-BDF4-441D-88FE-779C0AC1E822}" presName="linNode" presStyleCnt="0"/>
      <dgm:spPr/>
    </dgm:pt>
    <dgm:pt modelId="{ACE9958F-0A53-4065-A206-7770B6E4E529}" type="pres">
      <dgm:prSet presAssocID="{77BD034B-BDF4-441D-88FE-779C0AC1E822}" presName="parentText" presStyleLbl="alignNode1" presStyleIdx="4" presStyleCnt="6">
        <dgm:presLayoutVars>
          <dgm:chMax val="1"/>
          <dgm:bulletEnabled/>
        </dgm:presLayoutVars>
      </dgm:prSet>
      <dgm:spPr/>
    </dgm:pt>
    <dgm:pt modelId="{8AA0EBBC-A41C-4C2A-A862-9CE9CAA02555}" type="pres">
      <dgm:prSet presAssocID="{77BD034B-BDF4-441D-88FE-779C0AC1E822}" presName="descendantText" presStyleLbl="alignAccFollowNode1" presStyleIdx="4" presStyleCnt="6">
        <dgm:presLayoutVars>
          <dgm:bulletEnabled/>
        </dgm:presLayoutVars>
      </dgm:prSet>
      <dgm:spPr/>
    </dgm:pt>
    <dgm:pt modelId="{1F224C34-B57F-4672-88AE-9DC211980D95}" type="pres">
      <dgm:prSet presAssocID="{96184FFA-0690-4BE4-A56D-6E1BDEF61F64}" presName="sp" presStyleCnt="0"/>
      <dgm:spPr/>
    </dgm:pt>
    <dgm:pt modelId="{545C6E52-E9FB-4BA0-A16C-C4A38C689E84}" type="pres">
      <dgm:prSet presAssocID="{D0124675-A3C6-4487-B5C4-1E2EB908A68C}" presName="linNode" presStyleCnt="0"/>
      <dgm:spPr/>
    </dgm:pt>
    <dgm:pt modelId="{AC705A68-AD47-41F1-98DA-F3E096A0CC2A}" type="pres">
      <dgm:prSet presAssocID="{D0124675-A3C6-4487-B5C4-1E2EB908A68C}" presName="parentText" presStyleLbl="alignNode1" presStyleIdx="5" presStyleCnt="6">
        <dgm:presLayoutVars>
          <dgm:chMax val="1"/>
          <dgm:bulletEnabled/>
        </dgm:presLayoutVars>
      </dgm:prSet>
      <dgm:spPr/>
    </dgm:pt>
    <dgm:pt modelId="{B7E779F4-3FF7-4AD7-8446-A7E8BCE53B3D}" type="pres">
      <dgm:prSet presAssocID="{D0124675-A3C6-4487-B5C4-1E2EB908A68C}" presName="descendantText" presStyleLbl="alignAccFollowNode1" presStyleIdx="5" presStyleCnt="6">
        <dgm:presLayoutVars>
          <dgm:bulletEnabled/>
        </dgm:presLayoutVars>
      </dgm:prSet>
      <dgm:spPr/>
    </dgm:pt>
  </dgm:ptLst>
  <dgm:cxnLst>
    <dgm:cxn modelId="{A16CD603-B0DD-4B13-9A52-3E34210396E5}" srcId="{848A35F2-657D-4669-B1AA-ED448C1BB289}" destId="{D0124675-A3C6-4487-B5C4-1E2EB908A68C}" srcOrd="5" destOrd="0" parTransId="{FCEA3DA8-83EC-43A8-ACC9-4260C0F65392}" sibTransId="{B126E6E7-F19F-47E5-9CA2-CD1760BAF7CD}"/>
    <dgm:cxn modelId="{19B64F08-94DF-470A-8048-61902C4A386B}" srcId="{848A35F2-657D-4669-B1AA-ED448C1BB289}" destId="{D8E9E7A8-6948-49DA-92B3-F23F5DDBCDDE}" srcOrd="1" destOrd="0" parTransId="{F43612F8-5EAB-4F2D-AD32-EE5ABE2BC683}" sibTransId="{47B61A1B-7635-4D70-A4F7-09FA8AAEBC8E}"/>
    <dgm:cxn modelId="{684D1A0A-8485-44AA-9369-B396221A5A91}" type="presOf" srcId="{0466167F-7B3E-4065-A45C-48AE52867AF0}" destId="{8AA0EBBC-A41C-4C2A-A862-9CE9CAA02555}" srcOrd="0" destOrd="0" presId="urn:microsoft.com/office/officeart/2016/7/layout/VerticalSolidActionList"/>
    <dgm:cxn modelId="{FEFD3D1B-1947-4964-AE19-A26F46C84D9E}" srcId="{848A35F2-657D-4669-B1AA-ED448C1BB289}" destId="{72A7A1CA-F0F3-4EAA-8C8B-83F6B95AF80B}" srcOrd="0" destOrd="0" parTransId="{8354F8A9-822C-4A93-AEBC-F48867638B94}" sibTransId="{F1DBB6DA-0648-48B8-BF74-5F37D6FD1CCE}"/>
    <dgm:cxn modelId="{05527E21-06A7-41A6-927F-CCEE9643F270}" type="presOf" srcId="{72A7A1CA-F0F3-4EAA-8C8B-83F6B95AF80B}" destId="{1FB89C4C-F4ED-4870-84B9-23614FA6732D}" srcOrd="0" destOrd="0" presId="urn:microsoft.com/office/officeart/2016/7/layout/VerticalSolidActionList"/>
    <dgm:cxn modelId="{B0C4DB2A-3E15-4548-90CB-2E1FB5D0644C}" srcId="{848A35F2-657D-4669-B1AA-ED448C1BB289}" destId="{4D79964A-ECCA-4E12-A247-A50DDCFC4C5A}" srcOrd="3" destOrd="0" parTransId="{6C1E5C59-E302-4833-91D6-760895962FF3}" sibTransId="{ADFB4FEF-8075-4138-B5B4-1439E911AF81}"/>
    <dgm:cxn modelId="{1AC07430-469D-4BBC-9516-0F14CB893E94}" srcId="{848A35F2-657D-4669-B1AA-ED448C1BB289}" destId="{77BD034B-BDF4-441D-88FE-779C0AC1E822}" srcOrd="4" destOrd="0" parTransId="{6D82B8C0-985D-4024-85EA-ED3E024C34BE}" sibTransId="{96184FFA-0690-4BE4-A56D-6E1BDEF61F64}"/>
    <dgm:cxn modelId="{8ACCA95D-60E9-4E16-A79F-E47C20F69C06}" srcId="{9BFCAF1F-49F2-4EC3-801C-DDA240A9A059}" destId="{1A51C155-5EC4-4683-AD53-4FEE5548CBC6}" srcOrd="0" destOrd="0" parTransId="{67CD155C-5E38-4D0D-AA5E-35BC49249EE3}" sibTransId="{0C66ED22-5DAB-4B71-9D67-A6F097CA3D7B}"/>
    <dgm:cxn modelId="{96DAE663-5FE3-4DA3-A736-B3F4AAABE433}" type="presOf" srcId="{3FBAB6CE-A398-49D1-93FA-2ECDF635E53A}" destId="{FF5E9D4E-7F07-42B5-8D73-E8F36E1118F1}" srcOrd="0" destOrd="0" presId="urn:microsoft.com/office/officeart/2016/7/layout/VerticalSolidActionList"/>
    <dgm:cxn modelId="{2D88D566-12D9-45B6-9A53-0E3CBC817FB2}" srcId="{848A35F2-657D-4669-B1AA-ED448C1BB289}" destId="{9BFCAF1F-49F2-4EC3-801C-DDA240A9A059}" srcOrd="2" destOrd="0" parTransId="{4AE17493-753E-49E4-AE62-FF9B322D7C3A}" sibTransId="{7373E776-F496-4160-9CF8-053C7C88C338}"/>
    <dgm:cxn modelId="{DA1AE06B-0300-4FF7-9BF0-7A47222B3AB2}" type="presOf" srcId="{848A35F2-657D-4669-B1AA-ED448C1BB289}" destId="{920561F2-0F0E-432C-AC53-FDFAE0B5D5ED}" srcOrd="0" destOrd="0" presId="urn:microsoft.com/office/officeart/2016/7/layout/VerticalSolidActionList"/>
    <dgm:cxn modelId="{EC63C84F-ED2D-4FE0-9C58-C384ECFB74F6}" srcId="{4D79964A-ECCA-4E12-A247-A50DDCFC4C5A}" destId="{EDE6915D-3F48-4D05-B87E-001143C9E574}" srcOrd="0" destOrd="0" parTransId="{C2936A7F-C5E7-45F9-AE00-2BFBAED2605B}" sibTransId="{AB4FF060-D18D-4C7D-B791-BDF60845B8D7}"/>
    <dgm:cxn modelId="{937BF36F-058D-4694-881C-851253ED3B5E}" srcId="{72A7A1CA-F0F3-4EAA-8C8B-83F6B95AF80B}" destId="{3FBAB6CE-A398-49D1-93FA-2ECDF635E53A}" srcOrd="0" destOrd="0" parTransId="{8BDBD5E8-24B2-4D55-A298-FF8D8F040275}" sibTransId="{5E0D883E-F3A1-4C29-B460-8291A3BB86B4}"/>
    <dgm:cxn modelId="{E0849878-D36F-4BDC-88D6-7691A2F04EDE}" type="presOf" srcId="{9BFCAF1F-49F2-4EC3-801C-DDA240A9A059}" destId="{282C682C-8FFF-494B-A864-C3F65A6EA280}" srcOrd="0" destOrd="0" presId="urn:microsoft.com/office/officeart/2016/7/layout/VerticalSolidActionList"/>
    <dgm:cxn modelId="{5F54F87D-FB2E-4520-B28A-E3EEA31190E7}" srcId="{D0124675-A3C6-4487-B5C4-1E2EB908A68C}" destId="{0D583B4B-D684-4336-9554-3A804A97C4FF}" srcOrd="0" destOrd="0" parTransId="{B7649E14-F2F1-4E79-9DF7-8626B8960057}" sibTransId="{E70E8BA3-6832-49E8-A3CC-A7817158072C}"/>
    <dgm:cxn modelId="{C6A28A82-FC6D-4DC7-B445-B94BF2362120}" type="presOf" srcId="{D0124675-A3C6-4487-B5C4-1E2EB908A68C}" destId="{AC705A68-AD47-41F1-98DA-F3E096A0CC2A}" srcOrd="0" destOrd="0" presId="urn:microsoft.com/office/officeart/2016/7/layout/VerticalSolidActionList"/>
    <dgm:cxn modelId="{001AE485-D7AC-474B-BC68-C7DD7D4C55C9}" type="presOf" srcId="{4D79964A-ECCA-4E12-A247-A50DDCFC4C5A}" destId="{FD5804FD-978C-4234-AAD4-088717E8E7EB}" srcOrd="0" destOrd="0" presId="urn:microsoft.com/office/officeart/2016/7/layout/VerticalSolidActionList"/>
    <dgm:cxn modelId="{CE636186-9723-4C32-89B1-1495E6C812C3}" type="presOf" srcId="{0D583B4B-D684-4336-9554-3A804A97C4FF}" destId="{B7E779F4-3FF7-4AD7-8446-A7E8BCE53B3D}" srcOrd="0" destOrd="0" presId="urn:microsoft.com/office/officeart/2016/7/layout/VerticalSolidActionList"/>
    <dgm:cxn modelId="{2A3A7789-4337-4D67-92D8-FDAC6827D1E7}" type="presOf" srcId="{1A51C155-5EC4-4683-AD53-4FEE5548CBC6}" destId="{492CD65C-4474-4879-BF64-469948801B3D}" srcOrd="0" destOrd="0" presId="urn:microsoft.com/office/officeart/2016/7/layout/VerticalSolidActionList"/>
    <dgm:cxn modelId="{D3BC8995-3938-4D2B-B243-5EA89DBBA17E}" srcId="{D8E9E7A8-6948-49DA-92B3-F23F5DDBCDDE}" destId="{7E5E4977-A700-4DFC-A12E-201A7C5DF36C}" srcOrd="0" destOrd="0" parTransId="{D3005F9C-98DD-4BB1-8FE0-B32BBCBE726F}" sibTransId="{8FE1BF7E-7380-4999-AD3E-F57D30666B99}"/>
    <dgm:cxn modelId="{C4DF7098-CE29-413E-B906-C8A72D135A10}" type="presOf" srcId="{EDE6915D-3F48-4D05-B87E-001143C9E574}" destId="{9A5686E8-AD51-4E23-B8BC-7D04269017AA}" srcOrd="0" destOrd="0" presId="urn:microsoft.com/office/officeart/2016/7/layout/VerticalSolidActionList"/>
    <dgm:cxn modelId="{073155A3-6ACB-465A-80E7-047ABFDFAD9A}" type="presOf" srcId="{77BD034B-BDF4-441D-88FE-779C0AC1E822}" destId="{ACE9958F-0A53-4065-A206-7770B6E4E529}" srcOrd="0" destOrd="0" presId="urn:microsoft.com/office/officeart/2016/7/layout/VerticalSolidActionList"/>
    <dgm:cxn modelId="{EA09F5BD-21E7-4EFC-9D8E-7021BAB04E7F}" type="presOf" srcId="{7E5E4977-A700-4DFC-A12E-201A7C5DF36C}" destId="{5DFA9B10-6AFA-45FD-87FF-3F6AB2047698}" srcOrd="0" destOrd="0" presId="urn:microsoft.com/office/officeart/2016/7/layout/VerticalSolidActionList"/>
    <dgm:cxn modelId="{3E023CE6-560A-4B9B-B01B-510FCB247E75}" srcId="{77BD034B-BDF4-441D-88FE-779C0AC1E822}" destId="{0466167F-7B3E-4065-A45C-48AE52867AF0}" srcOrd="0" destOrd="0" parTransId="{4569034E-4B18-4ABD-9479-19D507EACA25}" sibTransId="{AB0889F1-1DDA-4708-91AF-1B97BB30B309}"/>
    <dgm:cxn modelId="{EB099FF8-037E-4C2D-A6F4-85B786946BD9}" type="presOf" srcId="{D8E9E7A8-6948-49DA-92B3-F23F5DDBCDDE}" destId="{B4F127DA-E5CE-474E-98A9-87CD4820D8A7}" srcOrd="0" destOrd="0" presId="urn:microsoft.com/office/officeart/2016/7/layout/VerticalSolidActionList"/>
    <dgm:cxn modelId="{FCC53727-C0B4-405E-8769-0A7A2599F81B}" type="presParOf" srcId="{920561F2-0F0E-432C-AC53-FDFAE0B5D5ED}" destId="{70E5B7AC-0699-4AF4-A0EF-7B698830AB9E}" srcOrd="0" destOrd="0" presId="urn:microsoft.com/office/officeart/2016/7/layout/VerticalSolidActionList"/>
    <dgm:cxn modelId="{18E0E027-80D4-4E59-A164-A99C2D617F2E}" type="presParOf" srcId="{70E5B7AC-0699-4AF4-A0EF-7B698830AB9E}" destId="{1FB89C4C-F4ED-4870-84B9-23614FA6732D}" srcOrd="0" destOrd="0" presId="urn:microsoft.com/office/officeart/2016/7/layout/VerticalSolidActionList"/>
    <dgm:cxn modelId="{706A4890-C957-48DC-8942-68E430C1F878}" type="presParOf" srcId="{70E5B7AC-0699-4AF4-A0EF-7B698830AB9E}" destId="{FF5E9D4E-7F07-42B5-8D73-E8F36E1118F1}" srcOrd="1" destOrd="0" presId="urn:microsoft.com/office/officeart/2016/7/layout/VerticalSolidActionList"/>
    <dgm:cxn modelId="{DF3BEDB5-B9AC-4149-9D61-661344BB2BD4}" type="presParOf" srcId="{920561F2-0F0E-432C-AC53-FDFAE0B5D5ED}" destId="{B308CBA9-FAD1-40B9-B65F-B97E71F15012}" srcOrd="1" destOrd="0" presId="urn:microsoft.com/office/officeart/2016/7/layout/VerticalSolidActionList"/>
    <dgm:cxn modelId="{7B5C37D8-F439-42B2-89A2-9EE4D688BD73}" type="presParOf" srcId="{920561F2-0F0E-432C-AC53-FDFAE0B5D5ED}" destId="{FED0F493-253E-470B-A8EC-17262D1AB944}" srcOrd="2" destOrd="0" presId="urn:microsoft.com/office/officeart/2016/7/layout/VerticalSolidActionList"/>
    <dgm:cxn modelId="{0789DEFE-AC52-43F5-8A92-7E45239305DD}" type="presParOf" srcId="{FED0F493-253E-470B-A8EC-17262D1AB944}" destId="{B4F127DA-E5CE-474E-98A9-87CD4820D8A7}" srcOrd="0" destOrd="0" presId="urn:microsoft.com/office/officeart/2016/7/layout/VerticalSolidActionList"/>
    <dgm:cxn modelId="{AAD6A578-97C1-4D40-B18A-924062E68A69}" type="presParOf" srcId="{FED0F493-253E-470B-A8EC-17262D1AB944}" destId="{5DFA9B10-6AFA-45FD-87FF-3F6AB2047698}" srcOrd="1" destOrd="0" presId="urn:microsoft.com/office/officeart/2016/7/layout/VerticalSolidActionList"/>
    <dgm:cxn modelId="{1CEEC77A-5F78-4206-A227-7B6E395D1225}" type="presParOf" srcId="{920561F2-0F0E-432C-AC53-FDFAE0B5D5ED}" destId="{1303F697-323B-4EC5-8D77-51F281DC549D}" srcOrd="3" destOrd="0" presId="urn:microsoft.com/office/officeart/2016/7/layout/VerticalSolidActionList"/>
    <dgm:cxn modelId="{4ED596FA-5EEF-492C-90D3-59D3DCA9F854}" type="presParOf" srcId="{920561F2-0F0E-432C-AC53-FDFAE0B5D5ED}" destId="{BA0726BF-4FB1-420C-8FAD-8DFC54FF25FF}" srcOrd="4" destOrd="0" presId="urn:microsoft.com/office/officeart/2016/7/layout/VerticalSolidActionList"/>
    <dgm:cxn modelId="{2119038E-1AC9-4EF5-AA54-D88E15AA3E3E}" type="presParOf" srcId="{BA0726BF-4FB1-420C-8FAD-8DFC54FF25FF}" destId="{282C682C-8FFF-494B-A864-C3F65A6EA280}" srcOrd="0" destOrd="0" presId="urn:microsoft.com/office/officeart/2016/7/layout/VerticalSolidActionList"/>
    <dgm:cxn modelId="{94960473-C86E-4883-AA8A-939C1D966C03}" type="presParOf" srcId="{BA0726BF-4FB1-420C-8FAD-8DFC54FF25FF}" destId="{492CD65C-4474-4879-BF64-469948801B3D}" srcOrd="1" destOrd="0" presId="urn:microsoft.com/office/officeart/2016/7/layout/VerticalSolidActionList"/>
    <dgm:cxn modelId="{3386E8BA-DECD-4D5A-B224-0F70456BB14E}" type="presParOf" srcId="{920561F2-0F0E-432C-AC53-FDFAE0B5D5ED}" destId="{1B7867C3-653C-4823-87F5-94213310978F}" srcOrd="5" destOrd="0" presId="urn:microsoft.com/office/officeart/2016/7/layout/VerticalSolidActionList"/>
    <dgm:cxn modelId="{3E7313EC-65C8-4904-8C41-DAFB4BD252BA}" type="presParOf" srcId="{920561F2-0F0E-432C-AC53-FDFAE0B5D5ED}" destId="{9C375385-781D-486A-88E7-EF46179AF979}" srcOrd="6" destOrd="0" presId="urn:microsoft.com/office/officeart/2016/7/layout/VerticalSolidActionList"/>
    <dgm:cxn modelId="{24496E7C-5E94-4FA3-BE7D-61C7D2E0CE6B}" type="presParOf" srcId="{9C375385-781D-486A-88E7-EF46179AF979}" destId="{FD5804FD-978C-4234-AAD4-088717E8E7EB}" srcOrd="0" destOrd="0" presId="urn:microsoft.com/office/officeart/2016/7/layout/VerticalSolidActionList"/>
    <dgm:cxn modelId="{61C04AD6-1E24-41B2-87DD-68D997C86DD6}" type="presParOf" srcId="{9C375385-781D-486A-88E7-EF46179AF979}" destId="{9A5686E8-AD51-4E23-B8BC-7D04269017AA}" srcOrd="1" destOrd="0" presId="urn:microsoft.com/office/officeart/2016/7/layout/VerticalSolidActionList"/>
    <dgm:cxn modelId="{12C7946D-68FF-4CD6-BC2F-3FEC1489CBA4}" type="presParOf" srcId="{920561F2-0F0E-432C-AC53-FDFAE0B5D5ED}" destId="{B8B575D6-65BC-4692-B248-6C8B85164BBC}" srcOrd="7" destOrd="0" presId="urn:microsoft.com/office/officeart/2016/7/layout/VerticalSolidActionList"/>
    <dgm:cxn modelId="{1BF42887-CBB4-4DEA-9788-415E0500BACF}" type="presParOf" srcId="{920561F2-0F0E-432C-AC53-FDFAE0B5D5ED}" destId="{4045FEDE-8749-46FC-8BFD-1D1A2045BCE4}" srcOrd="8" destOrd="0" presId="urn:microsoft.com/office/officeart/2016/7/layout/VerticalSolidActionList"/>
    <dgm:cxn modelId="{12029649-5305-4622-8922-CC53A59D38AA}" type="presParOf" srcId="{4045FEDE-8749-46FC-8BFD-1D1A2045BCE4}" destId="{ACE9958F-0A53-4065-A206-7770B6E4E529}" srcOrd="0" destOrd="0" presId="urn:microsoft.com/office/officeart/2016/7/layout/VerticalSolidActionList"/>
    <dgm:cxn modelId="{EE8A2EE2-1689-4796-B60E-9F6A3492EB83}" type="presParOf" srcId="{4045FEDE-8749-46FC-8BFD-1D1A2045BCE4}" destId="{8AA0EBBC-A41C-4C2A-A862-9CE9CAA02555}" srcOrd="1" destOrd="0" presId="urn:microsoft.com/office/officeart/2016/7/layout/VerticalSolidActionList"/>
    <dgm:cxn modelId="{793FBD4E-DA5B-4210-BE5A-C0DA2694C9E2}" type="presParOf" srcId="{920561F2-0F0E-432C-AC53-FDFAE0B5D5ED}" destId="{1F224C34-B57F-4672-88AE-9DC211980D95}" srcOrd="9" destOrd="0" presId="urn:microsoft.com/office/officeart/2016/7/layout/VerticalSolidActionList"/>
    <dgm:cxn modelId="{3A47E763-32BC-457B-BB04-7B558FC5AADF}" type="presParOf" srcId="{920561F2-0F0E-432C-AC53-FDFAE0B5D5ED}" destId="{545C6E52-E9FB-4BA0-A16C-C4A38C689E84}" srcOrd="10" destOrd="0" presId="urn:microsoft.com/office/officeart/2016/7/layout/VerticalSolidActionList"/>
    <dgm:cxn modelId="{F24AAE3F-4FAC-4ABF-B65B-A4839D16EDF6}" type="presParOf" srcId="{545C6E52-E9FB-4BA0-A16C-C4A38C689E84}" destId="{AC705A68-AD47-41F1-98DA-F3E096A0CC2A}" srcOrd="0" destOrd="0" presId="urn:microsoft.com/office/officeart/2016/7/layout/VerticalSolidActionList"/>
    <dgm:cxn modelId="{13DC157A-65D7-4238-8A23-959A830D0A84}" type="presParOf" srcId="{545C6E52-E9FB-4BA0-A16C-C4A38C689E84}" destId="{B7E779F4-3FF7-4AD7-8446-A7E8BCE53B3D}"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95E3F7-8E30-4A75-A8CE-E18230D9A2B6}"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EC11BB0-329C-4CAD-BF1B-C69815096931}">
      <dgm:prSet phldrT="[Text]"/>
      <dgm:spPr/>
      <dgm:t>
        <a:bodyPr/>
        <a:lstStyle/>
        <a:p>
          <a:r>
            <a:rPr lang="en-US" b="1" dirty="0"/>
            <a:t>Wees </a:t>
          </a:r>
          <a:r>
            <a:rPr lang="en-US" b="1" dirty="0" err="1"/>
            <a:t>duidelik</a:t>
          </a:r>
          <a:r>
            <a:rPr lang="en-US" b="1" dirty="0"/>
            <a:t> </a:t>
          </a:r>
          <a:r>
            <a:rPr lang="en-US" b="1" dirty="0" err="1"/>
            <a:t>en</a:t>
          </a:r>
          <a:r>
            <a:rPr lang="en-US" b="1" dirty="0"/>
            <a:t> </a:t>
          </a:r>
          <a:r>
            <a:rPr lang="en-US" b="1" dirty="0" err="1"/>
            <a:t>eerlik</a:t>
          </a:r>
          <a:endParaRPr lang="en-US" dirty="0"/>
        </a:p>
      </dgm:t>
    </dgm:pt>
    <dgm:pt modelId="{918D8E01-180F-409D-8F9A-5D1FFC1E8159}" type="parTrans" cxnId="{372DA627-5A76-4057-9F46-59AA0EF9FEBE}">
      <dgm:prSet/>
      <dgm:spPr/>
      <dgm:t>
        <a:bodyPr/>
        <a:lstStyle/>
        <a:p>
          <a:endParaRPr lang="en-US" sz="1200"/>
        </a:p>
      </dgm:t>
    </dgm:pt>
    <dgm:pt modelId="{DB58CE65-5363-4538-97DF-0E2B9ADB2F4F}" type="sibTrans" cxnId="{372DA627-5A76-4057-9F46-59AA0EF9FEBE}">
      <dgm:prSet/>
      <dgm:spPr/>
      <dgm:t>
        <a:bodyPr/>
        <a:lstStyle/>
        <a:p>
          <a:endParaRPr lang="en-US"/>
        </a:p>
      </dgm:t>
    </dgm:pt>
    <dgm:pt modelId="{9C73F75E-CB6B-433A-9735-CC6ECF3A9753}">
      <dgm:prSet phldrT="[Text]"/>
      <dgm:spPr/>
      <dgm:t>
        <a:bodyPr/>
        <a:lstStyle/>
        <a:p>
          <a:r>
            <a:rPr lang="en-US" b="1" dirty="0" err="1"/>
            <a:t>Kies</a:t>
          </a:r>
          <a:r>
            <a:rPr lang="en-US" b="1" dirty="0"/>
            <a:t> die </a:t>
          </a:r>
          <a:r>
            <a:rPr lang="en-US" b="1" dirty="0" err="1"/>
            <a:t>regte</a:t>
          </a:r>
          <a:r>
            <a:rPr lang="en-US" b="1" dirty="0"/>
            <a:t> </a:t>
          </a:r>
          <a:r>
            <a:rPr lang="en-US" b="1" dirty="0" err="1"/>
            <a:t>tyd</a:t>
          </a:r>
          <a:r>
            <a:rPr lang="en-US" b="1" dirty="0"/>
            <a:t> </a:t>
          </a:r>
          <a:r>
            <a:rPr lang="en-US" b="1" dirty="0" err="1"/>
            <a:t>en</a:t>
          </a:r>
          <a:r>
            <a:rPr lang="en-US" b="1" dirty="0"/>
            <a:t> </a:t>
          </a:r>
          <a:r>
            <a:rPr lang="en-US" b="1" dirty="0" err="1"/>
            <a:t>plek</a:t>
          </a:r>
          <a:endParaRPr lang="en-US" dirty="0"/>
        </a:p>
      </dgm:t>
    </dgm:pt>
    <dgm:pt modelId="{798B3245-54DC-45F0-AE72-23787DB6D282}" type="parTrans" cxnId="{5A7CECAE-33E0-4A34-A702-6C12FA6C3F54}">
      <dgm:prSet/>
      <dgm:spPr/>
      <dgm:t>
        <a:bodyPr/>
        <a:lstStyle/>
        <a:p>
          <a:endParaRPr lang="en-US" sz="1200"/>
        </a:p>
      </dgm:t>
    </dgm:pt>
    <dgm:pt modelId="{6BB9E484-9F0E-4D75-ACB5-56E6DB6B4CC5}" type="sibTrans" cxnId="{5A7CECAE-33E0-4A34-A702-6C12FA6C3F54}">
      <dgm:prSet/>
      <dgm:spPr/>
      <dgm:t>
        <a:bodyPr/>
        <a:lstStyle/>
        <a:p>
          <a:endParaRPr lang="en-US"/>
        </a:p>
      </dgm:t>
    </dgm:pt>
    <dgm:pt modelId="{3B2F88F8-EF50-4B00-BF1A-3F237F84DE09}">
      <dgm:prSet phldrT="[Text]"/>
      <dgm:spPr/>
      <dgm:t>
        <a:bodyPr/>
        <a:lstStyle/>
        <a:p>
          <a:r>
            <a:rPr lang="en-US" b="1" dirty="0" err="1"/>
            <a:t>Beplan</a:t>
          </a:r>
          <a:r>
            <a:rPr lang="en-US" b="1" dirty="0"/>
            <a:t> wat </a:t>
          </a:r>
          <a:r>
            <a:rPr lang="en-US" b="1" dirty="0" err="1"/>
            <a:t>jy</a:t>
          </a:r>
          <a:r>
            <a:rPr lang="en-US" b="1" dirty="0"/>
            <a:t> </a:t>
          </a:r>
          <a:r>
            <a:rPr lang="en-US" b="1" dirty="0" err="1"/>
            <a:t>gaan</a:t>
          </a:r>
          <a:r>
            <a:rPr lang="en-US" b="1" dirty="0"/>
            <a:t> </a:t>
          </a:r>
          <a:r>
            <a:rPr lang="en-US" b="1" dirty="0" err="1"/>
            <a:t>sê</a:t>
          </a:r>
          <a:endParaRPr lang="en-US" dirty="0"/>
        </a:p>
      </dgm:t>
    </dgm:pt>
    <dgm:pt modelId="{505BCD95-2F31-4486-8D5C-9F975981FFCF}" type="parTrans" cxnId="{A26429C3-3E3F-40F0-BC0E-CA8FB13BBF87}">
      <dgm:prSet/>
      <dgm:spPr/>
      <dgm:t>
        <a:bodyPr/>
        <a:lstStyle/>
        <a:p>
          <a:endParaRPr lang="en-US" sz="1200"/>
        </a:p>
      </dgm:t>
    </dgm:pt>
    <dgm:pt modelId="{CA113D52-E31E-4C20-AED3-E47FC4C550E2}" type="sibTrans" cxnId="{A26429C3-3E3F-40F0-BC0E-CA8FB13BBF87}">
      <dgm:prSet/>
      <dgm:spPr/>
      <dgm:t>
        <a:bodyPr/>
        <a:lstStyle/>
        <a:p>
          <a:endParaRPr lang="en-US"/>
        </a:p>
      </dgm:t>
    </dgm:pt>
    <dgm:pt modelId="{7190DA77-51DD-4F9D-97F8-DF9BA9D8DDC8}">
      <dgm:prSet phldrT="[Text]"/>
      <dgm:spPr/>
      <dgm:t>
        <a:bodyPr/>
        <a:lstStyle/>
        <a:p>
          <a:r>
            <a:rPr lang="en-US" b="1" dirty="0" err="1"/>
            <a:t>Gebruik</a:t>
          </a:r>
          <a:r>
            <a:rPr lang="en-US" b="1" dirty="0"/>
            <a:t> van </a:t>
          </a:r>
          <a:r>
            <a:rPr lang="en-US" b="1" dirty="0" err="1"/>
            <a:t>selfone</a:t>
          </a:r>
          <a:endParaRPr lang="en-US" dirty="0"/>
        </a:p>
      </dgm:t>
    </dgm:pt>
    <dgm:pt modelId="{30C13412-C554-4EE0-85A3-FE60E346F36D}" type="parTrans" cxnId="{FAE0075F-3023-415D-9DF0-4071CE5B05B7}">
      <dgm:prSet/>
      <dgm:spPr/>
      <dgm:t>
        <a:bodyPr/>
        <a:lstStyle/>
        <a:p>
          <a:endParaRPr lang="en-US" sz="1200"/>
        </a:p>
      </dgm:t>
    </dgm:pt>
    <dgm:pt modelId="{50C169E0-31B2-4C0D-B076-48FFE0B5B8CE}" type="sibTrans" cxnId="{FAE0075F-3023-415D-9DF0-4071CE5B05B7}">
      <dgm:prSet/>
      <dgm:spPr/>
      <dgm:t>
        <a:bodyPr/>
        <a:lstStyle/>
        <a:p>
          <a:endParaRPr lang="en-US"/>
        </a:p>
      </dgm:t>
    </dgm:pt>
    <dgm:pt modelId="{EBD5C90D-1875-4255-BB7B-29A050B1A495}">
      <dgm:prSet phldrT="[Text]"/>
      <dgm:spPr/>
      <dgm:t>
        <a:bodyPr/>
        <a:lstStyle/>
        <a:p>
          <a:r>
            <a:rPr lang="en-US" b="1" dirty="0" err="1"/>
            <a:t>Selversorging</a:t>
          </a:r>
          <a:endParaRPr lang="en-US" dirty="0"/>
        </a:p>
      </dgm:t>
    </dgm:pt>
    <dgm:pt modelId="{DCA22347-2F6E-485E-BF5B-A74CA515020A}" type="parTrans" cxnId="{B80EE107-DA0D-4612-A8E1-853B1A40860D}">
      <dgm:prSet/>
      <dgm:spPr/>
      <dgm:t>
        <a:bodyPr/>
        <a:lstStyle/>
        <a:p>
          <a:endParaRPr lang="en-US" sz="1200"/>
        </a:p>
      </dgm:t>
    </dgm:pt>
    <dgm:pt modelId="{AC05F888-ECEA-4D73-8AAE-F7600267388B}" type="sibTrans" cxnId="{B80EE107-DA0D-4612-A8E1-853B1A40860D}">
      <dgm:prSet/>
      <dgm:spPr/>
      <dgm:t>
        <a:bodyPr/>
        <a:lstStyle/>
        <a:p>
          <a:endParaRPr lang="en-US"/>
        </a:p>
      </dgm:t>
    </dgm:pt>
    <dgm:pt modelId="{149AC851-CD99-4F6A-BC7F-8322932A8C86}">
      <dgm:prSet phldrT="[Text]"/>
      <dgm:spPr/>
      <dgm:t>
        <a:bodyPr/>
        <a:lstStyle/>
        <a:p>
          <a:r>
            <a:rPr lang="en-US" b="1" dirty="0" err="1"/>
            <a:t>Moenie</a:t>
          </a:r>
          <a:r>
            <a:rPr lang="en-US" b="1" dirty="0"/>
            <a:t> </a:t>
          </a:r>
          <a:r>
            <a:rPr lang="en-US" b="1" dirty="0" err="1"/>
            <a:t>skuldig</a:t>
          </a:r>
          <a:r>
            <a:rPr lang="en-US" b="1" dirty="0"/>
            <a:t> </a:t>
          </a:r>
          <a:r>
            <a:rPr lang="en-US" b="1" dirty="0" err="1"/>
            <a:t>voel</a:t>
          </a:r>
          <a:r>
            <a:rPr lang="en-US" b="1" dirty="0"/>
            <a:t> </a:t>
          </a:r>
          <a:r>
            <a:rPr lang="en-US" b="1" dirty="0" err="1"/>
            <a:t>nie</a:t>
          </a:r>
          <a:endParaRPr lang="en-US" dirty="0"/>
        </a:p>
      </dgm:t>
    </dgm:pt>
    <dgm:pt modelId="{2DCF1A87-38E4-423F-980D-8C571DEC10C7}" type="parTrans" cxnId="{D27C7D06-94DD-40F9-A886-9F99FDCD61CA}">
      <dgm:prSet/>
      <dgm:spPr/>
      <dgm:t>
        <a:bodyPr/>
        <a:lstStyle/>
        <a:p>
          <a:endParaRPr lang="en-US" sz="1200"/>
        </a:p>
      </dgm:t>
    </dgm:pt>
    <dgm:pt modelId="{A8C48EC4-2E77-49A8-AF76-AC83B5AFA6F6}" type="sibTrans" cxnId="{D27C7D06-94DD-40F9-A886-9F99FDCD61CA}">
      <dgm:prSet/>
      <dgm:spPr/>
      <dgm:t>
        <a:bodyPr/>
        <a:lstStyle/>
        <a:p>
          <a:endParaRPr lang="en-US"/>
        </a:p>
      </dgm:t>
    </dgm:pt>
    <dgm:pt modelId="{9663A7F8-2BEF-4B23-AF54-A2E41B102016}" type="pres">
      <dgm:prSet presAssocID="{2495E3F7-8E30-4A75-A8CE-E18230D9A2B6}" presName="root" presStyleCnt="0">
        <dgm:presLayoutVars>
          <dgm:dir/>
          <dgm:resizeHandles val="exact"/>
        </dgm:presLayoutVars>
      </dgm:prSet>
      <dgm:spPr/>
    </dgm:pt>
    <dgm:pt modelId="{17756262-8B9A-4CE2-8D87-4241FD780DE9}" type="pres">
      <dgm:prSet presAssocID="{2495E3F7-8E30-4A75-A8CE-E18230D9A2B6}" presName="container" presStyleCnt="0">
        <dgm:presLayoutVars>
          <dgm:dir/>
          <dgm:resizeHandles val="exact"/>
        </dgm:presLayoutVars>
      </dgm:prSet>
      <dgm:spPr/>
    </dgm:pt>
    <dgm:pt modelId="{B9665EC6-B900-4E26-9CDF-AB7B696B264F}" type="pres">
      <dgm:prSet presAssocID="{5EC11BB0-329C-4CAD-BF1B-C69815096931}" presName="compNode" presStyleCnt="0"/>
      <dgm:spPr/>
    </dgm:pt>
    <dgm:pt modelId="{E2A4E77C-29F6-4A41-81D7-EE1EB374D226}" type="pres">
      <dgm:prSet presAssocID="{5EC11BB0-329C-4CAD-BF1B-C69815096931}" presName="iconBgRect" presStyleLbl="bgShp" presStyleIdx="0" presStyleCnt="6"/>
      <dgm:spPr/>
    </dgm:pt>
    <dgm:pt modelId="{05F6BFB2-E4F3-4CDB-A0D6-A410C7255430}" type="pres">
      <dgm:prSet presAssocID="{5EC11BB0-329C-4CAD-BF1B-C6981509693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30E09B05-F193-4B8A-A5E9-E024AD16FA55}" type="pres">
      <dgm:prSet presAssocID="{5EC11BB0-329C-4CAD-BF1B-C69815096931}" presName="spaceRect" presStyleCnt="0"/>
      <dgm:spPr/>
    </dgm:pt>
    <dgm:pt modelId="{12EBC53F-7163-4D88-8F27-C941F351E25D}" type="pres">
      <dgm:prSet presAssocID="{5EC11BB0-329C-4CAD-BF1B-C69815096931}" presName="textRect" presStyleLbl="revTx" presStyleIdx="0" presStyleCnt="6">
        <dgm:presLayoutVars>
          <dgm:chMax val="1"/>
          <dgm:chPref val="1"/>
        </dgm:presLayoutVars>
      </dgm:prSet>
      <dgm:spPr/>
    </dgm:pt>
    <dgm:pt modelId="{44212E65-7D93-4991-873A-2041388D776F}" type="pres">
      <dgm:prSet presAssocID="{DB58CE65-5363-4538-97DF-0E2B9ADB2F4F}" presName="sibTrans" presStyleLbl="sibTrans2D1" presStyleIdx="0" presStyleCnt="0"/>
      <dgm:spPr/>
    </dgm:pt>
    <dgm:pt modelId="{E89A3FA5-89C4-49CE-A1EC-E35B38AE133B}" type="pres">
      <dgm:prSet presAssocID="{9C73F75E-CB6B-433A-9735-CC6ECF3A9753}" presName="compNode" presStyleCnt="0"/>
      <dgm:spPr/>
    </dgm:pt>
    <dgm:pt modelId="{9D1708A2-39B3-4293-8137-34B751F81E6C}" type="pres">
      <dgm:prSet presAssocID="{9C73F75E-CB6B-433A-9735-CC6ECF3A9753}" presName="iconBgRect" presStyleLbl="bgShp" presStyleIdx="1" presStyleCnt="6"/>
      <dgm:spPr/>
    </dgm:pt>
    <dgm:pt modelId="{E9E6A374-295F-49D2-B367-733EEE1BDCE9}" type="pres">
      <dgm:prSet presAssocID="{9C73F75E-CB6B-433A-9735-CC6ECF3A975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ck"/>
        </a:ext>
      </dgm:extLst>
    </dgm:pt>
    <dgm:pt modelId="{A7D2C16E-3497-4DA2-A5DE-7EEF94AE9AE6}" type="pres">
      <dgm:prSet presAssocID="{9C73F75E-CB6B-433A-9735-CC6ECF3A9753}" presName="spaceRect" presStyleCnt="0"/>
      <dgm:spPr/>
    </dgm:pt>
    <dgm:pt modelId="{8C68ED67-DB72-4D66-B77F-D283AB865551}" type="pres">
      <dgm:prSet presAssocID="{9C73F75E-CB6B-433A-9735-CC6ECF3A9753}" presName="textRect" presStyleLbl="revTx" presStyleIdx="1" presStyleCnt="6">
        <dgm:presLayoutVars>
          <dgm:chMax val="1"/>
          <dgm:chPref val="1"/>
        </dgm:presLayoutVars>
      </dgm:prSet>
      <dgm:spPr/>
    </dgm:pt>
    <dgm:pt modelId="{11C37AEE-2ED6-492D-985C-86521E2D7F3D}" type="pres">
      <dgm:prSet presAssocID="{6BB9E484-9F0E-4D75-ACB5-56E6DB6B4CC5}" presName="sibTrans" presStyleLbl="sibTrans2D1" presStyleIdx="0" presStyleCnt="0"/>
      <dgm:spPr/>
    </dgm:pt>
    <dgm:pt modelId="{4404913A-1B73-4D82-8E2C-566CD9FCF63C}" type="pres">
      <dgm:prSet presAssocID="{3B2F88F8-EF50-4B00-BF1A-3F237F84DE09}" presName="compNode" presStyleCnt="0"/>
      <dgm:spPr/>
    </dgm:pt>
    <dgm:pt modelId="{5D59BE91-9852-4FD0-9ACC-212F22C68D32}" type="pres">
      <dgm:prSet presAssocID="{3B2F88F8-EF50-4B00-BF1A-3F237F84DE09}" presName="iconBgRect" presStyleLbl="bgShp" presStyleIdx="2" presStyleCnt="6"/>
      <dgm:spPr/>
    </dgm:pt>
    <dgm:pt modelId="{1BEC7D01-204F-4164-9498-EDAB1682835D}" type="pres">
      <dgm:prSet presAssocID="{3B2F88F8-EF50-4B00-BF1A-3F237F84DE0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B8105DC1-92DF-4458-B9A6-02EB79C206F9}" type="pres">
      <dgm:prSet presAssocID="{3B2F88F8-EF50-4B00-BF1A-3F237F84DE09}" presName="spaceRect" presStyleCnt="0"/>
      <dgm:spPr/>
    </dgm:pt>
    <dgm:pt modelId="{544048C8-CA42-4C42-9888-C3AAC8638CC9}" type="pres">
      <dgm:prSet presAssocID="{3B2F88F8-EF50-4B00-BF1A-3F237F84DE09}" presName="textRect" presStyleLbl="revTx" presStyleIdx="2" presStyleCnt="6">
        <dgm:presLayoutVars>
          <dgm:chMax val="1"/>
          <dgm:chPref val="1"/>
        </dgm:presLayoutVars>
      </dgm:prSet>
      <dgm:spPr/>
    </dgm:pt>
    <dgm:pt modelId="{6689CD38-8FDA-4E9B-91B0-CE20F71E54F2}" type="pres">
      <dgm:prSet presAssocID="{CA113D52-E31E-4C20-AED3-E47FC4C550E2}" presName="sibTrans" presStyleLbl="sibTrans2D1" presStyleIdx="0" presStyleCnt="0"/>
      <dgm:spPr/>
    </dgm:pt>
    <dgm:pt modelId="{B7A4DACC-E96C-4AE9-AFAC-5495E7305FB3}" type="pres">
      <dgm:prSet presAssocID="{7190DA77-51DD-4F9D-97F8-DF9BA9D8DDC8}" presName="compNode" presStyleCnt="0"/>
      <dgm:spPr/>
    </dgm:pt>
    <dgm:pt modelId="{722DBAEC-E76F-4D81-9EDD-A6C6FAFB37BC}" type="pres">
      <dgm:prSet presAssocID="{7190DA77-51DD-4F9D-97F8-DF9BA9D8DDC8}" presName="iconBgRect" presStyleLbl="bgShp" presStyleIdx="3" presStyleCnt="6"/>
      <dgm:spPr/>
    </dgm:pt>
    <dgm:pt modelId="{904C116D-3163-4EF7-BCC5-4620B7C68FE3}" type="pres">
      <dgm:prSet presAssocID="{7190DA77-51DD-4F9D-97F8-DF9BA9D8DDC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phones"/>
        </a:ext>
      </dgm:extLst>
    </dgm:pt>
    <dgm:pt modelId="{BEBDA993-383C-4CB2-9FBF-6B7A29BA417A}" type="pres">
      <dgm:prSet presAssocID="{7190DA77-51DD-4F9D-97F8-DF9BA9D8DDC8}" presName="spaceRect" presStyleCnt="0"/>
      <dgm:spPr/>
    </dgm:pt>
    <dgm:pt modelId="{A55DA7A2-78AD-4AA1-B393-0A309D1EB146}" type="pres">
      <dgm:prSet presAssocID="{7190DA77-51DD-4F9D-97F8-DF9BA9D8DDC8}" presName="textRect" presStyleLbl="revTx" presStyleIdx="3" presStyleCnt="6">
        <dgm:presLayoutVars>
          <dgm:chMax val="1"/>
          <dgm:chPref val="1"/>
        </dgm:presLayoutVars>
      </dgm:prSet>
      <dgm:spPr/>
    </dgm:pt>
    <dgm:pt modelId="{87A6BF0D-08A4-4948-824E-9E1B33327FE4}" type="pres">
      <dgm:prSet presAssocID="{50C169E0-31B2-4C0D-B076-48FFE0B5B8CE}" presName="sibTrans" presStyleLbl="sibTrans2D1" presStyleIdx="0" presStyleCnt="0"/>
      <dgm:spPr/>
    </dgm:pt>
    <dgm:pt modelId="{500DB4AC-F243-4B20-8A33-97D66B2C8552}" type="pres">
      <dgm:prSet presAssocID="{EBD5C90D-1875-4255-BB7B-29A050B1A495}" presName="compNode" presStyleCnt="0"/>
      <dgm:spPr/>
    </dgm:pt>
    <dgm:pt modelId="{AB6A7C04-2A23-4F9B-AF59-A64EEDA32B70}" type="pres">
      <dgm:prSet presAssocID="{EBD5C90D-1875-4255-BB7B-29A050B1A495}" presName="iconBgRect" presStyleLbl="bgShp" presStyleIdx="4" presStyleCnt="6"/>
      <dgm:spPr/>
    </dgm:pt>
    <dgm:pt modelId="{513135BD-7D3E-4BFC-B0BB-4DE351337B6F}" type="pres">
      <dgm:prSet presAssocID="{EBD5C90D-1875-4255-BB7B-29A050B1A49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ethoscope"/>
        </a:ext>
      </dgm:extLst>
    </dgm:pt>
    <dgm:pt modelId="{41D38F4A-CC70-41CD-9287-0C6695D356EA}" type="pres">
      <dgm:prSet presAssocID="{EBD5C90D-1875-4255-BB7B-29A050B1A495}" presName="spaceRect" presStyleCnt="0"/>
      <dgm:spPr/>
    </dgm:pt>
    <dgm:pt modelId="{66FAF603-851F-47B1-A072-7E5F5AE9A937}" type="pres">
      <dgm:prSet presAssocID="{EBD5C90D-1875-4255-BB7B-29A050B1A495}" presName="textRect" presStyleLbl="revTx" presStyleIdx="4" presStyleCnt="6">
        <dgm:presLayoutVars>
          <dgm:chMax val="1"/>
          <dgm:chPref val="1"/>
        </dgm:presLayoutVars>
      </dgm:prSet>
      <dgm:spPr/>
    </dgm:pt>
    <dgm:pt modelId="{902A79AF-001E-4928-B07A-E2CF41AD12A7}" type="pres">
      <dgm:prSet presAssocID="{AC05F888-ECEA-4D73-8AAE-F7600267388B}" presName="sibTrans" presStyleLbl="sibTrans2D1" presStyleIdx="0" presStyleCnt="0"/>
      <dgm:spPr/>
    </dgm:pt>
    <dgm:pt modelId="{856499C8-28FB-4D57-81F1-68DD6F4E8984}" type="pres">
      <dgm:prSet presAssocID="{149AC851-CD99-4F6A-BC7F-8322932A8C86}" presName="compNode" presStyleCnt="0"/>
      <dgm:spPr/>
    </dgm:pt>
    <dgm:pt modelId="{4218F9BB-3C42-43F5-89C4-CA34631C0059}" type="pres">
      <dgm:prSet presAssocID="{149AC851-CD99-4F6A-BC7F-8322932A8C86}" presName="iconBgRect" presStyleLbl="bgShp" presStyleIdx="5" presStyleCnt="6"/>
      <dgm:spPr/>
    </dgm:pt>
    <dgm:pt modelId="{3AB3531F-627E-4A14-91CB-67EFA15956B7}" type="pres">
      <dgm:prSet presAssocID="{149AC851-CD99-4F6A-BC7F-8322932A8C8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Warning"/>
        </a:ext>
      </dgm:extLst>
    </dgm:pt>
    <dgm:pt modelId="{3DC8F12A-E5D4-4291-BDD4-6B6B56143C01}" type="pres">
      <dgm:prSet presAssocID="{149AC851-CD99-4F6A-BC7F-8322932A8C86}" presName="spaceRect" presStyleCnt="0"/>
      <dgm:spPr/>
    </dgm:pt>
    <dgm:pt modelId="{FA6372F5-9FDC-426B-8804-9B03E1495705}" type="pres">
      <dgm:prSet presAssocID="{149AC851-CD99-4F6A-BC7F-8322932A8C86}" presName="textRect" presStyleLbl="revTx" presStyleIdx="5" presStyleCnt="6">
        <dgm:presLayoutVars>
          <dgm:chMax val="1"/>
          <dgm:chPref val="1"/>
        </dgm:presLayoutVars>
      </dgm:prSet>
      <dgm:spPr/>
    </dgm:pt>
  </dgm:ptLst>
  <dgm:cxnLst>
    <dgm:cxn modelId="{D27C7D06-94DD-40F9-A886-9F99FDCD61CA}" srcId="{2495E3F7-8E30-4A75-A8CE-E18230D9A2B6}" destId="{149AC851-CD99-4F6A-BC7F-8322932A8C86}" srcOrd="5" destOrd="0" parTransId="{2DCF1A87-38E4-423F-980D-8C571DEC10C7}" sibTransId="{A8C48EC4-2E77-49A8-AF76-AC83B5AFA6F6}"/>
    <dgm:cxn modelId="{B80EE107-DA0D-4612-A8E1-853B1A40860D}" srcId="{2495E3F7-8E30-4A75-A8CE-E18230D9A2B6}" destId="{EBD5C90D-1875-4255-BB7B-29A050B1A495}" srcOrd="4" destOrd="0" parTransId="{DCA22347-2F6E-485E-BF5B-A74CA515020A}" sibTransId="{AC05F888-ECEA-4D73-8AAE-F7600267388B}"/>
    <dgm:cxn modelId="{372DA627-5A76-4057-9F46-59AA0EF9FEBE}" srcId="{2495E3F7-8E30-4A75-A8CE-E18230D9A2B6}" destId="{5EC11BB0-329C-4CAD-BF1B-C69815096931}" srcOrd="0" destOrd="0" parTransId="{918D8E01-180F-409D-8F9A-5D1FFC1E8159}" sibTransId="{DB58CE65-5363-4538-97DF-0E2B9ADB2F4F}"/>
    <dgm:cxn modelId="{FAE0075F-3023-415D-9DF0-4071CE5B05B7}" srcId="{2495E3F7-8E30-4A75-A8CE-E18230D9A2B6}" destId="{7190DA77-51DD-4F9D-97F8-DF9BA9D8DDC8}" srcOrd="3" destOrd="0" parTransId="{30C13412-C554-4EE0-85A3-FE60E346F36D}" sibTransId="{50C169E0-31B2-4C0D-B076-48FFE0B5B8CE}"/>
    <dgm:cxn modelId="{966C7483-8A77-400A-AE81-ADB6EE36D3B7}" type="presOf" srcId="{6BB9E484-9F0E-4D75-ACB5-56E6DB6B4CC5}" destId="{11C37AEE-2ED6-492D-985C-86521E2D7F3D}" srcOrd="0" destOrd="0" presId="urn:microsoft.com/office/officeart/2018/2/layout/IconCircleList"/>
    <dgm:cxn modelId="{415E268D-E9A0-4AEF-A2A9-13F979445336}" type="presOf" srcId="{EBD5C90D-1875-4255-BB7B-29A050B1A495}" destId="{66FAF603-851F-47B1-A072-7E5F5AE9A937}" srcOrd="0" destOrd="0" presId="urn:microsoft.com/office/officeart/2018/2/layout/IconCircleList"/>
    <dgm:cxn modelId="{B81AD296-5F43-459F-8101-AAD7F1E89009}" type="presOf" srcId="{7190DA77-51DD-4F9D-97F8-DF9BA9D8DDC8}" destId="{A55DA7A2-78AD-4AA1-B393-0A309D1EB146}" srcOrd="0" destOrd="0" presId="urn:microsoft.com/office/officeart/2018/2/layout/IconCircleList"/>
    <dgm:cxn modelId="{F7C77199-FE94-472E-B99F-BEA261B77CE9}" type="presOf" srcId="{3B2F88F8-EF50-4B00-BF1A-3F237F84DE09}" destId="{544048C8-CA42-4C42-9888-C3AAC8638CC9}" srcOrd="0" destOrd="0" presId="urn:microsoft.com/office/officeart/2018/2/layout/IconCircleList"/>
    <dgm:cxn modelId="{646FCE99-1E60-4D53-96C0-77AF081D7176}" type="presOf" srcId="{2495E3F7-8E30-4A75-A8CE-E18230D9A2B6}" destId="{9663A7F8-2BEF-4B23-AF54-A2E41B102016}" srcOrd="0" destOrd="0" presId="urn:microsoft.com/office/officeart/2018/2/layout/IconCircleList"/>
    <dgm:cxn modelId="{8D18089F-A829-4455-980D-84A9FE812020}" type="presOf" srcId="{9C73F75E-CB6B-433A-9735-CC6ECF3A9753}" destId="{8C68ED67-DB72-4D66-B77F-D283AB865551}" srcOrd="0" destOrd="0" presId="urn:microsoft.com/office/officeart/2018/2/layout/IconCircleList"/>
    <dgm:cxn modelId="{2C1FC9AA-EAC7-4106-B0CD-3D6A4702E9B9}" type="presOf" srcId="{CA113D52-E31E-4C20-AED3-E47FC4C550E2}" destId="{6689CD38-8FDA-4E9B-91B0-CE20F71E54F2}" srcOrd="0" destOrd="0" presId="urn:microsoft.com/office/officeart/2018/2/layout/IconCircleList"/>
    <dgm:cxn modelId="{5A7CECAE-33E0-4A34-A702-6C12FA6C3F54}" srcId="{2495E3F7-8E30-4A75-A8CE-E18230D9A2B6}" destId="{9C73F75E-CB6B-433A-9735-CC6ECF3A9753}" srcOrd="1" destOrd="0" parTransId="{798B3245-54DC-45F0-AE72-23787DB6D282}" sibTransId="{6BB9E484-9F0E-4D75-ACB5-56E6DB6B4CC5}"/>
    <dgm:cxn modelId="{A26429C3-3E3F-40F0-BC0E-CA8FB13BBF87}" srcId="{2495E3F7-8E30-4A75-A8CE-E18230D9A2B6}" destId="{3B2F88F8-EF50-4B00-BF1A-3F237F84DE09}" srcOrd="2" destOrd="0" parTransId="{505BCD95-2F31-4486-8D5C-9F975981FFCF}" sibTransId="{CA113D52-E31E-4C20-AED3-E47FC4C550E2}"/>
    <dgm:cxn modelId="{37AD4AC3-CDBF-4751-A320-484493A2AC28}" type="presOf" srcId="{50C169E0-31B2-4C0D-B076-48FFE0B5B8CE}" destId="{87A6BF0D-08A4-4948-824E-9E1B33327FE4}" srcOrd="0" destOrd="0" presId="urn:microsoft.com/office/officeart/2018/2/layout/IconCircleList"/>
    <dgm:cxn modelId="{665545E3-7808-4ADB-BFDA-384E3200F18E}" type="presOf" srcId="{DB58CE65-5363-4538-97DF-0E2B9ADB2F4F}" destId="{44212E65-7D93-4991-873A-2041388D776F}" srcOrd="0" destOrd="0" presId="urn:microsoft.com/office/officeart/2018/2/layout/IconCircleList"/>
    <dgm:cxn modelId="{249139E8-DD1A-405F-84B4-7C27C4FADE44}" type="presOf" srcId="{5EC11BB0-329C-4CAD-BF1B-C69815096931}" destId="{12EBC53F-7163-4D88-8F27-C941F351E25D}" srcOrd="0" destOrd="0" presId="urn:microsoft.com/office/officeart/2018/2/layout/IconCircleList"/>
    <dgm:cxn modelId="{32C01AEE-B0A9-48C8-A360-90BFE32676A8}" type="presOf" srcId="{AC05F888-ECEA-4D73-8AAE-F7600267388B}" destId="{902A79AF-001E-4928-B07A-E2CF41AD12A7}" srcOrd="0" destOrd="0" presId="urn:microsoft.com/office/officeart/2018/2/layout/IconCircleList"/>
    <dgm:cxn modelId="{8709E1FC-DDDF-4C48-9925-95DAC99CBAEC}" type="presOf" srcId="{149AC851-CD99-4F6A-BC7F-8322932A8C86}" destId="{FA6372F5-9FDC-426B-8804-9B03E1495705}" srcOrd="0" destOrd="0" presId="urn:microsoft.com/office/officeart/2018/2/layout/IconCircleList"/>
    <dgm:cxn modelId="{23A76B14-E29F-4D4F-958B-617285F412BD}" type="presParOf" srcId="{9663A7F8-2BEF-4B23-AF54-A2E41B102016}" destId="{17756262-8B9A-4CE2-8D87-4241FD780DE9}" srcOrd="0" destOrd="0" presId="urn:microsoft.com/office/officeart/2018/2/layout/IconCircleList"/>
    <dgm:cxn modelId="{2AA75CBC-34EC-49AD-9F8C-10897803327F}" type="presParOf" srcId="{17756262-8B9A-4CE2-8D87-4241FD780DE9}" destId="{B9665EC6-B900-4E26-9CDF-AB7B696B264F}" srcOrd="0" destOrd="0" presId="urn:microsoft.com/office/officeart/2018/2/layout/IconCircleList"/>
    <dgm:cxn modelId="{6FD7DE91-8E1A-42FA-AE7D-273FEDDBA40C}" type="presParOf" srcId="{B9665EC6-B900-4E26-9CDF-AB7B696B264F}" destId="{E2A4E77C-29F6-4A41-81D7-EE1EB374D226}" srcOrd="0" destOrd="0" presId="urn:microsoft.com/office/officeart/2018/2/layout/IconCircleList"/>
    <dgm:cxn modelId="{714C15DE-00D0-4F05-84A8-8AC7003AF78F}" type="presParOf" srcId="{B9665EC6-B900-4E26-9CDF-AB7B696B264F}" destId="{05F6BFB2-E4F3-4CDB-A0D6-A410C7255430}" srcOrd="1" destOrd="0" presId="urn:microsoft.com/office/officeart/2018/2/layout/IconCircleList"/>
    <dgm:cxn modelId="{A999A421-F0C1-40EB-807E-D80F43784F9F}" type="presParOf" srcId="{B9665EC6-B900-4E26-9CDF-AB7B696B264F}" destId="{30E09B05-F193-4B8A-A5E9-E024AD16FA55}" srcOrd="2" destOrd="0" presId="urn:microsoft.com/office/officeart/2018/2/layout/IconCircleList"/>
    <dgm:cxn modelId="{32575889-A797-48CA-BB9A-2B02A122510B}" type="presParOf" srcId="{B9665EC6-B900-4E26-9CDF-AB7B696B264F}" destId="{12EBC53F-7163-4D88-8F27-C941F351E25D}" srcOrd="3" destOrd="0" presId="urn:microsoft.com/office/officeart/2018/2/layout/IconCircleList"/>
    <dgm:cxn modelId="{05ADD74C-0FAF-43AC-A7A0-7AD20B8DC6B6}" type="presParOf" srcId="{17756262-8B9A-4CE2-8D87-4241FD780DE9}" destId="{44212E65-7D93-4991-873A-2041388D776F}" srcOrd="1" destOrd="0" presId="urn:microsoft.com/office/officeart/2018/2/layout/IconCircleList"/>
    <dgm:cxn modelId="{0860ACBF-639A-4921-8925-BC3C250A5B99}" type="presParOf" srcId="{17756262-8B9A-4CE2-8D87-4241FD780DE9}" destId="{E89A3FA5-89C4-49CE-A1EC-E35B38AE133B}" srcOrd="2" destOrd="0" presId="urn:microsoft.com/office/officeart/2018/2/layout/IconCircleList"/>
    <dgm:cxn modelId="{1DFD31C6-CD13-4600-9344-A48E33DDDA2B}" type="presParOf" srcId="{E89A3FA5-89C4-49CE-A1EC-E35B38AE133B}" destId="{9D1708A2-39B3-4293-8137-34B751F81E6C}" srcOrd="0" destOrd="0" presId="urn:microsoft.com/office/officeart/2018/2/layout/IconCircleList"/>
    <dgm:cxn modelId="{ED1EEDD1-E57B-4759-9F06-4239EC86AAD6}" type="presParOf" srcId="{E89A3FA5-89C4-49CE-A1EC-E35B38AE133B}" destId="{E9E6A374-295F-49D2-B367-733EEE1BDCE9}" srcOrd="1" destOrd="0" presId="urn:microsoft.com/office/officeart/2018/2/layout/IconCircleList"/>
    <dgm:cxn modelId="{058679B7-4C6E-4163-8F55-C1C2F33E009E}" type="presParOf" srcId="{E89A3FA5-89C4-49CE-A1EC-E35B38AE133B}" destId="{A7D2C16E-3497-4DA2-A5DE-7EEF94AE9AE6}" srcOrd="2" destOrd="0" presId="urn:microsoft.com/office/officeart/2018/2/layout/IconCircleList"/>
    <dgm:cxn modelId="{33B4FFDC-F8F5-49EB-AA39-6BF207DFB323}" type="presParOf" srcId="{E89A3FA5-89C4-49CE-A1EC-E35B38AE133B}" destId="{8C68ED67-DB72-4D66-B77F-D283AB865551}" srcOrd="3" destOrd="0" presId="urn:microsoft.com/office/officeart/2018/2/layout/IconCircleList"/>
    <dgm:cxn modelId="{61287054-CAAB-411E-86B3-7D382A3210AC}" type="presParOf" srcId="{17756262-8B9A-4CE2-8D87-4241FD780DE9}" destId="{11C37AEE-2ED6-492D-985C-86521E2D7F3D}" srcOrd="3" destOrd="0" presId="urn:microsoft.com/office/officeart/2018/2/layout/IconCircleList"/>
    <dgm:cxn modelId="{0126BB29-9B5E-4F89-ADBA-23767B7A9422}" type="presParOf" srcId="{17756262-8B9A-4CE2-8D87-4241FD780DE9}" destId="{4404913A-1B73-4D82-8E2C-566CD9FCF63C}" srcOrd="4" destOrd="0" presId="urn:microsoft.com/office/officeart/2018/2/layout/IconCircleList"/>
    <dgm:cxn modelId="{43814A7B-572F-4D32-8B58-81CC574FC612}" type="presParOf" srcId="{4404913A-1B73-4D82-8E2C-566CD9FCF63C}" destId="{5D59BE91-9852-4FD0-9ACC-212F22C68D32}" srcOrd="0" destOrd="0" presId="urn:microsoft.com/office/officeart/2018/2/layout/IconCircleList"/>
    <dgm:cxn modelId="{562D5DFE-BEB7-4B8B-B062-2FE465AAD79A}" type="presParOf" srcId="{4404913A-1B73-4D82-8E2C-566CD9FCF63C}" destId="{1BEC7D01-204F-4164-9498-EDAB1682835D}" srcOrd="1" destOrd="0" presId="urn:microsoft.com/office/officeart/2018/2/layout/IconCircleList"/>
    <dgm:cxn modelId="{A80D2E8B-E9D2-4BA3-A057-9542BDC7AA42}" type="presParOf" srcId="{4404913A-1B73-4D82-8E2C-566CD9FCF63C}" destId="{B8105DC1-92DF-4458-B9A6-02EB79C206F9}" srcOrd="2" destOrd="0" presId="urn:microsoft.com/office/officeart/2018/2/layout/IconCircleList"/>
    <dgm:cxn modelId="{94988A8D-2366-4C8F-B6E3-5CB85AF02F1B}" type="presParOf" srcId="{4404913A-1B73-4D82-8E2C-566CD9FCF63C}" destId="{544048C8-CA42-4C42-9888-C3AAC8638CC9}" srcOrd="3" destOrd="0" presId="urn:microsoft.com/office/officeart/2018/2/layout/IconCircleList"/>
    <dgm:cxn modelId="{7757AE77-6AF5-428E-B090-3A28514E88FD}" type="presParOf" srcId="{17756262-8B9A-4CE2-8D87-4241FD780DE9}" destId="{6689CD38-8FDA-4E9B-91B0-CE20F71E54F2}" srcOrd="5" destOrd="0" presId="urn:microsoft.com/office/officeart/2018/2/layout/IconCircleList"/>
    <dgm:cxn modelId="{480EE087-3761-4140-81CA-231CB4B9857D}" type="presParOf" srcId="{17756262-8B9A-4CE2-8D87-4241FD780DE9}" destId="{B7A4DACC-E96C-4AE9-AFAC-5495E7305FB3}" srcOrd="6" destOrd="0" presId="urn:microsoft.com/office/officeart/2018/2/layout/IconCircleList"/>
    <dgm:cxn modelId="{806FFD68-2B4B-486E-989B-57A7DC8845CD}" type="presParOf" srcId="{B7A4DACC-E96C-4AE9-AFAC-5495E7305FB3}" destId="{722DBAEC-E76F-4D81-9EDD-A6C6FAFB37BC}" srcOrd="0" destOrd="0" presId="urn:microsoft.com/office/officeart/2018/2/layout/IconCircleList"/>
    <dgm:cxn modelId="{5A4DA4F3-19DC-4EE6-9E9B-8C09169A49AB}" type="presParOf" srcId="{B7A4DACC-E96C-4AE9-AFAC-5495E7305FB3}" destId="{904C116D-3163-4EF7-BCC5-4620B7C68FE3}" srcOrd="1" destOrd="0" presId="urn:microsoft.com/office/officeart/2018/2/layout/IconCircleList"/>
    <dgm:cxn modelId="{7AB9A77C-2C27-4A72-A86B-18D8C06F20F5}" type="presParOf" srcId="{B7A4DACC-E96C-4AE9-AFAC-5495E7305FB3}" destId="{BEBDA993-383C-4CB2-9FBF-6B7A29BA417A}" srcOrd="2" destOrd="0" presId="urn:microsoft.com/office/officeart/2018/2/layout/IconCircleList"/>
    <dgm:cxn modelId="{0BA5DDC1-1453-49BD-9215-B688AF88099C}" type="presParOf" srcId="{B7A4DACC-E96C-4AE9-AFAC-5495E7305FB3}" destId="{A55DA7A2-78AD-4AA1-B393-0A309D1EB146}" srcOrd="3" destOrd="0" presId="urn:microsoft.com/office/officeart/2018/2/layout/IconCircleList"/>
    <dgm:cxn modelId="{61556D1E-A7D1-4247-B62F-9E8C1FF87D30}" type="presParOf" srcId="{17756262-8B9A-4CE2-8D87-4241FD780DE9}" destId="{87A6BF0D-08A4-4948-824E-9E1B33327FE4}" srcOrd="7" destOrd="0" presId="urn:microsoft.com/office/officeart/2018/2/layout/IconCircleList"/>
    <dgm:cxn modelId="{66CE2238-EED1-48CB-9BD8-3F89E7841A96}" type="presParOf" srcId="{17756262-8B9A-4CE2-8D87-4241FD780DE9}" destId="{500DB4AC-F243-4B20-8A33-97D66B2C8552}" srcOrd="8" destOrd="0" presId="urn:microsoft.com/office/officeart/2018/2/layout/IconCircleList"/>
    <dgm:cxn modelId="{00D0A06B-2C31-4DFB-AC0A-297B6D9DB3F2}" type="presParOf" srcId="{500DB4AC-F243-4B20-8A33-97D66B2C8552}" destId="{AB6A7C04-2A23-4F9B-AF59-A64EEDA32B70}" srcOrd="0" destOrd="0" presId="urn:microsoft.com/office/officeart/2018/2/layout/IconCircleList"/>
    <dgm:cxn modelId="{709161E9-F644-4682-8316-6B6F6F136A2D}" type="presParOf" srcId="{500DB4AC-F243-4B20-8A33-97D66B2C8552}" destId="{513135BD-7D3E-4BFC-B0BB-4DE351337B6F}" srcOrd="1" destOrd="0" presId="urn:microsoft.com/office/officeart/2018/2/layout/IconCircleList"/>
    <dgm:cxn modelId="{424F7BA4-92F7-4401-A856-D766946E8765}" type="presParOf" srcId="{500DB4AC-F243-4B20-8A33-97D66B2C8552}" destId="{41D38F4A-CC70-41CD-9287-0C6695D356EA}" srcOrd="2" destOrd="0" presId="urn:microsoft.com/office/officeart/2018/2/layout/IconCircleList"/>
    <dgm:cxn modelId="{52A890C1-DB67-457D-846C-2C3934744A5E}" type="presParOf" srcId="{500DB4AC-F243-4B20-8A33-97D66B2C8552}" destId="{66FAF603-851F-47B1-A072-7E5F5AE9A937}" srcOrd="3" destOrd="0" presId="urn:microsoft.com/office/officeart/2018/2/layout/IconCircleList"/>
    <dgm:cxn modelId="{DB385233-4D16-461B-BA31-C6A87FEEE039}" type="presParOf" srcId="{17756262-8B9A-4CE2-8D87-4241FD780DE9}" destId="{902A79AF-001E-4928-B07A-E2CF41AD12A7}" srcOrd="9" destOrd="0" presId="urn:microsoft.com/office/officeart/2018/2/layout/IconCircleList"/>
    <dgm:cxn modelId="{9BABF7DC-9E19-496D-A24E-C3A61F64E4C4}" type="presParOf" srcId="{17756262-8B9A-4CE2-8D87-4241FD780DE9}" destId="{856499C8-28FB-4D57-81F1-68DD6F4E8984}" srcOrd="10" destOrd="0" presId="urn:microsoft.com/office/officeart/2018/2/layout/IconCircleList"/>
    <dgm:cxn modelId="{D03EAC12-06CB-4653-98C0-D579FA341CFB}" type="presParOf" srcId="{856499C8-28FB-4D57-81F1-68DD6F4E8984}" destId="{4218F9BB-3C42-43F5-89C4-CA34631C0059}" srcOrd="0" destOrd="0" presId="urn:microsoft.com/office/officeart/2018/2/layout/IconCircleList"/>
    <dgm:cxn modelId="{D83BCF20-8CB3-4C59-A244-B4F64E8B7E2B}" type="presParOf" srcId="{856499C8-28FB-4D57-81F1-68DD6F4E8984}" destId="{3AB3531F-627E-4A14-91CB-67EFA15956B7}" srcOrd="1" destOrd="0" presId="urn:microsoft.com/office/officeart/2018/2/layout/IconCircleList"/>
    <dgm:cxn modelId="{BD7EFE0A-A1A9-4BD5-8307-CF5C2BFC5E40}" type="presParOf" srcId="{856499C8-28FB-4D57-81F1-68DD6F4E8984}" destId="{3DC8F12A-E5D4-4291-BDD4-6B6B56143C01}" srcOrd="2" destOrd="0" presId="urn:microsoft.com/office/officeart/2018/2/layout/IconCircleList"/>
    <dgm:cxn modelId="{0CB20FF8-4098-43D0-814F-F0B558901C8D}" type="presParOf" srcId="{856499C8-28FB-4D57-81F1-68DD6F4E8984}" destId="{FA6372F5-9FDC-426B-8804-9B03E149570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E9D4E-7F07-42B5-8D73-E8F36E1118F1}">
      <dsp:nvSpPr>
        <dsp:cNvPr id="0" name=""/>
        <dsp:cNvSpPr/>
      </dsp:nvSpPr>
      <dsp:spPr>
        <a:xfrm>
          <a:off x="2165667" y="431"/>
          <a:ext cx="8662669" cy="561535"/>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a:t>Dink </a:t>
          </a:r>
          <a:r>
            <a:rPr lang="en-US" sz="1700" kern="1200" dirty="0" err="1"/>
            <a:t>voor</a:t>
          </a:r>
          <a:r>
            <a:rPr lang="en-US" sz="1700" kern="1200" dirty="0"/>
            <a:t> </a:t>
          </a:r>
          <a:r>
            <a:rPr lang="en-US" sz="1700" kern="1200" dirty="0" err="1"/>
            <a:t>jy</a:t>
          </a:r>
          <a:r>
            <a:rPr lang="en-US" sz="1700" kern="1200" dirty="0"/>
            <a:t> </a:t>
          </a:r>
          <a:r>
            <a:rPr lang="en-US" sz="1700" kern="1200" dirty="0" err="1"/>
            <a:t>praat</a:t>
          </a:r>
          <a:endParaRPr lang="en-US" sz="1700" kern="1200" dirty="0"/>
        </a:p>
      </dsp:txBody>
      <dsp:txXfrm>
        <a:off x="2165667" y="431"/>
        <a:ext cx="8662669" cy="561535"/>
      </dsp:txXfrm>
    </dsp:sp>
    <dsp:sp modelId="{1FB89C4C-F4ED-4870-84B9-23614FA6732D}">
      <dsp:nvSpPr>
        <dsp:cNvPr id="0" name=""/>
        <dsp:cNvSpPr/>
      </dsp:nvSpPr>
      <dsp:spPr>
        <a:xfrm>
          <a:off x="0" y="431"/>
          <a:ext cx="2165667" cy="561535"/>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GB" sz="2100" kern="1200" dirty="0"/>
            <a:t>Dink</a:t>
          </a:r>
          <a:endParaRPr lang="en-US" sz="2100" kern="1200" dirty="0"/>
        </a:p>
      </dsp:txBody>
      <dsp:txXfrm>
        <a:off x="0" y="431"/>
        <a:ext cx="2165667" cy="561535"/>
      </dsp:txXfrm>
    </dsp:sp>
    <dsp:sp modelId="{5DFA9B10-6AFA-45FD-87FF-3F6AB2047698}">
      <dsp:nvSpPr>
        <dsp:cNvPr id="0" name=""/>
        <dsp:cNvSpPr/>
      </dsp:nvSpPr>
      <dsp:spPr>
        <a:xfrm>
          <a:off x="2165667" y="595659"/>
          <a:ext cx="8662669" cy="561535"/>
        </a:xfrm>
        <a:prstGeom prst="rect">
          <a:avLst/>
        </a:prstGeom>
        <a:solidFill>
          <a:schemeClr val="accent2">
            <a:tint val="40000"/>
            <a:alpha val="90000"/>
            <a:hueOff val="-368373"/>
            <a:satOff val="2454"/>
            <a:lumOff val="224"/>
            <a:alphaOff val="0"/>
          </a:schemeClr>
        </a:solidFill>
        <a:ln w="19050" cap="flat" cmpd="sng" algn="ctr">
          <a:solidFill>
            <a:schemeClr val="accent2">
              <a:tint val="40000"/>
              <a:alpha val="90000"/>
              <a:hueOff val="-368373"/>
              <a:satOff val="2454"/>
              <a:lumOff val="2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err="1"/>
            <a:t>Bespreek</a:t>
          </a:r>
          <a:r>
            <a:rPr lang="en-US" sz="1700" kern="1200" dirty="0"/>
            <a:t> die </a:t>
          </a:r>
          <a:r>
            <a:rPr lang="en-US" sz="1700" kern="1200" dirty="0" err="1"/>
            <a:t>kwessie</a:t>
          </a:r>
          <a:r>
            <a:rPr lang="en-US" sz="1700" kern="1200" dirty="0"/>
            <a:t> </a:t>
          </a:r>
          <a:r>
            <a:rPr lang="en-US" sz="1700" kern="1200" dirty="0" err="1"/>
            <a:t>kalm</a:t>
          </a:r>
          <a:r>
            <a:rPr lang="en-US" sz="1700" kern="1200" dirty="0"/>
            <a:t> </a:t>
          </a:r>
          <a:r>
            <a:rPr lang="en-US" sz="1700" kern="1200" dirty="0" err="1"/>
            <a:t>en</a:t>
          </a:r>
          <a:r>
            <a:rPr lang="en-US" sz="1700" kern="1200" dirty="0"/>
            <a:t> </a:t>
          </a:r>
          <a:r>
            <a:rPr lang="en-US" sz="1700" kern="1200" dirty="0" err="1"/>
            <a:t>rustig</a:t>
          </a:r>
          <a:endParaRPr lang="en-US" sz="1700" kern="1200" dirty="0"/>
        </a:p>
      </dsp:txBody>
      <dsp:txXfrm>
        <a:off x="2165667" y="595659"/>
        <a:ext cx="8662669" cy="561535"/>
      </dsp:txXfrm>
    </dsp:sp>
    <dsp:sp modelId="{B4F127DA-E5CE-474E-98A9-87CD4820D8A7}">
      <dsp:nvSpPr>
        <dsp:cNvPr id="0" name=""/>
        <dsp:cNvSpPr/>
      </dsp:nvSpPr>
      <dsp:spPr>
        <a:xfrm>
          <a:off x="0" y="595659"/>
          <a:ext cx="2165667" cy="561535"/>
        </a:xfrm>
        <a:prstGeom prst="rect">
          <a:avLst/>
        </a:prstGeom>
        <a:solidFill>
          <a:schemeClr val="accent2">
            <a:hueOff val="-264675"/>
            <a:satOff val="298"/>
            <a:lumOff val="706"/>
            <a:alphaOff val="0"/>
          </a:schemeClr>
        </a:solidFill>
        <a:ln w="19050" cap="flat" cmpd="sng" algn="ctr">
          <a:solidFill>
            <a:schemeClr val="accent2">
              <a:hueOff val="-264675"/>
              <a:satOff val="298"/>
              <a:lumOff val="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US" sz="2100" kern="1200" dirty="0" err="1"/>
            <a:t>Bespreek</a:t>
          </a:r>
          <a:endParaRPr lang="en-US" sz="2100" kern="1200" dirty="0"/>
        </a:p>
      </dsp:txBody>
      <dsp:txXfrm>
        <a:off x="0" y="595659"/>
        <a:ext cx="2165667" cy="561535"/>
      </dsp:txXfrm>
    </dsp:sp>
    <dsp:sp modelId="{492CD65C-4474-4879-BF64-469948801B3D}">
      <dsp:nvSpPr>
        <dsp:cNvPr id="0" name=""/>
        <dsp:cNvSpPr/>
      </dsp:nvSpPr>
      <dsp:spPr>
        <a:xfrm>
          <a:off x="2165667" y="1190887"/>
          <a:ext cx="8662669" cy="561535"/>
        </a:xfrm>
        <a:prstGeom prst="rect">
          <a:avLst/>
        </a:prstGeom>
        <a:solidFill>
          <a:schemeClr val="accent2">
            <a:tint val="40000"/>
            <a:alpha val="90000"/>
            <a:hueOff val="-736746"/>
            <a:satOff val="4908"/>
            <a:lumOff val="449"/>
            <a:alphaOff val="0"/>
          </a:schemeClr>
        </a:solidFill>
        <a:ln w="19050" cap="flat" cmpd="sng" algn="ctr">
          <a:solidFill>
            <a:schemeClr val="accent2">
              <a:tint val="40000"/>
              <a:alpha val="90000"/>
              <a:hueOff val="-736746"/>
              <a:satOff val="4908"/>
              <a:lumOff val="4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a:t>Maak </a:t>
          </a:r>
          <a:r>
            <a:rPr lang="en-US" sz="1700" kern="1200" dirty="0" err="1"/>
            <a:t>beurte</a:t>
          </a:r>
          <a:r>
            <a:rPr lang="en-US" sz="1700" kern="1200" dirty="0"/>
            <a:t> om </a:t>
          </a:r>
          <a:r>
            <a:rPr lang="en-US" sz="1700" kern="1200" dirty="0" err="1"/>
            <a:t>te</a:t>
          </a:r>
          <a:r>
            <a:rPr lang="en-US" sz="1700" kern="1200" dirty="0"/>
            <a:t> </a:t>
          </a:r>
          <a:r>
            <a:rPr lang="en-US" sz="1700" kern="1200" dirty="0" err="1"/>
            <a:t>praat</a:t>
          </a:r>
          <a:r>
            <a:rPr lang="en-US" sz="1700" kern="1200" dirty="0"/>
            <a:t> </a:t>
          </a:r>
          <a:r>
            <a:rPr lang="en-US" sz="1700" kern="1200" dirty="0" err="1"/>
            <a:t>en</a:t>
          </a:r>
          <a:r>
            <a:rPr lang="en-US" sz="1700" kern="1200" dirty="0"/>
            <a:t> </a:t>
          </a:r>
          <a:r>
            <a:rPr lang="en-US" sz="1700" kern="1200" dirty="0" err="1"/>
            <a:t>te</a:t>
          </a:r>
          <a:r>
            <a:rPr lang="en-US" sz="1700" kern="1200" dirty="0"/>
            <a:t> </a:t>
          </a:r>
          <a:r>
            <a:rPr lang="en-US" sz="1700" kern="1200" dirty="0" err="1"/>
            <a:t>luister</a:t>
          </a:r>
          <a:endParaRPr lang="en-US" sz="1700" kern="1200" dirty="0"/>
        </a:p>
      </dsp:txBody>
      <dsp:txXfrm>
        <a:off x="2165667" y="1190887"/>
        <a:ext cx="8662669" cy="561535"/>
      </dsp:txXfrm>
    </dsp:sp>
    <dsp:sp modelId="{282C682C-8FFF-494B-A864-C3F65A6EA280}">
      <dsp:nvSpPr>
        <dsp:cNvPr id="0" name=""/>
        <dsp:cNvSpPr/>
      </dsp:nvSpPr>
      <dsp:spPr>
        <a:xfrm>
          <a:off x="0" y="1190887"/>
          <a:ext cx="2165667" cy="561535"/>
        </a:xfrm>
        <a:prstGeom prst="rect">
          <a:avLst/>
        </a:prstGeom>
        <a:solidFill>
          <a:schemeClr val="accent2">
            <a:hueOff val="-529349"/>
            <a:satOff val="597"/>
            <a:lumOff val="1412"/>
            <a:alphaOff val="0"/>
          </a:schemeClr>
        </a:solidFill>
        <a:ln w="19050" cap="flat" cmpd="sng" algn="ctr">
          <a:solidFill>
            <a:schemeClr val="accent2">
              <a:hueOff val="-529349"/>
              <a:satOff val="597"/>
              <a:lumOff val="141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US" sz="2100" kern="1200" dirty="0"/>
            <a:t>Maak </a:t>
          </a:r>
          <a:r>
            <a:rPr lang="en-US" sz="2100" kern="1200" dirty="0" err="1"/>
            <a:t>beurte</a:t>
          </a:r>
          <a:endParaRPr lang="en-US" sz="2100" kern="1200" dirty="0"/>
        </a:p>
      </dsp:txBody>
      <dsp:txXfrm>
        <a:off x="0" y="1190887"/>
        <a:ext cx="2165667" cy="561535"/>
      </dsp:txXfrm>
    </dsp:sp>
    <dsp:sp modelId="{9A5686E8-AD51-4E23-B8BC-7D04269017AA}">
      <dsp:nvSpPr>
        <dsp:cNvPr id="0" name=""/>
        <dsp:cNvSpPr/>
      </dsp:nvSpPr>
      <dsp:spPr>
        <a:xfrm>
          <a:off x="2165667" y="1786114"/>
          <a:ext cx="8662669" cy="561535"/>
        </a:xfrm>
        <a:prstGeom prst="rect">
          <a:avLst/>
        </a:prstGeom>
        <a:solidFill>
          <a:schemeClr val="accent2">
            <a:tint val="40000"/>
            <a:alpha val="90000"/>
            <a:hueOff val="-1105119"/>
            <a:satOff val="7362"/>
            <a:lumOff val="673"/>
            <a:alphaOff val="0"/>
          </a:schemeClr>
        </a:solidFill>
        <a:ln w="19050" cap="flat" cmpd="sng" algn="ctr">
          <a:solidFill>
            <a:schemeClr val="accent2">
              <a:tint val="40000"/>
              <a:alpha val="90000"/>
              <a:hueOff val="-1105119"/>
              <a:satOff val="7362"/>
              <a:lumOff val="6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err="1"/>
            <a:t>Probeer</a:t>
          </a:r>
          <a:r>
            <a:rPr lang="en-US" sz="1700" kern="1200" dirty="0"/>
            <a:t> die </a:t>
          </a:r>
          <a:r>
            <a:rPr lang="en-US" sz="1700" kern="1200" dirty="0" err="1"/>
            <a:t>ander</a:t>
          </a:r>
          <a:r>
            <a:rPr lang="en-US" sz="1700" kern="1200" dirty="0"/>
            <a:t> </a:t>
          </a:r>
          <a:r>
            <a:rPr lang="en-US" sz="1700" kern="1200" dirty="0" err="1"/>
            <a:t>persoon</a:t>
          </a:r>
          <a:r>
            <a:rPr lang="en-US" sz="1700" kern="1200" dirty="0"/>
            <a:t> se </a:t>
          </a:r>
          <a:r>
            <a:rPr lang="en-US" sz="1700" kern="1200" dirty="0" err="1"/>
            <a:t>perspektief</a:t>
          </a:r>
          <a:r>
            <a:rPr lang="en-US" sz="1700" kern="1200" dirty="0"/>
            <a:t> </a:t>
          </a:r>
          <a:r>
            <a:rPr lang="en-US" sz="1700" kern="1200" dirty="0" err="1"/>
            <a:t>verstaan</a:t>
          </a:r>
          <a:endParaRPr lang="en-US" sz="1700" kern="1200" dirty="0"/>
        </a:p>
      </dsp:txBody>
      <dsp:txXfrm>
        <a:off x="2165667" y="1786114"/>
        <a:ext cx="8662669" cy="561535"/>
      </dsp:txXfrm>
    </dsp:sp>
    <dsp:sp modelId="{FD5804FD-978C-4234-AAD4-088717E8E7EB}">
      <dsp:nvSpPr>
        <dsp:cNvPr id="0" name=""/>
        <dsp:cNvSpPr/>
      </dsp:nvSpPr>
      <dsp:spPr>
        <a:xfrm>
          <a:off x="0" y="1786114"/>
          <a:ext cx="2165667" cy="561535"/>
        </a:xfrm>
        <a:prstGeom prst="rect">
          <a:avLst/>
        </a:prstGeom>
        <a:solidFill>
          <a:schemeClr val="accent2">
            <a:hueOff val="-794024"/>
            <a:satOff val="895"/>
            <a:lumOff val="2118"/>
            <a:alphaOff val="0"/>
          </a:schemeClr>
        </a:solidFill>
        <a:ln w="19050" cap="flat" cmpd="sng" algn="ctr">
          <a:solidFill>
            <a:schemeClr val="accent2">
              <a:hueOff val="-794024"/>
              <a:satOff val="895"/>
              <a:lumOff val="211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US" sz="2100" kern="1200" dirty="0" err="1"/>
            <a:t>Verstaan</a:t>
          </a:r>
          <a:endParaRPr lang="en-US" sz="2100" kern="1200" dirty="0"/>
        </a:p>
      </dsp:txBody>
      <dsp:txXfrm>
        <a:off x="0" y="1786114"/>
        <a:ext cx="2165667" cy="561535"/>
      </dsp:txXfrm>
    </dsp:sp>
    <dsp:sp modelId="{8AA0EBBC-A41C-4C2A-A862-9CE9CAA02555}">
      <dsp:nvSpPr>
        <dsp:cNvPr id="0" name=""/>
        <dsp:cNvSpPr/>
      </dsp:nvSpPr>
      <dsp:spPr>
        <a:xfrm>
          <a:off x="2165667" y="2381342"/>
          <a:ext cx="8662669" cy="561535"/>
        </a:xfrm>
        <a:prstGeom prst="rect">
          <a:avLst/>
        </a:prstGeom>
        <a:solidFill>
          <a:schemeClr val="accent2">
            <a:tint val="40000"/>
            <a:alpha val="90000"/>
            <a:hueOff val="-1473492"/>
            <a:satOff val="9816"/>
            <a:lumOff val="898"/>
            <a:alphaOff val="0"/>
          </a:schemeClr>
        </a:solidFill>
        <a:ln w="19050" cap="flat" cmpd="sng" algn="ctr">
          <a:solidFill>
            <a:schemeClr val="accent2">
              <a:tint val="40000"/>
              <a:alpha val="90000"/>
              <a:hueOff val="-1473492"/>
              <a:satOff val="9816"/>
              <a:lumOff val="8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err="1"/>
            <a:t>Vermy</a:t>
          </a:r>
          <a:r>
            <a:rPr lang="en-US" sz="1700" kern="1200" dirty="0"/>
            <a:t> </a:t>
          </a:r>
          <a:r>
            <a:rPr lang="en-US" sz="1700" kern="1200" dirty="0" err="1"/>
            <a:t>blaam</a:t>
          </a:r>
          <a:r>
            <a:rPr lang="en-US" sz="1700" kern="1200" dirty="0"/>
            <a:t> </a:t>
          </a:r>
          <a:r>
            <a:rPr lang="en-US" sz="1700" kern="1200" dirty="0" err="1"/>
            <a:t>en</a:t>
          </a:r>
          <a:r>
            <a:rPr lang="en-US" sz="1700" kern="1200" dirty="0"/>
            <a:t> </a:t>
          </a:r>
          <a:r>
            <a:rPr lang="en-US" sz="1700" kern="1200" dirty="0" err="1"/>
            <a:t>fokus</a:t>
          </a:r>
          <a:r>
            <a:rPr lang="en-US" sz="1700" kern="1200" dirty="0"/>
            <a:t> op </a:t>
          </a:r>
          <a:r>
            <a:rPr lang="en-US" sz="1700" kern="1200" dirty="0" err="1"/>
            <a:t>oplossings</a:t>
          </a:r>
          <a:endParaRPr lang="en-US" sz="1700" kern="1200" dirty="0"/>
        </a:p>
      </dsp:txBody>
      <dsp:txXfrm>
        <a:off x="2165667" y="2381342"/>
        <a:ext cx="8662669" cy="561535"/>
      </dsp:txXfrm>
    </dsp:sp>
    <dsp:sp modelId="{ACE9958F-0A53-4065-A206-7770B6E4E529}">
      <dsp:nvSpPr>
        <dsp:cNvPr id="0" name=""/>
        <dsp:cNvSpPr/>
      </dsp:nvSpPr>
      <dsp:spPr>
        <a:xfrm>
          <a:off x="0" y="2381342"/>
          <a:ext cx="2165667" cy="561535"/>
        </a:xfrm>
        <a:prstGeom prst="rect">
          <a:avLst/>
        </a:prstGeom>
        <a:solidFill>
          <a:schemeClr val="accent2">
            <a:hueOff val="-1058698"/>
            <a:satOff val="1194"/>
            <a:lumOff val="2824"/>
            <a:alphaOff val="0"/>
          </a:schemeClr>
        </a:solidFill>
        <a:ln w="19050" cap="flat" cmpd="sng" algn="ctr">
          <a:solidFill>
            <a:schemeClr val="accent2">
              <a:hueOff val="-1058698"/>
              <a:satOff val="1194"/>
              <a:lumOff val="282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US" sz="2100" kern="1200" dirty="0" err="1"/>
            <a:t>Vermy</a:t>
          </a:r>
          <a:endParaRPr lang="en-US" sz="2100" kern="1200" dirty="0"/>
        </a:p>
      </dsp:txBody>
      <dsp:txXfrm>
        <a:off x="0" y="2381342"/>
        <a:ext cx="2165667" cy="561535"/>
      </dsp:txXfrm>
    </dsp:sp>
    <dsp:sp modelId="{B7E779F4-3FF7-4AD7-8446-A7E8BCE53B3D}">
      <dsp:nvSpPr>
        <dsp:cNvPr id="0" name=""/>
        <dsp:cNvSpPr/>
      </dsp:nvSpPr>
      <dsp:spPr>
        <a:xfrm>
          <a:off x="2165667" y="2976569"/>
          <a:ext cx="8662669" cy="561535"/>
        </a:xfrm>
        <a:prstGeom prst="rect">
          <a:avLst/>
        </a:prstGeom>
        <a:solidFill>
          <a:schemeClr val="accent2">
            <a:tint val="40000"/>
            <a:alpha val="90000"/>
            <a:hueOff val="-1841865"/>
            <a:satOff val="12270"/>
            <a:lumOff val="1122"/>
            <a:alphaOff val="0"/>
          </a:schemeClr>
        </a:solidFill>
        <a:ln w="19050" cap="flat" cmpd="sng" algn="ctr">
          <a:solidFill>
            <a:schemeClr val="accent2">
              <a:tint val="40000"/>
              <a:alpha val="90000"/>
              <a:hueOff val="-1841865"/>
              <a:satOff val="12270"/>
              <a:lumOff val="1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8080" tIns="142630" rIns="168080" bIns="142630" numCol="1" spcCol="1270" anchor="ctr" anchorCtr="0">
          <a:noAutofit/>
        </a:bodyPr>
        <a:lstStyle/>
        <a:p>
          <a:pPr marL="0" lvl="0" indent="0" algn="l" defTabSz="755650">
            <a:lnSpc>
              <a:spcPct val="100000"/>
            </a:lnSpc>
            <a:spcBef>
              <a:spcPct val="0"/>
            </a:spcBef>
            <a:spcAft>
              <a:spcPct val="35000"/>
            </a:spcAft>
            <a:buNone/>
          </a:pPr>
          <a:r>
            <a:rPr lang="en-US" sz="1700" kern="1200" dirty="0" err="1"/>
            <a:t>Aanvaar</a:t>
          </a:r>
          <a:r>
            <a:rPr lang="en-US" sz="1700" kern="1200" dirty="0"/>
            <a:t> </a:t>
          </a:r>
          <a:r>
            <a:rPr lang="en-US" sz="1700" kern="1200" dirty="0" err="1"/>
            <a:t>dat</a:t>
          </a:r>
          <a:r>
            <a:rPr lang="en-US" sz="1700" kern="1200" dirty="0"/>
            <a:t> </a:t>
          </a:r>
          <a:r>
            <a:rPr lang="en-US" sz="1700" kern="1200" dirty="0" err="1"/>
            <a:t>daar</a:t>
          </a:r>
          <a:r>
            <a:rPr lang="en-US" sz="1700" kern="1200" dirty="0"/>
            <a:t> </a:t>
          </a:r>
          <a:r>
            <a:rPr lang="en-US" sz="1700" kern="1200" dirty="0" err="1"/>
            <a:t>nie</a:t>
          </a:r>
          <a:r>
            <a:rPr lang="en-US" sz="1700" kern="1200" dirty="0"/>
            <a:t> ’n </a:t>
          </a:r>
          <a:r>
            <a:rPr lang="en-US" sz="1700" kern="1200" dirty="0" err="1"/>
            <a:t>gemeenskaplike</a:t>
          </a:r>
          <a:r>
            <a:rPr lang="en-US" sz="1700" kern="1200" dirty="0"/>
            <a:t> </a:t>
          </a:r>
          <a:r>
            <a:rPr lang="en-US" sz="1700" kern="1200" dirty="0" err="1"/>
            <a:t>oplossing</a:t>
          </a:r>
          <a:r>
            <a:rPr lang="en-US" sz="1700" kern="1200" dirty="0"/>
            <a:t> is </a:t>
          </a:r>
          <a:r>
            <a:rPr lang="en-US" sz="1700" kern="1200" dirty="0" err="1"/>
            <a:t>nie</a:t>
          </a:r>
          <a:r>
            <a:rPr lang="en-US" sz="1700" kern="1200" dirty="0"/>
            <a:t> </a:t>
          </a:r>
        </a:p>
      </dsp:txBody>
      <dsp:txXfrm>
        <a:off x="2165667" y="2976569"/>
        <a:ext cx="8662669" cy="561535"/>
      </dsp:txXfrm>
    </dsp:sp>
    <dsp:sp modelId="{AC705A68-AD47-41F1-98DA-F3E096A0CC2A}">
      <dsp:nvSpPr>
        <dsp:cNvPr id="0" name=""/>
        <dsp:cNvSpPr/>
      </dsp:nvSpPr>
      <dsp:spPr>
        <a:xfrm>
          <a:off x="0" y="2976569"/>
          <a:ext cx="2165667" cy="561535"/>
        </a:xfrm>
        <a:prstGeom prst="rect">
          <a:avLst/>
        </a:prstGeom>
        <a:solidFill>
          <a:schemeClr val="accent2">
            <a:hueOff val="-1323373"/>
            <a:satOff val="1492"/>
            <a:lumOff val="3530"/>
            <a:alphaOff val="0"/>
          </a:schemeClr>
        </a:solidFill>
        <a:ln w="1905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600" tIns="55467" rIns="114600" bIns="55467" numCol="1" spcCol="1270" anchor="ctr" anchorCtr="0">
          <a:noAutofit/>
        </a:bodyPr>
        <a:lstStyle/>
        <a:p>
          <a:pPr marL="0" lvl="0" indent="0" algn="ctr" defTabSz="933450">
            <a:lnSpc>
              <a:spcPct val="90000"/>
            </a:lnSpc>
            <a:spcBef>
              <a:spcPct val="0"/>
            </a:spcBef>
            <a:spcAft>
              <a:spcPct val="35000"/>
            </a:spcAft>
            <a:buNone/>
          </a:pPr>
          <a:r>
            <a:rPr lang="en-US" sz="2100" kern="1200" dirty="0" err="1"/>
            <a:t>Aanvaar</a:t>
          </a:r>
          <a:endParaRPr lang="en-US" sz="2100" kern="1200" dirty="0"/>
        </a:p>
      </dsp:txBody>
      <dsp:txXfrm>
        <a:off x="0" y="2976569"/>
        <a:ext cx="2165667" cy="561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4E77C-29F6-4A41-81D7-EE1EB374D226}">
      <dsp:nvSpPr>
        <dsp:cNvPr id="0" name=""/>
        <dsp:cNvSpPr/>
      </dsp:nvSpPr>
      <dsp:spPr>
        <a:xfrm>
          <a:off x="1377734" y="36249"/>
          <a:ext cx="942229" cy="94222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F6BFB2-E4F3-4CDB-A0D6-A410C7255430}">
      <dsp:nvSpPr>
        <dsp:cNvPr id="0" name=""/>
        <dsp:cNvSpPr/>
      </dsp:nvSpPr>
      <dsp:spPr>
        <a:xfrm>
          <a:off x="1575602" y="234117"/>
          <a:ext cx="546492" cy="5464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EBC53F-7163-4D88-8F27-C941F351E25D}">
      <dsp:nvSpPr>
        <dsp:cNvPr id="0" name=""/>
        <dsp:cNvSpPr/>
      </dsp:nvSpPr>
      <dsp:spPr>
        <a:xfrm>
          <a:off x="2521869" y="36249"/>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Wees </a:t>
          </a:r>
          <a:r>
            <a:rPr lang="en-US" sz="2400" b="1" kern="1200" dirty="0" err="1"/>
            <a:t>duidelik</a:t>
          </a:r>
          <a:r>
            <a:rPr lang="en-US" sz="2400" b="1" kern="1200" dirty="0"/>
            <a:t> </a:t>
          </a:r>
          <a:r>
            <a:rPr lang="en-US" sz="2400" b="1" kern="1200" dirty="0" err="1"/>
            <a:t>en</a:t>
          </a:r>
          <a:r>
            <a:rPr lang="en-US" sz="2400" b="1" kern="1200" dirty="0"/>
            <a:t> </a:t>
          </a:r>
          <a:r>
            <a:rPr lang="en-US" sz="2400" b="1" kern="1200" dirty="0" err="1"/>
            <a:t>eerlik</a:t>
          </a:r>
          <a:endParaRPr lang="en-US" sz="2400" kern="1200" dirty="0"/>
        </a:p>
      </dsp:txBody>
      <dsp:txXfrm>
        <a:off x="2521869" y="36249"/>
        <a:ext cx="2220968" cy="942229"/>
      </dsp:txXfrm>
    </dsp:sp>
    <dsp:sp modelId="{9D1708A2-39B3-4293-8137-34B751F81E6C}">
      <dsp:nvSpPr>
        <dsp:cNvPr id="0" name=""/>
        <dsp:cNvSpPr/>
      </dsp:nvSpPr>
      <dsp:spPr>
        <a:xfrm>
          <a:off x="5129824" y="36249"/>
          <a:ext cx="942229" cy="94222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E6A374-295F-49D2-B367-733EEE1BDCE9}">
      <dsp:nvSpPr>
        <dsp:cNvPr id="0" name=""/>
        <dsp:cNvSpPr/>
      </dsp:nvSpPr>
      <dsp:spPr>
        <a:xfrm>
          <a:off x="5327693" y="234117"/>
          <a:ext cx="546492" cy="5464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68ED67-DB72-4D66-B77F-D283AB865551}">
      <dsp:nvSpPr>
        <dsp:cNvPr id="0" name=""/>
        <dsp:cNvSpPr/>
      </dsp:nvSpPr>
      <dsp:spPr>
        <a:xfrm>
          <a:off x="6273960" y="36249"/>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Kies</a:t>
          </a:r>
          <a:r>
            <a:rPr lang="en-US" sz="2400" b="1" kern="1200" dirty="0"/>
            <a:t> die </a:t>
          </a:r>
          <a:r>
            <a:rPr lang="en-US" sz="2400" b="1" kern="1200" dirty="0" err="1"/>
            <a:t>regte</a:t>
          </a:r>
          <a:r>
            <a:rPr lang="en-US" sz="2400" b="1" kern="1200" dirty="0"/>
            <a:t> </a:t>
          </a:r>
          <a:r>
            <a:rPr lang="en-US" sz="2400" b="1" kern="1200" dirty="0" err="1"/>
            <a:t>tyd</a:t>
          </a:r>
          <a:r>
            <a:rPr lang="en-US" sz="2400" b="1" kern="1200" dirty="0"/>
            <a:t> </a:t>
          </a:r>
          <a:r>
            <a:rPr lang="en-US" sz="2400" b="1" kern="1200" dirty="0" err="1"/>
            <a:t>en</a:t>
          </a:r>
          <a:r>
            <a:rPr lang="en-US" sz="2400" b="1" kern="1200" dirty="0"/>
            <a:t> </a:t>
          </a:r>
          <a:r>
            <a:rPr lang="en-US" sz="2400" b="1" kern="1200" dirty="0" err="1"/>
            <a:t>plek</a:t>
          </a:r>
          <a:endParaRPr lang="en-US" sz="2400" kern="1200" dirty="0"/>
        </a:p>
      </dsp:txBody>
      <dsp:txXfrm>
        <a:off x="6273960" y="36249"/>
        <a:ext cx="2220968" cy="942229"/>
      </dsp:txXfrm>
    </dsp:sp>
    <dsp:sp modelId="{5D59BE91-9852-4FD0-9ACC-212F22C68D32}">
      <dsp:nvSpPr>
        <dsp:cNvPr id="0" name=""/>
        <dsp:cNvSpPr/>
      </dsp:nvSpPr>
      <dsp:spPr>
        <a:xfrm>
          <a:off x="1377734" y="1725238"/>
          <a:ext cx="942229" cy="94222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EC7D01-204F-4164-9498-EDAB1682835D}">
      <dsp:nvSpPr>
        <dsp:cNvPr id="0" name=""/>
        <dsp:cNvSpPr/>
      </dsp:nvSpPr>
      <dsp:spPr>
        <a:xfrm>
          <a:off x="1575602" y="1923106"/>
          <a:ext cx="546492" cy="5464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4048C8-CA42-4C42-9888-C3AAC8638CC9}">
      <dsp:nvSpPr>
        <dsp:cNvPr id="0" name=""/>
        <dsp:cNvSpPr/>
      </dsp:nvSpPr>
      <dsp:spPr>
        <a:xfrm>
          <a:off x="2521869" y="1725238"/>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Beplan</a:t>
          </a:r>
          <a:r>
            <a:rPr lang="en-US" sz="2400" b="1" kern="1200" dirty="0"/>
            <a:t> wat </a:t>
          </a:r>
          <a:r>
            <a:rPr lang="en-US" sz="2400" b="1" kern="1200" dirty="0" err="1"/>
            <a:t>jy</a:t>
          </a:r>
          <a:r>
            <a:rPr lang="en-US" sz="2400" b="1" kern="1200" dirty="0"/>
            <a:t> </a:t>
          </a:r>
          <a:r>
            <a:rPr lang="en-US" sz="2400" b="1" kern="1200" dirty="0" err="1"/>
            <a:t>gaan</a:t>
          </a:r>
          <a:r>
            <a:rPr lang="en-US" sz="2400" b="1" kern="1200" dirty="0"/>
            <a:t> </a:t>
          </a:r>
          <a:r>
            <a:rPr lang="en-US" sz="2400" b="1" kern="1200" dirty="0" err="1"/>
            <a:t>sê</a:t>
          </a:r>
          <a:endParaRPr lang="en-US" sz="2400" kern="1200" dirty="0"/>
        </a:p>
      </dsp:txBody>
      <dsp:txXfrm>
        <a:off x="2521869" y="1725238"/>
        <a:ext cx="2220968" cy="942229"/>
      </dsp:txXfrm>
    </dsp:sp>
    <dsp:sp modelId="{722DBAEC-E76F-4D81-9EDD-A6C6FAFB37BC}">
      <dsp:nvSpPr>
        <dsp:cNvPr id="0" name=""/>
        <dsp:cNvSpPr/>
      </dsp:nvSpPr>
      <dsp:spPr>
        <a:xfrm>
          <a:off x="5129824" y="1725238"/>
          <a:ext cx="942229" cy="94222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4C116D-3163-4EF7-BCC5-4620B7C68FE3}">
      <dsp:nvSpPr>
        <dsp:cNvPr id="0" name=""/>
        <dsp:cNvSpPr/>
      </dsp:nvSpPr>
      <dsp:spPr>
        <a:xfrm>
          <a:off x="5327693" y="1923106"/>
          <a:ext cx="546492" cy="5464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5DA7A2-78AD-4AA1-B393-0A309D1EB146}">
      <dsp:nvSpPr>
        <dsp:cNvPr id="0" name=""/>
        <dsp:cNvSpPr/>
      </dsp:nvSpPr>
      <dsp:spPr>
        <a:xfrm>
          <a:off x="6273960" y="1725238"/>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Gebruik</a:t>
          </a:r>
          <a:r>
            <a:rPr lang="en-US" sz="2400" b="1" kern="1200" dirty="0"/>
            <a:t> van </a:t>
          </a:r>
          <a:r>
            <a:rPr lang="en-US" sz="2400" b="1" kern="1200" dirty="0" err="1"/>
            <a:t>selfone</a:t>
          </a:r>
          <a:endParaRPr lang="en-US" sz="2400" kern="1200" dirty="0"/>
        </a:p>
      </dsp:txBody>
      <dsp:txXfrm>
        <a:off x="6273960" y="1725238"/>
        <a:ext cx="2220968" cy="942229"/>
      </dsp:txXfrm>
    </dsp:sp>
    <dsp:sp modelId="{AB6A7C04-2A23-4F9B-AF59-A64EEDA32B70}">
      <dsp:nvSpPr>
        <dsp:cNvPr id="0" name=""/>
        <dsp:cNvSpPr/>
      </dsp:nvSpPr>
      <dsp:spPr>
        <a:xfrm>
          <a:off x="1377734" y="3414227"/>
          <a:ext cx="942229" cy="94222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3135BD-7D3E-4BFC-B0BB-4DE351337B6F}">
      <dsp:nvSpPr>
        <dsp:cNvPr id="0" name=""/>
        <dsp:cNvSpPr/>
      </dsp:nvSpPr>
      <dsp:spPr>
        <a:xfrm>
          <a:off x="1575602" y="3612095"/>
          <a:ext cx="546492" cy="5464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FAF603-851F-47B1-A072-7E5F5AE9A937}">
      <dsp:nvSpPr>
        <dsp:cNvPr id="0" name=""/>
        <dsp:cNvSpPr/>
      </dsp:nvSpPr>
      <dsp:spPr>
        <a:xfrm>
          <a:off x="2521869" y="3414227"/>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Selversorging</a:t>
          </a:r>
          <a:endParaRPr lang="en-US" sz="2400" kern="1200" dirty="0"/>
        </a:p>
      </dsp:txBody>
      <dsp:txXfrm>
        <a:off x="2521869" y="3414227"/>
        <a:ext cx="2220968" cy="942229"/>
      </dsp:txXfrm>
    </dsp:sp>
    <dsp:sp modelId="{4218F9BB-3C42-43F5-89C4-CA34631C0059}">
      <dsp:nvSpPr>
        <dsp:cNvPr id="0" name=""/>
        <dsp:cNvSpPr/>
      </dsp:nvSpPr>
      <dsp:spPr>
        <a:xfrm>
          <a:off x="5129824" y="3414227"/>
          <a:ext cx="942229" cy="94222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B3531F-627E-4A14-91CB-67EFA15956B7}">
      <dsp:nvSpPr>
        <dsp:cNvPr id="0" name=""/>
        <dsp:cNvSpPr/>
      </dsp:nvSpPr>
      <dsp:spPr>
        <a:xfrm>
          <a:off x="5327693" y="3612095"/>
          <a:ext cx="546492" cy="5464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6372F5-9FDC-426B-8804-9B03E1495705}">
      <dsp:nvSpPr>
        <dsp:cNvPr id="0" name=""/>
        <dsp:cNvSpPr/>
      </dsp:nvSpPr>
      <dsp:spPr>
        <a:xfrm>
          <a:off x="6273960" y="3414227"/>
          <a:ext cx="2220968" cy="942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Moenie</a:t>
          </a:r>
          <a:r>
            <a:rPr lang="en-US" sz="2400" b="1" kern="1200" dirty="0"/>
            <a:t> </a:t>
          </a:r>
          <a:r>
            <a:rPr lang="en-US" sz="2400" b="1" kern="1200" dirty="0" err="1"/>
            <a:t>skuldig</a:t>
          </a:r>
          <a:r>
            <a:rPr lang="en-US" sz="2400" b="1" kern="1200" dirty="0"/>
            <a:t> </a:t>
          </a:r>
          <a:r>
            <a:rPr lang="en-US" sz="2400" b="1" kern="1200" dirty="0" err="1"/>
            <a:t>voel</a:t>
          </a:r>
          <a:r>
            <a:rPr lang="en-US" sz="2400" b="1" kern="1200" dirty="0"/>
            <a:t> </a:t>
          </a:r>
          <a:r>
            <a:rPr lang="en-US" sz="2400" b="1" kern="1200" dirty="0" err="1"/>
            <a:t>nie</a:t>
          </a:r>
          <a:endParaRPr lang="en-US" sz="2400" kern="1200" dirty="0"/>
        </a:p>
      </dsp:txBody>
      <dsp:txXfrm>
        <a:off x="6273960" y="3414227"/>
        <a:ext cx="2220968" cy="942229"/>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C9B7B-6AFB-4317-B53F-DB372C4101F7}" type="datetimeFigureOut">
              <a:rPr lang="en-US" smtClean="0"/>
              <a:t>8/2/2024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0EF7C-6434-48DA-BA20-C3BC408B3295}" type="slidenum">
              <a:rPr lang="en-US" smtClean="0"/>
              <a:t>‹#›</a:t>
            </a:fld>
            <a:endParaRPr lang="en-US"/>
          </a:p>
        </p:txBody>
      </p:sp>
    </p:spTree>
    <p:extLst>
      <p:ext uri="{BB962C8B-B14F-4D97-AF65-F5344CB8AC3E}">
        <p14:creationId xmlns:p14="http://schemas.microsoft.com/office/powerpoint/2010/main" val="2732585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zHXYWMnm7Y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Laat hulle toe om rustig te raak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die vorige les het ons gekyk na gepaste gedrag in verhoudings en hoe om probleme in verhoudings aan te spreek.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hierdie week se les gaan ons kyk na die vermoë om op opbouende maniere te verskil en hoe om 'n verhouding op gepaste wyse te beëindig. </a:t>
            </a:r>
            <a:endParaRPr lang="en-US" sz="1800" dirty="0">
              <a:effectLst/>
              <a:latin typeface="Noto Sans Symbols"/>
              <a:ea typeface="Noto Sans Symbols"/>
              <a:cs typeface="Noto Sans Symbols"/>
            </a:endParaRPr>
          </a:p>
          <a:p>
            <a:endParaRPr lang="en-GB" dirty="0"/>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1</a:t>
            </a:fld>
            <a:endParaRPr lang="en-US"/>
          </a:p>
        </p:txBody>
      </p:sp>
    </p:spTree>
    <p:extLst>
      <p:ext uri="{BB962C8B-B14F-4D97-AF65-F5344CB8AC3E}">
        <p14:creationId xmlns:p14="http://schemas.microsoft.com/office/powerpoint/2010/main" val="2671940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Huiswerk</a:t>
            </a:r>
            <a:r>
              <a:rPr lang="en-GB" dirty="0"/>
              <a:t> </a:t>
            </a:r>
            <a:r>
              <a:rPr lang="en-GB" dirty="0" err="1"/>
              <a:t>Terugvoer</a:t>
            </a:r>
            <a:r>
              <a:rPr lang="en-GB" dirty="0"/>
              <a:t> (4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Jy het die </a:t>
            </a:r>
            <a:r>
              <a:rPr lang="af-ZA" sz="1200" dirty="0" err="1">
                <a:solidFill>
                  <a:srgbClr val="000000"/>
                </a:solidFill>
                <a:effectLst/>
                <a:latin typeface="Calibri" panose="020F0502020204030204" pitchFamily="34" charset="0"/>
                <a:ea typeface="Arial" panose="020B0604020202020204" pitchFamily="34" charset="0"/>
                <a:cs typeface="Noto Sans Symbols"/>
              </a:rPr>
              <a:t>Vriendskapstuinaktiwiteit</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200" dirty="0">
                <a:solidFill>
                  <a:srgbClr val="000000"/>
                </a:solidFill>
                <a:effectLst/>
                <a:latin typeface="Calibri" panose="020F0502020204030204" pitchFamily="34" charset="0"/>
                <a:ea typeface="Arial" panose="020B0604020202020204" pitchFamily="34" charset="0"/>
                <a:cs typeface="Noto Sans Symbols"/>
              </a:rPr>
              <a:t>) as huiswerk voltooi.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hoor 'n bietjie wat julle daaruit geleer het.</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asseblief met ons die volgende:</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eienskappe maak 'n goeie vriend(in)?.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ongesonde aspekte van vriendskappe het jy geïdentifiseer?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In hierdie aktiwiteit het jy ontdek wat jy in verhoudings waardeer sowel as watter grense vir jou belangrik is. Soos in die vorige les bespreek het, kan verhoudings uitdagings inhou, maar wanneer iemand vir ons belangrik is, </a:t>
            </a:r>
            <a:r>
              <a:rPr lang="af-ZA" sz="1200" dirty="0" err="1">
                <a:solidFill>
                  <a:srgbClr val="000000"/>
                </a:solidFill>
                <a:effectLst/>
                <a:latin typeface="Calibri" panose="020F0502020204030204" pitchFamily="34" charset="0"/>
                <a:ea typeface="Arial" panose="020B0604020202020204" pitchFamily="34" charset="0"/>
                <a:cs typeface="Noto Sans Symbols"/>
              </a:rPr>
              <a:t>moét</a:t>
            </a:r>
            <a:r>
              <a:rPr lang="af-ZA" sz="1200" dirty="0">
                <a:solidFill>
                  <a:srgbClr val="000000"/>
                </a:solidFill>
                <a:effectLst/>
                <a:latin typeface="Calibri" panose="020F0502020204030204" pitchFamily="34" charset="0"/>
                <a:ea typeface="Arial" panose="020B0604020202020204" pitchFamily="34" charset="0"/>
                <a:cs typeface="Noto Sans Symbols"/>
              </a:rPr>
              <a:t> ons ons bekommernisse openlik kommunikeer sodat ons die verhouding kan koester en instandhou.</a:t>
            </a:r>
            <a:endParaRPr lang="en-US" sz="1200" dirty="0">
              <a:effectLst/>
              <a:latin typeface="Noto Sans Symbols"/>
              <a:ea typeface="Noto Sans Symbols"/>
              <a:cs typeface="Noto Sans Symbols"/>
            </a:endParaRPr>
          </a:p>
          <a:p>
            <a:r>
              <a:rPr lang="sq-AL" sz="1200" dirty="0">
                <a:effectLst/>
                <a:latin typeface="Calibri" panose="020F0502020204030204" pitchFamily="34" charset="0"/>
                <a:ea typeface="Times New Roman" panose="02020603050405020304" pitchFamily="18" charset="0"/>
              </a:rPr>
              <a:t>Meningsverskille is 'n natuurlike deel van enige verhouding. As dit op 'n opbouende manier hanteer word, kan dit selfs die vriendskapsband versterk. </a:t>
            </a:r>
            <a:r>
              <a:rPr lang="en-GB" sz="1200" dirty="0">
                <a:solidFill>
                  <a:srgbClr val="000000"/>
                </a:solidFill>
                <a:effectLst/>
                <a:latin typeface="Calibri" panose="020F0502020204030204" pitchFamily="34" charset="0"/>
                <a:ea typeface="Arial" panose="020B0604020202020204" pitchFamily="34" charset="0"/>
              </a:rPr>
              <a:t>(</a:t>
            </a:r>
            <a:r>
              <a:rPr lang="en-GB" sz="1200" dirty="0" err="1">
                <a:solidFill>
                  <a:srgbClr val="000000"/>
                </a:solidFill>
                <a:effectLst/>
                <a:latin typeface="Calibri" panose="020F0502020204030204" pitchFamily="34" charset="0"/>
                <a:ea typeface="Arial" panose="020B0604020202020204" pitchFamily="34" charset="0"/>
              </a:rPr>
              <a:t>Onthou</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niemand</a:t>
            </a:r>
            <a:r>
              <a:rPr lang="en-GB" sz="1200" dirty="0">
                <a:solidFill>
                  <a:srgbClr val="000000"/>
                </a:solidFill>
                <a:effectLst/>
                <a:latin typeface="Calibri" panose="020F0502020204030204" pitchFamily="34" charset="0"/>
                <a:ea typeface="Arial" panose="020B0604020202020204" pitchFamily="34" charset="0"/>
              </a:rPr>
              <a:t> is </a:t>
            </a:r>
            <a:r>
              <a:rPr lang="en-GB" sz="1200" dirty="0" err="1">
                <a:solidFill>
                  <a:srgbClr val="000000"/>
                </a:solidFill>
                <a:effectLst/>
                <a:latin typeface="Calibri" panose="020F0502020204030204" pitchFamily="34" charset="0"/>
                <a:ea typeface="Arial" panose="020B0604020202020204" pitchFamily="34" charset="0"/>
              </a:rPr>
              <a:t>perfek</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nie</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en</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ons</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almal</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maak</a:t>
            </a:r>
            <a:r>
              <a:rPr lang="en-GB" sz="1200" dirty="0">
                <a:solidFill>
                  <a:srgbClr val="000000"/>
                </a:solidFill>
                <a:effectLst/>
                <a:latin typeface="Calibri" panose="020F0502020204030204" pitchFamily="34" charset="0"/>
                <a:ea typeface="Arial" panose="020B0604020202020204" pitchFamily="34" charset="0"/>
              </a:rPr>
              <a:t> </a:t>
            </a:r>
            <a:r>
              <a:rPr lang="en-GB" sz="1200" dirty="0" err="1">
                <a:solidFill>
                  <a:srgbClr val="000000"/>
                </a:solidFill>
                <a:effectLst/>
                <a:latin typeface="Calibri" panose="020F0502020204030204" pitchFamily="34" charset="0"/>
                <a:ea typeface="Arial" panose="020B0604020202020204" pitchFamily="34" charset="0"/>
              </a:rPr>
              <a:t>foute</a:t>
            </a:r>
            <a:r>
              <a:rPr lang="en-GB" sz="1200" dirty="0">
                <a:solidFill>
                  <a:srgbClr val="000000"/>
                </a:solidFill>
                <a:effectLst/>
                <a:latin typeface="Calibri" panose="020F0502020204030204" pitchFamily="34" charset="0"/>
                <a:ea typeface="Arial" panose="020B0604020202020204" pitchFamily="34" charset="0"/>
              </a:rPr>
              <a:t>.) </a:t>
            </a:r>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2</a:t>
            </a:fld>
            <a:endParaRPr lang="en-US"/>
          </a:p>
        </p:txBody>
      </p:sp>
    </p:spTree>
    <p:extLst>
      <p:ext uri="{BB962C8B-B14F-4D97-AF65-F5344CB8AC3E}">
        <p14:creationId xmlns:p14="http://schemas.microsoft.com/office/powerpoint/2010/main" val="188358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Kyk</a:t>
            </a:r>
            <a:r>
              <a:rPr lang="en-US" dirty="0"/>
              <a:t> Video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gn="just">
              <a:lnSpc>
                <a:spcPct val="115000"/>
              </a:lnSpc>
              <a:buFont typeface="Arial" panose="020B0604020202020204" pitchFamily="34" charset="0"/>
              <a:buChar char="●"/>
            </a:pPr>
            <a:r>
              <a:rPr lang="sq-AL" sz="1800" b="1" dirty="0">
                <a:effectLst/>
                <a:latin typeface="Calibri" panose="020F0502020204030204" pitchFamily="34" charset="0"/>
                <a:ea typeface="Noto Sans Symbols"/>
                <a:cs typeface="Noto Sans Symbols"/>
              </a:rPr>
              <a:t>Opbouende kommunikasie </a:t>
            </a:r>
            <a:r>
              <a:rPr lang="sq-AL" sz="1800" dirty="0">
                <a:effectLst/>
                <a:latin typeface="Calibri" panose="020F0502020204030204" pitchFamily="34" charset="0"/>
                <a:ea typeface="Noto Sans Symbols"/>
                <a:cs typeface="Noto Sans Symbols"/>
              </a:rPr>
              <a:t>verwys na die uitruil van inligting op ‘n positiewe en respekvolle manier ten einde konflik op te los, begrip te verbeter en sterker verhoudings te bou.</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Kom ons kyk na 'n video wat 'n paar wenke gee oor hoe om 'n opbouende kommunikeerder te wees: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Kyk: </a:t>
            </a:r>
            <a:r>
              <a:rPr lang="af-ZA" sz="1800" b="1" i="1" dirty="0">
                <a:solidFill>
                  <a:srgbClr val="000000"/>
                </a:solidFill>
                <a:effectLst/>
                <a:latin typeface="Calibri" panose="020F0502020204030204" pitchFamily="34" charset="0"/>
                <a:ea typeface="Arial" panose="020B0604020202020204" pitchFamily="34" charset="0"/>
                <a:cs typeface="Noto Sans Symbols"/>
              </a:rPr>
              <a:t>Konflikoplossing 101 </a:t>
            </a:r>
            <a:endParaRPr lang="en-US" sz="1800" dirty="0">
              <a:effectLst/>
              <a:latin typeface="Noto Sans Symbols"/>
              <a:ea typeface="Noto Sans Symbols"/>
              <a:cs typeface="Noto Sans Symbols"/>
            </a:endParaRPr>
          </a:p>
          <a:p>
            <a:pPr marL="450215" algn="just">
              <a:lnSpc>
                <a:spcPct val="115000"/>
              </a:lnSpc>
            </a:pPr>
            <a:r>
              <a:rPr lang="af-ZA" sz="1800" u="sng" dirty="0">
                <a:solidFill>
                  <a:srgbClr val="0000FF"/>
                </a:solidFill>
                <a:effectLst/>
                <a:latin typeface="Calibri" panose="020F0502020204030204" pitchFamily="34" charset="0"/>
                <a:ea typeface="Arial" panose="020B0604020202020204" pitchFamily="34" charset="0"/>
                <a:hlinkClick r:id="rId3"/>
              </a:rPr>
              <a:t>https://www.youtube.com/watch?v=zHXYWMnm7Yg</a:t>
            </a:r>
            <a:r>
              <a:rPr lang="af-ZA" sz="1800" dirty="0">
                <a:solidFill>
                  <a:srgbClr val="000000"/>
                </a:solidFill>
                <a:effectLst/>
                <a:latin typeface="Calibri" panose="020F0502020204030204" pitchFamily="34" charset="0"/>
                <a:ea typeface="Arial" panose="020B0604020202020204" pitchFamily="34" charset="0"/>
              </a:rPr>
              <a:t> (1 min 27 sek)</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3</a:t>
            </a:fld>
            <a:endParaRPr lang="en-US"/>
          </a:p>
        </p:txBody>
      </p:sp>
    </p:spTree>
    <p:extLst>
      <p:ext uri="{BB962C8B-B14F-4D97-AF65-F5344CB8AC3E}">
        <p14:creationId xmlns:p14="http://schemas.microsoft.com/office/powerpoint/2010/main" val="1373611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(7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opbouende kommunikasie-wenke uit die video te noem.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Benewens die video, bespreek ook die wenke hieronder.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Dink voordat jy praat: </a:t>
            </a:r>
            <a:r>
              <a:rPr lang="af-ZA" sz="1800" dirty="0">
                <a:solidFill>
                  <a:srgbClr val="000000"/>
                </a:solidFill>
                <a:effectLst/>
                <a:latin typeface="Calibri" panose="020F0502020204030204" pitchFamily="34" charset="0"/>
                <a:ea typeface="Arial" panose="020B0604020202020204" pitchFamily="34" charset="0"/>
                <a:cs typeface="Noto Sans Symbols"/>
              </a:rPr>
              <a:t>Besin oor hoe die meningsverskil jou laat voel. Probeer dan om jou gedagtes of gevoelens uit te druk sonder om die ander persoon seer te maak.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Bly kalm: </a:t>
            </a:r>
            <a:r>
              <a:rPr lang="af-ZA" sz="1800" dirty="0">
                <a:solidFill>
                  <a:srgbClr val="000000"/>
                </a:solidFill>
                <a:effectLst/>
                <a:latin typeface="Calibri" panose="020F0502020204030204" pitchFamily="34" charset="0"/>
                <a:ea typeface="Arial" panose="020B0604020202020204" pitchFamily="34" charset="0"/>
                <a:cs typeface="Noto Sans Symbols"/>
              </a:rPr>
              <a:t>Bespreek die kwessie kalm en rustig en probeer om saam 'n oplossing te vind. Wees eerlik oor jou gevoelens en gedagtes. Vermy dreigemente en moenie aanvallend of ongeskik teenoor die ander persoon optree nie.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Maak beurte om te praat en te luister: </a:t>
            </a:r>
            <a:r>
              <a:rPr lang="af-ZA" sz="1800" dirty="0">
                <a:solidFill>
                  <a:srgbClr val="000000"/>
                </a:solidFill>
                <a:effectLst/>
                <a:latin typeface="Calibri" panose="020F0502020204030204" pitchFamily="34" charset="0"/>
                <a:ea typeface="Arial" panose="020B0604020202020204" pitchFamily="34" charset="0"/>
                <a:cs typeface="Noto Sans Symbols"/>
              </a:rPr>
              <a:t>Laat elke persoon toe om homself/ haarself uit te druk sonder om hulle in die rede te val. Wys dat jy aktief luister deur te knik en gepas te reageer.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Probeer om die ander persoon se perspektief verstaan: </a:t>
            </a:r>
            <a:r>
              <a:rPr lang="af-ZA" sz="1800" dirty="0">
                <a:solidFill>
                  <a:srgbClr val="000000"/>
                </a:solidFill>
                <a:effectLst/>
                <a:latin typeface="Calibri" panose="020F0502020204030204" pitchFamily="34" charset="0"/>
                <a:ea typeface="Arial" panose="020B0604020202020204" pitchFamily="34" charset="0"/>
                <a:cs typeface="Noto Sans Symbols"/>
              </a:rPr>
              <a:t>Probeer om die situasie vanuit hul oogpunt te sien. Vra vrae om beter begrip van die situasie te verkry.</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Vermy blaam en fokus op moontlike oplossings: </a:t>
            </a:r>
            <a:r>
              <a:rPr lang="af-ZA" sz="1800" dirty="0">
                <a:solidFill>
                  <a:srgbClr val="000000"/>
                </a:solidFill>
                <a:effectLst/>
                <a:latin typeface="Calibri" panose="020F0502020204030204" pitchFamily="34" charset="0"/>
                <a:ea typeface="Arial" panose="020B0604020202020204" pitchFamily="34" charset="0"/>
                <a:cs typeface="Noto Sans Symbols"/>
              </a:rPr>
              <a:t>In plaas daarvan om mekaar te blameer, fokus daarop om konstruktiewe oplossings te vind. Werk saam om die probleem op te los.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Aanvaar dat julle soms nie sal saamstem nie: </a:t>
            </a:r>
            <a:r>
              <a:rPr lang="af-ZA" sz="1800" dirty="0">
                <a:solidFill>
                  <a:srgbClr val="000000"/>
                </a:solidFill>
                <a:effectLst/>
                <a:latin typeface="Calibri" panose="020F0502020204030204" pitchFamily="34" charset="0"/>
                <a:ea typeface="Arial" panose="020B0604020202020204" pitchFamily="34" charset="0"/>
                <a:cs typeface="Noto Sans Symbols"/>
              </a:rPr>
              <a:t>In sommige gevalle is daar nie 'n gemeenskaplike oplossing wat beide partye bevoordeel nie. In hierdie gevalle moet 'n mens aanvaar dat julle oor hierdie spesifieke kwessie verskil. Probeer om mekaar se standpunte te respekteer.</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4</a:t>
            </a:fld>
            <a:endParaRPr lang="en-US"/>
          </a:p>
        </p:txBody>
      </p:sp>
    </p:spTree>
    <p:extLst>
      <p:ext uri="{BB962C8B-B14F-4D97-AF65-F5344CB8AC3E}">
        <p14:creationId xmlns:p14="http://schemas.microsoft.com/office/powerpoint/2010/main" val="134475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Bespreking</a:t>
            </a:r>
            <a:r>
              <a:rPr lang="en-GB" dirty="0"/>
              <a:t> &amp; </a:t>
            </a:r>
            <a:r>
              <a:rPr lang="en-GB" dirty="0" err="1"/>
              <a:t>Onderrig</a:t>
            </a:r>
            <a:r>
              <a:rPr lang="en-GB" dirty="0"/>
              <a:t> (6 min)</a:t>
            </a:r>
          </a:p>
          <a:p>
            <a:endParaRPr lang="en-GB" dirty="0"/>
          </a:p>
          <a:p>
            <a:pPr marL="342900" lvl="0" indent="-342900" algn="just">
              <a:lnSpc>
                <a:spcPct val="115000"/>
              </a:lnSpc>
              <a:buFont typeface="Arial" panose="020B0604020202020204" pitchFamily="34" charset="0"/>
              <a:buChar char="●"/>
            </a:pPr>
            <a:r>
              <a:rPr lang="sq-AL" sz="1800" dirty="0">
                <a:effectLst/>
                <a:latin typeface="Calibri" panose="020F0502020204030204" pitchFamily="34" charset="0"/>
                <a:ea typeface="Noto Sans Symbols"/>
                <a:cs typeface="Noto Sans Symbols"/>
              </a:rPr>
              <a:t>Daar is baie redes waarom 'n verhouding beëindig kan word.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moontlike redes te deel waarom verhoudings beëindig kan word.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Antwoorde kan die volgende insluit: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sq-AL" sz="1800" dirty="0">
                <a:effectLst/>
                <a:latin typeface="Calibri" panose="020F0502020204030204" pitchFamily="34" charset="0"/>
                <a:ea typeface="Noto Sans Symbols"/>
                <a:cs typeface="Noto Sans Symbols"/>
              </a:rPr>
              <a:t>'n Verhouding kan beëindig word as gevolg van onopgeloste meningsverskille.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sq-AL" sz="1800" dirty="0">
                <a:effectLst/>
                <a:latin typeface="Calibri" panose="020F0502020204030204" pitchFamily="34" charset="0"/>
                <a:ea typeface="Noto Sans Symbols"/>
                <a:cs typeface="Noto Sans Symbols"/>
              </a:rPr>
              <a:t>Dalk verhuis een party van die verhouding na 'n ander dorp of provinsie.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sq-AL" sz="1800" dirty="0">
                <a:effectLst/>
                <a:latin typeface="Calibri" panose="020F0502020204030204" pitchFamily="34" charset="0"/>
                <a:ea typeface="Noto Sans Symbols"/>
                <a:cs typeface="Noto Sans Symbols"/>
              </a:rPr>
              <a:t>Miskien voel beide persone dat hulle verander het en nie meer oor die weg kom nie. </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sq-AL" sz="1800" dirty="0">
                <a:effectLst/>
                <a:latin typeface="Calibri" panose="020F0502020204030204" pitchFamily="34" charset="0"/>
                <a:ea typeface="Noto Sans Symbols"/>
                <a:cs typeface="Noto Sans Symbols"/>
              </a:rPr>
              <a:t>Ons wil graag glo dat elke verhouding vir ewig sal hou, maar dit is ongelukkig nie die geval nie.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sq-AL" sz="1800" dirty="0">
                <a:effectLst/>
                <a:latin typeface="Calibri" panose="020F0502020204030204" pitchFamily="34" charset="0"/>
                <a:ea typeface="Noto Sans Symbols"/>
                <a:cs typeface="Noto Sans Symbols"/>
              </a:rPr>
              <a:t>Wanneer ons besef dat 'n verhouding  tot ‘n einde gaan kom, is dit die beste om eerlik en reguit met die ander persoon te kommunikeer. Jy hoef nie ongeskik te wees of hulle te begin ignoreer nie. Kommunikasie bly belangrik, selfs wanneer 'n verhouding beëindig word.</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sq-AL" sz="1800" dirty="0">
                <a:effectLst/>
                <a:latin typeface="Calibri" panose="020F0502020204030204" pitchFamily="34" charset="0"/>
                <a:ea typeface="Noto Sans Symbols"/>
                <a:cs typeface="Noto Sans Symbols"/>
              </a:rPr>
              <a:t>Afgesien van watter party die verhouding beëindig, kan die proses steeds pynlik en ontstellend wees. Die van 'n verhouding Baie negatiewe emosies gaan gepaard met die beëindiging van ‘n verhouding. Tydens hierdie tyd is dit belangrik om op jou vriende te kan steun en om jouself toe te laat om hierdie emosies te verwerk.</a:t>
            </a:r>
            <a:endParaRPr lang="en-US" sz="1800" dirty="0">
              <a:effectLst/>
              <a:latin typeface="Noto Sans Symbols"/>
              <a:ea typeface="Noto Sans Symbols"/>
              <a:cs typeface="Noto Sans Symbol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800" dirty="0">
              <a:effectLst/>
              <a:latin typeface="Calibri" panose="020F0502020204030204" pitchFamily="34" charset="0"/>
              <a:ea typeface="Calibri" panose="020F0502020204030204" pitchFamily="34" charset="0"/>
              <a:cs typeface="Calibri" panose="020F050202020403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800" dirty="0">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5</a:t>
            </a:fld>
            <a:endParaRPr lang="en-US"/>
          </a:p>
        </p:txBody>
      </p:sp>
    </p:spTree>
    <p:extLst>
      <p:ext uri="{BB962C8B-B14F-4D97-AF65-F5344CB8AC3E}">
        <p14:creationId xmlns:p14="http://schemas.microsoft.com/office/powerpoint/2010/main" val="2090370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(6 min)</a:t>
            </a:r>
          </a:p>
          <a:p>
            <a:endParaRPr lang="en-GB" dirty="0"/>
          </a:p>
          <a:p>
            <a:pPr marL="342900" lvl="0" indent="-342900" algn="just">
              <a:lnSpc>
                <a:spcPct val="115000"/>
              </a:lnSpc>
              <a:buFont typeface="Arial" panose="020B0604020202020204" pitchFamily="34" charset="0"/>
              <a:buChar char="●"/>
            </a:pPr>
            <a:r>
              <a:rPr lang="sq-AL" sz="1200" dirty="0">
                <a:effectLst/>
                <a:latin typeface="Calibri" panose="020F0502020204030204" pitchFamily="34" charset="0"/>
                <a:ea typeface="Noto Sans Symbols"/>
                <a:cs typeface="Noto Sans Symbols"/>
              </a:rPr>
              <a:t>Dit kan moeilik wees om 'n verhouding te beëindig, maar soms is dit noodsaaklik.</a:t>
            </a:r>
            <a:r>
              <a:rPr lang="sq-AL" sz="1200" dirty="0">
                <a:effectLst/>
                <a:latin typeface="Noto Sans Symbols"/>
                <a:ea typeface="Noto Sans Symbols"/>
                <a:cs typeface="Calibri" panose="020F0502020204030204" pitchFamily="34" charset="0"/>
              </a:rPr>
              <a:t>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kyk hoe om dit op 'n gepaste manier te doen. Bespreek die volgende wenke met die leerders.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Wees eerlik en duidelik: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Spreek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gevoelens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duidelik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uit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noem</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redes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waarom</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verhouding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wil</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beëindig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Vermy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ongeskiktheid</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beledigings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Kies die regte tyd en plek: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Kies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neutrale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veilige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plek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waar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julle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kan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gesels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oor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aangeleentheid</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Maak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seker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dat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julle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mekaar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toelaat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albei</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ononderbroke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gesprek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voer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Beplan wat om te sê: </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Dink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vooraf</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aan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wil</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sê</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Hou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emosies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beheer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druk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jouself</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op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kalm</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manier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uit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Gebruik van selfone: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Vermy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beëindiging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verhouding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deur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middel</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teksboodskap</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of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sosiale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media.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Dit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is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meer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bedagsaam</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belangrike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gesprekke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direk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met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persoon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voer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of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doen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minstens</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moeite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telefoonoproep</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maak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indien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persoonlike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ontmoeting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onmoontlik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Selfversorging: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Ná</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gesprek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moet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jouself</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besig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hou</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met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aktiwiteite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gelukkig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maak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Bestee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tyd</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saam</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met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ondersteunende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vriende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familie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Verstaan dit is nie jou skuld nie: </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verhouding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beëindig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is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deel</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lewe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ander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persoon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behoort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jou</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besluit</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respekteer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Soek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hulp</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by 'n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betroubare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volwassene</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indien</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jy</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druk</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ervaar</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of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bedreig</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en-US"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voel</a:t>
            </a:r>
            <a:r>
              <a:rPr lang="en-US"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lvl="0"/>
            <a:endParaRPr lang="en-US" sz="1200" dirty="0"/>
          </a:p>
        </p:txBody>
      </p:sp>
      <p:sp>
        <p:nvSpPr>
          <p:cNvPr id="4" name="Slide Number Placeholder 3"/>
          <p:cNvSpPr>
            <a:spLocks noGrp="1"/>
          </p:cNvSpPr>
          <p:nvPr>
            <p:ph type="sldNum" sz="quarter" idx="5"/>
          </p:nvPr>
        </p:nvSpPr>
        <p:spPr/>
        <p:txBody>
          <a:bodyPr/>
          <a:lstStyle/>
          <a:p>
            <a:fld id="{CB90EF7C-6434-48DA-BA20-C3BC408B3295}" type="slidenum">
              <a:rPr lang="en-US" smtClean="0"/>
              <a:t>6</a:t>
            </a:fld>
            <a:endParaRPr lang="en-US"/>
          </a:p>
        </p:txBody>
      </p:sp>
    </p:spTree>
    <p:extLst>
      <p:ext uri="{BB962C8B-B14F-4D97-AF65-F5344CB8AC3E}">
        <p14:creationId xmlns:p14="http://schemas.microsoft.com/office/powerpoint/2010/main" val="2294453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Individuele</a:t>
            </a:r>
            <a:r>
              <a:rPr lang="en-GB" dirty="0"/>
              <a:t> </a:t>
            </a:r>
            <a:r>
              <a:rPr lang="en-GB" dirty="0" err="1"/>
              <a:t>Aktiwiteit</a:t>
            </a:r>
            <a:r>
              <a:rPr lang="en-GB" dirty="0"/>
              <a:t> (14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Ons kom nou aan die einde van ons lesreeks oor verhoudings.  Onthou, die ontwikkeling en instandhouding van betekenisvolle verhoudings verg inspanning, begrip en respek. Onthou om die beginsels wat jy geleer in jou vriendskappe toe te pas.</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Deel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uit.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die Informele Assessering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dirty="0">
                <a:solidFill>
                  <a:srgbClr val="000000"/>
                </a:solidFill>
                <a:effectLst/>
                <a:latin typeface="Calibri" panose="020F0502020204030204" pitchFamily="34" charset="0"/>
                <a:ea typeface="Arial" panose="020B0604020202020204" pitchFamily="34" charset="0"/>
                <a:cs typeface="Noto Sans Symbols"/>
              </a:rPr>
              <a:t>) vir die res van die les voltooi. Indien hulle nie genoeg tyd het om die aktiwiteit te voltooi nie, moet dit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voltooi word.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hul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gebruik om die vrae te beantwoord wat gebaseer is op die hele drie-week-lesreeks oor selfontwikkeling in die samelewing. Dit is noodsaaklik dat leerders oefen om hierdie </a:t>
            </a:r>
            <a:r>
              <a:rPr lang="af-ZA" sz="1800" dirty="0" err="1">
                <a:solidFill>
                  <a:srgbClr val="000000"/>
                </a:solidFill>
                <a:effectLst/>
                <a:latin typeface="Calibri" panose="020F0502020204030204" pitchFamily="34" charset="0"/>
                <a:ea typeface="Arial" panose="020B0604020202020204" pitchFamily="34" charset="0"/>
                <a:cs typeface="Noto Sans Symbols"/>
              </a:rPr>
              <a:t>toetstipevrae</a:t>
            </a:r>
            <a:r>
              <a:rPr lang="af-ZA" sz="1800" dirty="0">
                <a:solidFill>
                  <a:srgbClr val="000000"/>
                </a:solidFill>
                <a:effectLst/>
                <a:latin typeface="Calibri" panose="020F0502020204030204" pitchFamily="34" charset="0"/>
                <a:ea typeface="Arial" panose="020B0604020202020204" pitchFamily="34" charset="0"/>
                <a:cs typeface="Noto Sans Symbols"/>
              </a:rPr>
              <a:t> te beantwoord.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Antwoorde is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beskikbaar. Dit kan met leerders gedeel word sodra hulle die aktiwiteit voltooi het/aan die begin van die volgende les.</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7</a:t>
            </a:fld>
            <a:endParaRPr lang="en-US"/>
          </a:p>
        </p:txBody>
      </p:sp>
    </p:spTree>
    <p:extLst>
      <p:ext uri="{BB962C8B-B14F-4D97-AF65-F5344CB8AC3E}">
        <p14:creationId xmlns:p14="http://schemas.microsoft.com/office/powerpoint/2010/main" val="16127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D8BB371-E046-4EFD-B696-A324F86C9FFA}" type="datetimeFigureOut">
              <a:rPr lang="en-US" smtClean="0"/>
              <a:t>8/2/2024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C5D59DB-68E1-413F-ADC8-98D56A10ADCC}"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83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01944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3954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4136244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407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417762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8BB371-E046-4EFD-B696-A324F86C9FFA}" type="datetimeFigureOut">
              <a:rPr lang="en-US" smtClean="0"/>
              <a:t>8/2/2024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74791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8BB371-E046-4EFD-B696-A324F86C9FFA}" type="datetimeFigureOut">
              <a:rPr lang="en-US" smtClean="0"/>
              <a:t>8/2/2024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52199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BB371-E046-4EFD-B696-A324F86C9FFA}" type="datetimeFigureOut">
              <a:rPr lang="en-US" smtClean="0"/>
              <a:t>8/2/2024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52656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631329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08573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D8BB371-E046-4EFD-B696-A324F86C9FFA}" type="datetimeFigureOut">
              <a:rPr lang="en-US" smtClean="0"/>
              <a:t>8/2/2024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C5D59DB-68E1-413F-ADC8-98D56A10ADCC}" type="slidenum">
              <a:rPr lang="en-US" smtClean="0"/>
              <a:t>‹#›</a:t>
            </a:fld>
            <a:endParaRPr lang="en-US"/>
          </a:p>
        </p:txBody>
      </p:sp>
    </p:spTree>
    <p:extLst>
      <p:ext uri="{BB962C8B-B14F-4D97-AF65-F5344CB8AC3E}">
        <p14:creationId xmlns:p14="http://schemas.microsoft.com/office/powerpoint/2010/main" val="87359869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zHXYWMnm7Y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connected to each other&#10;&#10;Description automatically generated">
            <a:extLst>
              <a:ext uri="{FF2B5EF4-FFF2-40B4-BE49-F238E27FC236}">
                <a16:creationId xmlns:a16="http://schemas.microsoft.com/office/drawing/2014/main" id="{90257052-558F-CF21-F6A3-6090B94AA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92448DD-D90D-623A-34B3-57A19BD38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053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6C65A0EB-B4AF-498D-99DD-3FC35BE6CF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descr="A group of small plants in pots&#10;&#10;Description automatically generated">
            <a:extLst>
              <a:ext uri="{FF2B5EF4-FFF2-40B4-BE49-F238E27FC236}">
                <a16:creationId xmlns:a16="http://schemas.microsoft.com/office/drawing/2014/main" id="{F336D63F-6A83-9AD8-3E72-24A3502E7A71}"/>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a:stretch/>
        </p:blipFill>
        <p:spPr>
          <a:xfrm>
            <a:off x="20" y="3809"/>
            <a:ext cx="12191980" cy="6858000"/>
          </a:xfrm>
          <a:prstGeom prst="rect">
            <a:avLst/>
          </a:prstGeom>
        </p:spPr>
      </p:pic>
      <p:cxnSp>
        <p:nvCxnSpPr>
          <p:cNvPr id="35" name="Straight Connector 34">
            <a:extLst>
              <a:ext uri="{FF2B5EF4-FFF2-40B4-BE49-F238E27FC236}">
                <a16:creationId xmlns:a16="http://schemas.microsoft.com/office/drawing/2014/main" id="{2CF4F262-1058-4E99-8912-4DFBA70B9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282A20E-9D8C-BBCC-C9C7-2447B0A7697C}"/>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TERUGVOER</a:t>
            </a:r>
            <a:endParaRPr lang="en-US" sz="7200" b="1" cap="all"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0DB30EA0-B304-538B-A3C9-5D61BE9D4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85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EFA2-C5DD-C5A6-B324-15DB58AE7F3A}"/>
              </a:ext>
            </a:extLst>
          </p:cNvPr>
          <p:cNvSpPr>
            <a:spLocks noGrp="1"/>
          </p:cNvSpPr>
          <p:nvPr>
            <p:ph type="title"/>
          </p:nvPr>
        </p:nvSpPr>
        <p:spPr/>
        <p:txBody>
          <a:bodyPr>
            <a:normAutofit/>
          </a:bodyPr>
          <a:lstStyle/>
          <a:p>
            <a:pPr algn="ctr"/>
            <a:r>
              <a:rPr lang="en-US" sz="2700" b="1" dirty="0" err="1">
                <a:latin typeface="+mn-lt"/>
              </a:rPr>
              <a:t>Kyk</a:t>
            </a:r>
            <a:r>
              <a:rPr lang="en-US" sz="2700" b="1" dirty="0">
                <a:latin typeface="+mn-lt"/>
              </a:rPr>
              <a:t>: </a:t>
            </a:r>
            <a:r>
              <a:rPr lang="en-US" sz="2700" b="1" i="1" dirty="0">
                <a:solidFill>
                  <a:srgbClr val="0F0F0F"/>
                </a:solidFill>
                <a:effectLst/>
                <a:highlight>
                  <a:srgbClr val="FFFFFF"/>
                </a:highlight>
                <a:latin typeface="+mn-lt"/>
              </a:rPr>
              <a:t>Conflict Resolution 101 </a:t>
            </a:r>
            <a:r>
              <a:rPr lang="en-US" sz="2700" dirty="0">
                <a:latin typeface="+mn-lt"/>
                <a:hlinkClick r:id="rId3"/>
              </a:rPr>
              <a:t>https://www.youtube.com/watch?v=zHXYWMnm7Yg</a:t>
            </a:r>
            <a:r>
              <a:rPr lang="en-US" sz="2700" dirty="0">
                <a:latin typeface="+mn-lt"/>
              </a:rPr>
              <a:t> (1 min 27 </a:t>
            </a:r>
            <a:r>
              <a:rPr lang="en-US" sz="2700" dirty="0" err="1">
                <a:latin typeface="+mn-lt"/>
              </a:rPr>
              <a:t>sek</a:t>
            </a:r>
            <a:r>
              <a:rPr lang="en-US" sz="2700" dirty="0">
                <a:latin typeface="+mn-lt"/>
              </a:rPr>
              <a:t>)</a:t>
            </a:r>
            <a:endParaRPr lang="en-US" dirty="0"/>
          </a:p>
        </p:txBody>
      </p:sp>
      <p:pic>
        <p:nvPicPr>
          <p:cNvPr id="5" name="Content Placeholder 4">
            <a:extLst>
              <a:ext uri="{FF2B5EF4-FFF2-40B4-BE49-F238E27FC236}">
                <a16:creationId xmlns:a16="http://schemas.microsoft.com/office/drawing/2014/main" id="{84B6DD54-C20F-5BCC-75A4-427E2BE7F969}"/>
              </a:ext>
            </a:extLst>
          </p:cNvPr>
          <p:cNvPicPr>
            <a:picLocks noGrp="1" noChangeAspect="1"/>
          </p:cNvPicPr>
          <p:nvPr>
            <p:ph idx="1"/>
          </p:nvPr>
        </p:nvPicPr>
        <p:blipFill>
          <a:blip r:embed="rId4"/>
          <a:stretch>
            <a:fillRect/>
          </a:stretch>
        </p:blipFill>
        <p:spPr>
          <a:xfrm>
            <a:off x="1269088" y="2057400"/>
            <a:ext cx="9620486" cy="4038600"/>
          </a:xfrm>
        </p:spPr>
      </p:pic>
      <p:pic>
        <p:nvPicPr>
          <p:cNvPr id="6" name="Picture 5" descr="A logo with a person in the middle&#10;&#10;Description automatically generated">
            <a:extLst>
              <a:ext uri="{FF2B5EF4-FFF2-40B4-BE49-F238E27FC236}">
                <a16:creationId xmlns:a16="http://schemas.microsoft.com/office/drawing/2014/main" id="{1B95C7FB-139F-87D6-E865-64B4B56B46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77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E519F0E-9B53-473C-B214-02ABE204A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909" y="4572001"/>
            <a:ext cx="11719791" cy="2052826"/>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19F0FC4-EDF0-FDCA-57BF-DB68854C9C01}"/>
              </a:ext>
            </a:extLst>
          </p:cNvPr>
          <p:cNvSpPr>
            <a:spLocks noGrp="1"/>
          </p:cNvSpPr>
          <p:nvPr>
            <p:ph type="title"/>
          </p:nvPr>
        </p:nvSpPr>
        <p:spPr>
          <a:xfrm>
            <a:off x="1143000" y="4824984"/>
            <a:ext cx="9875520" cy="1356360"/>
          </a:xfrm>
        </p:spPr>
        <p:txBody>
          <a:bodyPr>
            <a:noAutofit/>
          </a:bodyPr>
          <a:lstStyle/>
          <a:p>
            <a:pPr algn="ctr"/>
            <a:r>
              <a:rPr lang="nl-NL" sz="4000" dirty="0">
                <a:solidFill>
                  <a:srgbClr val="FFFFFF"/>
                </a:solidFill>
              </a:rPr>
              <a:t>Vermoë om op opbouende maniere te verskil</a:t>
            </a:r>
            <a:endParaRPr lang="en-US" sz="4000" dirty="0">
              <a:solidFill>
                <a:srgbClr val="FFFFFF"/>
              </a:solidFill>
            </a:endParaRPr>
          </a:p>
        </p:txBody>
      </p:sp>
      <p:sp>
        <p:nvSpPr>
          <p:cNvPr id="31" name="Rectangle 30">
            <a:extLst>
              <a:ext uri="{FF2B5EF4-FFF2-40B4-BE49-F238E27FC236}">
                <a16:creationId xmlns:a16="http://schemas.microsoft.com/office/drawing/2014/main" id="{75381F2E-FEDB-4907-90F4-48850ED4A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4" name="Content Placeholder 2">
            <a:extLst>
              <a:ext uri="{FF2B5EF4-FFF2-40B4-BE49-F238E27FC236}">
                <a16:creationId xmlns:a16="http://schemas.microsoft.com/office/drawing/2014/main" id="{E2E167F5-AA12-D818-0952-3EA40CDBFE16}"/>
              </a:ext>
            </a:extLst>
          </p:cNvPr>
          <p:cNvGraphicFramePr>
            <a:graphicFrameLocks noGrp="1"/>
          </p:cNvGraphicFramePr>
          <p:nvPr>
            <p:ph idx="1"/>
            <p:extLst>
              <p:ext uri="{D42A27DB-BD31-4B8C-83A1-F6EECF244321}">
                <p14:modId xmlns:p14="http://schemas.microsoft.com/office/powerpoint/2010/main" val="571187781"/>
              </p:ext>
            </p:extLst>
          </p:nvPr>
        </p:nvGraphicFramePr>
        <p:xfrm>
          <a:off x="709613" y="642938"/>
          <a:ext cx="10828337" cy="3538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B4AB0ADE-FD6E-C1E3-8CF2-B6F0D25B34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6805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3E92BB3-3613-4DC5-97E0-299B04C46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5D4284-87B0-FF96-11F2-2A747AD848E2}"/>
              </a:ext>
            </a:extLst>
          </p:cNvPr>
          <p:cNvSpPr>
            <a:spLocks noGrp="1"/>
          </p:cNvSpPr>
          <p:nvPr>
            <p:ph type="title"/>
          </p:nvPr>
        </p:nvSpPr>
        <p:spPr>
          <a:xfrm>
            <a:off x="1109980" y="4208424"/>
            <a:ext cx="9966960" cy="1325880"/>
          </a:xfrm>
        </p:spPr>
        <p:txBody>
          <a:bodyPr vert="horz" lIns="91440" tIns="45720" rIns="91440" bIns="45720" rtlCol="0" anchor="b">
            <a:noAutofit/>
          </a:bodyPr>
          <a:lstStyle/>
          <a:p>
            <a:pPr algn="ctr">
              <a:lnSpc>
                <a:spcPct val="85000"/>
              </a:lnSpc>
            </a:pPr>
            <a:r>
              <a:rPr lang="nl-NL" sz="4800" b="1" cap="all" dirty="0">
                <a:solidFill>
                  <a:srgbClr val="FFFFFF"/>
                </a:solidFill>
              </a:rPr>
              <a:t>Die beëindiging van 'n verhouding</a:t>
            </a:r>
            <a:endParaRPr lang="en-US" sz="4800" b="1" cap="all" dirty="0">
              <a:solidFill>
                <a:srgbClr val="FFFFFF"/>
              </a:solidFill>
            </a:endParaRPr>
          </a:p>
        </p:txBody>
      </p:sp>
      <p:pic>
        <p:nvPicPr>
          <p:cNvPr id="6" name="Content Placeholder 5" descr="A couple sitting on a bench looking at the sunset&#10;&#10;Description automatically generated">
            <a:extLst>
              <a:ext uri="{FF2B5EF4-FFF2-40B4-BE49-F238E27FC236}">
                <a16:creationId xmlns:a16="http://schemas.microsoft.com/office/drawing/2014/main" id="{B81B8300-6C46-0D6A-B983-E19AFA35298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5724" r="1" b="17101"/>
          <a:stretch/>
        </p:blipFill>
        <p:spPr>
          <a:xfrm>
            <a:off x="243840" y="256540"/>
            <a:ext cx="11704320" cy="3764276"/>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C244BFA2-45B1-84CF-11CB-4442D94E3E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6890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5DDD-D37C-C3F2-C2A2-2646B459F314}"/>
              </a:ext>
            </a:extLst>
          </p:cNvPr>
          <p:cNvSpPr>
            <a:spLocks noGrp="1"/>
          </p:cNvSpPr>
          <p:nvPr>
            <p:ph type="title"/>
          </p:nvPr>
        </p:nvSpPr>
        <p:spPr>
          <a:xfrm>
            <a:off x="1143000" y="609600"/>
            <a:ext cx="9875520" cy="1356360"/>
          </a:xfrm>
        </p:spPr>
        <p:txBody>
          <a:bodyPr>
            <a:normAutofit/>
          </a:bodyPr>
          <a:lstStyle/>
          <a:p>
            <a:pPr algn="ctr"/>
            <a:r>
              <a:rPr lang="en-GB" dirty="0" err="1"/>
              <a:t>Gepaste</a:t>
            </a:r>
            <a:r>
              <a:rPr lang="en-GB" dirty="0"/>
              <a:t> </a:t>
            </a:r>
            <a:r>
              <a:rPr lang="en-GB" dirty="0" err="1"/>
              <a:t>beëindiging</a:t>
            </a:r>
            <a:r>
              <a:rPr lang="en-GB" dirty="0"/>
              <a:t> van ‘n </a:t>
            </a:r>
            <a:r>
              <a:rPr lang="en-GB" dirty="0" err="1"/>
              <a:t>verhouding</a:t>
            </a:r>
            <a:endParaRPr lang="en-US" b="1" dirty="0"/>
          </a:p>
        </p:txBody>
      </p:sp>
      <p:graphicFrame>
        <p:nvGraphicFramePr>
          <p:cNvPr id="4" name="Content Placeholder 3">
            <a:extLst>
              <a:ext uri="{FF2B5EF4-FFF2-40B4-BE49-F238E27FC236}">
                <a16:creationId xmlns:a16="http://schemas.microsoft.com/office/drawing/2014/main" id="{9CC9981E-DEC6-992F-281C-910940DAFF30}"/>
              </a:ext>
            </a:extLst>
          </p:cNvPr>
          <p:cNvGraphicFramePr>
            <a:graphicFrameLocks noGrp="1"/>
          </p:cNvGraphicFramePr>
          <p:nvPr>
            <p:ph idx="1"/>
            <p:extLst>
              <p:ext uri="{D42A27DB-BD31-4B8C-83A1-F6EECF244321}">
                <p14:modId xmlns:p14="http://schemas.microsoft.com/office/powerpoint/2010/main" val="2765941215"/>
              </p:ext>
            </p:extLst>
          </p:nvPr>
        </p:nvGraphicFramePr>
        <p:xfrm>
          <a:off x="1143000" y="1855694"/>
          <a:ext cx="9872663" cy="4392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logo with a person in the middle&#10;&#10;Description automatically generated">
            <a:extLst>
              <a:ext uri="{FF2B5EF4-FFF2-40B4-BE49-F238E27FC236}">
                <a16:creationId xmlns:a16="http://schemas.microsoft.com/office/drawing/2014/main" id="{A78F952C-C353-7E9E-E1F5-56C625252C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3092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E8412B9-4498-4BDF-AA20-B5934412F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7" name="Straight Connector 16">
            <a:extLst>
              <a:ext uri="{FF2B5EF4-FFF2-40B4-BE49-F238E27FC236}">
                <a16:creationId xmlns:a16="http://schemas.microsoft.com/office/drawing/2014/main" id="{EF8010B4-3D5B-43B9-B1FD-B3712BB8FD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323114"/>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FBAF01-5299-6BF0-50C6-EFEB971986D3}"/>
              </a:ext>
            </a:extLst>
          </p:cNvPr>
          <p:cNvSpPr>
            <a:spLocks noGrp="1"/>
          </p:cNvSpPr>
          <p:nvPr>
            <p:ph type="title"/>
          </p:nvPr>
        </p:nvSpPr>
        <p:spPr>
          <a:xfrm>
            <a:off x="1109980" y="3895344"/>
            <a:ext cx="9966960" cy="1490472"/>
          </a:xfrm>
        </p:spPr>
        <p:txBody>
          <a:bodyPr vert="horz" lIns="91440" tIns="45720" rIns="91440" bIns="45720" rtlCol="0" anchor="b">
            <a:normAutofit fontScale="90000"/>
          </a:bodyPr>
          <a:lstStyle/>
          <a:p>
            <a:pPr algn="ctr">
              <a:lnSpc>
                <a:spcPct val="85000"/>
              </a:lnSpc>
            </a:pPr>
            <a:r>
              <a:rPr lang="en-US" sz="6600" b="1" cap="all" dirty="0" err="1"/>
              <a:t>INFORMELE</a:t>
            </a:r>
            <a:r>
              <a:rPr lang="en-US" sz="6600" b="1" cap="all" dirty="0"/>
              <a:t> </a:t>
            </a:r>
            <a:r>
              <a:rPr lang="en-US" sz="6600" b="1" cap="all" dirty="0" err="1"/>
              <a:t>ASSESSERING</a:t>
            </a:r>
            <a:endParaRPr lang="en-US" sz="6600" b="1" cap="all" dirty="0"/>
          </a:p>
        </p:txBody>
      </p:sp>
      <p:pic>
        <p:nvPicPr>
          <p:cNvPr id="4" name="Content Placeholder 4" descr="A person sitting at a desk with a computer&#10;&#10;Description automatically generated">
            <a:extLst>
              <a:ext uri="{FF2B5EF4-FFF2-40B4-BE49-F238E27FC236}">
                <a16:creationId xmlns:a16="http://schemas.microsoft.com/office/drawing/2014/main" id="{44BD39C9-18F0-942F-2AA9-F60E27410DB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16" r="6195" b="1"/>
          <a:stretch/>
        </p:blipFill>
        <p:spPr>
          <a:xfrm>
            <a:off x="3766820" y="838090"/>
            <a:ext cx="4653280" cy="2796733"/>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61B36EA6-802D-BB34-6DBB-EDA15A0AF9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5922730"/>
      </p:ext>
    </p:extLst>
  </p:cSld>
  <p:clrMapOvr>
    <a:masterClrMapping/>
  </p:clrMapOvr>
</p:sld>
</file>

<file path=ppt/theme/theme1.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46083F-1430-4282-9B64-1DBEAFA69E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F8A82C-97FF-486B-AA04-7E07C43B10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679</TotalTime>
  <Words>1308</Words>
  <Application>Microsoft Office PowerPoint</Application>
  <PresentationFormat>Widescreen</PresentationFormat>
  <Paragraphs>98</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Aptos</vt:lpstr>
      <vt:lpstr>Arial</vt:lpstr>
      <vt:lpstr>Calibri</vt:lpstr>
      <vt:lpstr>Corbel</vt:lpstr>
      <vt:lpstr>Courier New</vt:lpstr>
      <vt:lpstr>Noto Sans Symbols</vt:lpstr>
      <vt:lpstr>Times New Roman</vt:lpstr>
      <vt:lpstr>Basis</vt:lpstr>
      <vt:lpstr>PowerPoint Presentation</vt:lpstr>
      <vt:lpstr>TERUGVOER</vt:lpstr>
      <vt:lpstr>Kyk: Conflict Resolution 101 https://www.youtube.com/watch?v=zHXYWMnm7Yg (1 min 27 sek)</vt:lpstr>
      <vt:lpstr>Vermoë om op opbouende maniere te verskil</vt:lpstr>
      <vt:lpstr>Die beëindiging van 'n verhouding</vt:lpstr>
      <vt:lpstr>Gepaste beëindiging van ‘n verhouding</vt:lpstr>
      <vt:lpstr>INFORMELE ASSESSERING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1</cp:revision>
  <dcterms:created xsi:type="dcterms:W3CDTF">2024-06-24T06:29:28Z</dcterms:created>
  <dcterms:modified xsi:type="dcterms:W3CDTF">2024-08-02T09:31:20Z</dcterms:modified>
</cp:coreProperties>
</file>