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5hZYCdQOUf8a6ajhN5bwjTMD+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B0373-C915-4290-9466-3FC45D77C82A}" v="8" dt="2025-02-25T13:16:26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8925" autoAdjust="0"/>
  </p:normalViewPr>
  <p:slideViewPr>
    <p:cSldViewPr snapToGrid="0">
      <p:cViewPr varScale="1">
        <p:scale>
          <a:sx n="28" d="100"/>
          <a:sy n="28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C5AB0373-C915-4290-9466-3FC45D77C82A}"/>
    <pc:docChg chg="undo custSel modSld">
      <pc:chgData name="Megan Botes" userId="70568131-745a-489b-b4fe-9e78c579dd6d" providerId="ADAL" clId="{C5AB0373-C915-4290-9466-3FC45D77C82A}" dt="2025-02-25T13:16:35.216" v="28" actId="115"/>
      <pc:docMkLst>
        <pc:docMk/>
      </pc:docMkLst>
      <pc:sldChg chg="addSp delSp modSp mod">
        <pc:chgData name="Megan Botes" userId="70568131-745a-489b-b4fe-9e78c579dd6d" providerId="ADAL" clId="{C5AB0373-C915-4290-9466-3FC45D77C82A}" dt="2025-02-12T05:57:15.312" v="8" actId="14100"/>
        <pc:sldMkLst>
          <pc:docMk/>
          <pc:sldMk cId="0" sldId="256"/>
        </pc:sldMkLst>
        <pc:picChg chg="add mod">
          <ac:chgData name="Megan Botes" userId="70568131-745a-489b-b4fe-9e78c579dd6d" providerId="ADAL" clId="{C5AB0373-C915-4290-9466-3FC45D77C82A}" dt="2025-02-12T05:57:15.312" v="8" actId="14100"/>
          <ac:picMkLst>
            <pc:docMk/>
            <pc:sldMk cId="0" sldId="256"/>
            <ac:picMk id="5" creationId="{D246B548-4B28-ACEB-E676-EFFB14EB5BD1}"/>
          </ac:picMkLst>
        </pc:picChg>
      </pc:sldChg>
      <pc:sldChg chg="modNotesTx">
        <pc:chgData name="Megan Botes" userId="70568131-745a-489b-b4fe-9e78c579dd6d" providerId="ADAL" clId="{C5AB0373-C915-4290-9466-3FC45D77C82A}" dt="2025-02-12T06:00:41.553" v="13" actId="20577"/>
        <pc:sldMkLst>
          <pc:docMk/>
          <pc:sldMk cId="0" sldId="257"/>
        </pc:sldMkLst>
      </pc:sldChg>
      <pc:sldChg chg="modSp mod modNotesTx">
        <pc:chgData name="Megan Botes" userId="70568131-745a-489b-b4fe-9e78c579dd6d" providerId="ADAL" clId="{C5AB0373-C915-4290-9466-3FC45D77C82A}" dt="2025-02-25T13:15:26.648" v="22" actId="115"/>
        <pc:sldMkLst>
          <pc:docMk/>
          <pc:sldMk cId="0" sldId="258"/>
        </pc:sldMkLst>
        <pc:picChg chg="mod">
          <ac:chgData name="Megan Botes" userId="70568131-745a-489b-b4fe-9e78c579dd6d" providerId="ADAL" clId="{C5AB0373-C915-4290-9466-3FC45D77C82A}" dt="2025-02-12T05:56:47.708" v="2" actId="14100"/>
          <ac:picMkLst>
            <pc:docMk/>
            <pc:sldMk cId="0" sldId="258"/>
            <ac:picMk id="3" creationId="{2B88AFC5-048F-E05C-2196-C1C12517371B}"/>
          </ac:picMkLst>
        </pc:picChg>
      </pc:sldChg>
      <pc:sldChg chg="modNotesTx">
        <pc:chgData name="Megan Botes" userId="70568131-745a-489b-b4fe-9e78c579dd6d" providerId="ADAL" clId="{C5AB0373-C915-4290-9466-3FC45D77C82A}" dt="2025-02-25T13:16:02.741" v="25" actId="115"/>
        <pc:sldMkLst>
          <pc:docMk/>
          <pc:sldMk cId="0" sldId="260"/>
        </pc:sldMkLst>
      </pc:sldChg>
      <pc:sldChg chg="modSp modNotesTx">
        <pc:chgData name="Megan Botes" userId="70568131-745a-489b-b4fe-9e78c579dd6d" providerId="ADAL" clId="{C5AB0373-C915-4290-9466-3FC45D77C82A}" dt="2025-02-25T13:16:35.216" v="28" actId="115"/>
        <pc:sldMkLst>
          <pc:docMk/>
          <pc:sldMk cId="0" sldId="262"/>
        </pc:sldMkLst>
        <pc:picChg chg="mod">
          <ac:chgData name="Megan Botes" userId="70568131-745a-489b-b4fe-9e78c579dd6d" providerId="ADAL" clId="{C5AB0373-C915-4290-9466-3FC45D77C82A}" dt="2025-02-25T13:02:15.074" v="19" actId="1076"/>
          <ac:picMkLst>
            <pc:docMk/>
            <pc:sldMk cId="0" sldId="262"/>
            <ac:picMk id="2" creationId="{F5CA8425-F44F-2766-801D-A46D227F04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Skyfie 1: Inleiding (8 min)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l-NL" sz="1200" b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aktiwiteite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bietjie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geraas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selfs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lag tot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gevolg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hê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albei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opsetlike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aspekte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ontwerp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om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beklemtoon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lewenslange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net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noodsaaklik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maar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aangenaam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les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reeks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loopbaankeuses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vorige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het,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pas. So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begin,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hoeveel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vorige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Draai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vraag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volgende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verstaan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(Wenk!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sonder om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notaboek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.)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SAKO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NKR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EVL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Welgedaan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Sommige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uitstekende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geheues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terwyl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oefening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as net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–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heeltemal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oukei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leer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klaskamer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kennis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mettertyd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speel nou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speletjie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is,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vingers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iemand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sonder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leer. Ons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later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terugkom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pad huis toe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motor </a:t>
            </a:r>
            <a:r>
              <a:rPr lang="en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band bars,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uitklim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hoe om die band reg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afval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skree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pyn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beweeg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hoe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help?  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musiekwinkel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teëkom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tuis wees,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warm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maaltyd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aandete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Laastens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vriendin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 meter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gekoop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Sy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help?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+mj-lt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sommige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geniet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Daar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dinge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skool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houding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ontwikkel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lewenslange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deurlopende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selfontwikkeling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nodig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Soms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omgewings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kollege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plaasvind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ervarings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kortkursusse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stokperdjies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nuuskierig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kennis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alledaagse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net,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lewenslange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2: </a:t>
            </a:r>
            <a:r>
              <a:rPr lang="en-ZA" dirty="0" err="1"/>
              <a:t>Onderrig</a:t>
            </a:r>
            <a:r>
              <a:rPr lang="en-ZA" dirty="0"/>
              <a:t> &amp; </a:t>
            </a:r>
            <a:r>
              <a:rPr lang="en-ZA" dirty="0" err="1"/>
              <a:t>Klasbespreking</a:t>
            </a:r>
            <a:r>
              <a:rPr lang="en-ZA" dirty="0"/>
              <a:t> (9 min)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US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lewenslange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 is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kragtige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manier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verseker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jouself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verbeter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voortdurende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groei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verhoog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potensiaal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(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vermoë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pas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hanteer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pad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). Kom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nou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vyf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vroeër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het. Vir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diegene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"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"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het,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met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daardie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het? 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(Hier is 'n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paar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moontlike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antwoorde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as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aanwysings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bespreking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oorweeg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):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algn="just"/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pad huis toe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motor </a:t>
            </a:r>
            <a:r>
              <a:rPr lang="en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 bars,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uitklim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hoe om die band reg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Miskien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gewys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hoe of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Youtube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-video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gekyk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geoefen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 startAt="2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fiets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afval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skree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beweeg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hoe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help?   </a:t>
            </a:r>
            <a:endParaRPr lang="en-ZA" sz="1800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Miskien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noodhulpkursus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gedoen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om in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soort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en-Z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 startAt="3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musiekwinkel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teëkom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ZA" sz="1800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 het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waarskynlik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kitaarlesse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geneem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die dinge wat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is, was hoe om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kitaar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Z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 startAt="4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tuis wees,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'n warm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maaltyd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aandete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 het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tyd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 of pa in die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kombuis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deurgebring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kook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terwyl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gehelp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om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aandete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Miskien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prober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resepte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kookboek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iets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sosiale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media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</a:t>
            </a:r>
            <a:endParaRPr lang="en-ZA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 startAt="5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Laastens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vriendin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meter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gekoop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het. Sy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endParaRPr lang="en-Z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help?</a:t>
            </a:r>
            <a:endParaRPr lang="en-ZA" sz="1800" dirty="0">
              <a:solidFill>
                <a:schemeClr val="dk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chemeClr val="dk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 ma het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hoe om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naaldwerk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'n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kursus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gevolg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basiese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naaldwerk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Jy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</a:t>
            </a:r>
            <a:endParaRPr lang="en-ZA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daarvan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klere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probeer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i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Times New Roman" panose="02020603050405020304" pitchFamily="18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kortliks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mekaar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altyd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gehad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(Laat 3 minute toe).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3-5: </a:t>
            </a:r>
            <a:r>
              <a:rPr lang="en-ZA" dirty="0" err="1"/>
              <a:t>Onderrig</a:t>
            </a:r>
            <a:r>
              <a:rPr lang="en-ZA" dirty="0"/>
              <a:t> &amp; </a:t>
            </a:r>
            <a:r>
              <a:rPr lang="en-ZA" dirty="0" err="1"/>
              <a:t>Aktiwiteite</a:t>
            </a:r>
            <a:r>
              <a:rPr lang="en-ZA" dirty="0"/>
              <a:t> (4 + 2 + 8 min)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US" sz="1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jouself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ontwikkel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bereid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heropleibaar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buigsaam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wees. Kom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kyk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elkeen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punte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bietjie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besonderhede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450215" algn="just"/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Vermoë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</a:t>
            </a: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daarvan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wanneer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heeltemal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ek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beplan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Stel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plan is om hamburgers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aandete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Jy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broodjies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hamburgers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gekoop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net toe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die punt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begin,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burgerpasteitjies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vergeet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Jou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aanvanklike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reaksie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irritasie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daarvan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oplos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aandete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eenvoudige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geld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studieplanne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pas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aanvaar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spesifieke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kursus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waarvoor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aansoek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gedoen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aanvaarding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'n </a:t>
            </a:r>
            <a:r>
              <a:rPr lang="en-ZA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groeiende</a:t>
            </a:r>
            <a:r>
              <a:rPr lang="en-ZA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ingesteldheid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eerder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padblokkades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frases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verskille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tussen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ingesteldheid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ingesteldheid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toon.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vrae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1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3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4:</a:t>
            </a:r>
            <a:endParaRPr lang="en-ZA"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buFont typeface="+mj-lt"/>
              <a:buNone/>
            </a:pPr>
            <a:endParaRPr lang="en-US" sz="1200" b="0" dirty="0">
              <a:solidFill>
                <a:schemeClr val="dk1"/>
              </a:solidFill>
              <a:effectLst/>
              <a:latin typeface="Calibri"/>
              <a:ea typeface="Calibri"/>
            </a:endParaRPr>
          </a:p>
          <a:p>
            <a:pPr marL="0" lvl="0" indent="0" algn="just">
              <a:buFont typeface="+mj-lt"/>
              <a:buNone/>
            </a:pP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Om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heropleibaar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</a:t>
            </a: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heropleibaar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vermoë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vaardigheid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nood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geleenthede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persoonlike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verbeter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hoe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program op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rekenaar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gebruik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opgradering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mededingend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veld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bly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selfs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skakel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heeltemal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loopbaan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5:</a:t>
            </a:r>
          </a:p>
          <a:p>
            <a:pPr marL="0" lvl="0" indent="0" algn="just">
              <a:buFont typeface="+mj-lt"/>
              <a:buNone/>
            </a:pPr>
            <a:endParaRPr lang="en-ZA" sz="1200" b="0" dirty="0">
              <a:solidFill>
                <a:schemeClr val="dk1"/>
              </a:solidFill>
              <a:effectLst/>
              <a:latin typeface="Calibri"/>
              <a:ea typeface="Calibri"/>
            </a:endParaRPr>
          </a:p>
          <a:p>
            <a:pPr marL="0" lvl="0" indent="0" algn="just">
              <a:buFont typeface="+mj-lt"/>
              <a:buNone/>
            </a:pP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3) Om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aanpasbaar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</a:t>
            </a: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endParaRPr lang="en-ZA" sz="1800" b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beteken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vermoë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by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verskillende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perspektiewe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pas.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ingesteldheidsaktiwiteit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aanpasbaar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idees.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erken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iemand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anders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se idees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effektief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joune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wees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met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kollegas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uiteenlopende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kulture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agtergronde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342900" lvl="0" indent="-342900" algn="just">
              <a:buFont typeface="Arial" panose="020B0604020202020204" pitchFamily="34" charset="0"/>
              <a:buChar char="▪"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Aanpasbaarheid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toe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met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probleemoplossingsingesteldheid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benader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geleentheid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omhels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speel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vinnige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speletjie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oefen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het. </a:t>
            </a: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Voorbereiding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lewenskaarte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(</a:t>
            </a:r>
            <a:r>
              <a:rPr lang="en-ZA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3 – </a:t>
            </a:r>
            <a:r>
              <a:rPr lang="en-ZA" sz="18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Lewenskaarte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Elke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bevat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beskrywing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vereis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karakter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buigsaam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of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verandering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skool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werksomgewing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moet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ZA" sz="1800" b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 om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speel: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Elke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persoon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beurte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trek.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persoon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wat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trek,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"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probleem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hardop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lees sonder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30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sekondes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hê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dinkskrum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maniere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waarop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karakter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aanpas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Sodra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groep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idees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bespreek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voorgestelde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oplossing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antwoord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op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kaart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raai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ZA" sz="18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buFont typeface="+mj-lt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instruksies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ook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ingesluit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2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3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dirty="0" err="1"/>
              <a:t>Skyfie</a:t>
            </a:r>
            <a:r>
              <a:rPr lang="en-ZA" dirty="0"/>
              <a:t> 6: </a:t>
            </a:r>
            <a:r>
              <a:rPr lang="en-ZA" dirty="0" err="1"/>
              <a:t>Onderrig</a:t>
            </a:r>
            <a:r>
              <a:rPr lang="en-ZA" dirty="0"/>
              <a:t> (6 min)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ZA" sz="1200" b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skyfie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bevat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animasies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leer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verbeter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betrek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speletjie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verskillende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soorte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is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kategorie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lewenslange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leer val. 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Eerstens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verwys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formele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gestruktureerde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kurrikulumgebaseerde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onderrig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tipies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skole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kolleges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universiteite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erkende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instellings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word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gekenmerk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spesifieke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doelwitte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sertifisering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kwalifikasie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na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voltooiing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 lei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tot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akademiese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grade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professionele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kwalifikasies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Tweedens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jy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leer. </a:t>
            </a: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Informele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buite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gestruktureerde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opvoedkundige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omgewings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selfgerig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spontaan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daaglikse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ervarings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interaksies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aktiwiteite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 Clara 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passievol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fotografie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verskeie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fotografiebladsye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op Instagram. Sy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tegnieke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tutoriale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professionele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fotograwe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wenke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kommentaar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aanlyn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fotografie-uitdagings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deel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neem.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Font typeface="Arial" panose="020B0604020202020204" pitchFamily="34" charset="0"/>
              <a:buChar char="▪"/>
            </a:pPr>
            <a:r>
              <a:rPr lang="en-ZA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Nie-formele</a:t>
            </a:r>
            <a:r>
              <a:rPr lang="en-Z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buite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tradisionele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onderwysstelsels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maar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steeds 'n mate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struktuur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tipe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dikwels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omgewings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soos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gemeenskapsprogramme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werkswinkels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seminare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sportaktiwiteite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formele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onderrig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aanvul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komplimenteer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Byvoorbeeld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 Sarah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skryf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vir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gratis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aanlyn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kursus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volhoubare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tuinmaak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Sy leer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nuwe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tegnieke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plante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op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omgewingsvriendelike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manier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kweek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insluitend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kompos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waterbesparende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metodes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permakultuur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Alhoewel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amptelike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sertifisering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verdien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,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kry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sy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waardevolle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kennis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.</a:t>
            </a:r>
            <a:endParaRPr lang="en-ZA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7: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Refleksie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 min)</a:t>
            </a:r>
            <a:endParaRPr lang="en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Nota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onderwyser</a:t>
            </a:r>
            <a:r>
              <a:rPr lang="en-Z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: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Dit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sal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goeie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idee wees om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spasie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in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toe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ken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gewy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is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die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tema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"Word 'n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lewenslange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". In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hierdie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ruimte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kan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leerders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kleefnotas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of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klein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aanhalings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plaas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wat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hulle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en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ander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inspireer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oor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</a:t>
            </a:r>
            <a:r>
              <a:rPr lang="en-ZA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lewenslange</a:t>
            </a:r>
            <a:r>
              <a:rPr lang="en-Z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/>
              </a:rPr>
              <a:t> leer.</a:t>
            </a: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  <a:cs typeface="Noto Sans Symbol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dirty="0">
              <a:solidFill>
                <a:schemeClr val="dk1"/>
              </a:solidFill>
              <a:effectLst/>
              <a:latin typeface="Noto Sans Symbols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 het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einde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reeks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gekom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gepas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wees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sluit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'n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aanhaling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dink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klasse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inspireer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om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lewenslange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leerders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word.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Voltooi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Aktiwiteit 3 (</a:t>
            </a:r>
            <a:r>
              <a:rPr lang="nl-NL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3 – Werkkaart</a:t>
            </a:r>
            <a:r>
              <a:rPr lang="nl-NL" sz="18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ZA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ZA" sz="1800" i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i="1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Deel die </a:t>
            </a:r>
            <a:r>
              <a:rPr lang="en-ZA" sz="1800" b="1" i="1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Inhoudopsomming</a:t>
            </a:r>
            <a:r>
              <a:rPr lang="en-ZA" sz="18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b="0" i="0" u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</a:t>
            </a:r>
            <a:r>
              <a:rPr lang="en-ZA" sz="18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voordat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leerders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klaskamer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verlaat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ZA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7: </a:t>
            </a:r>
            <a:r>
              <a:rPr lang="en-ZA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Refleksie</a:t>
            </a:r>
            <a:r>
              <a:rPr lang="en-Z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 min)</a:t>
            </a: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94438-B17A-2F99-AA4C-537CECF22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" y="40341"/>
            <a:ext cx="12213623" cy="68042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A99C26-D3E6-F6A6-889F-0C777085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" y="13447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lue cover with a blue background&#10;&#10;AI-generated content may be incorrect.">
            <a:extLst>
              <a:ext uri="{FF2B5EF4-FFF2-40B4-BE49-F238E27FC236}">
                <a16:creationId xmlns:a16="http://schemas.microsoft.com/office/drawing/2014/main" id="{D246B548-4B28-ACEB-E676-EFFB14EB5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24192" cy="68761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91" name="Google Shape;91;p11" descr="A person fixing a ti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764"/>
          <a:stretch/>
        </p:blipFill>
        <p:spPr>
          <a:xfrm>
            <a:off x="-61232" y="-54714"/>
            <a:ext cx="12314464" cy="69127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2528047" y="5899966"/>
            <a:ext cx="966395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b="1" dirty="0">
                <a:solidFill>
                  <a:srgbClr val="FFFFFF"/>
                </a:solidFill>
              </a:rPr>
              <a:t>Word 'n </a:t>
            </a:r>
            <a:r>
              <a:rPr lang="en-ZA" sz="5400" b="1" dirty="0" err="1">
                <a:solidFill>
                  <a:srgbClr val="FFFFFF"/>
                </a:solidFill>
              </a:rPr>
              <a:t>lewenslange</a:t>
            </a:r>
            <a:r>
              <a:rPr lang="en-ZA" sz="5400" b="1" dirty="0">
                <a:solidFill>
                  <a:srgbClr val="FFFFFF"/>
                </a:solidFill>
              </a:rPr>
              <a:t> </a:t>
            </a:r>
            <a:r>
              <a:rPr lang="en-ZA" sz="5400" b="1" dirty="0" err="1">
                <a:solidFill>
                  <a:srgbClr val="FFFFFF"/>
                </a:solidFill>
              </a:rPr>
              <a:t>leerder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99C26-D3E6-F6A6-889F-0C777085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95" y="-8941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 rot="-5400000">
            <a:off x="-2823849" y="3075074"/>
            <a:ext cx="657103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40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en-ZA" sz="4000" b="1" dirty="0" err="1">
                <a:solidFill>
                  <a:schemeClr val="accent4"/>
                </a:solidFill>
              </a:rPr>
              <a:t>Vermoë</a:t>
            </a:r>
            <a:r>
              <a:rPr lang="en-ZA" sz="4000" b="1" dirty="0">
                <a:solidFill>
                  <a:schemeClr val="accent4"/>
                </a:solidFill>
              </a:rPr>
              <a:t> om </a:t>
            </a:r>
            <a:r>
              <a:rPr lang="en-ZA" sz="4000" b="1" dirty="0" err="1">
                <a:solidFill>
                  <a:schemeClr val="accent4"/>
                </a:solidFill>
              </a:rPr>
              <a:t>te</a:t>
            </a:r>
            <a:r>
              <a:rPr lang="en-ZA" sz="4000" b="1" dirty="0">
                <a:solidFill>
                  <a:schemeClr val="accent4"/>
                </a:solidFill>
              </a:rPr>
              <a:t> </a:t>
            </a:r>
            <a:r>
              <a:rPr lang="en-ZA" sz="4000" b="1" dirty="0" err="1">
                <a:solidFill>
                  <a:schemeClr val="accent4"/>
                </a:solidFill>
              </a:rPr>
              <a:t>verander</a:t>
            </a:r>
            <a:endParaRPr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C8F61-F42D-7822-B950-282331A9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669" y="4893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88AFC5-048F-E05C-2196-C1C12517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25" y="576348"/>
            <a:ext cx="9956444" cy="6039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 rot="-5400000">
            <a:off x="-2487597" y="2986079"/>
            <a:ext cx="6033004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45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n-ZA" sz="4500" b="1" dirty="0">
                <a:solidFill>
                  <a:schemeClr val="accent4"/>
                </a:solidFill>
              </a:rPr>
              <a:t>Wees </a:t>
            </a:r>
            <a:r>
              <a:rPr lang="en-ZA" sz="4500" b="1" dirty="0" err="1">
                <a:solidFill>
                  <a:schemeClr val="accent4"/>
                </a:solidFill>
              </a:rPr>
              <a:t>heropleibaar</a:t>
            </a:r>
            <a:endParaRPr sz="4500" dirty="0"/>
          </a:p>
        </p:txBody>
      </p:sp>
      <p:pic>
        <p:nvPicPr>
          <p:cNvPr id="106" name="Google Shape;106;p26" descr="A child looking at a tabl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3145" y="4163008"/>
            <a:ext cx="4716236" cy="269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4545" y="200609"/>
            <a:ext cx="5173436" cy="295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/>
          <p:nvPr/>
        </p:nvSpPr>
        <p:spPr>
          <a:xfrm>
            <a:off x="4420783" y="3239498"/>
            <a:ext cx="304096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accent4"/>
                </a:solidFill>
              </a:rPr>
              <a:t>t</a:t>
            </a:r>
            <a:r>
              <a:rPr lang="en-ZA" sz="5400" b="1" dirty="0" err="1">
                <a:solidFill>
                  <a:schemeClr val="accent4"/>
                </a:solidFill>
              </a:rPr>
              <a:t>eenoor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F2567-8FB0-CC41-27A0-930FF745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/>
          <p:nvPr/>
        </p:nvSpPr>
        <p:spPr>
          <a:xfrm rot="-5400000">
            <a:off x="-2684942" y="3011580"/>
            <a:ext cx="640080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0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en-ZA" sz="5000" b="1" dirty="0">
                <a:solidFill>
                  <a:schemeClr val="accent4"/>
                </a:solidFill>
              </a:rPr>
              <a:t>Wees </a:t>
            </a:r>
            <a:r>
              <a:rPr lang="en-ZA" sz="5000" b="1" dirty="0" err="1">
                <a:solidFill>
                  <a:schemeClr val="accent4"/>
                </a:solidFill>
              </a:rPr>
              <a:t>aanpasbaar</a:t>
            </a:r>
            <a:endParaRPr sz="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0C269-DB8E-E146-90CB-58E62E86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0BEA6-6FBE-98C0-B90F-C4D468206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59" y="617924"/>
            <a:ext cx="9838764" cy="56221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4318055" y="236862"/>
            <a:ext cx="3998131" cy="9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ZA" dirty="0">
                <a:solidFill>
                  <a:schemeClr val="lt1"/>
                </a:solidFill>
              </a:rPr>
              <a:t>3 </a:t>
            </a:r>
            <a:r>
              <a:rPr lang="en-ZA" dirty="0" err="1">
                <a:solidFill>
                  <a:schemeClr val="lt1"/>
                </a:solidFill>
              </a:rPr>
              <a:t>Tipes</a:t>
            </a:r>
            <a:r>
              <a:rPr lang="en-ZA" dirty="0">
                <a:solidFill>
                  <a:schemeClr val="lt1"/>
                </a:solidFill>
              </a:rPr>
              <a:t> leer:</a:t>
            </a:r>
            <a:endParaRPr dirty="0"/>
          </a:p>
        </p:txBody>
      </p:sp>
      <p:sp>
        <p:nvSpPr>
          <p:cNvPr id="122" name="Google Shape;122;p13"/>
          <p:cNvSpPr/>
          <p:nvPr/>
        </p:nvSpPr>
        <p:spPr>
          <a:xfrm>
            <a:off x="952203" y="3110922"/>
            <a:ext cx="3020149" cy="2457131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8448854" y="3148293"/>
            <a:ext cx="3020149" cy="2457131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4634194" y="3162952"/>
            <a:ext cx="3020149" cy="245713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934063" y="1657739"/>
            <a:ext cx="291618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b="1" dirty="0" err="1">
                <a:solidFill>
                  <a:schemeClr val="accent4"/>
                </a:solidFill>
              </a:rPr>
              <a:t>Formeel</a:t>
            </a:r>
            <a:endParaRPr dirty="0"/>
          </a:p>
        </p:txBody>
      </p:sp>
      <p:sp>
        <p:nvSpPr>
          <p:cNvPr id="126" name="Google Shape;126;p13"/>
          <p:cNvSpPr/>
          <p:nvPr/>
        </p:nvSpPr>
        <p:spPr>
          <a:xfrm>
            <a:off x="4339379" y="1657739"/>
            <a:ext cx="349590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ZA" sz="5400" b="1" dirty="0" err="1">
                <a:solidFill>
                  <a:schemeClr val="accent4"/>
                </a:solidFill>
              </a:rPr>
              <a:t>Informeel</a:t>
            </a:r>
            <a:endParaRPr dirty="0"/>
          </a:p>
        </p:txBody>
      </p:sp>
      <p:sp>
        <p:nvSpPr>
          <p:cNvPr id="127" name="Google Shape;127;p13"/>
          <p:cNvSpPr/>
          <p:nvPr/>
        </p:nvSpPr>
        <p:spPr>
          <a:xfrm>
            <a:off x="8019936" y="1252576"/>
            <a:ext cx="387798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5400" b="1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Nie-formeel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DCA19-A597-A865-DC72-6C64F044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BE690-EA26-3332-3EBC-A8097778A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72113"/>
            <a:ext cx="12192000" cy="1185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135" name="Google Shape;135;p5" descr="Feedback Wall | Essex Family For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00"/>
            <a:ext cx="12192000" cy="8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CA8425-F44F-2766-801D-A46D227F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f9bb933567494aaa2a6b81286c406b8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1d11c5b60a53f6d9f3b6cd84ce6302db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6DB0C-C9CD-4796-AE45-EC434F25E2D1}">
  <ds:schemaRefs>
    <ds:schemaRef ds:uri="http://schemas.microsoft.com/office/2006/metadata/properties"/>
    <ds:schemaRef ds:uri="http://schemas.microsoft.com/office/infopath/2007/PartnerControls"/>
    <ds:schemaRef ds:uri="b9f929ee-2ccc-426b-9fd2-932361bc865d"/>
    <ds:schemaRef ds:uri="3caab635-9527-4657-a12f-8c668acf6cb5"/>
  </ds:schemaRefs>
</ds:datastoreItem>
</file>

<file path=customXml/itemProps2.xml><?xml version="1.0" encoding="utf-8"?>
<ds:datastoreItem xmlns:ds="http://schemas.openxmlformats.org/officeDocument/2006/customXml" ds:itemID="{1D62A231-A85E-4CCE-A3A7-0AD586525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0E47A-7791-4C57-8F34-E79111BE04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2031</Words>
  <Application>Microsoft Office PowerPoint</Application>
  <PresentationFormat>Widescreen</PresentationFormat>
  <Paragraphs>113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Tipes leer: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LEIGH-ANN PRINGLE</dc:creator>
  <cp:lastModifiedBy>Megan Botes</cp:lastModifiedBy>
  <cp:revision>4</cp:revision>
  <dcterms:created xsi:type="dcterms:W3CDTF">2021-02-27T11:19:06Z</dcterms:created>
  <dcterms:modified xsi:type="dcterms:W3CDTF">2025-02-25T13:16:35Z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