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72" r:id="rId10"/>
    <p:sldId id="264" r:id="rId11"/>
    <p:sldId id="265" r:id="rId12"/>
  </p:sldIdLst>
  <p:sldSz cx="18288000" cy="10287000"/>
  <p:notesSz cx="6858000" cy="9144000"/>
  <p:embeddedFontLst>
    <p:embeddedFont>
      <p:font typeface="DM Sans" pitchFamily="2" charset="0"/>
      <p:regular r:id="rId14"/>
      <p:bold r:id="rId15"/>
      <p:italic r:id="rId16"/>
      <p:boldItalic r:id="rId17"/>
    </p:embeddedFont>
    <p:embeddedFont>
      <p:font typeface="Poppins" panose="00000500000000000000" pitchFamily="2" charset="0"/>
      <p:regular r:id="rId18"/>
      <p:bold r:id="rId19"/>
      <p:italic r:id="rId20"/>
      <p:boldItalic r:id="rId21"/>
    </p:embeddedFont>
    <p:embeddedFont>
      <p:font typeface="Poppins Bold" panose="00000800000000000000" charset="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D2DDEE-97DA-430D-AA58-53574BDDFC05}" v="19" dt="2024-02-21T13:15:25.62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28" autoAdjust="0"/>
    <p:restoredTop sz="66214" autoAdjust="0"/>
  </p:normalViewPr>
  <p:slideViewPr>
    <p:cSldViewPr>
      <p:cViewPr varScale="1">
        <p:scale>
          <a:sx n="35" d="100"/>
          <a:sy n="35" d="100"/>
        </p:scale>
        <p:origin x="1675" y="2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microsoft.com/office/2016/11/relationships/changesInfo" Target="changesInfos/changesInfo1.xml"/><Relationship Id="rId30" Type="http://schemas.openxmlformats.org/officeDocument/2006/relationships/customXml" Target="../customXml/item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35D2DDEE-97DA-430D-AA58-53574BDDFC05}"/>
    <pc:docChg chg="undo redo custSel modSld">
      <pc:chgData name="Hp Unit" userId="86ec350514542ee1" providerId="LiveId" clId="{35D2DDEE-97DA-430D-AA58-53574BDDFC05}" dt="2024-02-21T13:15:29.268" v="837" actId="167"/>
      <pc:docMkLst>
        <pc:docMk/>
      </pc:docMkLst>
      <pc:sldChg chg="addSp delSp modSp mod modNotesTx">
        <pc:chgData name="Hp Unit" userId="86ec350514542ee1" providerId="LiveId" clId="{35D2DDEE-97DA-430D-AA58-53574BDDFC05}" dt="2024-02-13T09:00:21.516" v="618"/>
        <pc:sldMkLst>
          <pc:docMk/>
          <pc:sldMk cId="0" sldId="256"/>
        </pc:sldMkLst>
        <pc:spChg chg="mod">
          <ac:chgData name="Hp Unit" userId="86ec350514542ee1" providerId="LiveId" clId="{35D2DDEE-97DA-430D-AA58-53574BDDFC05}" dt="2024-02-13T06:26:50.498" v="15" actId="404"/>
          <ac:spMkLst>
            <pc:docMk/>
            <pc:sldMk cId="0" sldId="256"/>
            <ac:spMk id="17" creationId="{00000000-0000-0000-0000-000000000000}"/>
          </ac:spMkLst>
        </pc:spChg>
        <pc:spChg chg="del mod">
          <ac:chgData name="Hp Unit" userId="86ec350514542ee1" providerId="LiveId" clId="{35D2DDEE-97DA-430D-AA58-53574BDDFC05}" dt="2024-02-13T06:27:13.519" v="23" actId="478"/>
          <ac:spMkLst>
            <pc:docMk/>
            <pc:sldMk cId="0" sldId="256"/>
            <ac:spMk id="18" creationId="{00000000-0000-0000-0000-000000000000}"/>
          </ac:spMkLst>
        </pc:spChg>
        <pc:spChg chg="mod">
          <ac:chgData name="Hp Unit" userId="86ec350514542ee1" providerId="LiveId" clId="{35D2DDEE-97DA-430D-AA58-53574BDDFC05}" dt="2024-02-13T06:27:33.299" v="39" actId="6549"/>
          <ac:spMkLst>
            <pc:docMk/>
            <pc:sldMk cId="0" sldId="256"/>
            <ac:spMk id="19" creationId="{00000000-0000-0000-0000-000000000000}"/>
          </ac:spMkLst>
        </pc:spChg>
        <pc:spChg chg="add mod">
          <ac:chgData name="Hp Unit" userId="86ec350514542ee1" providerId="LiveId" clId="{35D2DDEE-97DA-430D-AA58-53574BDDFC05}" dt="2024-02-13T06:27:19.253" v="24"/>
          <ac:spMkLst>
            <pc:docMk/>
            <pc:sldMk cId="0" sldId="256"/>
            <ac:spMk id="21" creationId="{2E3BB6D7-FBC4-C91E-0E88-EBC75B815871}"/>
          </ac:spMkLst>
        </pc:spChg>
      </pc:sldChg>
      <pc:sldChg chg="modSp mod modNotesTx">
        <pc:chgData name="Hp Unit" userId="86ec350514542ee1" providerId="LiveId" clId="{35D2DDEE-97DA-430D-AA58-53574BDDFC05}" dt="2024-02-13T09:00:39.926" v="622" actId="5793"/>
        <pc:sldMkLst>
          <pc:docMk/>
          <pc:sldMk cId="0" sldId="257"/>
        </pc:sldMkLst>
        <pc:spChg chg="mod">
          <ac:chgData name="Hp Unit" userId="86ec350514542ee1" providerId="LiveId" clId="{35D2DDEE-97DA-430D-AA58-53574BDDFC05}" dt="2024-02-13T06:28:15.443" v="69" actId="20577"/>
          <ac:spMkLst>
            <pc:docMk/>
            <pc:sldMk cId="0" sldId="257"/>
            <ac:spMk id="17" creationId="{00000000-0000-0000-0000-000000000000}"/>
          </ac:spMkLst>
        </pc:spChg>
        <pc:spChg chg="mod">
          <ac:chgData name="Hp Unit" userId="86ec350514542ee1" providerId="LiveId" clId="{35D2DDEE-97DA-430D-AA58-53574BDDFC05}" dt="2024-02-13T06:28:07.256" v="52" actId="113"/>
          <ac:spMkLst>
            <pc:docMk/>
            <pc:sldMk cId="0" sldId="257"/>
            <ac:spMk id="18" creationId="{00000000-0000-0000-0000-000000000000}"/>
          </ac:spMkLst>
        </pc:spChg>
      </pc:sldChg>
      <pc:sldChg chg="modSp mod modNotesTx">
        <pc:chgData name="Hp Unit" userId="86ec350514542ee1" providerId="LiveId" clId="{35D2DDEE-97DA-430D-AA58-53574BDDFC05}" dt="2024-02-13T09:01:04.115" v="627" actId="20577"/>
        <pc:sldMkLst>
          <pc:docMk/>
          <pc:sldMk cId="0" sldId="258"/>
        </pc:sldMkLst>
        <pc:spChg chg="mod">
          <ac:chgData name="Hp Unit" userId="86ec350514542ee1" providerId="LiveId" clId="{35D2DDEE-97DA-430D-AA58-53574BDDFC05}" dt="2024-02-13T06:30:14.043" v="200" actId="20577"/>
          <ac:spMkLst>
            <pc:docMk/>
            <pc:sldMk cId="0" sldId="258"/>
            <ac:spMk id="16" creationId="{00000000-0000-0000-0000-000000000000}"/>
          </ac:spMkLst>
        </pc:spChg>
        <pc:spChg chg="mod">
          <ac:chgData name="Hp Unit" userId="86ec350514542ee1" providerId="LiveId" clId="{35D2DDEE-97DA-430D-AA58-53574BDDFC05}" dt="2024-02-13T06:28:57.662" v="122" actId="14100"/>
          <ac:spMkLst>
            <pc:docMk/>
            <pc:sldMk cId="0" sldId="258"/>
            <ac:spMk id="19" creationId="{00000000-0000-0000-0000-000000000000}"/>
          </ac:spMkLst>
        </pc:spChg>
        <pc:spChg chg="mod">
          <ac:chgData name="Hp Unit" userId="86ec350514542ee1" providerId="LiveId" clId="{35D2DDEE-97DA-430D-AA58-53574BDDFC05}" dt="2024-02-13T06:28:48.713" v="113" actId="20577"/>
          <ac:spMkLst>
            <pc:docMk/>
            <pc:sldMk cId="0" sldId="258"/>
            <ac:spMk id="20" creationId="{00000000-0000-0000-0000-000000000000}"/>
          </ac:spMkLst>
        </pc:spChg>
        <pc:spChg chg="mod">
          <ac:chgData name="Hp Unit" userId="86ec350514542ee1" providerId="LiveId" clId="{35D2DDEE-97DA-430D-AA58-53574BDDFC05}" dt="2024-02-13T06:28:42.320" v="104" actId="14100"/>
          <ac:spMkLst>
            <pc:docMk/>
            <pc:sldMk cId="0" sldId="258"/>
            <ac:spMk id="21" creationId="{00000000-0000-0000-0000-000000000000}"/>
          </ac:spMkLst>
        </pc:spChg>
      </pc:sldChg>
      <pc:sldChg chg="addSp delSp modSp mod modNotesTx">
        <pc:chgData name="Hp Unit" userId="86ec350514542ee1" providerId="LiveId" clId="{35D2DDEE-97DA-430D-AA58-53574BDDFC05}" dt="2024-02-13T09:01:21.954" v="632" actId="20577"/>
        <pc:sldMkLst>
          <pc:docMk/>
          <pc:sldMk cId="0" sldId="259"/>
        </pc:sldMkLst>
        <pc:spChg chg="del">
          <ac:chgData name="Hp Unit" userId="86ec350514542ee1" providerId="LiveId" clId="{35D2DDEE-97DA-430D-AA58-53574BDDFC05}" dt="2024-02-13T06:30:48.636" v="226" actId="478"/>
          <ac:spMkLst>
            <pc:docMk/>
            <pc:sldMk cId="0" sldId="259"/>
            <ac:spMk id="20" creationId="{00000000-0000-0000-0000-000000000000}"/>
          </ac:spMkLst>
        </pc:spChg>
        <pc:spChg chg="mod">
          <ac:chgData name="Hp Unit" userId="86ec350514542ee1" providerId="LiveId" clId="{35D2DDEE-97DA-430D-AA58-53574BDDFC05}" dt="2024-02-13T06:30:37.214" v="225" actId="20577"/>
          <ac:spMkLst>
            <pc:docMk/>
            <pc:sldMk cId="0" sldId="259"/>
            <ac:spMk id="21" creationId="{00000000-0000-0000-0000-000000000000}"/>
          </ac:spMkLst>
        </pc:spChg>
        <pc:picChg chg="add mod ord">
          <ac:chgData name="Hp Unit" userId="86ec350514542ee1" providerId="LiveId" clId="{35D2DDEE-97DA-430D-AA58-53574BDDFC05}" dt="2024-02-13T06:31:15.060" v="231" actId="171"/>
          <ac:picMkLst>
            <pc:docMk/>
            <pc:sldMk cId="0" sldId="259"/>
            <ac:picMk id="23" creationId="{B5998DED-C158-209C-27F5-8D21CE90EC2D}"/>
          </ac:picMkLst>
        </pc:picChg>
      </pc:sldChg>
      <pc:sldChg chg="addSp delSp modSp mod modNotesTx">
        <pc:chgData name="Hp Unit" userId="86ec350514542ee1" providerId="LiveId" clId="{35D2DDEE-97DA-430D-AA58-53574BDDFC05}" dt="2024-02-21T13:15:29.268" v="837" actId="167"/>
        <pc:sldMkLst>
          <pc:docMk/>
          <pc:sldMk cId="0" sldId="260"/>
        </pc:sldMkLst>
        <pc:spChg chg="mod">
          <ac:chgData name="Hp Unit" userId="86ec350514542ee1" providerId="LiveId" clId="{35D2DDEE-97DA-430D-AA58-53574BDDFC05}" dt="2024-02-13T06:31:56.272" v="277" actId="20577"/>
          <ac:spMkLst>
            <pc:docMk/>
            <pc:sldMk cId="0" sldId="260"/>
            <ac:spMk id="17" creationId="{00000000-0000-0000-0000-000000000000}"/>
          </ac:spMkLst>
        </pc:spChg>
        <pc:spChg chg="mod">
          <ac:chgData name="Hp Unit" userId="86ec350514542ee1" providerId="LiveId" clId="{35D2DDEE-97DA-430D-AA58-53574BDDFC05}" dt="2024-02-15T07:55:52.240" v="696" actId="20577"/>
          <ac:spMkLst>
            <pc:docMk/>
            <pc:sldMk cId="0" sldId="260"/>
            <ac:spMk id="18" creationId="{00000000-0000-0000-0000-000000000000}"/>
          </ac:spMkLst>
        </pc:spChg>
        <pc:picChg chg="add mod ord">
          <ac:chgData name="Hp Unit" userId="86ec350514542ee1" providerId="LiveId" clId="{35D2DDEE-97DA-430D-AA58-53574BDDFC05}" dt="2024-02-21T13:15:29.268" v="837" actId="167"/>
          <ac:picMkLst>
            <pc:docMk/>
            <pc:sldMk cId="0" sldId="260"/>
            <ac:picMk id="2" creationId="{7D66DBB9-D687-31F2-7DA1-26D00E66A7F4}"/>
          </ac:picMkLst>
        </pc:picChg>
        <pc:picChg chg="del">
          <ac:chgData name="Hp Unit" userId="86ec350514542ee1" providerId="LiveId" clId="{35D2DDEE-97DA-430D-AA58-53574BDDFC05}" dt="2024-02-21T13:14:36.462" v="835" actId="478"/>
          <ac:picMkLst>
            <pc:docMk/>
            <pc:sldMk cId="0" sldId="260"/>
            <ac:picMk id="22" creationId="{11335C75-47A0-43E5-14BE-BCE7C1B94A02}"/>
          </ac:picMkLst>
        </pc:picChg>
      </pc:sldChg>
      <pc:sldChg chg="modSp mod modNotesTx">
        <pc:chgData name="Hp Unit" userId="86ec350514542ee1" providerId="LiveId" clId="{35D2DDEE-97DA-430D-AA58-53574BDDFC05}" dt="2024-02-13T09:15:29.304" v="676" actId="114"/>
        <pc:sldMkLst>
          <pc:docMk/>
          <pc:sldMk cId="0" sldId="261"/>
        </pc:sldMkLst>
        <pc:spChg chg="mod">
          <ac:chgData name="Hp Unit" userId="86ec350514542ee1" providerId="LiveId" clId="{35D2DDEE-97DA-430D-AA58-53574BDDFC05}" dt="2024-02-13T09:15:29.304" v="676" actId="114"/>
          <ac:spMkLst>
            <pc:docMk/>
            <pc:sldMk cId="0" sldId="261"/>
            <ac:spMk id="18" creationId="{00000000-0000-0000-0000-000000000000}"/>
          </ac:spMkLst>
        </pc:spChg>
      </pc:sldChg>
      <pc:sldChg chg="modSp mod modNotesTx">
        <pc:chgData name="Hp Unit" userId="86ec350514542ee1" providerId="LiveId" clId="{35D2DDEE-97DA-430D-AA58-53574BDDFC05}" dt="2024-02-13T09:02:41.775" v="649" actId="20577"/>
        <pc:sldMkLst>
          <pc:docMk/>
          <pc:sldMk cId="0" sldId="262"/>
        </pc:sldMkLst>
        <pc:spChg chg="mod">
          <ac:chgData name="Hp Unit" userId="86ec350514542ee1" providerId="LiveId" clId="{35D2DDEE-97DA-430D-AA58-53574BDDFC05}" dt="2024-02-13T06:36:16.326" v="402" actId="404"/>
          <ac:spMkLst>
            <pc:docMk/>
            <pc:sldMk cId="0" sldId="262"/>
            <ac:spMk id="31" creationId="{00000000-0000-0000-0000-000000000000}"/>
          </ac:spMkLst>
        </pc:spChg>
        <pc:spChg chg="mod">
          <ac:chgData name="Hp Unit" userId="86ec350514542ee1" providerId="LiveId" clId="{35D2DDEE-97DA-430D-AA58-53574BDDFC05}" dt="2024-02-13T06:36:32.645" v="425" actId="20577"/>
          <ac:spMkLst>
            <pc:docMk/>
            <pc:sldMk cId="0" sldId="262"/>
            <ac:spMk id="32" creationId="{00000000-0000-0000-0000-000000000000}"/>
          </ac:spMkLst>
        </pc:spChg>
        <pc:spChg chg="mod">
          <ac:chgData name="Hp Unit" userId="86ec350514542ee1" providerId="LiveId" clId="{35D2DDEE-97DA-430D-AA58-53574BDDFC05}" dt="2024-02-13T06:37:13.514" v="427" actId="113"/>
          <ac:spMkLst>
            <pc:docMk/>
            <pc:sldMk cId="0" sldId="262"/>
            <ac:spMk id="33" creationId="{00000000-0000-0000-0000-000000000000}"/>
          </ac:spMkLst>
        </pc:spChg>
        <pc:spChg chg="mod">
          <ac:chgData name="Hp Unit" userId="86ec350514542ee1" providerId="LiveId" clId="{35D2DDEE-97DA-430D-AA58-53574BDDFC05}" dt="2024-02-13T06:35:56.438" v="374" actId="20577"/>
          <ac:spMkLst>
            <pc:docMk/>
            <pc:sldMk cId="0" sldId="262"/>
            <ac:spMk id="34" creationId="{00000000-0000-0000-0000-000000000000}"/>
          </ac:spMkLst>
        </pc:spChg>
      </pc:sldChg>
      <pc:sldChg chg="modSp mod modNotesTx">
        <pc:chgData name="Hp Unit" userId="86ec350514542ee1" providerId="LiveId" clId="{35D2DDEE-97DA-430D-AA58-53574BDDFC05}" dt="2024-02-13T09:03:06.513" v="654" actId="5793"/>
        <pc:sldMkLst>
          <pc:docMk/>
          <pc:sldMk cId="0" sldId="263"/>
        </pc:sldMkLst>
        <pc:spChg chg="mod">
          <ac:chgData name="Hp Unit" userId="86ec350514542ee1" providerId="LiveId" clId="{35D2DDEE-97DA-430D-AA58-53574BDDFC05}" dt="2024-02-13T06:38:04.628" v="483" actId="20577"/>
          <ac:spMkLst>
            <pc:docMk/>
            <pc:sldMk cId="0" sldId="263"/>
            <ac:spMk id="62" creationId="{00000000-0000-0000-0000-000000000000}"/>
          </ac:spMkLst>
        </pc:spChg>
        <pc:spChg chg="mod">
          <ac:chgData name="Hp Unit" userId="86ec350514542ee1" providerId="LiveId" clId="{35D2DDEE-97DA-430D-AA58-53574BDDFC05}" dt="2024-02-13T06:38:22.493" v="503" actId="20577"/>
          <ac:spMkLst>
            <pc:docMk/>
            <pc:sldMk cId="0" sldId="263"/>
            <ac:spMk id="63" creationId="{00000000-0000-0000-0000-000000000000}"/>
          </ac:spMkLst>
        </pc:spChg>
        <pc:spChg chg="mod">
          <ac:chgData name="Hp Unit" userId="86ec350514542ee1" providerId="LiveId" clId="{35D2DDEE-97DA-430D-AA58-53574BDDFC05}" dt="2024-02-13T06:38:35.756" v="531" actId="20577"/>
          <ac:spMkLst>
            <pc:docMk/>
            <pc:sldMk cId="0" sldId="263"/>
            <ac:spMk id="64" creationId="{00000000-0000-0000-0000-000000000000}"/>
          </ac:spMkLst>
        </pc:spChg>
        <pc:spChg chg="mod">
          <ac:chgData name="Hp Unit" userId="86ec350514542ee1" providerId="LiveId" clId="{35D2DDEE-97DA-430D-AA58-53574BDDFC05}" dt="2024-02-13T06:38:44.154" v="545" actId="20577"/>
          <ac:spMkLst>
            <pc:docMk/>
            <pc:sldMk cId="0" sldId="263"/>
            <ac:spMk id="65" creationId="{00000000-0000-0000-0000-000000000000}"/>
          </ac:spMkLst>
        </pc:spChg>
        <pc:grpChg chg="mod">
          <ac:chgData name="Hp Unit" userId="86ec350514542ee1" providerId="LiveId" clId="{35D2DDEE-97DA-430D-AA58-53574BDDFC05}" dt="2024-02-13T06:38:14.862" v="485" actId="1076"/>
          <ac:grpSpMkLst>
            <pc:docMk/>
            <pc:sldMk cId="0" sldId="263"/>
            <ac:grpSpMk id="16" creationId="{00000000-0000-0000-0000-000000000000}"/>
          </ac:grpSpMkLst>
        </pc:grpChg>
      </pc:sldChg>
      <pc:sldChg chg="modSp mod modNotesTx">
        <pc:chgData name="Hp Unit" userId="86ec350514542ee1" providerId="LiveId" clId="{35D2DDEE-97DA-430D-AA58-53574BDDFC05}" dt="2024-02-13T09:03:48.502" v="664" actId="5793"/>
        <pc:sldMkLst>
          <pc:docMk/>
          <pc:sldMk cId="0" sldId="264"/>
        </pc:sldMkLst>
        <pc:spChg chg="mod">
          <ac:chgData name="Hp Unit" userId="86ec350514542ee1" providerId="LiveId" clId="{35D2DDEE-97DA-430D-AA58-53574BDDFC05}" dt="2024-02-13T06:40:42.159" v="567" actId="20577"/>
          <ac:spMkLst>
            <pc:docMk/>
            <pc:sldMk cId="0" sldId="264"/>
            <ac:spMk id="20" creationId="{00000000-0000-0000-0000-000000000000}"/>
          </ac:spMkLst>
        </pc:spChg>
      </pc:sldChg>
      <pc:sldChg chg="modSp mod modNotesTx">
        <pc:chgData name="Hp Unit" userId="86ec350514542ee1" providerId="LiveId" clId="{35D2DDEE-97DA-430D-AA58-53574BDDFC05}" dt="2024-02-13T09:17:43.488" v="684" actId="20577"/>
        <pc:sldMkLst>
          <pc:docMk/>
          <pc:sldMk cId="0" sldId="265"/>
        </pc:sldMkLst>
        <pc:spChg chg="mod">
          <ac:chgData name="Hp Unit" userId="86ec350514542ee1" providerId="LiveId" clId="{35D2DDEE-97DA-430D-AA58-53574BDDFC05}" dt="2024-02-13T09:17:43.488" v="684" actId="20577"/>
          <ac:spMkLst>
            <pc:docMk/>
            <pc:sldMk cId="0" sldId="265"/>
            <ac:spMk id="6" creationId="{00000000-0000-0000-0000-000000000000}"/>
          </ac:spMkLst>
        </pc:spChg>
      </pc:sldChg>
      <pc:sldChg chg="addSp delSp modSp mod modNotesTx">
        <pc:chgData name="Hp Unit" userId="86ec350514542ee1" providerId="LiveId" clId="{35D2DDEE-97DA-430D-AA58-53574BDDFC05}" dt="2024-02-15T08:16:36.898" v="834" actId="20577"/>
        <pc:sldMkLst>
          <pc:docMk/>
          <pc:sldMk cId="1965719933" sldId="272"/>
        </pc:sldMkLst>
        <pc:graphicFrameChg chg="add mod">
          <ac:chgData name="Hp Unit" userId="86ec350514542ee1" providerId="LiveId" clId="{35D2DDEE-97DA-430D-AA58-53574BDDFC05}" dt="2024-02-13T06:39:10.685" v="557"/>
          <ac:graphicFrameMkLst>
            <pc:docMk/>
            <pc:sldMk cId="1965719933" sldId="272"/>
            <ac:graphicFrameMk id="2" creationId="{7B499EDD-BE0C-2576-9B19-16E52DFF96E1}"/>
          </ac:graphicFrameMkLst>
        </pc:graphicFrameChg>
        <pc:graphicFrameChg chg="add del mod modGraphic">
          <ac:chgData name="Hp Unit" userId="86ec350514542ee1" providerId="LiveId" clId="{35D2DDEE-97DA-430D-AA58-53574BDDFC05}" dt="2024-02-15T08:16:36.898" v="834" actId="20577"/>
          <ac:graphicFrameMkLst>
            <pc:docMk/>
            <pc:sldMk cId="1965719933" sldId="272"/>
            <ac:graphicFrameMk id="10" creationId="{7D56C8AC-180A-0AE2-4598-692BAA213080}"/>
          </ac:graphicFrameMkLst>
        </pc:graphicFrameChg>
      </pc:sldChg>
    </pc:docChg>
  </pc:docChgLst>
  <pc:docChgLst>
    <pc:chgData name="Hp Unit" userId="86ec350514542ee1" providerId="LiveId" clId="{828DB5DF-8020-4189-87FE-29F5AB3BCB19}"/>
    <pc:docChg chg="undo custSel modSld">
      <pc:chgData name="Hp Unit" userId="86ec350514542ee1" providerId="LiveId" clId="{828DB5DF-8020-4189-87FE-29F5AB3BCB19}" dt="2024-02-12T13:20:23.435" v="174" actId="1076"/>
      <pc:docMkLst>
        <pc:docMk/>
      </pc:docMkLst>
      <pc:sldChg chg="addSp delSp modSp mod">
        <pc:chgData name="Hp Unit" userId="86ec350514542ee1" providerId="LiveId" clId="{828DB5DF-8020-4189-87FE-29F5AB3BCB19}" dt="2024-02-09T06:16:18.695" v="26" actId="29295"/>
        <pc:sldMkLst>
          <pc:docMk/>
          <pc:sldMk cId="0" sldId="257"/>
        </pc:sldMkLst>
        <pc:picChg chg="add del mod">
          <ac:chgData name="Hp Unit" userId="86ec350514542ee1" providerId="LiveId" clId="{828DB5DF-8020-4189-87FE-29F5AB3BCB19}" dt="2024-02-09T06:06:14.501" v="1" actId="478"/>
          <ac:picMkLst>
            <pc:docMk/>
            <pc:sldMk cId="0" sldId="257"/>
            <ac:picMk id="20" creationId="{4BF88B93-ECCB-689C-8F99-7D92124E0703}"/>
          </ac:picMkLst>
        </pc:picChg>
        <pc:picChg chg="del">
          <ac:chgData name="Hp Unit" userId="86ec350514542ee1" providerId="LiveId" clId="{828DB5DF-8020-4189-87FE-29F5AB3BCB19}" dt="2024-02-09T06:07:22.185" v="5" actId="478"/>
          <ac:picMkLst>
            <pc:docMk/>
            <pc:sldMk cId="0" sldId="257"/>
            <ac:picMk id="21" creationId="{69EF40A3-1E1C-2430-A8CE-B42984AB34F6}"/>
          </ac:picMkLst>
        </pc:picChg>
        <pc:picChg chg="add del mod ord modCrop">
          <ac:chgData name="Hp Unit" userId="86ec350514542ee1" providerId="LiveId" clId="{828DB5DF-8020-4189-87FE-29F5AB3BCB19}" dt="2024-02-09T06:07:51.739" v="9" actId="478"/>
          <ac:picMkLst>
            <pc:docMk/>
            <pc:sldMk cId="0" sldId="257"/>
            <ac:picMk id="23" creationId="{A422E291-FEE9-05D7-91C7-0A08372A291F}"/>
          </ac:picMkLst>
        </pc:picChg>
        <pc:picChg chg="add mod ord modCrop">
          <ac:chgData name="Hp Unit" userId="86ec350514542ee1" providerId="LiveId" clId="{828DB5DF-8020-4189-87FE-29F5AB3BCB19}" dt="2024-02-09T06:16:18.695" v="26" actId="29295"/>
          <ac:picMkLst>
            <pc:docMk/>
            <pc:sldMk cId="0" sldId="257"/>
            <ac:picMk id="25" creationId="{81777303-967E-BFC4-27D0-EC73D732DE1A}"/>
          </ac:picMkLst>
        </pc:picChg>
      </pc:sldChg>
      <pc:sldChg chg="modSp mod">
        <pc:chgData name="Hp Unit" userId="86ec350514542ee1" providerId="LiveId" clId="{828DB5DF-8020-4189-87FE-29F5AB3BCB19}" dt="2024-02-09T06:23:35.912" v="38" actId="1076"/>
        <pc:sldMkLst>
          <pc:docMk/>
          <pc:sldMk cId="0" sldId="258"/>
        </pc:sldMkLst>
        <pc:picChg chg="mod ord">
          <ac:chgData name="Hp Unit" userId="86ec350514542ee1" providerId="LiveId" clId="{828DB5DF-8020-4189-87FE-29F5AB3BCB19}" dt="2024-02-09T06:23:35.912" v="38" actId="1076"/>
          <ac:picMkLst>
            <pc:docMk/>
            <pc:sldMk cId="0" sldId="258"/>
            <ac:picMk id="28" creationId="{267124B0-2E4E-F0FA-C8A8-C58757A71762}"/>
          </ac:picMkLst>
        </pc:picChg>
      </pc:sldChg>
      <pc:sldChg chg="modNotesTx">
        <pc:chgData name="Hp Unit" userId="86ec350514542ee1" providerId="LiveId" clId="{828DB5DF-8020-4189-87FE-29F5AB3BCB19}" dt="2024-02-09T06:29:49.980" v="62" actId="114"/>
        <pc:sldMkLst>
          <pc:docMk/>
          <pc:sldMk cId="0" sldId="259"/>
        </pc:sldMkLst>
      </pc:sldChg>
      <pc:sldChg chg="addSp delSp modSp mod modNotesTx">
        <pc:chgData name="Hp Unit" userId="86ec350514542ee1" providerId="LiveId" clId="{828DB5DF-8020-4189-87FE-29F5AB3BCB19}" dt="2024-02-12T13:05:44.954" v="157" actId="732"/>
        <pc:sldMkLst>
          <pc:docMk/>
          <pc:sldMk cId="0" sldId="260"/>
        </pc:sldMkLst>
        <pc:spChg chg="del">
          <ac:chgData name="Hp Unit" userId="86ec350514542ee1" providerId="LiveId" clId="{828DB5DF-8020-4189-87FE-29F5AB3BCB19}" dt="2024-02-12T13:05:00.472" v="145" actId="478"/>
          <ac:spMkLst>
            <pc:docMk/>
            <pc:sldMk cId="0" sldId="260"/>
            <ac:spMk id="2" creationId="{00000000-0000-0000-0000-000000000000}"/>
          </ac:spMkLst>
        </pc:spChg>
        <pc:picChg chg="add del mod">
          <ac:chgData name="Hp Unit" userId="86ec350514542ee1" providerId="LiveId" clId="{828DB5DF-8020-4189-87FE-29F5AB3BCB19}" dt="2024-02-12T13:05:03.063" v="147" actId="478"/>
          <ac:picMkLst>
            <pc:docMk/>
            <pc:sldMk cId="0" sldId="260"/>
            <ac:picMk id="20" creationId="{73C3FD30-E3F4-D9B8-1B9D-16CB3057BD86}"/>
          </ac:picMkLst>
        </pc:picChg>
        <pc:picChg chg="add mod ord modCrop">
          <ac:chgData name="Hp Unit" userId="86ec350514542ee1" providerId="LiveId" clId="{828DB5DF-8020-4189-87FE-29F5AB3BCB19}" dt="2024-02-12T13:05:44.954" v="157" actId="732"/>
          <ac:picMkLst>
            <pc:docMk/>
            <pc:sldMk cId="0" sldId="260"/>
            <ac:picMk id="22" creationId="{11335C75-47A0-43E5-14BE-BCE7C1B94A02}"/>
          </ac:picMkLst>
        </pc:picChg>
      </pc:sldChg>
      <pc:sldChg chg="modNotesTx">
        <pc:chgData name="Hp Unit" userId="86ec350514542ee1" providerId="LiveId" clId="{828DB5DF-8020-4189-87FE-29F5AB3BCB19}" dt="2024-02-09T06:31:07.421" v="115" actId="114"/>
        <pc:sldMkLst>
          <pc:docMk/>
          <pc:sldMk cId="0" sldId="261"/>
        </pc:sldMkLst>
      </pc:sldChg>
      <pc:sldChg chg="addSp delSp modSp mod">
        <pc:chgData name="Hp Unit" userId="86ec350514542ee1" providerId="LiveId" clId="{828DB5DF-8020-4189-87FE-29F5AB3BCB19}" dt="2024-02-12T13:20:23.435" v="174" actId="1076"/>
        <pc:sldMkLst>
          <pc:docMk/>
          <pc:sldMk cId="0" sldId="263"/>
        </pc:sldMkLst>
        <pc:spChg chg="del">
          <ac:chgData name="Hp Unit" userId="86ec350514542ee1" providerId="LiveId" clId="{828DB5DF-8020-4189-87FE-29F5AB3BCB19}" dt="2024-02-12T13:14:29.671" v="158" actId="478"/>
          <ac:spMkLst>
            <pc:docMk/>
            <pc:sldMk cId="0" sldId="263"/>
            <ac:spMk id="58" creationId="{00000000-0000-0000-0000-000000000000}"/>
          </ac:spMkLst>
        </pc:spChg>
        <pc:spChg chg="del">
          <ac:chgData name="Hp Unit" userId="86ec350514542ee1" providerId="LiveId" clId="{828DB5DF-8020-4189-87FE-29F5AB3BCB19}" dt="2024-02-12T13:19:56.672" v="166" actId="478"/>
          <ac:spMkLst>
            <pc:docMk/>
            <pc:sldMk cId="0" sldId="263"/>
            <ac:spMk id="60" creationId="{00000000-0000-0000-0000-000000000000}"/>
          </ac:spMkLst>
        </pc:spChg>
        <pc:picChg chg="add mod">
          <ac:chgData name="Hp Unit" userId="86ec350514542ee1" providerId="LiveId" clId="{828DB5DF-8020-4189-87FE-29F5AB3BCB19}" dt="2024-02-12T13:19:53.969" v="165" actId="1076"/>
          <ac:picMkLst>
            <pc:docMk/>
            <pc:sldMk cId="0" sldId="263"/>
            <ac:picMk id="68" creationId="{22661F9F-A3DB-E787-9F50-C3EA3BBF7A96}"/>
          </ac:picMkLst>
        </pc:picChg>
        <pc:picChg chg="add mod">
          <ac:chgData name="Hp Unit" userId="86ec350514542ee1" providerId="LiveId" clId="{828DB5DF-8020-4189-87FE-29F5AB3BCB19}" dt="2024-02-12T13:20:23.435" v="174" actId="1076"/>
          <ac:picMkLst>
            <pc:docMk/>
            <pc:sldMk cId="0" sldId="263"/>
            <ac:picMk id="70" creationId="{9C8D94B1-90C7-A473-231E-71EF328CC7AC}"/>
          </ac:picMkLst>
        </pc:picChg>
      </pc:sldChg>
      <pc:sldChg chg="modNotesTx">
        <pc:chgData name="Hp Unit" userId="86ec350514542ee1" providerId="LiveId" clId="{828DB5DF-8020-4189-87FE-29F5AB3BCB19}" dt="2024-02-09T06:33:13.769" v="144" actId="114"/>
        <pc:sldMkLst>
          <pc:docMk/>
          <pc:sldMk cId="0" sldId="265"/>
        </pc:sldMkLst>
      </pc:sldChg>
      <pc:sldChg chg="modNotesTx">
        <pc:chgData name="Hp Unit" userId="86ec350514542ee1" providerId="LiveId" clId="{828DB5DF-8020-4189-87FE-29F5AB3BCB19}" dt="2024-02-09T06:32:29.206" v="131" actId="20577"/>
        <pc:sldMkLst>
          <pc:docMk/>
          <pc:sldMk cId="1965719933" sldId="27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5C40B2-03FC-4780-ABBE-55609696B1A2}" type="datetimeFigureOut">
              <a:rPr lang="en-US" smtClean="0"/>
              <a:t>2/21/2024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796CFD-0092-47A1-B436-55C747ECD259}" type="slidenum">
              <a:rPr lang="en-US" smtClean="0"/>
              <a:t>‹#›</a:t>
            </a:fld>
            <a:endParaRPr lang="en-US"/>
          </a:p>
        </p:txBody>
      </p:sp>
    </p:spTree>
    <p:extLst>
      <p:ext uri="{BB962C8B-B14F-4D97-AF65-F5344CB8AC3E}">
        <p14:creationId xmlns:p14="http://schemas.microsoft.com/office/powerpoint/2010/main" val="2717525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Inleiding</a:t>
            </a:r>
            <a:r>
              <a:rPr lang="en-GB" dirty="0"/>
              <a:t> </a:t>
            </a:r>
          </a:p>
          <a:p>
            <a:endParaRPr lang="en-GB" dirty="0"/>
          </a:p>
          <a:p>
            <a:r>
              <a:rPr lang="af-ZA" sz="1800" dirty="0">
                <a:solidFill>
                  <a:srgbClr val="000000"/>
                </a:solidFill>
                <a:effectLst/>
                <a:latin typeface="Calibri" panose="020F0502020204030204" pitchFamily="34" charset="0"/>
                <a:ea typeface="Arial" panose="020B0604020202020204" pitchFamily="34" charset="0"/>
              </a:rPr>
              <a:t>Groet leerders. Laat leerders toe om te gaan sit en hul leermateriaal gereed te kry.</a:t>
            </a:r>
            <a:endParaRPr lang="en-GB" dirty="0"/>
          </a:p>
          <a:p>
            <a:endParaRPr lang="en-GB" dirty="0"/>
          </a:p>
          <a:p>
            <a:endParaRPr lang="en-US" dirty="0"/>
          </a:p>
        </p:txBody>
      </p:sp>
      <p:sp>
        <p:nvSpPr>
          <p:cNvPr id="4" name="Slide Number Placeholder 3"/>
          <p:cNvSpPr>
            <a:spLocks noGrp="1"/>
          </p:cNvSpPr>
          <p:nvPr>
            <p:ph type="sldNum" sz="quarter" idx="5"/>
          </p:nvPr>
        </p:nvSpPr>
        <p:spPr/>
        <p:txBody>
          <a:bodyPr/>
          <a:lstStyle/>
          <a:p>
            <a:fld id="{12796CFD-0092-47A1-B436-55C747ECD259}" type="slidenum">
              <a:rPr lang="en-US" smtClean="0"/>
              <a:t>1</a:t>
            </a:fld>
            <a:endParaRPr lang="en-US"/>
          </a:p>
        </p:txBody>
      </p:sp>
    </p:spTree>
    <p:extLst>
      <p:ext uri="{BB962C8B-B14F-4D97-AF65-F5344CB8AC3E}">
        <p14:creationId xmlns:p14="http://schemas.microsoft.com/office/powerpoint/2010/main" val="10754114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Klasbespreking</a:t>
            </a:r>
            <a:r>
              <a:rPr lang="en-GB" dirty="0"/>
              <a:t> (3 min) </a:t>
            </a:r>
          </a:p>
          <a:p>
            <a:endParaRPr lang="en-GB" dirty="0"/>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Vra leerders om te dink aan aktiwiteite wat hulle kan doen in plaas daarvan om dwelmmiddels te gebruik. Vra hulle om die voordeel van die aktiwiteit by hul antwoord in te sluit. (Dit stel hulle in staat om stellings te formuleer en antwoorde te motiveer. Sien eerste antwoord as voorbeeld hieronder.)</a:t>
            </a:r>
          </a:p>
          <a:p>
            <a:pPr marL="0" lvl="0" indent="0" algn="just">
              <a:buFont typeface="Arial" panose="020B0604020202020204" pitchFamily="34" charset="0"/>
              <a:buNone/>
            </a:pPr>
            <a:endParaRPr lang="en-US" sz="12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Antwoorde kan die volgende insluit:</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Deelname aan </a:t>
            </a: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sport en oefening</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bevorder fisiese gesondheid (</a:t>
            </a: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stelling</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en help met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stresvermindering</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motivering</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Streef </a:t>
            </a: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na kreatiewe stokperdjies</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soos teken, skilder, skryf en musiek om jouself uit te druk.</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Om deel te wees van </a:t>
            </a: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klubs</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laat jou toe om te sosialiseer, vriendskappe te bou en 'n gevoel van behoort te ontwikkel.</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Om betrokke te raak by </a:t>
            </a:r>
            <a:r>
              <a:rPr lang="af-ZA" sz="1200" b="1"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vrywilligerswerk</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gee jou 'n gevoel van doel en prestasie.</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Bestee tyd saam met vriende aan </a:t>
            </a: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aktiwiteite wat nie dwelmmiddels behels nie</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soos om te gaan fliek, speletjies te speel of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buitelugaktiwiteite</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te doen.</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Dink krities oor die media</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wat jy verbruik; moenie alles wat jy sien as die waarheid aanvaar nie.</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endParaRPr lang="en-GB" dirty="0"/>
          </a:p>
          <a:p>
            <a:endParaRPr lang="en-US" dirty="0"/>
          </a:p>
        </p:txBody>
      </p:sp>
      <p:sp>
        <p:nvSpPr>
          <p:cNvPr id="4" name="Slide Number Placeholder 3"/>
          <p:cNvSpPr>
            <a:spLocks noGrp="1"/>
          </p:cNvSpPr>
          <p:nvPr>
            <p:ph type="sldNum" sz="quarter" idx="5"/>
          </p:nvPr>
        </p:nvSpPr>
        <p:spPr/>
        <p:txBody>
          <a:bodyPr/>
          <a:lstStyle/>
          <a:p>
            <a:fld id="{12796CFD-0092-47A1-B436-55C747ECD259}" type="slidenum">
              <a:rPr lang="en-US" smtClean="0"/>
              <a:t>10</a:t>
            </a:fld>
            <a:endParaRPr lang="en-US"/>
          </a:p>
        </p:txBody>
      </p:sp>
    </p:spTree>
    <p:extLst>
      <p:ext uri="{BB962C8B-B14F-4D97-AF65-F5344CB8AC3E}">
        <p14:creationId xmlns:p14="http://schemas.microsoft.com/office/powerpoint/2010/main" val="24854795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Reflekteer</a:t>
            </a:r>
            <a:r>
              <a:rPr lang="en-GB" dirty="0"/>
              <a:t> (7 min)</a:t>
            </a:r>
          </a:p>
          <a:p>
            <a:endParaRPr lang="en-US" dirty="0"/>
          </a:p>
          <a:p>
            <a:pPr marL="342900" lvl="0" indent="-342900" algn="just">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Sluit die les af en vra leerders om na te dink oor wat hulle in hierdie les geleer het.</a:t>
            </a:r>
          </a:p>
          <a:p>
            <a:pPr marL="342900" lvl="0" indent="-342900" algn="just">
              <a:buFont typeface="Arial" panose="020B0604020202020204" pitchFamily="34" charset="0"/>
              <a:buChar char="●"/>
            </a:pP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Leerders voltooi die refleksie-aktiwiteit in </a:t>
            </a:r>
            <a:r>
              <a:rPr lang="af-ZA" sz="1800" b="1" i="1" dirty="0">
                <a:solidFill>
                  <a:srgbClr val="000000"/>
                </a:solidFill>
                <a:effectLst/>
                <a:latin typeface="Calibri" panose="020F0502020204030204" pitchFamily="34" charset="0"/>
                <a:ea typeface="Arial" panose="020B0604020202020204" pitchFamily="34" charset="0"/>
                <a:cs typeface="Noto Sans Symbols"/>
              </a:rPr>
              <a:t>Aktiwiteit 2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2 – Werkkaart</a:t>
            </a:r>
            <a:r>
              <a:rPr lang="af-ZA" sz="1800" dirty="0">
                <a:solidFill>
                  <a:srgbClr val="000000"/>
                </a:solidFill>
                <a:effectLst/>
                <a:latin typeface="Calibri" panose="020F0502020204030204" pitchFamily="34" charset="0"/>
                <a:ea typeface="Arial" panose="020B0604020202020204" pitchFamily="34" charset="0"/>
                <a:cs typeface="Noto Sans Symbols"/>
              </a:rPr>
              <a:t>).</a:t>
            </a:r>
          </a:p>
          <a:p>
            <a:pPr marL="342900" lvl="0" indent="-342900" algn="just">
              <a:buFont typeface="Arial" panose="020B0604020202020204" pitchFamily="34" charset="0"/>
              <a:buChar char="●"/>
              <a:tabLst>
                <a:tab pos="457200" algn="l"/>
              </a:tabLst>
            </a:pP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Leerders kry 'n scenario waar hulle genooi word om dwelmmiddels te gebruik. Hulle moet 'n persoonlike plan ontwikkel om hierdie dwelmgebruik te vermy. Hulle sal besluitnemings-vaardighede gebruik om te bepaal of dit die regte keuse vir hulle is</a:t>
            </a:r>
            <a:r>
              <a:rPr lang="af-ZA" sz="1800">
                <a:solidFill>
                  <a:srgbClr val="000000"/>
                </a:solidFill>
                <a:effectLst/>
                <a:latin typeface="Calibri" panose="020F0502020204030204" pitchFamily="34" charset="0"/>
                <a:ea typeface="Arial" panose="020B0604020202020204" pitchFamily="34" charset="0"/>
                <a:cs typeface="Noto Sans Symbols"/>
              </a:rPr>
              <a:t>. </a:t>
            </a:r>
          </a:p>
          <a:p>
            <a:pPr marL="342900" lvl="0" indent="-342900" algn="just">
              <a:buFont typeface="Arial" panose="020B0604020202020204" pitchFamily="34" charset="0"/>
              <a:buChar char="●"/>
              <a:tabLst>
                <a:tab pos="457200" algn="l"/>
              </a:tabLst>
            </a:pP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Leerders moet hierdie aktiwiteit vir HUISWERK voltooi indien hulle nie genoeg tyd in die klas het nie. </a:t>
            </a:r>
            <a:endParaRPr lang="en-US" sz="1800" dirty="0">
              <a:effectLst/>
              <a:latin typeface="Noto Sans Symbols"/>
              <a:ea typeface="Noto Sans Symbols"/>
              <a:cs typeface="Noto Sans Symbols"/>
            </a:endParaRPr>
          </a:p>
          <a:p>
            <a:endParaRPr lang="en-US" dirty="0"/>
          </a:p>
        </p:txBody>
      </p:sp>
      <p:sp>
        <p:nvSpPr>
          <p:cNvPr id="4" name="Slide Number Placeholder 3"/>
          <p:cNvSpPr>
            <a:spLocks noGrp="1"/>
          </p:cNvSpPr>
          <p:nvPr>
            <p:ph type="sldNum" sz="quarter" idx="5"/>
          </p:nvPr>
        </p:nvSpPr>
        <p:spPr/>
        <p:txBody>
          <a:bodyPr/>
          <a:lstStyle/>
          <a:p>
            <a:fld id="{12796CFD-0092-47A1-B436-55C747ECD259}" type="slidenum">
              <a:rPr lang="en-US" smtClean="0"/>
              <a:t>11</a:t>
            </a:fld>
            <a:endParaRPr lang="en-US"/>
          </a:p>
        </p:txBody>
      </p:sp>
    </p:spTree>
    <p:extLst>
      <p:ext uri="{BB962C8B-B14F-4D97-AF65-F5344CB8AC3E}">
        <p14:creationId xmlns:p14="http://schemas.microsoft.com/office/powerpoint/2010/main" val="1683772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Inleiding</a:t>
            </a:r>
            <a:r>
              <a:rPr lang="en-GB" dirty="0"/>
              <a:t> (3 min)</a:t>
            </a:r>
          </a:p>
          <a:p>
            <a:endParaRPr lang="en-GB" dirty="0"/>
          </a:p>
          <a:p>
            <a:pPr marL="342900" lvl="0" indent="-342900" algn="just">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Vra leerders om van die sosiale faktore wat tot dwelmmisbruik bydra, wat hulle in die vorige les geïdentifiseer het, te herroep.</a:t>
            </a:r>
          </a:p>
          <a:p>
            <a:pPr marL="0" lvl="0" indent="0" algn="just">
              <a:buFont typeface="Arial" panose="020B0604020202020204" pitchFamily="34" charset="0"/>
              <a:buNone/>
            </a:pP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Vandag se fokus sal die volgende wees</a:t>
            </a:r>
            <a:r>
              <a:rPr lang="af-ZA" sz="1800" b="1" dirty="0">
                <a:solidFill>
                  <a:srgbClr val="000000"/>
                </a:solidFill>
                <a:effectLst/>
                <a:latin typeface="Calibri" panose="020F0502020204030204" pitchFamily="34" charset="0"/>
                <a:ea typeface="Arial" panose="020B0604020202020204" pitchFamily="34" charset="0"/>
                <a:cs typeface="Noto Sans Symbols"/>
              </a:rPr>
              <a:t>: Gepaste gedrag om dwelmmisbruik te voorkom en stop te sit: Weiering en </a:t>
            </a:r>
            <a:r>
              <a:rPr lang="af-ZA" sz="1800" b="1" dirty="0" err="1">
                <a:solidFill>
                  <a:srgbClr val="000000"/>
                </a:solidFill>
                <a:effectLst/>
                <a:latin typeface="Calibri" panose="020F0502020204030204" pitchFamily="34" charset="0"/>
                <a:ea typeface="Arial" panose="020B0604020202020204" pitchFamily="34" charset="0"/>
                <a:cs typeface="Noto Sans Symbols"/>
              </a:rPr>
              <a:t>besluitnemingsvaardighede</a:t>
            </a:r>
            <a:r>
              <a:rPr lang="af-ZA" sz="1800" b="1" dirty="0">
                <a:solidFill>
                  <a:srgbClr val="000000"/>
                </a:solidFill>
                <a:effectLst/>
                <a:latin typeface="Calibri" panose="020F0502020204030204" pitchFamily="34" charset="0"/>
                <a:ea typeface="Arial" panose="020B0604020202020204" pitchFamily="34" charset="0"/>
                <a:cs typeface="Noto Sans Symbols"/>
              </a:rPr>
              <a:t>.</a:t>
            </a:r>
            <a:endParaRPr lang="en-US" sz="1800" dirty="0">
              <a:effectLst/>
              <a:latin typeface="Noto Sans Symbols"/>
              <a:ea typeface="Noto Sans Symbols"/>
              <a:cs typeface="Noto Sans Symbols"/>
            </a:endParaRPr>
          </a:p>
          <a:p>
            <a:endParaRPr lang="en-GB" dirty="0"/>
          </a:p>
          <a:p>
            <a:endParaRPr lang="en-US" dirty="0"/>
          </a:p>
        </p:txBody>
      </p:sp>
      <p:sp>
        <p:nvSpPr>
          <p:cNvPr id="4" name="Slide Number Placeholder 3"/>
          <p:cNvSpPr>
            <a:spLocks noGrp="1"/>
          </p:cNvSpPr>
          <p:nvPr>
            <p:ph type="sldNum" sz="quarter" idx="5"/>
          </p:nvPr>
        </p:nvSpPr>
        <p:spPr/>
        <p:txBody>
          <a:bodyPr/>
          <a:lstStyle/>
          <a:p>
            <a:fld id="{12796CFD-0092-47A1-B436-55C747ECD259}" type="slidenum">
              <a:rPr lang="en-US" smtClean="0"/>
              <a:t>2</a:t>
            </a:fld>
            <a:endParaRPr lang="en-US"/>
          </a:p>
        </p:txBody>
      </p:sp>
    </p:spTree>
    <p:extLst>
      <p:ext uri="{BB962C8B-B14F-4D97-AF65-F5344CB8AC3E}">
        <p14:creationId xmlns:p14="http://schemas.microsoft.com/office/powerpoint/2010/main" val="21291439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Aktiwiteit</a:t>
            </a:r>
            <a:r>
              <a:rPr lang="en-GB" dirty="0"/>
              <a:t> in Pare (2 min)</a:t>
            </a:r>
          </a:p>
          <a:p>
            <a:endParaRPr lang="en-GB" dirty="0"/>
          </a:p>
          <a:p>
            <a:pPr marL="342900" lvl="0" indent="-342900" algn="just">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Noudat leerders verstaan hoe sosiale faktore tot dwelmmisbruik kan bydra, verduidelik aan hulle dat die drie areas waarna ons in die vorige les gekyk het, ook tot die </a:t>
            </a:r>
            <a:r>
              <a:rPr lang="af-ZA" sz="1800" b="1" dirty="0">
                <a:solidFill>
                  <a:srgbClr val="000000"/>
                </a:solidFill>
                <a:effectLst/>
                <a:latin typeface="Calibri" panose="020F0502020204030204" pitchFamily="34" charset="0"/>
                <a:ea typeface="Arial" panose="020B0604020202020204" pitchFamily="34" charset="0"/>
                <a:cs typeface="Noto Sans Symbols"/>
              </a:rPr>
              <a:t>voorkoming van dwelmmisbruik </a:t>
            </a:r>
            <a:r>
              <a:rPr lang="af-ZA" sz="1800" dirty="0">
                <a:solidFill>
                  <a:srgbClr val="000000"/>
                </a:solidFill>
                <a:effectLst/>
                <a:latin typeface="Calibri" panose="020F0502020204030204" pitchFamily="34" charset="0"/>
                <a:ea typeface="Arial" panose="020B0604020202020204" pitchFamily="34" charset="0"/>
                <a:cs typeface="Noto Sans Symbols"/>
              </a:rPr>
              <a:t>kan bydra.</a:t>
            </a:r>
          </a:p>
          <a:p>
            <a:pPr marL="342900" lvl="0" indent="-342900" algn="just">
              <a:buFont typeface="Arial" panose="020B0604020202020204" pitchFamily="34" charset="0"/>
              <a:buChar char="●"/>
            </a:pP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Leerders sal dinkskrum oor gedrag wat die media, gemeenskap en skool kan toepas om tieners teen dwelmmisbruik te help beskerm. </a:t>
            </a:r>
          </a:p>
          <a:p>
            <a:pPr marL="342900" lvl="0" indent="-342900" algn="just">
              <a:buFont typeface="Arial" panose="020B0604020202020204" pitchFamily="34" charset="0"/>
              <a:buChar char="●"/>
              <a:tabLst>
                <a:tab pos="457200" algn="l"/>
              </a:tabLst>
            </a:pPr>
            <a:endParaRPr lang="en-US" sz="1800" dirty="0">
              <a:effectLst/>
              <a:latin typeface="Noto Sans Symbols"/>
              <a:ea typeface="Noto Sans Symbols"/>
              <a:cs typeface="Noto Sans Symbols"/>
            </a:endParaRPr>
          </a:p>
          <a:p>
            <a:pPr marL="342900" lvl="0" indent="-342900" algn="just">
              <a:spcAft>
                <a:spcPts val="1200"/>
              </a:spcAf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Later in die les sal leerders kyk hoe hul persoonlike gedrag hulle teen dwelmmisbruik kan beskerm.  </a:t>
            </a:r>
            <a:endParaRPr lang="en-US" sz="1800" dirty="0">
              <a:effectLst/>
              <a:latin typeface="Noto Sans Symbols"/>
              <a:ea typeface="Noto Sans Symbols"/>
              <a:cs typeface="Noto Sans Symbols"/>
            </a:endParaRPr>
          </a:p>
          <a:p>
            <a:endParaRPr lang="en-GB" dirty="0"/>
          </a:p>
          <a:p>
            <a:endParaRPr lang="en-GB" dirty="0"/>
          </a:p>
          <a:p>
            <a:endParaRPr lang="en-US" dirty="0"/>
          </a:p>
        </p:txBody>
      </p:sp>
      <p:sp>
        <p:nvSpPr>
          <p:cNvPr id="4" name="Slide Number Placeholder 3"/>
          <p:cNvSpPr>
            <a:spLocks noGrp="1"/>
          </p:cNvSpPr>
          <p:nvPr>
            <p:ph type="sldNum" sz="quarter" idx="5"/>
          </p:nvPr>
        </p:nvSpPr>
        <p:spPr/>
        <p:txBody>
          <a:bodyPr/>
          <a:lstStyle/>
          <a:p>
            <a:fld id="{12796CFD-0092-47A1-B436-55C747ECD259}" type="slidenum">
              <a:rPr lang="en-US" smtClean="0"/>
              <a:t>3</a:t>
            </a:fld>
            <a:endParaRPr lang="en-US"/>
          </a:p>
        </p:txBody>
      </p:sp>
    </p:spTree>
    <p:extLst>
      <p:ext uri="{BB962C8B-B14F-4D97-AF65-F5344CB8AC3E}">
        <p14:creationId xmlns:p14="http://schemas.microsoft.com/office/powerpoint/2010/main" val="19090561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Aktiwiteit</a:t>
            </a:r>
            <a:r>
              <a:rPr lang="en-GB" dirty="0"/>
              <a:t> in Pare (5 min)</a:t>
            </a:r>
          </a:p>
          <a:p>
            <a:endParaRPr lang="en-GB" dirty="0"/>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Leerders bestudeer die statistieke van 'n onlangse studie wat deur </a:t>
            </a:r>
            <a:r>
              <a:rPr lang="af-ZA" sz="1800" i="1" dirty="0" err="1">
                <a:solidFill>
                  <a:srgbClr val="000000"/>
                </a:solidFill>
                <a:effectLst/>
                <a:latin typeface="Calibri" panose="020F0502020204030204" pitchFamily="34" charset="0"/>
                <a:ea typeface="Arial" panose="020B0604020202020204" pitchFamily="34" charset="0"/>
                <a:cs typeface="Noto Sans Symbols"/>
              </a:rPr>
              <a:t>Equal</a:t>
            </a:r>
            <a:r>
              <a:rPr lang="af-ZA" sz="1800" i="1" dirty="0">
                <a:solidFill>
                  <a:srgbClr val="000000"/>
                </a:solidFill>
                <a:effectLst/>
                <a:latin typeface="Calibri" panose="020F0502020204030204" pitchFamily="34" charset="0"/>
                <a:ea typeface="Arial" panose="020B0604020202020204" pitchFamily="34" charset="0"/>
                <a:cs typeface="Noto Sans Symbols"/>
              </a:rPr>
              <a:t> </a:t>
            </a:r>
            <a:r>
              <a:rPr lang="af-ZA" sz="1800" i="1" dirty="0" err="1">
                <a:solidFill>
                  <a:srgbClr val="000000"/>
                </a:solidFill>
                <a:effectLst/>
                <a:latin typeface="Calibri" panose="020F0502020204030204" pitchFamily="34" charset="0"/>
                <a:ea typeface="Arial" panose="020B0604020202020204" pitchFamily="34" charset="0"/>
                <a:cs typeface="Noto Sans Symbols"/>
              </a:rPr>
              <a:t>Education</a:t>
            </a:r>
            <a:r>
              <a:rPr lang="af-ZA" sz="1800" dirty="0">
                <a:solidFill>
                  <a:srgbClr val="000000"/>
                </a:solidFill>
                <a:effectLst/>
                <a:latin typeface="Calibri" panose="020F0502020204030204" pitchFamily="34" charset="0"/>
                <a:ea typeface="Arial" panose="020B0604020202020204" pitchFamily="34" charset="0"/>
                <a:cs typeface="Noto Sans Symbols"/>
              </a:rPr>
              <a:t> gedoen is. </a:t>
            </a:r>
          </a:p>
          <a:p>
            <a:pPr marL="342900" lvl="0" indent="-342900" algn="just">
              <a:buFont typeface="Arial" panose="020B0604020202020204" pitchFamily="34" charset="0"/>
              <a:buChar char="●"/>
              <a:tabLst>
                <a:tab pos="457200" algn="l"/>
              </a:tabLst>
            </a:pP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In pare moet leerders 'n dinkskrum hou oor VIER maniere waarop SKOLE dwelmmisbruik onder tieners kan voorkom of stopsit</a:t>
            </a:r>
            <a:r>
              <a:rPr lang="af-ZA" sz="1800" b="1" dirty="0">
                <a:solidFill>
                  <a:srgbClr val="000000"/>
                </a:solidFill>
                <a:effectLst/>
                <a:latin typeface="Calibri" panose="020F0502020204030204" pitchFamily="34" charset="0"/>
                <a:ea typeface="Arial" panose="020B0604020202020204" pitchFamily="34" charset="0"/>
                <a:cs typeface="Noto Sans Symbols"/>
              </a:rPr>
              <a:t> – Vraag  1 </a:t>
            </a:r>
            <a:r>
              <a:rPr lang="af-ZA" sz="1800" dirty="0">
                <a:solidFill>
                  <a:srgbClr val="000000"/>
                </a:solidFill>
                <a:effectLst/>
                <a:latin typeface="Calibri" panose="020F0502020204030204" pitchFamily="34" charset="0"/>
                <a:ea typeface="Arial" panose="020B0604020202020204" pitchFamily="34" charset="0"/>
                <a:cs typeface="Noto Sans Symbols"/>
              </a:rPr>
              <a:t>in </a:t>
            </a:r>
            <a:r>
              <a:rPr lang="af-ZA" sz="1800" b="1" i="1" dirty="0">
                <a:solidFill>
                  <a:srgbClr val="000000"/>
                </a:solidFill>
                <a:effectLst/>
                <a:latin typeface="Calibri" panose="020F0502020204030204" pitchFamily="34" charset="0"/>
                <a:ea typeface="Arial" panose="020B0604020202020204" pitchFamily="34" charset="0"/>
                <a:cs typeface="Noto Sans Symbols"/>
              </a:rPr>
              <a:t>Aktiwiteit 1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2 – Werkkaart</a:t>
            </a:r>
            <a:r>
              <a:rPr lang="af-ZA" sz="1800" dirty="0">
                <a:solidFill>
                  <a:srgbClr val="000000"/>
                </a:solidFill>
                <a:effectLst/>
                <a:latin typeface="Calibri" panose="020F0502020204030204" pitchFamily="34" charset="0"/>
                <a:ea typeface="Arial" panose="020B0604020202020204" pitchFamily="34" charset="0"/>
                <a:cs typeface="Noto Sans Symbols"/>
              </a:rPr>
              <a:t>).   </a:t>
            </a:r>
          </a:p>
          <a:p>
            <a:pPr marL="342900" lvl="0" indent="-342900" algn="just">
              <a:buFont typeface="Arial" panose="020B0604020202020204" pitchFamily="34" charset="0"/>
              <a:buChar char="●"/>
              <a:tabLst>
                <a:tab pos="457200" algn="l"/>
              </a:tabLst>
            </a:pP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Vra vir onmiddellike terugvoer van leerders en gaan dan na die volgende skyfie.</a:t>
            </a:r>
          </a:p>
          <a:p>
            <a:pPr marL="342900" lvl="0" indent="-342900" algn="just">
              <a:buFont typeface="Arial" panose="020B0604020202020204" pitchFamily="34" charset="0"/>
              <a:buChar char="●"/>
              <a:tabLst>
                <a:tab pos="457200" algn="l"/>
              </a:tabLst>
            </a:pPr>
            <a:endParaRPr lang="en-US" sz="1800" dirty="0">
              <a:effectLst/>
              <a:latin typeface="Noto Sans Symbols"/>
              <a:ea typeface="Noto Sans Symbols"/>
              <a:cs typeface="Noto Sans Symbols"/>
            </a:endParaRPr>
          </a:p>
          <a:p>
            <a:pPr marL="342900" lvl="0" indent="-342900" algn="just">
              <a:spcAft>
                <a:spcPts val="1200"/>
              </a:spcAf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Moontlike antwoorde beskikbaar in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2 – Werkkaart MEMO</a:t>
            </a:r>
            <a:r>
              <a:rPr lang="af-ZA" sz="1800" b="1" i="1" dirty="0">
                <a:solidFill>
                  <a:srgbClr val="000000"/>
                </a:solidFill>
                <a:effectLst/>
                <a:latin typeface="Calibri" panose="020F0502020204030204" pitchFamily="34" charset="0"/>
                <a:ea typeface="Arial" panose="020B0604020202020204" pitchFamily="34" charset="0"/>
                <a:cs typeface="Noto Sans Symbols"/>
              </a:rPr>
              <a:t>.</a:t>
            </a:r>
            <a:endParaRPr lang="en-US" sz="1800" dirty="0">
              <a:effectLst/>
              <a:latin typeface="Noto Sans Symbols"/>
              <a:ea typeface="Noto Sans Symbols"/>
              <a:cs typeface="Noto Sans Symbols"/>
            </a:endParaRPr>
          </a:p>
          <a:p>
            <a:endParaRPr lang="en-GB" dirty="0"/>
          </a:p>
          <a:p>
            <a:endParaRPr lang="en-US" dirty="0"/>
          </a:p>
        </p:txBody>
      </p:sp>
      <p:sp>
        <p:nvSpPr>
          <p:cNvPr id="4" name="Slide Number Placeholder 3"/>
          <p:cNvSpPr>
            <a:spLocks noGrp="1"/>
          </p:cNvSpPr>
          <p:nvPr>
            <p:ph type="sldNum" sz="quarter" idx="5"/>
          </p:nvPr>
        </p:nvSpPr>
        <p:spPr/>
        <p:txBody>
          <a:bodyPr/>
          <a:lstStyle/>
          <a:p>
            <a:fld id="{12796CFD-0092-47A1-B436-55C747ECD259}" type="slidenum">
              <a:rPr lang="en-US" smtClean="0"/>
              <a:t>4</a:t>
            </a:fld>
            <a:endParaRPr lang="en-US"/>
          </a:p>
        </p:txBody>
      </p:sp>
    </p:spTree>
    <p:extLst>
      <p:ext uri="{BB962C8B-B14F-4D97-AF65-F5344CB8AC3E}">
        <p14:creationId xmlns:p14="http://schemas.microsoft.com/office/powerpoint/2010/main" val="4063322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Aktiwiteit</a:t>
            </a:r>
            <a:r>
              <a:rPr lang="en-GB" dirty="0"/>
              <a:t> in Pare (5 min)</a:t>
            </a:r>
          </a:p>
          <a:p>
            <a:endParaRPr lang="en-GB" dirty="0"/>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Lees die uittreksel saam met leerders deur.</a:t>
            </a:r>
          </a:p>
          <a:p>
            <a:pPr marL="342900" lvl="0" indent="-342900" algn="just">
              <a:buFont typeface="Arial" panose="020B0604020202020204" pitchFamily="34" charset="0"/>
              <a:buChar char="●"/>
              <a:tabLst>
                <a:tab pos="457200" algn="l"/>
              </a:tabLst>
            </a:pP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In pare moet leerders 'n dinkskrum hou oor VIER maniere waarop GEMEENSKAPPE dwelmmisbruik onder tieners kan voorkom of stopsit</a:t>
            </a:r>
            <a:r>
              <a:rPr lang="af-ZA" sz="1800" b="1" dirty="0">
                <a:solidFill>
                  <a:srgbClr val="000000"/>
                </a:solidFill>
                <a:effectLst/>
                <a:latin typeface="Calibri" panose="020F0502020204030204" pitchFamily="34" charset="0"/>
                <a:ea typeface="Arial" panose="020B0604020202020204" pitchFamily="34" charset="0"/>
                <a:cs typeface="Noto Sans Symbols"/>
              </a:rPr>
              <a:t> – Vraag  2 </a:t>
            </a:r>
            <a:r>
              <a:rPr lang="af-ZA" sz="1800" dirty="0">
                <a:solidFill>
                  <a:srgbClr val="000000"/>
                </a:solidFill>
                <a:effectLst/>
                <a:latin typeface="Calibri" panose="020F0502020204030204" pitchFamily="34" charset="0"/>
                <a:ea typeface="Arial" panose="020B0604020202020204" pitchFamily="34" charset="0"/>
                <a:cs typeface="Noto Sans Symbols"/>
              </a:rPr>
              <a:t>in </a:t>
            </a:r>
            <a:r>
              <a:rPr lang="af-ZA" sz="1800" b="1" i="1" dirty="0">
                <a:solidFill>
                  <a:srgbClr val="000000"/>
                </a:solidFill>
                <a:effectLst/>
                <a:latin typeface="Calibri" panose="020F0502020204030204" pitchFamily="34" charset="0"/>
                <a:ea typeface="Arial" panose="020B0604020202020204" pitchFamily="34" charset="0"/>
                <a:cs typeface="Noto Sans Symbols"/>
              </a:rPr>
              <a:t>Aktiwiteit 1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2 – Werkkaart</a:t>
            </a:r>
            <a:r>
              <a:rPr lang="af-ZA" sz="1800" dirty="0">
                <a:solidFill>
                  <a:srgbClr val="000000"/>
                </a:solidFill>
                <a:effectLst/>
                <a:latin typeface="Calibri" panose="020F0502020204030204" pitchFamily="34" charset="0"/>
                <a:ea typeface="Arial" panose="020B0604020202020204" pitchFamily="34" charset="0"/>
                <a:cs typeface="Noto Sans Symbols"/>
              </a:rPr>
              <a:t>).   </a:t>
            </a:r>
          </a:p>
          <a:p>
            <a:pPr marL="342900" lvl="0" indent="-342900" algn="just">
              <a:buFont typeface="Arial" panose="020B0604020202020204" pitchFamily="34" charset="0"/>
              <a:buChar char="●"/>
              <a:tabLst>
                <a:tab pos="457200" algn="l"/>
              </a:tabLst>
            </a:pP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Vra vir onmiddellike terugvoer van leerders en gaan dan na die volgende skyfie.</a:t>
            </a:r>
          </a:p>
          <a:p>
            <a:pPr marL="0" lvl="0" indent="0" algn="just">
              <a:buFont typeface="Arial" panose="020B0604020202020204" pitchFamily="34" charset="0"/>
              <a:buNone/>
              <a:tabLst>
                <a:tab pos="457200" algn="l"/>
              </a:tabLst>
            </a:pPr>
            <a:endParaRPr lang="en-US" sz="1800" dirty="0">
              <a:effectLst/>
              <a:latin typeface="Noto Sans Symbols"/>
              <a:ea typeface="Noto Sans Symbols"/>
              <a:cs typeface="Noto Sans Symbols"/>
            </a:endParaRPr>
          </a:p>
          <a:p>
            <a:pPr marL="342900" lvl="0" indent="-342900" algn="just">
              <a:spcAft>
                <a:spcPts val="1200"/>
              </a:spcAf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Moontlike antwoorde beskikbaar in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2 – Werkkaart MEMO.</a:t>
            </a:r>
            <a:endParaRPr lang="en-US" sz="1800" dirty="0">
              <a:effectLst/>
              <a:latin typeface="Noto Sans Symbols"/>
              <a:ea typeface="Noto Sans Symbols"/>
              <a:cs typeface="Noto Sans Symbols"/>
            </a:endParaRPr>
          </a:p>
          <a:p>
            <a:endParaRPr lang="en-GB" dirty="0"/>
          </a:p>
          <a:p>
            <a:endParaRPr lang="en-US" dirty="0"/>
          </a:p>
        </p:txBody>
      </p:sp>
      <p:sp>
        <p:nvSpPr>
          <p:cNvPr id="4" name="Slide Number Placeholder 3"/>
          <p:cNvSpPr>
            <a:spLocks noGrp="1"/>
          </p:cNvSpPr>
          <p:nvPr>
            <p:ph type="sldNum" sz="quarter" idx="5"/>
          </p:nvPr>
        </p:nvSpPr>
        <p:spPr/>
        <p:txBody>
          <a:bodyPr/>
          <a:lstStyle/>
          <a:p>
            <a:fld id="{12796CFD-0092-47A1-B436-55C747ECD259}" type="slidenum">
              <a:rPr lang="en-US" smtClean="0"/>
              <a:t>5</a:t>
            </a:fld>
            <a:endParaRPr lang="en-US"/>
          </a:p>
        </p:txBody>
      </p:sp>
    </p:spTree>
    <p:extLst>
      <p:ext uri="{BB962C8B-B14F-4D97-AF65-F5344CB8AC3E}">
        <p14:creationId xmlns:p14="http://schemas.microsoft.com/office/powerpoint/2010/main" val="10660212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err="1"/>
              <a:t>Aktiwiteit</a:t>
            </a:r>
            <a:r>
              <a:rPr lang="en-GB" dirty="0"/>
              <a:t> in Pare (5 min)</a:t>
            </a:r>
          </a:p>
          <a:p>
            <a:pPr marL="0" indent="0">
              <a:buFont typeface="Arial" panose="020B0604020202020204" pitchFamily="34" charset="0"/>
              <a:buNone/>
            </a:pPr>
            <a:endParaRPr lang="en-GB" b="0" dirty="0"/>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Lees die uittreksel saam met leerders deur.</a:t>
            </a:r>
          </a:p>
          <a:p>
            <a:pPr marL="342900" lvl="0" indent="-342900" algn="just">
              <a:buFont typeface="Arial" panose="020B0604020202020204" pitchFamily="34" charset="0"/>
              <a:buChar char="●"/>
              <a:tabLst>
                <a:tab pos="457200" algn="l"/>
              </a:tabLst>
            </a:pP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In pare moet leerders 'n dinkskrum hou oor VIER maniere waarop DIE MEDIA dwelmmisbruik onder tieners kan voorkom of stopsit – </a:t>
            </a:r>
            <a:r>
              <a:rPr lang="af-ZA" sz="1800" b="1" dirty="0">
                <a:solidFill>
                  <a:srgbClr val="000000"/>
                </a:solidFill>
                <a:effectLst/>
                <a:latin typeface="Calibri" panose="020F0502020204030204" pitchFamily="34" charset="0"/>
                <a:ea typeface="Arial" panose="020B0604020202020204" pitchFamily="34" charset="0"/>
                <a:cs typeface="Noto Sans Symbols"/>
              </a:rPr>
              <a:t>Vraag 3 </a:t>
            </a:r>
            <a:r>
              <a:rPr lang="af-ZA" sz="1800" dirty="0">
                <a:solidFill>
                  <a:srgbClr val="000000"/>
                </a:solidFill>
                <a:effectLst/>
                <a:latin typeface="Calibri" panose="020F0502020204030204" pitchFamily="34" charset="0"/>
                <a:ea typeface="Arial" panose="020B0604020202020204" pitchFamily="34" charset="0"/>
                <a:cs typeface="Noto Sans Symbols"/>
              </a:rPr>
              <a:t>in </a:t>
            </a:r>
            <a:r>
              <a:rPr lang="af-ZA" sz="1800" b="1" i="1" dirty="0">
                <a:solidFill>
                  <a:srgbClr val="000000"/>
                </a:solidFill>
                <a:effectLst/>
                <a:latin typeface="Calibri" panose="020F0502020204030204" pitchFamily="34" charset="0"/>
                <a:ea typeface="Arial" panose="020B0604020202020204" pitchFamily="34" charset="0"/>
                <a:cs typeface="Noto Sans Symbols"/>
              </a:rPr>
              <a:t>Aktiwiteit 1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2 – Werkkaart</a:t>
            </a:r>
            <a:r>
              <a:rPr lang="af-ZA" sz="1800" dirty="0">
                <a:solidFill>
                  <a:srgbClr val="000000"/>
                </a:solidFill>
                <a:effectLst/>
                <a:latin typeface="Calibri" panose="020F0502020204030204" pitchFamily="34" charset="0"/>
                <a:ea typeface="Arial" panose="020B0604020202020204" pitchFamily="34" charset="0"/>
                <a:cs typeface="Noto Sans Symbols"/>
              </a:rPr>
              <a:t>).   </a:t>
            </a:r>
          </a:p>
          <a:p>
            <a:pPr marL="342900" lvl="0" indent="-342900" algn="just">
              <a:buFont typeface="Arial" panose="020B0604020202020204" pitchFamily="34" charset="0"/>
              <a:buChar char="●"/>
              <a:tabLst>
                <a:tab pos="457200" algn="l"/>
              </a:tabLst>
            </a:pP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Vra vir onmiddellike terugvoer van leerders en gaan dan na die volgende skyfie.</a:t>
            </a:r>
          </a:p>
          <a:p>
            <a:pPr marL="342900" lvl="0" indent="-342900" algn="just">
              <a:buFont typeface="Arial" panose="020B0604020202020204" pitchFamily="34" charset="0"/>
              <a:buChar char="●"/>
              <a:tabLst>
                <a:tab pos="457200" algn="l"/>
              </a:tabLst>
            </a:pP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Moontlike antwoorde beskikbaar in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2 – Werkkaart MEMO.</a:t>
            </a:r>
            <a:endParaRPr lang="en-US" sz="1800" dirty="0">
              <a:effectLst/>
              <a:latin typeface="Noto Sans Symbols"/>
              <a:ea typeface="Noto Sans Symbols"/>
              <a:cs typeface="Noto Sans Symbols"/>
            </a:endParaRPr>
          </a:p>
          <a:p>
            <a:endParaRPr lang="en-US" dirty="0"/>
          </a:p>
        </p:txBody>
      </p:sp>
      <p:sp>
        <p:nvSpPr>
          <p:cNvPr id="4" name="Slide Number Placeholder 3"/>
          <p:cNvSpPr>
            <a:spLocks noGrp="1"/>
          </p:cNvSpPr>
          <p:nvPr>
            <p:ph type="sldNum" sz="quarter" idx="5"/>
          </p:nvPr>
        </p:nvSpPr>
        <p:spPr/>
        <p:txBody>
          <a:bodyPr/>
          <a:lstStyle/>
          <a:p>
            <a:fld id="{12796CFD-0092-47A1-B436-55C747ECD259}" type="slidenum">
              <a:rPr lang="en-US" smtClean="0"/>
              <a:t>6</a:t>
            </a:fld>
            <a:endParaRPr lang="en-US"/>
          </a:p>
        </p:txBody>
      </p:sp>
    </p:spTree>
    <p:extLst>
      <p:ext uri="{BB962C8B-B14F-4D97-AF65-F5344CB8AC3E}">
        <p14:creationId xmlns:p14="http://schemas.microsoft.com/office/powerpoint/2010/main" val="1089671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Onderrig</a:t>
            </a:r>
            <a:r>
              <a:rPr lang="en-GB" dirty="0"/>
              <a:t> (2 min)</a:t>
            </a:r>
          </a:p>
          <a:p>
            <a:endParaRPr lang="en-GB" dirty="0"/>
          </a:p>
          <a:p>
            <a:pPr marL="342900" lvl="0" indent="-342900" algn="just">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Verduidelik aan die leerders dat hoewel hulle omring word deur sosiale faktore wat hulle kan motiveer om dwelmmiddels te gebruik, is dit belangrik om te verstaan dat die </a:t>
            </a:r>
            <a:r>
              <a:rPr lang="af-ZA" sz="1800" u="sng" dirty="0">
                <a:solidFill>
                  <a:srgbClr val="000000"/>
                </a:solidFill>
                <a:effectLst/>
                <a:latin typeface="Calibri" panose="020F0502020204030204" pitchFamily="34" charset="0"/>
                <a:ea typeface="Arial" panose="020B0604020202020204" pitchFamily="34" charset="0"/>
                <a:cs typeface="Noto Sans Symbols"/>
              </a:rPr>
              <a:t>besluit om aan sulke gedrag deel te neem uiteindelik aan hulle s'n is</a:t>
            </a:r>
            <a:r>
              <a:rPr lang="af-ZA" sz="1800" dirty="0">
                <a:solidFill>
                  <a:srgbClr val="000000"/>
                </a:solidFill>
                <a:effectLst/>
                <a:latin typeface="Calibri" panose="020F0502020204030204" pitchFamily="34" charset="0"/>
                <a:ea typeface="Arial" panose="020B0604020202020204" pitchFamily="34" charset="0"/>
                <a:cs typeface="Noto Sans Symbols"/>
              </a:rPr>
              <a:t>. </a:t>
            </a:r>
          </a:p>
          <a:p>
            <a:pPr marL="342900" lvl="0" indent="-342900" algn="just">
              <a:buFont typeface="Arial" panose="020B0604020202020204" pitchFamily="34" charset="0"/>
              <a:buChar char="●"/>
            </a:pP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Baie tieners wil nie dwelms of alkohol gebruik nie, maar hulle sukkel om hul vriende van die hand te wys. Hulle is bekommerd dat hul vriende sal dink hulle is "nie </a:t>
            </a:r>
            <a:r>
              <a:rPr lang="af-ZA" sz="1800" dirty="0" err="1">
                <a:solidFill>
                  <a:srgbClr val="000000"/>
                </a:solidFill>
                <a:effectLst/>
                <a:latin typeface="Calibri" panose="020F0502020204030204" pitchFamily="34" charset="0"/>
                <a:ea typeface="Arial" panose="020B0604020202020204" pitchFamily="34" charset="0"/>
                <a:cs typeface="Noto Sans Symbols"/>
              </a:rPr>
              <a:t>cool</a:t>
            </a:r>
            <a:r>
              <a:rPr lang="af-ZA" sz="1800" dirty="0">
                <a:solidFill>
                  <a:srgbClr val="000000"/>
                </a:solidFill>
                <a:effectLst/>
                <a:latin typeface="Calibri" panose="020F0502020204030204" pitchFamily="34" charset="0"/>
                <a:ea typeface="Arial" panose="020B0604020202020204" pitchFamily="34" charset="0"/>
                <a:cs typeface="Noto Sans Symbols"/>
              </a:rPr>
              <a:t> nie" of nóg erger, "nie meer vriende wil wees nie". </a:t>
            </a:r>
          </a:p>
          <a:p>
            <a:pPr marL="342900" lvl="0" indent="-342900" algn="just">
              <a:buFont typeface="Arial" panose="020B0604020202020204" pitchFamily="34" charset="0"/>
              <a:buChar char="●"/>
              <a:tabLst>
                <a:tab pos="457200" algn="l"/>
              </a:tabLst>
            </a:pP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Vra leerders of hulle die verskil tussen positiewe en negatiewe groepsdruk kan verduidelik. (</a:t>
            </a:r>
            <a:r>
              <a:rPr lang="af-ZA" sz="1800" b="1" dirty="0">
                <a:solidFill>
                  <a:srgbClr val="000000"/>
                </a:solidFill>
                <a:effectLst/>
                <a:latin typeface="Calibri" panose="020F0502020204030204" pitchFamily="34" charset="0"/>
                <a:ea typeface="Arial" panose="020B0604020202020204" pitchFamily="34" charset="0"/>
                <a:cs typeface="Noto Sans Symbols"/>
              </a:rPr>
              <a:t>Negatiewe groepsdruk</a:t>
            </a:r>
            <a:r>
              <a:rPr lang="af-ZA" sz="1800" dirty="0">
                <a:solidFill>
                  <a:srgbClr val="000000"/>
                </a:solidFill>
                <a:effectLst/>
                <a:latin typeface="Calibri" panose="020F0502020204030204" pitchFamily="34" charset="0"/>
                <a:ea typeface="Arial" panose="020B0604020202020204" pitchFamily="34" charset="0"/>
                <a:cs typeface="Noto Sans Symbols"/>
              </a:rPr>
              <a:t> – Wanneer vriende jou laat voel dat jy iets moet doen om in te pas. </a:t>
            </a:r>
            <a:r>
              <a:rPr lang="af-ZA" sz="1800" b="1" dirty="0">
                <a:solidFill>
                  <a:srgbClr val="000000"/>
                </a:solidFill>
                <a:effectLst/>
                <a:latin typeface="Calibri" panose="020F0502020204030204" pitchFamily="34" charset="0"/>
                <a:ea typeface="Arial" panose="020B0604020202020204" pitchFamily="34" charset="0"/>
                <a:cs typeface="Noto Sans Symbols"/>
              </a:rPr>
              <a:t>Positiewe groepsdruk</a:t>
            </a:r>
            <a:r>
              <a:rPr lang="af-ZA" sz="1800" dirty="0">
                <a:solidFill>
                  <a:srgbClr val="000000"/>
                </a:solidFill>
                <a:effectLst/>
                <a:latin typeface="Calibri" panose="020F0502020204030204" pitchFamily="34" charset="0"/>
                <a:ea typeface="Arial" panose="020B0604020202020204" pitchFamily="34" charset="0"/>
                <a:cs typeface="Noto Sans Symbols"/>
              </a:rPr>
              <a:t> – wanneer jou vriende jou aanmoedig om nie dwelmmiddels te gebruik nie omdat hulle vir jou gesondheid en welsyn omgee.)</a:t>
            </a:r>
          </a:p>
          <a:p>
            <a:pPr marL="342900" lvl="0" indent="-342900" algn="just">
              <a:buFont typeface="Arial" panose="020B0604020202020204" pitchFamily="34" charset="0"/>
              <a:buChar char="●"/>
              <a:tabLst>
                <a:tab pos="457200" algn="l"/>
              </a:tabLst>
            </a:pPr>
            <a:endParaRPr lang="en-US" sz="1800" dirty="0">
              <a:effectLst/>
              <a:latin typeface="Noto Sans Symbols"/>
              <a:ea typeface="Noto Sans Symbols"/>
              <a:cs typeface="Noto Sans Symbols"/>
            </a:endParaRPr>
          </a:p>
          <a:p>
            <a:pPr marL="342900" lvl="0" indent="-342900" algn="just">
              <a:spcAft>
                <a:spcPts val="1200"/>
              </a:spcAf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Om hierdie situasies te bestuur, kan hulle </a:t>
            </a:r>
            <a:r>
              <a:rPr lang="af-ZA" sz="1800" b="1" dirty="0">
                <a:solidFill>
                  <a:srgbClr val="000000"/>
                </a:solidFill>
                <a:effectLst/>
                <a:latin typeface="Calibri" panose="020F0502020204030204" pitchFamily="34" charset="0"/>
                <a:ea typeface="Arial" panose="020B0604020202020204" pitchFamily="34" charset="0"/>
                <a:cs typeface="Noto Sans Symbols"/>
              </a:rPr>
              <a:t>weiering</a:t>
            </a:r>
            <a:r>
              <a:rPr lang="af-ZA" sz="1800" dirty="0">
                <a:solidFill>
                  <a:srgbClr val="000000"/>
                </a:solidFill>
                <a:effectLst/>
                <a:latin typeface="Calibri" panose="020F0502020204030204" pitchFamily="34" charset="0"/>
                <a:ea typeface="Arial" panose="020B0604020202020204" pitchFamily="34" charset="0"/>
                <a:cs typeface="Noto Sans Symbols"/>
              </a:rPr>
              <a:t> en </a:t>
            </a:r>
            <a:r>
              <a:rPr lang="af-ZA" sz="1800" b="1" dirty="0" err="1">
                <a:solidFill>
                  <a:srgbClr val="000000"/>
                </a:solidFill>
                <a:effectLst/>
                <a:latin typeface="Calibri" panose="020F0502020204030204" pitchFamily="34" charset="0"/>
                <a:ea typeface="Arial" panose="020B0604020202020204" pitchFamily="34" charset="0"/>
                <a:cs typeface="Noto Sans Symbols"/>
              </a:rPr>
              <a:t>besluitnemingsvaardighede</a:t>
            </a:r>
            <a:r>
              <a:rPr lang="af-ZA" sz="1800" b="1" dirty="0">
                <a:solidFill>
                  <a:srgbClr val="000000"/>
                </a:solidFill>
                <a:effectLst/>
                <a:latin typeface="Calibri" panose="020F0502020204030204" pitchFamily="34" charset="0"/>
                <a:ea typeface="Arial" panose="020B0604020202020204" pitchFamily="34" charset="0"/>
                <a:cs typeface="Noto Sans Symbols"/>
              </a:rPr>
              <a:t> </a:t>
            </a:r>
            <a:r>
              <a:rPr lang="af-ZA" sz="1800" dirty="0">
                <a:solidFill>
                  <a:srgbClr val="000000"/>
                </a:solidFill>
                <a:effectLst/>
                <a:latin typeface="Calibri" panose="020F0502020204030204" pitchFamily="34" charset="0"/>
                <a:ea typeface="Arial" panose="020B0604020202020204" pitchFamily="34" charset="0"/>
                <a:cs typeface="Noto Sans Symbols"/>
              </a:rPr>
              <a:t>gebruik om dwelmgebruik en -misbruik te voorkom of stop te sit. (Verduidelik hierdie twee terme – maak seker dat leerders weet wat </a:t>
            </a:r>
            <a:r>
              <a:rPr lang="af-ZA" sz="1800" dirty="0" err="1">
                <a:solidFill>
                  <a:srgbClr val="000000"/>
                </a:solidFill>
                <a:effectLst/>
                <a:latin typeface="Calibri" panose="020F0502020204030204" pitchFamily="34" charset="0"/>
                <a:ea typeface="Arial" panose="020B0604020202020204" pitchFamily="34" charset="0"/>
                <a:cs typeface="Noto Sans Symbols"/>
              </a:rPr>
              <a:t>selfgeldend</a:t>
            </a:r>
            <a:r>
              <a:rPr lang="af-ZA" sz="1800" dirty="0">
                <a:solidFill>
                  <a:srgbClr val="000000"/>
                </a:solidFill>
                <a:effectLst/>
                <a:latin typeface="Calibri" panose="020F0502020204030204" pitchFamily="34" charset="0"/>
                <a:ea typeface="Arial" panose="020B0604020202020204" pitchFamily="34" charset="0"/>
                <a:cs typeface="Noto Sans Symbols"/>
              </a:rPr>
              <a:t> beteken – om </a:t>
            </a:r>
            <a:r>
              <a:rPr lang="af-ZA" sz="1800" b="1" dirty="0" err="1">
                <a:solidFill>
                  <a:srgbClr val="000000"/>
                </a:solidFill>
                <a:effectLst/>
                <a:latin typeface="Calibri" panose="020F0502020204030204" pitchFamily="34" charset="0"/>
                <a:ea typeface="Arial" panose="020B0604020202020204" pitchFamily="34" charset="0"/>
                <a:cs typeface="Noto Sans Symbols"/>
              </a:rPr>
              <a:t>selfgeldend</a:t>
            </a:r>
            <a:r>
              <a:rPr lang="af-ZA" sz="1800" b="1" dirty="0">
                <a:solidFill>
                  <a:srgbClr val="000000"/>
                </a:solidFill>
                <a:effectLst/>
                <a:latin typeface="Calibri" panose="020F0502020204030204" pitchFamily="34" charset="0"/>
                <a:ea typeface="Arial" panose="020B0604020202020204" pitchFamily="34" charset="0"/>
                <a:cs typeface="Noto Sans Symbols"/>
              </a:rPr>
              <a:t> </a:t>
            </a:r>
            <a:r>
              <a:rPr lang="af-ZA" sz="1800" dirty="0">
                <a:solidFill>
                  <a:srgbClr val="000000"/>
                </a:solidFill>
                <a:effectLst/>
                <a:latin typeface="Calibri" panose="020F0502020204030204" pitchFamily="34" charset="0"/>
                <a:ea typeface="Arial" panose="020B0604020202020204" pitchFamily="34" charset="0"/>
                <a:cs typeface="Noto Sans Symbols"/>
              </a:rPr>
              <a:t>te wees is om selfversekerd, eerlik en respekvol te wees sonder om aanstootlik of of gemeen te wees.) </a:t>
            </a:r>
            <a:endParaRPr lang="en-US" sz="1800" dirty="0">
              <a:effectLst/>
              <a:latin typeface="Noto Sans Symbols"/>
              <a:ea typeface="Noto Sans Symbols"/>
              <a:cs typeface="Noto Sans Symbols"/>
            </a:endParaRPr>
          </a:p>
          <a:p>
            <a:endParaRPr lang="en-GB" dirty="0"/>
          </a:p>
          <a:p>
            <a:endParaRPr lang="en-US" dirty="0"/>
          </a:p>
        </p:txBody>
      </p:sp>
      <p:sp>
        <p:nvSpPr>
          <p:cNvPr id="4" name="Slide Number Placeholder 3"/>
          <p:cNvSpPr>
            <a:spLocks noGrp="1"/>
          </p:cNvSpPr>
          <p:nvPr>
            <p:ph type="sldNum" sz="quarter" idx="5"/>
          </p:nvPr>
        </p:nvSpPr>
        <p:spPr/>
        <p:txBody>
          <a:bodyPr/>
          <a:lstStyle/>
          <a:p>
            <a:fld id="{12796CFD-0092-47A1-B436-55C747ECD259}" type="slidenum">
              <a:rPr lang="en-US" smtClean="0"/>
              <a:t>7</a:t>
            </a:fld>
            <a:endParaRPr lang="en-US"/>
          </a:p>
        </p:txBody>
      </p:sp>
    </p:spTree>
    <p:extLst>
      <p:ext uri="{BB962C8B-B14F-4D97-AF65-F5344CB8AC3E}">
        <p14:creationId xmlns:p14="http://schemas.microsoft.com/office/powerpoint/2010/main" val="35307242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t>Onderrig</a:t>
            </a:r>
            <a:r>
              <a:rPr lang="en-GB" dirty="0"/>
              <a:t> (4 min)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342900" lvl="0" indent="-342900" algn="just">
              <a:buFont typeface="Arial" panose="020B0604020202020204" pitchFamily="34" charset="0"/>
              <a:buChar char="●"/>
              <a:tabLst>
                <a:tab pos="457200" algn="l"/>
              </a:tabLst>
            </a:pPr>
            <a:r>
              <a:rPr lang="af-ZA" sz="1200" dirty="0" err="1">
                <a:solidFill>
                  <a:srgbClr val="000000"/>
                </a:solidFill>
                <a:effectLst/>
                <a:latin typeface="Calibri" panose="020F0502020204030204" pitchFamily="34" charset="0"/>
                <a:ea typeface="Arial" panose="020B0604020202020204" pitchFamily="34" charset="0"/>
                <a:cs typeface="Noto Sans Symbols"/>
              </a:rPr>
              <a:t>Besluitnemingsvaardighede</a:t>
            </a:r>
            <a:r>
              <a:rPr lang="af-ZA" sz="1200" dirty="0">
                <a:solidFill>
                  <a:srgbClr val="000000"/>
                </a:solidFill>
                <a:effectLst/>
                <a:latin typeface="Calibri" panose="020F0502020204030204" pitchFamily="34" charset="0"/>
                <a:ea typeface="Arial" panose="020B0604020202020204" pitchFamily="34" charset="0"/>
                <a:cs typeface="Noto Sans Symbols"/>
              </a:rPr>
              <a:t>: Dit is belangrik om goeie besluite te kan neem, veral as dit by dwelmmiddels kom. Dit help jou om keuses te maak wat jou veilig en gesond hou. Voordat jy die gebruik van dwelmmiddels oorweeg, is daar belangrike dinge om na te dink om die regte besluit te neem.</a:t>
            </a:r>
          </a:p>
          <a:p>
            <a:pPr marL="0" lvl="0" indent="0" algn="just">
              <a:buFont typeface="Arial" panose="020B0604020202020204" pitchFamily="34" charset="0"/>
              <a:buNone/>
              <a:tabLst>
                <a:tab pos="457200" algn="l"/>
              </a:tabLst>
            </a:pPr>
            <a:endParaRPr lang="en-US" sz="12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Praat deur die volgende dinge wat leerders moet oorweeg voordat hulle die besluit neem om betrokke te raak by dwelmgebruik – maak seker dat jy fokus op die verduideliking van vetgedrukte terminologie. </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Dink voor jy optree: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Dink aan die potensiële uitkomste. Vra jouself af: "Wat kan gebeur as ek hierdie stof gebruik?" Oorweeg die onmiddellike gevolge, soos fisiese en geestelike </a:t>
            </a: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aantasting</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af-ZA" sz="1200" i="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(verlies aan funksie of vermoë, geestelik of fisies</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en die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langtermyngevolge</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soos verslawing, gesondheidskwessies en gespanne verhoudings. Om te dink voor jy optree, kan jou help om keuses te vermy waaroor jy later spyt kan wees.</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Versamel inligting: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Maak ingeligte keuses deur inligting in te samel oor die dwelmmiddel wat jy mag teëkom. Verstaan die uitwerking daarvan op die liggaam en gees. Wees ingelig (beklemtoon hierdie belangrike vaardigheid/strategie) jouself oor </a:t>
            </a: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verslawing </a:t>
            </a:r>
            <a:r>
              <a:rPr lang="af-ZA" sz="1200" i="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(wanneer jou liggaam obsessief na  'n dwelmmiddel smag)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en erken dat selfs 'n enkele gebruik van sekere dwelmmiddels tot </a:t>
            </a: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afhanklikheid </a:t>
            </a:r>
            <a:r>
              <a:rPr lang="af-ZA" sz="1200" i="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(wanneer 'n persoon fisies afhanklik is van 'n dwelmmiddel vir daaglikse funksionering)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kan lei. Soek betroubare inligtingsbronne, soos opvoedkundige webwerwe, boeke of gesprekke met betroubare volwassenes.</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Identifiseer jou waardes: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Oorweeg wat vir jou belangrik is, soos jou gesondheid, verhoudings, akademiese of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sportdoelwitte</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en jou </a:t>
            </a: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morele beginsels </a:t>
            </a:r>
            <a:r>
              <a:rPr lang="af-ZA" sz="1200" i="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(riglyne waarvolgens mense leef om seker te maak hulle doen die regte ding)</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Verstaan hoe dwelmgebruik ooreenstem met of jou waardes weerspreek. Byvoorbeeld, as jy 'n goeie sportman/vrou wil wees, erken hoe dwelmgebruik daardie waarde kan benadeel. Jou waardes behoort jou keuses te lei wanneer jy voor die versoeking van dwelmgebruik staan.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Stel doelwitte: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Stel duidelike en haalbare doelwitte vir jouself, of dit nou verband hou met jou opleiding, sport of persoonlike ontwikkeling. Erken dat dwelmmisbruik jou vordering ten opsigte van hierdie doelwitte kan belemmer. Prioritiseer jou </a:t>
            </a: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aspirasies</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af-ZA" sz="1200" i="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('n sterk hoop of ambisie om groot dinge te bereik)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bo tydelike plesier. Om dwelmgebruik te vermy is 'n belangrike stap in die rigting van persoonlike groei en sukses.</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endParaRPr lang="en-US" dirty="0"/>
          </a:p>
        </p:txBody>
      </p:sp>
      <p:sp>
        <p:nvSpPr>
          <p:cNvPr id="4" name="Slide Number Placeholder 3"/>
          <p:cNvSpPr>
            <a:spLocks noGrp="1"/>
          </p:cNvSpPr>
          <p:nvPr>
            <p:ph type="sldNum" sz="quarter" idx="5"/>
          </p:nvPr>
        </p:nvSpPr>
        <p:spPr/>
        <p:txBody>
          <a:bodyPr/>
          <a:lstStyle/>
          <a:p>
            <a:fld id="{12796CFD-0092-47A1-B436-55C747ECD259}" type="slidenum">
              <a:rPr lang="en-US" smtClean="0"/>
              <a:t>8</a:t>
            </a:fld>
            <a:endParaRPr lang="en-US"/>
          </a:p>
        </p:txBody>
      </p:sp>
    </p:spTree>
    <p:extLst>
      <p:ext uri="{BB962C8B-B14F-4D97-AF65-F5344CB8AC3E}">
        <p14:creationId xmlns:p14="http://schemas.microsoft.com/office/powerpoint/2010/main" val="30459594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Onderrig</a:t>
            </a:r>
            <a:r>
              <a:rPr lang="en-GB" dirty="0"/>
              <a:t> (4 min)</a:t>
            </a:r>
          </a:p>
          <a:p>
            <a:endParaRPr lang="en-GB" dirty="0"/>
          </a:p>
          <a:p>
            <a:pPr marL="342900" lvl="0" indent="-342900" algn="just">
              <a:buFont typeface="Arial" panose="020B0604020202020204" pitchFamily="34" charset="0"/>
              <a:buChar char="●"/>
              <a:tabLst>
                <a:tab pos="457200" algn="l"/>
                <a:tab pos="914400" algn="l"/>
              </a:tabLst>
            </a:pPr>
            <a:r>
              <a:rPr lang="af-ZA" sz="1800" dirty="0" err="1">
                <a:solidFill>
                  <a:srgbClr val="000000"/>
                </a:solidFill>
                <a:effectLst/>
                <a:latin typeface="Calibri" panose="020F0502020204030204" pitchFamily="34" charset="0"/>
                <a:ea typeface="Arial" panose="020B0604020202020204" pitchFamily="34" charset="0"/>
                <a:cs typeface="Noto Sans Symbols"/>
              </a:rPr>
              <a:t>Selfgeldende</a:t>
            </a:r>
            <a:r>
              <a:rPr lang="af-ZA" sz="1800" dirty="0">
                <a:solidFill>
                  <a:srgbClr val="000000"/>
                </a:solidFill>
                <a:effectLst/>
                <a:latin typeface="Calibri" panose="020F0502020204030204" pitchFamily="34" charset="0"/>
                <a:ea typeface="Arial" panose="020B0604020202020204" pitchFamily="34" charset="0"/>
                <a:cs typeface="Noto Sans Symbols"/>
              </a:rPr>
              <a:t> weiering: As jy jouself in 'n situasie bevind waar jy gedruk voel om aan dwelmgebruik deel te neem, moet jy dit op 'n </a:t>
            </a:r>
            <a:r>
              <a:rPr lang="af-ZA" sz="1800" dirty="0" err="1">
                <a:solidFill>
                  <a:srgbClr val="000000"/>
                </a:solidFill>
                <a:effectLst/>
                <a:latin typeface="Calibri" panose="020F0502020204030204" pitchFamily="34" charset="0"/>
                <a:ea typeface="Arial" panose="020B0604020202020204" pitchFamily="34" charset="0"/>
                <a:cs typeface="Noto Sans Symbols"/>
              </a:rPr>
              <a:t>selfgeldende</a:t>
            </a:r>
            <a:r>
              <a:rPr lang="af-ZA" sz="1800" dirty="0">
                <a:solidFill>
                  <a:srgbClr val="000000"/>
                </a:solidFill>
                <a:effectLst/>
                <a:latin typeface="Calibri" panose="020F0502020204030204" pitchFamily="34" charset="0"/>
                <a:ea typeface="Arial" panose="020B0604020202020204" pitchFamily="34" charset="0"/>
                <a:cs typeface="Noto Sans Symbols"/>
              </a:rPr>
              <a:t> manier weier sonder om ongemaklik te voel. Hier is 'n paar vooraf beplande reaksies wat jy in sulke situasies kan gebruik.</a:t>
            </a:r>
          </a:p>
          <a:p>
            <a:pPr marL="342900" lvl="0" indent="-342900" algn="just">
              <a:buFont typeface="Arial" panose="020B0604020202020204" pitchFamily="34" charset="0"/>
              <a:buChar char="●"/>
              <a:tabLst>
                <a:tab pos="457200" algn="l"/>
                <a:tab pos="914400" algn="l"/>
              </a:tabLst>
            </a:pP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 pos="9144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Leerders kan deur die tabel met </a:t>
            </a:r>
            <a:r>
              <a:rPr lang="af-ZA" sz="1800" dirty="0" err="1">
                <a:solidFill>
                  <a:srgbClr val="000000"/>
                </a:solidFill>
                <a:effectLst/>
                <a:latin typeface="Calibri" panose="020F0502020204030204" pitchFamily="34" charset="0"/>
                <a:ea typeface="Arial" panose="020B0604020202020204" pitchFamily="34" charset="0"/>
                <a:cs typeface="Noto Sans Symbols"/>
              </a:rPr>
              <a:t>voorbeeldreaksies</a:t>
            </a:r>
            <a:r>
              <a:rPr lang="af-ZA" sz="1800" dirty="0">
                <a:solidFill>
                  <a:srgbClr val="000000"/>
                </a:solidFill>
                <a:effectLst/>
                <a:latin typeface="Calibri" panose="020F0502020204030204" pitchFamily="34" charset="0"/>
                <a:ea typeface="Arial" panose="020B0604020202020204" pitchFamily="34" charset="0"/>
                <a:cs typeface="Noto Sans Symbols"/>
              </a:rPr>
              <a:t> lees. </a:t>
            </a:r>
          </a:p>
          <a:p>
            <a:pPr marL="342900" lvl="0" indent="-342900" algn="just">
              <a:buFont typeface="Arial" panose="020B0604020202020204" pitchFamily="34" charset="0"/>
              <a:buChar char="●"/>
              <a:tabLst>
                <a:tab pos="457200" algn="l"/>
                <a:tab pos="914400" algn="l"/>
              </a:tabLst>
            </a:pP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 pos="9144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Jy hoef nie elke reaksie te lees nie. Lig eenvoudig 'n paar van die reaksies uit.</a:t>
            </a:r>
          </a:p>
          <a:p>
            <a:pPr marL="0" lvl="0" indent="0" algn="just">
              <a:buFont typeface="Arial" panose="020B0604020202020204" pitchFamily="34" charset="0"/>
              <a:buNone/>
              <a:tabLst>
                <a:tab pos="457200" algn="l"/>
                <a:tab pos="914400" algn="l"/>
              </a:tabLst>
            </a:pP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 pos="914400" algn="l"/>
              </a:tabLst>
            </a:pPr>
            <a:r>
              <a:rPr lang="af-ZA" sz="1800" b="1" dirty="0">
                <a:solidFill>
                  <a:srgbClr val="FF0000"/>
                </a:solidFill>
                <a:effectLst/>
                <a:latin typeface="Calibri" panose="020F0502020204030204" pitchFamily="34" charset="0"/>
                <a:ea typeface="Arial" panose="020B0604020202020204" pitchFamily="34" charset="0"/>
                <a:cs typeface="Noto Sans Symbols"/>
              </a:rPr>
              <a:t>NOTA AAN ONDERWYSER: </a:t>
            </a:r>
            <a:r>
              <a:rPr lang="af-ZA" sz="1800" dirty="0">
                <a:solidFill>
                  <a:srgbClr val="000000"/>
                </a:solidFill>
                <a:effectLst/>
                <a:latin typeface="Calibri" panose="020F0502020204030204" pitchFamily="34" charset="0"/>
                <a:ea typeface="Arial" panose="020B0604020202020204" pitchFamily="34" charset="0"/>
                <a:cs typeface="Noto Sans Symbols"/>
              </a:rPr>
              <a:t>Herinner leerders daaraan dat hulle sulke </a:t>
            </a:r>
            <a:r>
              <a:rPr lang="af-ZA" sz="1800" dirty="0" err="1">
                <a:solidFill>
                  <a:srgbClr val="000000"/>
                </a:solidFill>
                <a:effectLst/>
                <a:latin typeface="Calibri" panose="020F0502020204030204" pitchFamily="34" charset="0"/>
                <a:ea typeface="Arial" panose="020B0604020202020204" pitchFamily="34" charset="0"/>
                <a:cs typeface="Noto Sans Symbols"/>
              </a:rPr>
              <a:t>weieringsvaardighede</a:t>
            </a:r>
            <a:r>
              <a:rPr lang="af-ZA" sz="1800" dirty="0">
                <a:solidFill>
                  <a:srgbClr val="000000"/>
                </a:solidFill>
                <a:effectLst/>
                <a:latin typeface="Calibri" panose="020F0502020204030204" pitchFamily="34" charset="0"/>
                <a:ea typeface="Arial" panose="020B0604020202020204" pitchFamily="34" charset="0"/>
                <a:cs typeface="Noto Sans Symbols"/>
              </a:rPr>
              <a:t> kortliks in 'n aktiwiteit in </a:t>
            </a:r>
            <a:r>
              <a:rPr lang="af-ZA" sz="1800" b="1" dirty="0">
                <a:solidFill>
                  <a:srgbClr val="000000"/>
                </a:solidFill>
                <a:effectLst/>
                <a:latin typeface="Calibri" panose="020F0502020204030204" pitchFamily="34" charset="0"/>
                <a:ea typeface="Arial" panose="020B0604020202020204" pitchFamily="34" charset="0"/>
                <a:cs typeface="Noto Sans Symbols"/>
              </a:rPr>
              <a:t>Kwartaal 1 Week 7-9 </a:t>
            </a:r>
            <a:r>
              <a:rPr lang="af-ZA" sz="1800" dirty="0">
                <a:solidFill>
                  <a:srgbClr val="000000"/>
                </a:solidFill>
                <a:effectLst/>
                <a:latin typeface="Calibri" panose="020F0502020204030204" pitchFamily="34" charset="0"/>
                <a:ea typeface="Arial" panose="020B0604020202020204" pitchFamily="34" charset="0"/>
                <a:cs typeface="Noto Sans Symbols"/>
              </a:rPr>
              <a:t>oor</a:t>
            </a:r>
            <a:r>
              <a:rPr lang="af-ZA" sz="1800" b="1" dirty="0">
                <a:solidFill>
                  <a:srgbClr val="000000"/>
                </a:solidFill>
                <a:effectLst/>
                <a:latin typeface="Calibri" panose="020F0502020204030204" pitchFamily="34" charset="0"/>
                <a:ea typeface="Arial" panose="020B0604020202020204" pitchFamily="34" charset="0"/>
                <a:cs typeface="Noto Sans Symbols"/>
              </a:rPr>
              <a:t> Verhoudings </a:t>
            </a:r>
            <a:r>
              <a:rPr lang="af-ZA" sz="1800" dirty="0">
                <a:solidFill>
                  <a:srgbClr val="000000"/>
                </a:solidFill>
                <a:effectLst/>
                <a:latin typeface="Calibri" panose="020F0502020204030204" pitchFamily="34" charset="0"/>
                <a:ea typeface="Arial" panose="020B0604020202020204" pitchFamily="34" charset="0"/>
                <a:cs typeface="Noto Sans Symbols"/>
              </a:rPr>
              <a:t>behandel het. Dit is 'n uitbreiding daarop. Vra leerders of iemand die aktiwiteit kan herroep en 'n bietjie daarop kan uitbrei.</a:t>
            </a:r>
            <a:endParaRPr lang="en-US" sz="1800" dirty="0">
              <a:effectLst/>
              <a:latin typeface="Noto Sans Symbols"/>
              <a:ea typeface="Noto Sans Symbols"/>
              <a:cs typeface="Noto Sans Symbols"/>
            </a:endParaRPr>
          </a:p>
          <a:p>
            <a:endParaRPr lang="en-GB" dirty="0"/>
          </a:p>
        </p:txBody>
      </p:sp>
      <p:sp>
        <p:nvSpPr>
          <p:cNvPr id="4" name="Slide Number Placeholder 3"/>
          <p:cNvSpPr>
            <a:spLocks noGrp="1"/>
          </p:cNvSpPr>
          <p:nvPr>
            <p:ph type="sldNum" sz="quarter" idx="5"/>
          </p:nvPr>
        </p:nvSpPr>
        <p:spPr/>
        <p:txBody>
          <a:bodyPr/>
          <a:lstStyle/>
          <a:p>
            <a:fld id="{2B693823-3F11-46F3-A4D8-A944340C7598}" type="slidenum">
              <a:rPr lang="en-US" smtClean="0"/>
              <a:t>9</a:t>
            </a:fld>
            <a:endParaRPr lang="en-US"/>
          </a:p>
        </p:txBody>
      </p:sp>
    </p:spTree>
    <p:extLst>
      <p:ext uri="{BB962C8B-B14F-4D97-AF65-F5344CB8AC3E}">
        <p14:creationId xmlns:p14="http://schemas.microsoft.com/office/powerpoint/2010/main" val="18986583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2/21/2024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2/21/2024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2.sv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4.sv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5.jpg"/><Relationship Id="rId7" Type="http://schemas.openxmlformats.org/officeDocument/2006/relationships/image" Target="../media/image9.sv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14.svg"/></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png"/><Relationship Id="rId7"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 Id="rId9"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933862" y="851615"/>
            <a:ext cx="6672858" cy="9017375"/>
          </a:xfrm>
          <a:custGeom>
            <a:avLst/>
            <a:gdLst/>
            <a:ahLst/>
            <a:cxnLst/>
            <a:rect l="l" t="t" r="r" b="b"/>
            <a:pathLst>
              <a:path w="6672858" h="9017375">
                <a:moveTo>
                  <a:pt x="0" y="0"/>
                </a:moveTo>
                <a:lnTo>
                  <a:pt x="6672858" y="0"/>
                </a:lnTo>
                <a:lnTo>
                  <a:pt x="6672858" y="9017375"/>
                </a:lnTo>
                <a:lnTo>
                  <a:pt x="0" y="901737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3" name="Group 3"/>
          <p:cNvGrpSpPr/>
          <p:nvPr/>
        </p:nvGrpSpPr>
        <p:grpSpPr>
          <a:xfrm>
            <a:off x="0" y="849607"/>
            <a:ext cx="10362184" cy="8359121"/>
            <a:chOff x="0" y="0"/>
            <a:chExt cx="2889128" cy="2201579"/>
          </a:xfrm>
        </p:grpSpPr>
        <p:sp>
          <p:nvSpPr>
            <p:cNvPr id="4" name="Freeform 4"/>
            <p:cNvSpPr/>
            <p:nvPr/>
          </p:nvSpPr>
          <p:spPr>
            <a:xfrm>
              <a:off x="0" y="0"/>
              <a:ext cx="2889128" cy="2201579"/>
            </a:xfrm>
            <a:custGeom>
              <a:avLst/>
              <a:gdLst/>
              <a:ahLst/>
              <a:cxnLst/>
              <a:rect l="l" t="t" r="r" b="b"/>
              <a:pathLst>
                <a:path w="2889128" h="2201579">
                  <a:moveTo>
                    <a:pt x="35994" y="0"/>
                  </a:moveTo>
                  <a:lnTo>
                    <a:pt x="2853135" y="0"/>
                  </a:lnTo>
                  <a:cubicBezTo>
                    <a:pt x="2873013" y="0"/>
                    <a:pt x="2889128" y="16115"/>
                    <a:pt x="2889128" y="35994"/>
                  </a:cubicBezTo>
                  <a:lnTo>
                    <a:pt x="2889128" y="2165585"/>
                  </a:lnTo>
                  <a:cubicBezTo>
                    <a:pt x="2889128" y="2175131"/>
                    <a:pt x="2885336" y="2184287"/>
                    <a:pt x="2878586" y="2191037"/>
                  </a:cubicBezTo>
                  <a:cubicBezTo>
                    <a:pt x="2871836" y="2197787"/>
                    <a:pt x="2862680" y="2201579"/>
                    <a:pt x="2853135" y="2201579"/>
                  </a:cubicBezTo>
                  <a:lnTo>
                    <a:pt x="35994" y="2201579"/>
                  </a:lnTo>
                  <a:cubicBezTo>
                    <a:pt x="26448" y="2201579"/>
                    <a:pt x="17292" y="2197787"/>
                    <a:pt x="10542" y="2191037"/>
                  </a:cubicBezTo>
                  <a:cubicBezTo>
                    <a:pt x="3792" y="2184287"/>
                    <a:pt x="0" y="2175131"/>
                    <a:pt x="0" y="2165585"/>
                  </a:cubicBezTo>
                  <a:lnTo>
                    <a:pt x="0" y="35994"/>
                  </a:lnTo>
                  <a:cubicBezTo>
                    <a:pt x="0" y="26448"/>
                    <a:pt x="3792" y="17292"/>
                    <a:pt x="10542" y="10542"/>
                  </a:cubicBezTo>
                  <a:cubicBezTo>
                    <a:pt x="17292" y="3792"/>
                    <a:pt x="26448" y="0"/>
                    <a:pt x="35994" y="0"/>
                  </a:cubicBezTo>
                  <a:close/>
                </a:path>
              </a:pathLst>
            </a:custGeom>
            <a:solidFill>
              <a:srgbClr val="2D2932"/>
            </a:solidFill>
          </p:spPr>
          <p:txBody>
            <a:bodyPr/>
            <a:lstStyle/>
            <a:p>
              <a:endParaRPr lang="en-US"/>
            </a:p>
          </p:txBody>
        </p:sp>
        <p:sp>
          <p:nvSpPr>
            <p:cNvPr id="5" name="TextBox 5"/>
            <p:cNvSpPr txBox="1"/>
            <p:nvPr/>
          </p:nvSpPr>
          <p:spPr>
            <a:xfrm>
              <a:off x="0" y="-57150"/>
              <a:ext cx="2889128" cy="2258729"/>
            </a:xfrm>
            <a:prstGeom prst="rect">
              <a:avLst/>
            </a:prstGeom>
          </p:spPr>
          <p:txBody>
            <a:bodyPr lIns="50800" tIns="50800" rIns="50800" bIns="50800" rtlCol="0" anchor="ctr"/>
            <a:lstStyle/>
            <a:p>
              <a:pPr algn="ctr">
                <a:lnSpc>
                  <a:spcPts val="2659"/>
                </a:lnSpc>
                <a:spcBef>
                  <a:spcPct val="0"/>
                </a:spcBef>
              </a:pPr>
              <a:endParaRPr/>
            </a:p>
          </p:txBody>
        </p:sp>
      </p:grpSp>
      <p:sp>
        <p:nvSpPr>
          <p:cNvPr id="6" name="AutoShape 6"/>
          <p:cNvSpPr/>
          <p:nvPr/>
        </p:nvSpPr>
        <p:spPr>
          <a:xfrm>
            <a:off x="-95898" y="1719650"/>
            <a:ext cx="10458082" cy="0"/>
          </a:xfrm>
          <a:prstGeom prst="line">
            <a:avLst/>
          </a:prstGeom>
          <a:ln w="38100" cap="flat">
            <a:solidFill>
              <a:srgbClr val="FFFFFF"/>
            </a:solidFill>
            <a:prstDash val="solid"/>
            <a:headEnd type="none" w="sm" len="sm"/>
            <a:tailEnd type="none" w="sm" len="sm"/>
          </a:ln>
        </p:spPr>
        <p:txBody>
          <a:bodyPr/>
          <a:lstStyle/>
          <a:p>
            <a:endParaRPr lang="en-US"/>
          </a:p>
        </p:txBody>
      </p:sp>
      <p:grpSp>
        <p:nvGrpSpPr>
          <p:cNvPr id="7" name="Group 7"/>
          <p:cNvGrpSpPr/>
          <p:nvPr/>
        </p:nvGrpSpPr>
        <p:grpSpPr>
          <a:xfrm>
            <a:off x="8562218" y="1099528"/>
            <a:ext cx="1247155" cy="300908"/>
            <a:chOff x="0" y="0"/>
            <a:chExt cx="1662874" cy="401211"/>
          </a:xfrm>
        </p:grpSpPr>
        <p:grpSp>
          <p:nvGrpSpPr>
            <p:cNvPr id="8" name="Group 8"/>
            <p:cNvGrpSpPr/>
            <p:nvPr/>
          </p:nvGrpSpPr>
          <p:grpSpPr>
            <a:xfrm>
              <a:off x="1261663" y="0"/>
              <a:ext cx="401211" cy="401211"/>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E9BB"/>
              </a:solidFill>
            </p:spPr>
            <p:txBody>
              <a:bodyPr/>
              <a:lstStyle/>
              <a:p>
                <a:endParaRPr lang="en-US"/>
              </a:p>
            </p:txBody>
          </p:sp>
          <p:sp>
            <p:nvSpPr>
              <p:cNvPr id="10" name="TextBox 1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629769" y="0"/>
              <a:ext cx="401211" cy="401211"/>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E9BB"/>
              </a:solidFill>
            </p:spPr>
            <p:txBody>
              <a:bodyPr/>
              <a:lstStyle/>
              <a:p>
                <a:endParaRPr lang="en-US"/>
              </a:p>
            </p:txBody>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0" y="0"/>
              <a:ext cx="401211" cy="401211"/>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E9BB"/>
              </a:solidFill>
            </p:spPr>
            <p:txBody>
              <a:bodyPr/>
              <a:lstStyle/>
              <a:p>
                <a:endParaRPr lang="en-US"/>
              </a:p>
            </p:txBody>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sp>
        <p:nvSpPr>
          <p:cNvPr id="17" name="TextBox 17"/>
          <p:cNvSpPr txBox="1"/>
          <p:nvPr/>
        </p:nvSpPr>
        <p:spPr>
          <a:xfrm>
            <a:off x="724272" y="4328132"/>
            <a:ext cx="8817741" cy="3001463"/>
          </a:xfrm>
          <a:prstGeom prst="rect">
            <a:avLst/>
          </a:prstGeom>
        </p:spPr>
        <p:txBody>
          <a:bodyPr lIns="0" tIns="0" rIns="0" bIns="0" rtlCol="0" anchor="t">
            <a:spAutoFit/>
          </a:bodyPr>
          <a:lstStyle/>
          <a:p>
            <a:pPr algn="ctr">
              <a:lnSpc>
                <a:spcPts val="7928"/>
              </a:lnSpc>
            </a:pPr>
            <a:r>
              <a:rPr lang="nl-NL" sz="6000" dirty="0">
                <a:solidFill>
                  <a:srgbClr val="FFFFFF"/>
                </a:solidFill>
                <a:latin typeface="Poppins Bold"/>
              </a:rPr>
              <a:t>Gedrag om Dwelmmisbruik te Voorkom en Stop te Sit</a:t>
            </a:r>
            <a:endParaRPr lang="en-US" sz="6000" dirty="0">
              <a:solidFill>
                <a:srgbClr val="FFFFFF"/>
              </a:solidFill>
              <a:latin typeface="Poppins Bold"/>
            </a:endParaRPr>
          </a:p>
        </p:txBody>
      </p:sp>
      <p:sp>
        <p:nvSpPr>
          <p:cNvPr id="19" name="TextBox 19"/>
          <p:cNvSpPr txBox="1"/>
          <p:nvPr/>
        </p:nvSpPr>
        <p:spPr>
          <a:xfrm>
            <a:off x="2571558" y="7937742"/>
            <a:ext cx="5123170" cy="364395"/>
          </a:xfrm>
          <a:prstGeom prst="rect">
            <a:avLst/>
          </a:prstGeom>
        </p:spPr>
        <p:txBody>
          <a:bodyPr lIns="0" tIns="0" rIns="0" bIns="0" rtlCol="0" anchor="t">
            <a:spAutoFit/>
          </a:bodyPr>
          <a:lstStyle/>
          <a:p>
            <a:pPr algn="ctr">
              <a:lnSpc>
                <a:spcPts val="2754"/>
              </a:lnSpc>
            </a:pPr>
            <a:r>
              <a:rPr lang="en-US" sz="2648" dirty="0" err="1">
                <a:solidFill>
                  <a:srgbClr val="FFFFFF"/>
                </a:solidFill>
                <a:latin typeface="Poppins"/>
              </a:rPr>
              <a:t>Kwartaal</a:t>
            </a:r>
            <a:r>
              <a:rPr lang="en-US" sz="2648" dirty="0">
                <a:solidFill>
                  <a:srgbClr val="FFFFFF"/>
                </a:solidFill>
                <a:latin typeface="Poppins"/>
              </a:rPr>
              <a:t> 2: Les 2</a:t>
            </a:r>
          </a:p>
        </p:txBody>
      </p:sp>
      <p:pic>
        <p:nvPicPr>
          <p:cNvPr id="20" name="Picture 19" descr="A logo with a person in the middle&#10;&#10;Description automatically generated">
            <a:extLst>
              <a:ext uri="{FF2B5EF4-FFF2-40B4-BE49-F238E27FC236}">
                <a16:creationId xmlns:a16="http://schemas.microsoft.com/office/drawing/2014/main" id="{C14B10EB-A918-9388-A30B-44D1DE3D80A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Box 18">
            <a:extLst>
              <a:ext uri="{FF2B5EF4-FFF2-40B4-BE49-F238E27FC236}">
                <a16:creationId xmlns:a16="http://schemas.microsoft.com/office/drawing/2014/main" id="{2E3BB6D7-FBC4-C91E-0E88-EBC75B815871}"/>
              </a:ext>
            </a:extLst>
          </p:cNvPr>
          <p:cNvSpPr txBox="1"/>
          <p:nvPr/>
        </p:nvSpPr>
        <p:spPr>
          <a:xfrm>
            <a:off x="0" y="2709919"/>
            <a:ext cx="10362184" cy="1069716"/>
          </a:xfrm>
          <a:prstGeom prst="rect">
            <a:avLst/>
          </a:prstGeom>
        </p:spPr>
        <p:txBody>
          <a:bodyPr wrap="square" lIns="0" tIns="0" rIns="0" bIns="0" rtlCol="0" anchor="t">
            <a:spAutoFit/>
          </a:bodyPr>
          <a:lstStyle/>
          <a:p>
            <a:pPr algn="ctr">
              <a:lnSpc>
                <a:spcPts val="4925"/>
              </a:lnSpc>
            </a:pPr>
            <a:r>
              <a:rPr lang="en-US" sz="3648" dirty="0" err="1">
                <a:solidFill>
                  <a:srgbClr val="FFFFFF"/>
                </a:solidFill>
                <a:latin typeface="Poppins Bold"/>
              </a:rPr>
              <a:t>Graad</a:t>
            </a:r>
            <a:r>
              <a:rPr lang="en-US" sz="3648" dirty="0">
                <a:solidFill>
                  <a:srgbClr val="FFFFFF"/>
                </a:solidFill>
                <a:latin typeface="Poppins Bold"/>
              </a:rPr>
              <a:t> 8</a:t>
            </a:r>
          </a:p>
          <a:p>
            <a:pPr algn="ctr">
              <a:lnSpc>
                <a:spcPts val="3575"/>
              </a:lnSpc>
            </a:pPr>
            <a:r>
              <a:rPr lang="en-US" sz="2648" dirty="0" err="1">
                <a:solidFill>
                  <a:srgbClr val="FFFFFF"/>
                </a:solidFill>
                <a:latin typeface="Poppins"/>
              </a:rPr>
              <a:t>Gesondheids</a:t>
            </a:r>
            <a:r>
              <a:rPr lang="en-US" sz="2648" dirty="0">
                <a:solidFill>
                  <a:srgbClr val="FFFFFF"/>
                </a:solidFill>
                <a:latin typeface="Poppins"/>
              </a:rPr>
              <a:t>-, </a:t>
            </a:r>
            <a:r>
              <a:rPr lang="en-US" sz="2648" dirty="0" err="1">
                <a:solidFill>
                  <a:srgbClr val="FFFFFF"/>
                </a:solidFill>
                <a:latin typeface="Poppins"/>
              </a:rPr>
              <a:t>Sosiale</a:t>
            </a:r>
            <a:r>
              <a:rPr lang="en-US" sz="2648" dirty="0">
                <a:solidFill>
                  <a:srgbClr val="FFFFFF"/>
                </a:solidFill>
                <a:latin typeface="Poppins"/>
              </a:rPr>
              <a:t> </a:t>
            </a:r>
            <a:r>
              <a:rPr lang="en-US" sz="2648" dirty="0" err="1">
                <a:solidFill>
                  <a:srgbClr val="FFFFFF"/>
                </a:solidFill>
                <a:latin typeface="Poppins"/>
              </a:rPr>
              <a:t>en</a:t>
            </a:r>
            <a:r>
              <a:rPr lang="en-US" sz="2648" dirty="0">
                <a:solidFill>
                  <a:srgbClr val="FFFFFF"/>
                </a:solidFill>
                <a:latin typeface="Poppins"/>
              </a:rPr>
              <a:t> </a:t>
            </a:r>
            <a:r>
              <a:rPr lang="en-US" sz="2648" dirty="0" err="1">
                <a:solidFill>
                  <a:srgbClr val="FFFFFF"/>
                </a:solidFill>
                <a:latin typeface="Poppins"/>
              </a:rPr>
              <a:t>Omgewingsverantwoordelikheid</a:t>
            </a:r>
            <a:endParaRPr lang="en-US" sz="2648" dirty="0">
              <a:solidFill>
                <a:srgbClr val="FFFFFF"/>
              </a:solidFill>
              <a:latin typeface="Poppin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90110" y="1104900"/>
            <a:ext cx="16192635" cy="5704404"/>
            <a:chOff x="0" y="0"/>
            <a:chExt cx="4264727" cy="1502394"/>
          </a:xfrm>
        </p:grpSpPr>
        <p:sp>
          <p:nvSpPr>
            <p:cNvPr id="3" name="Freeform 3"/>
            <p:cNvSpPr/>
            <p:nvPr/>
          </p:nvSpPr>
          <p:spPr>
            <a:xfrm>
              <a:off x="0" y="0"/>
              <a:ext cx="4264727" cy="1502395"/>
            </a:xfrm>
            <a:custGeom>
              <a:avLst/>
              <a:gdLst/>
              <a:ahLst/>
              <a:cxnLst/>
              <a:rect l="l" t="t" r="r" b="b"/>
              <a:pathLst>
                <a:path w="4264727" h="1502395">
                  <a:moveTo>
                    <a:pt x="24384" y="0"/>
                  </a:moveTo>
                  <a:lnTo>
                    <a:pt x="4240343" y="0"/>
                  </a:lnTo>
                  <a:cubicBezTo>
                    <a:pt x="4253810" y="0"/>
                    <a:pt x="4264727" y="10917"/>
                    <a:pt x="4264727" y="24384"/>
                  </a:cubicBezTo>
                  <a:lnTo>
                    <a:pt x="4264727" y="1478011"/>
                  </a:lnTo>
                  <a:cubicBezTo>
                    <a:pt x="4264727" y="1484478"/>
                    <a:pt x="4262158" y="1490680"/>
                    <a:pt x="4257585" y="1495253"/>
                  </a:cubicBezTo>
                  <a:cubicBezTo>
                    <a:pt x="4253012" y="1499826"/>
                    <a:pt x="4246810" y="1502395"/>
                    <a:pt x="4240343" y="1502395"/>
                  </a:cubicBezTo>
                  <a:lnTo>
                    <a:pt x="24384" y="1502395"/>
                  </a:lnTo>
                  <a:cubicBezTo>
                    <a:pt x="10917" y="1502395"/>
                    <a:pt x="0" y="1491478"/>
                    <a:pt x="0" y="1478011"/>
                  </a:cubicBezTo>
                  <a:lnTo>
                    <a:pt x="0" y="24384"/>
                  </a:lnTo>
                  <a:cubicBezTo>
                    <a:pt x="0" y="10917"/>
                    <a:pt x="10917" y="0"/>
                    <a:pt x="24384" y="0"/>
                  </a:cubicBezTo>
                  <a:close/>
                </a:path>
              </a:pathLst>
            </a:custGeom>
            <a:solidFill>
              <a:srgbClr val="2D2932"/>
            </a:solidFill>
          </p:spPr>
          <p:txBody>
            <a:bodyPr/>
            <a:lstStyle/>
            <a:p>
              <a:endParaRPr lang="en-US"/>
            </a:p>
          </p:txBody>
        </p:sp>
        <p:sp>
          <p:nvSpPr>
            <p:cNvPr id="4" name="TextBox 4"/>
            <p:cNvSpPr txBox="1"/>
            <p:nvPr/>
          </p:nvSpPr>
          <p:spPr>
            <a:xfrm>
              <a:off x="0" y="-57150"/>
              <a:ext cx="4264727" cy="1559544"/>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0" y="9441967"/>
            <a:ext cx="18288000" cy="845034"/>
            <a:chOff x="0" y="0"/>
            <a:chExt cx="5183651" cy="804305"/>
          </a:xfrm>
        </p:grpSpPr>
        <p:sp>
          <p:nvSpPr>
            <p:cNvPr id="6" name="Freeform 6"/>
            <p:cNvSpPr/>
            <p:nvPr/>
          </p:nvSpPr>
          <p:spPr>
            <a:xfrm>
              <a:off x="0" y="0"/>
              <a:ext cx="5183651" cy="804305"/>
            </a:xfrm>
            <a:custGeom>
              <a:avLst/>
              <a:gdLst/>
              <a:ahLst/>
              <a:cxnLst/>
              <a:rect l="l" t="t" r="r" b="b"/>
              <a:pathLst>
                <a:path w="5183651" h="804305">
                  <a:moveTo>
                    <a:pt x="0" y="0"/>
                  </a:moveTo>
                  <a:lnTo>
                    <a:pt x="5183651" y="0"/>
                  </a:lnTo>
                  <a:lnTo>
                    <a:pt x="5183651" y="804305"/>
                  </a:lnTo>
                  <a:lnTo>
                    <a:pt x="0" y="804305"/>
                  </a:lnTo>
                  <a:close/>
                </a:path>
              </a:pathLst>
            </a:custGeom>
            <a:solidFill>
              <a:srgbClr val="FFE9BB"/>
            </a:solidFill>
          </p:spPr>
          <p:txBody>
            <a:bodyPr/>
            <a:lstStyle/>
            <a:p>
              <a:endParaRPr lang="en-US"/>
            </a:p>
          </p:txBody>
        </p:sp>
        <p:sp>
          <p:nvSpPr>
            <p:cNvPr id="7" name="TextBox 7"/>
            <p:cNvSpPr txBox="1"/>
            <p:nvPr/>
          </p:nvSpPr>
          <p:spPr>
            <a:xfrm>
              <a:off x="0" y="-57150"/>
              <a:ext cx="5183651" cy="861455"/>
            </a:xfrm>
            <a:prstGeom prst="rect">
              <a:avLst/>
            </a:prstGeom>
          </p:spPr>
          <p:txBody>
            <a:bodyPr lIns="50800" tIns="50800" rIns="50800" bIns="50800" rtlCol="0" anchor="ctr"/>
            <a:lstStyle/>
            <a:p>
              <a:pPr algn="ctr">
                <a:lnSpc>
                  <a:spcPts val="2659"/>
                </a:lnSpc>
              </a:pPr>
              <a:endParaRPr/>
            </a:p>
          </p:txBody>
        </p:sp>
      </p:grpSp>
      <p:sp>
        <p:nvSpPr>
          <p:cNvPr id="8" name="Freeform 8"/>
          <p:cNvSpPr/>
          <p:nvPr/>
        </p:nvSpPr>
        <p:spPr>
          <a:xfrm>
            <a:off x="5284855" y="4451004"/>
            <a:ext cx="7038678" cy="5874096"/>
          </a:xfrm>
          <a:custGeom>
            <a:avLst/>
            <a:gdLst/>
            <a:ahLst/>
            <a:cxnLst/>
            <a:rect l="l" t="t" r="r" b="b"/>
            <a:pathLst>
              <a:path w="7038678" h="5874096">
                <a:moveTo>
                  <a:pt x="0" y="0"/>
                </a:moveTo>
                <a:lnTo>
                  <a:pt x="7038677" y="0"/>
                </a:lnTo>
                <a:lnTo>
                  <a:pt x="7038677" y="5874096"/>
                </a:lnTo>
                <a:lnTo>
                  <a:pt x="0" y="587409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AutoShape 9"/>
          <p:cNvSpPr/>
          <p:nvPr/>
        </p:nvSpPr>
        <p:spPr>
          <a:xfrm>
            <a:off x="1052145" y="1974943"/>
            <a:ext cx="16215630" cy="0"/>
          </a:xfrm>
          <a:prstGeom prst="line">
            <a:avLst/>
          </a:prstGeom>
          <a:ln w="38100" cap="flat">
            <a:solidFill>
              <a:srgbClr val="FFFFFF"/>
            </a:solidFill>
            <a:prstDash val="solid"/>
            <a:headEnd type="none" w="sm" len="sm"/>
            <a:tailEnd type="none" w="sm" len="sm"/>
          </a:ln>
        </p:spPr>
        <p:txBody>
          <a:bodyPr/>
          <a:lstStyle/>
          <a:p>
            <a:endParaRPr lang="en-US"/>
          </a:p>
        </p:txBody>
      </p:sp>
      <p:grpSp>
        <p:nvGrpSpPr>
          <p:cNvPr id="10" name="Group 10"/>
          <p:cNvGrpSpPr/>
          <p:nvPr/>
        </p:nvGrpSpPr>
        <p:grpSpPr>
          <a:xfrm>
            <a:off x="1741908" y="1400617"/>
            <a:ext cx="1247155" cy="300908"/>
            <a:chOff x="0" y="0"/>
            <a:chExt cx="1662874" cy="401211"/>
          </a:xfrm>
        </p:grpSpPr>
        <p:grpSp>
          <p:nvGrpSpPr>
            <p:cNvPr id="11" name="Group 11"/>
            <p:cNvGrpSpPr/>
            <p:nvPr/>
          </p:nvGrpSpPr>
          <p:grpSpPr>
            <a:xfrm>
              <a:off x="1261663" y="0"/>
              <a:ext cx="401211" cy="401211"/>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629769" y="0"/>
              <a:ext cx="401211" cy="401211"/>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0" y="0"/>
              <a:ext cx="401211" cy="401211"/>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9" name="TextBox 1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sp>
        <p:nvSpPr>
          <p:cNvPr id="20" name="TextBox 20"/>
          <p:cNvSpPr txBox="1"/>
          <p:nvPr/>
        </p:nvSpPr>
        <p:spPr>
          <a:xfrm>
            <a:off x="2393651" y="2542502"/>
            <a:ext cx="13585553" cy="1639680"/>
          </a:xfrm>
          <a:prstGeom prst="rect">
            <a:avLst/>
          </a:prstGeom>
        </p:spPr>
        <p:txBody>
          <a:bodyPr lIns="0" tIns="0" rIns="0" bIns="0" rtlCol="0" anchor="t">
            <a:spAutoFit/>
          </a:bodyPr>
          <a:lstStyle/>
          <a:p>
            <a:pPr marL="0" lvl="0" indent="0" algn="ctr">
              <a:lnSpc>
                <a:spcPts val="6273"/>
              </a:lnSpc>
            </a:pPr>
            <a:r>
              <a:rPr lang="nl-NL" sz="5362" dirty="0">
                <a:solidFill>
                  <a:srgbClr val="FFFFFF"/>
                </a:solidFill>
                <a:latin typeface="Poppins Bold"/>
              </a:rPr>
              <a:t>Praktiese Maniere om Dwelmgebruik te Voorkom en Stop te Sit</a:t>
            </a:r>
            <a:endParaRPr lang="en-US" sz="5362" dirty="0">
              <a:solidFill>
                <a:srgbClr val="FFFFFF"/>
              </a:solidFill>
              <a:latin typeface="Poppins Bold"/>
            </a:endParaRPr>
          </a:p>
        </p:txBody>
      </p:sp>
      <p:pic>
        <p:nvPicPr>
          <p:cNvPr id="21" name="Picture 20" descr="A logo with a person in the middle&#10;&#10;Description automatically generated">
            <a:extLst>
              <a:ext uri="{FF2B5EF4-FFF2-40B4-BE49-F238E27FC236}">
                <a16:creationId xmlns:a16="http://schemas.microsoft.com/office/drawing/2014/main" id="{E6574C60-4BFC-8C15-C3A7-6A1E01B21D9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55826" y="-8792"/>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8934537"/>
            <a:ext cx="18288000" cy="1352464"/>
            <a:chOff x="0" y="0"/>
            <a:chExt cx="5183651" cy="937949"/>
          </a:xfrm>
        </p:grpSpPr>
        <p:sp>
          <p:nvSpPr>
            <p:cNvPr id="3" name="Freeform 3"/>
            <p:cNvSpPr/>
            <p:nvPr/>
          </p:nvSpPr>
          <p:spPr>
            <a:xfrm>
              <a:off x="0" y="0"/>
              <a:ext cx="5183651" cy="937949"/>
            </a:xfrm>
            <a:custGeom>
              <a:avLst/>
              <a:gdLst/>
              <a:ahLst/>
              <a:cxnLst/>
              <a:rect l="l" t="t" r="r" b="b"/>
              <a:pathLst>
                <a:path w="5183651" h="937949">
                  <a:moveTo>
                    <a:pt x="0" y="0"/>
                  </a:moveTo>
                  <a:lnTo>
                    <a:pt x="5183651" y="0"/>
                  </a:lnTo>
                  <a:lnTo>
                    <a:pt x="5183651" y="937949"/>
                  </a:lnTo>
                  <a:lnTo>
                    <a:pt x="0" y="937949"/>
                  </a:lnTo>
                  <a:close/>
                </a:path>
              </a:pathLst>
            </a:custGeom>
            <a:solidFill>
              <a:srgbClr val="FFE9BB"/>
            </a:solidFill>
          </p:spPr>
          <p:txBody>
            <a:bodyPr/>
            <a:lstStyle/>
            <a:p>
              <a:endParaRPr lang="en-US"/>
            </a:p>
          </p:txBody>
        </p:sp>
        <p:sp>
          <p:nvSpPr>
            <p:cNvPr id="4" name="TextBox 4"/>
            <p:cNvSpPr txBox="1"/>
            <p:nvPr/>
          </p:nvSpPr>
          <p:spPr>
            <a:xfrm>
              <a:off x="0" y="-57150"/>
              <a:ext cx="5183651" cy="995099"/>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4644201" y="3318141"/>
            <a:ext cx="8999599" cy="6479711"/>
          </a:xfrm>
          <a:custGeom>
            <a:avLst/>
            <a:gdLst/>
            <a:ahLst/>
            <a:cxnLst/>
            <a:rect l="l" t="t" r="r" b="b"/>
            <a:pathLst>
              <a:path w="8999599" h="6479711">
                <a:moveTo>
                  <a:pt x="0" y="0"/>
                </a:moveTo>
                <a:lnTo>
                  <a:pt x="8999598" y="0"/>
                </a:lnTo>
                <a:lnTo>
                  <a:pt x="8999598" y="6479711"/>
                </a:lnTo>
                <a:lnTo>
                  <a:pt x="0" y="647971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TextBox 6"/>
          <p:cNvSpPr txBox="1"/>
          <p:nvPr/>
        </p:nvSpPr>
        <p:spPr>
          <a:xfrm>
            <a:off x="2710172" y="792152"/>
            <a:ext cx="12867655" cy="2124941"/>
          </a:xfrm>
          <a:prstGeom prst="rect">
            <a:avLst/>
          </a:prstGeom>
        </p:spPr>
        <p:txBody>
          <a:bodyPr lIns="0" tIns="0" rIns="0" bIns="0" rtlCol="0" anchor="t">
            <a:spAutoFit/>
          </a:bodyPr>
          <a:lstStyle/>
          <a:p>
            <a:pPr lvl="0" algn="ctr">
              <a:lnSpc>
                <a:spcPts val="8246"/>
              </a:lnSpc>
              <a:spcBef>
                <a:spcPct val="0"/>
              </a:spcBef>
            </a:pPr>
            <a:r>
              <a:rPr lang="en-US" sz="7928" dirty="0" err="1">
                <a:solidFill>
                  <a:srgbClr val="2D2932"/>
                </a:solidFill>
                <a:latin typeface="Poppins Bold"/>
              </a:rPr>
              <a:t>Reflekteer</a:t>
            </a:r>
            <a:r>
              <a:rPr lang="en-US" sz="7928" dirty="0">
                <a:solidFill>
                  <a:srgbClr val="2D2932"/>
                </a:solidFill>
                <a:latin typeface="Poppins Bold"/>
              </a:rPr>
              <a:t> </a:t>
            </a:r>
            <a:r>
              <a:rPr lang="en-US" sz="7928" dirty="0" err="1">
                <a:solidFill>
                  <a:srgbClr val="2D2932"/>
                </a:solidFill>
                <a:latin typeface="Poppins Bold"/>
              </a:rPr>
              <a:t>oor</a:t>
            </a:r>
            <a:r>
              <a:rPr lang="en-US" sz="7928" dirty="0">
                <a:solidFill>
                  <a:srgbClr val="2D2932"/>
                </a:solidFill>
                <a:latin typeface="Poppins Bold"/>
              </a:rPr>
              <a:t> </a:t>
            </a:r>
          </a:p>
          <a:p>
            <a:pPr lvl="0" algn="ctr">
              <a:lnSpc>
                <a:spcPts val="8246"/>
              </a:lnSpc>
              <a:spcBef>
                <a:spcPct val="0"/>
              </a:spcBef>
            </a:pPr>
            <a:r>
              <a:rPr lang="en-US" sz="7928" dirty="0" err="1">
                <a:solidFill>
                  <a:srgbClr val="2D2932"/>
                </a:solidFill>
                <a:latin typeface="Poppins Bold"/>
              </a:rPr>
              <a:t>vandag</a:t>
            </a:r>
            <a:r>
              <a:rPr lang="en-US" sz="7928" dirty="0">
                <a:solidFill>
                  <a:srgbClr val="2D2932"/>
                </a:solidFill>
                <a:latin typeface="Poppins Bold"/>
              </a:rPr>
              <a:t> </a:t>
            </a:r>
            <a:r>
              <a:rPr lang="en-US" sz="7928">
                <a:solidFill>
                  <a:srgbClr val="2D2932"/>
                </a:solidFill>
                <a:latin typeface="Poppins Bold"/>
              </a:rPr>
              <a:t>se les</a:t>
            </a:r>
            <a:endParaRPr lang="en-US" sz="7928" dirty="0">
              <a:solidFill>
                <a:srgbClr val="2D2932"/>
              </a:solidFill>
              <a:latin typeface="Poppins Bold"/>
            </a:endParaRPr>
          </a:p>
        </p:txBody>
      </p:sp>
      <p:pic>
        <p:nvPicPr>
          <p:cNvPr id="7" name="Picture 6" descr="A logo with a person in the middle&#10;&#10;Description automatically generated">
            <a:extLst>
              <a:ext uri="{FF2B5EF4-FFF2-40B4-BE49-F238E27FC236}">
                <a16:creationId xmlns:a16="http://schemas.microsoft.com/office/drawing/2014/main" id="{0E5A1689-6920-6588-8C86-71AC404B6C1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A person giving a glass of liquid to another person&#10;&#10;Description automatically generated">
            <a:extLst>
              <a:ext uri="{FF2B5EF4-FFF2-40B4-BE49-F238E27FC236}">
                <a16:creationId xmlns:a16="http://schemas.microsoft.com/office/drawing/2014/main" id="{81777303-967E-BFC4-27D0-EC73D732DE1A}"/>
              </a:ext>
            </a:extLst>
          </p:cNvPr>
          <p:cNvPicPr>
            <a:picLocks noChangeAspect="1"/>
          </p:cNvPicPr>
          <p:nvPr/>
        </p:nvPicPr>
        <p:blipFill rotWithShape="1">
          <a:blip r:embed="rId3">
            <a:alphaModFix amt="70000"/>
            <a:extLst>
              <a:ext uri="{28A0092B-C50C-407E-A947-70E740481C1C}">
                <a14:useLocalDpi xmlns:a14="http://schemas.microsoft.com/office/drawing/2010/main" val="0"/>
              </a:ext>
            </a:extLst>
          </a:blip>
          <a:srcRect l="24052" t="16621" r="7721" b="15888"/>
          <a:stretch/>
        </p:blipFill>
        <p:spPr>
          <a:xfrm>
            <a:off x="0" y="-1"/>
            <a:ext cx="10591800" cy="10477493"/>
          </a:xfrm>
          <a:prstGeom prst="rect">
            <a:avLst/>
          </a:prstGeom>
        </p:spPr>
      </p:pic>
      <p:grpSp>
        <p:nvGrpSpPr>
          <p:cNvPr id="3" name="Group 3"/>
          <p:cNvGrpSpPr/>
          <p:nvPr/>
        </p:nvGrpSpPr>
        <p:grpSpPr>
          <a:xfrm>
            <a:off x="6980615" y="1068218"/>
            <a:ext cx="10946761" cy="8359121"/>
            <a:chOff x="0" y="0"/>
            <a:chExt cx="2883097" cy="2201579"/>
          </a:xfrm>
        </p:grpSpPr>
        <p:sp>
          <p:nvSpPr>
            <p:cNvPr id="4" name="Freeform 4"/>
            <p:cNvSpPr/>
            <p:nvPr/>
          </p:nvSpPr>
          <p:spPr>
            <a:xfrm>
              <a:off x="0" y="0"/>
              <a:ext cx="2883097" cy="2201579"/>
            </a:xfrm>
            <a:custGeom>
              <a:avLst/>
              <a:gdLst/>
              <a:ahLst/>
              <a:cxnLst/>
              <a:rect l="l" t="t" r="r" b="b"/>
              <a:pathLst>
                <a:path w="2883097" h="2201579">
                  <a:moveTo>
                    <a:pt x="36069" y="0"/>
                  </a:moveTo>
                  <a:lnTo>
                    <a:pt x="2847029" y="0"/>
                  </a:lnTo>
                  <a:cubicBezTo>
                    <a:pt x="2856595" y="0"/>
                    <a:pt x="2865769" y="3800"/>
                    <a:pt x="2872533" y="10564"/>
                  </a:cubicBezTo>
                  <a:cubicBezTo>
                    <a:pt x="2879297" y="17329"/>
                    <a:pt x="2883097" y="26503"/>
                    <a:pt x="2883097" y="36069"/>
                  </a:cubicBezTo>
                  <a:lnTo>
                    <a:pt x="2883097" y="2165510"/>
                  </a:lnTo>
                  <a:cubicBezTo>
                    <a:pt x="2883097" y="2185430"/>
                    <a:pt x="2866949" y="2201579"/>
                    <a:pt x="2847029" y="2201579"/>
                  </a:cubicBezTo>
                  <a:lnTo>
                    <a:pt x="36069" y="2201579"/>
                  </a:lnTo>
                  <a:cubicBezTo>
                    <a:pt x="26503" y="2201579"/>
                    <a:pt x="17329" y="2197779"/>
                    <a:pt x="10564" y="2191015"/>
                  </a:cubicBezTo>
                  <a:cubicBezTo>
                    <a:pt x="3800" y="2184250"/>
                    <a:pt x="0" y="2175076"/>
                    <a:pt x="0" y="2165510"/>
                  </a:cubicBezTo>
                  <a:lnTo>
                    <a:pt x="0" y="36069"/>
                  </a:lnTo>
                  <a:cubicBezTo>
                    <a:pt x="0" y="26503"/>
                    <a:pt x="3800" y="17329"/>
                    <a:pt x="10564" y="10564"/>
                  </a:cubicBezTo>
                  <a:cubicBezTo>
                    <a:pt x="17329" y="3800"/>
                    <a:pt x="26503" y="0"/>
                    <a:pt x="36069" y="0"/>
                  </a:cubicBezTo>
                  <a:close/>
                </a:path>
              </a:pathLst>
            </a:custGeom>
            <a:solidFill>
              <a:srgbClr val="EC5961"/>
            </a:solidFill>
          </p:spPr>
          <p:txBody>
            <a:bodyPr/>
            <a:lstStyle/>
            <a:p>
              <a:endParaRPr lang="en-US"/>
            </a:p>
          </p:txBody>
        </p:sp>
        <p:sp>
          <p:nvSpPr>
            <p:cNvPr id="5" name="TextBox 5"/>
            <p:cNvSpPr txBox="1"/>
            <p:nvPr/>
          </p:nvSpPr>
          <p:spPr>
            <a:xfrm>
              <a:off x="0" y="-57150"/>
              <a:ext cx="2883097" cy="2258729"/>
            </a:xfrm>
            <a:prstGeom prst="rect">
              <a:avLst/>
            </a:prstGeom>
          </p:spPr>
          <p:txBody>
            <a:bodyPr lIns="50800" tIns="50800" rIns="50800" bIns="50800" rtlCol="0" anchor="ctr"/>
            <a:lstStyle/>
            <a:p>
              <a:pPr algn="ctr">
                <a:lnSpc>
                  <a:spcPts val="2659"/>
                </a:lnSpc>
                <a:spcBef>
                  <a:spcPct val="0"/>
                </a:spcBef>
              </a:pPr>
              <a:endParaRPr/>
            </a:p>
          </p:txBody>
        </p:sp>
      </p:grpSp>
      <p:sp>
        <p:nvSpPr>
          <p:cNvPr id="6" name="AutoShape 6"/>
          <p:cNvSpPr/>
          <p:nvPr/>
        </p:nvSpPr>
        <p:spPr>
          <a:xfrm>
            <a:off x="6942650" y="1938261"/>
            <a:ext cx="10984726" cy="0"/>
          </a:xfrm>
          <a:prstGeom prst="line">
            <a:avLst/>
          </a:prstGeom>
          <a:ln w="38100" cap="flat">
            <a:solidFill>
              <a:srgbClr val="FFFFFF"/>
            </a:solidFill>
            <a:prstDash val="solid"/>
            <a:headEnd type="none" w="sm" len="sm"/>
            <a:tailEnd type="none" w="sm" len="sm"/>
          </a:ln>
        </p:spPr>
        <p:txBody>
          <a:bodyPr/>
          <a:lstStyle/>
          <a:p>
            <a:endParaRPr lang="en-US"/>
          </a:p>
        </p:txBody>
      </p:sp>
      <p:grpSp>
        <p:nvGrpSpPr>
          <p:cNvPr id="7" name="Group 7"/>
          <p:cNvGrpSpPr/>
          <p:nvPr/>
        </p:nvGrpSpPr>
        <p:grpSpPr>
          <a:xfrm>
            <a:off x="7632413" y="1363935"/>
            <a:ext cx="1247155" cy="300908"/>
            <a:chOff x="0" y="0"/>
            <a:chExt cx="1662874" cy="401211"/>
          </a:xfrm>
        </p:grpSpPr>
        <p:grpSp>
          <p:nvGrpSpPr>
            <p:cNvPr id="8" name="Group 8"/>
            <p:cNvGrpSpPr/>
            <p:nvPr/>
          </p:nvGrpSpPr>
          <p:grpSpPr>
            <a:xfrm>
              <a:off x="1261663" y="0"/>
              <a:ext cx="401211" cy="401211"/>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0" name="TextBox 1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629769" y="0"/>
              <a:ext cx="401211" cy="401211"/>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0" y="0"/>
              <a:ext cx="401211" cy="401211"/>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sp>
        <p:nvSpPr>
          <p:cNvPr id="17" name="TextBox 17"/>
          <p:cNvSpPr txBox="1"/>
          <p:nvPr/>
        </p:nvSpPr>
        <p:spPr>
          <a:xfrm>
            <a:off x="7632413" y="2605016"/>
            <a:ext cx="9814088" cy="1057725"/>
          </a:xfrm>
          <a:prstGeom prst="rect">
            <a:avLst/>
          </a:prstGeom>
        </p:spPr>
        <p:txBody>
          <a:bodyPr lIns="0" tIns="0" rIns="0" bIns="0" rtlCol="0" anchor="t">
            <a:spAutoFit/>
          </a:bodyPr>
          <a:lstStyle/>
          <a:p>
            <a:pPr algn="ctr">
              <a:lnSpc>
                <a:spcPts val="8073"/>
              </a:lnSpc>
            </a:pPr>
            <a:r>
              <a:rPr lang="en-US" sz="7762" dirty="0">
                <a:solidFill>
                  <a:srgbClr val="FFFFFF"/>
                </a:solidFill>
                <a:latin typeface="Poppins Bold"/>
              </a:rPr>
              <a:t>Wat </a:t>
            </a:r>
            <a:r>
              <a:rPr lang="en-US" sz="7762" dirty="0" err="1">
                <a:solidFill>
                  <a:srgbClr val="FFFFFF"/>
                </a:solidFill>
                <a:latin typeface="Poppins Bold"/>
              </a:rPr>
              <a:t>gaan</a:t>
            </a:r>
            <a:r>
              <a:rPr lang="en-US" sz="7762" dirty="0">
                <a:solidFill>
                  <a:srgbClr val="FFFFFF"/>
                </a:solidFill>
                <a:latin typeface="Poppins Bold"/>
              </a:rPr>
              <a:t> </a:t>
            </a:r>
            <a:r>
              <a:rPr lang="en-US" sz="7762" dirty="0" err="1">
                <a:solidFill>
                  <a:srgbClr val="FFFFFF"/>
                </a:solidFill>
                <a:latin typeface="Poppins Bold"/>
              </a:rPr>
              <a:t>ons</a:t>
            </a:r>
            <a:r>
              <a:rPr lang="en-US" sz="7762" dirty="0">
                <a:solidFill>
                  <a:srgbClr val="FFFFFF"/>
                </a:solidFill>
                <a:latin typeface="Poppins Bold"/>
              </a:rPr>
              <a:t> leer?</a:t>
            </a:r>
          </a:p>
        </p:txBody>
      </p:sp>
      <p:sp>
        <p:nvSpPr>
          <p:cNvPr id="18" name="TextBox 18"/>
          <p:cNvSpPr txBox="1"/>
          <p:nvPr/>
        </p:nvSpPr>
        <p:spPr>
          <a:xfrm>
            <a:off x="7320912" y="3907265"/>
            <a:ext cx="10374927" cy="4744889"/>
          </a:xfrm>
          <a:prstGeom prst="rect">
            <a:avLst/>
          </a:prstGeom>
        </p:spPr>
        <p:txBody>
          <a:bodyPr lIns="0" tIns="0" rIns="0" bIns="0" rtlCol="0" anchor="t">
            <a:spAutoFit/>
          </a:bodyPr>
          <a:lstStyle/>
          <a:p>
            <a:pPr marL="658240" lvl="1" indent="-329120">
              <a:lnSpc>
                <a:spcPts val="3719"/>
              </a:lnSpc>
              <a:buFont typeface="Arial"/>
              <a:buChar char="•"/>
            </a:pPr>
            <a:r>
              <a:rPr lang="nl-NL" sz="3048" dirty="0">
                <a:solidFill>
                  <a:srgbClr val="FFFFFF"/>
                </a:solidFill>
                <a:latin typeface="Poppins" panose="00000500000000000000" pitchFamily="2" charset="0"/>
                <a:cs typeface="Poppins" panose="00000500000000000000" pitchFamily="2" charset="0"/>
              </a:rPr>
              <a:t>Sosiale faktore wat bydra tot dwelmmisbruik, insluitend die samelewing en die media</a:t>
            </a:r>
          </a:p>
          <a:p>
            <a:pPr marL="658240" lvl="1" indent="-329120">
              <a:lnSpc>
                <a:spcPts val="3719"/>
              </a:lnSpc>
              <a:buFont typeface="Arial"/>
              <a:buChar char="•"/>
            </a:pPr>
            <a:r>
              <a:rPr lang="nl-NL" sz="3048" b="1" dirty="0">
                <a:solidFill>
                  <a:srgbClr val="FFFFFF"/>
                </a:solidFill>
                <a:latin typeface="Poppins" panose="00000500000000000000" pitchFamily="2" charset="0"/>
                <a:cs typeface="Poppins" panose="00000500000000000000" pitchFamily="2" charset="0"/>
              </a:rPr>
              <a:t>Gepaste gedrag om dwelmmisbruik te voorkom en stop te sit: weiering en besluitnemingsvaardighede</a:t>
            </a:r>
          </a:p>
          <a:p>
            <a:pPr marL="658240" lvl="1" indent="-329120">
              <a:lnSpc>
                <a:spcPts val="3719"/>
              </a:lnSpc>
              <a:buFont typeface="Arial"/>
              <a:buChar char="•"/>
            </a:pPr>
            <a:r>
              <a:rPr lang="nl-NL" sz="3048" dirty="0">
                <a:solidFill>
                  <a:srgbClr val="FFFFFF"/>
                </a:solidFill>
                <a:latin typeface="Poppins" panose="00000500000000000000" pitchFamily="2" charset="0"/>
                <a:cs typeface="Poppins" panose="00000500000000000000" pitchFamily="2" charset="0"/>
              </a:rPr>
              <a:t>Lang- en korttermyngevolge van dwelmmisbruik: verbintenis met misdaad, geweld en opvoedkundige uitkomste</a:t>
            </a:r>
          </a:p>
          <a:p>
            <a:pPr marL="658240" lvl="1" indent="-329120">
              <a:lnSpc>
                <a:spcPts val="3719"/>
              </a:lnSpc>
              <a:buFont typeface="Arial"/>
              <a:buChar char="•"/>
            </a:pPr>
            <a:r>
              <a:rPr lang="nl-NL" sz="3048" dirty="0">
                <a:solidFill>
                  <a:srgbClr val="FFFFFF"/>
                </a:solidFill>
                <a:latin typeface="Poppins" panose="00000500000000000000" pitchFamily="2" charset="0"/>
                <a:cs typeface="Poppins" panose="00000500000000000000" pitchFamily="2" charset="0"/>
              </a:rPr>
              <a:t>Moontlikhede vir rehabilitasie: waar om hulp te vind, versorging en ondersteuning</a:t>
            </a:r>
            <a:endParaRPr lang="en-US" sz="3048" dirty="0">
              <a:solidFill>
                <a:srgbClr val="FFFFFF"/>
              </a:solidFill>
              <a:latin typeface="Poppins" panose="00000500000000000000" pitchFamily="2" charset="0"/>
              <a:cs typeface="Poppins" panose="00000500000000000000" pitchFamily="2" charset="0"/>
            </a:endParaRPr>
          </a:p>
        </p:txBody>
      </p:sp>
      <p:pic>
        <p:nvPicPr>
          <p:cNvPr id="19" name="Picture 18" descr="A logo with a person in the middle&#10;&#10;Description automatically generated">
            <a:extLst>
              <a:ext uri="{FF2B5EF4-FFF2-40B4-BE49-F238E27FC236}">
                <a16:creationId xmlns:a16="http://schemas.microsoft.com/office/drawing/2014/main" id="{49BB1E77-A68A-66B6-E7A1-9746A8B53C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descr="A close-up of a hand with a no written on it&#10;&#10;Description automatically generated">
            <a:extLst>
              <a:ext uri="{FF2B5EF4-FFF2-40B4-BE49-F238E27FC236}">
                <a16:creationId xmlns:a16="http://schemas.microsoft.com/office/drawing/2014/main" id="{267124B0-2E4E-F0FA-C8A8-C58757A71762}"/>
              </a:ext>
            </a:extLst>
          </p:cNvPr>
          <p:cNvPicPr>
            <a:picLocks noChangeAspect="1"/>
          </p:cNvPicPr>
          <p:nvPr/>
        </p:nvPicPr>
        <p:blipFill>
          <a:blip r:embed="rId3">
            <a:alphaModFix amt="70000"/>
            <a:extLst>
              <a:ext uri="{28A0092B-C50C-407E-A947-70E740481C1C}">
                <a14:useLocalDpi xmlns:a14="http://schemas.microsoft.com/office/drawing/2010/main" val="0"/>
              </a:ext>
            </a:extLst>
          </a:blip>
          <a:stretch>
            <a:fillRect/>
          </a:stretch>
        </p:blipFill>
        <p:spPr>
          <a:xfrm>
            <a:off x="660949" y="0"/>
            <a:ext cx="7023034" cy="10538668"/>
          </a:xfrm>
          <a:prstGeom prst="rect">
            <a:avLst/>
          </a:prstGeom>
        </p:spPr>
      </p:pic>
      <p:grpSp>
        <p:nvGrpSpPr>
          <p:cNvPr id="2" name="Group 2"/>
          <p:cNvGrpSpPr/>
          <p:nvPr/>
        </p:nvGrpSpPr>
        <p:grpSpPr>
          <a:xfrm>
            <a:off x="1028700" y="1028700"/>
            <a:ext cx="16230600" cy="3433766"/>
            <a:chOff x="0" y="0"/>
            <a:chExt cx="4274726" cy="904366"/>
          </a:xfrm>
        </p:grpSpPr>
        <p:sp>
          <p:nvSpPr>
            <p:cNvPr id="3" name="Freeform 3"/>
            <p:cNvSpPr/>
            <p:nvPr/>
          </p:nvSpPr>
          <p:spPr>
            <a:xfrm>
              <a:off x="0" y="0"/>
              <a:ext cx="4274726" cy="904366"/>
            </a:xfrm>
            <a:custGeom>
              <a:avLst/>
              <a:gdLst/>
              <a:ahLst/>
              <a:cxnLst/>
              <a:rect l="l" t="t" r="r" b="b"/>
              <a:pathLst>
                <a:path w="4274726" h="904366">
                  <a:moveTo>
                    <a:pt x="24327" y="0"/>
                  </a:moveTo>
                  <a:lnTo>
                    <a:pt x="4250399" y="0"/>
                  </a:lnTo>
                  <a:cubicBezTo>
                    <a:pt x="4263834" y="0"/>
                    <a:pt x="4274726" y="10891"/>
                    <a:pt x="4274726" y="24327"/>
                  </a:cubicBezTo>
                  <a:lnTo>
                    <a:pt x="4274726" y="880040"/>
                  </a:lnTo>
                  <a:cubicBezTo>
                    <a:pt x="4274726" y="886492"/>
                    <a:pt x="4272163" y="892679"/>
                    <a:pt x="4267601" y="897241"/>
                  </a:cubicBezTo>
                  <a:cubicBezTo>
                    <a:pt x="4263039" y="901803"/>
                    <a:pt x="4256851" y="904366"/>
                    <a:pt x="4250399" y="904366"/>
                  </a:cubicBezTo>
                  <a:lnTo>
                    <a:pt x="24327" y="904366"/>
                  </a:lnTo>
                  <a:cubicBezTo>
                    <a:pt x="10891" y="904366"/>
                    <a:pt x="0" y="893475"/>
                    <a:pt x="0" y="880040"/>
                  </a:cubicBezTo>
                  <a:lnTo>
                    <a:pt x="0" y="24327"/>
                  </a:lnTo>
                  <a:cubicBezTo>
                    <a:pt x="0" y="10891"/>
                    <a:pt x="10891" y="0"/>
                    <a:pt x="24327" y="0"/>
                  </a:cubicBezTo>
                  <a:close/>
                </a:path>
              </a:pathLst>
            </a:custGeom>
            <a:solidFill>
              <a:srgbClr val="2D2932"/>
            </a:solidFill>
          </p:spPr>
          <p:txBody>
            <a:bodyPr/>
            <a:lstStyle/>
            <a:p>
              <a:endParaRPr lang="en-US"/>
            </a:p>
          </p:txBody>
        </p:sp>
        <p:sp>
          <p:nvSpPr>
            <p:cNvPr id="4" name="TextBox 4"/>
            <p:cNvSpPr txBox="1"/>
            <p:nvPr/>
          </p:nvSpPr>
          <p:spPr>
            <a:xfrm>
              <a:off x="0" y="-57150"/>
              <a:ext cx="4274726" cy="961516"/>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329927" y="1324416"/>
            <a:ext cx="1247155" cy="300908"/>
            <a:chOff x="0" y="0"/>
            <a:chExt cx="1662874" cy="401211"/>
          </a:xfrm>
        </p:grpSpPr>
        <p:grpSp>
          <p:nvGrpSpPr>
            <p:cNvPr id="6" name="Group 6"/>
            <p:cNvGrpSpPr/>
            <p:nvPr/>
          </p:nvGrpSpPr>
          <p:grpSpPr>
            <a:xfrm>
              <a:off x="1261663" y="0"/>
              <a:ext cx="401211" cy="401211"/>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8" name="TextBox 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629769" y="0"/>
              <a:ext cx="401211" cy="401211"/>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1" name="TextBox 1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0" y="0"/>
              <a:ext cx="401211" cy="401211"/>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4" name="TextBox 1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sp>
        <p:nvSpPr>
          <p:cNvPr id="15" name="AutoShape 15"/>
          <p:cNvSpPr/>
          <p:nvPr/>
        </p:nvSpPr>
        <p:spPr>
          <a:xfrm>
            <a:off x="1028700" y="1769222"/>
            <a:ext cx="16215630" cy="0"/>
          </a:xfrm>
          <a:prstGeom prst="line">
            <a:avLst/>
          </a:prstGeom>
          <a:ln w="38100" cap="flat">
            <a:solidFill>
              <a:srgbClr val="FFFFFF"/>
            </a:solidFill>
            <a:prstDash val="solid"/>
            <a:headEnd type="none" w="sm" len="sm"/>
            <a:tailEnd type="none" w="sm" len="sm"/>
          </a:ln>
        </p:spPr>
        <p:txBody>
          <a:bodyPr/>
          <a:lstStyle/>
          <a:p>
            <a:endParaRPr lang="en-US"/>
          </a:p>
        </p:txBody>
      </p:sp>
      <p:sp>
        <p:nvSpPr>
          <p:cNvPr id="16" name="TextBox 16"/>
          <p:cNvSpPr txBox="1"/>
          <p:nvPr/>
        </p:nvSpPr>
        <p:spPr>
          <a:xfrm>
            <a:off x="1443660" y="2203543"/>
            <a:ext cx="15619151" cy="1477456"/>
          </a:xfrm>
          <a:prstGeom prst="rect">
            <a:avLst/>
          </a:prstGeom>
        </p:spPr>
        <p:txBody>
          <a:bodyPr lIns="0" tIns="0" rIns="0" bIns="0" rtlCol="0" anchor="t">
            <a:spAutoFit/>
          </a:bodyPr>
          <a:lstStyle/>
          <a:p>
            <a:pPr algn="ctr">
              <a:lnSpc>
                <a:spcPts val="5743"/>
              </a:lnSpc>
            </a:pPr>
            <a:r>
              <a:rPr lang="en-GB" sz="5522" dirty="0">
                <a:solidFill>
                  <a:srgbClr val="FFFFFF"/>
                </a:solidFill>
                <a:latin typeface="Poppins Bold"/>
              </a:rPr>
              <a:t>Hoe </a:t>
            </a:r>
            <a:r>
              <a:rPr lang="en-GB" sz="5522" dirty="0" err="1">
                <a:solidFill>
                  <a:srgbClr val="FFFFFF"/>
                </a:solidFill>
                <a:latin typeface="Poppins Bold"/>
              </a:rPr>
              <a:t>kan</a:t>
            </a:r>
            <a:r>
              <a:rPr lang="en-GB" sz="5522" dirty="0">
                <a:solidFill>
                  <a:srgbClr val="FFFFFF"/>
                </a:solidFill>
                <a:latin typeface="Poppins Bold"/>
              </a:rPr>
              <a:t> </a:t>
            </a:r>
            <a:r>
              <a:rPr lang="en-GB" sz="5522" dirty="0" err="1">
                <a:solidFill>
                  <a:srgbClr val="FFFFFF"/>
                </a:solidFill>
                <a:latin typeface="Poppins Bold"/>
              </a:rPr>
              <a:t>Dwelmmisbruik</a:t>
            </a:r>
            <a:r>
              <a:rPr lang="en-GB" sz="5522" dirty="0">
                <a:solidFill>
                  <a:srgbClr val="FFFFFF"/>
                </a:solidFill>
                <a:latin typeface="Poppins Bold"/>
              </a:rPr>
              <a:t> </a:t>
            </a:r>
            <a:r>
              <a:rPr lang="en-GB" sz="5522" dirty="0" err="1">
                <a:solidFill>
                  <a:srgbClr val="FFFFFF"/>
                </a:solidFill>
                <a:latin typeface="Poppins Bold"/>
              </a:rPr>
              <a:t>Voorkom</a:t>
            </a:r>
            <a:r>
              <a:rPr lang="en-GB" sz="5522" dirty="0">
                <a:solidFill>
                  <a:srgbClr val="FFFFFF"/>
                </a:solidFill>
                <a:latin typeface="Poppins Bold"/>
              </a:rPr>
              <a:t> of </a:t>
            </a:r>
            <a:r>
              <a:rPr lang="en-GB" sz="5522" dirty="0" err="1">
                <a:solidFill>
                  <a:srgbClr val="FFFFFF"/>
                </a:solidFill>
                <a:latin typeface="Poppins Bold"/>
              </a:rPr>
              <a:t>Stopgesit</a:t>
            </a:r>
            <a:r>
              <a:rPr lang="en-GB" sz="5522" dirty="0">
                <a:solidFill>
                  <a:srgbClr val="FFFFFF"/>
                </a:solidFill>
                <a:latin typeface="Poppins Bold"/>
              </a:rPr>
              <a:t> word?</a:t>
            </a:r>
            <a:endParaRPr lang="en-US" sz="5522" dirty="0">
              <a:solidFill>
                <a:srgbClr val="FFFFFF"/>
              </a:solidFill>
              <a:latin typeface="Poppins Bold"/>
            </a:endParaRPr>
          </a:p>
        </p:txBody>
      </p:sp>
      <p:sp>
        <p:nvSpPr>
          <p:cNvPr id="17" name="Freeform 17"/>
          <p:cNvSpPr/>
          <p:nvPr/>
        </p:nvSpPr>
        <p:spPr>
          <a:xfrm rot="-10800000">
            <a:off x="5796305" y="4125507"/>
            <a:ext cx="6327639" cy="5512956"/>
          </a:xfrm>
          <a:custGeom>
            <a:avLst/>
            <a:gdLst/>
            <a:ahLst/>
            <a:cxnLst/>
            <a:rect l="l" t="t" r="r" b="b"/>
            <a:pathLst>
              <a:path w="6327639" h="5512956">
                <a:moveTo>
                  <a:pt x="0" y="0"/>
                </a:moveTo>
                <a:lnTo>
                  <a:pt x="6327639" y="0"/>
                </a:lnTo>
                <a:lnTo>
                  <a:pt x="6327639" y="5512956"/>
                </a:lnTo>
                <a:lnTo>
                  <a:pt x="0" y="551295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8" name="Freeform 18"/>
          <p:cNvSpPr/>
          <p:nvPr/>
        </p:nvSpPr>
        <p:spPr>
          <a:xfrm>
            <a:off x="8960125" y="5338151"/>
            <a:ext cx="5093228" cy="25466"/>
          </a:xfrm>
          <a:custGeom>
            <a:avLst/>
            <a:gdLst/>
            <a:ahLst/>
            <a:cxnLst/>
            <a:rect l="l" t="t" r="r" b="b"/>
            <a:pathLst>
              <a:path w="5093228" h="25466">
                <a:moveTo>
                  <a:pt x="0" y="0"/>
                </a:moveTo>
                <a:lnTo>
                  <a:pt x="5093228" y="0"/>
                </a:lnTo>
                <a:lnTo>
                  <a:pt x="5093228" y="25466"/>
                </a:lnTo>
                <a:lnTo>
                  <a:pt x="0" y="2546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9" name="TextBox 19"/>
          <p:cNvSpPr txBox="1"/>
          <p:nvPr/>
        </p:nvSpPr>
        <p:spPr>
          <a:xfrm>
            <a:off x="11277600" y="9032886"/>
            <a:ext cx="2698263" cy="611386"/>
          </a:xfrm>
          <a:prstGeom prst="rect">
            <a:avLst/>
          </a:prstGeom>
        </p:spPr>
        <p:txBody>
          <a:bodyPr wrap="square" lIns="0" tIns="0" rIns="0" bIns="0" rtlCol="0" anchor="t">
            <a:spAutoFit/>
          </a:bodyPr>
          <a:lstStyle/>
          <a:p>
            <a:pPr algn="ctr">
              <a:lnSpc>
                <a:spcPts val="4986"/>
              </a:lnSpc>
            </a:pPr>
            <a:r>
              <a:rPr lang="en-US" sz="3561" dirty="0" err="1">
                <a:solidFill>
                  <a:srgbClr val="000000"/>
                </a:solidFill>
                <a:latin typeface="DM Sans"/>
              </a:rPr>
              <a:t>PERSOONLIK</a:t>
            </a:r>
            <a:endParaRPr lang="en-US" sz="3561" dirty="0">
              <a:solidFill>
                <a:srgbClr val="000000"/>
              </a:solidFill>
              <a:latin typeface="DM Sans"/>
            </a:endParaRPr>
          </a:p>
        </p:txBody>
      </p:sp>
      <p:sp>
        <p:nvSpPr>
          <p:cNvPr id="20" name="TextBox 20"/>
          <p:cNvSpPr txBox="1"/>
          <p:nvPr/>
        </p:nvSpPr>
        <p:spPr>
          <a:xfrm>
            <a:off x="12134739" y="7625110"/>
            <a:ext cx="1841123" cy="611386"/>
          </a:xfrm>
          <a:prstGeom prst="rect">
            <a:avLst/>
          </a:prstGeom>
        </p:spPr>
        <p:txBody>
          <a:bodyPr lIns="0" tIns="0" rIns="0" bIns="0" rtlCol="0" anchor="t">
            <a:spAutoFit/>
          </a:bodyPr>
          <a:lstStyle/>
          <a:p>
            <a:pPr algn="ctr">
              <a:lnSpc>
                <a:spcPts val="4986"/>
              </a:lnSpc>
            </a:pPr>
            <a:r>
              <a:rPr lang="en-US" sz="3561" dirty="0" err="1">
                <a:solidFill>
                  <a:srgbClr val="000000"/>
                </a:solidFill>
                <a:latin typeface="DM Sans"/>
              </a:rPr>
              <a:t>SKOOL</a:t>
            </a:r>
            <a:endParaRPr lang="en-US" sz="3561" dirty="0">
              <a:solidFill>
                <a:srgbClr val="000000"/>
              </a:solidFill>
              <a:latin typeface="DM Sans"/>
            </a:endParaRPr>
          </a:p>
        </p:txBody>
      </p:sp>
      <p:sp>
        <p:nvSpPr>
          <p:cNvPr id="21" name="TextBox 21"/>
          <p:cNvSpPr txBox="1"/>
          <p:nvPr/>
        </p:nvSpPr>
        <p:spPr>
          <a:xfrm>
            <a:off x="11049000" y="6172680"/>
            <a:ext cx="2926862" cy="611386"/>
          </a:xfrm>
          <a:prstGeom prst="rect">
            <a:avLst/>
          </a:prstGeom>
        </p:spPr>
        <p:txBody>
          <a:bodyPr wrap="square" lIns="0" tIns="0" rIns="0" bIns="0" rtlCol="0" anchor="t">
            <a:spAutoFit/>
          </a:bodyPr>
          <a:lstStyle/>
          <a:p>
            <a:pPr algn="ctr">
              <a:lnSpc>
                <a:spcPts val="4986"/>
              </a:lnSpc>
            </a:pPr>
            <a:r>
              <a:rPr lang="en-GB" sz="3561" dirty="0">
                <a:solidFill>
                  <a:srgbClr val="000000"/>
                </a:solidFill>
                <a:latin typeface="DM Sans"/>
              </a:rPr>
              <a:t>S</a:t>
            </a:r>
            <a:r>
              <a:rPr lang="en-US" sz="3561" dirty="0" err="1">
                <a:solidFill>
                  <a:srgbClr val="000000"/>
                </a:solidFill>
                <a:latin typeface="DM Sans"/>
              </a:rPr>
              <a:t>AMELEWING</a:t>
            </a:r>
            <a:endParaRPr lang="en-US" sz="3561" dirty="0">
              <a:solidFill>
                <a:srgbClr val="000000"/>
              </a:solidFill>
              <a:latin typeface="DM Sans"/>
            </a:endParaRPr>
          </a:p>
        </p:txBody>
      </p:sp>
      <p:sp>
        <p:nvSpPr>
          <p:cNvPr id="22" name="TextBox 22"/>
          <p:cNvSpPr txBox="1"/>
          <p:nvPr/>
        </p:nvSpPr>
        <p:spPr>
          <a:xfrm>
            <a:off x="12617386" y="4727844"/>
            <a:ext cx="1358477" cy="592909"/>
          </a:xfrm>
          <a:prstGeom prst="rect">
            <a:avLst/>
          </a:prstGeom>
        </p:spPr>
        <p:txBody>
          <a:bodyPr lIns="0" tIns="0" rIns="0" bIns="0" rtlCol="0" anchor="t">
            <a:spAutoFit/>
          </a:bodyPr>
          <a:lstStyle/>
          <a:p>
            <a:pPr algn="ctr">
              <a:lnSpc>
                <a:spcPts val="4986"/>
              </a:lnSpc>
            </a:pPr>
            <a:r>
              <a:rPr lang="en-US" sz="3561" dirty="0">
                <a:solidFill>
                  <a:srgbClr val="000000"/>
                </a:solidFill>
                <a:latin typeface="DM Sans"/>
              </a:rPr>
              <a:t>MEDIA</a:t>
            </a:r>
          </a:p>
        </p:txBody>
      </p:sp>
      <p:sp>
        <p:nvSpPr>
          <p:cNvPr id="23" name="Freeform 23"/>
          <p:cNvSpPr/>
          <p:nvPr/>
        </p:nvSpPr>
        <p:spPr>
          <a:xfrm>
            <a:off x="8960125" y="6784777"/>
            <a:ext cx="5093228" cy="25466"/>
          </a:xfrm>
          <a:custGeom>
            <a:avLst/>
            <a:gdLst/>
            <a:ahLst/>
            <a:cxnLst/>
            <a:rect l="l" t="t" r="r" b="b"/>
            <a:pathLst>
              <a:path w="5093228" h="25466">
                <a:moveTo>
                  <a:pt x="0" y="0"/>
                </a:moveTo>
                <a:lnTo>
                  <a:pt x="5093228" y="0"/>
                </a:lnTo>
                <a:lnTo>
                  <a:pt x="5093228" y="25466"/>
                </a:lnTo>
                <a:lnTo>
                  <a:pt x="0" y="2546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4" name="Freeform 24"/>
          <p:cNvSpPr/>
          <p:nvPr/>
        </p:nvSpPr>
        <p:spPr>
          <a:xfrm>
            <a:off x="8960125" y="8225232"/>
            <a:ext cx="5067131" cy="25336"/>
          </a:xfrm>
          <a:custGeom>
            <a:avLst/>
            <a:gdLst/>
            <a:ahLst/>
            <a:cxnLst/>
            <a:rect l="l" t="t" r="r" b="b"/>
            <a:pathLst>
              <a:path w="5067131" h="25336">
                <a:moveTo>
                  <a:pt x="0" y="0"/>
                </a:moveTo>
                <a:lnTo>
                  <a:pt x="5067131" y="0"/>
                </a:lnTo>
                <a:lnTo>
                  <a:pt x="5067131" y="25336"/>
                </a:lnTo>
                <a:lnTo>
                  <a:pt x="0" y="2533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5" name="Freeform 25"/>
          <p:cNvSpPr/>
          <p:nvPr/>
        </p:nvSpPr>
        <p:spPr>
          <a:xfrm>
            <a:off x="8960125" y="9625795"/>
            <a:ext cx="5067131" cy="25336"/>
          </a:xfrm>
          <a:custGeom>
            <a:avLst/>
            <a:gdLst/>
            <a:ahLst/>
            <a:cxnLst/>
            <a:rect l="l" t="t" r="r" b="b"/>
            <a:pathLst>
              <a:path w="5067131" h="25336">
                <a:moveTo>
                  <a:pt x="0" y="0"/>
                </a:moveTo>
                <a:lnTo>
                  <a:pt x="5067131" y="0"/>
                </a:lnTo>
                <a:lnTo>
                  <a:pt x="5067131" y="25336"/>
                </a:lnTo>
                <a:lnTo>
                  <a:pt x="0" y="2533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pic>
        <p:nvPicPr>
          <p:cNvPr id="26" name="Picture 25" descr="A logo with a person in the middle&#10;&#10;Description automatically generated">
            <a:extLst>
              <a:ext uri="{FF2B5EF4-FFF2-40B4-BE49-F238E27FC236}">
                <a16:creationId xmlns:a16="http://schemas.microsoft.com/office/drawing/2014/main" id="{92F366DC-5EB4-10D3-213C-F69C82D5583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8576351"/>
            <a:ext cx="18288000" cy="1710650"/>
            <a:chOff x="0" y="0"/>
            <a:chExt cx="5183651" cy="804305"/>
          </a:xfrm>
        </p:grpSpPr>
        <p:sp>
          <p:nvSpPr>
            <p:cNvPr id="3" name="Freeform 3"/>
            <p:cNvSpPr/>
            <p:nvPr/>
          </p:nvSpPr>
          <p:spPr>
            <a:xfrm>
              <a:off x="0" y="0"/>
              <a:ext cx="5183651" cy="804305"/>
            </a:xfrm>
            <a:custGeom>
              <a:avLst/>
              <a:gdLst/>
              <a:ahLst/>
              <a:cxnLst/>
              <a:rect l="l" t="t" r="r" b="b"/>
              <a:pathLst>
                <a:path w="5183651" h="804305">
                  <a:moveTo>
                    <a:pt x="0" y="0"/>
                  </a:moveTo>
                  <a:lnTo>
                    <a:pt x="5183651" y="0"/>
                  </a:lnTo>
                  <a:lnTo>
                    <a:pt x="5183651" y="804305"/>
                  </a:lnTo>
                  <a:lnTo>
                    <a:pt x="0" y="804305"/>
                  </a:lnTo>
                  <a:close/>
                </a:path>
              </a:pathLst>
            </a:custGeom>
            <a:solidFill>
              <a:srgbClr val="000000"/>
            </a:solidFill>
          </p:spPr>
          <p:txBody>
            <a:bodyPr/>
            <a:lstStyle/>
            <a:p>
              <a:endParaRPr lang="en-US"/>
            </a:p>
          </p:txBody>
        </p:sp>
        <p:sp>
          <p:nvSpPr>
            <p:cNvPr id="4" name="TextBox 4"/>
            <p:cNvSpPr txBox="1"/>
            <p:nvPr/>
          </p:nvSpPr>
          <p:spPr>
            <a:xfrm>
              <a:off x="0" y="-57150"/>
              <a:ext cx="5183651" cy="861455"/>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451974" y="2099753"/>
            <a:ext cx="6502714" cy="4887027"/>
            <a:chOff x="0" y="0"/>
            <a:chExt cx="1712649" cy="1287118"/>
          </a:xfrm>
        </p:grpSpPr>
        <p:sp>
          <p:nvSpPr>
            <p:cNvPr id="6" name="Freeform 6"/>
            <p:cNvSpPr/>
            <p:nvPr/>
          </p:nvSpPr>
          <p:spPr>
            <a:xfrm>
              <a:off x="0" y="0"/>
              <a:ext cx="1712649" cy="1287118"/>
            </a:xfrm>
            <a:custGeom>
              <a:avLst/>
              <a:gdLst/>
              <a:ahLst/>
              <a:cxnLst/>
              <a:rect l="l" t="t" r="r" b="b"/>
              <a:pathLst>
                <a:path w="1712649" h="1287118">
                  <a:moveTo>
                    <a:pt x="60719" y="0"/>
                  </a:moveTo>
                  <a:lnTo>
                    <a:pt x="1651930" y="0"/>
                  </a:lnTo>
                  <a:cubicBezTo>
                    <a:pt x="1668034" y="0"/>
                    <a:pt x="1683478" y="6397"/>
                    <a:pt x="1694865" y="17784"/>
                  </a:cubicBezTo>
                  <a:cubicBezTo>
                    <a:pt x="1706252" y="29171"/>
                    <a:pt x="1712649" y="44615"/>
                    <a:pt x="1712649" y="60719"/>
                  </a:cubicBezTo>
                  <a:lnTo>
                    <a:pt x="1712649" y="1226399"/>
                  </a:lnTo>
                  <a:cubicBezTo>
                    <a:pt x="1712649" y="1259934"/>
                    <a:pt x="1685464" y="1287118"/>
                    <a:pt x="1651930" y="1287118"/>
                  </a:cubicBezTo>
                  <a:lnTo>
                    <a:pt x="60719" y="1287118"/>
                  </a:lnTo>
                  <a:cubicBezTo>
                    <a:pt x="27185" y="1287118"/>
                    <a:pt x="0" y="1259934"/>
                    <a:pt x="0" y="1226399"/>
                  </a:cubicBezTo>
                  <a:lnTo>
                    <a:pt x="0" y="60719"/>
                  </a:lnTo>
                  <a:cubicBezTo>
                    <a:pt x="0" y="27185"/>
                    <a:pt x="27185" y="0"/>
                    <a:pt x="60719" y="0"/>
                  </a:cubicBezTo>
                  <a:close/>
                </a:path>
              </a:pathLst>
            </a:custGeom>
            <a:solidFill>
              <a:srgbClr val="EC5961"/>
            </a:solidFill>
          </p:spPr>
          <p:txBody>
            <a:bodyPr/>
            <a:lstStyle/>
            <a:p>
              <a:endParaRPr lang="en-US"/>
            </a:p>
          </p:txBody>
        </p:sp>
        <p:sp>
          <p:nvSpPr>
            <p:cNvPr id="7" name="TextBox 7"/>
            <p:cNvSpPr txBox="1"/>
            <p:nvPr/>
          </p:nvSpPr>
          <p:spPr>
            <a:xfrm>
              <a:off x="0" y="-57150"/>
              <a:ext cx="1712649" cy="1344268"/>
            </a:xfrm>
            <a:prstGeom prst="rect">
              <a:avLst/>
            </a:prstGeom>
          </p:spPr>
          <p:txBody>
            <a:bodyPr lIns="50800" tIns="50800" rIns="50800" bIns="50800" rtlCol="0" anchor="ctr"/>
            <a:lstStyle/>
            <a:p>
              <a:pPr algn="ctr">
                <a:lnSpc>
                  <a:spcPts val="2659"/>
                </a:lnSpc>
                <a:spcBef>
                  <a:spcPct val="0"/>
                </a:spcBef>
              </a:pPr>
              <a:endParaRPr/>
            </a:p>
          </p:txBody>
        </p:sp>
      </p:grpSp>
      <p:sp>
        <p:nvSpPr>
          <p:cNvPr id="8" name="AutoShape 8"/>
          <p:cNvSpPr/>
          <p:nvPr/>
        </p:nvSpPr>
        <p:spPr>
          <a:xfrm flipV="1">
            <a:off x="482569" y="2969796"/>
            <a:ext cx="6448494" cy="0"/>
          </a:xfrm>
          <a:prstGeom prst="line">
            <a:avLst/>
          </a:prstGeom>
          <a:ln w="38100" cap="flat">
            <a:solidFill>
              <a:srgbClr val="2D2932"/>
            </a:solidFill>
            <a:prstDash val="solid"/>
            <a:headEnd type="none" w="sm" len="sm"/>
            <a:tailEnd type="none" w="sm" len="sm"/>
          </a:ln>
        </p:spPr>
        <p:txBody>
          <a:bodyPr/>
          <a:lstStyle/>
          <a:p>
            <a:endParaRPr lang="en-US"/>
          </a:p>
        </p:txBody>
      </p:sp>
      <p:sp>
        <p:nvSpPr>
          <p:cNvPr id="9" name="AutoShape 9"/>
          <p:cNvSpPr/>
          <p:nvPr/>
        </p:nvSpPr>
        <p:spPr>
          <a:xfrm>
            <a:off x="-2006882" y="7224906"/>
            <a:ext cx="6448494" cy="0"/>
          </a:xfrm>
          <a:prstGeom prst="line">
            <a:avLst/>
          </a:prstGeom>
          <a:ln w="38100" cap="flat">
            <a:solidFill>
              <a:srgbClr val="FFFFFF"/>
            </a:solidFill>
            <a:prstDash val="solid"/>
            <a:headEnd type="none" w="sm" len="sm"/>
            <a:tailEnd type="none" w="sm" len="sm"/>
          </a:ln>
        </p:spPr>
        <p:txBody>
          <a:bodyPr/>
          <a:lstStyle/>
          <a:p>
            <a:endParaRPr lang="en-US"/>
          </a:p>
        </p:txBody>
      </p:sp>
      <p:grpSp>
        <p:nvGrpSpPr>
          <p:cNvPr id="10" name="Group 10"/>
          <p:cNvGrpSpPr/>
          <p:nvPr/>
        </p:nvGrpSpPr>
        <p:grpSpPr>
          <a:xfrm>
            <a:off x="991577" y="2427274"/>
            <a:ext cx="980184" cy="236494"/>
            <a:chOff x="0" y="0"/>
            <a:chExt cx="1306912" cy="315326"/>
          </a:xfrm>
        </p:grpSpPr>
        <p:grpSp>
          <p:nvGrpSpPr>
            <p:cNvPr id="11" name="Group 11"/>
            <p:cNvGrpSpPr/>
            <p:nvPr/>
          </p:nvGrpSpPr>
          <p:grpSpPr>
            <a:xfrm>
              <a:off x="991586" y="0"/>
              <a:ext cx="315326" cy="315326"/>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D2932"/>
              </a:solidFill>
            </p:spPr>
            <p:txBody>
              <a:bodyPr/>
              <a:lstStyle/>
              <a:p>
                <a:endParaRPr lang="en-US"/>
              </a:p>
            </p:txBody>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494958" y="0"/>
              <a:ext cx="315326" cy="315326"/>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D2932"/>
              </a:solidFill>
            </p:spPr>
            <p:txBody>
              <a:bodyPr/>
              <a:lstStyle/>
              <a:p>
                <a:endParaRPr lang="en-US"/>
              </a:p>
            </p:txBody>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0" y="0"/>
              <a:ext cx="315326" cy="315326"/>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D2932"/>
              </a:solidFill>
            </p:spPr>
            <p:txBody>
              <a:bodyPr/>
              <a:lstStyle/>
              <a:p>
                <a:endParaRPr lang="en-US"/>
              </a:p>
            </p:txBody>
          </p:sp>
          <p:sp>
            <p:nvSpPr>
              <p:cNvPr id="19" name="TextBox 1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sp>
        <p:nvSpPr>
          <p:cNvPr id="21" name="TextBox 21"/>
          <p:cNvSpPr txBox="1"/>
          <p:nvPr/>
        </p:nvSpPr>
        <p:spPr>
          <a:xfrm>
            <a:off x="1217365" y="4162202"/>
            <a:ext cx="4971933" cy="1020279"/>
          </a:xfrm>
          <a:prstGeom prst="rect">
            <a:avLst/>
          </a:prstGeom>
        </p:spPr>
        <p:txBody>
          <a:bodyPr lIns="0" tIns="0" rIns="0" bIns="0" rtlCol="0" anchor="t">
            <a:spAutoFit/>
          </a:bodyPr>
          <a:lstStyle/>
          <a:p>
            <a:pPr algn="ctr">
              <a:lnSpc>
                <a:spcPts val="7823"/>
              </a:lnSpc>
            </a:pPr>
            <a:r>
              <a:rPr lang="en-US" sz="7522" dirty="0" err="1">
                <a:solidFill>
                  <a:srgbClr val="FFFFFF"/>
                </a:solidFill>
                <a:latin typeface="Poppins Bold"/>
              </a:rPr>
              <a:t>Skool</a:t>
            </a:r>
            <a:endParaRPr lang="en-US" sz="7522" dirty="0">
              <a:solidFill>
                <a:srgbClr val="FFFFFF"/>
              </a:solidFill>
              <a:latin typeface="Poppins Bold"/>
            </a:endParaRPr>
          </a:p>
        </p:txBody>
      </p:sp>
      <p:pic>
        <p:nvPicPr>
          <p:cNvPr id="23" name="Picture 22">
            <a:extLst>
              <a:ext uri="{FF2B5EF4-FFF2-40B4-BE49-F238E27FC236}">
                <a16:creationId xmlns:a16="http://schemas.microsoft.com/office/drawing/2014/main" id="{B5998DED-C158-209C-27F5-8D21CE90EC2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32826" y="425854"/>
            <a:ext cx="9314149" cy="9314149"/>
          </a:xfrm>
          <a:prstGeom prst="rect">
            <a:avLst/>
          </a:prstGeom>
          <a:noFill/>
          <a:ln>
            <a:noFill/>
          </a:ln>
        </p:spPr>
      </p:pic>
      <p:pic>
        <p:nvPicPr>
          <p:cNvPr id="22" name="Picture 21" descr="A logo with a person in the middle&#10;&#10;Description automatically generated">
            <a:extLst>
              <a:ext uri="{FF2B5EF4-FFF2-40B4-BE49-F238E27FC236}">
                <a16:creationId xmlns:a16="http://schemas.microsoft.com/office/drawing/2014/main" id="{65598256-FC35-973D-A272-096D2A9A91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everal shoes from a wire&#10;&#10;Description automatically generated">
            <a:extLst>
              <a:ext uri="{FF2B5EF4-FFF2-40B4-BE49-F238E27FC236}">
                <a16:creationId xmlns:a16="http://schemas.microsoft.com/office/drawing/2014/main" id="{7D66DBB9-D687-31F2-7DA1-26D00E66A7F4}"/>
              </a:ext>
            </a:extLst>
          </p:cNvPr>
          <p:cNvPicPr>
            <a:picLocks noChangeAspect="1"/>
          </p:cNvPicPr>
          <p:nvPr/>
        </p:nvPicPr>
        <p:blipFill>
          <a:blip r:embed="rId3">
            <a:alphaModFix amt="70000"/>
            <a:extLst>
              <a:ext uri="{28A0092B-C50C-407E-A947-70E740481C1C}">
                <a14:useLocalDpi xmlns:a14="http://schemas.microsoft.com/office/drawing/2010/main" val="0"/>
              </a:ext>
            </a:extLst>
          </a:blip>
          <a:stretch>
            <a:fillRect/>
          </a:stretch>
        </p:blipFill>
        <p:spPr>
          <a:xfrm>
            <a:off x="11254933" y="2593333"/>
            <a:ext cx="7033068" cy="5598163"/>
          </a:xfrm>
          <a:prstGeom prst="roundRect">
            <a:avLst>
              <a:gd name="adj" fmla="val 8594"/>
            </a:avLst>
          </a:prstGeom>
          <a:solidFill>
            <a:srgbClr val="FFFFFF">
              <a:shade val="85000"/>
            </a:srgbClr>
          </a:solidFill>
          <a:ln>
            <a:noFill/>
          </a:ln>
          <a:effectLst/>
        </p:spPr>
      </p:pic>
      <p:grpSp>
        <p:nvGrpSpPr>
          <p:cNvPr id="3" name="Group 3"/>
          <p:cNvGrpSpPr/>
          <p:nvPr/>
        </p:nvGrpSpPr>
        <p:grpSpPr>
          <a:xfrm>
            <a:off x="678129" y="1028700"/>
            <a:ext cx="10946761" cy="8359121"/>
            <a:chOff x="0" y="0"/>
            <a:chExt cx="2883097" cy="2201579"/>
          </a:xfrm>
        </p:grpSpPr>
        <p:sp>
          <p:nvSpPr>
            <p:cNvPr id="4" name="Freeform 4"/>
            <p:cNvSpPr/>
            <p:nvPr/>
          </p:nvSpPr>
          <p:spPr>
            <a:xfrm>
              <a:off x="0" y="0"/>
              <a:ext cx="2883097" cy="2201579"/>
            </a:xfrm>
            <a:custGeom>
              <a:avLst/>
              <a:gdLst/>
              <a:ahLst/>
              <a:cxnLst/>
              <a:rect l="l" t="t" r="r" b="b"/>
              <a:pathLst>
                <a:path w="2883097" h="2201579">
                  <a:moveTo>
                    <a:pt x="36069" y="0"/>
                  </a:moveTo>
                  <a:lnTo>
                    <a:pt x="2847029" y="0"/>
                  </a:lnTo>
                  <a:cubicBezTo>
                    <a:pt x="2856595" y="0"/>
                    <a:pt x="2865769" y="3800"/>
                    <a:pt x="2872533" y="10564"/>
                  </a:cubicBezTo>
                  <a:cubicBezTo>
                    <a:pt x="2879297" y="17329"/>
                    <a:pt x="2883097" y="26503"/>
                    <a:pt x="2883097" y="36069"/>
                  </a:cubicBezTo>
                  <a:lnTo>
                    <a:pt x="2883097" y="2165510"/>
                  </a:lnTo>
                  <a:cubicBezTo>
                    <a:pt x="2883097" y="2185430"/>
                    <a:pt x="2866949" y="2201579"/>
                    <a:pt x="2847029" y="2201579"/>
                  </a:cubicBezTo>
                  <a:lnTo>
                    <a:pt x="36069" y="2201579"/>
                  </a:lnTo>
                  <a:cubicBezTo>
                    <a:pt x="26503" y="2201579"/>
                    <a:pt x="17329" y="2197779"/>
                    <a:pt x="10564" y="2191015"/>
                  </a:cubicBezTo>
                  <a:cubicBezTo>
                    <a:pt x="3800" y="2184250"/>
                    <a:pt x="0" y="2175076"/>
                    <a:pt x="0" y="2165510"/>
                  </a:cubicBezTo>
                  <a:lnTo>
                    <a:pt x="0" y="36069"/>
                  </a:lnTo>
                  <a:cubicBezTo>
                    <a:pt x="0" y="26503"/>
                    <a:pt x="3800" y="17329"/>
                    <a:pt x="10564" y="10564"/>
                  </a:cubicBezTo>
                  <a:cubicBezTo>
                    <a:pt x="17329" y="3800"/>
                    <a:pt x="26503" y="0"/>
                    <a:pt x="36069" y="0"/>
                  </a:cubicBezTo>
                  <a:close/>
                </a:path>
              </a:pathLst>
            </a:custGeom>
            <a:solidFill>
              <a:srgbClr val="2D2932"/>
            </a:solidFill>
          </p:spPr>
          <p:txBody>
            <a:bodyPr/>
            <a:lstStyle/>
            <a:p>
              <a:endParaRPr lang="en-US"/>
            </a:p>
          </p:txBody>
        </p:sp>
        <p:sp>
          <p:nvSpPr>
            <p:cNvPr id="5" name="TextBox 5"/>
            <p:cNvSpPr txBox="1"/>
            <p:nvPr/>
          </p:nvSpPr>
          <p:spPr>
            <a:xfrm>
              <a:off x="0" y="-57150"/>
              <a:ext cx="2883097" cy="2258729"/>
            </a:xfrm>
            <a:prstGeom prst="rect">
              <a:avLst/>
            </a:prstGeom>
          </p:spPr>
          <p:txBody>
            <a:bodyPr lIns="50800" tIns="50800" rIns="50800" bIns="50800" rtlCol="0" anchor="ctr"/>
            <a:lstStyle/>
            <a:p>
              <a:pPr algn="ctr">
                <a:lnSpc>
                  <a:spcPts val="2659"/>
                </a:lnSpc>
                <a:spcBef>
                  <a:spcPct val="0"/>
                </a:spcBef>
              </a:pPr>
              <a:endParaRPr/>
            </a:p>
          </p:txBody>
        </p:sp>
      </p:grpSp>
      <p:sp>
        <p:nvSpPr>
          <p:cNvPr id="6" name="AutoShape 6"/>
          <p:cNvSpPr/>
          <p:nvPr/>
        </p:nvSpPr>
        <p:spPr>
          <a:xfrm>
            <a:off x="640164" y="1898743"/>
            <a:ext cx="10984726" cy="0"/>
          </a:xfrm>
          <a:prstGeom prst="line">
            <a:avLst/>
          </a:prstGeom>
          <a:ln w="38100" cap="flat">
            <a:solidFill>
              <a:srgbClr val="FFFFFF"/>
            </a:solidFill>
            <a:prstDash val="solid"/>
            <a:headEnd type="none" w="sm" len="sm"/>
            <a:tailEnd type="none" w="sm" len="sm"/>
          </a:ln>
        </p:spPr>
        <p:txBody>
          <a:bodyPr/>
          <a:lstStyle/>
          <a:p>
            <a:endParaRPr lang="en-US"/>
          </a:p>
        </p:txBody>
      </p:sp>
      <p:grpSp>
        <p:nvGrpSpPr>
          <p:cNvPr id="7" name="Group 7"/>
          <p:cNvGrpSpPr/>
          <p:nvPr/>
        </p:nvGrpSpPr>
        <p:grpSpPr>
          <a:xfrm>
            <a:off x="1066800" y="1324416"/>
            <a:ext cx="1247155" cy="300908"/>
            <a:chOff x="0" y="0"/>
            <a:chExt cx="1662874" cy="401211"/>
          </a:xfrm>
        </p:grpSpPr>
        <p:grpSp>
          <p:nvGrpSpPr>
            <p:cNvPr id="8" name="Group 8"/>
            <p:cNvGrpSpPr/>
            <p:nvPr/>
          </p:nvGrpSpPr>
          <p:grpSpPr>
            <a:xfrm>
              <a:off x="1261663" y="0"/>
              <a:ext cx="401211" cy="401211"/>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0" name="TextBox 1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629769" y="0"/>
              <a:ext cx="401211" cy="401211"/>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0" y="0"/>
              <a:ext cx="401211" cy="401211"/>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sp>
        <p:nvSpPr>
          <p:cNvPr id="17" name="TextBox 17"/>
          <p:cNvSpPr txBox="1"/>
          <p:nvPr/>
        </p:nvSpPr>
        <p:spPr>
          <a:xfrm>
            <a:off x="1028700" y="2203543"/>
            <a:ext cx="9415699" cy="746486"/>
          </a:xfrm>
          <a:prstGeom prst="rect">
            <a:avLst/>
          </a:prstGeom>
        </p:spPr>
        <p:txBody>
          <a:bodyPr lIns="0" tIns="0" rIns="0" bIns="0" rtlCol="0" anchor="t">
            <a:spAutoFit/>
          </a:bodyPr>
          <a:lstStyle/>
          <a:p>
            <a:pPr marL="0" lvl="0" indent="0">
              <a:lnSpc>
                <a:spcPts val="5743"/>
              </a:lnSpc>
              <a:spcBef>
                <a:spcPct val="0"/>
              </a:spcBef>
            </a:pPr>
            <a:r>
              <a:rPr lang="en-GB" sz="5522" dirty="0">
                <a:solidFill>
                  <a:srgbClr val="FFFFFF"/>
                </a:solidFill>
                <a:latin typeface="Poppins Bold"/>
              </a:rPr>
              <a:t>S</a:t>
            </a:r>
            <a:r>
              <a:rPr lang="en-US" sz="5522" dirty="0" err="1">
                <a:solidFill>
                  <a:srgbClr val="FFFFFF"/>
                </a:solidFill>
                <a:latin typeface="Poppins Bold"/>
              </a:rPr>
              <a:t>amelewing</a:t>
            </a:r>
            <a:endParaRPr lang="en-US" sz="5522" dirty="0">
              <a:solidFill>
                <a:srgbClr val="FFFFFF"/>
              </a:solidFill>
              <a:latin typeface="Poppins Bold"/>
            </a:endParaRPr>
          </a:p>
        </p:txBody>
      </p:sp>
      <p:sp>
        <p:nvSpPr>
          <p:cNvPr id="18" name="TextBox 18"/>
          <p:cNvSpPr txBox="1"/>
          <p:nvPr/>
        </p:nvSpPr>
        <p:spPr>
          <a:xfrm>
            <a:off x="1028700" y="3201582"/>
            <a:ext cx="10226232" cy="5979522"/>
          </a:xfrm>
          <a:prstGeom prst="rect">
            <a:avLst/>
          </a:prstGeom>
        </p:spPr>
        <p:txBody>
          <a:bodyPr lIns="0" tIns="0" rIns="0" bIns="0" rtlCol="0" anchor="t">
            <a:spAutoFit/>
          </a:bodyPr>
          <a:lstStyle/>
          <a:p>
            <a:pPr>
              <a:lnSpc>
                <a:spcPts val="3639"/>
              </a:lnSpc>
            </a:pPr>
            <a:r>
              <a:rPr lang="en-ZA" sz="2599" dirty="0" err="1">
                <a:solidFill>
                  <a:srgbClr val="FFFFFF"/>
                </a:solidFill>
                <a:latin typeface="Poppins Bold"/>
              </a:rPr>
              <a:t>ONTKOPPEL</a:t>
            </a:r>
            <a:r>
              <a:rPr lang="en-ZA" sz="2599" dirty="0">
                <a:solidFill>
                  <a:srgbClr val="FFFFFF"/>
                </a:solidFill>
                <a:latin typeface="Poppins Bold"/>
              </a:rPr>
              <a:t> EN </a:t>
            </a:r>
            <a:r>
              <a:rPr lang="en-ZA" sz="2599" dirty="0" err="1">
                <a:solidFill>
                  <a:srgbClr val="FFFFFF"/>
                </a:solidFill>
                <a:latin typeface="Poppins Bold"/>
              </a:rPr>
              <a:t>ONBETROKKE</a:t>
            </a:r>
            <a:endParaRPr lang="en-ZA" sz="2599" dirty="0">
              <a:solidFill>
                <a:srgbClr val="FFFFFF"/>
              </a:solidFill>
              <a:latin typeface="Poppins Bold"/>
            </a:endParaRPr>
          </a:p>
          <a:p>
            <a:pPr>
              <a:lnSpc>
                <a:spcPts val="3639"/>
              </a:lnSpc>
            </a:pPr>
            <a:r>
              <a:rPr lang="nl-NL" sz="2400" dirty="0">
                <a:solidFill>
                  <a:srgbClr val="FFFFFF"/>
                </a:solidFill>
                <a:latin typeface="Poppins"/>
              </a:rPr>
              <a:t>Verskeie studies in Suid-Afrika toon dat daar 'n verband </a:t>
            </a:r>
            <a:r>
              <a:rPr lang="nl-NL" sz="2400">
                <a:solidFill>
                  <a:srgbClr val="FFFFFF"/>
                </a:solidFill>
                <a:latin typeface="Poppins"/>
              </a:rPr>
              <a:t>is tussen ledige jongmense en </a:t>
            </a:r>
            <a:r>
              <a:rPr lang="nl-NL" sz="2400" dirty="0">
                <a:solidFill>
                  <a:srgbClr val="FFFFFF"/>
                </a:solidFill>
                <a:latin typeface="Poppins"/>
              </a:rPr>
              <a:t>problematiese sosiale gedrag, insluitend dwelmmisbruik en geweld.</a:t>
            </a:r>
          </a:p>
          <a:p>
            <a:pPr>
              <a:lnSpc>
                <a:spcPts val="3639"/>
              </a:lnSpc>
            </a:pPr>
            <a:endParaRPr lang="nl-NL" sz="2400" dirty="0">
              <a:solidFill>
                <a:srgbClr val="FFFFFF"/>
              </a:solidFill>
              <a:latin typeface="Poppins"/>
            </a:endParaRPr>
          </a:p>
          <a:p>
            <a:pPr>
              <a:lnSpc>
                <a:spcPts val="3639"/>
              </a:lnSpc>
            </a:pPr>
            <a:r>
              <a:rPr lang="nl-NL" sz="2400" dirty="0">
                <a:solidFill>
                  <a:srgbClr val="FFFFFF"/>
                </a:solidFill>
                <a:latin typeface="Poppins"/>
              </a:rPr>
              <a:t>'n Voormalige bendelid van Bophelong in Gauteng het die volgende gesê:</a:t>
            </a:r>
          </a:p>
          <a:p>
            <a:pPr>
              <a:lnSpc>
                <a:spcPts val="3639"/>
              </a:lnSpc>
            </a:pPr>
            <a:endParaRPr lang="nl-NL" sz="2400" dirty="0">
              <a:solidFill>
                <a:srgbClr val="FFFFFF"/>
              </a:solidFill>
              <a:latin typeface="Poppins"/>
            </a:endParaRPr>
          </a:p>
          <a:p>
            <a:pPr>
              <a:lnSpc>
                <a:spcPts val="3639"/>
              </a:lnSpc>
            </a:pPr>
            <a:r>
              <a:rPr lang="nl-NL" sz="2400" dirty="0">
                <a:solidFill>
                  <a:srgbClr val="FFFFFF"/>
                </a:solidFill>
                <a:latin typeface="Poppins"/>
              </a:rPr>
              <a:t>"Ons huise is te klein; hulle versmoor ons. Daar is geen fasiliteite vir jongmense in hierdie area nie, jongmense het niks om te doen nie ... Ons het fasiliteite nodig, anders sluit ons by bendes aan en gebruik dwelms net om van ons omstandighede te vergeet."</a:t>
            </a:r>
          </a:p>
          <a:p>
            <a:pPr>
              <a:lnSpc>
                <a:spcPts val="3639"/>
              </a:lnSpc>
              <a:spcBef>
                <a:spcPct val="0"/>
              </a:spcBef>
            </a:pPr>
            <a:endParaRPr lang="en-US" sz="2599" dirty="0">
              <a:solidFill>
                <a:srgbClr val="FFFFFF"/>
              </a:solidFill>
              <a:latin typeface="Poppins"/>
            </a:endParaRPr>
          </a:p>
        </p:txBody>
      </p:sp>
      <p:pic>
        <p:nvPicPr>
          <p:cNvPr id="19" name="Picture 18" descr="A logo with a person in the middle&#10;&#10;Description automatically generated">
            <a:extLst>
              <a:ext uri="{FF2B5EF4-FFF2-40B4-BE49-F238E27FC236}">
                <a16:creationId xmlns:a16="http://schemas.microsoft.com/office/drawing/2014/main" id="{1722D0B1-8D86-C4C8-9A32-BB14CAEB62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238945" y="947448"/>
            <a:ext cx="10210855" cy="9072852"/>
            <a:chOff x="0" y="0"/>
            <a:chExt cx="2639106" cy="2308312"/>
          </a:xfrm>
        </p:grpSpPr>
        <p:sp>
          <p:nvSpPr>
            <p:cNvPr id="3" name="Freeform 3"/>
            <p:cNvSpPr/>
            <p:nvPr/>
          </p:nvSpPr>
          <p:spPr>
            <a:xfrm>
              <a:off x="0" y="0"/>
              <a:ext cx="2639106" cy="2308312"/>
            </a:xfrm>
            <a:custGeom>
              <a:avLst/>
              <a:gdLst/>
              <a:ahLst/>
              <a:cxnLst/>
              <a:rect l="l" t="t" r="r" b="b"/>
              <a:pathLst>
                <a:path w="2639106" h="2308312">
                  <a:moveTo>
                    <a:pt x="39404" y="0"/>
                  </a:moveTo>
                  <a:lnTo>
                    <a:pt x="2599702" y="0"/>
                  </a:lnTo>
                  <a:cubicBezTo>
                    <a:pt x="2621464" y="0"/>
                    <a:pt x="2639106" y="17642"/>
                    <a:pt x="2639106" y="39404"/>
                  </a:cubicBezTo>
                  <a:lnTo>
                    <a:pt x="2639106" y="2268908"/>
                  </a:lnTo>
                  <a:cubicBezTo>
                    <a:pt x="2639106" y="2279359"/>
                    <a:pt x="2634954" y="2289381"/>
                    <a:pt x="2627565" y="2296771"/>
                  </a:cubicBezTo>
                  <a:cubicBezTo>
                    <a:pt x="2620175" y="2304160"/>
                    <a:pt x="2610153" y="2308312"/>
                    <a:pt x="2599702" y="2308312"/>
                  </a:cubicBezTo>
                  <a:lnTo>
                    <a:pt x="39404" y="2308312"/>
                  </a:lnTo>
                  <a:cubicBezTo>
                    <a:pt x="17642" y="2308312"/>
                    <a:pt x="0" y="2290670"/>
                    <a:pt x="0" y="2268908"/>
                  </a:cubicBezTo>
                  <a:lnTo>
                    <a:pt x="0" y="39404"/>
                  </a:lnTo>
                  <a:cubicBezTo>
                    <a:pt x="0" y="28953"/>
                    <a:pt x="4151" y="18931"/>
                    <a:pt x="11541" y="11541"/>
                  </a:cubicBezTo>
                  <a:cubicBezTo>
                    <a:pt x="18931" y="4151"/>
                    <a:pt x="28953" y="0"/>
                    <a:pt x="39404" y="0"/>
                  </a:cubicBezTo>
                  <a:close/>
                </a:path>
              </a:pathLst>
            </a:custGeom>
            <a:solidFill>
              <a:srgbClr val="BE7CCA"/>
            </a:solidFill>
          </p:spPr>
          <p:txBody>
            <a:bodyPr/>
            <a:lstStyle/>
            <a:p>
              <a:endParaRPr lang="en-US"/>
            </a:p>
          </p:txBody>
        </p:sp>
        <p:sp>
          <p:nvSpPr>
            <p:cNvPr id="4" name="TextBox 4"/>
            <p:cNvSpPr txBox="1"/>
            <p:nvPr/>
          </p:nvSpPr>
          <p:spPr>
            <a:xfrm>
              <a:off x="0" y="-57150"/>
              <a:ext cx="2639106" cy="2365462"/>
            </a:xfrm>
            <a:prstGeom prst="rect">
              <a:avLst/>
            </a:prstGeom>
          </p:spPr>
          <p:txBody>
            <a:bodyPr lIns="50800" tIns="50800" rIns="50800" bIns="50800" rtlCol="0" anchor="ctr"/>
            <a:lstStyle/>
            <a:p>
              <a:pPr algn="ctr">
                <a:lnSpc>
                  <a:spcPts val="2659"/>
                </a:lnSpc>
                <a:spcBef>
                  <a:spcPct val="0"/>
                </a:spcBef>
              </a:pPr>
              <a:endParaRPr/>
            </a:p>
          </p:txBody>
        </p:sp>
      </p:grpSp>
      <p:sp>
        <p:nvSpPr>
          <p:cNvPr id="5" name="AutoShape 5"/>
          <p:cNvSpPr/>
          <p:nvPr/>
        </p:nvSpPr>
        <p:spPr>
          <a:xfrm>
            <a:off x="7162800" y="1769222"/>
            <a:ext cx="10984726" cy="0"/>
          </a:xfrm>
          <a:prstGeom prst="line">
            <a:avLst/>
          </a:prstGeom>
          <a:ln w="38100" cap="flat">
            <a:solidFill>
              <a:srgbClr val="FFFFFF"/>
            </a:solidFill>
            <a:prstDash val="solid"/>
            <a:headEnd type="none" w="sm" len="sm"/>
            <a:tailEnd type="none" w="sm" len="sm"/>
          </a:ln>
        </p:spPr>
        <p:txBody>
          <a:bodyPr/>
          <a:lstStyle/>
          <a:p>
            <a:endParaRPr lang="en-US"/>
          </a:p>
        </p:txBody>
      </p:sp>
      <p:grpSp>
        <p:nvGrpSpPr>
          <p:cNvPr id="6" name="Group 6"/>
          <p:cNvGrpSpPr/>
          <p:nvPr/>
        </p:nvGrpSpPr>
        <p:grpSpPr>
          <a:xfrm>
            <a:off x="7620000" y="1194896"/>
            <a:ext cx="1247155" cy="300908"/>
            <a:chOff x="0" y="0"/>
            <a:chExt cx="1662874" cy="401211"/>
          </a:xfrm>
        </p:grpSpPr>
        <p:grpSp>
          <p:nvGrpSpPr>
            <p:cNvPr id="7" name="Group 7"/>
            <p:cNvGrpSpPr/>
            <p:nvPr/>
          </p:nvGrpSpPr>
          <p:grpSpPr>
            <a:xfrm>
              <a:off x="1261663" y="0"/>
              <a:ext cx="401211" cy="401211"/>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9" name="TextBox 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629769" y="0"/>
              <a:ext cx="401211" cy="401211"/>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2" name="TextBox 12"/>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0" y="0"/>
              <a:ext cx="401211" cy="401211"/>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5" name="TextBox 15"/>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sp>
        <p:nvSpPr>
          <p:cNvPr id="16" name="Freeform 16"/>
          <p:cNvSpPr/>
          <p:nvPr/>
        </p:nvSpPr>
        <p:spPr>
          <a:xfrm>
            <a:off x="989931" y="1209001"/>
            <a:ext cx="5897746" cy="8229600"/>
          </a:xfrm>
          <a:custGeom>
            <a:avLst/>
            <a:gdLst/>
            <a:ahLst/>
            <a:cxnLst/>
            <a:rect l="l" t="t" r="r" b="b"/>
            <a:pathLst>
              <a:path w="5897746" h="8229600">
                <a:moveTo>
                  <a:pt x="0" y="0"/>
                </a:moveTo>
                <a:lnTo>
                  <a:pt x="5897746" y="0"/>
                </a:lnTo>
                <a:lnTo>
                  <a:pt x="5897746" y="8229600"/>
                </a:lnTo>
                <a:lnTo>
                  <a:pt x="0" y="8229600"/>
                </a:lnTo>
                <a:lnTo>
                  <a:pt x="0" y="0"/>
                </a:lnTo>
                <a:close/>
              </a:path>
            </a:pathLst>
          </a:custGeom>
          <a:blipFill>
            <a:blip r:embed="rId3"/>
            <a:stretch>
              <a:fillRect/>
            </a:stretch>
          </a:blipFill>
        </p:spPr>
        <p:txBody>
          <a:bodyPr/>
          <a:lstStyle/>
          <a:p>
            <a:endParaRPr lang="en-US"/>
          </a:p>
        </p:txBody>
      </p:sp>
      <p:sp>
        <p:nvSpPr>
          <p:cNvPr id="17" name="TextBox 17"/>
          <p:cNvSpPr txBox="1"/>
          <p:nvPr/>
        </p:nvSpPr>
        <p:spPr>
          <a:xfrm>
            <a:off x="8754828" y="2074022"/>
            <a:ext cx="6988588" cy="1059475"/>
          </a:xfrm>
          <a:prstGeom prst="rect">
            <a:avLst/>
          </a:prstGeom>
        </p:spPr>
        <p:txBody>
          <a:bodyPr lIns="0" tIns="0" rIns="0" bIns="0" rtlCol="0" anchor="t">
            <a:spAutoFit/>
          </a:bodyPr>
          <a:lstStyle/>
          <a:p>
            <a:pPr marL="0" lvl="0" indent="0" algn="ctr">
              <a:lnSpc>
                <a:spcPts val="7425"/>
              </a:lnSpc>
              <a:spcBef>
                <a:spcPct val="0"/>
              </a:spcBef>
            </a:pPr>
            <a:r>
              <a:rPr lang="en-US" sz="7139">
                <a:solidFill>
                  <a:srgbClr val="FFFFFF"/>
                </a:solidFill>
                <a:latin typeface="Poppins Bold"/>
              </a:rPr>
              <a:t>Media</a:t>
            </a:r>
          </a:p>
        </p:txBody>
      </p:sp>
      <p:sp>
        <p:nvSpPr>
          <p:cNvPr id="18" name="TextBox 18"/>
          <p:cNvSpPr txBox="1"/>
          <p:nvPr/>
        </p:nvSpPr>
        <p:spPr>
          <a:xfrm>
            <a:off x="7516107" y="3132280"/>
            <a:ext cx="9466031" cy="6517362"/>
          </a:xfrm>
          <a:prstGeom prst="rect">
            <a:avLst/>
          </a:prstGeom>
        </p:spPr>
        <p:txBody>
          <a:bodyPr lIns="0" tIns="0" rIns="0" bIns="0" rtlCol="0" anchor="t">
            <a:spAutoFit/>
          </a:bodyPr>
          <a:lstStyle/>
          <a:p>
            <a:pPr algn="just">
              <a:lnSpc>
                <a:spcPts val="3359"/>
              </a:lnSpc>
              <a:spcBef>
                <a:spcPct val="0"/>
              </a:spcBef>
            </a:pPr>
            <a:r>
              <a:rPr lang="en-ZA" sz="2399" dirty="0">
                <a:solidFill>
                  <a:srgbClr val="FFFFFF"/>
                </a:solidFill>
                <a:latin typeface="Poppins Bold"/>
              </a:rPr>
              <a:t>GEN Z BOOTS </a:t>
            </a:r>
            <a:r>
              <a:rPr lang="en-ZA" sz="2399" dirty="0" err="1">
                <a:solidFill>
                  <a:srgbClr val="FFFFFF"/>
                </a:solidFill>
                <a:latin typeface="Poppins Bold"/>
              </a:rPr>
              <a:t>BEKENDES</a:t>
            </a:r>
            <a:r>
              <a:rPr lang="en-ZA" sz="2399" dirty="0">
                <a:solidFill>
                  <a:srgbClr val="FFFFFF"/>
                </a:solidFill>
                <a:latin typeface="Poppins Bold"/>
              </a:rPr>
              <a:t> SE </a:t>
            </a:r>
            <a:r>
              <a:rPr lang="en-ZA" sz="2399" dirty="0" err="1">
                <a:solidFill>
                  <a:srgbClr val="FFFFFF"/>
                </a:solidFill>
                <a:latin typeface="Poppins Bold"/>
              </a:rPr>
              <a:t>ROOKGEWOONTES</a:t>
            </a:r>
            <a:r>
              <a:rPr lang="en-ZA" sz="2399" dirty="0">
                <a:solidFill>
                  <a:srgbClr val="FFFFFF"/>
                </a:solidFill>
                <a:latin typeface="Poppins Bold"/>
              </a:rPr>
              <a:t> NA</a:t>
            </a:r>
          </a:p>
          <a:p>
            <a:pPr>
              <a:lnSpc>
                <a:spcPts val="3359"/>
              </a:lnSpc>
              <a:spcBef>
                <a:spcPct val="0"/>
              </a:spcBef>
            </a:pPr>
            <a:r>
              <a:rPr lang="en-ZA" sz="2399" dirty="0">
                <a:solidFill>
                  <a:srgbClr val="FFFFFF"/>
                </a:solidFill>
                <a:latin typeface="Poppins"/>
              </a:rPr>
              <a:t>Die </a:t>
            </a:r>
            <a:r>
              <a:rPr lang="en-ZA" sz="2399" dirty="0" err="1">
                <a:solidFill>
                  <a:srgbClr val="FFFFFF"/>
                </a:solidFill>
                <a:latin typeface="Poppins"/>
              </a:rPr>
              <a:t>oënskynlike</a:t>
            </a:r>
            <a:r>
              <a:rPr lang="en-ZA" sz="2399" dirty="0">
                <a:solidFill>
                  <a:srgbClr val="FFFFFF"/>
                </a:solidFill>
                <a:latin typeface="Poppins"/>
              </a:rPr>
              <a:t> </a:t>
            </a:r>
            <a:r>
              <a:rPr lang="en-ZA" sz="2399" dirty="0" err="1">
                <a:solidFill>
                  <a:srgbClr val="FFFFFF"/>
                </a:solidFill>
                <a:latin typeface="Poppins"/>
              </a:rPr>
              <a:t>toename</a:t>
            </a:r>
            <a:r>
              <a:rPr lang="en-ZA" sz="2399" dirty="0">
                <a:solidFill>
                  <a:srgbClr val="FFFFFF"/>
                </a:solidFill>
                <a:latin typeface="Poppins"/>
              </a:rPr>
              <a:t> in rook </a:t>
            </a:r>
            <a:r>
              <a:rPr lang="en-ZA" sz="2399" dirty="0" err="1">
                <a:solidFill>
                  <a:srgbClr val="FFFFFF"/>
                </a:solidFill>
                <a:latin typeface="Poppins"/>
              </a:rPr>
              <a:t>onder</a:t>
            </a:r>
            <a:r>
              <a:rPr lang="en-ZA" sz="2399" dirty="0">
                <a:solidFill>
                  <a:srgbClr val="FFFFFF"/>
                </a:solidFill>
                <a:latin typeface="Poppins"/>
              </a:rPr>
              <a:t> </a:t>
            </a:r>
            <a:r>
              <a:rPr lang="en-ZA" sz="2399" dirty="0" err="1">
                <a:solidFill>
                  <a:srgbClr val="FFFFFF"/>
                </a:solidFill>
                <a:latin typeface="Poppins"/>
              </a:rPr>
              <a:t>Generasie</a:t>
            </a:r>
            <a:r>
              <a:rPr lang="en-ZA" sz="2399" dirty="0">
                <a:solidFill>
                  <a:srgbClr val="FFFFFF"/>
                </a:solidFill>
                <a:latin typeface="Poppins"/>
              </a:rPr>
              <a:t> Z is </a:t>
            </a:r>
            <a:r>
              <a:rPr lang="en-ZA" sz="2399" dirty="0" err="1">
                <a:solidFill>
                  <a:srgbClr val="FFFFFF"/>
                </a:solidFill>
                <a:latin typeface="Poppins"/>
              </a:rPr>
              <a:t>waarskynlik</a:t>
            </a:r>
            <a:r>
              <a:rPr lang="en-ZA" sz="2399" dirty="0">
                <a:solidFill>
                  <a:srgbClr val="FFFFFF"/>
                </a:solidFill>
                <a:latin typeface="Poppins"/>
              </a:rPr>
              <a:t> 'n </a:t>
            </a:r>
            <a:r>
              <a:rPr lang="en-ZA" sz="2399" dirty="0" err="1">
                <a:solidFill>
                  <a:srgbClr val="FFFFFF"/>
                </a:solidFill>
                <a:latin typeface="Poppins"/>
              </a:rPr>
              <a:t>kombinasie</a:t>
            </a:r>
            <a:r>
              <a:rPr lang="en-ZA" sz="2399" dirty="0">
                <a:solidFill>
                  <a:srgbClr val="FFFFFF"/>
                </a:solidFill>
                <a:latin typeface="Poppins"/>
              </a:rPr>
              <a:t> van  </a:t>
            </a:r>
            <a:r>
              <a:rPr lang="en-ZA" sz="2399" dirty="0" err="1">
                <a:solidFill>
                  <a:srgbClr val="FFFFFF"/>
                </a:solidFill>
                <a:latin typeface="Poppins"/>
              </a:rPr>
              <a:t>bekendes</a:t>
            </a:r>
            <a:r>
              <a:rPr lang="en-ZA" sz="2399" dirty="0">
                <a:solidFill>
                  <a:srgbClr val="FFFFFF"/>
                </a:solidFill>
                <a:latin typeface="Poppins"/>
              </a:rPr>
              <a:t> se </a:t>
            </a:r>
            <a:r>
              <a:rPr lang="en-ZA" sz="2399" dirty="0" err="1">
                <a:solidFill>
                  <a:srgbClr val="FFFFFF"/>
                </a:solidFill>
                <a:latin typeface="Poppins"/>
              </a:rPr>
              <a:t>invloed</a:t>
            </a:r>
            <a:r>
              <a:rPr lang="en-ZA" sz="2399" dirty="0">
                <a:solidFill>
                  <a:srgbClr val="FFFFFF"/>
                </a:solidFill>
                <a:latin typeface="Poppins"/>
              </a:rPr>
              <a:t> </a:t>
            </a:r>
            <a:r>
              <a:rPr lang="en-ZA" sz="2399" dirty="0" err="1">
                <a:solidFill>
                  <a:srgbClr val="FFFFFF"/>
                </a:solidFill>
                <a:latin typeface="Poppins"/>
              </a:rPr>
              <a:t>en</a:t>
            </a:r>
            <a:r>
              <a:rPr lang="en-ZA" sz="2399" dirty="0">
                <a:solidFill>
                  <a:srgbClr val="FFFFFF"/>
                </a:solidFill>
                <a:latin typeface="Poppins"/>
              </a:rPr>
              <a:t> 'n </a:t>
            </a:r>
            <a:r>
              <a:rPr lang="en-ZA" sz="2399" dirty="0" err="1">
                <a:solidFill>
                  <a:srgbClr val="FFFFFF"/>
                </a:solidFill>
                <a:latin typeface="Poppins"/>
              </a:rPr>
              <a:t>sorgvrye</a:t>
            </a:r>
            <a:r>
              <a:rPr lang="en-ZA" sz="2399" dirty="0">
                <a:solidFill>
                  <a:srgbClr val="FFFFFF"/>
                </a:solidFill>
                <a:latin typeface="Poppins"/>
              </a:rPr>
              <a:t> </a:t>
            </a:r>
            <a:r>
              <a:rPr lang="en-ZA" sz="2399" dirty="0" err="1">
                <a:solidFill>
                  <a:srgbClr val="FFFFFF"/>
                </a:solidFill>
                <a:latin typeface="Poppins"/>
              </a:rPr>
              <a:t>uitkyk</a:t>
            </a:r>
            <a:r>
              <a:rPr lang="en-ZA" sz="2399" dirty="0">
                <a:solidFill>
                  <a:srgbClr val="FFFFFF"/>
                </a:solidFill>
                <a:latin typeface="Poppins"/>
              </a:rPr>
              <a:t> op die </a:t>
            </a:r>
            <a:r>
              <a:rPr lang="en-ZA" sz="2399" dirty="0" err="1">
                <a:solidFill>
                  <a:srgbClr val="FFFFFF"/>
                </a:solidFill>
                <a:latin typeface="Poppins"/>
              </a:rPr>
              <a:t>lewe</a:t>
            </a:r>
            <a:r>
              <a:rPr lang="en-ZA" sz="2399" dirty="0">
                <a:solidFill>
                  <a:srgbClr val="FFFFFF"/>
                </a:solidFill>
                <a:latin typeface="Poppins"/>
              </a:rPr>
              <a:t>. Guardian-</a:t>
            </a:r>
            <a:r>
              <a:rPr lang="en-ZA" sz="2399" dirty="0" err="1">
                <a:solidFill>
                  <a:srgbClr val="FFFFFF"/>
                </a:solidFill>
                <a:latin typeface="Poppins"/>
              </a:rPr>
              <a:t>skrywer</a:t>
            </a:r>
            <a:r>
              <a:rPr lang="en-ZA" sz="2399" dirty="0">
                <a:solidFill>
                  <a:srgbClr val="FFFFFF"/>
                </a:solidFill>
                <a:latin typeface="Poppins"/>
              </a:rPr>
              <a:t>,  Alaina Demopoulos, het </a:t>
            </a:r>
            <a:r>
              <a:rPr lang="en-ZA" sz="2399" dirty="0" err="1">
                <a:solidFill>
                  <a:srgbClr val="FFFFFF"/>
                </a:solidFill>
                <a:latin typeface="Poppins"/>
              </a:rPr>
              <a:t>onlangs</a:t>
            </a:r>
            <a:r>
              <a:rPr lang="en-ZA" sz="2399" dirty="0">
                <a:solidFill>
                  <a:srgbClr val="FFFFFF"/>
                </a:solidFill>
                <a:latin typeface="Poppins"/>
              </a:rPr>
              <a:t> </a:t>
            </a:r>
            <a:r>
              <a:rPr lang="en-ZA" sz="2399" dirty="0" err="1">
                <a:solidFill>
                  <a:srgbClr val="FFFFFF"/>
                </a:solidFill>
                <a:latin typeface="Poppins"/>
              </a:rPr>
              <a:t>geskryf</a:t>
            </a:r>
            <a:r>
              <a:rPr lang="en-ZA" sz="2399" dirty="0">
                <a:solidFill>
                  <a:srgbClr val="FFFFFF"/>
                </a:solidFill>
                <a:latin typeface="Poppins"/>
              </a:rPr>
              <a:t> </a:t>
            </a:r>
            <a:r>
              <a:rPr lang="en-ZA" sz="2399" dirty="0" err="1">
                <a:solidFill>
                  <a:srgbClr val="FFFFFF"/>
                </a:solidFill>
                <a:latin typeface="Poppins"/>
              </a:rPr>
              <a:t>oor</a:t>
            </a:r>
            <a:r>
              <a:rPr lang="en-ZA" sz="2399" dirty="0">
                <a:solidFill>
                  <a:srgbClr val="FFFFFF"/>
                </a:solidFill>
                <a:latin typeface="Poppins"/>
              </a:rPr>
              <a:t> die </a:t>
            </a:r>
            <a:r>
              <a:rPr lang="en-ZA" sz="2399" dirty="0" err="1">
                <a:solidFill>
                  <a:srgbClr val="FFFFFF"/>
                </a:solidFill>
                <a:latin typeface="Poppins"/>
              </a:rPr>
              <a:t>toenemende</a:t>
            </a:r>
            <a:r>
              <a:rPr lang="en-ZA" sz="2399" dirty="0">
                <a:solidFill>
                  <a:srgbClr val="FFFFFF"/>
                </a:solidFill>
                <a:latin typeface="Poppins"/>
              </a:rPr>
              <a:t> </a:t>
            </a:r>
            <a:r>
              <a:rPr lang="en-ZA" sz="2399" dirty="0" err="1">
                <a:solidFill>
                  <a:srgbClr val="FFFFFF"/>
                </a:solidFill>
                <a:latin typeface="Poppins"/>
              </a:rPr>
              <a:t>aantal</a:t>
            </a:r>
            <a:r>
              <a:rPr lang="en-ZA" sz="2399" dirty="0">
                <a:solidFill>
                  <a:srgbClr val="FFFFFF"/>
                </a:solidFill>
                <a:latin typeface="Poppins"/>
              </a:rPr>
              <a:t> </a:t>
            </a:r>
            <a:r>
              <a:rPr lang="en-ZA" sz="2399" dirty="0" err="1">
                <a:solidFill>
                  <a:srgbClr val="FFFFFF"/>
                </a:solidFill>
                <a:latin typeface="Poppins"/>
              </a:rPr>
              <a:t>jong</a:t>
            </a:r>
            <a:r>
              <a:rPr lang="en-ZA" sz="2399" dirty="0">
                <a:solidFill>
                  <a:srgbClr val="FFFFFF"/>
                </a:solidFill>
                <a:latin typeface="Poppins"/>
              </a:rPr>
              <a:t> </a:t>
            </a:r>
            <a:r>
              <a:rPr lang="en-ZA" sz="2399" dirty="0" err="1">
                <a:solidFill>
                  <a:srgbClr val="FFFFFF"/>
                </a:solidFill>
                <a:latin typeface="Poppins"/>
              </a:rPr>
              <a:t>bekendes</a:t>
            </a:r>
            <a:r>
              <a:rPr lang="en-ZA" sz="2399" dirty="0">
                <a:solidFill>
                  <a:srgbClr val="FFFFFF"/>
                </a:solidFill>
                <a:latin typeface="Poppins"/>
              </a:rPr>
              <a:t> wat </a:t>
            </a:r>
            <a:r>
              <a:rPr lang="en-ZA" sz="2399" dirty="0" err="1">
                <a:solidFill>
                  <a:srgbClr val="FFFFFF"/>
                </a:solidFill>
                <a:latin typeface="Poppins"/>
              </a:rPr>
              <a:t>afgeneem</a:t>
            </a:r>
            <a:r>
              <a:rPr lang="en-ZA" sz="2399" dirty="0">
                <a:solidFill>
                  <a:srgbClr val="FFFFFF"/>
                </a:solidFill>
                <a:latin typeface="Poppins"/>
              </a:rPr>
              <a:t> is </a:t>
            </a:r>
            <a:r>
              <a:rPr lang="en-ZA" sz="2399" dirty="0" err="1">
                <a:solidFill>
                  <a:srgbClr val="FFFFFF"/>
                </a:solidFill>
                <a:latin typeface="Poppins"/>
              </a:rPr>
              <a:t>terwyl</a:t>
            </a:r>
            <a:r>
              <a:rPr lang="en-ZA" sz="2399" dirty="0">
                <a:solidFill>
                  <a:srgbClr val="FFFFFF"/>
                </a:solidFill>
                <a:latin typeface="Poppins"/>
              </a:rPr>
              <a:t> </a:t>
            </a:r>
            <a:r>
              <a:rPr lang="en-ZA" sz="2399" dirty="0" err="1">
                <a:solidFill>
                  <a:srgbClr val="FFFFFF"/>
                </a:solidFill>
                <a:latin typeface="Poppins"/>
              </a:rPr>
              <a:t>hulle</a:t>
            </a:r>
            <a:r>
              <a:rPr lang="en-ZA" sz="2399" dirty="0">
                <a:solidFill>
                  <a:srgbClr val="FFFFFF"/>
                </a:solidFill>
                <a:latin typeface="Poppins"/>
              </a:rPr>
              <a:t> rook.  </a:t>
            </a:r>
          </a:p>
          <a:p>
            <a:pPr>
              <a:lnSpc>
                <a:spcPts val="3359"/>
              </a:lnSpc>
              <a:spcBef>
                <a:spcPct val="0"/>
              </a:spcBef>
            </a:pPr>
            <a:endParaRPr lang="en-ZA" sz="2399" dirty="0">
              <a:solidFill>
                <a:srgbClr val="FFFFFF"/>
              </a:solidFill>
              <a:latin typeface="Poppins"/>
            </a:endParaRPr>
          </a:p>
          <a:p>
            <a:pPr>
              <a:lnSpc>
                <a:spcPts val="3359"/>
              </a:lnSpc>
              <a:spcBef>
                <a:spcPct val="0"/>
              </a:spcBef>
            </a:pPr>
            <a:r>
              <a:rPr lang="en-ZA" sz="2399" dirty="0">
                <a:solidFill>
                  <a:srgbClr val="FFFFFF"/>
                </a:solidFill>
                <a:latin typeface="Poppins"/>
              </a:rPr>
              <a:t>Sy het </a:t>
            </a:r>
            <a:r>
              <a:rPr lang="en-ZA" sz="2399" dirty="0" err="1">
                <a:solidFill>
                  <a:srgbClr val="FFFFFF"/>
                </a:solidFill>
                <a:latin typeface="Poppins"/>
              </a:rPr>
              <a:t>een</a:t>
            </a:r>
            <a:r>
              <a:rPr lang="en-ZA" sz="2399" dirty="0">
                <a:solidFill>
                  <a:srgbClr val="FFFFFF"/>
                </a:solidFill>
                <a:latin typeface="Poppins"/>
              </a:rPr>
              <a:t> </a:t>
            </a:r>
            <a:r>
              <a:rPr lang="en-ZA" sz="2399" dirty="0" err="1">
                <a:solidFill>
                  <a:srgbClr val="FFFFFF"/>
                </a:solidFill>
                <a:latin typeface="Poppins"/>
              </a:rPr>
              <a:t>foto</a:t>
            </a:r>
            <a:r>
              <a:rPr lang="en-ZA" sz="2399" dirty="0">
                <a:solidFill>
                  <a:srgbClr val="FFFFFF"/>
                </a:solidFill>
                <a:latin typeface="Poppins"/>
              </a:rPr>
              <a:t> </a:t>
            </a:r>
            <a:r>
              <a:rPr lang="en-ZA" sz="2399" dirty="0" err="1">
                <a:solidFill>
                  <a:srgbClr val="FFFFFF"/>
                </a:solidFill>
                <a:latin typeface="Poppins"/>
              </a:rPr>
              <a:t>opgemerk</a:t>
            </a:r>
            <a:r>
              <a:rPr lang="en-ZA" sz="2399" dirty="0">
                <a:solidFill>
                  <a:srgbClr val="FFFFFF"/>
                </a:solidFill>
                <a:latin typeface="Poppins"/>
              </a:rPr>
              <a:t> van die </a:t>
            </a:r>
            <a:r>
              <a:rPr lang="en-ZA" sz="2399" dirty="0" err="1">
                <a:solidFill>
                  <a:srgbClr val="FFFFFF"/>
                </a:solidFill>
                <a:latin typeface="Poppins"/>
              </a:rPr>
              <a:t>aktrise</a:t>
            </a:r>
            <a:r>
              <a:rPr lang="en-ZA" sz="2399" dirty="0">
                <a:solidFill>
                  <a:srgbClr val="FFFFFF"/>
                </a:solidFill>
                <a:latin typeface="Poppins"/>
              </a:rPr>
              <a:t> Anya Taylor-Joy (van die Netflix-reeks, </a:t>
            </a:r>
            <a:r>
              <a:rPr lang="en-ZA" sz="2399" i="1" dirty="0">
                <a:solidFill>
                  <a:srgbClr val="FFFFFF"/>
                </a:solidFill>
                <a:latin typeface="Poppins"/>
              </a:rPr>
              <a:t>The Queen's Gambit</a:t>
            </a:r>
            <a:r>
              <a:rPr lang="en-ZA" sz="2399" dirty="0">
                <a:solidFill>
                  <a:srgbClr val="FFFFFF"/>
                </a:solidFill>
                <a:latin typeface="Poppins"/>
              </a:rPr>
              <a:t>) wat </a:t>
            </a:r>
            <a:r>
              <a:rPr lang="en-ZA" sz="2399" dirty="0" err="1">
                <a:solidFill>
                  <a:srgbClr val="FFFFFF"/>
                </a:solidFill>
                <a:latin typeface="Poppins"/>
              </a:rPr>
              <a:t>koffie</a:t>
            </a:r>
            <a:r>
              <a:rPr lang="en-ZA" sz="2399" dirty="0">
                <a:solidFill>
                  <a:srgbClr val="FFFFFF"/>
                </a:solidFill>
                <a:latin typeface="Poppins"/>
              </a:rPr>
              <a:t> drink </a:t>
            </a:r>
            <a:r>
              <a:rPr lang="en-ZA" sz="2399" dirty="0" err="1">
                <a:solidFill>
                  <a:srgbClr val="FFFFFF"/>
                </a:solidFill>
                <a:latin typeface="Poppins"/>
              </a:rPr>
              <a:t>en</a:t>
            </a:r>
            <a:r>
              <a:rPr lang="en-ZA" sz="2399" dirty="0">
                <a:solidFill>
                  <a:srgbClr val="FFFFFF"/>
                </a:solidFill>
                <a:latin typeface="Poppins"/>
              </a:rPr>
              <a:t> op 'n </a:t>
            </a:r>
            <a:r>
              <a:rPr lang="en-ZA" sz="2399" dirty="0" err="1">
                <a:solidFill>
                  <a:srgbClr val="FFFFFF"/>
                </a:solidFill>
                <a:latin typeface="Poppins"/>
              </a:rPr>
              <a:t>sypaadjie</a:t>
            </a:r>
            <a:r>
              <a:rPr lang="en-ZA" sz="2399" dirty="0">
                <a:solidFill>
                  <a:srgbClr val="FFFFFF"/>
                </a:solidFill>
                <a:latin typeface="Poppins"/>
              </a:rPr>
              <a:t> rook, wat as "</a:t>
            </a:r>
            <a:r>
              <a:rPr lang="en-ZA" sz="2399" dirty="0" err="1">
                <a:solidFill>
                  <a:srgbClr val="FFFFFF"/>
                </a:solidFill>
                <a:latin typeface="Poppins"/>
              </a:rPr>
              <a:t>ikonies</a:t>
            </a:r>
            <a:r>
              <a:rPr lang="en-ZA" sz="2399" dirty="0">
                <a:solidFill>
                  <a:srgbClr val="FFFFFF"/>
                </a:solidFill>
                <a:latin typeface="Poppins"/>
              </a:rPr>
              <a:t>" </a:t>
            </a:r>
            <a:r>
              <a:rPr lang="en-ZA" sz="2399" dirty="0" err="1">
                <a:solidFill>
                  <a:srgbClr val="FFFFFF"/>
                </a:solidFill>
                <a:latin typeface="Poppins"/>
              </a:rPr>
              <a:t>beskryf</a:t>
            </a:r>
            <a:r>
              <a:rPr lang="en-ZA" sz="2399" dirty="0">
                <a:solidFill>
                  <a:srgbClr val="FFFFFF"/>
                </a:solidFill>
                <a:latin typeface="Poppins"/>
              </a:rPr>
              <a:t> is. </a:t>
            </a:r>
            <a:r>
              <a:rPr lang="en-ZA" sz="2399" dirty="0" err="1">
                <a:solidFill>
                  <a:srgbClr val="FFFFFF"/>
                </a:solidFill>
                <a:latin typeface="Poppins"/>
              </a:rPr>
              <a:t>Nog</a:t>
            </a:r>
            <a:r>
              <a:rPr lang="en-ZA" sz="2399" dirty="0">
                <a:solidFill>
                  <a:srgbClr val="FFFFFF"/>
                </a:solidFill>
                <a:latin typeface="Poppins"/>
              </a:rPr>
              <a:t> 'n </a:t>
            </a:r>
            <a:r>
              <a:rPr lang="en-ZA" sz="2399" dirty="0" err="1">
                <a:solidFill>
                  <a:srgbClr val="FFFFFF"/>
                </a:solidFill>
                <a:latin typeface="Poppins"/>
              </a:rPr>
              <a:t>twiet</a:t>
            </a:r>
            <a:r>
              <a:rPr lang="en-ZA" sz="2399" dirty="0">
                <a:solidFill>
                  <a:srgbClr val="FFFFFF"/>
                </a:solidFill>
                <a:latin typeface="Poppins"/>
              </a:rPr>
              <a:t> met </a:t>
            </a:r>
            <a:r>
              <a:rPr lang="en-ZA" sz="2399" dirty="0" err="1">
                <a:solidFill>
                  <a:srgbClr val="FFFFFF"/>
                </a:solidFill>
                <a:latin typeface="Poppins"/>
              </a:rPr>
              <a:t>beïnvloeder</a:t>
            </a:r>
            <a:r>
              <a:rPr lang="en-ZA" sz="2399" dirty="0">
                <a:solidFill>
                  <a:srgbClr val="FFFFFF"/>
                </a:solidFill>
                <a:latin typeface="Poppins"/>
              </a:rPr>
              <a:t> Kylie Jenner het </a:t>
            </a:r>
            <a:r>
              <a:rPr lang="en-ZA" sz="2399" dirty="0" err="1">
                <a:solidFill>
                  <a:srgbClr val="FFFFFF"/>
                </a:solidFill>
                <a:latin typeface="Poppins"/>
              </a:rPr>
              <a:t>gesê</a:t>
            </a:r>
            <a:r>
              <a:rPr lang="en-ZA" sz="2399" dirty="0">
                <a:solidFill>
                  <a:srgbClr val="FFFFFF"/>
                </a:solidFill>
                <a:latin typeface="Poppins"/>
              </a:rPr>
              <a:t>: "</a:t>
            </a:r>
            <a:r>
              <a:rPr lang="en-ZA" sz="2399" dirty="0" err="1">
                <a:solidFill>
                  <a:srgbClr val="FFFFFF"/>
                </a:solidFill>
                <a:latin typeface="Poppins"/>
              </a:rPr>
              <a:t>heroïen-sjiek</a:t>
            </a:r>
            <a:r>
              <a:rPr lang="en-ZA" sz="2399" dirty="0">
                <a:solidFill>
                  <a:srgbClr val="FFFFFF"/>
                </a:solidFill>
                <a:latin typeface="Poppins"/>
              </a:rPr>
              <a:t> </a:t>
            </a:r>
            <a:r>
              <a:rPr lang="en-ZA" sz="2399" dirty="0" err="1">
                <a:solidFill>
                  <a:srgbClr val="FFFFFF"/>
                </a:solidFill>
                <a:latin typeface="Poppins"/>
              </a:rPr>
              <a:t>en</a:t>
            </a:r>
            <a:r>
              <a:rPr lang="en-ZA" sz="2399" dirty="0">
                <a:solidFill>
                  <a:srgbClr val="FFFFFF"/>
                </a:solidFill>
                <a:latin typeface="Poppins"/>
              </a:rPr>
              <a:t> </a:t>
            </a:r>
            <a:r>
              <a:rPr lang="en-ZA" sz="2399" dirty="0" err="1">
                <a:solidFill>
                  <a:srgbClr val="FFFFFF"/>
                </a:solidFill>
                <a:latin typeface="Poppins"/>
              </a:rPr>
              <a:t>maer</a:t>
            </a:r>
            <a:r>
              <a:rPr lang="en-ZA" sz="2399" dirty="0">
                <a:solidFill>
                  <a:srgbClr val="FFFFFF"/>
                </a:solidFill>
                <a:latin typeface="Poppins"/>
              </a:rPr>
              <a:t> is </a:t>
            </a:r>
            <a:r>
              <a:rPr lang="en-ZA" sz="2399" dirty="0" err="1">
                <a:solidFill>
                  <a:srgbClr val="FFFFFF"/>
                </a:solidFill>
                <a:latin typeface="Poppins"/>
              </a:rPr>
              <a:t>weer</a:t>
            </a:r>
            <a:r>
              <a:rPr lang="en-ZA" sz="2399" dirty="0">
                <a:solidFill>
                  <a:srgbClr val="FFFFFF"/>
                </a:solidFill>
                <a:latin typeface="Poppins"/>
              </a:rPr>
              <a:t> in". </a:t>
            </a:r>
          </a:p>
          <a:p>
            <a:pPr>
              <a:lnSpc>
                <a:spcPts val="3359"/>
              </a:lnSpc>
              <a:spcBef>
                <a:spcPct val="0"/>
              </a:spcBef>
            </a:pPr>
            <a:endParaRPr lang="en-ZA" sz="2399" dirty="0">
              <a:solidFill>
                <a:srgbClr val="FFFFFF"/>
              </a:solidFill>
              <a:latin typeface="Poppins"/>
            </a:endParaRPr>
          </a:p>
          <a:p>
            <a:pPr>
              <a:lnSpc>
                <a:spcPts val="3359"/>
              </a:lnSpc>
              <a:spcBef>
                <a:spcPct val="0"/>
              </a:spcBef>
            </a:pPr>
            <a:r>
              <a:rPr lang="en-ZA" sz="2399" dirty="0">
                <a:solidFill>
                  <a:srgbClr val="FFFFFF"/>
                </a:solidFill>
                <a:latin typeface="Poppins"/>
              </a:rPr>
              <a:t>Jong </a:t>
            </a:r>
            <a:r>
              <a:rPr lang="en-ZA" sz="2399" dirty="0" err="1">
                <a:solidFill>
                  <a:srgbClr val="FFFFFF"/>
                </a:solidFill>
                <a:latin typeface="Poppins"/>
              </a:rPr>
              <a:t>aanhangers</a:t>
            </a:r>
            <a:r>
              <a:rPr lang="en-ZA" sz="2399" dirty="0">
                <a:solidFill>
                  <a:srgbClr val="FFFFFF"/>
                </a:solidFill>
                <a:latin typeface="Poppins"/>
              </a:rPr>
              <a:t> </a:t>
            </a:r>
            <a:r>
              <a:rPr lang="en-ZA" sz="2399" dirty="0" err="1">
                <a:solidFill>
                  <a:srgbClr val="FFFFFF"/>
                </a:solidFill>
                <a:latin typeface="Poppins"/>
              </a:rPr>
              <a:t>wil</a:t>
            </a:r>
            <a:r>
              <a:rPr lang="en-ZA" sz="2399" dirty="0">
                <a:solidFill>
                  <a:srgbClr val="FFFFFF"/>
                </a:solidFill>
                <a:latin typeface="Poppins"/>
              </a:rPr>
              <a:t> </a:t>
            </a:r>
            <a:r>
              <a:rPr lang="en-ZA" sz="2399" dirty="0" err="1">
                <a:solidFill>
                  <a:srgbClr val="FFFFFF"/>
                </a:solidFill>
                <a:latin typeface="Poppins"/>
              </a:rPr>
              <a:t>nou</a:t>
            </a:r>
            <a:r>
              <a:rPr lang="en-ZA" sz="2399" dirty="0">
                <a:solidFill>
                  <a:srgbClr val="FFFFFF"/>
                </a:solidFill>
                <a:latin typeface="Poppins"/>
              </a:rPr>
              <a:t> </a:t>
            </a:r>
            <a:r>
              <a:rPr lang="en-ZA" sz="2399" dirty="0" err="1">
                <a:solidFill>
                  <a:srgbClr val="FFFFFF"/>
                </a:solidFill>
                <a:latin typeface="Poppins"/>
              </a:rPr>
              <a:t>hierdie</a:t>
            </a:r>
            <a:r>
              <a:rPr lang="en-ZA" sz="2399" dirty="0">
                <a:solidFill>
                  <a:srgbClr val="FFFFFF"/>
                </a:solidFill>
                <a:latin typeface="Poppins"/>
              </a:rPr>
              <a:t> "</a:t>
            </a:r>
            <a:r>
              <a:rPr lang="en-ZA" sz="2399" dirty="0" err="1">
                <a:solidFill>
                  <a:srgbClr val="FFFFFF"/>
                </a:solidFill>
                <a:latin typeface="Poppins"/>
              </a:rPr>
              <a:t>vroeë</a:t>
            </a:r>
            <a:r>
              <a:rPr lang="en-ZA" sz="2399" dirty="0">
                <a:solidFill>
                  <a:srgbClr val="FFFFFF"/>
                </a:solidFill>
                <a:latin typeface="Poppins"/>
              </a:rPr>
              <a:t> 2000's, </a:t>
            </a:r>
            <a:r>
              <a:rPr lang="en-ZA" sz="2399" dirty="0" err="1">
                <a:solidFill>
                  <a:srgbClr val="FFFFFF"/>
                </a:solidFill>
                <a:latin typeface="Poppins"/>
              </a:rPr>
              <a:t>partytjiemeisie-beeld</a:t>
            </a:r>
            <a:r>
              <a:rPr lang="en-ZA" sz="2399" dirty="0">
                <a:solidFill>
                  <a:srgbClr val="FFFFFF"/>
                </a:solidFill>
                <a:latin typeface="Poppins"/>
              </a:rPr>
              <a:t> </a:t>
            </a:r>
            <a:r>
              <a:rPr lang="en-ZA" sz="2399" dirty="0" err="1">
                <a:solidFill>
                  <a:srgbClr val="FFFFFF"/>
                </a:solidFill>
                <a:latin typeface="Poppins"/>
              </a:rPr>
              <a:t>projekteer</a:t>
            </a:r>
            <a:r>
              <a:rPr lang="en-ZA" sz="2399" dirty="0">
                <a:solidFill>
                  <a:srgbClr val="FFFFFF"/>
                </a:solidFill>
                <a:latin typeface="Poppins"/>
              </a:rPr>
              <a:t>".</a:t>
            </a:r>
          </a:p>
        </p:txBody>
      </p:sp>
      <p:pic>
        <p:nvPicPr>
          <p:cNvPr id="19" name="Picture 18" descr="A logo with a person in the middle&#10;&#10;Description automatically generated">
            <a:extLst>
              <a:ext uri="{FF2B5EF4-FFF2-40B4-BE49-F238E27FC236}">
                <a16:creationId xmlns:a16="http://schemas.microsoft.com/office/drawing/2014/main" id="{41534E54-D9F0-629B-A7F1-7379DAA111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489553" y="1028700"/>
            <a:ext cx="7905191" cy="5941041"/>
            <a:chOff x="0" y="0"/>
            <a:chExt cx="1712649" cy="1287118"/>
          </a:xfrm>
        </p:grpSpPr>
        <p:sp>
          <p:nvSpPr>
            <p:cNvPr id="3" name="Freeform 3"/>
            <p:cNvSpPr/>
            <p:nvPr/>
          </p:nvSpPr>
          <p:spPr>
            <a:xfrm>
              <a:off x="0" y="0"/>
              <a:ext cx="1712649" cy="1287118"/>
            </a:xfrm>
            <a:custGeom>
              <a:avLst/>
              <a:gdLst/>
              <a:ahLst/>
              <a:cxnLst/>
              <a:rect l="l" t="t" r="r" b="b"/>
              <a:pathLst>
                <a:path w="1712649" h="1287118">
                  <a:moveTo>
                    <a:pt x="49947" y="0"/>
                  </a:moveTo>
                  <a:lnTo>
                    <a:pt x="1662702" y="0"/>
                  </a:lnTo>
                  <a:cubicBezTo>
                    <a:pt x="1675949" y="0"/>
                    <a:pt x="1688653" y="5262"/>
                    <a:pt x="1698020" y="14629"/>
                  </a:cubicBezTo>
                  <a:cubicBezTo>
                    <a:pt x="1707387" y="23996"/>
                    <a:pt x="1712649" y="36700"/>
                    <a:pt x="1712649" y="49947"/>
                  </a:cubicBezTo>
                  <a:lnTo>
                    <a:pt x="1712649" y="1237172"/>
                  </a:lnTo>
                  <a:cubicBezTo>
                    <a:pt x="1712649" y="1250418"/>
                    <a:pt x="1707387" y="1263123"/>
                    <a:pt x="1698020" y="1272489"/>
                  </a:cubicBezTo>
                  <a:cubicBezTo>
                    <a:pt x="1688653" y="1281856"/>
                    <a:pt x="1675949" y="1287118"/>
                    <a:pt x="1662702" y="1287118"/>
                  </a:cubicBezTo>
                  <a:lnTo>
                    <a:pt x="49947" y="1287118"/>
                  </a:lnTo>
                  <a:cubicBezTo>
                    <a:pt x="36700" y="1287118"/>
                    <a:pt x="23996" y="1281856"/>
                    <a:pt x="14629" y="1272489"/>
                  </a:cubicBezTo>
                  <a:cubicBezTo>
                    <a:pt x="5262" y="1263123"/>
                    <a:pt x="0" y="1250418"/>
                    <a:pt x="0" y="1237172"/>
                  </a:cubicBezTo>
                  <a:lnTo>
                    <a:pt x="0" y="49947"/>
                  </a:lnTo>
                  <a:cubicBezTo>
                    <a:pt x="0" y="36700"/>
                    <a:pt x="5262" y="23996"/>
                    <a:pt x="14629" y="14629"/>
                  </a:cubicBezTo>
                  <a:cubicBezTo>
                    <a:pt x="23996" y="5262"/>
                    <a:pt x="36700" y="0"/>
                    <a:pt x="49947" y="0"/>
                  </a:cubicBezTo>
                  <a:close/>
                </a:path>
              </a:pathLst>
            </a:custGeom>
            <a:solidFill>
              <a:srgbClr val="FFE9BB"/>
            </a:solidFill>
          </p:spPr>
          <p:txBody>
            <a:bodyPr/>
            <a:lstStyle/>
            <a:p>
              <a:endParaRPr lang="en-US"/>
            </a:p>
          </p:txBody>
        </p:sp>
        <p:sp>
          <p:nvSpPr>
            <p:cNvPr id="4" name="TextBox 4"/>
            <p:cNvSpPr txBox="1"/>
            <p:nvPr/>
          </p:nvSpPr>
          <p:spPr>
            <a:xfrm>
              <a:off x="0" y="-57150"/>
              <a:ext cx="1712649" cy="1344268"/>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893255" y="1028700"/>
            <a:ext cx="7905191" cy="5941041"/>
            <a:chOff x="0" y="0"/>
            <a:chExt cx="1712649" cy="1287118"/>
          </a:xfrm>
        </p:grpSpPr>
        <p:sp>
          <p:nvSpPr>
            <p:cNvPr id="6" name="Freeform 6"/>
            <p:cNvSpPr/>
            <p:nvPr/>
          </p:nvSpPr>
          <p:spPr>
            <a:xfrm>
              <a:off x="0" y="0"/>
              <a:ext cx="1712649" cy="1287118"/>
            </a:xfrm>
            <a:custGeom>
              <a:avLst/>
              <a:gdLst/>
              <a:ahLst/>
              <a:cxnLst/>
              <a:rect l="l" t="t" r="r" b="b"/>
              <a:pathLst>
                <a:path w="1712649" h="1287118">
                  <a:moveTo>
                    <a:pt x="49947" y="0"/>
                  </a:moveTo>
                  <a:lnTo>
                    <a:pt x="1662702" y="0"/>
                  </a:lnTo>
                  <a:cubicBezTo>
                    <a:pt x="1675949" y="0"/>
                    <a:pt x="1688653" y="5262"/>
                    <a:pt x="1698020" y="14629"/>
                  </a:cubicBezTo>
                  <a:cubicBezTo>
                    <a:pt x="1707387" y="23996"/>
                    <a:pt x="1712649" y="36700"/>
                    <a:pt x="1712649" y="49947"/>
                  </a:cubicBezTo>
                  <a:lnTo>
                    <a:pt x="1712649" y="1237172"/>
                  </a:lnTo>
                  <a:cubicBezTo>
                    <a:pt x="1712649" y="1250418"/>
                    <a:pt x="1707387" y="1263123"/>
                    <a:pt x="1698020" y="1272489"/>
                  </a:cubicBezTo>
                  <a:cubicBezTo>
                    <a:pt x="1688653" y="1281856"/>
                    <a:pt x="1675949" y="1287118"/>
                    <a:pt x="1662702" y="1287118"/>
                  </a:cubicBezTo>
                  <a:lnTo>
                    <a:pt x="49947" y="1287118"/>
                  </a:lnTo>
                  <a:cubicBezTo>
                    <a:pt x="36700" y="1287118"/>
                    <a:pt x="23996" y="1281856"/>
                    <a:pt x="14629" y="1272489"/>
                  </a:cubicBezTo>
                  <a:cubicBezTo>
                    <a:pt x="5262" y="1263123"/>
                    <a:pt x="0" y="1250418"/>
                    <a:pt x="0" y="1237172"/>
                  </a:cubicBezTo>
                  <a:lnTo>
                    <a:pt x="0" y="49947"/>
                  </a:lnTo>
                  <a:cubicBezTo>
                    <a:pt x="0" y="36700"/>
                    <a:pt x="5262" y="23996"/>
                    <a:pt x="14629" y="14629"/>
                  </a:cubicBezTo>
                  <a:cubicBezTo>
                    <a:pt x="23996" y="5262"/>
                    <a:pt x="36700" y="0"/>
                    <a:pt x="49947" y="0"/>
                  </a:cubicBezTo>
                  <a:close/>
                </a:path>
              </a:pathLst>
            </a:custGeom>
            <a:solidFill>
              <a:srgbClr val="2D2932"/>
            </a:solidFill>
          </p:spPr>
          <p:txBody>
            <a:bodyPr/>
            <a:lstStyle/>
            <a:p>
              <a:endParaRPr lang="en-US"/>
            </a:p>
          </p:txBody>
        </p:sp>
        <p:sp>
          <p:nvSpPr>
            <p:cNvPr id="7" name="TextBox 7"/>
            <p:cNvSpPr txBox="1"/>
            <p:nvPr/>
          </p:nvSpPr>
          <p:spPr>
            <a:xfrm>
              <a:off x="0" y="-57150"/>
              <a:ext cx="1712649" cy="1344268"/>
            </a:xfrm>
            <a:prstGeom prst="rect">
              <a:avLst/>
            </a:prstGeom>
          </p:spPr>
          <p:txBody>
            <a:bodyPr lIns="50800" tIns="50800" rIns="50800" bIns="50800" rtlCol="0" anchor="ctr"/>
            <a:lstStyle/>
            <a:p>
              <a:pPr algn="ctr">
                <a:lnSpc>
                  <a:spcPts val="2659"/>
                </a:lnSpc>
                <a:spcBef>
                  <a:spcPct val="0"/>
                </a:spcBef>
              </a:pPr>
              <a:endParaRPr/>
            </a:p>
          </p:txBody>
        </p:sp>
      </p:grpSp>
      <p:sp>
        <p:nvSpPr>
          <p:cNvPr id="8" name="Freeform 8"/>
          <p:cNvSpPr/>
          <p:nvPr/>
        </p:nvSpPr>
        <p:spPr>
          <a:xfrm>
            <a:off x="3802794" y="4875983"/>
            <a:ext cx="7534327" cy="5411017"/>
          </a:xfrm>
          <a:custGeom>
            <a:avLst/>
            <a:gdLst/>
            <a:ahLst/>
            <a:cxnLst/>
            <a:rect l="l" t="t" r="r" b="b"/>
            <a:pathLst>
              <a:path w="7534327" h="5411017">
                <a:moveTo>
                  <a:pt x="0" y="0"/>
                </a:moveTo>
                <a:lnTo>
                  <a:pt x="7534327" y="0"/>
                </a:lnTo>
                <a:lnTo>
                  <a:pt x="7534327" y="5411017"/>
                </a:lnTo>
                <a:lnTo>
                  <a:pt x="0" y="541101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AutoShape 9"/>
          <p:cNvSpPr/>
          <p:nvPr/>
        </p:nvSpPr>
        <p:spPr>
          <a:xfrm flipV="1">
            <a:off x="9526747" y="2086390"/>
            <a:ext cx="7839277" cy="0"/>
          </a:xfrm>
          <a:prstGeom prst="line">
            <a:avLst/>
          </a:prstGeom>
          <a:ln w="47625" cap="flat">
            <a:solidFill>
              <a:srgbClr val="2D2932"/>
            </a:solidFill>
            <a:prstDash val="solid"/>
            <a:headEnd type="none" w="sm" len="sm"/>
            <a:tailEnd type="none" w="sm" len="sm"/>
          </a:ln>
        </p:spPr>
        <p:txBody>
          <a:bodyPr/>
          <a:lstStyle/>
          <a:p>
            <a:endParaRPr lang="en-US"/>
          </a:p>
        </p:txBody>
      </p:sp>
      <p:sp>
        <p:nvSpPr>
          <p:cNvPr id="10" name="AutoShape 10"/>
          <p:cNvSpPr/>
          <p:nvPr/>
        </p:nvSpPr>
        <p:spPr>
          <a:xfrm>
            <a:off x="930449" y="2086390"/>
            <a:ext cx="7839277" cy="0"/>
          </a:xfrm>
          <a:prstGeom prst="line">
            <a:avLst/>
          </a:prstGeom>
          <a:ln w="47625" cap="flat">
            <a:solidFill>
              <a:srgbClr val="FFFFFF"/>
            </a:solidFill>
            <a:prstDash val="solid"/>
            <a:headEnd type="none" w="sm" len="sm"/>
            <a:tailEnd type="none" w="sm" len="sm"/>
          </a:ln>
        </p:spPr>
        <p:txBody>
          <a:bodyPr/>
          <a:lstStyle/>
          <a:p>
            <a:endParaRPr lang="en-US"/>
          </a:p>
        </p:txBody>
      </p:sp>
      <p:grpSp>
        <p:nvGrpSpPr>
          <p:cNvPr id="11" name="Group 11"/>
          <p:cNvGrpSpPr/>
          <p:nvPr/>
        </p:nvGrpSpPr>
        <p:grpSpPr>
          <a:xfrm>
            <a:off x="9982200" y="1426859"/>
            <a:ext cx="1191586" cy="287500"/>
            <a:chOff x="0" y="0"/>
            <a:chExt cx="1588781" cy="383334"/>
          </a:xfrm>
        </p:grpSpPr>
        <p:grpSp>
          <p:nvGrpSpPr>
            <p:cNvPr id="12" name="Group 12"/>
            <p:cNvGrpSpPr/>
            <p:nvPr/>
          </p:nvGrpSpPr>
          <p:grpSpPr>
            <a:xfrm>
              <a:off x="1205447" y="0"/>
              <a:ext cx="383334" cy="383334"/>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D2932"/>
              </a:solidFill>
            </p:spPr>
            <p:txBody>
              <a:bodyPr/>
              <a:lstStyle/>
              <a:p>
                <a:endParaRPr lang="en-US"/>
              </a:p>
            </p:txBody>
          </p:sp>
          <p:sp>
            <p:nvSpPr>
              <p:cNvPr id="14" name="TextBox 14"/>
              <p:cNvSpPr txBox="1"/>
              <p:nvPr/>
            </p:nvSpPr>
            <p:spPr>
              <a:xfrm>
                <a:off x="76200" y="38100"/>
                <a:ext cx="660400" cy="698500"/>
              </a:xfrm>
              <a:prstGeom prst="rect">
                <a:avLst/>
              </a:prstGeom>
            </p:spPr>
            <p:txBody>
              <a:bodyPr lIns="50800" tIns="50800" rIns="50800" bIns="50800" rtlCol="0" anchor="ctr"/>
              <a:lstStyle/>
              <a:p>
                <a:pPr algn="ctr">
                  <a:lnSpc>
                    <a:spcPts val="2660"/>
                  </a:lnSpc>
                </a:pPr>
                <a:endParaRPr/>
              </a:p>
            </p:txBody>
          </p:sp>
        </p:grpSp>
        <p:grpSp>
          <p:nvGrpSpPr>
            <p:cNvPr id="15" name="Group 15"/>
            <p:cNvGrpSpPr/>
            <p:nvPr/>
          </p:nvGrpSpPr>
          <p:grpSpPr>
            <a:xfrm>
              <a:off x="601708" y="0"/>
              <a:ext cx="383334" cy="383334"/>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D2932"/>
              </a:solidFill>
            </p:spPr>
            <p:txBody>
              <a:bodyPr/>
              <a:lstStyle/>
              <a:p>
                <a:endParaRPr lang="en-US"/>
              </a:p>
            </p:txBody>
          </p:sp>
          <p:sp>
            <p:nvSpPr>
              <p:cNvPr id="17" name="TextBox 17"/>
              <p:cNvSpPr txBox="1"/>
              <p:nvPr/>
            </p:nvSpPr>
            <p:spPr>
              <a:xfrm>
                <a:off x="76200" y="38100"/>
                <a:ext cx="660400" cy="698500"/>
              </a:xfrm>
              <a:prstGeom prst="rect">
                <a:avLst/>
              </a:prstGeom>
            </p:spPr>
            <p:txBody>
              <a:bodyPr lIns="50800" tIns="50800" rIns="50800" bIns="50800" rtlCol="0" anchor="ctr"/>
              <a:lstStyle/>
              <a:p>
                <a:pPr algn="ctr">
                  <a:lnSpc>
                    <a:spcPts val="2660"/>
                  </a:lnSpc>
                </a:pPr>
                <a:endParaRPr/>
              </a:p>
            </p:txBody>
          </p:sp>
        </p:grpSp>
        <p:grpSp>
          <p:nvGrpSpPr>
            <p:cNvPr id="18" name="Group 18"/>
            <p:cNvGrpSpPr/>
            <p:nvPr/>
          </p:nvGrpSpPr>
          <p:grpSpPr>
            <a:xfrm>
              <a:off x="0" y="0"/>
              <a:ext cx="383334" cy="383334"/>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D2932"/>
              </a:solidFill>
            </p:spPr>
            <p:txBody>
              <a:bodyPr/>
              <a:lstStyle/>
              <a:p>
                <a:endParaRPr lang="en-US"/>
              </a:p>
            </p:txBody>
          </p:sp>
          <p:sp>
            <p:nvSpPr>
              <p:cNvPr id="20" name="TextBox 20"/>
              <p:cNvSpPr txBox="1"/>
              <p:nvPr/>
            </p:nvSpPr>
            <p:spPr>
              <a:xfrm>
                <a:off x="76200" y="38100"/>
                <a:ext cx="660400" cy="698500"/>
              </a:xfrm>
              <a:prstGeom prst="rect">
                <a:avLst/>
              </a:prstGeom>
            </p:spPr>
            <p:txBody>
              <a:bodyPr lIns="50800" tIns="50800" rIns="50800" bIns="50800" rtlCol="0" anchor="ctr"/>
              <a:lstStyle/>
              <a:p>
                <a:pPr algn="ctr">
                  <a:lnSpc>
                    <a:spcPts val="2660"/>
                  </a:lnSpc>
                </a:pPr>
                <a:endParaRPr/>
              </a:p>
            </p:txBody>
          </p:sp>
        </p:grpSp>
      </p:grpSp>
      <p:grpSp>
        <p:nvGrpSpPr>
          <p:cNvPr id="21" name="Group 21"/>
          <p:cNvGrpSpPr/>
          <p:nvPr/>
        </p:nvGrpSpPr>
        <p:grpSpPr>
          <a:xfrm>
            <a:off x="1371600" y="1426859"/>
            <a:ext cx="1191586" cy="287500"/>
            <a:chOff x="0" y="0"/>
            <a:chExt cx="1588781" cy="383334"/>
          </a:xfrm>
        </p:grpSpPr>
        <p:grpSp>
          <p:nvGrpSpPr>
            <p:cNvPr id="22" name="Group 22"/>
            <p:cNvGrpSpPr/>
            <p:nvPr/>
          </p:nvGrpSpPr>
          <p:grpSpPr>
            <a:xfrm>
              <a:off x="1205447" y="0"/>
              <a:ext cx="383334" cy="383334"/>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E9BB"/>
              </a:solidFill>
            </p:spPr>
            <p:txBody>
              <a:bodyPr/>
              <a:lstStyle/>
              <a:p>
                <a:endParaRPr lang="en-US"/>
              </a:p>
            </p:txBody>
          </p:sp>
          <p:sp>
            <p:nvSpPr>
              <p:cNvPr id="24" name="TextBox 24"/>
              <p:cNvSpPr txBox="1"/>
              <p:nvPr/>
            </p:nvSpPr>
            <p:spPr>
              <a:xfrm>
                <a:off x="76200" y="38100"/>
                <a:ext cx="660400" cy="698500"/>
              </a:xfrm>
              <a:prstGeom prst="rect">
                <a:avLst/>
              </a:prstGeom>
            </p:spPr>
            <p:txBody>
              <a:bodyPr lIns="50800" tIns="50800" rIns="50800" bIns="50800" rtlCol="0" anchor="ctr"/>
              <a:lstStyle/>
              <a:p>
                <a:pPr algn="ctr">
                  <a:lnSpc>
                    <a:spcPts val="2660"/>
                  </a:lnSpc>
                </a:pPr>
                <a:endParaRPr/>
              </a:p>
            </p:txBody>
          </p:sp>
        </p:grpSp>
        <p:grpSp>
          <p:nvGrpSpPr>
            <p:cNvPr id="25" name="Group 25"/>
            <p:cNvGrpSpPr/>
            <p:nvPr/>
          </p:nvGrpSpPr>
          <p:grpSpPr>
            <a:xfrm>
              <a:off x="601708" y="0"/>
              <a:ext cx="383334" cy="383334"/>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E9BB"/>
              </a:solidFill>
            </p:spPr>
            <p:txBody>
              <a:bodyPr/>
              <a:lstStyle/>
              <a:p>
                <a:endParaRPr lang="en-US"/>
              </a:p>
            </p:txBody>
          </p:sp>
          <p:sp>
            <p:nvSpPr>
              <p:cNvPr id="27" name="TextBox 27"/>
              <p:cNvSpPr txBox="1"/>
              <p:nvPr/>
            </p:nvSpPr>
            <p:spPr>
              <a:xfrm>
                <a:off x="76200" y="38100"/>
                <a:ext cx="660400" cy="698500"/>
              </a:xfrm>
              <a:prstGeom prst="rect">
                <a:avLst/>
              </a:prstGeom>
            </p:spPr>
            <p:txBody>
              <a:bodyPr lIns="50800" tIns="50800" rIns="50800" bIns="50800" rtlCol="0" anchor="ctr"/>
              <a:lstStyle/>
              <a:p>
                <a:pPr algn="ctr">
                  <a:lnSpc>
                    <a:spcPts val="2660"/>
                  </a:lnSpc>
                </a:pPr>
                <a:endParaRPr/>
              </a:p>
            </p:txBody>
          </p:sp>
        </p:grpSp>
        <p:grpSp>
          <p:nvGrpSpPr>
            <p:cNvPr id="28" name="Group 28"/>
            <p:cNvGrpSpPr/>
            <p:nvPr/>
          </p:nvGrpSpPr>
          <p:grpSpPr>
            <a:xfrm>
              <a:off x="0" y="0"/>
              <a:ext cx="383334" cy="383334"/>
              <a:chOff x="0" y="0"/>
              <a:chExt cx="812800" cy="812800"/>
            </a:xfrm>
          </p:grpSpPr>
          <p:sp>
            <p:nvSpPr>
              <p:cNvPr id="29" name="Freeform 2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E9BB"/>
              </a:solidFill>
            </p:spPr>
            <p:txBody>
              <a:bodyPr/>
              <a:lstStyle/>
              <a:p>
                <a:endParaRPr lang="en-US"/>
              </a:p>
            </p:txBody>
          </p:sp>
          <p:sp>
            <p:nvSpPr>
              <p:cNvPr id="30" name="TextBox 30"/>
              <p:cNvSpPr txBox="1"/>
              <p:nvPr/>
            </p:nvSpPr>
            <p:spPr>
              <a:xfrm>
                <a:off x="76200" y="38100"/>
                <a:ext cx="660400" cy="698500"/>
              </a:xfrm>
              <a:prstGeom prst="rect">
                <a:avLst/>
              </a:prstGeom>
            </p:spPr>
            <p:txBody>
              <a:bodyPr lIns="50800" tIns="50800" rIns="50800" bIns="50800" rtlCol="0" anchor="ctr"/>
              <a:lstStyle/>
              <a:p>
                <a:pPr algn="ctr">
                  <a:lnSpc>
                    <a:spcPts val="2660"/>
                  </a:lnSpc>
                </a:pPr>
                <a:endParaRPr/>
              </a:p>
            </p:txBody>
          </p:sp>
        </p:grpSp>
      </p:grpSp>
      <p:sp>
        <p:nvSpPr>
          <p:cNvPr id="31" name="TextBox 31"/>
          <p:cNvSpPr txBox="1"/>
          <p:nvPr/>
        </p:nvSpPr>
        <p:spPr>
          <a:xfrm>
            <a:off x="930448" y="2845262"/>
            <a:ext cx="7839277" cy="577081"/>
          </a:xfrm>
          <a:prstGeom prst="rect">
            <a:avLst/>
          </a:prstGeom>
        </p:spPr>
        <p:txBody>
          <a:bodyPr wrap="square" lIns="0" tIns="0" rIns="0" bIns="0" rtlCol="0" anchor="t">
            <a:spAutoFit/>
          </a:bodyPr>
          <a:lstStyle/>
          <a:p>
            <a:pPr marL="0" lvl="0" indent="0" algn="ctr">
              <a:lnSpc>
                <a:spcPts val="4495"/>
              </a:lnSpc>
              <a:spcBef>
                <a:spcPct val="0"/>
              </a:spcBef>
            </a:pPr>
            <a:r>
              <a:rPr lang="en-US" sz="4000" dirty="0" err="1">
                <a:solidFill>
                  <a:srgbClr val="FFFFFF"/>
                </a:solidFill>
                <a:latin typeface="Poppins Bold"/>
              </a:rPr>
              <a:t>Besluitnemingsvaardighede</a:t>
            </a:r>
            <a:endParaRPr lang="en-US" sz="4000" dirty="0">
              <a:solidFill>
                <a:srgbClr val="FFFFFF"/>
              </a:solidFill>
              <a:latin typeface="Poppins Bold"/>
            </a:endParaRPr>
          </a:p>
        </p:txBody>
      </p:sp>
      <p:sp>
        <p:nvSpPr>
          <p:cNvPr id="32" name="TextBox 32"/>
          <p:cNvSpPr txBox="1"/>
          <p:nvPr/>
        </p:nvSpPr>
        <p:spPr>
          <a:xfrm>
            <a:off x="10261160" y="2800627"/>
            <a:ext cx="6467012" cy="587918"/>
          </a:xfrm>
          <a:prstGeom prst="rect">
            <a:avLst/>
          </a:prstGeom>
        </p:spPr>
        <p:txBody>
          <a:bodyPr lIns="0" tIns="0" rIns="0" bIns="0" rtlCol="0" anchor="t">
            <a:spAutoFit/>
          </a:bodyPr>
          <a:lstStyle/>
          <a:p>
            <a:pPr marL="0" lvl="0" indent="0" algn="ctr">
              <a:lnSpc>
                <a:spcPts val="4492"/>
              </a:lnSpc>
              <a:spcBef>
                <a:spcPct val="0"/>
              </a:spcBef>
            </a:pPr>
            <a:r>
              <a:rPr lang="en-US" sz="4320" dirty="0" err="1">
                <a:solidFill>
                  <a:srgbClr val="2D2932"/>
                </a:solidFill>
                <a:latin typeface="Poppins Bold"/>
              </a:rPr>
              <a:t>Selfgeldende</a:t>
            </a:r>
            <a:r>
              <a:rPr lang="en-US" sz="4320" dirty="0">
                <a:solidFill>
                  <a:srgbClr val="2D2932"/>
                </a:solidFill>
                <a:latin typeface="Poppins Bold"/>
              </a:rPr>
              <a:t> </a:t>
            </a:r>
            <a:r>
              <a:rPr lang="en-US" sz="4320" dirty="0" err="1">
                <a:solidFill>
                  <a:srgbClr val="2D2932"/>
                </a:solidFill>
                <a:latin typeface="Poppins Bold"/>
              </a:rPr>
              <a:t>Weiering</a:t>
            </a:r>
            <a:endParaRPr lang="en-US" sz="4320" dirty="0">
              <a:solidFill>
                <a:srgbClr val="2D2932"/>
              </a:solidFill>
              <a:latin typeface="Poppins Bold"/>
            </a:endParaRPr>
          </a:p>
        </p:txBody>
      </p:sp>
      <p:sp>
        <p:nvSpPr>
          <p:cNvPr id="33" name="TextBox 33"/>
          <p:cNvSpPr txBox="1"/>
          <p:nvPr/>
        </p:nvSpPr>
        <p:spPr>
          <a:xfrm>
            <a:off x="10720983" y="3589274"/>
            <a:ext cx="5714060" cy="3052567"/>
          </a:xfrm>
          <a:prstGeom prst="rect">
            <a:avLst/>
          </a:prstGeom>
        </p:spPr>
        <p:txBody>
          <a:bodyPr wrap="square" lIns="0" tIns="0" rIns="0" bIns="0" rtlCol="0" anchor="t">
            <a:spAutoFit/>
          </a:bodyPr>
          <a:lstStyle/>
          <a:p>
            <a:pPr algn="ctr">
              <a:lnSpc>
                <a:spcPts val="4018"/>
              </a:lnSpc>
              <a:spcBef>
                <a:spcPct val="0"/>
              </a:spcBef>
            </a:pPr>
            <a:r>
              <a:rPr lang="nl-NL" sz="2870" dirty="0">
                <a:solidFill>
                  <a:srgbClr val="000000"/>
                </a:solidFill>
                <a:latin typeface="Poppins"/>
              </a:rPr>
              <a:t>Strategieë om op 'n </a:t>
            </a:r>
            <a:r>
              <a:rPr lang="nl-NL" sz="2870" b="1" dirty="0">
                <a:solidFill>
                  <a:srgbClr val="000000"/>
                </a:solidFill>
                <a:latin typeface="Poppins"/>
              </a:rPr>
              <a:t>selfversekerde, eerlike en respekvolle</a:t>
            </a:r>
            <a:r>
              <a:rPr lang="nl-NL" sz="2870" dirty="0">
                <a:solidFill>
                  <a:srgbClr val="000000"/>
                </a:solidFill>
                <a:latin typeface="Poppins"/>
              </a:rPr>
              <a:t> manier "nee" te sê wanneer iemand onder druk geplaas word om iets te doen wat hulle nie wil nie.</a:t>
            </a:r>
            <a:endParaRPr lang="en-US" sz="2870" dirty="0">
              <a:solidFill>
                <a:srgbClr val="000000"/>
              </a:solidFill>
              <a:latin typeface="Poppins"/>
            </a:endParaRPr>
          </a:p>
        </p:txBody>
      </p:sp>
      <p:sp>
        <p:nvSpPr>
          <p:cNvPr id="34" name="TextBox 34"/>
          <p:cNvSpPr txBox="1"/>
          <p:nvPr/>
        </p:nvSpPr>
        <p:spPr>
          <a:xfrm>
            <a:off x="2304322" y="3625730"/>
            <a:ext cx="5091532" cy="1517770"/>
          </a:xfrm>
          <a:prstGeom prst="rect">
            <a:avLst/>
          </a:prstGeom>
        </p:spPr>
        <p:txBody>
          <a:bodyPr lIns="0" tIns="0" rIns="0" bIns="0" rtlCol="0" anchor="t">
            <a:spAutoFit/>
          </a:bodyPr>
          <a:lstStyle/>
          <a:p>
            <a:pPr marL="0" lvl="0" indent="0" algn="ctr">
              <a:lnSpc>
                <a:spcPts val="4018"/>
              </a:lnSpc>
              <a:spcBef>
                <a:spcPct val="0"/>
              </a:spcBef>
            </a:pPr>
            <a:r>
              <a:rPr lang="nl-NL" sz="2870" dirty="0">
                <a:solidFill>
                  <a:srgbClr val="FFFFFF"/>
                </a:solidFill>
                <a:latin typeface="Poppins"/>
              </a:rPr>
              <a:t>Vermoëns wat jou help om oplossings vir uitdagings te kies.</a:t>
            </a:r>
            <a:endParaRPr lang="en-US" sz="2870" dirty="0">
              <a:solidFill>
                <a:srgbClr val="FFFFFF"/>
              </a:solidFill>
              <a:latin typeface="Poppins"/>
            </a:endParaRPr>
          </a:p>
        </p:txBody>
      </p:sp>
      <p:pic>
        <p:nvPicPr>
          <p:cNvPr id="35" name="Picture 34" descr="A logo with a person in the middle&#10;&#10;Description automatically generated">
            <a:extLst>
              <a:ext uri="{FF2B5EF4-FFF2-40B4-BE49-F238E27FC236}">
                <a16:creationId xmlns:a16="http://schemas.microsoft.com/office/drawing/2014/main" id="{85B715D9-5326-66B8-223B-D2C974E1A98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0352" y="1529558"/>
            <a:ext cx="3928105" cy="2952114"/>
            <a:chOff x="0" y="0"/>
            <a:chExt cx="1712649" cy="1287118"/>
          </a:xfrm>
        </p:grpSpPr>
        <p:sp>
          <p:nvSpPr>
            <p:cNvPr id="3" name="Freeform 3"/>
            <p:cNvSpPr/>
            <p:nvPr/>
          </p:nvSpPr>
          <p:spPr>
            <a:xfrm>
              <a:off x="0" y="0"/>
              <a:ext cx="1712649" cy="1287118"/>
            </a:xfrm>
            <a:custGeom>
              <a:avLst/>
              <a:gdLst/>
              <a:ahLst/>
              <a:cxnLst/>
              <a:rect l="l" t="t" r="r" b="b"/>
              <a:pathLst>
                <a:path w="1712649" h="1287118">
                  <a:moveTo>
                    <a:pt x="100516" y="0"/>
                  </a:moveTo>
                  <a:lnTo>
                    <a:pt x="1612133" y="0"/>
                  </a:lnTo>
                  <a:cubicBezTo>
                    <a:pt x="1638791" y="0"/>
                    <a:pt x="1664358" y="10590"/>
                    <a:pt x="1683208" y="29440"/>
                  </a:cubicBezTo>
                  <a:cubicBezTo>
                    <a:pt x="1702059" y="48291"/>
                    <a:pt x="1712649" y="73858"/>
                    <a:pt x="1712649" y="100516"/>
                  </a:cubicBezTo>
                  <a:lnTo>
                    <a:pt x="1712649" y="1186602"/>
                  </a:lnTo>
                  <a:cubicBezTo>
                    <a:pt x="1712649" y="1242116"/>
                    <a:pt x="1667646" y="1287118"/>
                    <a:pt x="1612133" y="1287118"/>
                  </a:cubicBezTo>
                  <a:lnTo>
                    <a:pt x="100516" y="1287118"/>
                  </a:lnTo>
                  <a:cubicBezTo>
                    <a:pt x="73858" y="1287118"/>
                    <a:pt x="48291" y="1276528"/>
                    <a:pt x="29440" y="1257678"/>
                  </a:cubicBezTo>
                  <a:cubicBezTo>
                    <a:pt x="10590" y="1238827"/>
                    <a:pt x="0" y="1213261"/>
                    <a:pt x="0" y="1186602"/>
                  </a:cubicBezTo>
                  <a:lnTo>
                    <a:pt x="0" y="100516"/>
                  </a:lnTo>
                  <a:cubicBezTo>
                    <a:pt x="0" y="73858"/>
                    <a:pt x="10590" y="48291"/>
                    <a:pt x="29440" y="29440"/>
                  </a:cubicBezTo>
                  <a:cubicBezTo>
                    <a:pt x="48291" y="10590"/>
                    <a:pt x="73858" y="0"/>
                    <a:pt x="100516" y="0"/>
                  </a:cubicBezTo>
                  <a:close/>
                </a:path>
              </a:pathLst>
            </a:custGeom>
            <a:solidFill>
              <a:srgbClr val="2D2932"/>
            </a:solidFill>
          </p:spPr>
          <p:txBody>
            <a:bodyPr/>
            <a:lstStyle/>
            <a:p>
              <a:endParaRPr lang="en-US"/>
            </a:p>
          </p:txBody>
        </p:sp>
        <p:sp>
          <p:nvSpPr>
            <p:cNvPr id="4" name="TextBox 4"/>
            <p:cNvSpPr txBox="1"/>
            <p:nvPr/>
          </p:nvSpPr>
          <p:spPr>
            <a:xfrm>
              <a:off x="0" y="-57150"/>
              <a:ext cx="1712649" cy="1344268"/>
            </a:xfrm>
            <a:prstGeom prst="rect">
              <a:avLst/>
            </a:prstGeom>
          </p:spPr>
          <p:txBody>
            <a:bodyPr lIns="50800" tIns="50800" rIns="50800" bIns="50800" rtlCol="0" anchor="ctr"/>
            <a:lstStyle/>
            <a:p>
              <a:pPr algn="ctr">
                <a:lnSpc>
                  <a:spcPts val="2659"/>
                </a:lnSpc>
                <a:spcBef>
                  <a:spcPct val="0"/>
                </a:spcBef>
              </a:pPr>
              <a:endParaRPr/>
            </a:p>
          </p:txBody>
        </p:sp>
      </p:grpSp>
      <p:sp>
        <p:nvSpPr>
          <p:cNvPr id="5" name="AutoShape 5"/>
          <p:cNvSpPr/>
          <p:nvPr/>
        </p:nvSpPr>
        <p:spPr>
          <a:xfrm>
            <a:off x="698833" y="2055126"/>
            <a:ext cx="3895352" cy="0"/>
          </a:xfrm>
          <a:prstGeom prst="line">
            <a:avLst/>
          </a:prstGeom>
          <a:ln w="19050" cap="flat">
            <a:solidFill>
              <a:srgbClr val="FFFFFF"/>
            </a:solidFill>
            <a:prstDash val="solid"/>
            <a:headEnd type="none" w="sm" len="sm"/>
            <a:tailEnd type="none" w="sm" len="sm"/>
          </a:ln>
        </p:spPr>
        <p:txBody>
          <a:bodyPr/>
          <a:lstStyle/>
          <a:p>
            <a:endParaRPr lang="en-US"/>
          </a:p>
        </p:txBody>
      </p:sp>
      <p:grpSp>
        <p:nvGrpSpPr>
          <p:cNvPr id="6" name="Group 6"/>
          <p:cNvGrpSpPr/>
          <p:nvPr/>
        </p:nvGrpSpPr>
        <p:grpSpPr>
          <a:xfrm>
            <a:off x="1006311" y="1727404"/>
            <a:ext cx="592101" cy="142860"/>
            <a:chOff x="0" y="0"/>
            <a:chExt cx="789468" cy="190479"/>
          </a:xfrm>
        </p:grpSpPr>
        <p:grpSp>
          <p:nvGrpSpPr>
            <p:cNvPr id="7" name="Group 7"/>
            <p:cNvGrpSpPr/>
            <p:nvPr/>
          </p:nvGrpSpPr>
          <p:grpSpPr>
            <a:xfrm>
              <a:off x="598989" y="0"/>
              <a:ext cx="190479" cy="190479"/>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9" name="TextBox 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298990" y="0"/>
              <a:ext cx="190479" cy="190479"/>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2" name="TextBox 12"/>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0" y="0"/>
              <a:ext cx="190479" cy="190479"/>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5" name="TextBox 15"/>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grpSp>
        <p:nvGrpSpPr>
          <p:cNvPr id="16" name="Group 16"/>
          <p:cNvGrpSpPr/>
          <p:nvPr/>
        </p:nvGrpSpPr>
        <p:grpSpPr>
          <a:xfrm>
            <a:off x="5003380" y="1529558"/>
            <a:ext cx="3928105" cy="2952114"/>
            <a:chOff x="0" y="0"/>
            <a:chExt cx="1712649" cy="1287118"/>
          </a:xfrm>
        </p:grpSpPr>
        <p:sp>
          <p:nvSpPr>
            <p:cNvPr id="17" name="Freeform 17"/>
            <p:cNvSpPr/>
            <p:nvPr/>
          </p:nvSpPr>
          <p:spPr>
            <a:xfrm>
              <a:off x="0" y="0"/>
              <a:ext cx="1712649" cy="1287118"/>
            </a:xfrm>
            <a:custGeom>
              <a:avLst/>
              <a:gdLst/>
              <a:ahLst/>
              <a:cxnLst/>
              <a:rect l="l" t="t" r="r" b="b"/>
              <a:pathLst>
                <a:path w="1712649" h="1287118">
                  <a:moveTo>
                    <a:pt x="100516" y="0"/>
                  </a:moveTo>
                  <a:lnTo>
                    <a:pt x="1612133" y="0"/>
                  </a:lnTo>
                  <a:cubicBezTo>
                    <a:pt x="1638791" y="0"/>
                    <a:pt x="1664358" y="10590"/>
                    <a:pt x="1683208" y="29440"/>
                  </a:cubicBezTo>
                  <a:cubicBezTo>
                    <a:pt x="1702059" y="48291"/>
                    <a:pt x="1712649" y="73858"/>
                    <a:pt x="1712649" y="100516"/>
                  </a:cubicBezTo>
                  <a:lnTo>
                    <a:pt x="1712649" y="1186602"/>
                  </a:lnTo>
                  <a:cubicBezTo>
                    <a:pt x="1712649" y="1242116"/>
                    <a:pt x="1667646" y="1287118"/>
                    <a:pt x="1612133" y="1287118"/>
                  </a:cubicBezTo>
                  <a:lnTo>
                    <a:pt x="100516" y="1287118"/>
                  </a:lnTo>
                  <a:cubicBezTo>
                    <a:pt x="73858" y="1287118"/>
                    <a:pt x="48291" y="1276528"/>
                    <a:pt x="29440" y="1257678"/>
                  </a:cubicBezTo>
                  <a:cubicBezTo>
                    <a:pt x="10590" y="1238827"/>
                    <a:pt x="0" y="1213261"/>
                    <a:pt x="0" y="1186602"/>
                  </a:cubicBezTo>
                  <a:lnTo>
                    <a:pt x="0" y="100516"/>
                  </a:lnTo>
                  <a:cubicBezTo>
                    <a:pt x="0" y="73858"/>
                    <a:pt x="10590" y="48291"/>
                    <a:pt x="29440" y="29440"/>
                  </a:cubicBezTo>
                  <a:cubicBezTo>
                    <a:pt x="48291" y="10590"/>
                    <a:pt x="73858" y="0"/>
                    <a:pt x="100516" y="0"/>
                  </a:cubicBezTo>
                  <a:close/>
                </a:path>
              </a:pathLst>
            </a:custGeom>
            <a:solidFill>
              <a:srgbClr val="2D2932"/>
            </a:solidFill>
          </p:spPr>
          <p:txBody>
            <a:bodyPr/>
            <a:lstStyle/>
            <a:p>
              <a:endParaRPr lang="en-US"/>
            </a:p>
          </p:txBody>
        </p:sp>
        <p:sp>
          <p:nvSpPr>
            <p:cNvPr id="18" name="TextBox 18"/>
            <p:cNvSpPr txBox="1"/>
            <p:nvPr/>
          </p:nvSpPr>
          <p:spPr>
            <a:xfrm>
              <a:off x="0" y="-57150"/>
              <a:ext cx="1712649" cy="1344268"/>
            </a:xfrm>
            <a:prstGeom prst="rect">
              <a:avLst/>
            </a:prstGeom>
          </p:spPr>
          <p:txBody>
            <a:bodyPr lIns="50800" tIns="50800" rIns="50800" bIns="50800" rtlCol="0" anchor="ctr"/>
            <a:lstStyle/>
            <a:p>
              <a:pPr algn="ctr">
                <a:lnSpc>
                  <a:spcPts val="2659"/>
                </a:lnSpc>
                <a:spcBef>
                  <a:spcPct val="0"/>
                </a:spcBef>
              </a:pPr>
              <a:endParaRPr/>
            </a:p>
          </p:txBody>
        </p:sp>
      </p:grpSp>
      <p:sp>
        <p:nvSpPr>
          <p:cNvPr id="19" name="AutoShape 19"/>
          <p:cNvSpPr/>
          <p:nvPr/>
        </p:nvSpPr>
        <p:spPr>
          <a:xfrm>
            <a:off x="5021862" y="2055126"/>
            <a:ext cx="3895352" cy="0"/>
          </a:xfrm>
          <a:prstGeom prst="line">
            <a:avLst/>
          </a:prstGeom>
          <a:ln w="19050" cap="flat">
            <a:solidFill>
              <a:srgbClr val="FFFFFF"/>
            </a:solidFill>
            <a:prstDash val="solid"/>
            <a:headEnd type="none" w="sm" len="sm"/>
            <a:tailEnd type="none" w="sm" len="sm"/>
          </a:ln>
        </p:spPr>
        <p:txBody>
          <a:bodyPr/>
          <a:lstStyle/>
          <a:p>
            <a:endParaRPr lang="en-US"/>
          </a:p>
        </p:txBody>
      </p:sp>
      <p:grpSp>
        <p:nvGrpSpPr>
          <p:cNvPr id="20" name="Group 20"/>
          <p:cNvGrpSpPr/>
          <p:nvPr/>
        </p:nvGrpSpPr>
        <p:grpSpPr>
          <a:xfrm>
            <a:off x="5329339" y="1727404"/>
            <a:ext cx="592101" cy="142860"/>
            <a:chOff x="0" y="0"/>
            <a:chExt cx="789468" cy="190479"/>
          </a:xfrm>
        </p:grpSpPr>
        <p:grpSp>
          <p:nvGrpSpPr>
            <p:cNvPr id="21" name="Group 21"/>
            <p:cNvGrpSpPr/>
            <p:nvPr/>
          </p:nvGrpSpPr>
          <p:grpSpPr>
            <a:xfrm>
              <a:off x="598989" y="0"/>
              <a:ext cx="190479" cy="190479"/>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23" name="TextBox 2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4" name="Group 24"/>
            <p:cNvGrpSpPr/>
            <p:nvPr/>
          </p:nvGrpSpPr>
          <p:grpSpPr>
            <a:xfrm>
              <a:off x="298990" y="0"/>
              <a:ext cx="190479" cy="190479"/>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26" name="TextBox 2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7" name="Group 27"/>
            <p:cNvGrpSpPr/>
            <p:nvPr/>
          </p:nvGrpSpPr>
          <p:grpSpPr>
            <a:xfrm>
              <a:off x="0" y="0"/>
              <a:ext cx="190479" cy="190479"/>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29" name="TextBox 2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grpSp>
        <p:nvGrpSpPr>
          <p:cNvPr id="30" name="Group 30"/>
          <p:cNvGrpSpPr/>
          <p:nvPr/>
        </p:nvGrpSpPr>
        <p:grpSpPr>
          <a:xfrm>
            <a:off x="9323971" y="1529558"/>
            <a:ext cx="3928105" cy="2952114"/>
            <a:chOff x="0" y="0"/>
            <a:chExt cx="1712649" cy="1287118"/>
          </a:xfrm>
        </p:grpSpPr>
        <p:sp>
          <p:nvSpPr>
            <p:cNvPr id="31" name="Freeform 31"/>
            <p:cNvSpPr/>
            <p:nvPr/>
          </p:nvSpPr>
          <p:spPr>
            <a:xfrm>
              <a:off x="0" y="0"/>
              <a:ext cx="1712649" cy="1287118"/>
            </a:xfrm>
            <a:custGeom>
              <a:avLst/>
              <a:gdLst/>
              <a:ahLst/>
              <a:cxnLst/>
              <a:rect l="l" t="t" r="r" b="b"/>
              <a:pathLst>
                <a:path w="1712649" h="1287118">
                  <a:moveTo>
                    <a:pt x="100516" y="0"/>
                  </a:moveTo>
                  <a:lnTo>
                    <a:pt x="1612133" y="0"/>
                  </a:lnTo>
                  <a:cubicBezTo>
                    <a:pt x="1638791" y="0"/>
                    <a:pt x="1664358" y="10590"/>
                    <a:pt x="1683208" y="29440"/>
                  </a:cubicBezTo>
                  <a:cubicBezTo>
                    <a:pt x="1702059" y="48291"/>
                    <a:pt x="1712649" y="73858"/>
                    <a:pt x="1712649" y="100516"/>
                  </a:cubicBezTo>
                  <a:lnTo>
                    <a:pt x="1712649" y="1186602"/>
                  </a:lnTo>
                  <a:cubicBezTo>
                    <a:pt x="1712649" y="1242116"/>
                    <a:pt x="1667646" y="1287118"/>
                    <a:pt x="1612133" y="1287118"/>
                  </a:cubicBezTo>
                  <a:lnTo>
                    <a:pt x="100516" y="1287118"/>
                  </a:lnTo>
                  <a:cubicBezTo>
                    <a:pt x="73858" y="1287118"/>
                    <a:pt x="48291" y="1276528"/>
                    <a:pt x="29440" y="1257678"/>
                  </a:cubicBezTo>
                  <a:cubicBezTo>
                    <a:pt x="10590" y="1238827"/>
                    <a:pt x="0" y="1213261"/>
                    <a:pt x="0" y="1186602"/>
                  </a:cubicBezTo>
                  <a:lnTo>
                    <a:pt x="0" y="100516"/>
                  </a:lnTo>
                  <a:cubicBezTo>
                    <a:pt x="0" y="73858"/>
                    <a:pt x="10590" y="48291"/>
                    <a:pt x="29440" y="29440"/>
                  </a:cubicBezTo>
                  <a:cubicBezTo>
                    <a:pt x="48291" y="10590"/>
                    <a:pt x="73858" y="0"/>
                    <a:pt x="100516" y="0"/>
                  </a:cubicBezTo>
                  <a:close/>
                </a:path>
              </a:pathLst>
            </a:custGeom>
            <a:solidFill>
              <a:srgbClr val="2D2932"/>
            </a:solidFill>
          </p:spPr>
          <p:txBody>
            <a:bodyPr/>
            <a:lstStyle/>
            <a:p>
              <a:endParaRPr lang="en-US"/>
            </a:p>
          </p:txBody>
        </p:sp>
        <p:sp>
          <p:nvSpPr>
            <p:cNvPr id="32" name="TextBox 32"/>
            <p:cNvSpPr txBox="1"/>
            <p:nvPr/>
          </p:nvSpPr>
          <p:spPr>
            <a:xfrm>
              <a:off x="0" y="-57150"/>
              <a:ext cx="1712649" cy="1344268"/>
            </a:xfrm>
            <a:prstGeom prst="rect">
              <a:avLst/>
            </a:prstGeom>
          </p:spPr>
          <p:txBody>
            <a:bodyPr lIns="50800" tIns="50800" rIns="50800" bIns="50800" rtlCol="0" anchor="ctr"/>
            <a:lstStyle/>
            <a:p>
              <a:pPr algn="ctr">
                <a:lnSpc>
                  <a:spcPts val="2659"/>
                </a:lnSpc>
                <a:spcBef>
                  <a:spcPct val="0"/>
                </a:spcBef>
              </a:pPr>
              <a:endParaRPr/>
            </a:p>
          </p:txBody>
        </p:sp>
      </p:grpSp>
      <p:sp>
        <p:nvSpPr>
          <p:cNvPr id="33" name="AutoShape 33"/>
          <p:cNvSpPr/>
          <p:nvPr/>
        </p:nvSpPr>
        <p:spPr>
          <a:xfrm>
            <a:off x="9342452" y="2055126"/>
            <a:ext cx="3895352" cy="0"/>
          </a:xfrm>
          <a:prstGeom prst="line">
            <a:avLst/>
          </a:prstGeom>
          <a:ln w="19050" cap="flat">
            <a:solidFill>
              <a:srgbClr val="FFFFFF"/>
            </a:solidFill>
            <a:prstDash val="solid"/>
            <a:headEnd type="none" w="sm" len="sm"/>
            <a:tailEnd type="none" w="sm" len="sm"/>
          </a:ln>
        </p:spPr>
        <p:txBody>
          <a:bodyPr/>
          <a:lstStyle/>
          <a:p>
            <a:endParaRPr lang="en-US"/>
          </a:p>
        </p:txBody>
      </p:sp>
      <p:grpSp>
        <p:nvGrpSpPr>
          <p:cNvPr id="34" name="Group 34"/>
          <p:cNvGrpSpPr/>
          <p:nvPr/>
        </p:nvGrpSpPr>
        <p:grpSpPr>
          <a:xfrm>
            <a:off x="9649929" y="1727404"/>
            <a:ext cx="592101" cy="142860"/>
            <a:chOff x="0" y="0"/>
            <a:chExt cx="789468" cy="190479"/>
          </a:xfrm>
        </p:grpSpPr>
        <p:grpSp>
          <p:nvGrpSpPr>
            <p:cNvPr id="35" name="Group 35"/>
            <p:cNvGrpSpPr/>
            <p:nvPr/>
          </p:nvGrpSpPr>
          <p:grpSpPr>
            <a:xfrm>
              <a:off x="598989" y="0"/>
              <a:ext cx="190479" cy="190479"/>
              <a:chOff x="0" y="0"/>
              <a:chExt cx="812800" cy="812800"/>
            </a:xfrm>
          </p:grpSpPr>
          <p:sp>
            <p:nvSpPr>
              <p:cNvPr id="36" name="Freeform 3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37" name="TextBox 3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38" name="Group 38"/>
            <p:cNvGrpSpPr/>
            <p:nvPr/>
          </p:nvGrpSpPr>
          <p:grpSpPr>
            <a:xfrm>
              <a:off x="298990" y="0"/>
              <a:ext cx="190479" cy="190479"/>
              <a:chOff x="0" y="0"/>
              <a:chExt cx="812800" cy="812800"/>
            </a:xfrm>
          </p:grpSpPr>
          <p:sp>
            <p:nvSpPr>
              <p:cNvPr id="39" name="Freeform 3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40" name="TextBox 4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41" name="Group 41"/>
            <p:cNvGrpSpPr/>
            <p:nvPr/>
          </p:nvGrpSpPr>
          <p:grpSpPr>
            <a:xfrm>
              <a:off x="0" y="0"/>
              <a:ext cx="190479" cy="190479"/>
              <a:chOff x="0" y="0"/>
              <a:chExt cx="812800" cy="812800"/>
            </a:xfrm>
          </p:grpSpPr>
          <p:sp>
            <p:nvSpPr>
              <p:cNvPr id="42" name="Freeform 4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43" name="TextBox 4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grpSp>
        <p:nvGrpSpPr>
          <p:cNvPr id="44" name="Group 44"/>
          <p:cNvGrpSpPr/>
          <p:nvPr/>
        </p:nvGrpSpPr>
        <p:grpSpPr>
          <a:xfrm>
            <a:off x="13644561" y="1529558"/>
            <a:ext cx="3928105" cy="2952114"/>
            <a:chOff x="0" y="0"/>
            <a:chExt cx="1712649" cy="1287118"/>
          </a:xfrm>
        </p:grpSpPr>
        <p:sp>
          <p:nvSpPr>
            <p:cNvPr id="45" name="Freeform 45"/>
            <p:cNvSpPr/>
            <p:nvPr/>
          </p:nvSpPr>
          <p:spPr>
            <a:xfrm>
              <a:off x="0" y="0"/>
              <a:ext cx="1712649" cy="1287118"/>
            </a:xfrm>
            <a:custGeom>
              <a:avLst/>
              <a:gdLst/>
              <a:ahLst/>
              <a:cxnLst/>
              <a:rect l="l" t="t" r="r" b="b"/>
              <a:pathLst>
                <a:path w="1712649" h="1287118">
                  <a:moveTo>
                    <a:pt x="100516" y="0"/>
                  </a:moveTo>
                  <a:lnTo>
                    <a:pt x="1612133" y="0"/>
                  </a:lnTo>
                  <a:cubicBezTo>
                    <a:pt x="1638791" y="0"/>
                    <a:pt x="1664358" y="10590"/>
                    <a:pt x="1683208" y="29440"/>
                  </a:cubicBezTo>
                  <a:cubicBezTo>
                    <a:pt x="1702059" y="48291"/>
                    <a:pt x="1712649" y="73858"/>
                    <a:pt x="1712649" y="100516"/>
                  </a:cubicBezTo>
                  <a:lnTo>
                    <a:pt x="1712649" y="1186602"/>
                  </a:lnTo>
                  <a:cubicBezTo>
                    <a:pt x="1712649" y="1242116"/>
                    <a:pt x="1667646" y="1287118"/>
                    <a:pt x="1612133" y="1287118"/>
                  </a:cubicBezTo>
                  <a:lnTo>
                    <a:pt x="100516" y="1287118"/>
                  </a:lnTo>
                  <a:cubicBezTo>
                    <a:pt x="73858" y="1287118"/>
                    <a:pt x="48291" y="1276528"/>
                    <a:pt x="29440" y="1257678"/>
                  </a:cubicBezTo>
                  <a:cubicBezTo>
                    <a:pt x="10590" y="1238827"/>
                    <a:pt x="0" y="1213261"/>
                    <a:pt x="0" y="1186602"/>
                  </a:cubicBezTo>
                  <a:lnTo>
                    <a:pt x="0" y="100516"/>
                  </a:lnTo>
                  <a:cubicBezTo>
                    <a:pt x="0" y="73858"/>
                    <a:pt x="10590" y="48291"/>
                    <a:pt x="29440" y="29440"/>
                  </a:cubicBezTo>
                  <a:cubicBezTo>
                    <a:pt x="48291" y="10590"/>
                    <a:pt x="73858" y="0"/>
                    <a:pt x="100516" y="0"/>
                  </a:cubicBezTo>
                  <a:close/>
                </a:path>
              </a:pathLst>
            </a:custGeom>
            <a:solidFill>
              <a:srgbClr val="2D2932"/>
            </a:solidFill>
          </p:spPr>
          <p:txBody>
            <a:bodyPr/>
            <a:lstStyle/>
            <a:p>
              <a:endParaRPr lang="en-US"/>
            </a:p>
          </p:txBody>
        </p:sp>
        <p:sp>
          <p:nvSpPr>
            <p:cNvPr id="46" name="TextBox 46"/>
            <p:cNvSpPr txBox="1"/>
            <p:nvPr/>
          </p:nvSpPr>
          <p:spPr>
            <a:xfrm>
              <a:off x="0" y="-57150"/>
              <a:ext cx="1712649" cy="1344268"/>
            </a:xfrm>
            <a:prstGeom prst="rect">
              <a:avLst/>
            </a:prstGeom>
          </p:spPr>
          <p:txBody>
            <a:bodyPr lIns="50800" tIns="50800" rIns="50800" bIns="50800" rtlCol="0" anchor="ctr"/>
            <a:lstStyle/>
            <a:p>
              <a:pPr algn="ctr">
                <a:lnSpc>
                  <a:spcPts val="2659"/>
                </a:lnSpc>
                <a:spcBef>
                  <a:spcPct val="0"/>
                </a:spcBef>
              </a:pPr>
              <a:endParaRPr/>
            </a:p>
          </p:txBody>
        </p:sp>
      </p:grpSp>
      <p:sp>
        <p:nvSpPr>
          <p:cNvPr id="47" name="AutoShape 47"/>
          <p:cNvSpPr/>
          <p:nvPr/>
        </p:nvSpPr>
        <p:spPr>
          <a:xfrm>
            <a:off x="13663043" y="2055126"/>
            <a:ext cx="3895352" cy="0"/>
          </a:xfrm>
          <a:prstGeom prst="line">
            <a:avLst/>
          </a:prstGeom>
          <a:ln w="19050" cap="flat">
            <a:solidFill>
              <a:srgbClr val="FFFFFF"/>
            </a:solidFill>
            <a:prstDash val="solid"/>
            <a:headEnd type="none" w="sm" len="sm"/>
            <a:tailEnd type="none" w="sm" len="sm"/>
          </a:ln>
        </p:spPr>
        <p:txBody>
          <a:bodyPr/>
          <a:lstStyle/>
          <a:p>
            <a:endParaRPr lang="en-US"/>
          </a:p>
        </p:txBody>
      </p:sp>
      <p:grpSp>
        <p:nvGrpSpPr>
          <p:cNvPr id="48" name="Group 48"/>
          <p:cNvGrpSpPr/>
          <p:nvPr/>
        </p:nvGrpSpPr>
        <p:grpSpPr>
          <a:xfrm>
            <a:off x="13970520" y="1727404"/>
            <a:ext cx="592101" cy="142860"/>
            <a:chOff x="0" y="0"/>
            <a:chExt cx="789468" cy="190479"/>
          </a:xfrm>
        </p:grpSpPr>
        <p:grpSp>
          <p:nvGrpSpPr>
            <p:cNvPr id="49" name="Group 49"/>
            <p:cNvGrpSpPr/>
            <p:nvPr/>
          </p:nvGrpSpPr>
          <p:grpSpPr>
            <a:xfrm>
              <a:off x="598989" y="0"/>
              <a:ext cx="190479" cy="190479"/>
              <a:chOff x="0" y="0"/>
              <a:chExt cx="812800" cy="812800"/>
            </a:xfrm>
          </p:grpSpPr>
          <p:sp>
            <p:nvSpPr>
              <p:cNvPr id="50" name="Freeform 5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51" name="TextBox 5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52" name="Group 52"/>
            <p:cNvGrpSpPr/>
            <p:nvPr/>
          </p:nvGrpSpPr>
          <p:grpSpPr>
            <a:xfrm>
              <a:off x="298990" y="0"/>
              <a:ext cx="190479" cy="190479"/>
              <a:chOff x="0" y="0"/>
              <a:chExt cx="812800" cy="812800"/>
            </a:xfrm>
          </p:grpSpPr>
          <p:sp>
            <p:nvSpPr>
              <p:cNvPr id="53" name="Freeform 5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54" name="TextBox 5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55" name="Group 55"/>
            <p:cNvGrpSpPr/>
            <p:nvPr/>
          </p:nvGrpSpPr>
          <p:grpSpPr>
            <a:xfrm>
              <a:off x="0" y="0"/>
              <a:ext cx="190479" cy="190479"/>
              <a:chOff x="0" y="0"/>
              <a:chExt cx="812800" cy="812800"/>
            </a:xfrm>
          </p:grpSpPr>
          <p:sp>
            <p:nvSpPr>
              <p:cNvPr id="56" name="Freeform 5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57" name="TextBox 5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sp>
        <p:nvSpPr>
          <p:cNvPr id="59" name="Freeform 59"/>
          <p:cNvSpPr/>
          <p:nvPr/>
        </p:nvSpPr>
        <p:spPr>
          <a:xfrm>
            <a:off x="5318634" y="4967448"/>
            <a:ext cx="4005336" cy="4579907"/>
          </a:xfrm>
          <a:custGeom>
            <a:avLst/>
            <a:gdLst/>
            <a:ahLst/>
            <a:cxnLst/>
            <a:rect l="l" t="t" r="r" b="b"/>
            <a:pathLst>
              <a:path w="4005336" h="4579907">
                <a:moveTo>
                  <a:pt x="0" y="0"/>
                </a:moveTo>
                <a:lnTo>
                  <a:pt x="4005337" y="0"/>
                </a:lnTo>
                <a:lnTo>
                  <a:pt x="4005337" y="4579906"/>
                </a:lnTo>
                <a:lnTo>
                  <a:pt x="0" y="457990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1" name="Freeform 61"/>
          <p:cNvSpPr/>
          <p:nvPr/>
        </p:nvSpPr>
        <p:spPr>
          <a:xfrm>
            <a:off x="13970520" y="5211353"/>
            <a:ext cx="3288780" cy="4216385"/>
          </a:xfrm>
          <a:custGeom>
            <a:avLst/>
            <a:gdLst/>
            <a:ahLst/>
            <a:cxnLst/>
            <a:rect l="l" t="t" r="r" b="b"/>
            <a:pathLst>
              <a:path w="3288780" h="4216385">
                <a:moveTo>
                  <a:pt x="0" y="0"/>
                </a:moveTo>
                <a:lnTo>
                  <a:pt x="3288780" y="0"/>
                </a:lnTo>
                <a:lnTo>
                  <a:pt x="3288780" y="4216384"/>
                </a:lnTo>
                <a:lnTo>
                  <a:pt x="0" y="421638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62" name="TextBox 62"/>
          <p:cNvSpPr txBox="1"/>
          <p:nvPr/>
        </p:nvSpPr>
        <p:spPr>
          <a:xfrm>
            <a:off x="1334805" y="2569728"/>
            <a:ext cx="2623409" cy="882101"/>
          </a:xfrm>
          <a:prstGeom prst="rect">
            <a:avLst/>
          </a:prstGeom>
        </p:spPr>
        <p:txBody>
          <a:bodyPr lIns="0" tIns="0" rIns="0" bIns="0" rtlCol="0" anchor="t">
            <a:spAutoFit/>
          </a:bodyPr>
          <a:lstStyle/>
          <a:p>
            <a:pPr marL="0" lvl="0" indent="0" algn="ctr">
              <a:lnSpc>
                <a:spcPts val="3448"/>
              </a:lnSpc>
              <a:spcBef>
                <a:spcPct val="0"/>
              </a:spcBef>
            </a:pPr>
            <a:r>
              <a:rPr lang="en-US" sz="3315" dirty="0">
                <a:solidFill>
                  <a:srgbClr val="FFFFFF"/>
                </a:solidFill>
                <a:latin typeface="Poppins Bold"/>
              </a:rPr>
              <a:t>Dink </a:t>
            </a:r>
            <a:r>
              <a:rPr lang="en-US" sz="3315" dirty="0" err="1">
                <a:solidFill>
                  <a:srgbClr val="FFFFFF"/>
                </a:solidFill>
                <a:latin typeface="Poppins Bold"/>
              </a:rPr>
              <a:t>Voor</a:t>
            </a:r>
            <a:r>
              <a:rPr lang="en-US" sz="3315" dirty="0">
                <a:solidFill>
                  <a:srgbClr val="FFFFFF"/>
                </a:solidFill>
                <a:latin typeface="Poppins Bold"/>
              </a:rPr>
              <a:t> Jy </a:t>
            </a:r>
            <a:r>
              <a:rPr lang="en-US" sz="3315" dirty="0" err="1">
                <a:solidFill>
                  <a:srgbClr val="FFFFFF"/>
                </a:solidFill>
                <a:latin typeface="Poppins Bold"/>
              </a:rPr>
              <a:t>Optree</a:t>
            </a:r>
            <a:endParaRPr lang="en-US" sz="3315" dirty="0">
              <a:solidFill>
                <a:srgbClr val="FFFFFF"/>
              </a:solidFill>
              <a:latin typeface="Poppins Bold"/>
            </a:endParaRPr>
          </a:p>
        </p:txBody>
      </p:sp>
      <p:sp>
        <p:nvSpPr>
          <p:cNvPr id="63" name="TextBox 63"/>
          <p:cNvSpPr txBox="1"/>
          <p:nvPr/>
        </p:nvSpPr>
        <p:spPr>
          <a:xfrm>
            <a:off x="5662337" y="2569728"/>
            <a:ext cx="2623409" cy="882101"/>
          </a:xfrm>
          <a:prstGeom prst="rect">
            <a:avLst/>
          </a:prstGeom>
        </p:spPr>
        <p:txBody>
          <a:bodyPr lIns="0" tIns="0" rIns="0" bIns="0" rtlCol="0" anchor="t">
            <a:spAutoFit/>
          </a:bodyPr>
          <a:lstStyle/>
          <a:p>
            <a:pPr marL="0" lvl="0" indent="0" algn="ctr">
              <a:lnSpc>
                <a:spcPts val="3448"/>
              </a:lnSpc>
              <a:spcBef>
                <a:spcPct val="0"/>
              </a:spcBef>
            </a:pPr>
            <a:r>
              <a:rPr lang="en-US" sz="3315" dirty="0" err="1">
                <a:solidFill>
                  <a:srgbClr val="FFFFFF"/>
                </a:solidFill>
                <a:latin typeface="Poppins Bold"/>
              </a:rPr>
              <a:t>Versamel</a:t>
            </a:r>
            <a:r>
              <a:rPr lang="en-US" sz="3315" dirty="0">
                <a:solidFill>
                  <a:srgbClr val="FFFFFF"/>
                </a:solidFill>
                <a:latin typeface="Poppins Bold"/>
              </a:rPr>
              <a:t> </a:t>
            </a:r>
            <a:r>
              <a:rPr lang="en-US" sz="3315" dirty="0" err="1">
                <a:solidFill>
                  <a:srgbClr val="FFFFFF"/>
                </a:solidFill>
                <a:latin typeface="Poppins Bold"/>
              </a:rPr>
              <a:t>Inligting</a:t>
            </a:r>
            <a:endParaRPr lang="en-US" sz="3315" dirty="0">
              <a:solidFill>
                <a:srgbClr val="FFFFFF"/>
              </a:solidFill>
              <a:latin typeface="Poppins Bold"/>
            </a:endParaRPr>
          </a:p>
        </p:txBody>
      </p:sp>
      <p:sp>
        <p:nvSpPr>
          <p:cNvPr id="64" name="TextBox 64"/>
          <p:cNvSpPr txBox="1"/>
          <p:nvPr/>
        </p:nvSpPr>
        <p:spPr>
          <a:xfrm>
            <a:off x="9978424" y="2569728"/>
            <a:ext cx="2623409" cy="1318118"/>
          </a:xfrm>
          <a:prstGeom prst="rect">
            <a:avLst/>
          </a:prstGeom>
        </p:spPr>
        <p:txBody>
          <a:bodyPr lIns="0" tIns="0" rIns="0" bIns="0" rtlCol="0" anchor="t">
            <a:spAutoFit/>
          </a:bodyPr>
          <a:lstStyle/>
          <a:p>
            <a:pPr marL="0" lvl="0" indent="0" algn="ctr">
              <a:lnSpc>
                <a:spcPts val="3448"/>
              </a:lnSpc>
              <a:spcBef>
                <a:spcPct val="0"/>
              </a:spcBef>
            </a:pPr>
            <a:r>
              <a:rPr lang="en-US" sz="3315" dirty="0" err="1">
                <a:solidFill>
                  <a:srgbClr val="FFFFFF"/>
                </a:solidFill>
                <a:latin typeface="Poppins Bold"/>
              </a:rPr>
              <a:t>Identifiseer</a:t>
            </a:r>
            <a:r>
              <a:rPr lang="en-US" sz="3315" dirty="0">
                <a:solidFill>
                  <a:srgbClr val="FFFFFF"/>
                </a:solidFill>
                <a:latin typeface="Poppins Bold"/>
              </a:rPr>
              <a:t> </a:t>
            </a:r>
            <a:r>
              <a:rPr lang="en-US" sz="3315" dirty="0" err="1">
                <a:solidFill>
                  <a:srgbClr val="FFFFFF"/>
                </a:solidFill>
                <a:latin typeface="Poppins Bold"/>
              </a:rPr>
              <a:t>Jou</a:t>
            </a:r>
            <a:r>
              <a:rPr lang="en-US" sz="3315" dirty="0">
                <a:solidFill>
                  <a:srgbClr val="FFFFFF"/>
                </a:solidFill>
                <a:latin typeface="Poppins Bold"/>
              </a:rPr>
              <a:t> </a:t>
            </a:r>
            <a:r>
              <a:rPr lang="en-US" sz="3315" dirty="0" err="1">
                <a:solidFill>
                  <a:srgbClr val="FFFFFF"/>
                </a:solidFill>
                <a:latin typeface="Poppins Bold"/>
              </a:rPr>
              <a:t>Waardes</a:t>
            </a:r>
            <a:endParaRPr lang="en-US" sz="3315" dirty="0">
              <a:solidFill>
                <a:srgbClr val="FFFFFF"/>
              </a:solidFill>
              <a:latin typeface="Poppins Bold"/>
            </a:endParaRPr>
          </a:p>
        </p:txBody>
      </p:sp>
      <p:sp>
        <p:nvSpPr>
          <p:cNvPr id="65" name="TextBox 65"/>
          <p:cNvSpPr txBox="1"/>
          <p:nvPr/>
        </p:nvSpPr>
        <p:spPr>
          <a:xfrm>
            <a:off x="14299014" y="2569728"/>
            <a:ext cx="2623409" cy="882101"/>
          </a:xfrm>
          <a:prstGeom prst="rect">
            <a:avLst/>
          </a:prstGeom>
        </p:spPr>
        <p:txBody>
          <a:bodyPr lIns="0" tIns="0" rIns="0" bIns="0" rtlCol="0" anchor="t">
            <a:spAutoFit/>
          </a:bodyPr>
          <a:lstStyle/>
          <a:p>
            <a:pPr algn="ctr">
              <a:lnSpc>
                <a:spcPts val="3448"/>
              </a:lnSpc>
            </a:pPr>
            <a:r>
              <a:rPr lang="en-US" sz="3315" dirty="0">
                <a:solidFill>
                  <a:srgbClr val="FFFFFF"/>
                </a:solidFill>
                <a:latin typeface="Poppins Bold"/>
              </a:rPr>
              <a:t>Stel </a:t>
            </a:r>
            <a:r>
              <a:rPr lang="en-US" sz="3315" dirty="0" err="1">
                <a:solidFill>
                  <a:srgbClr val="FFFFFF"/>
                </a:solidFill>
                <a:latin typeface="Poppins Bold"/>
              </a:rPr>
              <a:t>Doelwitte</a:t>
            </a:r>
            <a:endParaRPr lang="en-US" sz="3315" dirty="0">
              <a:solidFill>
                <a:srgbClr val="FFFFFF"/>
              </a:solidFill>
              <a:latin typeface="Poppins Bold"/>
            </a:endParaRPr>
          </a:p>
        </p:txBody>
      </p:sp>
      <p:pic>
        <p:nvPicPr>
          <p:cNvPr id="66" name="Picture 65" descr="A logo with a person in the middle&#10;&#10;Description automatically generated">
            <a:extLst>
              <a:ext uri="{FF2B5EF4-FFF2-40B4-BE49-F238E27FC236}">
                <a16:creationId xmlns:a16="http://schemas.microsoft.com/office/drawing/2014/main" id="{75950793-E465-C688-51FB-2CCDBE74E92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 name="Picture 67" descr="A cartoon of a person with his finger in his mouth&#10;&#10;Description automatically generated">
            <a:extLst>
              <a:ext uri="{FF2B5EF4-FFF2-40B4-BE49-F238E27FC236}">
                <a16:creationId xmlns:a16="http://schemas.microsoft.com/office/drawing/2014/main" id="{22661F9F-A3DB-E787-9F50-C3EA3BBF7A9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86952" y="4823830"/>
            <a:ext cx="4991429" cy="4991429"/>
          </a:xfrm>
          <a:prstGeom prst="rect">
            <a:avLst/>
          </a:prstGeom>
        </p:spPr>
      </p:pic>
      <p:pic>
        <p:nvPicPr>
          <p:cNvPr id="70" name="Picture 69" descr="A logo of hands holding each other&#10;&#10;Description automatically generated">
            <a:extLst>
              <a:ext uri="{FF2B5EF4-FFF2-40B4-BE49-F238E27FC236}">
                <a16:creationId xmlns:a16="http://schemas.microsoft.com/office/drawing/2014/main" id="{9C8D94B1-90C7-A473-231E-71EF328CC7A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895443" y="4893874"/>
            <a:ext cx="5055960" cy="505596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a:extLst>
              <a:ext uri="{FF2B5EF4-FFF2-40B4-BE49-F238E27FC236}">
                <a16:creationId xmlns:a16="http://schemas.microsoft.com/office/drawing/2014/main" id="{7D56C8AC-180A-0AE2-4598-692BAA213080}"/>
              </a:ext>
            </a:extLst>
          </p:cNvPr>
          <p:cNvGraphicFramePr>
            <a:graphicFrameLocks noGrp="1"/>
          </p:cNvGraphicFramePr>
          <p:nvPr>
            <p:extLst>
              <p:ext uri="{D42A27DB-BD31-4B8C-83A1-F6EECF244321}">
                <p14:modId xmlns:p14="http://schemas.microsoft.com/office/powerpoint/2010/main" val="423036133"/>
              </p:ext>
            </p:extLst>
          </p:nvPr>
        </p:nvGraphicFramePr>
        <p:xfrm>
          <a:off x="670560" y="-38099"/>
          <a:ext cx="17007840" cy="10325097"/>
        </p:xfrm>
        <a:graphic>
          <a:graphicData uri="http://schemas.openxmlformats.org/drawingml/2006/table">
            <a:tbl>
              <a:tblPr firstRow="1" firstCol="1" bandRow="1"/>
              <a:tblGrid>
                <a:gridCol w="4603308">
                  <a:extLst>
                    <a:ext uri="{9D8B030D-6E8A-4147-A177-3AD203B41FA5}">
                      <a16:colId xmlns:a16="http://schemas.microsoft.com/office/drawing/2014/main" val="17775182"/>
                    </a:ext>
                  </a:extLst>
                </a:gridCol>
                <a:gridCol w="12404532">
                  <a:extLst>
                    <a:ext uri="{9D8B030D-6E8A-4147-A177-3AD203B41FA5}">
                      <a16:colId xmlns:a16="http://schemas.microsoft.com/office/drawing/2014/main" val="3173954408"/>
                    </a:ext>
                  </a:extLst>
                </a:gridCol>
              </a:tblGrid>
              <a:tr h="642042">
                <a:tc>
                  <a:txBody>
                    <a:bodyPr/>
                    <a:lstStyle/>
                    <a:p>
                      <a:pPr>
                        <a:lnSpc>
                          <a:spcPct val="115000"/>
                        </a:lnSpc>
                        <a:spcAft>
                          <a:spcPts val="800"/>
                        </a:spcAft>
                      </a:pPr>
                      <a:r>
                        <a:rPr lang="af-ZA" sz="2000" b="1" kern="100">
                          <a:effectLst/>
                          <a:latin typeface="Poppins" panose="00000500000000000000" pitchFamily="2" charset="0"/>
                          <a:ea typeface="Calibri" panose="020F0502020204030204" pitchFamily="34" charset="0"/>
                          <a:cs typeface="Poppins" panose="00000500000000000000" pitchFamily="2" charset="0"/>
                        </a:rPr>
                        <a:t>Plan</a:t>
                      </a:r>
                      <a:endParaRPr lang="en-US" sz="2000" kern="100">
                        <a:effectLst/>
                        <a:latin typeface="Poppins" panose="00000500000000000000" pitchFamily="2" charset="0"/>
                        <a:ea typeface="Calibri" panose="020F0502020204030204" pitchFamily="34" charset="0"/>
                        <a:cs typeface="Poppins" panose="00000500000000000000" pitchFamily="2"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800"/>
                        </a:spcAft>
                      </a:pPr>
                      <a:r>
                        <a:rPr lang="af-ZA" sz="2000" b="1" kern="100" dirty="0">
                          <a:effectLst/>
                          <a:latin typeface="Poppins" panose="00000500000000000000" pitchFamily="2" charset="0"/>
                          <a:ea typeface="Calibri" panose="020F0502020204030204" pitchFamily="34" charset="0"/>
                          <a:cs typeface="Poppins" panose="00000500000000000000" pitchFamily="2" charset="0"/>
                        </a:rPr>
                        <a:t>Voorbeeld reaksies</a:t>
                      </a:r>
                      <a:endParaRPr lang="en-US" sz="2000" kern="100" dirty="0">
                        <a:effectLst/>
                        <a:latin typeface="Poppins" panose="00000500000000000000" pitchFamily="2" charset="0"/>
                        <a:ea typeface="Calibri" panose="020F0502020204030204" pitchFamily="34" charset="0"/>
                        <a:cs typeface="Poppins" panose="00000500000000000000" pitchFamily="2"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0497064"/>
                  </a:ext>
                </a:extLst>
              </a:tr>
              <a:tr h="1075895">
                <a:tc>
                  <a:txBody>
                    <a:bodyPr/>
                    <a:lstStyle/>
                    <a:p>
                      <a:pPr>
                        <a:lnSpc>
                          <a:spcPct val="115000"/>
                        </a:lnSpc>
                        <a:spcAft>
                          <a:spcPts val="800"/>
                        </a:spcAft>
                      </a:pPr>
                      <a:r>
                        <a:rPr lang="af-ZA" sz="2000" b="1" kern="100" dirty="0">
                          <a:solidFill>
                            <a:srgbClr val="000000"/>
                          </a:solidFill>
                          <a:effectLst/>
                          <a:latin typeface="Poppins" panose="00000500000000000000" pitchFamily="2" charset="0"/>
                          <a:ea typeface="Calibri" panose="020F0502020204030204" pitchFamily="34" charset="0"/>
                          <a:cs typeface="Poppins" panose="00000500000000000000" pitchFamily="2" charset="0"/>
                        </a:rPr>
                        <a:t>Maak verskoning</a:t>
                      </a:r>
                      <a:endParaRPr lang="en-US" sz="2000" kern="100" dirty="0">
                        <a:effectLst/>
                        <a:latin typeface="Poppins" panose="00000500000000000000" pitchFamily="2" charset="0"/>
                        <a:ea typeface="Calibri" panose="020F0502020204030204" pitchFamily="34" charset="0"/>
                        <a:cs typeface="Poppins" panose="00000500000000000000" pitchFamily="2"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9EA2"/>
                    </a:solidFill>
                  </a:tcPr>
                </a:tc>
                <a:tc>
                  <a:txBody>
                    <a:bodyPr/>
                    <a:lstStyle/>
                    <a:p>
                      <a:pPr marL="342900" lvl="0" indent="-342900">
                        <a:lnSpc>
                          <a:spcPct val="150000"/>
                        </a:lnSpc>
                        <a:buSzPts val="1000"/>
                        <a:buFont typeface="Symbol" panose="05050102010706020507" pitchFamily="18" charset="2"/>
                        <a:buChar char=""/>
                      </a:pPr>
                      <a:r>
                        <a:rPr lang="af-ZA" sz="2000" kern="100">
                          <a:solidFill>
                            <a:srgbClr val="000000"/>
                          </a:solidFill>
                          <a:effectLst/>
                          <a:latin typeface="Poppins" panose="00000500000000000000" pitchFamily="2" charset="0"/>
                          <a:ea typeface="Calibri" panose="020F0502020204030204" pitchFamily="34" charset="0"/>
                          <a:cs typeface="Poppins" panose="00000500000000000000" pitchFamily="2" charset="0"/>
                        </a:rPr>
                        <a:t>"Ek kan nie bly nie; ek moet my pa met iets gaan help."</a:t>
                      </a:r>
                      <a:endParaRPr lang="en-US" sz="2000" kern="100">
                        <a:effectLst/>
                        <a:latin typeface="Poppins" panose="00000500000000000000" pitchFamily="2" charset="0"/>
                        <a:ea typeface="Calibri" panose="020F0502020204030204" pitchFamily="34" charset="0"/>
                        <a:cs typeface="Poppins" panose="00000500000000000000" pitchFamily="2" charset="0"/>
                      </a:endParaRPr>
                    </a:p>
                    <a:p>
                      <a:pPr marL="342900" lvl="0" indent="-342900">
                        <a:lnSpc>
                          <a:spcPct val="150000"/>
                        </a:lnSpc>
                        <a:spcAft>
                          <a:spcPts val="800"/>
                        </a:spcAft>
                        <a:buSzPts val="1000"/>
                        <a:buFont typeface="Symbol" panose="05050102010706020507" pitchFamily="18" charset="2"/>
                        <a:buChar char=""/>
                      </a:pPr>
                      <a:r>
                        <a:rPr lang="af-ZA" sz="2000" kern="100">
                          <a:solidFill>
                            <a:srgbClr val="000000"/>
                          </a:solidFill>
                          <a:effectLst/>
                          <a:latin typeface="Poppins" panose="00000500000000000000" pitchFamily="2" charset="0"/>
                          <a:ea typeface="Calibri" panose="020F0502020204030204" pitchFamily="34" charset="0"/>
                          <a:cs typeface="Poppins" panose="00000500000000000000" pitchFamily="2" charset="0"/>
                        </a:rPr>
                        <a:t>"Daai goed maak my siek."</a:t>
                      </a:r>
                      <a:endParaRPr lang="en-US" sz="2000" kern="100">
                        <a:effectLst/>
                        <a:latin typeface="Poppins" panose="00000500000000000000" pitchFamily="2" charset="0"/>
                        <a:ea typeface="Calibri" panose="020F0502020204030204" pitchFamily="34" charset="0"/>
                        <a:cs typeface="Poppins" panose="00000500000000000000" pitchFamily="2"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9EA2"/>
                    </a:solidFill>
                  </a:tcPr>
                </a:tc>
                <a:extLst>
                  <a:ext uri="{0D108BD9-81ED-4DB2-BD59-A6C34878D82A}">
                    <a16:rowId xmlns:a16="http://schemas.microsoft.com/office/drawing/2014/main" val="1032421537"/>
                  </a:ext>
                </a:extLst>
              </a:tr>
              <a:tr h="1075895">
                <a:tc>
                  <a:txBody>
                    <a:bodyPr/>
                    <a:lstStyle/>
                    <a:p>
                      <a:pPr>
                        <a:lnSpc>
                          <a:spcPct val="115000"/>
                        </a:lnSpc>
                        <a:spcAft>
                          <a:spcPts val="800"/>
                        </a:spcAft>
                      </a:pPr>
                      <a:r>
                        <a:rPr lang="af-ZA" sz="2000" b="1" kern="100" dirty="0">
                          <a:effectLst/>
                          <a:latin typeface="Poppins" panose="00000500000000000000" pitchFamily="2" charset="0"/>
                          <a:ea typeface="Calibri" panose="020F0502020204030204" pitchFamily="34" charset="0"/>
                          <a:cs typeface="Poppins" panose="00000500000000000000" pitchFamily="2" charset="0"/>
                        </a:rPr>
                        <a:t>Ferm, maar beleefde weiering</a:t>
                      </a:r>
                      <a:endParaRPr lang="en-US" sz="2000" kern="100" dirty="0">
                        <a:effectLst/>
                        <a:latin typeface="Poppins" panose="00000500000000000000" pitchFamily="2" charset="0"/>
                        <a:ea typeface="Calibri" panose="020F0502020204030204" pitchFamily="34" charset="0"/>
                        <a:cs typeface="Poppins" panose="00000500000000000000" pitchFamily="2"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50000"/>
                        </a:lnSpc>
                        <a:buSzPts val="1000"/>
                        <a:buFont typeface="Symbol" panose="05050102010706020507" pitchFamily="18" charset="2"/>
                        <a:buChar char=""/>
                      </a:pPr>
                      <a:r>
                        <a:rPr lang="af-ZA" sz="2000" kern="100" dirty="0">
                          <a:effectLst/>
                          <a:latin typeface="Poppins" panose="00000500000000000000" pitchFamily="2" charset="0"/>
                          <a:ea typeface="Calibri" panose="020F0502020204030204" pitchFamily="34" charset="0"/>
                          <a:cs typeface="Poppins" panose="00000500000000000000" pitchFamily="2" charset="0"/>
                        </a:rPr>
                        <a:t>"Nee, dankie. Ek hou nie daarvan nie."</a:t>
                      </a:r>
                      <a:endParaRPr lang="en-US" sz="2000" kern="100" dirty="0">
                        <a:effectLst/>
                        <a:latin typeface="Poppins" panose="00000500000000000000" pitchFamily="2" charset="0"/>
                        <a:ea typeface="Calibri" panose="020F0502020204030204" pitchFamily="34" charset="0"/>
                        <a:cs typeface="Poppins" panose="00000500000000000000" pitchFamily="2" charset="0"/>
                      </a:endParaRPr>
                    </a:p>
                    <a:p>
                      <a:pPr marL="342900" lvl="0" indent="-342900">
                        <a:lnSpc>
                          <a:spcPct val="150000"/>
                        </a:lnSpc>
                        <a:spcAft>
                          <a:spcPts val="800"/>
                        </a:spcAft>
                        <a:buSzPts val="1000"/>
                        <a:buFont typeface="Symbol" panose="05050102010706020507" pitchFamily="18" charset="2"/>
                        <a:buChar char=""/>
                      </a:pPr>
                      <a:r>
                        <a:rPr lang="af-ZA" sz="2000" kern="100" dirty="0">
                          <a:effectLst/>
                          <a:latin typeface="Poppins" panose="00000500000000000000" pitchFamily="2" charset="0"/>
                          <a:ea typeface="Calibri" panose="020F0502020204030204" pitchFamily="34" charset="0"/>
                          <a:cs typeface="Poppins" panose="00000500000000000000" pitchFamily="2" charset="0"/>
                        </a:rPr>
                        <a:t>"Ek's </a:t>
                      </a:r>
                      <a:r>
                        <a:rPr lang="af-ZA" sz="2000" kern="100" dirty="0" err="1">
                          <a:effectLst/>
                          <a:latin typeface="Poppins" panose="00000500000000000000" pitchFamily="2" charset="0"/>
                          <a:ea typeface="Calibri" panose="020F0502020204030204" pitchFamily="34" charset="0"/>
                          <a:cs typeface="Poppins" panose="00000500000000000000" pitchFamily="2" charset="0"/>
                        </a:rPr>
                        <a:t>oukei</a:t>
                      </a:r>
                      <a:r>
                        <a:rPr lang="af-ZA" sz="2000" kern="100" dirty="0">
                          <a:effectLst/>
                          <a:latin typeface="Poppins" panose="00000500000000000000" pitchFamily="2" charset="0"/>
                          <a:ea typeface="Calibri" panose="020F0502020204030204" pitchFamily="34" charset="0"/>
                          <a:cs typeface="Poppins" panose="00000500000000000000" pitchFamily="2" charset="0"/>
                        </a:rPr>
                        <a:t>, maar dankie vir die aanbod."</a:t>
                      </a:r>
                      <a:endParaRPr lang="en-US" sz="2000" kern="100" dirty="0">
                        <a:effectLst/>
                        <a:latin typeface="Poppins" panose="00000500000000000000" pitchFamily="2" charset="0"/>
                        <a:ea typeface="Calibri" panose="020F0502020204030204" pitchFamily="34" charset="0"/>
                        <a:cs typeface="Poppins" panose="00000500000000000000" pitchFamily="2"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05009344"/>
                  </a:ext>
                </a:extLst>
              </a:tr>
              <a:tr h="1075895">
                <a:tc>
                  <a:txBody>
                    <a:bodyPr/>
                    <a:lstStyle/>
                    <a:p>
                      <a:pPr>
                        <a:lnSpc>
                          <a:spcPct val="115000"/>
                        </a:lnSpc>
                        <a:spcAft>
                          <a:spcPts val="800"/>
                        </a:spcAft>
                      </a:pPr>
                      <a:r>
                        <a:rPr lang="af-ZA" sz="2000" b="1" kern="100" dirty="0">
                          <a:solidFill>
                            <a:srgbClr val="000000"/>
                          </a:solidFill>
                          <a:effectLst/>
                          <a:latin typeface="Poppins" panose="00000500000000000000" pitchFamily="2" charset="0"/>
                          <a:ea typeface="Calibri" panose="020F0502020204030204" pitchFamily="34" charset="0"/>
                          <a:cs typeface="Poppins" panose="00000500000000000000" pitchFamily="2" charset="0"/>
                        </a:rPr>
                        <a:t>Gebruik humor</a:t>
                      </a:r>
                      <a:endParaRPr lang="en-US" sz="2000" kern="100" dirty="0">
                        <a:effectLst/>
                        <a:latin typeface="Poppins" panose="00000500000000000000" pitchFamily="2" charset="0"/>
                        <a:ea typeface="Calibri" panose="020F0502020204030204" pitchFamily="34" charset="0"/>
                        <a:cs typeface="Poppins" panose="00000500000000000000" pitchFamily="2"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9EA2"/>
                    </a:solidFill>
                  </a:tcPr>
                </a:tc>
                <a:tc>
                  <a:txBody>
                    <a:bodyPr/>
                    <a:lstStyle/>
                    <a:p>
                      <a:pPr marL="342900" lvl="0" indent="-342900">
                        <a:lnSpc>
                          <a:spcPct val="150000"/>
                        </a:lnSpc>
                        <a:buSzPts val="1000"/>
                        <a:buFont typeface="Symbol" panose="05050102010706020507" pitchFamily="18" charset="2"/>
                        <a:buChar char=""/>
                      </a:pPr>
                      <a:r>
                        <a:rPr lang="af-ZA" sz="2000" kern="100" dirty="0">
                          <a:solidFill>
                            <a:srgbClr val="000000"/>
                          </a:solidFill>
                          <a:effectLst/>
                          <a:latin typeface="Poppins" panose="00000500000000000000" pitchFamily="2" charset="0"/>
                          <a:ea typeface="Calibri" panose="020F0502020204030204" pitchFamily="34" charset="0"/>
                          <a:cs typeface="Poppins" panose="00000500000000000000" pitchFamily="2" charset="0"/>
                        </a:rPr>
                        <a:t>"Nee dankie, ek het al die breinselle nodig wat ek kan kry."</a:t>
                      </a:r>
                      <a:endParaRPr lang="en-US" sz="2000" kern="100" dirty="0">
                        <a:effectLst/>
                        <a:latin typeface="Poppins" panose="00000500000000000000" pitchFamily="2" charset="0"/>
                        <a:ea typeface="Calibri" panose="020F0502020204030204" pitchFamily="34" charset="0"/>
                        <a:cs typeface="Poppins" panose="00000500000000000000" pitchFamily="2" charset="0"/>
                      </a:endParaRPr>
                    </a:p>
                    <a:p>
                      <a:pPr marL="342900" lvl="0" indent="-342900">
                        <a:lnSpc>
                          <a:spcPct val="150000"/>
                        </a:lnSpc>
                        <a:spcAft>
                          <a:spcPts val="800"/>
                        </a:spcAft>
                        <a:buSzPts val="1000"/>
                        <a:buFont typeface="Symbol" panose="05050102010706020507" pitchFamily="18" charset="2"/>
                        <a:buChar char=""/>
                      </a:pPr>
                      <a:r>
                        <a:rPr lang="af-ZA" sz="2000" kern="100" dirty="0">
                          <a:solidFill>
                            <a:srgbClr val="000000"/>
                          </a:solidFill>
                          <a:effectLst/>
                          <a:latin typeface="Poppins" panose="00000500000000000000" pitchFamily="2" charset="0"/>
                          <a:ea typeface="Calibri" panose="020F0502020204030204" pitchFamily="34" charset="0"/>
                          <a:cs typeface="Poppins" panose="00000500000000000000" pitchFamily="2" charset="0"/>
                        </a:rPr>
                        <a:t>"Beïnvloed dwelms dan nie jou groei nie? Ek is reeds kort genoeg!"</a:t>
                      </a:r>
                      <a:endParaRPr lang="en-US" sz="2000" kern="100" dirty="0">
                        <a:effectLst/>
                        <a:latin typeface="Poppins" panose="00000500000000000000" pitchFamily="2" charset="0"/>
                        <a:ea typeface="Calibri" panose="020F0502020204030204" pitchFamily="34" charset="0"/>
                        <a:cs typeface="Poppins" panose="00000500000000000000" pitchFamily="2"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9EA2"/>
                    </a:solidFill>
                  </a:tcPr>
                </a:tc>
                <a:extLst>
                  <a:ext uri="{0D108BD9-81ED-4DB2-BD59-A6C34878D82A}">
                    <a16:rowId xmlns:a16="http://schemas.microsoft.com/office/drawing/2014/main" val="1261077362"/>
                  </a:ext>
                </a:extLst>
              </a:tr>
              <a:tr h="1075895">
                <a:tc>
                  <a:txBody>
                    <a:bodyPr/>
                    <a:lstStyle/>
                    <a:p>
                      <a:pPr>
                        <a:lnSpc>
                          <a:spcPct val="115000"/>
                        </a:lnSpc>
                        <a:spcAft>
                          <a:spcPts val="800"/>
                        </a:spcAft>
                      </a:pPr>
                      <a:r>
                        <a:rPr lang="af-ZA" sz="2000" b="1" kern="100" dirty="0">
                          <a:effectLst/>
                          <a:latin typeface="Poppins" panose="00000500000000000000" pitchFamily="2" charset="0"/>
                          <a:ea typeface="Calibri" panose="020F0502020204030204" pitchFamily="34" charset="0"/>
                          <a:cs typeface="Poppins" panose="00000500000000000000" pitchFamily="2" charset="0"/>
                        </a:rPr>
                        <a:t>Fokus op doelwitte</a:t>
                      </a:r>
                      <a:endParaRPr lang="en-US" sz="2000" kern="100" dirty="0">
                        <a:effectLst/>
                        <a:latin typeface="Poppins" panose="00000500000000000000" pitchFamily="2" charset="0"/>
                        <a:ea typeface="Calibri" panose="020F0502020204030204" pitchFamily="34" charset="0"/>
                        <a:cs typeface="Poppins" panose="00000500000000000000" pitchFamily="2"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50000"/>
                        </a:lnSpc>
                        <a:buSzPts val="1000"/>
                        <a:buFont typeface="Symbol" panose="05050102010706020507" pitchFamily="18" charset="2"/>
                        <a:buChar char=""/>
                      </a:pPr>
                      <a:r>
                        <a:rPr lang="af-ZA" sz="2000" kern="100" dirty="0">
                          <a:effectLst/>
                          <a:latin typeface="Poppins" panose="00000500000000000000" pitchFamily="2" charset="0"/>
                          <a:ea typeface="Calibri" panose="020F0502020204030204" pitchFamily="34" charset="0"/>
                          <a:cs typeface="Poppins" panose="00000500000000000000" pitchFamily="2" charset="0"/>
                        </a:rPr>
                        <a:t>"Ek werk aan my akademiese doelwitte, so ek kan dit nie waag nie."</a:t>
                      </a:r>
                      <a:endParaRPr lang="en-US" sz="2000" kern="100" dirty="0">
                        <a:effectLst/>
                        <a:latin typeface="Poppins" panose="00000500000000000000" pitchFamily="2" charset="0"/>
                        <a:ea typeface="Calibri" panose="020F0502020204030204" pitchFamily="34" charset="0"/>
                        <a:cs typeface="Poppins" panose="00000500000000000000" pitchFamily="2" charset="0"/>
                      </a:endParaRPr>
                    </a:p>
                    <a:p>
                      <a:pPr marL="342900" lvl="0" indent="-342900">
                        <a:lnSpc>
                          <a:spcPct val="150000"/>
                        </a:lnSpc>
                        <a:spcAft>
                          <a:spcPts val="800"/>
                        </a:spcAft>
                        <a:buSzPts val="1000"/>
                        <a:buFont typeface="Symbol" panose="05050102010706020507" pitchFamily="18" charset="2"/>
                        <a:buChar char=""/>
                      </a:pPr>
                      <a:r>
                        <a:rPr lang="af-ZA" sz="2000" kern="100" dirty="0">
                          <a:effectLst/>
                          <a:latin typeface="Poppins" panose="00000500000000000000" pitchFamily="2" charset="0"/>
                          <a:ea typeface="Calibri" panose="020F0502020204030204" pitchFamily="34" charset="0"/>
                          <a:cs typeface="Poppins" panose="00000500000000000000" pitchFamily="2" charset="0"/>
                        </a:rPr>
                        <a:t>"Ek wil gesond bly vir die hokkiewedstryd wat voorlê."</a:t>
                      </a:r>
                      <a:endParaRPr lang="en-US" sz="2000" kern="100" dirty="0">
                        <a:effectLst/>
                        <a:latin typeface="Poppins" panose="00000500000000000000" pitchFamily="2" charset="0"/>
                        <a:ea typeface="Calibri" panose="020F0502020204030204" pitchFamily="34" charset="0"/>
                        <a:cs typeface="Poppins" panose="00000500000000000000" pitchFamily="2"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30499328"/>
                  </a:ext>
                </a:extLst>
              </a:tr>
              <a:tr h="1075895">
                <a:tc>
                  <a:txBody>
                    <a:bodyPr/>
                    <a:lstStyle/>
                    <a:p>
                      <a:pPr>
                        <a:lnSpc>
                          <a:spcPct val="115000"/>
                        </a:lnSpc>
                        <a:spcAft>
                          <a:spcPts val="800"/>
                        </a:spcAft>
                      </a:pPr>
                      <a:r>
                        <a:rPr lang="af-ZA" sz="2000" b="1" kern="100" dirty="0">
                          <a:solidFill>
                            <a:srgbClr val="000000"/>
                          </a:solidFill>
                          <a:effectLst/>
                          <a:latin typeface="Poppins" panose="00000500000000000000" pitchFamily="2" charset="0"/>
                          <a:ea typeface="Calibri" panose="020F0502020204030204" pitchFamily="34" charset="0"/>
                          <a:cs typeface="Poppins" panose="00000500000000000000" pitchFamily="2" charset="0"/>
                        </a:rPr>
                        <a:t>Druk persoonlike waardes uit</a:t>
                      </a:r>
                      <a:endParaRPr lang="en-US" sz="2000" kern="100" dirty="0">
                        <a:effectLst/>
                        <a:latin typeface="Poppins" panose="00000500000000000000" pitchFamily="2" charset="0"/>
                        <a:ea typeface="Calibri" panose="020F0502020204030204" pitchFamily="34" charset="0"/>
                        <a:cs typeface="Poppins" panose="00000500000000000000" pitchFamily="2"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9EA2"/>
                    </a:solidFill>
                  </a:tcPr>
                </a:tc>
                <a:tc>
                  <a:txBody>
                    <a:bodyPr/>
                    <a:lstStyle/>
                    <a:p>
                      <a:pPr marL="342900" lvl="0" indent="-342900">
                        <a:lnSpc>
                          <a:spcPct val="150000"/>
                        </a:lnSpc>
                        <a:buSzPts val="1000"/>
                        <a:buFont typeface="Symbol" panose="05050102010706020507" pitchFamily="18" charset="2"/>
                        <a:buChar char=""/>
                      </a:pPr>
                      <a:r>
                        <a:rPr lang="af-ZA" sz="2000" kern="100" dirty="0">
                          <a:solidFill>
                            <a:srgbClr val="000000"/>
                          </a:solidFill>
                          <a:effectLst/>
                          <a:latin typeface="Poppins" panose="00000500000000000000" pitchFamily="2" charset="0"/>
                          <a:ea typeface="Calibri" panose="020F0502020204030204" pitchFamily="34" charset="0"/>
                          <a:cs typeface="Poppins" panose="00000500000000000000" pitchFamily="2" charset="0"/>
                        </a:rPr>
                        <a:t>"Ek glo nie daaraan om dwelmmiddels te gebruik nie, dit bots met my waardes."</a:t>
                      </a:r>
                      <a:endParaRPr lang="en-US" sz="2000" kern="100" dirty="0">
                        <a:effectLst/>
                        <a:latin typeface="Poppins" panose="00000500000000000000" pitchFamily="2" charset="0"/>
                        <a:ea typeface="Calibri" panose="020F0502020204030204" pitchFamily="34" charset="0"/>
                        <a:cs typeface="Poppins" panose="00000500000000000000" pitchFamily="2" charset="0"/>
                      </a:endParaRPr>
                    </a:p>
                    <a:p>
                      <a:pPr marL="342900" lvl="0" indent="-342900">
                        <a:lnSpc>
                          <a:spcPct val="150000"/>
                        </a:lnSpc>
                        <a:spcAft>
                          <a:spcPts val="800"/>
                        </a:spcAft>
                        <a:buSzPts val="1000"/>
                        <a:buFont typeface="Symbol" panose="05050102010706020507" pitchFamily="18" charset="2"/>
                        <a:buChar char=""/>
                      </a:pPr>
                      <a:r>
                        <a:rPr lang="nl-NL" sz="2000" kern="100" dirty="0">
                          <a:solidFill>
                            <a:srgbClr val="000000"/>
                          </a:solidFill>
                          <a:effectLst/>
                          <a:latin typeface="Poppins" panose="00000500000000000000" pitchFamily="2" charset="0"/>
                          <a:ea typeface="Calibri" panose="020F0502020204030204" pitchFamily="34" charset="0"/>
                          <a:cs typeface="Poppins" panose="00000500000000000000" pitchFamily="2" charset="0"/>
                        </a:rPr>
                        <a:t>"Ek het ander maniere om pret te hê; dit sluit nie dwelmgebruik in nie."</a:t>
                      </a:r>
                      <a:endParaRPr lang="en-US" sz="2000" kern="100" dirty="0">
                        <a:effectLst/>
                        <a:latin typeface="Poppins" panose="00000500000000000000" pitchFamily="2" charset="0"/>
                        <a:ea typeface="Calibri" panose="020F0502020204030204" pitchFamily="34" charset="0"/>
                        <a:cs typeface="Poppins" panose="00000500000000000000" pitchFamily="2"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9EA2"/>
                    </a:solidFill>
                  </a:tcPr>
                </a:tc>
                <a:extLst>
                  <a:ext uri="{0D108BD9-81ED-4DB2-BD59-A6C34878D82A}">
                    <a16:rowId xmlns:a16="http://schemas.microsoft.com/office/drawing/2014/main" val="1593858595"/>
                  </a:ext>
                </a:extLst>
              </a:tr>
              <a:tr h="1075895">
                <a:tc>
                  <a:txBody>
                    <a:bodyPr/>
                    <a:lstStyle/>
                    <a:p>
                      <a:pPr>
                        <a:lnSpc>
                          <a:spcPct val="115000"/>
                        </a:lnSpc>
                        <a:spcAft>
                          <a:spcPts val="800"/>
                        </a:spcAft>
                      </a:pPr>
                      <a:r>
                        <a:rPr lang="af-ZA" sz="2000" b="1" kern="100" dirty="0">
                          <a:effectLst/>
                          <a:latin typeface="Poppins" panose="00000500000000000000" pitchFamily="2" charset="0"/>
                          <a:ea typeface="Calibri" panose="020F0502020204030204" pitchFamily="34" charset="0"/>
                          <a:cs typeface="Poppins" panose="00000500000000000000" pitchFamily="2" charset="0"/>
                        </a:rPr>
                        <a:t>Bied alternatiewe</a:t>
                      </a:r>
                      <a:endParaRPr lang="en-US" sz="2000" kern="100" dirty="0">
                        <a:effectLst/>
                        <a:latin typeface="Poppins" panose="00000500000000000000" pitchFamily="2" charset="0"/>
                        <a:ea typeface="Calibri" panose="020F0502020204030204" pitchFamily="34" charset="0"/>
                        <a:cs typeface="Poppins" panose="00000500000000000000" pitchFamily="2"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50000"/>
                        </a:lnSpc>
                        <a:buSzPts val="1000"/>
                        <a:buFont typeface="Symbol" panose="05050102010706020507" pitchFamily="18" charset="2"/>
                        <a:buChar char=""/>
                      </a:pPr>
                      <a:r>
                        <a:rPr lang="af-ZA" sz="2000" kern="100" dirty="0">
                          <a:effectLst/>
                          <a:latin typeface="Poppins" panose="00000500000000000000" pitchFamily="2" charset="0"/>
                          <a:ea typeface="Calibri" panose="020F0502020204030204" pitchFamily="34" charset="0"/>
                          <a:cs typeface="Poppins" panose="00000500000000000000" pitchFamily="2" charset="0"/>
                        </a:rPr>
                        <a:t>"Ek is </a:t>
                      </a:r>
                      <a:r>
                        <a:rPr lang="af-ZA" sz="2000" kern="100" dirty="0" err="1">
                          <a:effectLst/>
                          <a:latin typeface="Poppins" panose="00000500000000000000" pitchFamily="2" charset="0"/>
                          <a:ea typeface="Calibri" panose="020F0502020204030204" pitchFamily="34" charset="0"/>
                          <a:cs typeface="Poppins" panose="00000500000000000000" pitchFamily="2" charset="0"/>
                        </a:rPr>
                        <a:t>oukei</a:t>
                      </a:r>
                      <a:r>
                        <a:rPr lang="af-ZA" sz="2000" kern="100" dirty="0">
                          <a:effectLst/>
                          <a:latin typeface="Poppins" panose="00000500000000000000" pitchFamily="2" charset="0"/>
                          <a:ea typeface="Calibri" panose="020F0502020204030204" pitchFamily="34" charset="0"/>
                          <a:cs typeface="Poppins" panose="00000500000000000000" pitchFamily="2" charset="0"/>
                        </a:rPr>
                        <a:t>. Wil jy gaan rugby speel?"</a:t>
                      </a:r>
                      <a:endParaRPr lang="en-US" sz="2000" kern="100" dirty="0">
                        <a:effectLst/>
                        <a:latin typeface="Poppins" panose="00000500000000000000" pitchFamily="2" charset="0"/>
                        <a:ea typeface="Calibri" panose="020F0502020204030204" pitchFamily="34" charset="0"/>
                        <a:cs typeface="Poppins" panose="00000500000000000000" pitchFamily="2" charset="0"/>
                      </a:endParaRPr>
                    </a:p>
                    <a:p>
                      <a:pPr marL="342900" lvl="0" indent="-342900">
                        <a:lnSpc>
                          <a:spcPct val="150000"/>
                        </a:lnSpc>
                        <a:spcAft>
                          <a:spcPts val="800"/>
                        </a:spcAft>
                        <a:buSzPts val="1000"/>
                        <a:buFont typeface="Symbol" panose="05050102010706020507" pitchFamily="18" charset="2"/>
                        <a:buChar char=""/>
                      </a:pPr>
                      <a:r>
                        <a:rPr lang="af-ZA" sz="2000" kern="100" dirty="0">
                          <a:effectLst/>
                          <a:latin typeface="Poppins" panose="00000500000000000000" pitchFamily="2" charset="0"/>
                          <a:ea typeface="Calibri" panose="020F0502020204030204" pitchFamily="34" charset="0"/>
                          <a:cs typeface="Poppins" panose="00000500000000000000" pitchFamily="2" charset="0"/>
                        </a:rPr>
                        <a:t>"Nee dankie. Kom ons gaan kry eerder iets om te eet."</a:t>
                      </a:r>
                      <a:endParaRPr lang="en-US" sz="2000" kern="100" dirty="0">
                        <a:effectLst/>
                        <a:latin typeface="Poppins" panose="00000500000000000000" pitchFamily="2" charset="0"/>
                        <a:ea typeface="Calibri" panose="020F0502020204030204" pitchFamily="34" charset="0"/>
                        <a:cs typeface="Poppins" panose="00000500000000000000" pitchFamily="2"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10435310"/>
                  </a:ext>
                </a:extLst>
              </a:tr>
              <a:tr h="1075895">
                <a:tc>
                  <a:txBody>
                    <a:bodyPr/>
                    <a:lstStyle/>
                    <a:p>
                      <a:pPr>
                        <a:lnSpc>
                          <a:spcPct val="115000"/>
                        </a:lnSpc>
                        <a:spcAft>
                          <a:spcPts val="800"/>
                        </a:spcAft>
                      </a:pPr>
                      <a:r>
                        <a:rPr lang="af-ZA" sz="2000" b="1" kern="100" dirty="0">
                          <a:solidFill>
                            <a:srgbClr val="000000"/>
                          </a:solidFill>
                          <a:effectLst/>
                          <a:latin typeface="Poppins" panose="00000500000000000000" pitchFamily="2" charset="0"/>
                          <a:ea typeface="Calibri" panose="020F0502020204030204" pitchFamily="34" charset="0"/>
                          <a:cs typeface="Poppins" panose="00000500000000000000" pitchFamily="2" charset="0"/>
                        </a:rPr>
                        <a:t>Vra vir ondersteuning</a:t>
                      </a:r>
                      <a:endParaRPr lang="en-US" sz="2000" kern="100" dirty="0">
                        <a:effectLst/>
                        <a:latin typeface="Poppins" panose="00000500000000000000" pitchFamily="2" charset="0"/>
                        <a:ea typeface="Calibri" panose="020F0502020204030204" pitchFamily="34" charset="0"/>
                        <a:cs typeface="Poppins" panose="00000500000000000000" pitchFamily="2"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9EA2"/>
                    </a:solidFill>
                  </a:tcPr>
                </a:tc>
                <a:tc>
                  <a:txBody>
                    <a:bodyPr/>
                    <a:lstStyle/>
                    <a:p>
                      <a:pPr marL="342900" lvl="0" indent="-342900">
                        <a:lnSpc>
                          <a:spcPct val="150000"/>
                        </a:lnSpc>
                        <a:buSzPts val="1000"/>
                        <a:buFont typeface="Symbol" panose="05050102010706020507" pitchFamily="18" charset="2"/>
                        <a:buChar char=""/>
                      </a:pPr>
                      <a:r>
                        <a:rPr lang="af-ZA" sz="2000" kern="100" dirty="0">
                          <a:solidFill>
                            <a:srgbClr val="000000"/>
                          </a:solidFill>
                          <a:effectLst/>
                          <a:latin typeface="Poppins" panose="00000500000000000000" pitchFamily="2" charset="0"/>
                          <a:ea typeface="Calibri" panose="020F0502020204030204" pitchFamily="34" charset="0"/>
                          <a:cs typeface="Poppins" panose="00000500000000000000" pitchFamily="2" charset="0"/>
                        </a:rPr>
                        <a:t>"Ek probeer dwelms vermy, en ek sal jou ondersteuning waardeer."</a:t>
                      </a:r>
                      <a:endParaRPr lang="en-US" sz="2000" kern="100" dirty="0">
                        <a:effectLst/>
                        <a:latin typeface="Poppins" panose="00000500000000000000" pitchFamily="2" charset="0"/>
                        <a:ea typeface="Calibri" panose="020F0502020204030204" pitchFamily="34" charset="0"/>
                        <a:cs typeface="Poppins" panose="00000500000000000000" pitchFamily="2" charset="0"/>
                      </a:endParaRPr>
                    </a:p>
                    <a:p>
                      <a:pPr marL="342900" lvl="0" indent="-342900">
                        <a:lnSpc>
                          <a:spcPct val="150000"/>
                        </a:lnSpc>
                        <a:spcAft>
                          <a:spcPts val="800"/>
                        </a:spcAft>
                        <a:buSzPts val="1000"/>
                        <a:buFont typeface="Symbol" panose="05050102010706020507" pitchFamily="18" charset="2"/>
                        <a:buChar char=""/>
                      </a:pPr>
                      <a:r>
                        <a:rPr lang="af-ZA" sz="2000" kern="100" dirty="0">
                          <a:solidFill>
                            <a:srgbClr val="000000"/>
                          </a:solidFill>
                          <a:effectLst/>
                          <a:latin typeface="Poppins" panose="00000500000000000000" pitchFamily="2" charset="0"/>
                          <a:ea typeface="Calibri" panose="020F0502020204030204" pitchFamily="34" charset="0"/>
                          <a:cs typeface="Poppins" panose="00000500000000000000" pitchFamily="2" charset="0"/>
                        </a:rPr>
                        <a:t>"Kan ons almal net die aand sonder dwelms/alkohol geniet?"</a:t>
                      </a:r>
                      <a:endParaRPr lang="en-US" sz="2000" kern="100" dirty="0">
                        <a:effectLst/>
                        <a:latin typeface="Poppins" panose="00000500000000000000" pitchFamily="2" charset="0"/>
                        <a:ea typeface="Calibri" panose="020F0502020204030204" pitchFamily="34" charset="0"/>
                        <a:cs typeface="Poppins" panose="00000500000000000000" pitchFamily="2"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9EA2"/>
                    </a:solidFill>
                  </a:tcPr>
                </a:tc>
                <a:extLst>
                  <a:ext uri="{0D108BD9-81ED-4DB2-BD59-A6C34878D82A}">
                    <a16:rowId xmlns:a16="http://schemas.microsoft.com/office/drawing/2014/main" val="4211036578"/>
                  </a:ext>
                </a:extLst>
              </a:tr>
              <a:tr h="1075895">
                <a:tc>
                  <a:txBody>
                    <a:bodyPr/>
                    <a:lstStyle/>
                    <a:p>
                      <a:pPr>
                        <a:lnSpc>
                          <a:spcPct val="115000"/>
                        </a:lnSpc>
                        <a:spcAft>
                          <a:spcPts val="800"/>
                        </a:spcAft>
                      </a:pPr>
                      <a:r>
                        <a:rPr lang="af-ZA" sz="2000" b="1" kern="100" dirty="0">
                          <a:effectLst/>
                          <a:latin typeface="Poppins" panose="00000500000000000000" pitchFamily="2" charset="0"/>
                          <a:ea typeface="Calibri" panose="020F0502020204030204" pitchFamily="34" charset="0"/>
                          <a:cs typeface="Poppins" panose="00000500000000000000" pitchFamily="2" charset="0"/>
                        </a:rPr>
                        <a:t>Verlaat die situasie</a:t>
                      </a:r>
                      <a:endParaRPr lang="en-US" sz="2000" kern="100" dirty="0">
                        <a:effectLst/>
                        <a:latin typeface="Poppins" panose="00000500000000000000" pitchFamily="2" charset="0"/>
                        <a:ea typeface="Calibri" panose="020F0502020204030204" pitchFamily="34" charset="0"/>
                        <a:cs typeface="Poppins" panose="00000500000000000000" pitchFamily="2"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50000"/>
                        </a:lnSpc>
                        <a:buSzPts val="1000"/>
                        <a:buFont typeface="Symbol" panose="05050102010706020507" pitchFamily="18" charset="2"/>
                        <a:buChar char=""/>
                      </a:pPr>
                      <a:r>
                        <a:rPr lang="nl-NL" sz="2000" kern="100" dirty="0">
                          <a:effectLst/>
                          <a:latin typeface="Poppins" panose="00000500000000000000" pitchFamily="2" charset="0"/>
                          <a:ea typeface="Calibri" panose="020F0502020204030204" pitchFamily="34" charset="0"/>
                          <a:cs typeface="Poppins" panose="00000500000000000000" pitchFamily="2" charset="0"/>
                        </a:rPr>
                        <a:t>"Verskoon my, ek moet nou huis toe gaan, my ma wag vir my.“</a:t>
                      </a:r>
                    </a:p>
                    <a:p>
                      <a:pPr marL="342900" lvl="0" indent="-342900">
                        <a:lnSpc>
                          <a:spcPct val="150000"/>
                        </a:lnSpc>
                        <a:buSzPts val="1000"/>
                        <a:buFont typeface="Symbol" panose="05050102010706020507" pitchFamily="18" charset="2"/>
                        <a:buChar char=""/>
                      </a:pPr>
                      <a:r>
                        <a:rPr lang="af-ZA" sz="2000" kern="100" dirty="0">
                          <a:effectLst/>
                          <a:latin typeface="Poppins" panose="00000500000000000000" pitchFamily="2" charset="0"/>
                          <a:ea typeface="Calibri" panose="020F0502020204030204" pitchFamily="34" charset="0"/>
                          <a:cs typeface="Poppins" panose="00000500000000000000" pitchFamily="2" charset="0"/>
                        </a:rPr>
                        <a:t>"Ek voel nie lekker nie, ek sien jou later."</a:t>
                      </a:r>
                      <a:endParaRPr lang="en-US" sz="2000" kern="100" dirty="0">
                        <a:effectLst/>
                        <a:latin typeface="Poppins" panose="00000500000000000000" pitchFamily="2" charset="0"/>
                        <a:ea typeface="Calibri" panose="020F0502020204030204" pitchFamily="34" charset="0"/>
                        <a:cs typeface="Poppins" panose="00000500000000000000" pitchFamily="2"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26122823"/>
                  </a:ext>
                </a:extLst>
              </a:tr>
              <a:tr h="1075895">
                <a:tc>
                  <a:txBody>
                    <a:bodyPr/>
                    <a:lstStyle/>
                    <a:p>
                      <a:pPr>
                        <a:lnSpc>
                          <a:spcPct val="115000"/>
                        </a:lnSpc>
                        <a:spcAft>
                          <a:spcPts val="800"/>
                        </a:spcAft>
                      </a:pPr>
                      <a:r>
                        <a:rPr lang="af-ZA" sz="2000" b="1" kern="100" dirty="0">
                          <a:solidFill>
                            <a:srgbClr val="000000"/>
                          </a:solidFill>
                          <a:effectLst/>
                          <a:latin typeface="Poppins" panose="00000500000000000000" pitchFamily="2" charset="0"/>
                          <a:ea typeface="Calibri" panose="020F0502020204030204" pitchFamily="34" charset="0"/>
                          <a:cs typeface="Poppins" panose="00000500000000000000" pitchFamily="2" charset="0"/>
                        </a:rPr>
                        <a:t>Verduidelik die gevaar</a:t>
                      </a:r>
                      <a:endParaRPr lang="en-US" sz="2000" kern="100" dirty="0">
                        <a:effectLst/>
                        <a:latin typeface="Poppins" panose="00000500000000000000" pitchFamily="2" charset="0"/>
                        <a:ea typeface="Calibri" panose="020F0502020204030204" pitchFamily="34" charset="0"/>
                        <a:cs typeface="Poppins" panose="00000500000000000000" pitchFamily="2"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9EA2"/>
                    </a:solidFill>
                  </a:tcPr>
                </a:tc>
                <a:tc>
                  <a:txBody>
                    <a:bodyPr/>
                    <a:lstStyle/>
                    <a:p>
                      <a:pPr marL="342900" lvl="0" indent="-342900">
                        <a:lnSpc>
                          <a:spcPct val="150000"/>
                        </a:lnSpc>
                        <a:buSzPts val="1000"/>
                        <a:buFont typeface="Symbol" panose="05050102010706020507" pitchFamily="18" charset="2"/>
                        <a:buChar char=""/>
                      </a:pPr>
                      <a:r>
                        <a:rPr lang="af-ZA" sz="2000" kern="100" dirty="0">
                          <a:solidFill>
                            <a:srgbClr val="000000"/>
                          </a:solidFill>
                          <a:effectLst/>
                          <a:latin typeface="Poppins" panose="00000500000000000000" pitchFamily="2" charset="0"/>
                          <a:ea typeface="Calibri" panose="020F0502020204030204" pitchFamily="34" charset="0"/>
                          <a:cs typeface="Poppins" panose="00000500000000000000" pitchFamily="2" charset="0"/>
                        </a:rPr>
                        <a:t>"Nee dankie. Dwelms is baie sleg vir jou."</a:t>
                      </a:r>
                      <a:endParaRPr lang="en-US" sz="2000" kern="100" dirty="0">
                        <a:effectLst/>
                        <a:latin typeface="Poppins" panose="00000500000000000000" pitchFamily="2" charset="0"/>
                        <a:ea typeface="Calibri" panose="020F0502020204030204" pitchFamily="34" charset="0"/>
                        <a:cs typeface="Poppins" panose="00000500000000000000" pitchFamily="2" charset="0"/>
                      </a:endParaRPr>
                    </a:p>
                    <a:p>
                      <a:pPr marL="342900" lvl="0" indent="-342900">
                        <a:lnSpc>
                          <a:spcPct val="150000"/>
                        </a:lnSpc>
                        <a:spcAft>
                          <a:spcPts val="800"/>
                        </a:spcAft>
                        <a:buSzPts val="1000"/>
                        <a:buFont typeface="Symbol" panose="05050102010706020507" pitchFamily="18" charset="2"/>
                        <a:buChar char=""/>
                      </a:pPr>
                      <a:r>
                        <a:rPr lang="nl-NL" sz="2000" kern="100">
                          <a:solidFill>
                            <a:srgbClr val="000000"/>
                          </a:solidFill>
                          <a:effectLst/>
                          <a:latin typeface="Poppins" panose="00000500000000000000" pitchFamily="2" charset="0"/>
                          <a:ea typeface="Calibri" panose="020F0502020204030204" pitchFamily="34" charset="0"/>
                          <a:cs typeface="Poppins" panose="00000500000000000000" pitchFamily="2" charset="0"/>
                        </a:rPr>
                        <a:t>"</a:t>
                      </a:r>
                      <a:r>
                        <a:rPr lang="nl-NL" sz="2000" kern="100" dirty="0">
                          <a:solidFill>
                            <a:srgbClr val="000000"/>
                          </a:solidFill>
                          <a:effectLst/>
                          <a:latin typeface="Poppins" panose="00000500000000000000" pitchFamily="2" charset="0"/>
                          <a:ea typeface="Calibri" panose="020F0502020204030204" pitchFamily="34" charset="0"/>
                          <a:cs typeface="Poppins" panose="00000500000000000000" pitchFamily="2" charset="0"/>
                        </a:rPr>
                        <a:t>Het jy nie gehoor van al die kinders wat dood is weens dwelmgebruik nie?"</a:t>
                      </a:r>
                      <a:endParaRPr lang="en-US" sz="2000" kern="100" dirty="0">
                        <a:effectLst/>
                        <a:latin typeface="Poppins" panose="00000500000000000000" pitchFamily="2" charset="0"/>
                        <a:ea typeface="Calibri" panose="020F0502020204030204" pitchFamily="34" charset="0"/>
                        <a:cs typeface="Poppins" panose="00000500000000000000" pitchFamily="2"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9EA2"/>
                    </a:solidFill>
                  </a:tcPr>
                </a:tc>
                <a:extLst>
                  <a:ext uri="{0D108BD9-81ED-4DB2-BD59-A6C34878D82A}">
                    <a16:rowId xmlns:a16="http://schemas.microsoft.com/office/drawing/2014/main" val="3632082808"/>
                  </a:ext>
                </a:extLst>
              </a:tr>
            </a:tbl>
          </a:graphicData>
        </a:graphic>
      </p:graphicFrame>
      <p:pic>
        <p:nvPicPr>
          <p:cNvPr id="11" name="Picture 10" descr="A logo with a person in the middle&#10;&#10;Description automatically generated">
            <a:extLst>
              <a:ext uri="{FF2B5EF4-FFF2-40B4-BE49-F238E27FC236}">
                <a16:creationId xmlns:a16="http://schemas.microsoft.com/office/drawing/2014/main" id="{92B37270-F5C8-37B8-0B44-8CC9752345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57199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7597732-BBEF-4660-B1D7-FB6E1C5EE41B}"/>
</file>

<file path=customXml/itemProps2.xml><?xml version="1.0" encoding="utf-8"?>
<ds:datastoreItem xmlns:ds="http://schemas.openxmlformats.org/officeDocument/2006/customXml" ds:itemID="{3AE98DA9-6390-4FB1-8063-563CEEB4D5BA}"/>
</file>

<file path=docProps/app.xml><?xml version="1.0" encoding="utf-8"?>
<Properties xmlns="http://schemas.openxmlformats.org/officeDocument/2006/extended-properties" xmlns:vt="http://schemas.openxmlformats.org/officeDocument/2006/docPropsVTypes">
  <TotalTime>1535</TotalTime>
  <Words>2086</Words>
  <Application>Microsoft Office PowerPoint</Application>
  <PresentationFormat>Custom</PresentationFormat>
  <Paragraphs>170</Paragraphs>
  <Slides>11</Slides>
  <Notes>11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vt:i4>
      </vt:variant>
    </vt:vector>
  </HeadingPairs>
  <TitlesOfParts>
    <vt:vector size="20" baseType="lpstr">
      <vt:lpstr>Noto Sans Symbols</vt:lpstr>
      <vt:lpstr>Courier New</vt:lpstr>
      <vt:lpstr>Arial</vt:lpstr>
      <vt:lpstr>DM Sans</vt:lpstr>
      <vt:lpstr>Symbol</vt:lpstr>
      <vt:lpstr>Poppins Bold</vt:lpstr>
      <vt:lpstr>Poppins</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Substance Abuse Lesson 2</dc:title>
  <dc:creator>Carsten Gertz</dc:creator>
  <cp:lastModifiedBy>Hp Unit</cp:lastModifiedBy>
  <cp:revision>11</cp:revision>
  <dcterms:created xsi:type="dcterms:W3CDTF">2006-08-16T00:00:00Z</dcterms:created>
  <dcterms:modified xsi:type="dcterms:W3CDTF">2024-02-21T13:15:35Z</dcterms:modified>
  <dc:identifier>DAF0OUY6zY8</dc:identifier>
</cp:coreProperties>
</file>