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8" r:id="rId5"/>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9144000" cy="5143500" type="screen16x9"/>
  <p:notesSz cx="6858000" cy="9144000"/>
  <p:embeddedFontLst>
    <p:embeddedFont>
      <p:font typeface="ADLaM Display" panose="02010000000000000000" pitchFamily="2" charset="0"/>
      <p:regular r:id="rId17"/>
    </p:embeddedFont>
    <p:embeddedFont>
      <p:font typeface="Architects Daughter" panose="020B0604020202020204" charset="0"/>
      <p:regular r:id="rId18"/>
    </p:embeddedFont>
    <p:embeddedFont>
      <p:font typeface="Comic Sans MS" panose="030F0702030302020204" pitchFamily="66"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giSiOeUAHDijZqKpzZNVUYHMjW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90A9A5-0F75-4FF4-A91F-ECA493581BC3}" v="34" dt="2025-04-14T09:06:30.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36" autoAdjust="0"/>
    <p:restoredTop sz="69673" autoAdjust="0"/>
  </p:normalViewPr>
  <p:slideViewPr>
    <p:cSldViewPr snapToGrid="0">
      <p:cViewPr varScale="1">
        <p:scale>
          <a:sx n="71" d="100"/>
          <a:sy n="71" d="100"/>
        </p:scale>
        <p:origin x="850"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customschemas.google.com/relationships/presentationmetadata" Target="metadata"/><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AF90A9A5-0F75-4FF4-A91F-ECA493581BC3}"/>
    <pc:docChg chg="undo redo custSel modSld">
      <pc:chgData name="Megan Botes" userId="70568131-745a-489b-b4fe-9e78c579dd6d" providerId="ADAL" clId="{AF90A9A5-0F75-4FF4-A91F-ECA493581BC3}" dt="2025-04-14T09:08:34.601" v="570" actId="478"/>
      <pc:docMkLst>
        <pc:docMk/>
      </pc:docMkLst>
      <pc:sldChg chg="addSp modSp modNotesTx">
        <pc:chgData name="Megan Botes" userId="70568131-745a-489b-b4fe-9e78c579dd6d" providerId="ADAL" clId="{AF90A9A5-0F75-4FF4-A91F-ECA493581BC3}" dt="2025-04-10T05:54:32.664" v="226" actId="20577"/>
        <pc:sldMkLst>
          <pc:docMk/>
          <pc:sldMk cId="0" sldId="256"/>
        </pc:sldMkLst>
        <pc:picChg chg="add mod">
          <ac:chgData name="Megan Botes" userId="70568131-745a-489b-b4fe-9e78c579dd6d" providerId="ADAL" clId="{AF90A9A5-0F75-4FF4-A91F-ECA493581BC3}" dt="2025-04-09T13:15:22.854" v="1" actId="1076"/>
          <ac:picMkLst>
            <pc:docMk/>
            <pc:sldMk cId="0" sldId="256"/>
            <ac:picMk id="2" creationId="{3E5FAA65-D2DB-B502-C437-79083E9812D1}"/>
          </ac:picMkLst>
        </pc:picChg>
      </pc:sldChg>
      <pc:sldChg chg="addSp modSp mod modNotesTx">
        <pc:chgData name="Megan Botes" userId="70568131-745a-489b-b4fe-9e78c579dd6d" providerId="ADAL" clId="{AF90A9A5-0F75-4FF4-A91F-ECA493581BC3}" dt="2025-04-10T05:54:09.670" v="218"/>
        <pc:sldMkLst>
          <pc:docMk/>
          <pc:sldMk cId="0" sldId="257"/>
        </pc:sldMkLst>
        <pc:spChg chg="mod">
          <ac:chgData name="Megan Botes" userId="70568131-745a-489b-b4fe-9e78c579dd6d" providerId="ADAL" clId="{AF90A9A5-0F75-4FF4-A91F-ECA493581BC3}" dt="2025-04-09T13:27:52.895" v="59" actId="20577"/>
          <ac:spMkLst>
            <pc:docMk/>
            <pc:sldMk cId="0" sldId="257"/>
            <ac:spMk id="129" creationId="{00000000-0000-0000-0000-000000000000}"/>
          </ac:spMkLst>
        </pc:spChg>
        <pc:spChg chg="mod">
          <ac:chgData name="Megan Botes" userId="70568131-745a-489b-b4fe-9e78c579dd6d" providerId="ADAL" clId="{AF90A9A5-0F75-4FF4-A91F-ECA493581BC3}" dt="2025-04-09T13:27:55.783" v="62" actId="20577"/>
          <ac:spMkLst>
            <pc:docMk/>
            <pc:sldMk cId="0" sldId="257"/>
            <ac:spMk id="130" creationId="{00000000-0000-0000-0000-000000000000}"/>
          </ac:spMkLst>
        </pc:spChg>
        <pc:picChg chg="add mod">
          <ac:chgData name="Megan Botes" userId="70568131-745a-489b-b4fe-9e78c579dd6d" providerId="ADAL" clId="{AF90A9A5-0F75-4FF4-A91F-ECA493581BC3}" dt="2025-04-09T13:15:26.776" v="2"/>
          <ac:picMkLst>
            <pc:docMk/>
            <pc:sldMk cId="0" sldId="257"/>
            <ac:picMk id="2" creationId="{A98CF893-960C-ED4A-9662-E60A58D354F5}"/>
          </ac:picMkLst>
        </pc:picChg>
      </pc:sldChg>
      <pc:sldChg chg="addSp modSp mod modNotesTx">
        <pc:chgData name="Megan Botes" userId="70568131-745a-489b-b4fe-9e78c579dd6d" providerId="ADAL" clId="{AF90A9A5-0F75-4FF4-A91F-ECA493581BC3}" dt="2025-04-10T05:54:27.694" v="219"/>
        <pc:sldMkLst>
          <pc:docMk/>
          <pc:sldMk cId="0" sldId="258"/>
        </pc:sldMkLst>
        <pc:spChg chg="mod">
          <ac:chgData name="Megan Botes" userId="70568131-745a-489b-b4fe-9e78c579dd6d" providerId="ADAL" clId="{AF90A9A5-0F75-4FF4-A91F-ECA493581BC3}" dt="2025-04-09T13:29:21.551" v="66" actId="122"/>
          <ac:spMkLst>
            <pc:docMk/>
            <pc:sldMk cId="0" sldId="258"/>
            <ac:spMk id="138" creationId="{00000000-0000-0000-0000-000000000000}"/>
          </ac:spMkLst>
        </pc:spChg>
        <pc:picChg chg="add mod">
          <ac:chgData name="Megan Botes" userId="70568131-745a-489b-b4fe-9e78c579dd6d" providerId="ADAL" clId="{AF90A9A5-0F75-4FF4-A91F-ECA493581BC3}" dt="2025-04-09T13:15:28.532" v="3"/>
          <ac:picMkLst>
            <pc:docMk/>
            <pc:sldMk cId="0" sldId="258"/>
            <ac:picMk id="2" creationId="{ECB13F0E-3724-B05B-AEF9-5FACFE7EF576}"/>
          </ac:picMkLst>
        </pc:picChg>
        <pc:picChg chg="mod">
          <ac:chgData name="Megan Botes" userId="70568131-745a-489b-b4fe-9e78c579dd6d" providerId="ADAL" clId="{AF90A9A5-0F75-4FF4-A91F-ECA493581BC3}" dt="2025-04-09T13:15:34.489" v="4" actId="14100"/>
          <ac:picMkLst>
            <pc:docMk/>
            <pc:sldMk cId="0" sldId="258"/>
            <ac:picMk id="137" creationId="{00000000-0000-0000-0000-000000000000}"/>
          </ac:picMkLst>
        </pc:picChg>
      </pc:sldChg>
      <pc:sldChg chg="addSp modSp mod modNotesTx">
        <pc:chgData name="Megan Botes" userId="70568131-745a-489b-b4fe-9e78c579dd6d" providerId="ADAL" clId="{AF90A9A5-0F75-4FF4-A91F-ECA493581BC3}" dt="2025-04-10T05:55:34.212" v="264" actId="20577"/>
        <pc:sldMkLst>
          <pc:docMk/>
          <pc:sldMk cId="0" sldId="259"/>
        </pc:sldMkLst>
        <pc:spChg chg="mod">
          <ac:chgData name="Megan Botes" userId="70568131-745a-489b-b4fe-9e78c579dd6d" providerId="ADAL" clId="{AF90A9A5-0F75-4FF4-A91F-ECA493581BC3}" dt="2025-04-09T13:15:47.926" v="8" actId="113"/>
          <ac:spMkLst>
            <pc:docMk/>
            <pc:sldMk cId="0" sldId="259"/>
            <ac:spMk id="143" creationId="{00000000-0000-0000-0000-000000000000}"/>
          </ac:spMkLst>
        </pc:spChg>
        <pc:picChg chg="add mod">
          <ac:chgData name="Megan Botes" userId="70568131-745a-489b-b4fe-9e78c579dd6d" providerId="ADAL" clId="{AF90A9A5-0F75-4FF4-A91F-ECA493581BC3}" dt="2025-04-09T13:15:40.876" v="6"/>
          <ac:picMkLst>
            <pc:docMk/>
            <pc:sldMk cId="0" sldId="259"/>
            <ac:picMk id="2" creationId="{00255795-9FF2-A048-9D07-E5AF664D7248}"/>
          </ac:picMkLst>
        </pc:picChg>
      </pc:sldChg>
      <pc:sldChg chg="addSp delSp modSp mod modNotesTx">
        <pc:chgData name="Megan Botes" userId="70568131-745a-489b-b4fe-9e78c579dd6d" providerId="ADAL" clId="{AF90A9A5-0F75-4FF4-A91F-ECA493581BC3}" dt="2025-04-14T09:08:34.601" v="570" actId="478"/>
        <pc:sldMkLst>
          <pc:docMk/>
          <pc:sldMk cId="0" sldId="260"/>
        </pc:sldMkLst>
        <pc:spChg chg="add del mod">
          <ac:chgData name="Megan Botes" userId="70568131-745a-489b-b4fe-9e78c579dd6d" providerId="ADAL" clId="{AF90A9A5-0F75-4FF4-A91F-ECA493581BC3}" dt="2025-04-14T09:08:14.424" v="561" actId="478"/>
          <ac:spMkLst>
            <pc:docMk/>
            <pc:sldMk cId="0" sldId="260"/>
            <ac:spMk id="3" creationId="{FF3F2228-DC15-8608-B4D1-99BD6A832A9D}"/>
          </ac:spMkLst>
        </pc:spChg>
        <pc:spChg chg="add del mod">
          <ac:chgData name="Megan Botes" userId="70568131-745a-489b-b4fe-9e78c579dd6d" providerId="ADAL" clId="{AF90A9A5-0F75-4FF4-A91F-ECA493581BC3}" dt="2025-04-14T09:08:16.047" v="562" actId="478"/>
          <ac:spMkLst>
            <pc:docMk/>
            <pc:sldMk cId="0" sldId="260"/>
            <ac:spMk id="5" creationId="{11833F42-1327-FA0E-CC9D-8E6980B3F3F7}"/>
          </ac:spMkLst>
        </pc:spChg>
        <pc:spChg chg="add del mod">
          <ac:chgData name="Megan Botes" userId="70568131-745a-489b-b4fe-9e78c579dd6d" providerId="ADAL" clId="{AF90A9A5-0F75-4FF4-A91F-ECA493581BC3}" dt="2025-04-14T09:08:18.074" v="563" actId="478"/>
          <ac:spMkLst>
            <pc:docMk/>
            <pc:sldMk cId="0" sldId="260"/>
            <ac:spMk id="7" creationId="{9FAA56EB-1A27-B4D3-6176-A19B1593F9E5}"/>
          </ac:spMkLst>
        </pc:spChg>
        <pc:spChg chg="add del mod">
          <ac:chgData name="Megan Botes" userId="70568131-745a-489b-b4fe-9e78c579dd6d" providerId="ADAL" clId="{AF90A9A5-0F75-4FF4-A91F-ECA493581BC3}" dt="2025-04-14T09:08:20.189" v="564" actId="478"/>
          <ac:spMkLst>
            <pc:docMk/>
            <pc:sldMk cId="0" sldId="260"/>
            <ac:spMk id="9" creationId="{6AD0CBFF-BB20-99E8-86E6-BCBE3895BC33}"/>
          </ac:spMkLst>
        </pc:spChg>
        <pc:spChg chg="add del mod">
          <ac:chgData name="Megan Botes" userId="70568131-745a-489b-b4fe-9e78c579dd6d" providerId="ADAL" clId="{AF90A9A5-0F75-4FF4-A91F-ECA493581BC3}" dt="2025-04-14T09:08:34.601" v="570" actId="478"/>
          <ac:spMkLst>
            <pc:docMk/>
            <pc:sldMk cId="0" sldId="260"/>
            <ac:spMk id="11" creationId="{AACB4A22-19AD-16D0-DAE5-741675BD209D}"/>
          </ac:spMkLst>
        </pc:spChg>
        <pc:spChg chg="add del mod">
          <ac:chgData name="Megan Botes" userId="70568131-745a-489b-b4fe-9e78c579dd6d" providerId="ADAL" clId="{AF90A9A5-0F75-4FF4-A91F-ECA493581BC3}" dt="2025-04-14T09:08:32.837" v="569" actId="478"/>
          <ac:spMkLst>
            <pc:docMk/>
            <pc:sldMk cId="0" sldId="260"/>
            <ac:spMk id="13" creationId="{E8E81ECE-CD54-A8B2-9C68-F4F76811EB2B}"/>
          </ac:spMkLst>
        </pc:spChg>
        <pc:picChg chg="add mod">
          <ac:chgData name="Megan Botes" userId="70568131-745a-489b-b4fe-9e78c579dd6d" providerId="ADAL" clId="{AF90A9A5-0F75-4FF4-A91F-ECA493581BC3}" dt="2025-04-09T13:15:51.196" v="9"/>
          <ac:picMkLst>
            <pc:docMk/>
            <pc:sldMk cId="0" sldId="260"/>
            <ac:picMk id="2" creationId="{9B476DD4-8AD2-D2AF-394C-FD09EAF92329}"/>
          </ac:picMkLst>
        </pc:picChg>
        <pc:picChg chg="add mod ord modCrop">
          <ac:chgData name="Megan Botes" userId="70568131-745a-489b-b4fe-9e78c579dd6d" providerId="ADAL" clId="{AF90A9A5-0F75-4FF4-A91F-ECA493581BC3}" dt="2025-04-14T09:04:49.004" v="450" actId="1076"/>
          <ac:picMkLst>
            <pc:docMk/>
            <pc:sldMk cId="0" sldId="260"/>
            <ac:picMk id="4" creationId="{E87DD529-88BE-AD1E-8CE2-3CBEF08EA108}"/>
          </ac:picMkLst>
        </pc:picChg>
        <pc:picChg chg="add mod ord">
          <ac:chgData name="Megan Botes" userId="70568131-745a-489b-b4fe-9e78c579dd6d" providerId="ADAL" clId="{AF90A9A5-0F75-4FF4-A91F-ECA493581BC3}" dt="2025-04-10T07:58:34.657" v="386" actId="14100"/>
          <ac:picMkLst>
            <pc:docMk/>
            <pc:sldMk cId="0" sldId="260"/>
            <ac:picMk id="6" creationId="{23EA03BA-4E8E-1A5B-C270-80F18B3F07A9}"/>
          </ac:picMkLst>
        </pc:picChg>
        <pc:picChg chg="add mod ord modCrop">
          <ac:chgData name="Megan Botes" userId="70568131-745a-489b-b4fe-9e78c579dd6d" providerId="ADAL" clId="{AF90A9A5-0F75-4FF4-A91F-ECA493581BC3}" dt="2025-04-10T08:01:00.765" v="398" actId="167"/>
          <ac:picMkLst>
            <pc:docMk/>
            <pc:sldMk cId="0" sldId="260"/>
            <ac:picMk id="8" creationId="{2B47D18E-4EE2-2CB6-9F4E-39F520DBBE2D}"/>
          </ac:picMkLst>
        </pc:picChg>
        <pc:picChg chg="add mod ord modCrop">
          <ac:chgData name="Megan Botes" userId="70568131-745a-489b-b4fe-9e78c579dd6d" providerId="ADAL" clId="{AF90A9A5-0F75-4FF4-A91F-ECA493581BC3}" dt="2025-04-10T08:02:45.572" v="415" actId="167"/>
          <ac:picMkLst>
            <pc:docMk/>
            <pc:sldMk cId="0" sldId="260"/>
            <ac:picMk id="10" creationId="{268FD8CC-1368-FE2A-AC12-C2D623E59772}"/>
          </ac:picMkLst>
        </pc:picChg>
        <pc:picChg chg="add mod ord modCrop">
          <ac:chgData name="Megan Botes" userId="70568131-745a-489b-b4fe-9e78c579dd6d" providerId="ADAL" clId="{AF90A9A5-0F75-4FF4-A91F-ECA493581BC3}" dt="2025-04-10T08:04:06.900" v="424" actId="167"/>
          <ac:picMkLst>
            <pc:docMk/>
            <pc:sldMk cId="0" sldId="260"/>
            <ac:picMk id="12" creationId="{4D8E1392-661C-1DC6-F5F9-EEBD8A08698D}"/>
          </ac:picMkLst>
        </pc:picChg>
        <pc:picChg chg="add del mod ord">
          <ac:chgData name="Megan Botes" userId="70568131-745a-489b-b4fe-9e78c579dd6d" providerId="ADAL" clId="{AF90A9A5-0F75-4FF4-A91F-ECA493581BC3}" dt="2025-04-14T09:08:27.486" v="567" actId="478"/>
          <ac:picMkLst>
            <pc:docMk/>
            <pc:sldMk cId="0" sldId="260"/>
            <ac:picMk id="14" creationId="{880D3138-170A-9E83-4C95-8ECFCD6E9EEF}"/>
          </ac:picMkLst>
        </pc:picChg>
      </pc:sldChg>
      <pc:sldChg chg="addSp modSp modNotesTx">
        <pc:chgData name="Megan Botes" userId="70568131-745a-489b-b4fe-9e78c579dd6d" providerId="ADAL" clId="{AF90A9A5-0F75-4FF4-A91F-ECA493581BC3}" dt="2025-04-10T05:56:24.895" v="273"/>
        <pc:sldMkLst>
          <pc:docMk/>
          <pc:sldMk cId="0" sldId="261"/>
        </pc:sldMkLst>
        <pc:picChg chg="add mod">
          <ac:chgData name="Megan Botes" userId="70568131-745a-489b-b4fe-9e78c579dd6d" providerId="ADAL" clId="{AF90A9A5-0F75-4FF4-A91F-ECA493581BC3}" dt="2025-04-09T13:15:57.514" v="10"/>
          <ac:picMkLst>
            <pc:docMk/>
            <pc:sldMk cId="0" sldId="261"/>
            <ac:picMk id="2" creationId="{448ACD6C-E4DD-E4BA-BE4F-75BFFDB89A66}"/>
          </ac:picMkLst>
        </pc:picChg>
      </pc:sldChg>
      <pc:sldChg chg="addSp delSp modSp mod modClrScheme chgLayout modNotesTx">
        <pc:chgData name="Megan Botes" userId="70568131-745a-489b-b4fe-9e78c579dd6d" providerId="ADAL" clId="{AF90A9A5-0F75-4FF4-A91F-ECA493581BC3}" dt="2025-04-10T05:57:37.163" v="312"/>
        <pc:sldMkLst>
          <pc:docMk/>
          <pc:sldMk cId="0" sldId="262"/>
        </pc:sldMkLst>
        <pc:spChg chg="add del mod ord">
          <ac:chgData name="Megan Botes" userId="70568131-745a-489b-b4fe-9e78c579dd6d" providerId="ADAL" clId="{AF90A9A5-0F75-4FF4-A91F-ECA493581BC3}" dt="2025-04-10T05:44:22.643" v="116" actId="27636"/>
          <ac:spMkLst>
            <pc:docMk/>
            <pc:sldMk cId="0" sldId="262"/>
            <ac:spMk id="5" creationId="{23D92F39-5FA4-AD7B-A136-2921BC1444CD}"/>
          </ac:spMkLst>
        </pc:spChg>
        <pc:picChg chg="add mod">
          <ac:chgData name="Megan Botes" userId="70568131-745a-489b-b4fe-9e78c579dd6d" providerId="ADAL" clId="{AF90A9A5-0F75-4FF4-A91F-ECA493581BC3}" dt="2025-04-10T05:43:28.196" v="93" actId="27614"/>
          <ac:picMkLst>
            <pc:docMk/>
            <pc:sldMk cId="0" sldId="262"/>
            <ac:picMk id="7" creationId="{02445B42-9347-71BB-A99D-C403CDD94D9E}"/>
          </ac:picMkLst>
        </pc:picChg>
        <pc:picChg chg="add mod">
          <ac:chgData name="Megan Botes" userId="70568131-745a-489b-b4fe-9e78c579dd6d" providerId="ADAL" clId="{AF90A9A5-0F75-4FF4-A91F-ECA493581BC3}" dt="2025-04-10T05:44:15.848" v="114"/>
          <ac:picMkLst>
            <pc:docMk/>
            <pc:sldMk cId="0" sldId="262"/>
            <ac:picMk id="8" creationId="{D41D41A6-19AA-4F26-F539-499E4ED206F2}"/>
          </ac:picMkLst>
        </pc:picChg>
      </pc:sldChg>
      <pc:sldChg chg="addSp delSp modSp mod modNotesTx">
        <pc:chgData name="Megan Botes" userId="70568131-745a-489b-b4fe-9e78c579dd6d" providerId="ADAL" clId="{AF90A9A5-0F75-4FF4-A91F-ECA493581BC3}" dt="2025-04-10T05:58:32.753" v="314"/>
        <pc:sldMkLst>
          <pc:docMk/>
          <pc:sldMk cId="0" sldId="263"/>
        </pc:sldMkLst>
        <pc:picChg chg="add mod">
          <ac:chgData name="Megan Botes" userId="70568131-745a-489b-b4fe-9e78c579dd6d" providerId="ADAL" clId="{AF90A9A5-0F75-4FF4-A91F-ECA493581BC3}" dt="2025-04-09T13:16:06.298" v="12"/>
          <ac:picMkLst>
            <pc:docMk/>
            <pc:sldMk cId="0" sldId="263"/>
            <ac:picMk id="2" creationId="{5250B3EA-2A7F-9A56-79E3-79D16E50C4D4}"/>
          </ac:picMkLst>
        </pc:picChg>
        <pc:picChg chg="add mod modCrop">
          <ac:chgData name="Megan Botes" userId="70568131-745a-489b-b4fe-9e78c579dd6d" providerId="ADAL" clId="{AF90A9A5-0F75-4FF4-A91F-ECA493581BC3}" dt="2025-04-09T13:26:17.424" v="26" actId="1076"/>
          <ac:picMkLst>
            <pc:docMk/>
            <pc:sldMk cId="0" sldId="263"/>
            <ac:picMk id="4" creationId="{C61C6ECD-CB3F-8FC4-BEDB-B8A8D186E72F}"/>
          </ac:picMkLst>
        </pc:picChg>
      </pc:sldChg>
      <pc:sldChg chg="addSp delSp modSp mod modClrScheme chgLayout modNotesTx">
        <pc:chgData name="Megan Botes" userId="70568131-745a-489b-b4fe-9e78c579dd6d" providerId="ADAL" clId="{AF90A9A5-0F75-4FF4-A91F-ECA493581BC3}" dt="2025-04-10T05:59:42.375" v="347"/>
        <pc:sldMkLst>
          <pc:docMk/>
          <pc:sldMk cId="0" sldId="264"/>
        </pc:sldMkLst>
        <pc:spChg chg="add mod ord">
          <ac:chgData name="Megan Botes" userId="70568131-745a-489b-b4fe-9e78c579dd6d" providerId="ADAL" clId="{AF90A9A5-0F75-4FF4-A91F-ECA493581BC3}" dt="2025-04-10T05:49:05.772" v="178" actId="113"/>
          <ac:spMkLst>
            <pc:docMk/>
            <pc:sldMk cId="0" sldId="264"/>
            <ac:spMk id="9" creationId="{5559ABD0-FBFB-C096-574C-904B6973CD19}"/>
          </ac:spMkLst>
        </pc:spChg>
        <pc:picChg chg="add mod modCrop">
          <ac:chgData name="Megan Botes" userId="70568131-745a-489b-b4fe-9e78c579dd6d" providerId="ADAL" clId="{AF90A9A5-0F75-4FF4-A91F-ECA493581BC3}" dt="2025-04-10T05:49:01.652" v="177" actId="1076"/>
          <ac:picMkLst>
            <pc:docMk/>
            <pc:sldMk cId="0" sldId="264"/>
            <ac:picMk id="6" creationId="{FA981749-D8EB-5714-B8A8-A2A3D5699FE0}"/>
          </ac:picMkLst>
        </pc:picChg>
        <pc:picChg chg="add mod">
          <ac:chgData name="Megan Botes" userId="70568131-745a-489b-b4fe-9e78c579dd6d" providerId="ADAL" clId="{AF90A9A5-0F75-4FF4-A91F-ECA493581BC3}" dt="2025-04-10T05:49:13.961" v="179"/>
          <ac:picMkLst>
            <pc:docMk/>
            <pc:sldMk cId="0" sldId="264"/>
            <ac:picMk id="10" creationId="{2598EEA0-0CAB-0178-15F5-F8A848B70030}"/>
          </ac:picMkLst>
        </pc:picChg>
      </pc:sldChg>
      <pc:sldChg chg="addSp delSp modSp mod modNotesTx">
        <pc:chgData name="Megan Botes" userId="70568131-745a-489b-b4fe-9e78c579dd6d" providerId="ADAL" clId="{AF90A9A5-0F75-4FF4-A91F-ECA493581BC3}" dt="2025-04-10T06:00:02.434" v="356"/>
        <pc:sldMkLst>
          <pc:docMk/>
          <pc:sldMk cId="0" sldId="265"/>
        </pc:sldMkLst>
        <pc:spChg chg="mod">
          <ac:chgData name="Megan Botes" userId="70568131-745a-489b-b4fe-9e78c579dd6d" providerId="ADAL" clId="{AF90A9A5-0F75-4FF4-A91F-ECA493581BC3}" dt="2025-04-10T05:52:04.028" v="200" actId="1076"/>
          <ac:spMkLst>
            <pc:docMk/>
            <pc:sldMk cId="0" sldId="265"/>
            <ac:spMk id="229" creationId="{00000000-0000-0000-0000-000000000000}"/>
          </ac:spMkLst>
        </pc:spChg>
        <pc:spChg chg="mod">
          <ac:chgData name="Megan Botes" userId="70568131-745a-489b-b4fe-9e78c579dd6d" providerId="ADAL" clId="{AF90A9A5-0F75-4FF4-A91F-ECA493581BC3}" dt="2025-04-10T05:52:19.429" v="204" actId="1076"/>
          <ac:spMkLst>
            <pc:docMk/>
            <pc:sldMk cId="0" sldId="265"/>
            <ac:spMk id="230" creationId="{00000000-0000-0000-0000-000000000000}"/>
          </ac:spMkLst>
        </pc:spChg>
        <pc:spChg chg="mod">
          <ac:chgData name="Megan Botes" userId="70568131-745a-489b-b4fe-9e78c579dd6d" providerId="ADAL" clId="{AF90A9A5-0F75-4FF4-A91F-ECA493581BC3}" dt="2025-04-10T05:52:26.101" v="205" actId="1076"/>
          <ac:spMkLst>
            <pc:docMk/>
            <pc:sldMk cId="0" sldId="265"/>
            <ac:spMk id="232" creationId="{00000000-0000-0000-0000-000000000000}"/>
          </ac:spMkLst>
        </pc:spChg>
        <pc:spChg chg="mod">
          <ac:chgData name="Megan Botes" userId="70568131-745a-489b-b4fe-9e78c579dd6d" providerId="ADAL" clId="{AF90A9A5-0F75-4FF4-A91F-ECA493581BC3}" dt="2025-04-10T05:52:30.773" v="206" actId="14100"/>
          <ac:spMkLst>
            <pc:docMk/>
            <pc:sldMk cId="0" sldId="265"/>
            <ac:spMk id="234" creationId="{00000000-0000-0000-0000-000000000000}"/>
          </ac:spMkLst>
        </pc:spChg>
        <pc:picChg chg="add mod">
          <ac:chgData name="Megan Botes" userId="70568131-745a-489b-b4fe-9e78c579dd6d" providerId="ADAL" clId="{AF90A9A5-0F75-4FF4-A91F-ECA493581BC3}" dt="2025-04-09T13:26:34.575" v="29"/>
          <ac:picMkLst>
            <pc:docMk/>
            <pc:sldMk cId="0" sldId="265"/>
            <ac:picMk id="2" creationId="{6D397270-B6ED-4552-3BD6-3BDBC86B9EC1}"/>
          </ac:picMkLst>
        </pc:picChg>
        <pc:picChg chg="add mod ord">
          <ac:chgData name="Megan Botes" userId="70568131-745a-489b-b4fe-9e78c579dd6d" providerId="ADAL" clId="{AF90A9A5-0F75-4FF4-A91F-ECA493581BC3}" dt="2025-04-10T05:51:35.103" v="192" actId="171"/>
          <ac:picMkLst>
            <pc:docMk/>
            <pc:sldMk cId="0" sldId="265"/>
            <ac:picMk id="4" creationId="{38496D58-AB8E-3960-8A1D-FDC2C27DB2DC}"/>
          </ac:picMkLst>
        </pc:picChg>
        <pc:picChg chg="mod">
          <ac:chgData name="Megan Botes" userId="70568131-745a-489b-b4fe-9e78c579dd6d" providerId="ADAL" clId="{AF90A9A5-0F75-4FF4-A91F-ECA493581BC3}" dt="2025-04-10T05:51:55.748" v="197" actId="14100"/>
          <ac:picMkLst>
            <pc:docMk/>
            <pc:sldMk cId="0" sldId="265"/>
            <ac:picMk id="226" creationId="{00000000-0000-0000-0000-000000000000}"/>
          </ac:picMkLst>
        </pc:picChg>
        <pc:picChg chg="mod">
          <ac:chgData name="Megan Botes" userId="70568131-745a-489b-b4fe-9e78c579dd6d" providerId="ADAL" clId="{AF90A9A5-0F75-4FF4-A91F-ECA493581BC3}" dt="2025-04-10T05:52:07.557" v="201" actId="1076"/>
          <ac:picMkLst>
            <pc:docMk/>
            <pc:sldMk cId="0" sldId="265"/>
            <ac:picMk id="228" creationId="{00000000-0000-0000-0000-000000000000}"/>
          </ac:picMkLst>
        </pc:picChg>
        <pc:picChg chg="mod">
          <ac:chgData name="Megan Botes" userId="70568131-745a-489b-b4fe-9e78c579dd6d" providerId="ADAL" clId="{AF90A9A5-0F75-4FF4-A91F-ECA493581BC3}" dt="2025-04-10T05:52:35.255" v="208" actId="1076"/>
          <ac:picMkLst>
            <pc:docMk/>
            <pc:sldMk cId="0" sldId="265"/>
            <ac:picMk id="231" creationId="{00000000-0000-0000-0000-000000000000}"/>
          </ac:picMkLst>
        </pc:picChg>
        <pc:picChg chg="mod">
          <ac:chgData name="Megan Botes" userId="70568131-745a-489b-b4fe-9e78c579dd6d" providerId="ADAL" clId="{AF90A9A5-0F75-4FF4-A91F-ECA493581BC3}" dt="2025-04-10T05:52:33.747" v="207" actId="1076"/>
          <ac:picMkLst>
            <pc:docMk/>
            <pc:sldMk cId="0" sldId="265"/>
            <ac:picMk id="23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LNwb_Wb_hG0&amp;t=3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Eij_CKn9kX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ZA" dirty="0"/>
              <a:t>Slide 1 &amp; 2 Intro </a:t>
            </a:r>
          </a:p>
          <a:p>
            <a:pPr marL="0" lvl="0" indent="0" algn="l" rtl="0">
              <a:lnSpc>
                <a:spcPct val="100000"/>
              </a:lnSpc>
              <a:spcBef>
                <a:spcPts val="0"/>
              </a:spcBef>
              <a:spcAft>
                <a:spcPts val="0"/>
              </a:spcAft>
              <a:buSzPts val="1100"/>
              <a:buNone/>
            </a:pPr>
            <a:endParaRPr lang="en-ZA" b="0" i="0" dirty="0">
              <a:solidFill>
                <a:srgbClr val="000000"/>
              </a:solidFill>
              <a:latin typeface="Arial"/>
              <a:cs typeface="Arial"/>
              <a:sym typeface="Arial"/>
            </a:endParaRPr>
          </a:p>
          <a:p>
            <a:pPr marR="0" algn="just" rtl="0">
              <a:buClr>
                <a:srgbClr val="000000"/>
              </a:buClr>
              <a:buFont typeface="Noto Sans Symbols"/>
              <a:buChar char="●"/>
            </a:pPr>
            <a:r>
              <a:rPr lang="en-GB" sz="1800" b="1" i="0" u="none" strike="noStrike" baseline="0" dirty="0">
                <a:solidFill>
                  <a:srgbClr val="FF0000"/>
                </a:solidFill>
                <a:latin typeface="Calibri" panose="020F0502020204030204" pitchFamily="34" charset="0"/>
              </a:rPr>
              <a:t>Note to teacher:</a:t>
            </a:r>
            <a:r>
              <a:rPr lang="en-GB" sz="1800" b="0" i="0" u="none" strike="noStrike" baseline="0" dirty="0">
                <a:solidFill>
                  <a:srgbClr val="FF0000"/>
                </a:solidFill>
                <a:latin typeface="Calibri" panose="020F0502020204030204" pitchFamily="34" charset="0"/>
              </a:rPr>
              <a:t> These lessons will often work with discussions with a partner. At times, learners will be required to work in groups of SIX. Most of the lesson alternates between short teaching moments and brief activities. Keep an eye on the time allocation for </a:t>
            </a:r>
            <a:r>
              <a:rPr lang="en-GB" sz="1800" b="1" i="1" u="none" strike="noStrike" baseline="0" dirty="0">
                <a:solidFill>
                  <a:srgbClr val="FF0000"/>
                </a:solidFill>
                <a:latin typeface="Calibri" panose="020F0502020204030204" pitchFamily="34" charset="0"/>
              </a:rPr>
              <a:t>Activities 1-3</a:t>
            </a:r>
            <a:r>
              <a:rPr lang="en-GB" sz="1800" b="0" i="0" u="none" strike="noStrike" baseline="0" dirty="0">
                <a:solidFill>
                  <a:srgbClr val="FF0000"/>
                </a:solidFill>
                <a:latin typeface="Calibri" panose="020F0502020204030204" pitchFamily="34" charset="0"/>
              </a:rPr>
              <a:t> as they should be completed very quickly.</a:t>
            </a:r>
            <a:endParaRPr lang="en-GB" sz="1800" b="0" i="0" u="none" strike="noStrike" baseline="0" dirty="0">
              <a:solidFill>
                <a:srgbClr val="000000"/>
              </a:solidFill>
              <a:latin typeface="Calibri" panose="020F0502020204030204" pitchFamily="34" charset="0"/>
            </a:endParaRPr>
          </a:p>
          <a:p>
            <a:pPr marR="0" algn="just" rtl="0"/>
            <a:endParaRPr lang="en-ZA" sz="1800" b="0" i="0" u="none" strike="noStrike" baseline="0" dirty="0">
              <a:solidFill>
                <a:srgbClr val="000000"/>
              </a:solidFill>
              <a:latin typeface="Calibri" panose="020F0502020204030204" pitchFamily="34" charset="0"/>
            </a:endParaRPr>
          </a:p>
          <a:p>
            <a:pPr marR="0" algn="just"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Good morning, Grade 12s! Today, we’re diving into a topic that’s close to home – literally. Let me start with a question: </a:t>
            </a:r>
            <a:r>
              <a:rPr lang="en-GB" sz="1800" b="0" i="1" u="none" strike="noStrike" baseline="0" dirty="0">
                <a:solidFill>
                  <a:srgbClr val="000000"/>
                </a:solidFill>
                <a:latin typeface="Calibri" panose="020F0502020204030204" pitchFamily="34" charset="0"/>
              </a:rPr>
              <a:t>What does it mean to be part of a community?</a:t>
            </a:r>
            <a:r>
              <a:rPr lang="en-GB" sz="1800" b="0" i="0" u="none" strike="noStrike" baseline="0" dirty="0">
                <a:solidFill>
                  <a:srgbClr val="000000"/>
                </a:solidFill>
                <a:latin typeface="Calibri" panose="020F0502020204030204" pitchFamily="34" charset="0"/>
              </a:rPr>
              <a:t> (Pause for brief responses.)</a:t>
            </a: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It’s about connection, support, and </a:t>
            </a:r>
            <a:r>
              <a:rPr lang="en-GB" sz="1800" b="1" i="0" u="none" strike="noStrike" baseline="0" dirty="0">
                <a:solidFill>
                  <a:srgbClr val="000000"/>
                </a:solidFill>
                <a:latin typeface="Calibri" panose="020F0502020204030204" pitchFamily="34" charset="0"/>
              </a:rPr>
              <a:t>shared responsibility</a:t>
            </a:r>
            <a:r>
              <a:rPr lang="en-GB" sz="1800" b="0" i="0" u="none" strike="noStrike" baseline="0" dirty="0">
                <a:solidFill>
                  <a:srgbClr val="000000"/>
                </a:solidFill>
                <a:latin typeface="Calibri" panose="020F0502020204030204" pitchFamily="34" charset="0"/>
              </a:rPr>
              <a:t>. That’s our focus today: </a:t>
            </a:r>
            <a:r>
              <a:rPr lang="en-GB" sz="1800" b="0" i="1" u="none" strike="noStrike" baseline="0" dirty="0">
                <a:solidFill>
                  <a:srgbClr val="000000"/>
                </a:solidFill>
                <a:latin typeface="Calibri" panose="020F0502020204030204" pitchFamily="34" charset="0"/>
              </a:rPr>
              <a:t>The community’s role in creating environments and services that keep us safe and healthy</a:t>
            </a:r>
            <a:r>
              <a:rPr lang="en-GB" sz="1800" b="0" i="0" u="none" strike="noStrike" baseline="0" dirty="0">
                <a:solidFill>
                  <a:srgbClr val="000000"/>
                </a:solidFill>
                <a:latin typeface="Calibri" panose="020F0502020204030204" pitchFamily="34" charset="0"/>
              </a:rPr>
              <a:t>. </a:t>
            </a: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Communities aren’t just buildings and roads; they’re made of people. And every person, including you, has a role in shaping spaces that promote well-being. But what does this responsibility look like?</a:t>
            </a: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It means advocating for clean water, safe parks, quality healthcare, and holding leaders accountable. It’s also about looking out for one another, like reporting hazards or starting local projects. </a:t>
            </a:r>
          </a:p>
          <a:p>
            <a:pPr marL="0" lvl="0" indent="0" algn="l" rtl="0">
              <a:lnSpc>
                <a:spcPct val="100000"/>
              </a:lnSpc>
              <a:spcBef>
                <a:spcPts val="0"/>
              </a:spcBef>
              <a:spcAft>
                <a:spcPts val="0"/>
              </a:spcAft>
              <a:buSzPts val="1100"/>
              <a:buNone/>
            </a:pPr>
            <a:endParaRPr dirty="0"/>
          </a:p>
        </p:txBody>
      </p:sp>
      <p:sp>
        <p:nvSpPr>
          <p:cNvPr id="116" name="Google Shape;11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ZA"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ZA" dirty="0"/>
              <a:t>Slide 2:  Icebreaker: Pairs 4 minutes</a:t>
            </a:r>
            <a:endParaRPr dirty="0"/>
          </a:p>
          <a:p>
            <a:pPr marL="158750" lvl="0" indent="0" algn="l" rtl="0">
              <a:lnSpc>
                <a:spcPct val="100000"/>
              </a:lnSpc>
              <a:spcBef>
                <a:spcPts val="0"/>
              </a:spcBef>
              <a:spcAft>
                <a:spcPts val="0"/>
              </a:spcAft>
              <a:buSzPts val="1100"/>
              <a:buNone/>
            </a:pPr>
            <a:endParaRPr lang="en-ZA" dirty="0"/>
          </a:p>
          <a:p>
            <a:pPr marR="0" algn="just"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Remember last week in your reflection you were asked to “think” about an issue at school that you would like to see addressed. Write your response in </a:t>
            </a:r>
            <a:r>
              <a:rPr lang="en-GB" sz="1100" b="1" i="1" u="none" strike="noStrike" baseline="0" dirty="0">
                <a:solidFill>
                  <a:srgbClr val="000000"/>
                </a:solidFill>
                <a:latin typeface="Calibri" panose="020F0502020204030204" pitchFamily="34" charset="0"/>
              </a:rPr>
              <a:t>Activity 1 (</a:t>
            </a:r>
            <a:r>
              <a:rPr lang="en-GB" sz="1100" b="1" i="1" u="sng" strike="noStrike" baseline="0" dirty="0">
                <a:solidFill>
                  <a:srgbClr val="000000"/>
                </a:solidFill>
                <a:latin typeface="Calibri" panose="020F0502020204030204" pitchFamily="34" charset="0"/>
              </a:rPr>
              <a:t>Lesson 1 – Worksheet</a:t>
            </a:r>
            <a:r>
              <a:rPr lang="en-GB" sz="1100" b="1" i="1" u="none" strike="noStrike" baseline="0" dirty="0">
                <a:solidFill>
                  <a:srgbClr val="000000"/>
                </a:solidFill>
                <a:latin typeface="Calibri" panose="020F0502020204030204" pitchFamily="34" charset="0"/>
              </a:rPr>
              <a:t>)</a:t>
            </a:r>
            <a:r>
              <a:rPr lang="en-GB" sz="1100" b="0" i="0" u="none" strike="noStrike" baseline="0" dirty="0">
                <a:solidFill>
                  <a:srgbClr val="000000"/>
                </a:solidFill>
                <a:latin typeface="Calibri" panose="020F0502020204030204" pitchFamily="34" charset="0"/>
              </a:rPr>
              <a:t> and then share with your partner </a:t>
            </a:r>
            <a:r>
              <a:rPr lang="en-GB" sz="1100" b="1" i="0" u="none" strike="noStrike" baseline="0" dirty="0">
                <a:solidFill>
                  <a:srgbClr val="000000"/>
                </a:solidFill>
                <a:latin typeface="Calibri" panose="020F0502020204030204" pitchFamily="34" charset="0"/>
              </a:rPr>
              <a:t>what the issue was</a:t>
            </a:r>
            <a:r>
              <a:rPr lang="en-GB" sz="1100" b="0" i="0" u="none" strike="noStrike" baseline="0" dirty="0">
                <a:solidFill>
                  <a:srgbClr val="000000"/>
                </a:solidFill>
                <a:latin typeface="Calibri" panose="020F0502020204030204" pitchFamily="34" charset="0"/>
              </a:rPr>
              <a:t> that you identified and </a:t>
            </a:r>
            <a:r>
              <a:rPr lang="en-GB" sz="1100" b="1" i="0" u="none" strike="noStrike" baseline="0" dirty="0">
                <a:solidFill>
                  <a:srgbClr val="000000"/>
                </a:solidFill>
                <a:latin typeface="Calibri" panose="020F0502020204030204" pitchFamily="34" charset="0"/>
              </a:rPr>
              <a:t>how it could be solved</a:t>
            </a:r>
            <a:r>
              <a:rPr lang="en-GB" sz="1100" b="0" i="0" u="none" strike="noStrike" baseline="0" dirty="0">
                <a:solidFill>
                  <a:srgbClr val="000000"/>
                </a:solidFill>
                <a:latin typeface="Calibri" panose="020F0502020204030204" pitchFamily="34" charset="0"/>
              </a:rPr>
              <a:t>. Don’t forget to share </a:t>
            </a:r>
            <a:r>
              <a:rPr lang="en-GB" sz="1100" b="1" i="0" u="none" strike="noStrike" baseline="0" dirty="0">
                <a:solidFill>
                  <a:srgbClr val="000000"/>
                </a:solidFill>
                <a:latin typeface="Calibri" panose="020F0502020204030204" pitchFamily="34" charset="0"/>
              </a:rPr>
              <a:t>how you would fix</a:t>
            </a:r>
            <a:r>
              <a:rPr lang="en-GB" sz="1100" b="0" i="0" u="none" strike="noStrike" baseline="0" dirty="0">
                <a:solidFill>
                  <a:srgbClr val="000000"/>
                </a:solidFill>
                <a:latin typeface="Calibri" panose="020F0502020204030204" pitchFamily="34" charset="0"/>
              </a:rPr>
              <a:t> this issue, and </a:t>
            </a:r>
            <a:r>
              <a:rPr lang="en-GB" sz="1100" b="1" i="0" u="none" strike="noStrike" baseline="0" dirty="0">
                <a:solidFill>
                  <a:srgbClr val="000000"/>
                </a:solidFill>
                <a:latin typeface="Calibri" panose="020F0502020204030204" pitchFamily="34" charset="0"/>
              </a:rPr>
              <a:t>who you would ask</a:t>
            </a:r>
            <a:r>
              <a:rPr lang="en-GB" sz="1100" b="0" i="0" u="none" strike="noStrike" baseline="0" dirty="0">
                <a:solidFill>
                  <a:srgbClr val="000000"/>
                </a:solidFill>
                <a:latin typeface="Calibri" panose="020F0502020204030204" pitchFamily="34" charset="0"/>
              </a:rPr>
              <a:t> for help in solving this issue. </a:t>
            </a:r>
          </a:p>
          <a:p>
            <a:pPr marR="0" algn="l" rtl="0"/>
            <a:endParaRPr lang="en-ZA" sz="1100" b="0" i="0" u="none" strike="noStrike" baseline="0" dirty="0">
              <a:solidFill>
                <a:srgbClr val="000000"/>
              </a:solidFill>
              <a:latin typeface="Calibri" panose="020F0502020204030204" pitchFamily="34" charset="0"/>
            </a:endParaRPr>
          </a:p>
          <a:p>
            <a:pPr marR="0" algn="just"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It is challenging to fix most issues, particularly in a school environment. But, if you start to look for positive solutions to challenges, this will have a ripple effect in motivating others to become more responsible citizens. </a:t>
            </a:r>
          </a:p>
          <a:p>
            <a:pPr marR="0" algn="just" rtl="0"/>
            <a:endParaRPr lang="en-ZA" sz="1100" b="0" i="0" u="none" strike="noStrike" baseline="0" dirty="0">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ZA" dirty="0"/>
              <a:t>Slide 3:  Pairs (1 minute, 1 minute feedback)</a:t>
            </a:r>
            <a:endParaRPr dirty="0"/>
          </a:p>
          <a:p>
            <a:pPr marL="158750" lvl="0" indent="0" algn="l" rtl="0">
              <a:lnSpc>
                <a:spcPct val="100000"/>
              </a:lnSpc>
              <a:spcBef>
                <a:spcPts val="0"/>
              </a:spcBef>
              <a:spcAft>
                <a:spcPts val="0"/>
              </a:spcAft>
              <a:buSzPts val="1100"/>
              <a:buNone/>
            </a:pPr>
            <a:endParaRPr dirty="0"/>
          </a:p>
          <a:p>
            <a:pPr marR="0" algn="just"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They say a picture is worth a thousand words. Look at this image with your partner. You will have only 1 minute to identify as many issues that need to be addressed. Quickly complete </a:t>
            </a:r>
            <a:r>
              <a:rPr lang="en-GB" sz="1100" b="1" i="1" u="none" strike="noStrike" baseline="0" dirty="0">
                <a:solidFill>
                  <a:srgbClr val="000000"/>
                </a:solidFill>
                <a:latin typeface="Calibri" panose="020F0502020204030204" pitchFamily="34" charset="0"/>
              </a:rPr>
              <a:t>Activity 2</a:t>
            </a:r>
            <a:r>
              <a:rPr lang="en-GB" sz="1100" b="0" i="0" u="none" strike="noStrike" baseline="0" dirty="0">
                <a:solidFill>
                  <a:srgbClr val="000000"/>
                </a:solidFill>
                <a:latin typeface="Calibri" panose="020F0502020204030204" pitchFamily="34" charset="0"/>
              </a:rPr>
              <a:t> (</a:t>
            </a:r>
            <a:r>
              <a:rPr lang="en-GB" sz="1100" b="1" i="1" u="sng" strike="noStrike" baseline="0" dirty="0">
                <a:solidFill>
                  <a:srgbClr val="000000"/>
                </a:solidFill>
                <a:latin typeface="Calibri" panose="020F0502020204030204" pitchFamily="34" charset="0"/>
              </a:rPr>
              <a:t>Lesson 2 – Worksheet</a:t>
            </a:r>
            <a:r>
              <a:rPr lang="en-GB" sz="1100" b="0" i="0" u="none" strike="noStrike" baseline="0" dirty="0">
                <a:solidFill>
                  <a:srgbClr val="000000"/>
                </a:solidFill>
                <a:latin typeface="Calibri" panose="020F0502020204030204" pitchFamily="34" charset="0"/>
              </a:rPr>
              <a:t>).</a:t>
            </a:r>
          </a:p>
          <a:p>
            <a:pPr marR="0" algn="just" rtl="0"/>
            <a:endParaRPr lang="en-ZA" sz="1100" b="0" i="0" u="none" strike="noStrike" baseline="0" dirty="0">
              <a:solidFill>
                <a:srgbClr val="000000"/>
              </a:solidFill>
              <a:latin typeface="Calibri" panose="020F0502020204030204" pitchFamily="34" charset="0"/>
            </a:endParaRPr>
          </a:p>
          <a:p>
            <a:pPr marR="0" algn="just"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After a minute, take 1 minute to share with your partner what you identified. </a:t>
            </a:r>
          </a:p>
          <a:p>
            <a:pPr rtl="0">
              <a:buClr>
                <a:srgbClr val="000000"/>
              </a:buClr>
              <a:buFont typeface="Noto Sans Symbols"/>
              <a:buChar char="●"/>
            </a:pPr>
            <a:r>
              <a:rPr lang="en-GB" sz="1100" b="1" i="0" u="none" strike="noStrike" baseline="0" dirty="0">
                <a:solidFill>
                  <a:srgbClr val="000000"/>
                </a:solidFill>
                <a:latin typeface="Calibri" panose="020F0502020204030204" pitchFamily="34" charset="0"/>
              </a:rPr>
              <a:t>Well done Grade 12’s. Maybe these were some of the issues you identified: </a:t>
            </a:r>
            <a:r>
              <a:rPr lang="en-GB" sz="1100" b="0" i="0" u="none" strike="noStrike" baseline="0" dirty="0">
                <a:solidFill>
                  <a:srgbClr val="000000"/>
                </a:solidFill>
                <a:latin typeface="Calibri" panose="020F0502020204030204" pitchFamily="34" charset="0"/>
              </a:rPr>
              <a:t>Refer to </a:t>
            </a:r>
            <a:r>
              <a:rPr lang="en-GB" sz="1100" b="1" i="1" u="sng" strike="noStrike" baseline="0" dirty="0">
                <a:solidFill>
                  <a:srgbClr val="000000"/>
                </a:solidFill>
                <a:latin typeface="Calibri" panose="020F0502020204030204" pitchFamily="34" charset="0"/>
              </a:rPr>
              <a:t>Lesson 2 – Worksheet MEMO</a:t>
            </a:r>
            <a:r>
              <a:rPr lang="en-GB" sz="1100" b="0" i="0" u="none" strike="noStrike" baseline="0" dirty="0">
                <a:solidFill>
                  <a:srgbClr val="000000"/>
                </a:solidFill>
                <a:latin typeface="Calibri" panose="020F0502020204030204" pitchFamily="34" charset="0"/>
              </a:rPr>
              <a:t> for answers.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ZA" dirty="0"/>
              <a:t>Slide 4-6: Teacher input (1 min)</a:t>
            </a:r>
            <a:endParaRPr dirty="0"/>
          </a:p>
          <a:p>
            <a:pPr marL="0" lvl="0" indent="0" algn="l" rtl="0">
              <a:lnSpc>
                <a:spcPct val="100000"/>
              </a:lnSpc>
              <a:spcBef>
                <a:spcPts val="0"/>
              </a:spcBef>
              <a:spcAft>
                <a:spcPts val="0"/>
              </a:spcAft>
              <a:buSzPts val="1100"/>
              <a:buNone/>
            </a:pPr>
            <a:endParaRPr dirty="0"/>
          </a:p>
          <a:p>
            <a:pPr marL="0" marR="0" lvl="0" indent="0" algn="l" rtl="0">
              <a:lnSpc>
                <a:spcPct val="100000"/>
              </a:lnSpc>
              <a:spcBef>
                <a:spcPts val="0"/>
              </a:spcBef>
              <a:spcAft>
                <a:spcPts val="0"/>
              </a:spcAft>
              <a:buClr>
                <a:srgbClr val="000000"/>
              </a:buClr>
              <a:buSzPts val="1100"/>
              <a:buFont typeface="Arial"/>
              <a:buNone/>
            </a:pPr>
            <a:r>
              <a:rPr lang="en-ZA" sz="1800" b="1" u="none" strike="noStrike" dirty="0">
                <a:latin typeface="Arial"/>
                <a:ea typeface="Arial"/>
                <a:cs typeface="Arial"/>
                <a:sym typeface="Arial"/>
              </a:rPr>
              <a:t>Constitutional Rights</a:t>
            </a:r>
            <a:r>
              <a:rPr lang="en-ZA" sz="1800" u="none" strike="noStrike" dirty="0">
                <a:latin typeface="Arial"/>
                <a:ea typeface="Arial"/>
                <a:cs typeface="Arial"/>
                <a:sym typeface="Arial"/>
              </a:rPr>
              <a:t>: The South African Constitution guarantees every individual the right to a safe and healthy environment. This establishes a collective responsibility among community members to protect their surroundings and advocate for sustainable practices.</a:t>
            </a:r>
            <a:br>
              <a:rPr lang="en-ZA" sz="1800" u="none" strike="noStrike" dirty="0">
                <a:latin typeface="Arial"/>
                <a:ea typeface="Arial"/>
                <a:cs typeface="Arial"/>
                <a:sym typeface="Arial"/>
              </a:rPr>
            </a:br>
            <a:endParaRPr sz="1800" u="none" strike="noStrike" dirty="0">
              <a:latin typeface="Arial"/>
              <a:ea typeface="Arial"/>
              <a:cs typeface="Arial"/>
              <a:sym typeface="Arial"/>
            </a:endParaRPr>
          </a:p>
          <a:p>
            <a:pPr marL="0" lvl="0" indent="0" algn="l" rtl="0">
              <a:lnSpc>
                <a:spcPct val="100000"/>
              </a:lnSpc>
              <a:spcBef>
                <a:spcPts val="0"/>
              </a:spcBef>
              <a:spcAft>
                <a:spcPts val="0"/>
              </a:spcAft>
              <a:buSzPts val="1100"/>
              <a:buNone/>
            </a:pPr>
            <a:r>
              <a:rPr lang="en-ZA" dirty="0"/>
              <a:t>Because we live in a democratic society, we are expected to protect that democracy and those who live in it.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ZA" dirty="0"/>
              <a:t>Slide 5: Pair Activity (2 min)</a:t>
            </a:r>
            <a:endParaRPr dirty="0"/>
          </a:p>
          <a:p>
            <a:pPr marL="158750" lvl="0" indent="0" algn="l" rtl="0">
              <a:lnSpc>
                <a:spcPct val="100000"/>
              </a:lnSpc>
              <a:spcBef>
                <a:spcPts val="0"/>
              </a:spcBef>
              <a:spcAft>
                <a:spcPts val="0"/>
              </a:spcAft>
              <a:buSzPts val="1100"/>
              <a:buNone/>
            </a:pPr>
            <a:endParaRPr dirty="0"/>
          </a:p>
          <a:p>
            <a:pPr marR="0" algn="just" rtl="0">
              <a:buClr>
                <a:srgbClr val="000000"/>
              </a:buClr>
              <a:buFont typeface="Noto Sans Symbols"/>
              <a:buChar char="●"/>
            </a:pPr>
            <a:r>
              <a:rPr lang="en-GB" sz="1200" b="0" i="0" u="none" strike="noStrike" baseline="0" dirty="0">
                <a:solidFill>
                  <a:srgbClr val="000000"/>
                </a:solidFill>
                <a:latin typeface="Calibri" panose="020F0502020204030204" pitchFamily="34" charset="0"/>
              </a:rPr>
              <a:t>Look at the images on this slide. In the corresponding block in </a:t>
            </a:r>
            <a:r>
              <a:rPr lang="en-GB" sz="1200" b="1" i="1" u="none" strike="noStrike" baseline="0" dirty="0">
                <a:solidFill>
                  <a:srgbClr val="000000"/>
                </a:solidFill>
                <a:latin typeface="Calibri" panose="020F0502020204030204" pitchFamily="34" charset="0"/>
              </a:rPr>
              <a:t>Activity 3</a:t>
            </a:r>
            <a:r>
              <a:rPr lang="en-GB" sz="1200" b="0" i="0" u="none" strike="noStrike" baseline="0" dirty="0">
                <a:solidFill>
                  <a:srgbClr val="000000"/>
                </a:solidFill>
                <a:latin typeface="Calibri" panose="020F0502020204030204" pitchFamily="34" charset="0"/>
              </a:rPr>
              <a:t> (</a:t>
            </a:r>
            <a:r>
              <a:rPr lang="en-GB" sz="1200" b="1" i="1" u="sng" strike="noStrike" baseline="0" dirty="0">
                <a:solidFill>
                  <a:srgbClr val="000000"/>
                </a:solidFill>
                <a:latin typeface="Calibri" panose="020F0502020204030204" pitchFamily="34" charset="0"/>
              </a:rPr>
              <a:t>Lesson 2 – Worksheet</a:t>
            </a:r>
            <a:r>
              <a:rPr lang="en-GB" sz="1200" b="0" i="0" u="none" strike="noStrike" baseline="0" dirty="0">
                <a:solidFill>
                  <a:srgbClr val="000000"/>
                </a:solidFill>
                <a:latin typeface="Calibri" panose="020F0502020204030204" pitchFamily="34" charset="0"/>
              </a:rPr>
              <a:t>), identify the issue that is plaguing many of our communities.</a:t>
            </a:r>
          </a:p>
          <a:p>
            <a:pPr rtl="0">
              <a:buClr>
                <a:srgbClr val="000000"/>
              </a:buClr>
              <a:buFont typeface="Noto Sans Symbols"/>
              <a:buChar char="●"/>
            </a:pPr>
            <a:r>
              <a:rPr lang="en-GB" sz="1200" b="0" i="0" u="none" strike="noStrike" baseline="0" dirty="0">
                <a:solidFill>
                  <a:srgbClr val="000000"/>
                </a:solidFill>
                <a:latin typeface="Calibri" panose="020F0502020204030204" pitchFamily="34" charset="0"/>
              </a:rPr>
              <a:t>Note that many of these issues have been part of our social, political and economic landscape for a while, but they still need communities to work together to deal with these issues. </a:t>
            </a:r>
          </a:p>
          <a:p>
            <a:pPr rtl="0">
              <a:buClr>
                <a:srgbClr val="000000"/>
              </a:buClr>
              <a:buFont typeface="Noto Sans Symbols"/>
              <a:buChar char="●"/>
            </a:pPr>
            <a:r>
              <a:rPr lang="en-GB" sz="1200" b="0" i="0" u="none" strike="noStrike" baseline="0" dirty="0">
                <a:solidFill>
                  <a:srgbClr val="000000"/>
                </a:solidFill>
                <a:latin typeface="Calibri" panose="020F0502020204030204" pitchFamily="34" charset="0"/>
              </a:rPr>
              <a:t>From the top row (left to right), did you identify:</a:t>
            </a:r>
          </a:p>
          <a:p>
            <a:pPr marR="0" lvl="1" algn="just" rtl="0">
              <a:buClr>
                <a:srgbClr val="000000"/>
              </a:buClr>
              <a:buFont typeface="Courier New" panose="02070309020205020404" pitchFamily="49" charset="0"/>
              <a:buChar char="-"/>
            </a:pPr>
            <a:r>
              <a:rPr lang="en-GB" sz="1200" b="0" i="0" u="none" strike="noStrike" baseline="0" dirty="0">
                <a:solidFill>
                  <a:srgbClr val="000000"/>
                </a:solidFill>
                <a:latin typeface="Calibri" panose="020F0502020204030204" pitchFamily="34" charset="0"/>
              </a:rPr>
              <a:t>Crime (high crime rate and violent crime)</a:t>
            </a:r>
          </a:p>
          <a:p>
            <a:pPr rtl="0">
              <a:buClr>
                <a:srgbClr val="000000"/>
              </a:buClr>
              <a:buFont typeface="Courier New" panose="02070309020205020404" pitchFamily="49" charset="0"/>
              <a:buChar char="-"/>
            </a:pPr>
            <a:r>
              <a:rPr lang="en-ZA" sz="1200" b="0" i="0" u="none" strike="noStrike" baseline="0" dirty="0">
                <a:solidFill>
                  <a:srgbClr val="000000"/>
                </a:solidFill>
                <a:latin typeface="Calibri" panose="020F0502020204030204" pitchFamily="34" charset="0"/>
              </a:rPr>
              <a:t>Gender-based violence</a:t>
            </a:r>
          </a:p>
          <a:p>
            <a:pPr rtl="0">
              <a:buClr>
                <a:srgbClr val="000000"/>
              </a:buClr>
              <a:buFont typeface="Courier New" panose="02070309020205020404" pitchFamily="49" charset="0"/>
              <a:buChar char="-"/>
            </a:pPr>
            <a:r>
              <a:rPr lang="en-GB" sz="1200" b="0" i="0" u="none" strike="noStrike" baseline="0" dirty="0">
                <a:solidFill>
                  <a:srgbClr val="000000"/>
                </a:solidFill>
                <a:latin typeface="Calibri" panose="020F0502020204030204" pitchFamily="34" charset="0"/>
              </a:rPr>
              <a:t>Hunger and starvation, especially affecting children</a:t>
            </a:r>
          </a:p>
          <a:p>
            <a:pPr marR="0" algn="just" rtl="0">
              <a:buClr>
                <a:srgbClr val="000000"/>
              </a:buClr>
              <a:buFont typeface="Noto Sans Symbols"/>
              <a:buChar char="●"/>
            </a:pPr>
            <a:r>
              <a:rPr lang="en-GB" sz="1200" b="0" i="0" u="none" strike="noStrike" baseline="0" dirty="0">
                <a:solidFill>
                  <a:srgbClr val="000000"/>
                </a:solidFill>
                <a:latin typeface="Calibri" panose="020F0502020204030204" pitchFamily="34" charset="0"/>
              </a:rPr>
              <a:t>From the bottom row (left to right), did you identify:</a:t>
            </a:r>
            <a:endParaRPr lang="en-ZA" sz="1200" b="0" i="0" u="none" strike="noStrike" baseline="0" dirty="0">
              <a:solidFill>
                <a:srgbClr val="000000"/>
              </a:solidFill>
              <a:latin typeface="Calibri" panose="020F0502020204030204" pitchFamily="34" charset="0"/>
            </a:endParaRPr>
          </a:p>
          <a:p>
            <a:pPr marR="0" lvl="1" algn="just" rtl="0">
              <a:buClr>
                <a:srgbClr val="000000"/>
              </a:buClr>
              <a:buFont typeface="Courier New" panose="02070309020205020404" pitchFamily="49" charset="0"/>
              <a:buChar char="-"/>
            </a:pPr>
            <a:r>
              <a:rPr lang="en-GB" sz="1200" b="0" i="0" u="none" strike="noStrike" baseline="0" dirty="0">
                <a:solidFill>
                  <a:srgbClr val="000000"/>
                </a:solidFill>
                <a:latin typeface="Calibri" panose="020F0502020204030204" pitchFamily="34" charset="0"/>
              </a:rPr>
              <a:t>High unemployment, especially among the youth</a:t>
            </a:r>
            <a:endParaRPr lang="en-ZA" sz="1200" b="0" i="0" u="none" strike="noStrike" baseline="0" dirty="0">
              <a:solidFill>
                <a:srgbClr val="000000"/>
              </a:solidFill>
              <a:latin typeface="Calibri" panose="020F0502020204030204" pitchFamily="34" charset="0"/>
            </a:endParaRPr>
          </a:p>
          <a:p>
            <a:pPr rtl="0">
              <a:buClr>
                <a:srgbClr val="000000"/>
              </a:buClr>
              <a:buFont typeface="Courier New" panose="02070309020205020404" pitchFamily="49" charset="0"/>
              <a:buChar char="-"/>
            </a:pPr>
            <a:r>
              <a:rPr lang="en-US" sz="1200" b="0" i="0" u="none" strike="noStrike" baseline="0" dirty="0">
                <a:solidFill>
                  <a:srgbClr val="000000"/>
                </a:solidFill>
                <a:latin typeface="Calibri" panose="020F0502020204030204" pitchFamily="34" charset="0"/>
              </a:rPr>
              <a:t>Pollution (plastic waste and environmental damage)</a:t>
            </a:r>
            <a:endParaRPr lang="en-ZA" sz="1200" b="0" i="0" u="none" strike="noStrike" baseline="0" dirty="0">
              <a:solidFill>
                <a:srgbClr val="000000"/>
              </a:solidFill>
              <a:latin typeface="Calibri" panose="020F0502020204030204" pitchFamily="34" charset="0"/>
            </a:endParaRPr>
          </a:p>
          <a:p>
            <a:pPr rtl="0">
              <a:buClr>
                <a:srgbClr val="000000"/>
              </a:buClr>
              <a:buFont typeface="Courier New" panose="02070309020205020404" pitchFamily="49" charset="0"/>
              <a:buChar char="-"/>
            </a:pPr>
            <a:r>
              <a:rPr lang="en-GB" sz="1200" b="0" i="0" u="none" strike="noStrike" baseline="0" dirty="0">
                <a:solidFill>
                  <a:srgbClr val="000000"/>
                </a:solidFill>
                <a:latin typeface="Calibri" panose="020F0502020204030204" pitchFamily="34" charset="0"/>
              </a:rPr>
              <a:t>Inequality in education (overcrowded classrooms and lack of resources)</a:t>
            </a:r>
            <a:endParaRPr lang="en-ZA" sz="1200" b="0" i="0" u="none" strike="noStrike" baseline="0" dirty="0">
              <a:solidFill>
                <a:srgbClr val="000000"/>
              </a:solidFill>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ZA" dirty="0"/>
              <a:t>Slide 6|: Teacher Input (2 min)</a:t>
            </a:r>
            <a:endParaRPr lang="en-ZA" b="0" dirty="0"/>
          </a:p>
          <a:p>
            <a:pPr marL="0" lvl="0" indent="0" algn="l" rtl="0">
              <a:lnSpc>
                <a:spcPct val="100000"/>
              </a:lnSpc>
              <a:spcBef>
                <a:spcPts val="0"/>
              </a:spcBef>
              <a:spcAft>
                <a:spcPts val="0"/>
              </a:spcAft>
              <a:buSzPts val="1100"/>
              <a:buNone/>
            </a:pPr>
            <a:endParaRPr lang="en-ZA" b="0" dirty="0"/>
          </a:p>
          <a:p>
            <a:pPr marR="0" algn="just" rtl="0">
              <a:buClr>
                <a:srgbClr val="000000"/>
              </a:buClr>
              <a:buFont typeface="Noto Sans Symbols"/>
              <a:buChar char="●"/>
            </a:pPr>
            <a:r>
              <a:rPr lang="en-GB" sz="1100" b="1" i="0" u="none" strike="noStrike" baseline="0" dirty="0">
                <a:solidFill>
                  <a:srgbClr val="000000"/>
                </a:solidFill>
                <a:highlight>
                  <a:srgbClr val="00FF00"/>
                </a:highlight>
                <a:latin typeface="Calibri" panose="020F0502020204030204" pitchFamily="34" charset="0"/>
              </a:rPr>
              <a:t>Community responses to environmental challenges:</a:t>
            </a:r>
            <a:r>
              <a:rPr lang="en-GB" sz="1100" b="0" i="0" u="none" strike="noStrike" baseline="0" dirty="0">
                <a:solidFill>
                  <a:srgbClr val="000000"/>
                </a:solidFill>
                <a:highlight>
                  <a:srgbClr val="00FF00"/>
                </a:highlight>
                <a:latin typeface="Calibri" panose="020F0502020204030204" pitchFamily="34" charset="0"/>
              </a:rPr>
              <a:t> Generally, community responses to social and environmental challenges fall into four basic categories:</a:t>
            </a:r>
          </a:p>
          <a:p>
            <a:pPr rtl="0">
              <a:buClr>
                <a:srgbClr val="000000"/>
              </a:buClr>
              <a:buFont typeface="Noto Sans Symbols"/>
              <a:buChar char="●"/>
            </a:pPr>
            <a:r>
              <a:rPr lang="en-GB" sz="1100" b="1" i="0" u="none" strike="noStrike" baseline="0" dirty="0">
                <a:highlight>
                  <a:srgbClr val="00FF00"/>
                </a:highlight>
                <a:latin typeface="Calibri" panose="020F0502020204030204" pitchFamily="34" charset="0"/>
              </a:rPr>
              <a:t>Environmental cleanups</a:t>
            </a:r>
            <a:r>
              <a:rPr lang="en-GB" sz="1100" b="0" i="0" u="none" strike="noStrike" baseline="0" dirty="0">
                <a:highlight>
                  <a:srgbClr val="00FF00"/>
                </a:highlight>
                <a:latin typeface="Calibri" panose="020F0502020204030204" pitchFamily="34" charset="0"/>
              </a:rPr>
              <a:t> are direct actions where community members gather to remove litter and pollutants from natural spaces. These hands-on activities not only improve local ecosystems but also build community bonds and environmental awareness.</a:t>
            </a:r>
            <a:endParaRPr lang="en-GB" sz="1100" b="0" i="0" u="none" strike="noStrike" baseline="0" dirty="0">
              <a:solidFill>
                <a:srgbClr val="000000"/>
              </a:solidFill>
              <a:highlight>
                <a:srgbClr val="00FF00"/>
              </a:highlight>
              <a:latin typeface="Calibri" panose="020F0502020204030204" pitchFamily="34" charset="0"/>
            </a:endParaRPr>
          </a:p>
          <a:p>
            <a:pPr rtl="0">
              <a:buClr>
                <a:srgbClr val="000000"/>
              </a:buClr>
              <a:buFont typeface="Noto Sans Symbols"/>
              <a:buChar char="●"/>
            </a:pPr>
            <a:r>
              <a:rPr lang="en-GB" sz="1100" b="1" i="0" u="none" strike="noStrike" baseline="0" dirty="0">
                <a:highlight>
                  <a:srgbClr val="00FF00"/>
                </a:highlight>
                <a:latin typeface="Calibri" panose="020F0502020204030204" pitchFamily="34" charset="0"/>
              </a:rPr>
              <a:t>Conservation programmes</a:t>
            </a:r>
            <a:r>
              <a:rPr lang="en-GB" sz="1100" b="0" i="0" u="none" strike="noStrike" baseline="0" dirty="0">
                <a:highlight>
                  <a:srgbClr val="00FF00"/>
                </a:highlight>
                <a:latin typeface="Calibri" panose="020F0502020204030204" pitchFamily="34" charset="0"/>
              </a:rPr>
              <a:t> focus on protecting and restoring natural habitats and endangered species. These initiatives, often partnerships between communities and conservation organisations, create sustainable solutions for preserving biodiversity.</a:t>
            </a:r>
            <a:endParaRPr lang="en-GB" sz="1100" b="0" i="0" u="none" strike="noStrike" baseline="0" dirty="0">
              <a:solidFill>
                <a:srgbClr val="000000"/>
              </a:solidFill>
              <a:highlight>
                <a:srgbClr val="00FF00"/>
              </a:highlight>
              <a:latin typeface="Calibri" panose="020F0502020204030204" pitchFamily="34" charset="0"/>
            </a:endParaRPr>
          </a:p>
          <a:p>
            <a:pPr rtl="0">
              <a:buClr>
                <a:srgbClr val="000000"/>
              </a:buClr>
              <a:buFont typeface="Noto Sans Symbols"/>
              <a:buChar char="●"/>
            </a:pPr>
            <a:r>
              <a:rPr lang="en-GB" sz="1100" b="1" i="0" u="none" strike="noStrike" baseline="0" dirty="0">
                <a:highlight>
                  <a:srgbClr val="00FF00"/>
                </a:highlight>
                <a:latin typeface="Calibri" panose="020F0502020204030204" pitchFamily="34" charset="0"/>
              </a:rPr>
              <a:t>Education programmes</a:t>
            </a:r>
            <a:r>
              <a:rPr lang="en-GB" sz="1100" b="0" i="0" u="none" strike="noStrike" baseline="0" dirty="0">
                <a:highlight>
                  <a:srgbClr val="00FF00"/>
                </a:highlight>
                <a:latin typeface="Calibri" panose="020F0502020204030204" pitchFamily="34" charset="0"/>
              </a:rPr>
              <a:t> empower communities through knowledge. By teaching sustainable practices in schools and community centres, these programmes help people understand environmental issues and equip them with skills to address challenges locally.</a:t>
            </a:r>
            <a:endParaRPr lang="en-GB" sz="1100" b="0" i="0" u="none" strike="noStrike" baseline="0" dirty="0">
              <a:solidFill>
                <a:srgbClr val="000000"/>
              </a:solidFill>
              <a:highlight>
                <a:srgbClr val="00FF00"/>
              </a:highlight>
              <a:latin typeface="Calibri" panose="020F0502020204030204" pitchFamily="34" charset="0"/>
            </a:endParaRPr>
          </a:p>
          <a:p>
            <a:pPr rtl="0">
              <a:buClr>
                <a:srgbClr val="000000"/>
              </a:buClr>
              <a:buFont typeface="Noto Sans Symbols"/>
              <a:buChar char="●"/>
            </a:pPr>
            <a:r>
              <a:rPr lang="en-GB" sz="1100" b="0" i="0" u="none" strike="noStrike" baseline="0" dirty="0">
                <a:highlight>
                  <a:srgbClr val="00FF00"/>
                </a:highlight>
                <a:latin typeface="Calibri" panose="020F0502020204030204" pitchFamily="34" charset="0"/>
              </a:rPr>
              <a:t>Finally, </a:t>
            </a:r>
            <a:r>
              <a:rPr lang="en-GB" sz="1100" b="1" i="0" u="none" strike="noStrike" baseline="0" dirty="0">
                <a:highlight>
                  <a:srgbClr val="00FF00"/>
                </a:highlight>
                <a:latin typeface="Calibri" panose="020F0502020204030204" pitchFamily="34" charset="0"/>
              </a:rPr>
              <a:t>advocacy</a:t>
            </a:r>
            <a:r>
              <a:rPr lang="en-GB" sz="1100" b="0" i="0" u="none" strike="noStrike" baseline="0" dirty="0">
                <a:highlight>
                  <a:srgbClr val="00FF00"/>
                </a:highlight>
                <a:latin typeface="Calibri" panose="020F0502020204030204" pitchFamily="34" charset="0"/>
              </a:rPr>
              <a:t> involves communities raising their voices to influence environmental policy. Through petitions, awareness campaigns, and engaging with local government, community advocacy drives systemic change beyond what individuals can achieve alone.</a:t>
            </a:r>
            <a:endParaRPr lang="en-GB" sz="1100" b="0" i="0" u="none" strike="noStrike" baseline="0" dirty="0">
              <a:solidFill>
                <a:srgbClr val="000000"/>
              </a:solidFill>
              <a:highlight>
                <a:srgbClr val="00FF00"/>
              </a:highlight>
              <a:latin typeface="Calibri" panose="020F0502020204030204" pitchFamily="34" charset="0"/>
            </a:endParaRPr>
          </a:p>
          <a:p>
            <a:pPr marR="0" algn="just" rtl="0"/>
            <a:endParaRPr lang="en-ZA" sz="1100" b="0" i="0" u="none" strike="noStrike" baseline="0" dirty="0">
              <a:solidFill>
                <a:srgbClr val="000000"/>
              </a:solidFill>
              <a:highlight>
                <a:srgbClr val="00FF00"/>
              </a:highlight>
              <a:latin typeface="Calibri" panose="020F0502020204030204" pitchFamily="34" charset="0"/>
            </a:endParaRPr>
          </a:p>
          <a:p>
            <a:pPr marR="0" algn="just" rtl="0">
              <a:buClr>
                <a:srgbClr val="000000"/>
              </a:buClr>
              <a:buFont typeface="Noto Sans Symbols"/>
              <a:buChar char="●"/>
            </a:pPr>
            <a:r>
              <a:rPr lang="en-GB" sz="1100" b="0" i="0" u="none" strike="noStrike" baseline="0" dirty="0">
                <a:highlight>
                  <a:srgbClr val="00FF00"/>
                </a:highlight>
                <a:latin typeface="Calibri" panose="020F0502020204030204" pitchFamily="34" charset="0"/>
              </a:rPr>
              <a:t>Remember, these responses are </a:t>
            </a:r>
            <a:r>
              <a:rPr lang="en-GB" sz="1100" b="1" i="0" u="none" strike="noStrike" baseline="0" dirty="0">
                <a:highlight>
                  <a:srgbClr val="00FF00"/>
                </a:highlight>
                <a:latin typeface="Calibri" panose="020F0502020204030204" pitchFamily="34" charset="0"/>
              </a:rPr>
              <a:t>interconnected</a:t>
            </a:r>
            <a:r>
              <a:rPr lang="en-GB" sz="1100" b="0" i="0" u="none" strike="noStrike" baseline="0" dirty="0">
                <a:highlight>
                  <a:srgbClr val="00FF00"/>
                </a:highlight>
                <a:latin typeface="Calibri" panose="020F0502020204030204" pitchFamily="34" charset="0"/>
              </a:rPr>
              <a:t>. A community cleanup might spark educational initiatives, which lead to conservation efforts, supported by advocacy for policy change. Together, they represent how empowered communities can transform environmental challenges into opportunities for positive change.</a:t>
            </a:r>
            <a:endParaRPr lang="en-GB" sz="1100" b="0" i="0" u="none" strike="noStrike" baseline="0" dirty="0">
              <a:solidFill>
                <a:srgbClr val="000000"/>
              </a:solidFill>
              <a:highlight>
                <a:srgbClr val="00FF00"/>
              </a:highlight>
              <a:latin typeface="Calibri" panose="020F0502020204030204" pitchFamily="34" charset="0"/>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ZA" dirty="0"/>
              <a:t>Video clip (4 min 17 sec) Question and feedback (6 min)</a:t>
            </a:r>
            <a:endParaRPr dirty="0"/>
          </a:p>
          <a:p>
            <a:pPr marL="0" lvl="0" indent="0" algn="l" rtl="0">
              <a:lnSpc>
                <a:spcPct val="100000"/>
              </a:lnSpc>
              <a:spcBef>
                <a:spcPts val="0"/>
              </a:spcBef>
              <a:spcAft>
                <a:spcPts val="0"/>
              </a:spcAft>
              <a:buSzPts val="1100"/>
              <a:buNone/>
            </a:pPr>
            <a:endParaRPr dirty="0"/>
          </a:p>
          <a:p>
            <a:pPr marR="0" algn="just" rtl="0">
              <a:buClr>
                <a:srgbClr val="000000"/>
              </a:buClr>
              <a:buFont typeface="Noto Sans Symbols"/>
              <a:buChar char="●"/>
            </a:pPr>
            <a:r>
              <a:rPr lang="en-ZA" sz="1100" b="0" i="0" u="none" strike="noStrike" baseline="0" dirty="0">
                <a:solidFill>
                  <a:srgbClr val="000000"/>
                </a:solidFill>
                <a:latin typeface="Calibri" panose="020F0502020204030204" pitchFamily="34" charset="0"/>
              </a:rPr>
              <a:t>Watch: </a:t>
            </a:r>
            <a:r>
              <a:rPr lang="en-GB" sz="1100" b="1" i="0" u="none" strike="noStrike" baseline="0" dirty="0">
                <a:solidFill>
                  <a:srgbClr val="000000"/>
                </a:solidFill>
                <a:latin typeface="Calibri" panose="020F0502020204030204" pitchFamily="34" charset="0"/>
              </a:rPr>
              <a:t>Youth advocacy trainings for nutrition and mental health in South Africa</a:t>
            </a:r>
          </a:p>
          <a:p>
            <a:pPr rtl="0">
              <a:buClr>
                <a:srgbClr val="000000"/>
              </a:buClr>
              <a:buFont typeface="Noto Sans Symbols"/>
              <a:buChar char="●"/>
            </a:pPr>
            <a:r>
              <a:rPr lang="sv-SE" sz="1100" b="0" i="0" u="sng" strike="noStrike" baseline="0" dirty="0">
                <a:solidFill>
                  <a:srgbClr val="000000"/>
                </a:solidFill>
                <a:latin typeface="Calibri" panose="020F0502020204030204" pitchFamily="34" charset="0"/>
                <a:hlinkClick r:id="rId3"/>
              </a:rPr>
              <a:t>https://www.youtube.com/watch?v=LNwb_Wb_hG0&amp;t=3s</a:t>
            </a:r>
            <a:r>
              <a:rPr lang="sv-SE" sz="1100" b="0" i="0" u="none" strike="noStrike" baseline="0" dirty="0">
                <a:solidFill>
                  <a:srgbClr val="000000"/>
                </a:solidFill>
                <a:latin typeface="Calibri" panose="020F0502020204030204" pitchFamily="34" charset="0"/>
                <a:hlinkClick r:id="rId3"/>
              </a:rPr>
              <a:t>   (4 min 17 sec)</a:t>
            </a:r>
            <a:endParaRPr lang="en-US" sz="1100" b="1" i="0" u="none" strike="noStrike" baseline="0" dirty="0">
              <a:solidFill>
                <a:srgbClr val="000000"/>
              </a:solidFill>
              <a:latin typeface="Calibri" panose="020F0502020204030204" pitchFamily="34" charset="0"/>
              <a:hlinkClick r:id="rId3"/>
            </a:endParaRP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Learners to answer the questions in </a:t>
            </a:r>
            <a:r>
              <a:rPr lang="en-GB" sz="1100" b="1" i="1" u="none" strike="noStrike" baseline="0" dirty="0">
                <a:solidFill>
                  <a:srgbClr val="000000"/>
                </a:solidFill>
                <a:latin typeface="Calibri" panose="020F0502020204030204" pitchFamily="34" charset="0"/>
              </a:rPr>
              <a:t>Activity 4</a:t>
            </a:r>
            <a:r>
              <a:rPr lang="en-GB" sz="1100" b="0" i="0" u="none" strike="noStrike" baseline="0" dirty="0">
                <a:solidFill>
                  <a:srgbClr val="000000"/>
                </a:solidFill>
                <a:latin typeface="Calibri" panose="020F0502020204030204" pitchFamily="34" charset="0"/>
              </a:rPr>
              <a:t> (</a:t>
            </a:r>
            <a:r>
              <a:rPr lang="en-GB" sz="1100" b="1" i="1" u="sng" strike="noStrike" baseline="0" dirty="0">
                <a:solidFill>
                  <a:srgbClr val="000000"/>
                </a:solidFill>
                <a:latin typeface="Calibri" panose="020F0502020204030204" pitchFamily="34" charset="0"/>
              </a:rPr>
              <a:t>Lesson 2 – Worksheet</a:t>
            </a:r>
            <a:r>
              <a:rPr lang="en-GB" sz="1100" b="0" i="0" u="none" strike="noStrike" baseline="0" dirty="0">
                <a:solidFill>
                  <a:srgbClr val="000000"/>
                </a:solidFill>
                <a:latin typeface="Calibri" panose="020F0502020204030204" pitchFamily="34" charset="0"/>
              </a:rPr>
              <a:t>)</a:t>
            </a:r>
            <a:endParaRPr lang="en-US" sz="1100" b="1" i="0" u="none" strike="noStrike" baseline="0" dirty="0">
              <a:solidFill>
                <a:srgbClr val="000000"/>
              </a:solidFill>
              <a:latin typeface="Calibri" panose="020F0502020204030204" pitchFamily="34" charset="0"/>
            </a:endParaRP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Refer to </a:t>
            </a:r>
            <a:r>
              <a:rPr lang="en-GB" sz="1100" b="1" i="1" u="sng" strike="noStrike" baseline="0" dirty="0">
                <a:solidFill>
                  <a:srgbClr val="000000"/>
                </a:solidFill>
                <a:latin typeface="Calibri" panose="020F0502020204030204" pitchFamily="34" charset="0"/>
              </a:rPr>
              <a:t>Lesson 2 – Worksheet MEMO</a:t>
            </a:r>
            <a:r>
              <a:rPr lang="en-GB" sz="1100" b="0" i="0" u="none" strike="noStrike" baseline="0" dirty="0">
                <a:solidFill>
                  <a:srgbClr val="000000"/>
                </a:solidFill>
                <a:latin typeface="Calibri" panose="020F0502020204030204" pitchFamily="34" charset="0"/>
              </a:rPr>
              <a:t> for possible answers. </a:t>
            </a:r>
            <a:endParaRPr lang="en-US" sz="1100" b="1" i="0" u="none" strike="noStrike" baseline="0" dirty="0">
              <a:solidFill>
                <a:srgbClr val="000000"/>
              </a:solidFill>
              <a:latin typeface="Calibri" panose="020F0502020204030204" pitchFamily="34" charset="0"/>
            </a:endParaRPr>
          </a:p>
          <a:p>
            <a:pPr marR="0" algn="just" rtl="0"/>
            <a:endParaRPr lang="en-ZA" sz="1100" b="0" i="0" u="none" strike="noStrike" baseline="0" dirty="0">
              <a:solidFill>
                <a:srgbClr val="000000"/>
              </a:solidFill>
              <a:latin typeface="Calibri" panose="020F0502020204030204" pitchFamily="34" charset="0"/>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ZA" dirty="0"/>
              <a:t>Slide 8-9: Teacher Input: (3 min + 15 min)</a:t>
            </a:r>
            <a:endParaRPr dirty="0"/>
          </a:p>
          <a:p>
            <a:pPr marL="0" lvl="0" indent="0" algn="l" rtl="0">
              <a:lnSpc>
                <a:spcPct val="100000"/>
              </a:lnSpc>
              <a:spcBef>
                <a:spcPts val="0"/>
              </a:spcBef>
              <a:spcAft>
                <a:spcPts val="0"/>
              </a:spcAft>
              <a:buSzPts val="1100"/>
              <a:buNone/>
            </a:pPr>
            <a:endParaRPr dirty="0"/>
          </a:p>
          <a:p>
            <a:pPr marR="0" algn="just" rtl="0">
              <a:buClr>
                <a:srgbClr val="000000"/>
              </a:buClr>
              <a:buFont typeface="Noto Sans Symbols"/>
              <a:buChar char="●"/>
            </a:pPr>
            <a:r>
              <a:rPr lang="en-ZA" sz="1100" b="0" i="0" u="none" strike="noStrike" baseline="0" dirty="0">
                <a:solidFill>
                  <a:srgbClr val="000000"/>
                </a:solidFill>
                <a:latin typeface="Calibri" panose="020F0502020204030204" pitchFamily="34" charset="0"/>
              </a:rPr>
              <a:t>Teacher Input: (3 Minutes) </a:t>
            </a:r>
            <a:r>
              <a:rPr lang="en-GB" sz="1100" b="0" i="0" u="none" strike="noStrike" baseline="0" dirty="0">
                <a:solidFill>
                  <a:srgbClr val="000000"/>
                </a:solidFill>
                <a:latin typeface="Calibri" panose="020F0502020204030204" pitchFamily="34" charset="0"/>
              </a:rPr>
              <a:t>Getting involved in your community to make a difference in society is a selfless pursuit, but also one of the most rewarding things you can do.</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There are different levels of involvement you might choose to follow, starting with low-level actions such as engaging on social media, like sharing posts that raise awareness for a cause or organisation.</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As your involvement grows, the demands on your time, skills, and even your resources may increase. This will also depend on the need and the cause you are passionate about.</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For example, an easy level of involvement might be sharing a social media page, while a semi-pro level could involve organising a fundraiser to clean up your school.</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In South Africa, there are many deep and urgent needs, which means the demand for volunteers (people with a strong sense of conscience and boundless energy) is greater than ever. This brings us to one of the biggest causes in the country, a cause truly worth the sacrifice...</a:t>
            </a:r>
            <a:endParaRPr lang="en-US" sz="1100" b="0" i="0" u="none" strike="noStrike" baseline="0" dirty="0">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ZA" dirty="0"/>
              <a:t>Slide 9- Learner discussion and Feedback: Video (3 min 14 sec) Discussion  (8 min); Feedback (3 min)</a:t>
            </a:r>
          </a:p>
          <a:p>
            <a:pPr marL="0" lvl="0" indent="0" algn="l" rtl="0">
              <a:lnSpc>
                <a:spcPct val="100000"/>
              </a:lnSpc>
              <a:spcBef>
                <a:spcPts val="0"/>
              </a:spcBef>
              <a:spcAft>
                <a:spcPts val="0"/>
              </a:spcAft>
              <a:buSzPts val="1100"/>
              <a:buNone/>
            </a:pPr>
            <a:endParaRPr lang="en-ZA" dirty="0"/>
          </a:p>
          <a:p>
            <a:pPr marR="0" algn="just" rtl="0">
              <a:buClr>
                <a:srgbClr val="000000"/>
              </a:buClr>
              <a:buFont typeface="Noto Sans Symbols"/>
              <a:buChar char="●"/>
            </a:pPr>
            <a:r>
              <a:rPr lang="en-US" sz="1800" b="0" i="0" u="none" strike="noStrike" baseline="0" dirty="0">
                <a:solidFill>
                  <a:srgbClr val="000000"/>
                </a:solidFill>
                <a:latin typeface="Calibri" panose="020F0502020204030204" pitchFamily="34" charset="0"/>
              </a:rPr>
              <a:t>Watch: </a:t>
            </a:r>
            <a:r>
              <a:rPr lang="en-US" sz="1800" b="1" i="0" u="none" strike="noStrike" baseline="0" dirty="0">
                <a:solidFill>
                  <a:srgbClr val="000000"/>
                </a:solidFill>
                <a:latin typeface="Calibri" panose="020F0502020204030204" pitchFamily="34" charset="0"/>
              </a:rPr>
              <a:t>GBV Soundbite</a:t>
            </a:r>
            <a:endParaRPr lang="en-US" sz="1800" b="0" i="0" u="none" strike="noStrike" baseline="0" dirty="0">
              <a:solidFill>
                <a:srgbClr val="000000"/>
              </a:solidFill>
              <a:latin typeface="Calibri" panose="020F0502020204030204" pitchFamily="34" charset="0"/>
            </a:endParaRPr>
          </a:p>
          <a:p>
            <a:pPr rtl="0">
              <a:buClr>
                <a:srgbClr val="000000"/>
              </a:buClr>
              <a:buFont typeface="Noto Sans Symbols"/>
              <a:buChar char="●"/>
            </a:pPr>
            <a:r>
              <a:rPr lang="sv-SE" sz="1800" b="0" i="0" u="sng" strike="noStrike" baseline="0" dirty="0">
                <a:solidFill>
                  <a:srgbClr val="0000FF"/>
                </a:solidFill>
                <a:latin typeface="Calibri" panose="020F0502020204030204" pitchFamily="34" charset="0"/>
                <a:hlinkClick r:id="rId3"/>
              </a:rPr>
              <a:t>https://www.youtube.com/watch?v=Eij_CKn9kX4</a:t>
            </a:r>
            <a:r>
              <a:rPr lang="sv-SE" sz="1800" b="0" i="0" u="none" strike="noStrike" baseline="0" dirty="0">
                <a:solidFill>
                  <a:srgbClr val="000000"/>
                </a:solidFill>
                <a:latin typeface="Calibri" panose="020F0502020204030204" pitchFamily="34" charset="0"/>
                <a:hlinkClick r:id="rId3"/>
              </a:rPr>
              <a:t> (3 min 14 sec)</a:t>
            </a:r>
          </a:p>
          <a:p>
            <a:pPr marR="0" algn="l" rtl="0"/>
            <a:endParaRPr lang="en-ZA" sz="1800" b="0" i="0" u="none" strike="noStrike" baseline="0" dirty="0">
              <a:solidFill>
                <a:srgbClr val="000000"/>
              </a:solidFill>
              <a:latin typeface="Calibri" panose="020F0502020204030204" pitchFamily="34" charset="0"/>
            </a:endParaRPr>
          </a:p>
          <a:p>
            <a:pPr marR="0" algn="just" rtl="0">
              <a:buClr>
                <a:srgbClr val="000000"/>
              </a:buClr>
              <a:buFont typeface="Noto Sans Symbols"/>
              <a:buChar char="●"/>
            </a:pPr>
            <a:r>
              <a:rPr lang="en-ZA" sz="1800" b="0" i="0" u="none" strike="noStrike" baseline="0" dirty="0">
                <a:solidFill>
                  <a:srgbClr val="000000"/>
                </a:solidFill>
                <a:latin typeface="Calibri" panose="020F0502020204030204" pitchFamily="34" charset="0"/>
              </a:rPr>
              <a:t>Discussion (8 min)</a:t>
            </a:r>
            <a:endParaRPr lang="en-US" sz="1800" b="0" i="0" u="none" strike="noStrike" baseline="0" dirty="0">
              <a:solidFill>
                <a:srgbClr val="000000"/>
              </a:solidFill>
              <a:latin typeface="Calibri" panose="020F0502020204030204" pitchFamily="34" charset="0"/>
            </a:endParaRP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In your worksheet, you’ll find a breakdown of the different levels of community involvement. You can use this as a guide. </a:t>
            </a:r>
            <a:endParaRPr lang="en-US" sz="1800" b="0" i="0" u="none" strike="noStrike" baseline="0" dirty="0">
              <a:solidFill>
                <a:srgbClr val="000000"/>
              </a:solidFill>
              <a:latin typeface="Calibri" panose="020F0502020204030204" pitchFamily="34" charset="0"/>
            </a:endParaRP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Learners to complete </a:t>
            </a:r>
            <a:r>
              <a:rPr lang="en-GB" sz="1800" b="1" i="1" u="none" strike="noStrike" baseline="0" dirty="0">
                <a:solidFill>
                  <a:srgbClr val="000000"/>
                </a:solidFill>
                <a:latin typeface="Calibri" panose="020F0502020204030204" pitchFamily="34" charset="0"/>
              </a:rPr>
              <a:t>Activity 5</a:t>
            </a:r>
            <a:r>
              <a:rPr lang="en-GB" sz="1800" b="0" i="0" u="none" strike="noStrike" baseline="0" dirty="0">
                <a:solidFill>
                  <a:srgbClr val="000000"/>
                </a:solidFill>
                <a:latin typeface="Calibri" panose="020F0502020204030204" pitchFamily="34" charset="0"/>
              </a:rPr>
              <a:t> (</a:t>
            </a:r>
            <a:r>
              <a:rPr lang="en-GB" sz="1800" b="1" i="1" u="sng" strike="noStrike" baseline="0" dirty="0">
                <a:solidFill>
                  <a:srgbClr val="000000"/>
                </a:solidFill>
                <a:latin typeface="Calibri" panose="020F0502020204030204" pitchFamily="34" charset="0"/>
              </a:rPr>
              <a:t>Lesson 2 – Worksheet</a:t>
            </a:r>
            <a:r>
              <a:rPr lang="en-GB" sz="1800" b="0" i="0" u="none" strike="noStrike" baseline="0" dirty="0">
                <a:solidFill>
                  <a:srgbClr val="000000"/>
                </a:solidFill>
                <a:latin typeface="Calibri" panose="020F0502020204030204" pitchFamily="34" charset="0"/>
              </a:rPr>
              <a:t>)</a:t>
            </a:r>
            <a:endParaRPr lang="en-US" sz="1800" b="1" i="0" u="none" strike="noStrike" baseline="0" dirty="0">
              <a:solidFill>
                <a:srgbClr val="000000"/>
              </a:solidFill>
              <a:latin typeface="Calibri" panose="020F0502020204030204" pitchFamily="34" charset="0"/>
            </a:endParaRPr>
          </a:p>
          <a:p>
            <a:pPr marR="0" algn="just" rtl="0"/>
            <a:endParaRPr lang="en-US" sz="1800" b="1" i="0" u="none" strike="noStrike" baseline="0" dirty="0">
              <a:solidFill>
                <a:srgbClr val="000000"/>
              </a:solidFill>
              <a:latin typeface="Calibri" panose="020F0502020204030204" pitchFamily="34" charset="0"/>
            </a:endParaRPr>
          </a:p>
          <a:p>
            <a:pPr marR="0" algn="just" rtl="0">
              <a:buClr>
                <a:srgbClr val="000000"/>
              </a:buClr>
              <a:buFont typeface="Noto Sans Symbols"/>
              <a:buChar char="●"/>
            </a:pPr>
            <a:r>
              <a:rPr lang="en-ZA" sz="1800" b="0" i="0" u="none" strike="noStrike" baseline="0" dirty="0">
                <a:solidFill>
                  <a:srgbClr val="000000"/>
                </a:solidFill>
                <a:latin typeface="Calibri" panose="020F0502020204030204" pitchFamily="34" charset="0"/>
              </a:rPr>
              <a:t>Feedback (2 min)</a:t>
            </a:r>
            <a:endParaRPr lang="en-US" sz="1800" b="0" i="0" u="none" strike="noStrike" baseline="0" dirty="0">
              <a:solidFill>
                <a:srgbClr val="000000"/>
              </a:solidFill>
              <a:latin typeface="Calibri" panose="020F0502020204030204" pitchFamily="34" charset="0"/>
            </a:endParaRPr>
          </a:p>
          <a:p>
            <a:pPr rtl="0">
              <a:buClr>
                <a:srgbClr val="000000"/>
              </a:buClr>
              <a:buFont typeface="Noto Sans Symbols"/>
              <a:buChar char="●"/>
            </a:pPr>
            <a:r>
              <a:rPr lang="en-GB" sz="1800" b="0" i="0" u="none" strike="noStrike" baseline="0" dirty="0">
                <a:solidFill>
                  <a:srgbClr val="000000"/>
                </a:solidFill>
                <a:latin typeface="Calibri" panose="020F0502020204030204" pitchFamily="34" charset="0"/>
              </a:rPr>
              <a:t>Refer to </a:t>
            </a:r>
            <a:r>
              <a:rPr lang="en-GB" sz="1800" b="1" i="1" u="sng" strike="noStrike" baseline="0" dirty="0">
                <a:solidFill>
                  <a:srgbClr val="000000"/>
                </a:solidFill>
                <a:latin typeface="Calibri" panose="020F0502020204030204" pitchFamily="34" charset="0"/>
              </a:rPr>
              <a:t>Lesson 2 – Worksheet MEMO</a:t>
            </a:r>
            <a:r>
              <a:rPr lang="en-GB" sz="1800" b="0" i="0" u="none" strike="noStrike" baseline="0" dirty="0">
                <a:solidFill>
                  <a:srgbClr val="000000"/>
                </a:solidFill>
                <a:latin typeface="Calibri" panose="020F0502020204030204" pitchFamily="34" charset="0"/>
              </a:rPr>
              <a:t> for possible responses. </a:t>
            </a:r>
            <a:endParaRPr lang="en-US" sz="1800" b="0" i="0" u="none" strike="noStrike" baseline="0" dirty="0">
              <a:solidFill>
                <a:srgbClr val="000000"/>
              </a:solidFill>
              <a:latin typeface="Calibri" panose="020F0502020204030204" pitchFamily="34" charset="0"/>
            </a:endParaRPr>
          </a:p>
          <a:p>
            <a:pPr marL="0" lvl="0" indent="0" algn="l" rtl="0">
              <a:lnSpc>
                <a:spcPct val="100000"/>
              </a:lnSpc>
              <a:spcBef>
                <a:spcPts val="0"/>
              </a:spcBef>
              <a:spcAft>
                <a:spcPts val="0"/>
              </a:spcAft>
              <a:buSzPts val="1100"/>
              <a:buFont typeface="Arial"/>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Slide 10: Reflection (2 min)</a:t>
            </a:r>
          </a:p>
          <a:p>
            <a:pPr marL="0" lvl="0" indent="0" algn="l" rtl="0">
              <a:lnSpc>
                <a:spcPct val="100000"/>
              </a:lnSpc>
              <a:spcBef>
                <a:spcPts val="0"/>
              </a:spcBef>
              <a:spcAft>
                <a:spcPts val="0"/>
              </a:spcAft>
              <a:buSzPts val="1100"/>
              <a:buNone/>
            </a:pPr>
            <a:endParaRPr lang="en-US" dirty="0"/>
          </a:p>
          <a:p>
            <a:pPr marR="0" algn="l"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As we come to the end of this lesson, look at the statements on this slide. Take a moment to think of your own local community group. Identify ONE action that you can take in your community to improve the quality of life or help others. </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Learners to complete </a:t>
            </a:r>
            <a:r>
              <a:rPr lang="en-GB" sz="1100" b="1" i="1" u="none" strike="noStrike" baseline="0" dirty="0">
                <a:solidFill>
                  <a:srgbClr val="000000"/>
                </a:solidFill>
                <a:latin typeface="Calibri" panose="020F0502020204030204" pitchFamily="34" charset="0"/>
              </a:rPr>
              <a:t>Activity 6</a:t>
            </a:r>
            <a:r>
              <a:rPr lang="en-GB" sz="1100" b="0" i="0" u="none" strike="noStrike" baseline="0" dirty="0">
                <a:solidFill>
                  <a:srgbClr val="000000"/>
                </a:solidFill>
                <a:latin typeface="Calibri" panose="020F0502020204030204" pitchFamily="34" charset="0"/>
              </a:rPr>
              <a:t> (</a:t>
            </a:r>
            <a:r>
              <a:rPr lang="en-GB" sz="1100" b="1" i="1" u="sng" strike="noStrike" baseline="0" dirty="0">
                <a:solidFill>
                  <a:srgbClr val="000000"/>
                </a:solidFill>
                <a:latin typeface="Calibri" panose="020F0502020204030204" pitchFamily="34" charset="0"/>
              </a:rPr>
              <a:t>Lesson 2 – Worksheet</a:t>
            </a:r>
            <a:r>
              <a:rPr lang="en-GB" sz="1100" b="0" i="0" u="none" strike="noStrike" baseline="0" dirty="0">
                <a:solidFill>
                  <a:srgbClr val="000000"/>
                </a:solidFill>
                <a:latin typeface="Calibri" panose="020F0502020204030204" pitchFamily="34" charset="0"/>
              </a:rPr>
              <a:t>)</a:t>
            </a:r>
          </a:p>
          <a:p>
            <a:pPr rtl="0">
              <a:buClr>
                <a:srgbClr val="000000"/>
              </a:buClr>
              <a:buFont typeface="Noto Sans Symbols"/>
              <a:buChar char="●"/>
            </a:pPr>
            <a:r>
              <a:rPr lang="en-GB" sz="1100" b="0" i="0" u="none" strike="noStrike" baseline="0" dirty="0">
                <a:solidFill>
                  <a:srgbClr val="000000"/>
                </a:solidFill>
                <a:latin typeface="Calibri" panose="020F0502020204030204" pitchFamily="34" charset="0"/>
              </a:rPr>
              <a:t>Remember, you have the power to make a positive change. Be part of the solution not the problem in South Africa.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 name="Google Shape;14;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25"/>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 name="Google Shape;20;p25"/>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1" name="Google Shape;21;p2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
        <p:cNvGrpSpPr/>
        <p:nvPr/>
      </p:nvGrpSpPr>
      <p:grpSpPr>
        <a:xfrm>
          <a:off x="0" y="0"/>
          <a:ext cx="0" cy="0"/>
          <a:chOff x="0" y="0"/>
          <a:chExt cx="0" cy="0"/>
        </a:xfrm>
      </p:grpSpPr>
      <p:sp>
        <p:nvSpPr>
          <p:cNvPr id="25" name="Google Shape;25;p26"/>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6"/>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2400"/>
              <a:buNone/>
              <a:defRPr sz="1800" b="1"/>
            </a:lvl1pPr>
            <a:lvl2pPr marL="914400" lvl="1" indent="-228600" algn="l">
              <a:lnSpc>
                <a:spcPct val="90000"/>
              </a:lnSpc>
              <a:spcBef>
                <a:spcPts val="375"/>
              </a:spcBef>
              <a:spcAft>
                <a:spcPts val="0"/>
              </a:spcAft>
              <a:buClr>
                <a:schemeClr val="dk1"/>
              </a:buClr>
              <a:buSzPts val="2000"/>
              <a:buNone/>
              <a:defRPr sz="1500" b="1"/>
            </a:lvl2pPr>
            <a:lvl3pPr marL="1371600" lvl="2" indent="-228600" algn="l">
              <a:lnSpc>
                <a:spcPct val="90000"/>
              </a:lnSpc>
              <a:spcBef>
                <a:spcPts val="375"/>
              </a:spcBef>
              <a:spcAft>
                <a:spcPts val="0"/>
              </a:spcAft>
              <a:buClr>
                <a:schemeClr val="dk1"/>
              </a:buClr>
              <a:buSzPts val="1800"/>
              <a:buNone/>
              <a:defRPr sz="1350" b="1"/>
            </a:lvl3pPr>
            <a:lvl4pPr marL="1828800" lvl="3" indent="-228600" algn="l">
              <a:lnSpc>
                <a:spcPct val="90000"/>
              </a:lnSpc>
              <a:spcBef>
                <a:spcPts val="375"/>
              </a:spcBef>
              <a:spcAft>
                <a:spcPts val="0"/>
              </a:spcAft>
              <a:buClr>
                <a:schemeClr val="dk1"/>
              </a:buClr>
              <a:buSzPts val="1600"/>
              <a:buNone/>
              <a:defRPr sz="1200" b="1"/>
            </a:lvl4pPr>
            <a:lvl5pPr marL="2286000" lvl="4" indent="-228600" algn="l">
              <a:lnSpc>
                <a:spcPct val="90000"/>
              </a:lnSpc>
              <a:spcBef>
                <a:spcPts val="375"/>
              </a:spcBef>
              <a:spcAft>
                <a:spcPts val="0"/>
              </a:spcAft>
              <a:buClr>
                <a:schemeClr val="dk1"/>
              </a:buClr>
              <a:buSzPts val="1600"/>
              <a:buNone/>
              <a:defRPr sz="1200" b="1"/>
            </a:lvl5pPr>
            <a:lvl6pPr marL="2743200" lvl="5" indent="-228600" algn="l">
              <a:lnSpc>
                <a:spcPct val="90000"/>
              </a:lnSpc>
              <a:spcBef>
                <a:spcPts val="375"/>
              </a:spcBef>
              <a:spcAft>
                <a:spcPts val="0"/>
              </a:spcAft>
              <a:buClr>
                <a:schemeClr val="dk1"/>
              </a:buClr>
              <a:buSzPts val="1600"/>
              <a:buNone/>
              <a:defRPr sz="1200" b="1"/>
            </a:lvl6pPr>
            <a:lvl7pPr marL="3200400" lvl="6" indent="-228600" algn="l">
              <a:lnSpc>
                <a:spcPct val="90000"/>
              </a:lnSpc>
              <a:spcBef>
                <a:spcPts val="375"/>
              </a:spcBef>
              <a:spcAft>
                <a:spcPts val="0"/>
              </a:spcAft>
              <a:buClr>
                <a:schemeClr val="dk1"/>
              </a:buClr>
              <a:buSzPts val="1600"/>
              <a:buNone/>
              <a:defRPr sz="1200" b="1"/>
            </a:lvl7pPr>
            <a:lvl8pPr marL="3657600" lvl="7" indent="-228600" algn="l">
              <a:lnSpc>
                <a:spcPct val="90000"/>
              </a:lnSpc>
              <a:spcBef>
                <a:spcPts val="375"/>
              </a:spcBef>
              <a:spcAft>
                <a:spcPts val="0"/>
              </a:spcAft>
              <a:buClr>
                <a:schemeClr val="dk1"/>
              </a:buClr>
              <a:buSzPts val="1600"/>
              <a:buNone/>
              <a:defRPr sz="1200" b="1"/>
            </a:lvl8pPr>
            <a:lvl9pPr marL="4114800" lvl="8" indent="-228600" algn="l">
              <a:lnSpc>
                <a:spcPct val="90000"/>
              </a:lnSpc>
              <a:spcBef>
                <a:spcPts val="375"/>
              </a:spcBef>
              <a:spcAft>
                <a:spcPts val="0"/>
              </a:spcAft>
              <a:buClr>
                <a:schemeClr val="dk1"/>
              </a:buClr>
              <a:buSzPts val="1600"/>
              <a:buNone/>
              <a:defRPr sz="1200" b="1"/>
            </a:lvl9pPr>
          </a:lstStyle>
          <a:p>
            <a:endParaRPr/>
          </a:p>
        </p:txBody>
      </p:sp>
      <p:sp>
        <p:nvSpPr>
          <p:cNvPr id="27" name="Google Shape;27;p26"/>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8" name="Google Shape;28;p26"/>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2400"/>
              <a:buNone/>
              <a:defRPr sz="1800" b="1"/>
            </a:lvl1pPr>
            <a:lvl2pPr marL="914400" lvl="1" indent="-228600" algn="l">
              <a:lnSpc>
                <a:spcPct val="90000"/>
              </a:lnSpc>
              <a:spcBef>
                <a:spcPts val="375"/>
              </a:spcBef>
              <a:spcAft>
                <a:spcPts val="0"/>
              </a:spcAft>
              <a:buClr>
                <a:schemeClr val="dk1"/>
              </a:buClr>
              <a:buSzPts val="2000"/>
              <a:buNone/>
              <a:defRPr sz="1500" b="1"/>
            </a:lvl2pPr>
            <a:lvl3pPr marL="1371600" lvl="2" indent="-228600" algn="l">
              <a:lnSpc>
                <a:spcPct val="90000"/>
              </a:lnSpc>
              <a:spcBef>
                <a:spcPts val="375"/>
              </a:spcBef>
              <a:spcAft>
                <a:spcPts val="0"/>
              </a:spcAft>
              <a:buClr>
                <a:schemeClr val="dk1"/>
              </a:buClr>
              <a:buSzPts val="1800"/>
              <a:buNone/>
              <a:defRPr sz="1350" b="1"/>
            </a:lvl3pPr>
            <a:lvl4pPr marL="1828800" lvl="3" indent="-228600" algn="l">
              <a:lnSpc>
                <a:spcPct val="90000"/>
              </a:lnSpc>
              <a:spcBef>
                <a:spcPts val="375"/>
              </a:spcBef>
              <a:spcAft>
                <a:spcPts val="0"/>
              </a:spcAft>
              <a:buClr>
                <a:schemeClr val="dk1"/>
              </a:buClr>
              <a:buSzPts val="1600"/>
              <a:buNone/>
              <a:defRPr sz="1200" b="1"/>
            </a:lvl4pPr>
            <a:lvl5pPr marL="2286000" lvl="4" indent="-228600" algn="l">
              <a:lnSpc>
                <a:spcPct val="90000"/>
              </a:lnSpc>
              <a:spcBef>
                <a:spcPts val="375"/>
              </a:spcBef>
              <a:spcAft>
                <a:spcPts val="0"/>
              </a:spcAft>
              <a:buClr>
                <a:schemeClr val="dk1"/>
              </a:buClr>
              <a:buSzPts val="1600"/>
              <a:buNone/>
              <a:defRPr sz="1200" b="1"/>
            </a:lvl5pPr>
            <a:lvl6pPr marL="2743200" lvl="5" indent="-228600" algn="l">
              <a:lnSpc>
                <a:spcPct val="90000"/>
              </a:lnSpc>
              <a:spcBef>
                <a:spcPts val="375"/>
              </a:spcBef>
              <a:spcAft>
                <a:spcPts val="0"/>
              </a:spcAft>
              <a:buClr>
                <a:schemeClr val="dk1"/>
              </a:buClr>
              <a:buSzPts val="1600"/>
              <a:buNone/>
              <a:defRPr sz="1200" b="1"/>
            </a:lvl6pPr>
            <a:lvl7pPr marL="3200400" lvl="6" indent="-228600" algn="l">
              <a:lnSpc>
                <a:spcPct val="90000"/>
              </a:lnSpc>
              <a:spcBef>
                <a:spcPts val="375"/>
              </a:spcBef>
              <a:spcAft>
                <a:spcPts val="0"/>
              </a:spcAft>
              <a:buClr>
                <a:schemeClr val="dk1"/>
              </a:buClr>
              <a:buSzPts val="1600"/>
              <a:buNone/>
              <a:defRPr sz="1200" b="1"/>
            </a:lvl7pPr>
            <a:lvl8pPr marL="3657600" lvl="7" indent="-228600" algn="l">
              <a:lnSpc>
                <a:spcPct val="90000"/>
              </a:lnSpc>
              <a:spcBef>
                <a:spcPts val="375"/>
              </a:spcBef>
              <a:spcAft>
                <a:spcPts val="0"/>
              </a:spcAft>
              <a:buClr>
                <a:schemeClr val="dk1"/>
              </a:buClr>
              <a:buSzPts val="1600"/>
              <a:buNone/>
              <a:defRPr sz="1200" b="1"/>
            </a:lvl8pPr>
            <a:lvl9pPr marL="4114800" lvl="8" indent="-228600" algn="l">
              <a:lnSpc>
                <a:spcPct val="90000"/>
              </a:lnSpc>
              <a:spcBef>
                <a:spcPts val="375"/>
              </a:spcBef>
              <a:spcAft>
                <a:spcPts val="0"/>
              </a:spcAft>
              <a:buClr>
                <a:schemeClr val="dk1"/>
              </a:buClr>
              <a:buSzPts val="1600"/>
              <a:buNone/>
              <a:defRPr sz="1200" b="1"/>
            </a:lvl9pPr>
          </a:lstStyle>
          <a:p>
            <a:endParaRPr/>
          </a:p>
        </p:txBody>
      </p:sp>
      <p:sp>
        <p:nvSpPr>
          <p:cNvPr id="29" name="Google Shape;29;p26"/>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0" name="Google Shape;30;p2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
        <p:cNvGrpSpPr/>
        <p:nvPr/>
      </p:nvGrpSpPr>
      <p:grpSpPr>
        <a:xfrm>
          <a:off x="0" y="0"/>
          <a:ext cx="0" cy="0"/>
          <a:chOff x="0" y="0"/>
          <a:chExt cx="0" cy="0"/>
        </a:xfrm>
      </p:grpSpPr>
      <p:sp>
        <p:nvSpPr>
          <p:cNvPr id="39" name="Google Shape;39;p2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750"/>
              </a:spcBef>
              <a:spcAft>
                <a:spcPts val="0"/>
              </a:spcAft>
              <a:buClr>
                <a:schemeClr val="dk1"/>
              </a:buClr>
              <a:buSzPts val="3200"/>
              <a:buChar char="•"/>
              <a:defRPr sz="2400"/>
            </a:lvl1pPr>
            <a:lvl2pPr marL="914400" lvl="1" indent="-406400" algn="l">
              <a:lnSpc>
                <a:spcPct val="90000"/>
              </a:lnSpc>
              <a:spcBef>
                <a:spcPts val="375"/>
              </a:spcBef>
              <a:spcAft>
                <a:spcPts val="0"/>
              </a:spcAft>
              <a:buClr>
                <a:schemeClr val="dk1"/>
              </a:buClr>
              <a:buSzPts val="2800"/>
              <a:buChar char="•"/>
              <a:defRPr sz="2100"/>
            </a:lvl2pPr>
            <a:lvl3pPr marL="1371600" lvl="2" indent="-381000" algn="l">
              <a:lnSpc>
                <a:spcPct val="90000"/>
              </a:lnSpc>
              <a:spcBef>
                <a:spcPts val="375"/>
              </a:spcBef>
              <a:spcAft>
                <a:spcPts val="0"/>
              </a:spcAft>
              <a:buClr>
                <a:schemeClr val="dk1"/>
              </a:buClr>
              <a:buSzPts val="2400"/>
              <a:buChar char="•"/>
              <a:defRPr sz="1800"/>
            </a:lvl3pPr>
            <a:lvl4pPr marL="1828800" lvl="3" indent="-355600" algn="l">
              <a:lnSpc>
                <a:spcPct val="90000"/>
              </a:lnSpc>
              <a:spcBef>
                <a:spcPts val="375"/>
              </a:spcBef>
              <a:spcAft>
                <a:spcPts val="0"/>
              </a:spcAft>
              <a:buClr>
                <a:schemeClr val="dk1"/>
              </a:buClr>
              <a:buSzPts val="2000"/>
              <a:buChar char="•"/>
              <a:defRPr sz="1500"/>
            </a:lvl4pPr>
            <a:lvl5pPr marL="2286000" lvl="4" indent="-355600" algn="l">
              <a:lnSpc>
                <a:spcPct val="90000"/>
              </a:lnSpc>
              <a:spcBef>
                <a:spcPts val="375"/>
              </a:spcBef>
              <a:spcAft>
                <a:spcPts val="0"/>
              </a:spcAft>
              <a:buClr>
                <a:schemeClr val="dk1"/>
              </a:buClr>
              <a:buSzPts val="2000"/>
              <a:buChar char="•"/>
              <a:defRPr sz="1500"/>
            </a:lvl5pPr>
            <a:lvl6pPr marL="2743200" lvl="5" indent="-355600" algn="l">
              <a:lnSpc>
                <a:spcPct val="90000"/>
              </a:lnSpc>
              <a:spcBef>
                <a:spcPts val="375"/>
              </a:spcBef>
              <a:spcAft>
                <a:spcPts val="0"/>
              </a:spcAft>
              <a:buClr>
                <a:schemeClr val="dk1"/>
              </a:buClr>
              <a:buSzPts val="2000"/>
              <a:buChar char="•"/>
              <a:defRPr sz="1500"/>
            </a:lvl6pPr>
            <a:lvl7pPr marL="3200400" lvl="6" indent="-355600" algn="l">
              <a:lnSpc>
                <a:spcPct val="90000"/>
              </a:lnSpc>
              <a:spcBef>
                <a:spcPts val="375"/>
              </a:spcBef>
              <a:spcAft>
                <a:spcPts val="0"/>
              </a:spcAft>
              <a:buClr>
                <a:schemeClr val="dk1"/>
              </a:buClr>
              <a:buSzPts val="2000"/>
              <a:buChar char="•"/>
              <a:defRPr sz="1500"/>
            </a:lvl7pPr>
            <a:lvl8pPr marL="3657600" lvl="7" indent="-355600" algn="l">
              <a:lnSpc>
                <a:spcPct val="90000"/>
              </a:lnSpc>
              <a:spcBef>
                <a:spcPts val="375"/>
              </a:spcBef>
              <a:spcAft>
                <a:spcPts val="0"/>
              </a:spcAft>
              <a:buClr>
                <a:schemeClr val="dk1"/>
              </a:buClr>
              <a:buSzPts val="2000"/>
              <a:buChar char="•"/>
              <a:defRPr sz="1500"/>
            </a:lvl8pPr>
            <a:lvl9pPr marL="4114800" lvl="8" indent="-355600" algn="l">
              <a:lnSpc>
                <a:spcPct val="90000"/>
              </a:lnSpc>
              <a:spcBef>
                <a:spcPts val="375"/>
              </a:spcBef>
              <a:spcAft>
                <a:spcPts val="0"/>
              </a:spcAft>
              <a:buClr>
                <a:schemeClr val="dk1"/>
              </a:buClr>
              <a:buSzPts val="2000"/>
              <a:buChar char="•"/>
              <a:defRPr sz="1500"/>
            </a:lvl9pPr>
          </a:lstStyle>
          <a:p>
            <a:endParaRPr/>
          </a:p>
        </p:txBody>
      </p:sp>
      <p:sp>
        <p:nvSpPr>
          <p:cNvPr id="45" name="Google Shape;45;p29"/>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600"/>
              <a:buNone/>
              <a:defRPr sz="1200"/>
            </a:lvl1pPr>
            <a:lvl2pPr marL="914400" lvl="1" indent="-228600" algn="l">
              <a:lnSpc>
                <a:spcPct val="90000"/>
              </a:lnSpc>
              <a:spcBef>
                <a:spcPts val="375"/>
              </a:spcBef>
              <a:spcAft>
                <a:spcPts val="0"/>
              </a:spcAft>
              <a:buClr>
                <a:schemeClr val="dk1"/>
              </a:buClr>
              <a:buSzPts val="1400"/>
              <a:buNone/>
              <a:defRPr sz="1050"/>
            </a:lvl2pPr>
            <a:lvl3pPr marL="1371600" lvl="2" indent="-228600" algn="l">
              <a:lnSpc>
                <a:spcPct val="90000"/>
              </a:lnSpc>
              <a:spcBef>
                <a:spcPts val="375"/>
              </a:spcBef>
              <a:spcAft>
                <a:spcPts val="0"/>
              </a:spcAft>
              <a:buClr>
                <a:schemeClr val="dk1"/>
              </a:buClr>
              <a:buSzPts val="1200"/>
              <a:buNone/>
              <a:defRPr sz="900"/>
            </a:lvl3pPr>
            <a:lvl4pPr marL="1828800" lvl="3" indent="-228600" algn="l">
              <a:lnSpc>
                <a:spcPct val="90000"/>
              </a:lnSpc>
              <a:spcBef>
                <a:spcPts val="375"/>
              </a:spcBef>
              <a:spcAft>
                <a:spcPts val="0"/>
              </a:spcAft>
              <a:buClr>
                <a:schemeClr val="dk1"/>
              </a:buClr>
              <a:buSzPts val="1000"/>
              <a:buNone/>
              <a:defRPr sz="750"/>
            </a:lvl4pPr>
            <a:lvl5pPr marL="2286000" lvl="4" indent="-228600" algn="l">
              <a:lnSpc>
                <a:spcPct val="90000"/>
              </a:lnSpc>
              <a:spcBef>
                <a:spcPts val="375"/>
              </a:spcBef>
              <a:spcAft>
                <a:spcPts val="0"/>
              </a:spcAft>
              <a:buClr>
                <a:schemeClr val="dk1"/>
              </a:buClr>
              <a:buSzPts val="1000"/>
              <a:buNone/>
              <a:defRPr sz="750"/>
            </a:lvl5pPr>
            <a:lvl6pPr marL="2743200" lvl="5" indent="-228600" algn="l">
              <a:lnSpc>
                <a:spcPct val="90000"/>
              </a:lnSpc>
              <a:spcBef>
                <a:spcPts val="375"/>
              </a:spcBef>
              <a:spcAft>
                <a:spcPts val="0"/>
              </a:spcAft>
              <a:buClr>
                <a:schemeClr val="dk1"/>
              </a:buClr>
              <a:buSzPts val="1000"/>
              <a:buNone/>
              <a:defRPr sz="750"/>
            </a:lvl6pPr>
            <a:lvl7pPr marL="3200400" lvl="6" indent="-228600" algn="l">
              <a:lnSpc>
                <a:spcPct val="90000"/>
              </a:lnSpc>
              <a:spcBef>
                <a:spcPts val="375"/>
              </a:spcBef>
              <a:spcAft>
                <a:spcPts val="0"/>
              </a:spcAft>
              <a:buClr>
                <a:schemeClr val="dk1"/>
              </a:buClr>
              <a:buSzPts val="1000"/>
              <a:buNone/>
              <a:defRPr sz="750"/>
            </a:lvl7pPr>
            <a:lvl8pPr marL="3657600" lvl="7" indent="-228600" algn="l">
              <a:lnSpc>
                <a:spcPct val="90000"/>
              </a:lnSpc>
              <a:spcBef>
                <a:spcPts val="375"/>
              </a:spcBef>
              <a:spcAft>
                <a:spcPts val="0"/>
              </a:spcAft>
              <a:buClr>
                <a:schemeClr val="dk1"/>
              </a:buClr>
              <a:buSzPts val="1000"/>
              <a:buNone/>
              <a:defRPr sz="750"/>
            </a:lvl8pPr>
            <a:lvl9pPr marL="4114800" lvl="8" indent="-228600" algn="l">
              <a:lnSpc>
                <a:spcPct val="90000"/>
              </a:lnSpc>
              <a:spcBef>
                <a:spcPts val="375"/>
              </a:spcBef>
              <a:spcAft>
                <a:spcPts val="0"/>
              </a:spcAft>
              <a:buClr>
                <a:schemeClr val="dk1"/>
              </a:buClr>
              <a:buSzPts val="1000"/>
              <a:buNone/>
              <a:defRPr sz="750"/>
            </a:lvl9pPr>
          </a:lstStyle>
          <a:p>
            <a:endParaRPr/>
          </a:p>
        </p:txBody>
      </p:sp>
      <p:sp>
        <p:nvSpPr>
          <p:cNvPr id="46" name="Google Shape;46;p2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9"/>
        <p:cNvGrpSpPr/>
        <p:nvPr/>
      </p:nvGrpSpPr>
      <p:grpSpPr>
        <a:xfrm>
          <a:off x="0" y="0"/>
          <a:ext cx="0" cy="0"/>
          <a:chOff x="0" y="0"/>
          <a:chExt cx="0" cy="0"/>
        </a:xfrm>
      </p:grpSpPr>
      <p:sp>
        <p:nvSpPr>
          <p:cNvPr id="50" name="Google Shape;50;p3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0"/>
          <p:cNvSpPr>
            <a:spLocks noGrp="1"/>
          </p:cNvSpPr>
          <p:nvPr>
            <p:ph type="pic" idx="2"/>
          </p:nvPr>
        </p:nvSpPr>
        <p:spPr>
          <a:xfrm>
            <a:off x="3887391" y="740569"/>
            <a:ext cx="4629150" cy="3655219"/>
          </a:xfrm>
          <a:prstGeom prst="rect">
            <a:avLst/>
          </a:prstGeom>
          <a:noFill/>
          <a:ln>
            <a:noFill/>
          </a:ln>
        </p:spPr>
      </p:sp>
      <p:sp>
        <p:nvSpPr>
          <p:cNvPr id="52" name="Google Shape;52;p30"/>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600"/>
              <a:buNone/>
              <a:defRPr sz="1200"/>
            </a:lvl1pPr>
            <a:lvl2pPr marL="914400" lvl="1" indent="-228600" algn="l">
              <a:lnSpc>
                <a:spcPct val="90000"/>
              </a:lnSpc>
              <a:spcBef>
                <a:spcPts val="375"/>
              </a:spcBef>
              <a:spcAft>
                <a:spcPts val="0"/>
              </a:spcAft>
              <a:buClr>
                <a:schemeClr val="dk1"/>
              </a:buClr>
              <a:buSzPts val="1400"/>
              <a:buNone/>
              <a:defRPr sz="1050"/>
            </a:lvl2pPr>
            <a:lvl3pPr marL="1371600" lvl="2" indent="-228600" algn="l">
              <a:lnSpc>
                <a:spcPct val="90000"/>
              </a:lnSpc>
              <a:spcBef>
                <a:spcPts val="375"/>
              </a:spcBef>
              <a:spcAft>
                <a:spcPts val="0"/>
              </a:spcAft>
              <a:buClr>
                <a:schemeClr val="dk1"/>
              </a:buClr>
              <a:buSzPts val="1200"/>
              <a:buNone/>
              <a:defRPr sz="900"/>
            </a:lvl3pPr>
            <a:lvl4pPr marL="1828800" lvl="3" indent="-228600" algn="l">
              <a:lnSpc>
                <a:spcPct val="90000"/>
              </a:lnSpc>
              <a:spcBef>
                <a:spcPts val="375"/>
              </a:spcBef>
              <a:spcAft>
                <a:spcPts val="0"/>
              </a:spcAft>
              <a:buClr>
                <a:schemeClr val="dk1"/>
              </a:buClr>
              <a:buSzPts val="1000"/>
              <a:buNone/>
              <a:defRPr sz="750"/>
            </a:lvl4pPr>
            <a:lvl5pPr marL="2286000" lvl="4" indent="-228600" algn="l">
              <a:lnSpc>
                <a:spcPct val="90000"/>
              </a:lnSpc>
              <a:spcBef>
                <a:spcPts val="375"/>
              </a:spcBef>
              <a:spcAft>
                <a:spcPts val="0"/>
              </a:spcAft>
              <a:buClr>
                <a:schemeClr val="dk1"/>
              </a:buClr>
              <a:buSzPts val="1000"/>
              <a:buNone/>
              <a:defRPr sz="750"/>
            </a:lvl5pPr>
            <a:lvl6pPr marL="2743200" lvl="5" indent="-228600" algn="l">
              <a:lnSpc>
                <a:spcPct val="90000"/>
              </a:lnSpc>
              <a:spcBef>
                <a:spcPts val="375"/>
              </a:spcBef>
              <a:spcAft>
                <a:spcPts val="0"/>
              </a:spcAft>
              <a:buClr>
                <a:schemeClr val="dk1"/>
              </a:buClr>
              <a:buSzPts val="1000"/>
              <a:buNone/>
              <a:defRPr sz="750"/>
            </a:lvl6pPr>
            <a:lvl7pPr marL="3200400" lvl="6" indent="-228600" algn="l">
              <a:lnSpc>
                <a:spcPct val="90000"/>
              </a:lnSpc>
              <a:spcBef>
                <a:spcPts val="375"/>
              </a:spcBef>
              <a:spcAft>
                <a:spcPts val="0"/>
              </a:spcAft>
              <a:buClr>
                <a:schemeClr val="dk1"/>
              </a:buClr>
              <a:buSzPts val="1000"/>
              <a:buNone/>
              <a:defRPr sz="750"/>
            </a:lvl7pPr>
            <a:lvl8pPr marL="3657600" lvl="7" indent="-228600" algn="l">
              <a:lnSpc>
                <a:spcPct val="90000"/>
              </a:lnSpc>
              <a:spcBef>
                <a:spcPts val="375"/>
              </a:spcBef>
              <a:spcAft>
                <a:spcPts val="0"/>
              </a:spcAft>
              <a:buClr>
                <a:schemeClr val="dk1"/>
              </a:buClr>
              <a:buSzPts val="1000"/>
              <a:buNone/>
              <a:defRPr sz="750"/>
            </a:lvl8pPr>
            <a:lvl9pPr marL="4114800" lvl="8" indent="-228600" algn="l">
              <a:lnSpc>
                <a:spcPct val="90000"/>
              </a:lnSpc>
              <a:spcBef>
                <a:spcPts val="375"/>
              </a:spcBef>
              <a:spcAft>
                <a:spcPts val="0"/>
              </a:spcAft>
              <a:buClr>
                <a:schemeClr val="dk1"/>
              </a:buClr>
              <a:buSzPts val="1000"/>
              <a:buNone/>
              <a:defRPr sz="750"/>
            </a:lvl9pPr>
          </a:lstStyle>
          <a:p>
            <a:endParaRPr/>
          </a:p>
        </p:txBody>
      </p:sp>
      <p:sp>
        <p:nvSpPr>
          <p:cNvPr id="53" name="Google Shape;53;p3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6"/>
        <p:cNvGrpSpPr/>
        <p:nvPr/>
      </p:nvGrpSpPr>
      <p:grpSpPr>
        <a:xfrm>
          <a:off x="0" y="0"/>
          <a:ext cx="0" cy="0"/>
          <a:chOff x="0" y="0"/>
          <a:chExt cx="0" cy="0"/>
        </a:xfrm>
      </p:grpSpPr>
      <p:sp>
        <p:nvSpPr>
          <p:cNvPr id="57" name="Google Shape;57;p3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1"/>
          <p:cNvSpPr txBox="1">
            <a:spLocks noGrp="1"/>
          </p:cNvSpPr>
          <p:nvPr>
            <p:ph type="body" idx="1"/>
          </p:nvPr>
        </p:nvSpPr>
        <p:spPr>
          <a:xfrm rot="5400000">
            <a:off x="2940248" y="-942380"/>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 name="Google Shape;59;p3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2"/>
        <p:cNvGrpSpPr/>
        <p:nvPr/>
      </p:nvGrpSpPr>
      <p:grpSpPr>
        <a:xfrm>
          <a:off x="0" y="0"/>
          <a:ext cx="0" cy="0"/>
          <a:chOff x="0" y="0"/>
          <a:chExt cx="0" cy="0"/>
        </a:xfrm>
      </p:grpSpPr>
      <p:sp>
        <p:nvSpPr>
          <p:cNvPr id="63" name="Google Shape;63;p32"/>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2"/>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5" name="Google Shape;65;p3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4" name="Google Shape;74;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5"/>
        <p:cNvGrpSpPr/>
        <p:nvPr/>
      </p:nvGrpSpPr>
      <p:grpSpPr>
        <a:xfrm>
          <a:off x="0" y="0"/>
          <a:ext cx="0" cy="0"/>
          <a:chOff x="0" y="0"/>
          <a:chExt cx="0" cy="0"/>
        </a:xfrm>
      </p:grpSpPr>
      <p:sp>
        <p:nvSpPr>
          <p:cNvPr id="76" name="Google Shape;76;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7"/>
        <p:cNvGrpSpPr/>
        <p:nvPr/>
      </p:nvGrpSpPr>
      <p:grpSpPr>
        <a:xfrm>
          <a:off x="0" y="0"/>
          <a:ext cx="0" cy="0"/>
          <a:chOff x="0" y="0"/>
          <a:chExt cx="0" cy="0"/>
        </a:xfrm>
      </p:grpSpPr>
      <p:sp>
        <p:nvSpPr>
          <p:cNvPr id="78" name="Google Shape;78;p1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79" name="Google Shape;79;p1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0" name="Google Shape;8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3" name="Google Shape;83;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6" name="Google Shape;86;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87" name="Google Shape;87;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0" name="Google Shape;90;p1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1" name="Google Shape;91;p1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2" name="Google Shape;92;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95" name="Google Shape;95;p2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6" name="Google Shape;96;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99" name="Google Shape;99;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0"/>
        <p:cNvGrpSpPr/>
        <p:nvPr/>
      </p:nvGrpSpPr>
      <p:grpSpPr>
        <a:xfrm>
          <a:off x="0" y="0"/>
          <a:ext cx="0" cy="0"/>
          <a:chOff x="0" y="0"/>
          <a:chExt cx="0" cy="0"/>
        </a:xfrm>
      </p:grpSpPr>
      <p:sp>
        <p:nvSpPr>
          <p:cNvPr id="101" name="Google Shape;101;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2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3" name="Google Shape;103;p2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4" name="Google Shape;104;p2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05" name="Google Shape;105;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6"/>
        <p:cNvGrpSpPr/>
        <p:nvPr/>
      </p:nvGrpSpPr>
      <p:grpSpPr>
        <a:xfrm>
          <a:off x="0" y="0"/>
          <a:ext cx="0" cy="0"/>
          <a:chOff x="0" y="0"/>
          <a:chExt cx="0" cy="0"/>
        </a:xfrm>
      </p:grpSpPr>
      <p:sp>
        <p:nvSpPr>
          <p:cNvPr id="107" name="Google Shape;107;p2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08" name="Google Shape;108;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9"/>
        <p:cNvGrpSpPr/>
        <p:nvPr/>
      </p:nvGrpSpPr>
      <p:grpSpPr>
        <a:xfrm>
          <a:off x="0" y="0"/>
          <a:ext cx="0" cy="0"/>
          <a:chOff x="0" y="0"/>
          <a:chExt cx="0" cy="0"/>
        </a:xfrm>
      </p:grpSpPr>
      <p:sp>
        <p:nvSpPr>
          <p:cNvPr id="110" name="Google Shape;110;p2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1" name="Google Shape;111;p2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12" name="Google Shape;112;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0" name="Google Shape;70;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71" name="Google Shape;7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3.jpeg"/><Relationship Id="rId4" Type="http://schemas.openxmlformats.org/officeDocument/2006/relationships/image" Target="../media/image15.png"/><Relationship Id="rId9"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LNwb_Wb_hG0&amp;t=3s"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jpeg"/><Relationship Id="rId4" Type="http://schemas.openxmlformats.org/officeDocument/2006/relationships/hyperlink" Target="https://www.youtube.com/watch?v=Eij_CKn9kX4"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8.jpg"/><Relationship Id="rId5" Type="http://schemas.openxmlformats.org/officeDocument/2006/relationships/image" Target="../media/image27.jpg"/><Relationship Id="rId10" Type="http://schemas.openxmlformats.org/officeDocument/2006/relationships/image" Target="../media/image3.jpeg"/><Relationship Id="rId4" Type="http://schemas.openxmlformats.org/officeDocument/2006/relationships/image" Target="../media/image26.jpg"/><Relationship Id="rId9"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Shape 117"/>
        <p:cNvGrpSpPr/>
        <p:nvPr/>
      </p:nvGrpSpPr>
      <p:grpSpPr>
        <a:xfrm>
          <a:off x="0" y="0"/>
          <a:ext cx="0" cy="0"/>
          <a:chOff x="0" y="0"/>
          <a:chExt cx="0" cy="0"/>
        </a:xfrm>
      </p:grpSpPr>
      <p:sp>
        <p:nvSpPr>
          <p:cNvPr id="118" name="Google Shape;118;p1"/>
          <p:cNvSpPr/>
          <p:nvPr/>
        </p:nvSpPr>
        <p:spPr>
          <a:xfrm>
            <a:off x="1143" y="0"/>
            <a:ext cx="9141714" cy="5143500"/>
          </a:xfrm>
          <a:prstGeom prst="rect">
            <a:avLst/>
          </a:prstGeom>
          <a:no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2" name="Picture 1" descr="A logo with a person in the middle&#10;&#10;Description automatically generated">
            <a:extLst>
              <a:ext uri="{FF2B5EF4-FFF2-40B4-BE49-F238E27FC236}">
                <a16:creationId xmlns:a16="http://schemas.microsoft.com/office/drawing/2014/main" id="{3E5FAA65-D2DB-B502-C437-79083E9812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
          <p:cNvSpPr txBox="1">
            <a:spLocks noGrp="1"/>
          </p:cNvSpPr>
          <p:nvPr>
            <p:ph type="title"/>
          </p:nvPr>
        </p:nvSpPr>
        <p:spPr>
          <a:xfrm>
            <a:off x="216432" y="319032"/>
            <a:ext cx="2810615" cy="56578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ZA" sz="4800" b="1" dirty="0">
                <a:latin typeface="Architects Daughter"/>
                <a:ea typeface="Architects Daughter"/>
                <a:cs typeface="Architects Daughter"/>
                <a:sym typeface="Architects Daughter"/>
              </a:rPr>
              <a:t>Issues? </a:t>
            </a:r>
            <a:endParaRPr dirty="0"/>
          </a:p>
        </p:txBody>
      </p:sp>
      <p:pic>
        <p:nvPicPr>
          <p:cNvPr id="124" name="Google Shape;124;p2" descr="A group of students sitting at a table&#10;&#10;AI-generated content may be incorrect."/>
          <p:cNvPicPr preferRelativeResize="0"/>
          <p:nvPr/>
        </p:nvPicPr>
        <p:blipFill rotWithShape="1">
          <a:blip r:embed="rId3">
            <a:alphaModFix/>
          </a:blip>
          <a:srcRect l="11180" r="17444"/>
          <a:stretch/>
        </p:blipFill>
        <p:spPr>
          <a:xfrm>
            <a:off x="135302" y="1289109"/>
            <a:ext cx="4702754" cy="3772104"/>
          </a:xfrm>
          <a:prstGeom prst="rect">
            <a:avLst/>
          </a:prstGeom>
          <a:noFill/>
          <a:ln>
            <a:noFill/>
          </a:ln>
        </p:spPr>
      </p:pic>
      <p:pic>
        <p:nvPicPr>
          <p:cNvPr id="125" name="Google Shape;125;p2" descr="A black square with a quote&#10;&#10;AI-generated content may be incorrect."/>
          <p:cNvPicPr preferRelativeResize="0"/>
          <p:nvPr/>
        </p:nvPicPr>
        <p:blipFill rotWithShape="1">
          <a:blip r:embed="rId4">
            <a:alphaModFix/>
          </a:blip>
          <a:srcRect/>
          <a:stretch/>
        </p:blipFill>
        <p:spPr>
          <a:xfrm>
            <a:off x="5001291" y="2870817"/>
            <a:ext cx="2314880" cy="2400300"/>
          </a:xfrm>
          <a:prstGeom prst="rect">
            <a:avLst/>
          </a:prstGeom>
          <a:noFill/>
          <a:ln>
            <a:noFill/>
          </a:ln>
        </p:spPr>
      </p:pic>
      <p:pic>
        <p:nvPicPr>
          <p:cNvPr id="126" name="Google Shape;126;p2" descr="A black square with a quote&#10;&#10;AI-generated content may be incorrect."/>
          <p:cNvPicPr preferRelativeResize="0"/>
          <p:nvPr/>
        </p:nvPicPr>
        <p:blipFill rotWithShape="1">
          <a:blip r:embed="rId5">
            <a:alphaModFix/>
          </a:blip>
          <a:srcRect/>
          <a:stretch/>
        </p:blipFill>
        <p:spPr>
          <a:xfrm>
            <a:off x="6424231" y="716255"/>
            <a:ext cx="2584467" cy="2895607"/>
          </a:xfrm>
          <a:prstGeom prst="rect">
            <a:avLst/>
          </a:prstGeom>
          <a:noFill/>
          <a:ln>
            <a:noFill/>
          </a:ln>
        </p:spPr>
      </p:pic>
      <p:pic>
        <p:nvPicPr>
          <p:cNvPr id="127" name="Google Shape;127;p2" descr="A long black line on a white background"/>
          <p:cNvPicPr preferRelativeResize="0"/>
          <p:nvPr/>
        </p:nvPicPr>
        <p:blipFill rotWithShape="1">
          <a:blip r:embed="rId6">
            <a:alphaModFix/>
          </a:blip>
          <a:srcRect l="4379" t="16618" r="5069"/>
          <a:stretch/>
        </p:blipFill>
        <p:spPr>
          <a:xfrm>
            <a:off x="4498428" y="215282"/>
            <a:ext cx="2417379" cy="1073827"/>
          </a:xfrm>
          <a:prstGeom prst="rect">
            <a:avLst/>
          </a:prstGeom>
          <a:noFill/>
          <a:ln>
            <a:noFill/>
          </a:ln>
        </p:spPr>
      </p:pic>
      <p:sp>
        <p:nvSpPr>
          <p:cNvPr id="128" name="Google Shape;128;p2"/>
          <p:cNvSpPr txBox="1"/>
          <p:nvPr/>
        </p:nvSpPr>
        <p:spPr>
          <a:xfrm>
            <a:off x="4769834" y="476628"/>
            <a:ext cx="2072400" cy="67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ZA" sz="2400" b="1" i="0" u="none" strike="noStrike" cap="none" dirty="0">
                <a:solidFill>
                  <a:schemeClr val="dk1"/>
                </a:solidFill>
                <a:latin typeface="Architects Daughter"/>
                <a:ea typeface="Architects Daughter"/>
                <a:cs typeface="Architects Daughter"/>
                <a:sym typeface="Architects Daughter"/>
              </a:rPr>
              <a:t>Homework? </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29" name="Google Shape;129;p2"/>
          <p:cNvSpPr txBox="1"/>
          <p:nvPr/>
        </p:nvSpPr>
        <p:spPr>
          <a:xfrm>
            <a:off x="7316171" y="1467706"/>
            <a:ext cx="118784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ZA" sz="1400" b="1" i="0" u="none" strike="noStrike" cap="none" dirty="0">
                <a:solidFill>
                  <a:schemeClr val="dk1"/>
                </a:solidFill>
                <a:latin typeface="Architects Daughter"/>
                <a:ea typeface="Architects Daughter"/>
                <a:cs typeface="Architects Daughter"/>
                <a:sym typeface="Architects Daughter"/>
              </a:rPr>
              <a:t>What issue did you want to fix and how would you  do it?</a:t>
            </a:r>
            <a:endParaRPr sz="1400" b="1" i="0" u="none" strike="noStrike" cap="none" dirty="0">
              <a:solidFill>
                <a:srgbClr val="000000"/>
              </a:solidFill>
              <a:latin typeface="Architects Daughter"/>
              <a:ea typeface="Architects Daughter"/>
              <a:cs typeface="Architects Daughter"/>
              <a:sym typeface="Architects Daughter"/>
            </a:endParaRPr>
          </a:p>
        </p:txBody>
      </p:sp>
      <p:sp>
        <p:nvSpPr>
          <p:cNvPr id="130" name="Google Shape;130;p2"/>
          <p:cNvSpPr txBox="1"/>
          <p:nvPr/>
        </p:nvSpPr>
        <p:spPr>
          <a:xfrm>
            <a:off x="5454869" y="3447393"/>
            <a:ext cx="1387365"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ZA" sz="1800" b="1" i="0" u="none" strike="noStrike" cap="none" dirty="0">
                <a:solidFill>
                  <a:srgbClr val="000000"/>
                </a:solidFill>
                <a:latin typeface="Architects Daughter"/>
                <a:ea typeface="Architects Daughter"/>
                <a:cs typeface="Architects Daughter"/>
                <a:sym typeface="Architects Daughter"/>
              </a:rPr>
              <a:t>Who could you ask to help with this issue</a:t>
            </a:r>
            <a:r>
              <a:rPr lang="en-ZA" sz="1400" b="0" i="0" u="none" strike="noStrike" cap="none" dirty="0">
                <a:solidFill>
                  <a:srgbClr val="000000"/>
                </a:solidFill>
                <a:latin typeface="Arial"/>
                <a:ea typeface="Arial"/>
                <a:cs typeface="Arial"/>
                <a:sym typeface="Arial"/>
              </a:rPr>
              <a:t>? </a:t>
            </a:r>
            <a:endParaRPr dirty="0"/>
          </a:p>
        </p:txBody>
      </p:sp>
      <p:cxnSp>
        <p:nvCxnSpPr>
          <p:cNvPr id="131" name="Google Shape;131;p2"/>
          <p:cNvCxnSpPr/>
          <p:nvPr/>
        </p:nvCxnSpPr>
        <p:spPr>
          <a:xfrm>
            <a:off x="5602014" y="1051034"/>
            <a:ext cx="1313791" cy="572854"/>
          </a:xfrm>
          <a:prstGeom prst="straightConnector1">
            <a:avLst/>
          </a:prstGeom>
          <a:noFill/>
          <a:ln w="38100" cap="flat" cmpd="sng">
            <a:solidFill>
              <a:schemeClr val="accent5"/>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32" name="Google Shape;132;p2"/>
          <p:cNvCxnSpPr/>
          <p:nvPr/>
        </p:nvCxnSpPr>
        <p:spPr>
          <a:xfrm flipH="1">
            <a:off x="6128329" y="2571750"/>
            <a:ext cx="605676" cy="633846"/>
          </a:xfrm>
          <a:prstGeom prst="straightConnector1">
            <a:avLst/>
          </a:prstGeom>
          <a:noFill/>
          <a:ln w="38100" cap="flat" cmpd="sng">
            <a:solidFill>
              <a:schemeClr val="accent4"/>
            </a:solidFill>
            <a:prstDash val="solid"/>
            <a:round/>
            <a:headEnd type="none" w="sm" len="sm"/>
            <a:tailEnd type="triangle" w="med" len="med"/>
          </a:ln>
          <a:effectLst>
            <a:outerShdw blurRad="40000" dist="23000" dir="5400000" rotWithShape="0">
              <a:srgbClr val="000000">
                <a:alpha val="34901"/>
              </a:srgbClr>
            </a:outerShdw>
          </a:effectLst>
        </p:spPr>
      </p:cxnSp>
      <p:pic>
        <p:nvPicPr>
          <p:cNvPr id="2" name="Picture 1" descr="A logo with a person in the middle&#10;&#10;Description automatically generated">
            <a:extLst>
              <a:ext uri="{FF2B5EF4-FFF2-40B4-BE49-F238E27FC236}">
                <a16:creationId xmlns:a16="http://schemas.microsoft.com/office/drawing/2014/main" id="{A98CF893-960C-ED4A-9662-E60A58D354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3" descr="A bus in a city"/>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38" name="Google Shape;138;p3"/>
          <p:cNvSpPr txBox="1"/>
          <p:nvPr/>
        </p:nvSpPr>
        <p:spPr>
          <a:xfrm>
            <a:off x="491250" y="714886"/>
            <a:ext cx="8161500" cy="70784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2000" b="0" i="0" u="none" strike="noStrike" cap="none" dirty="0">
                <a:solidFill>
                  <a:srgbClr val="C00000"/>
                </a:solidFill>
                <a:latin typeface="Arial"/>
                <a:ea typeface="Arial"/>
                <a:cs typeface="Arial"/>
                <a:sym typeface="Arial"/>
              </a:rPr>
              <a:t>Look closely at the picture and identify as many issues as you can that need to be addressed.</a:t>
            </a:r>
            <a:endParaRPr lang="en-GB" sz="2000" dirty="0"/>
          </a:p>
        </p:txBody>
      </p:sp>
      <p:pic>
        <p:nvPicPr>
          <p:cNvPr id="2" name="Picture 1" descr="A logo with a person in the middle&#10;&#10;Description automatically generated">
            <a:extLst>
              <a:ext uri="{FF2B5EF4-FFF2-40B4-BE49-F238E27FC236}">
                <a16:creationId xmlns:a16="http://schemas.microsoft.com/office/drawing/2014/main" id="{ECB13F0E-3724-B05B-AEF9-5FACFE7EF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38000"/>
          </a:blip>
          <a:stretch>
            <a:fillRect/>
          </a:stretch>
        </a:blipFill>
        <a:effectLst/>
      </p:bgPr>
    </p:bg>
    <p:spTree>
      <p:nvGrpSpPr>
        <p:cNvPr id="1" name="Shape 142"/>
        <p:cNvGrpSpPr/>
        <p:nvPr/>
      </p:nvGrpSpPr>
      <p:grpSpPr>
        <a:xfrm>
          <a:off x="0" y="0"/>
          <a:ext cx="0" cy="0"/>
          <a:chOff x="0" y="0"/>
          <a:chExt cx="0" cy="0"/>
        </a:xfrm>
      </p:grpSpPr>
      <p:sp>
        <p:nvSpPr>
          <p:cNvPr id="143" name="Google Shape;143;p4"/>
          <p:cNvSpPr txBox="1"/>
          <p:nvPr/>
        </p:nvSpPr>
        <p:spPr>
          <a:xfrm>
            <a:off x="6005020" y="205842"/>
            <a:ext cx="1979555" cy="1255097"/>
          </a:xfrm>
          <a:prstGeom prst="rect">
            <a:avLst/>
          </a:prstGeom>
          <a:noFill/>
          <a:ln>
            <a:noFill/>
          </a:ln>
        </p:spPr>
        <p:txBody>
          <a:bodyPr spcFirstLastPara="1" wrap="square" lIns="91425" tIns="91425" rIns="91425" bIns="91425" anchor="ctr" anchorCtr="0">
            <a:normAutofit/>
          </a:bodyPr>
          <a:lstStyle/>
          <a:p>
            <a:pPr marL="0" marR="0" lvl="0" indent="0" algn="l" rtl="0">
              <a:lnSpc>
                <a:spcPct val="90000"/>
              </a:lnSpc>
              <a:spcBef>
                <a:spcPts val="0"/>
              </a:spcBef>
              <a:spcAft>
                <a:spcPts val="600"/>
              </a:spcAft>
              <a:buNone/>
            </a:pPr>
            <a:r>
              <a:rPr lang="en-ZA" sz="2200" b="1" i="0" u="none" strike="noStrike" cap="none" dirty="0">
                <a:solidFill>
                  <a:schemeClr val="dk1"/>
                </a:solidFill>
                <a:latin typeface="Arial"/>
                <a:ea typeface="Arial"/>
                <a:cs typeface="Arial"/>
                <a:sym typeface="Arial"/>
              </a:rPr>
              <a:t>So, who is responsible?</a:t>
            </a:r>
            <a:endParaRPr b="1" dirty="0"/>
          </a:p>
        </p:txBody>
      </p:sp>
      <p:grpSp>
        <p:nvGrpSpPr>
          <p:cNvPr id="144" name="Google Shape;144;p4"/>
          <p:cNvGrpSpPr/>
          <p:nvPr/>
        </p:nvGrpSpPr>
        <p:grpSpPr>
          <a:xfrm>
            <a:off x="789068" y="431643"/>
            <a:ext cx="4675511" cy="4040989"/>
            <a:chOff x="477369" y="719"/>
            <a:chExt cx="4675511" cy="4040989"/>
          </a:xfrm>
        </p:grpSpPr>
        <p:sp>
          <p:nvSpPr>
            <p:cNvPr id="145" name="Google Shape;145;p4"/>
            <p:cNvSpPr/>
            <p:nvPr/>
          </p:nvSpPr>
          <p:spPr>
            <a:xfrm rot="10800000">
              <a:off x="1387793" y="719"/>
              <a:ext cx="3765087" cy="1757779"/>
            </a:xfrm>
            <a:prstGeom prst="homePlate">
              <a:avLst>
                <a:gd name="adj" fmla="val 50000"/>
              </a:avLst>
            </a:prstGeom>
            <a:noFill/>
            <a:ln w="381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txBox="1"/>
            <p:nvPr/>
          </p:nvSpPr>
          <p:spPr>
            <a:xfrm>
              <a:off x="1827238" y="719"/>
              <a:ext cx="3325642" cy="1757779"/>
            </a:xfrm>
            <a:prstGeom prst="rect">
              <a:avLst/>
            </a:prstGeom>
            <a:noFill/>
            <a:ln>
              <a:noFill/>
            </a:ln>
          </p:spPr>
          <p:txBody>
            <a:bodyPr spcFirstLastPara="1" wrap="square" lIns="775125" tIns="68575" rIns="128000"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ZA" sz="1800" b="0" i="0" u="none" strike="noStrike" cap="none">
                  <a:solidFill>
                    <a:schemeClr val="dk1"/>
                  </a:solidFill>
                  <a:latin typeface="ADLaM Display"/>
                  <a:ea typeface="ADLaM Display"/>
                  <a:cs typeface="ADLaM Display"/>
                  <a:sym typeface="ADLaM Display"/>
                </a:rPr>
                <a:t>The South African Constitution guarantees your right to a safe and healthy environment</a:t>
              </a:r>
              <a:endParaRPr sz="1800" b="0" i="0" u="none" strike="noStrike" cap="none">
                <a:solidFill>
                  <a:schemeClr val="dk1"/>
                </a:solidFill>
                <a:latin typeface="ADLaM Display"/>
                <a:ea typeface="ADLaM Display"/>
                <a:cs typeface="ADLaM Display"/>
                <a:sym typeface="ADLaM Display"/>
              </a:endParaRPr>
            </a:p>
          </p:txBody>
        </p:sp>
        <p:sp>
          <p:nvSpPr>
            <p:cNvPr id="147" name="Google Shape;147;p4"/>
            <p:cNvSpPr/>
            <p:nvPr/>
          </p:nvSpPr>
          <p:spPr>
            <a:xfrm>
              <a:off x="508904" y="719"/>
              <a:ext cx="1757779" cy="1757779"/>
            </a:xfrm>
            <a:prstGeom prst="ellipse">
              <a:avLst/>
            </a:prstGeom>
            <a:blipFill rotWithShape="1">
              <a:blip r:embed="rId4">
                <a:alphaModFix/>
              </a:blip>
              <a:stretch>
                <a:fillRect/>
              </a:stretch>
            </a:blipFill>
            <a:ln w="38100"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4"/>
            <p:cNvSpPr/>
            <p:nvPr/>
          </p:nvSpPr>
          <p:spPr>
            <a:xfrm rot="10800000">
              <a:off x="1387793" y="2283209"/>
              <a:ext cx="3765087" cy="1757779"/>
            </a:xfrm>
            <a:prstGeom prst="homePlate">
              <a:avLst>
                <a:gd name="adj" fmla="val 50000"/>
              </a:avLst>
            </a:prstGeom>
            <a:noFill/>
            <a:ln w="381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4"/>
            <p:cNvSpPr txBox="1"/>
            <p:nvPr/>
          </p:nvSpPr>
          <p:spPr>
            <a:xfrm>
              <a:off x="1827238" y="2283209"/>
              <a:ext cx="3325642" cy="1757779"/>
            </a:xfrm>
            <a:prstGeom prst="rect">
              <a:avLst/>
            </a:prstGeom>
            <a:noFill/>
            <a:ln>
              <a:noFill/>
            </a:ln>
          </p:spPr>
          <p:txBody>
            <a:bodyPr spcFirstLastPara="1" wrap="square" lIns="775125" tIns="68575" rIns="128000"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ZA" sz="1800" b="0" i="0" u="none" strike="noStrike" cap="none">
                  <a:solidFill>
                    <a:schemeClr val="dk1"/>
                  </a:solidFill>
                  <a:latin typeface="ADLaM Display"/>
                  <a:ea typeface="ADLaM Display"/>
                  <a:cs typeface="ADLaM Display"/>
                  <a:sym typeface="ADLaM Display"/>
                </a:rPr>
                <a:t>This means we ALL share responsibility to protect our surroundings</a:t>
              </a:r>
              <a:endParaRPr sz="1800" b="0" i="0" u="none" strike="noStrike" cap="none">
                <a:solidFill>
                  <a:schemeClr val="dk1"/>
                </a:solidFill>
                <a:latin typeface="ADLaM Display"/>
                <a:ea typeface="ADLaM Display"/>
                <a:cs typeface="ADLaM Display"/>
                <a:sym typeface="ADLaM Display"/>
              </a:endParaRPr>
            </a:p>
          </p:txBody>
        </p:sp>
        <p:sp>
          <p:nvSpPr>
            <p:cNvPr id="150" name="Google Shape;150;p4"/>
            <p:cNvSpPr/>
            <p:nvPr/>
          </p:nvSpPr>
          <p:spPr>
            <a:xfrm>
              <a:off x="477369" y="2283929"/>
              <a:ext cx="1757779" cy="1757779"/>
            </a:xfrm>
            <a:prstGeom prst="ellipse">
              <a:avLst/>
            </a:prstGeom>
            <a:blipFill rotWithShape="1">
              <a:blip r:embed="rId5">
                <a:alphaModFix/>
              </a:blip>
              <a:stretch>
                <a:fillRect t="-3999" b="-3999"/>
              </a:stretch>
            </a:blipFill>
            <a:ln w="38100"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1" name="Google Shape;151;p4" descr="A child reaching out to grab a hand&#10;&#10;AI-generated content may be incorrect."/>
          <p:cNvPicPr preferRelativeResize="0"/>
          <p:nvPr/>
        </p:nvPicPr>
        <p:blipFill rotWithShape="1">
          <a:blip r:embed="rId6">
            <a:alphaModFix/>
          </a:blip>
          <a:srcRect l="7456" t="6208" r="18169" b="3309"/>
          <a:stretch/>
        </p:blipFill>
        <p:spPr>
          <a:xfrm>
            <a:off x="5973485" y="1460939"/>
            <a:ext cx="3026980" cy="3682561"/>
          </a:xfrm>
          <a:prstGeom prst="rect">
            <a:avLst/>
          </a:prstGeom>
          <a:noFill/>
          <a:ln>
            <a:noFill/>
          </a:ln>
        </p:spPr>
      </p:pic>
      <p:pic>
        <p:nvPicPr>
          <p:cNvPr id="2" name="Picture 1" descr="A logo with a person in the middle&#10;&#10;Description automatically generated">
            <a:extLst>
              <a:ext uri="{FF2B5EF4-FFF2-40B4-BE49-F238E27FC236}">
                <a16:creationId xmlns:a16="http://schemas.microsoft.com/office/drawing/2014/main" id="{00255795-9FF2-A048-9D07-E5AF664D72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5"/>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6" descr="A toolbox full of tools on a table"/>
          <p:cNvPicPr preferRelativeResize="0"/>
          <p:nvPr/>
        </p:nvPicPr>
        <p:blipFill rotWithShape="1">
          <a:blip r:embed="rId3">
            <a:alphaModFix/>
          </a:blip>
          <a:srcRect l="13832" t="18391" r="957" b="12133"/>
          <a:stretch/>
        </p:blipFill>
        <p:spPr>
          <a:xfrm>
            <a:off x="4761185" y="0"/>
            <a:ext cx="4382815" cy="3573518"/>
          </a:xfrm>
          <a:prstGeom prst="rect">
            <a:avLst/>
          </a:prstGeom>
          <a:noFill/>
          <a:ln>
            <a:noFill/>
          </a:ln>
        </p:spPr>
      </p:pic>
      <p:grpSp>
        <p:nvGrpSpPr>
          <p:cNvPr id="173" name="Google Shape;173;p6"/>
          <p:cNvGrpSpPr/>
          <p:nvPr/>
        </p:nvGrpSpPr>
        <p:grpSpPr>
          <a:xfrm>
            <a:off x="1011132" y="213055"/>
            <a:ext cx="3500314" cy="4503240"/>
            <a:chOff x="535842" y="2848"/>
            <a:chExt cx="3500314" cy="4503240"/>
          </a:xfrm>
        </p:grpSpPr>
        <p:sp>
          <p:nvSpPr>
            <p:cNvPr id="174" name="Google Shape;174;p6"/>
            <p:cNvSpPr/>
            <p:nvPr/>
          </p:nvSpPr>
          <p:spPr>
            <a:xfrm rot="10800000">
              <a:off x="936307" y="23867"/>
              <a:ext cx="3040379" cy="919869"/>
            </a:xfrm>
            <a:prstGeom prst="homePlate">
              <a:avLst>
                <a:gd name="adj" fmla="val 5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6"/>
            <p:cNvSpPr txBox="1"/>
            <p:nvPr/>
          </p:nvSpPr>
          <p:spPr>
            <a:xfrm>
              <a:off x="1166274" y="23867"/>
              <a:ext cx="2810412" cy="919869"/>
            </a:xfrm>
            <a:prstGeom prst="rect">
              <a:avLst/>
            </a:prstGeom>
            <a:noFill/>
            <a:ln>
              <a:noFill/>
            </a:ln>
          </p:spPr>
          <p:txBody>
            <a:bodyPr spcFirstLastPara="1" wrap="square" lIns="405625" tIns="91425" rIns="17067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ZA" sz="2400" b="0" i="0" u="none" strike="noStrike" cap="none">
                  <a:solidFill>
                    <a:schemeClr val="lt1"/>
                  </a:solidFill>
                  <a:latin typeface="Arial"/>
                  <a:ea typeface="Arial"/>
                  <a:cs typeface="Arial"/>
                  <a:sym typeface="Arial"/>
                </a:rPr>
                <a:t>Cleanup </a:t>
              </a:r>
              <a:endParaRPr sz="2400" b="0" i="0" u="none" strike="noStrike" cap="none">
                <a:solidFill>
                  <a:schemeClr val="lt1"/>
                </a:solidFill>
                <a:latin typeface="Arial"/>
                <a:ea typeface="Arial"/>
                <a:cs typeface="Arial"/>
                <a:sym typeface="Arial"/>
              </a:endParaRPr>
            </a:p>
          </p:txBody>
        </p:sp>
        <p:sp>
          <p:nvSpPr>
            <p:cNvPr id="176" name="Google Shape;176;p6"/>
            <p:cNvSpPr/>
            <p:nvPr/>
          </p:nvSpPr>
          <p:spPr>
            <a:xfrm>
              <a:off x="535842" y="2848"/>
              <a:ext cx="919869" cy="919869"/>
            </a:xfrm>
            <a:prstGeom prst="ellipse">
              <a:avLst/>
            </a:prstGeom>
            <a:blipFill rotWithShape="1">
              <a:blip r:embed="rId4">
                <a:alphaModFix/>
              </a:blip>
              <a:stretch>
                <a:fillRect/>
              </a:stretch>
            </a:blip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6"/>
            <p:cNvSpPr/>
            <p:nvPr/>
          </p:nvSpPr>
          <p:spPr>
            <a:xfrm rot="10800000">
              <a:off x="995777" y="1197305"/>
              <a:ext cx="3040379" cy="919869"/>
            </a:xfrm>
            <a:prstGeom prst="homePlate">
              <a:avLst>
                <a:gd name="adj" fmla="val 5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6"/>
            <p:cNvSpPr txBox="1"/>
            <p:nvPr/>
          </p:nvSpPr>
          <p:spPr>
            <a:xfrm>
              <a:off x="1225744" y="1197305"/>
              <a:ext cx="2810412" cy="919869"/>
            </a:xfrm>
            <a:prstGeom prst="rect">
              <a:avLst/>
            </a:prstGeom>
            <a:noFill/>
            <a:ln>
              <a:noFill/>
            </a:ln>
          </p:spPr>
          <p:txBody>
            <a:bodyPr spcFirstLastPara="1" wrap="square" lIns="405625" tIns="91425" rIns="17067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ZA" sz="2400" b="0" i="0" u="none" strike="noStrike" cap="none" dirty="0">
                  <a:solidFill>
                    <a:schemeClr val="lt1"/>
                  </a:solidFill>
                  <a:latin typeface="Arial"/>
                  <a:ea typeface="Arial"/>
                  <a:cs typeface="Arial"/>
                  <a:sym typeface="Arial"/>
                </a:rPr>
                <a:t>Conservation programme</a:t>
              </a:r>
              <a:endParaRPr sz="2400" b="0" i="0" u="none" strike="noStrike" cap="none" dirty="0">
                <a:solidFill>
                  <a:schemeClr val="lt1"/>
                </a:solidFill>
                <a:latin typeface="Arial"/>
                <a:ea typeface="Arial"/>
                <a:cs typeface="Arial"/>
                <a:sym typeface="Arial"/>
              </a:endParaRPr>
            </a:p>
          </p:txBody>
        </p:sp>
        <p:sp>
          <p:nvSpPr>
            <p:cNvPr id="179" name="Google Shape;179;p6"/>
            <p:cNvSpPr/>
            <p:nvPr/>
          </p:nvSpPr>
          <p:spPr>
            <a:xfrm>
              <a:off x="535842" y="1197305"/>
              <a:ext cx="919869" cy="919869"/>
            </a:xfrm>
            <a:prstGeom prst="ellipse">
              <a:avLst/>
            </a:prstGeom>
            <a:blipFill rotWithShape="1">
              <a:blip r:embed="rId5">
                <a:alphaModFix/>
              </a:blip>
              <a:stretch>
                <a:fillRect/>
              </a:stretch>
            </a:blipFill>
            <a:ln w="25400" cap="flat" cmpd="sng">
              <a:solidFill>
                <a:srgbClr val="36363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6"/>
            <p:cNvSpPr/>
            <p:nvPr/>
          </p:nvSpPr>
          <p:spPr>
            <a:xfrm rot="10800000">
              <a:off x="995777" y="2391762"/>
              <a:ext cx="3040379" cy="919869"/>
            </a:xfrm>
            <a:prstGeom prst="homePlate">
              <a:avLst>
                <a:gd name="adj" fmla="val 5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6"/>
            <p:cNvSpPr txBox="1"/>
            <p:nvPr/>
          </p:nvSpPr>
          <p:spPr>
            <a:xfrm>
              <a:off x="1225744" y="2391762"/>
              <a:ext cx="2810412" cy="919869"/>
            </a:xfrm>
            <a:prstGeom prst="rect">
              <a:avLst/>
            </a:prstGeom>
            <a:noFill/>
            <a:ln>
              <a:noFill/>
            </a:ln>
          </p:spPr>
          <p:txBody>
            <a:bodyPr spcFirstLastPara="1" wrap="square" lIns="405625" tIns="91425" rIns="17067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ZA" sz="2400" b="0" i="0" u="none" strike="noStrike" cap="none">
                  <a:solidFill>
                    <a:schemeClr val="lt1"/>
                  </a:solidFill>
                  <a:latin typeface="Arial"/>
                  <a:ea typeface="Arial"/>
                  <a:cs typeface="Arial"/>
                  <a:sym typeface="Arial"/>
                </a:rPr>
                <a:t>Education</a:t>
              </a:r>
              <a:endParaRPr sz="2400" b="0" i="0" u="none" strike="noStrike" cap="none">
                <a:solidFill>
                  <a:schemeClr val="lt1"/>
                </a:solidFill>
                <a:latin typeface="Arial"/>
                <a:ea typeface="Arial"/>
                <a:cs typeface="Arial"/>
                <a:sym typeface="Arial"/>
              </a:endParaRPr>
            </a:p>
          </p:txBody>
        </p:sp>
        <p:sp>
          <p:nvSpPr>
            <p:cNvPr id="182" name="Google Shape;182;p6"/>
            <p:cNvSpPr/>
            <p:nvPr/>
          </p:nvSpPr>
          <p:spPr>
            <a:xfrm>
              <a:off x="535842" y="2391762"/>
              <a:ext cx="919869" cy="919869"/>
            </a:xfrm>
            <a:prstGeom prst="ellipse">
              <a:avLst/>
            </a:prstGeom>
            <a:blipFill rotWithShape="1">
              <a:blip r:embed="rId6">
                <a:alphaModFix/>
              </a:blip>
              <a:stretch>
                <a:fillRect/>
              </a:stretch>
            </a:blip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6"/>
            <p:cNvSpPr/>
            <p:nvPr/>
          </p:nvSpPr>
          <p:spPr>
            <a:xfrm rot="10800000">
              <a:off x="995777" y="3586219"/>
              <a:ext cx="3040379" cy="919869"/>
            </a:xfrm>
            <a:prstGeom prst="homePlate">
              <a:avLst>
                <a:gd name="adj" fmla="val 5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6"/>
            <p:cNvSpPr txBox="1"/>
            <p:nvPr/>
          </p:nvSpPr>
          <p:spPr>
            <a:xfrm>
              <a:off x="1225744" y="3586219"/>
              <a:ext cx="2810412" cy="919869"/>
            </a:xfrm>
            <a:prstGeom prst="rect">
              <a:avLst/>
            </a:prstGeom>
            <a:noFill/>
            <a:ln>
              <a:noFill/>
            </a:ln>
          </p:spPr>
          <p:txBody>
            <a:bodyPr spcFirstLastPara="1" wrap="square" lIns="405625" tIns="91425" rIns="17067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ZA" sz="2400" b="0" i="0" u="none" strike="noStrike" cap="none">
                  <a:solidFill>
                    <a:schemeClr val="lt1"/>
                  </a:solidFill>
                  <a:latin typeface="Arial"/>
                  <a:ea typeface="Arial"/>
                  <a:cs typeface="Arial"/>
                  <a:sym typeface="Arial"/>
                </a:rPr>
                <a:t>Advocacy</a:t>
              </a:r>
              <a:endParaRPr sz="2400" b="0" i="0" u="none" strike="noStrike" cap="none">
                <a:solidFill>
                  <a:schemeClr val="lt1"/>
                </a:solidFill>
                <a:latin typeface="Arial"/>
                <a:ea typeface="Arial"/>
                <a:cs typeface="Arial"/>
                <a:sym typeface="Arial"/>
              </a:endParaRPr>
            </a:p>
          </p:txBody>
        </p:sp>
        <p:sp>
          <p:nvSpPr>
            <p:cNvPr id="185" name="Google Shape;185;p6"/>
            <p:cNvSpPr/>
            <p:nvPr/>
          </p:nvSpPr>
          <p:spPr>
            <a:xfrm>
              <a:off x="535842" y="3586219"/>
              <a:ext cx="919869" cy="919869"/>
            </a:xfrm>
            <a:prstGeom prst="ellipse">
              <a:avLst/>
            </a:prstGeom>
            <a:blipFill rotWithShape="1">
              <a:blip r:embed="rId7">
                <a:alphaModFix/>
              </a:blip>
              <a:stretch>
                <a:fillRect/>
              </a:stretch>
            </a:blip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6" name="Google Shape;186;p6" descr="A person and person under an umbrella&#10;&#10;AI-generated content may be incorrect."/>
          <p:cNvPicPr preferRelativeResize="0"/>
          <p:nvPr/>
        </p:nvPicPr>
        <p:blipFill rotWithShape="1">
          <a:blip r:embed="rId8">
            <a:alphaModFix/>
          </a:blip>
          <a:srcRect/>
          <a:stretch/>
        </p:blipFill>
        <p:spPr>
          <a:xfrm>
            <a:off x="7946967" y="4075315"/>
            <a:ext cx="1197033" cy="1068185"/>
          </a:xfrm>
          <a:prstGeom prst="rect">
            <a:avLst/>
          </a:prstGeom>
          <a:noFill/>
          <a:ln>
            <a:noFill/>
          </a:ln>
        </p:spPr>
      </p:pic>
      <p:pic>
        <p:nvPicPr>
          <p:cNvPr id="187" name="Google Shape;187;p6" descr="A close up of a flag&#10;&#10;AI-generated content may be incorrect."/>
          <p:cNvPicPr preferRelativeResize="0"/>
          <p:nvPr/>
        </p:nvPicPr>
        <p:blipFill rotWithShape="1">
          <a:blip r:embed="rId9">
            <a:alphaModFix/>
          </a:blip>
          <a:srcRect/>
          <a:stretch/>
        </p:blipFill>
        <p:spPr>
          <a:xfrm>
            <a:off x="0" y="0"/>
            <a:ext cx="761394" cy="5143500"/>
          </a:xfrm>
          <a:prstGeom prst="rect">
            <a:avLst/>
          </a:prstGeom>
          <a:noFill/>
          <a:ln>
            <a:noFill/>
          </a:ln>
        </p:spPr>
      </p:pic>
      <p:pic>
        <p:nvPicPr>
          <p:cNvPr id="2" name="Picture 1" descr="A logo with a person in the middle&#10;&#10;Description automatically generated">
            <a:extLst>
              <a:ext uri="{FF2B5EF4-FFF2-40B4-BE49-F238E27FC236}">
                <a16:creationId xmlns:a16="http://schemas.microsoft.com/office/drawing/2014/main" id="{448ACD6C-E4DD-E4BA-BE4F-75BFFDB89A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5" name="Title 4">
            <a:extLst>
              <a:ext uri="{FF2B5EF4-FFF2-40B4-BE49-F238E27FC236}">
                <a16:creationId xmlns:a16="http://schemas.microsoft.com/office/drawing/2014/main" id="{23D92F39-5FA4-AD7B-A136-2921BC1444CD}"/>
              </a:ext>
            </a:extLst>
          </p:cNvPr>
          <p:cNvSpPr>
            <a:spLocks noGrp="1"/>
          </p:cNvSpPr>
          <p:nvPr>
            <p:ph type="title"/>
          </p:nvPr>
        </p:nvSpPr>
        <p:spPr>
          <a:xfrm>
            <a:off x="311700" y="445025"/>
            <a:ext cx="8520600" cy="572700"/>
          </a:xfrm>
        </p:spPr>
        <p:txBody>
          <a:bodyPr wrap="square" anchor="ctr">
            <a:normAutofit/>
          </a:bodyPr>
          <a:lstStyle/>
          <a:p>
            <a:pPr>
              <a:lnSpc>
                <a:spcPct val="90000"/>
              </a:lnSpc>
            </a:pPr>
            <a:r>
              <a:rPr lang="en-GB" sz="1400" b="0" i="0" u="none" strike="noStrike" cap="none" dirty="0"/>
              <a:t>Watch: </a:t>
            </a:r>
            <a:r>
              <a:rPr lang="en-GB" sz="1400" b="1" i="0" dirty="0">
                <a:solidFill>
                  <a:srgbClr val="0F0F0F"/>
                </a:solidFill>
                <a:effectLst/>
                <a:latin typeface="+mj-lt"/>
              </a:rPr>
              <a:t>Youth advocacy trainings for nutrition and mental health in South Africa</a:t>
            </a:r>
            <a:br>
              <a:rPr lang="en-GB" sz="900" b="1" i="0" dirty="0">
                <a:solidFill>
                  <a:srgbClr val="0F0F0F"/>
                </a:solidFill>
                <a:effectLst/>
                <a:latin typeface="Roboto" panose="02000000000000000000" pitchFamily="2" charset="0"/>
              </a:rPr>
            </a:br>
            <a:r>
              <a:rPr lang="en-GB" sz="1400" b="0" i="0" u="sng" strike="noStrike" cap="none" dirty="0">
                <a:hlinkClick r:id="rId3">
                  <a:extLst>
                    <a:ext uri="{A12FA001-AC4F-418D-AE19-62706E023703}">
                      <ahyp:hlinkClr xmlns:ahyp="http://schemas.microsoft.com/office/drawing/2018/hyperlinkcolor" val="tx"/>
                    </a:ext>
                  </a:extLst>
                </a:hlinkClick>
              </a:rPr>
              <a:t>https://www.youtube.com/watch?v=LNwb_Wb_hG0&amp;t=3s</a:t>
            </a:r>
            <a:r>
              <a:rPr lang="en-GB" sz="1400" b="0" i="0" strike="noStrike" cap="none" dirty="0"/>
              <a:t> (4 min 17 sec) </a:t>
            </a:r>
            <a:endParaRPr lang="en-US" sz="1400" dirty="0"/>
          </a:p>
        </p:txBody>
      </p:sp>
      <p:pic>
        <p:nvPicPr>
          <p:cNvPr id="7" name="Picture 6" descr="A blurry image of a child's logo&#10;&#10;AI-generated content may be incorrect.">
            <a:extLst>
              <a:ext uri="{FF2B5EF4-FFF2-40B4-BE49-F238E27FC236}">
                <a16:creationId xmlns:a16="http://schemas.microsoft.com/office/drawing/2014/main" id="{02445B42-9347-71BB-A99D-C403CDD94D9E}"/>
              </a:ext>
            </a:extLst>
          </p:cNvPr>
          <p:cNvPicPr>
            <a:picLocks noChangeAspect="1"/>
          </p:cNvPicPr>
          <p:nvPr/>
        </p:nvPicPr>
        <p:blipFill>
          <a:blip r:embed="rId4"/>
          <a:srcRect t="17478" r="2" b="14414"/>
          <a:stretch/>
        </p:blipFill>
        <p:spPr>
          <a:xfrm>
            <a:off x="311700" y="1208225"/>
            <a:ext cx="8520600" cy="3264408"/>
          </a:xfrm>
          <a:prstGeom prst="rect">
            <a:avLst/>
          </a:prstGeom>
          <a:noFill/>
          <a:ln>
            <a:noFill/>
          </a:ln>
        </p:spPr>
      </p:pic>
      <p:pic>
        <p:nvPicPr>
          <p:cNvPr id="8" name="Picture 7" descr="A logo with a person in the middle&#10;&#10;Description automatically generated">
            <a:extLst>
              <a:ext uri="{FF2B5EF4-FFF2-40B4-BE49-F238E27FC236}">
                <a16:creationId xmlns:a16="http://schemas.microsoft.com/office/drawing/2014/main" id="{D41D41A6-19AA-4F26-F539-499E4ED206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8"/>
          <p:cNvPicPr preferRelativeResize="0"/>
          <p:nvPr/>
        </p:nvPicPr>
        <p:blipFill rotWithShape="1">
          <a:blip r:embed="rId3">
            <a:alphaModFix/>
          </a:blip>
          <a:srcRect l="27493" r="18726"/>
          <a:stretch/>
        </p:blipFill>
        <p:spPr>
          <a:xfrm>
            <a:off x="6789683" y="0"/>
            <a:ext cx="2354317" cy="5143500"/>
          </a:xfrm>
          <a:prstGeom prst="rect">
            <a:avLst/>
          </a:prstGeom>
          <a:noFill/>
          <a:ln>
            <a:noFill/>
          </a:ln>
        </p:spPr>
      </p:pic>
      <p:pic>
        <p:nvPicPr>
          <p:cNvPr id="2" name="Picture 1" descr="A logo with a person in the middle&#10;&#10;Description automatically generated">
            <a:extLst>
              <a:ext uri="{FF2B5EF4-FFF2-40B4-BE49-F238E27FC236}">
                <a16:creationId xmlns:a16="http://schemas.microsoft.com/office/drawing/2014/main" id="{5250B3EA-2A7F-9A56-79E3-79D16E50C4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mountain with a triangle and a triangle with text&#10;&#10;AI-generated content may be incorrect.">
            <a:extLst>
              <a:ext uri="{FF2B5EF4-FFF2-40B4-BE49-F238E27FC236}">
                <a16:creationId xmlns:a16="http://schemas.microsoft.com/office/drawing/2014/main" id="{C61C6ECD-CB3F-8FC4-BEDB-B8A8D186E72F}"/>
              </a:ext>
            </a:extLst>
          </p:cNvPr>
          <p:cNvPicPr>
            <a:picLocks noChangeAspect="1"/>
          </p:cNvPicPr>
          <p:nvPr/>
        </p:nvPicPr>
        <p:blipFill>
          <a:blip r:embed="rId5"/>
          <a:srcRect r="25747"/>
          <a:stretch/>
        </p:blipFill>
        <p:spPr>
          <a:xfrm>
            <a:off x="0" y="0"/>
            <a:ext cx="6789683"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6" name="Picture 5">
            <a:extLst>
              <a:ext uri="{FF2B5EF4-FFF2-40B4-BE49-F238E27FC236}">
                <a16:creationId xmlns:a16="http://schemas.microsoft.com/office/drawing/2014/main" id="{FA981749-D8EB-5714-B8A8-A2A3D5699FE0}"/>
              </a:ext>
            </a:extLst>
          </p:cNvPr>
          <p:cNvPicPr>
            <a:picLocks noChangeAspect="1"/>
          </p:cNvPicPr>
          <p:nvPr/>
        </p:nvPicPr>
        <p:blipFill>
          <a:blip r:embed="rId3"/>
          <a:srcRect t="25134" b="22146"/>
          <a:stretch/>
        </p:blipFill>
        <p:spPr>
          <a:xfrm>
            <a:off x="3195145" y="-16644"/>
            <a:ext cx="5948855" cy="5160144"/>
          </a:xfrm>
          <a:prstGeom prst="rect">
            <a:avLst/>
          </a:prstGeom>
        </p:spPr>
      </p:pic>
      <p:sp>
        <p:nvSpPr>
          <p:cNvPr id="9" name="Title 8">
            <a:extLst>
              <a:ext uri="{FF2B5EF4-FFF2-40B4-BE49-F238E27FC236}">
                <a16:creationId xmlns:a16="http://schemas.microsoft.com/office/drawing/2014/main" id="{5559ABD0-FBFB-C096-574C-904B6973CD19}"/>
              </a:ext>
            </a:extLst>
          </p:cNvPr>
          <p:cNvSpPr>
            <a:spLocks noGrp="1"/>
          </p:cNvSpPr>
          <p:nvPr>
            <p:ph type="title"/>
          </p:nvPr>
        </p:nvSpPr>
        <p:spPr>
          <a:xfrm>
            <a:off x="437824" y="1275343"/>
            <a:ext cx="2599666" cy="572700"/>
          </a:xfrm>
        </p:spPr>
        <p:txBody>
          <a:bodyPr>
            <a:normAutofit fontScale="90000"/>
          </a:bodyPr>
          <a:lstStyle/>
          <a:p>
            <a:r>
              <a:rPr lang="en-GB" dirty="0"/>
              <a:t>Watch: </a:t>
            </a:r>
            <a:r>
              <a:rPr lang="en-US" b="1" i="0" dirty="0">
                <a:solidFill>
                  <a:srgbClr val="0F0F0F"/>
                </a:solidFill>
                <a:effectLst/>
                <a:latin typeface="Roboto" panose="02000000000000000000" pitchFamily="2" charset="0"/>
              </a:rPr>
              <a:t>GBV Soundbite </a:t>
            </a:r>
            <a:r>
              <a:rPr lang="en-US" b="1" i="0" dirty="0">
                <a:solidFill>
                  <a:srgbClr val="0F0F0F"/>
                </a:solidFill>
                <a:effectLst/>
                <a:latin typeface="Roboto" panose="02000000000000000000" pitchFamily="2" charset="0"/>
                <a:hlinkClick r:id="rId4"/>
              </a:rPr>
              <a:t>https://www.youtube.com/watch?v=Eij_CKn9kX4</a:t>
            </a:r>
            <a:r>
              <a:rPr lang="en-US" b="1" i="0" dirty="0">
                <a:solidFill>
                  <a:srgbClr val="0F0F0F"/>
                </a:solidFill>
                <a:effectLst/>
                <a:latin typeface="Roboto" panose="02000000000000000000" pitchFamily="2" charset="0"/>
              </a:rPr>
              <a:t> </a:t>
            </a:r>
            <a:r>
              <a:rPr lang="en-US" i="0" dirty="0">
                <a:solidFill>
                  <a:srgbClr val="0F0F0F"/>
                </a:solidFill>
                <a:effectLst/>
                <a:latin typeface="Roboto" panose="02000000000000000000" pitchFamily="2" charset="0"/>
              </a:rPr>
              <a:t>(3 min 14 sec)</a:t>
            </a:r>
            <a:br>
              <a:rPr lang="en-US" b="1" i="0" dirty="0">
                <a:solidFill>
                  <a:srgbClr val="0F0F0F"/>
                </a:solidFill>
                <a:effectLst/>
                <a:latin typeface="Roboto" panose="02000000000000000000" pitchFamily="2" charset="0"/>
              </a:rPr>
            </a:br>
            <a:endParaRPr lang="en-US" dirty="0"/>
          </a:p>
        </p:txBody>
      </p:sp>
      <p:pic>
        <p:nvPicPr>
          <p:cNvPr id="10" name="Picture 9" descr="A logo with a person in the middle&#10;&#10;Description automatically generated">
            <a:extLst>
              <a:ext uri="{FF2B5EF4-FFF2-40B4-BE49-F238E27FC236}">
                <a16:creationId xmlns:a16="http://schemas.microsoft.com/office/drawing/2014/main" id="{2598EEA0-0CAB-0178-15F5-F8A848B700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0"/>
          <p:cNvSpPr txBox="1"/>
          <p:nvPr/>
        </p:nvSpPr>
        <p:spPr>
          <a:xfrm>
            <a:off x="269875" y="1143000"/>
            <a:ext cx="7124700" cy="40005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a:p>
            <a:pPr marL="457200" marR="0" lvl="0" indent="-228600" algn="l" rtl="0">
              <a:lnSpc>
                <a:spcPct val="100000"/>
              </a:lnSpc>
              <a:spcBef>
                <a:spcPts val="0"/>
              </a:spcBef>
              <a:spcAft>
                <a:spcPts val="0"/>
              </a:spcAft>
              <a:buClr>
                <a:schemeClr val="dk2"/>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226" name="Google Shape;226;p10" descr="A child with a backpack on a bus"/>
          <p:cNvPicPr preferRelativeResize="0"/>
          <p:nvPr/>
        </p:nvPicPr>
        <p:blipFill rotWithShape="1">
          <a:blip r:embed="rId3">
            <a:alphaModFix/>
          </a:blip>
          <a:srcRect/>
          <a:stretch/>
        </p:blipFill>
        <p:spPr>
          <a:xfrm>
            <a:off x="5855531" y="2097107"/>
            <a:ext cx="3297026" cy="3028157"/>
          </a:xfrm>
          <a:prstGeom prst="rect">
            <a:avLst/>
          </a:prstGeom>
          <a:noFill/>
          <a:ln>
            <a:noFill/>
          </a:ln>
        </p:spPr>
      </p:pic>
      <p:sp>
        <p:nvSpPr>
          <p:cNvPr id="227" name="Google Shape;227;p10"/>
          <p:cNvSpPr/>
          <p:nvPr/>
        </p:nvSpPr>
        <p:spPr>
          <a:xfrm>
            <a:off x="2519091" y="94447"/>
            <a:ext cx="3629463"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ZA" sz="2800" b="0" i="0" u="none" strike="noStrike" cap="none">
                <a:solidFill>
                  <a:srgbClr val="004B53"/>
                </a:solidFill>
                <a:latin typeface="Comic Sans MS"/>
                <a:ea typeface="Comic Sans MS"/>
                <a:cs typeface="Comic Sans MS"/>
                <a:sym typeface="Comic Sans MS"/>
              </a:rPr>
              <a:t>Reflection: Taking Responsibility Today</a:t>
            </a:r>
            <a:endParaRPr sz="2800" b="0" i="0" u="none" strike="noStrike" cap="none">
              <a:solidFill>
                <a:srgbClr val="004B53"/>
              </a:solidFill>
              <a:latin typeface="Comic Sans MS"/>
              <a:ea typeface="Comic Sans MS"/>
              <a:cs typeface="Comic Sans MS"/>
              <a:sym typeface="Comic Sans MS"/>
            </a:endParaRPr>
          </a:p>
        </p:txBody>
      </p:sp>
      <p:pic>
        <p:nvPicPr>
          <p:cNvPr id="228" name="Google Shape;228;p10" descr="A blue and green word&#10;&#10;AI-generated content may be incorrect."/>
          <p:cNvPicPr preferRelativeResize="0"/>
          <p:nvPr/>
        </p:nvPicPr>
        <p:blipFill rotWithShape="1">
          <a:blip r:embed="rId4">
            <a:alphaModFix/>
          </a:blip>
          <a:srcRect/>
          <a:stretch/>
        </p:blipFill>
        <p:spPr>
          <a:xfrm>
            <a:off x="1649419" y="890175"/>
            <a:ext cx="1245695" cy="1245695"/>
          </a:xfrm>
          <a:prstGeom prst="rect">
            <a:avLst/>
          </a:prstGeom>
          <a:noFill/>
          <a:ln>
            <a:noFill/>
          </a:ln>
        </p:spPr>
      </p:pic>
      <p:sp>
        <p:nvSpPr>
          <p:cNvPr id="229" name="Google Shape;229;p10"/>
          <p:cNvSpPr/>
          <p:nvPr/>
        </p:nvSpPr>
        <p:spPr>
          <a:xfrm>
            <a:off x="2895114" y="1068858"/>
            <a:ext cx="3347764" cy="914950"/>
          </a:xfrm>
          <a:custGeom>
            <a:avLst/>
            <a:gdLst/>
            <a:ahLst/>
            <a:cxnLst/>
            <a:rect l="l" t="t" r="r" b="b"/>
            <a:pathLst>
              <a:path w="3347764" h="914950" fill="none" extrusionOk="0">
                <a:moveTo>
                  <a:pt x="0" y="152495"/>
                </a:moveTo>
                <a:cubicBezTo>
                  <a:pt x="17260" y="56873"/>
                  <a:pt x="67334" y="-1530"/>
                  <a:pt x="152495" y="0"/>
                </a:cubicBezTo>
                <a:cubicBezTo>
                  <a:pt x="390371" y="-468"/>
                  <a:pt x="527886" y="20067"/>
                  <a:pt x="629196" y="0"/>
                </a:cubicBezTo>
                <a:cubicBezTo>
                  <a:pt x="730506" y="-20067"/>
                  <a:pt x="1046278" y="1708"/>
                  <a:pt x="1197181" y="0"/>
                </a:cubicBezTo>
                <a:cubicBezTo>
                  <a:pt x="1348085" y="-1708"/>
                  <a:pt x="1463127" y="1667"/>
                  <a:pt x="1673882" y="0"/>
                </a:cubicBezTo>
                <a:cubicBezTo>
                  <a:pt x="1884637" y="-1667"/>
                  <a:pt x="1974790" y="21311"/>
                  <a:pt x="2089728" y="0"/>
                </a:cubicBezTo>
                <a:cubicBezTo>
                  <a:pt x="2204666" y="-21311"/>
                  <a:pt x="2460422" y="28685"/>
                  <a:pt x="2627285" y="0"/>
                </a:cubicBezTo>
                <a:cubicBezTo>
                  <a:pt x="2794148" y="-28685"/>
                  <a:pt x="3060884" y="52919"/>
                  <a:pt x="3195269" y="0"/>
                </a:cubicBezTo>
                <a:cubicBezTo>
                  <a:pt x="3278996" y="8104"/>
                  <a:pt x="3354590" y="54968"/>
                  <a:pt x="3347764" y="152495"/>
                </a:cubicBezTo>
                <a:cubicBezTo>
                  <a:pt x="3368330" y="250789"/>
                  <a:pt x="3321283" y="374985"/>
                  <a:pt x="3347764" y="463575"/>
                </a:cubicBezTo>
                <a:cubicBezTo>
                  <a:pt x="3374245" y="552165"/>
                  <a:pt x="3333033" y="661192"/>
                  <a:pt x="3347764" y="762455"/>
                </a:cubicBezTo>
                <a:cubicBezTo>
                  <a:pt x="3343768" y="849565"/>
                  <a:pt x="3289303" y="910106"/>
                  <a:pt x="3195269" y="914950"/>
                </a:cubicBezTo>
                <a:cubicBezTo>
                  <a:pt x="3082290" y="976604"/>
                  <a:pt x="2874566" y="899407"/>
                  <a:pt x="2657712" y="914950"/>
                </a:cubicBezTo>
                <a:cubicBezTo>
                  <a:pt x="2440858" y="930493"/>
                  <a:pt x="2272555" y="907318"/>
                  <a:pt x="2150583" y="914950"/>
                </a:cubicBezTo>
                <a:cubicBezTo>
                  <a:pt x="2028611" y="922582"/>
                  <a:pt x="1786502" y="912571"/>
                  <a:pt x="1582599" y="914950"/>
                </a:cubicBezTo>
                <a:cubicBezTo>
                  <a:pt x="1378696" y="917329"/>
                  <a:pt x="1271652" y="911068"/>
                  <a:pt x="1075470" y="914950"/>
                </a:cubicBezTo>
                <a:cubicBezTo>
                  <a:pt x="879288" y="918832"/>
                  <a:pt x="833508" y="910685"/>
                  <a:pt x="598769" y="914950"/>
                </a:cubicBezTo>
                <a:cubicBezTo>
                  <a:pt x="364030" y="919215"/>
                  <a:pt x="364914" y="891423"/>
                  <a:pt x="152495" y="914950"/>
                </a:cubicBezTo>
                <a:cubicBezTo>
                  <a:pt x="54610" y="915504"/>
                  <a:pt x="19005" y="860618"/>
                  <a:pt x="0" y="762455"/>
                </a:cubicBezTo>
                <a:cubicBezTo>
                  <a:pt x="-30157" y="700838"/>
                  <a:pt x="25080" y="549731"/>
                  <a:pt x="0" y="463575"/>
                </a:cubicBezTo>
                <a:cubicBezTo>
                  <a:pt x="-25080" y="377419"/>
                  <a:pt x="10429" y="262098"/>
                  <a:pt x="0" y="152495"/>
                </a:cubicBezTo>
                <a:close/>
              </a:path>
              <a:path w="3347764" h="914950" extrusionOk="0">
                <a:moveTo>
                  <a:pt x="0" y="152495"/>
                </a:moveTo>
                <a:cubicBezTo>
                  <a:pt x="-2745" y="49992"/>
                  <a:pt x="76910" y="-6873"/>
                  <a:pt x="152495" y="0"/>
                </a:cubicBezTo>
                <a:cubicBezTo>
                  <a:pt x="397977" y="-23689"/>
                  <a:pt x="537386" y="19118"/>
                  <a:pt x="720479" y="0"/>
                </a:cubicBezTo>
                <a:cubicBezTo>
                  <a:pt x="903572" y="-19118"/>
                  <a:pt x="1037911" y="31831"/>
                  <a:pt x="1136325" y="0"/>
                </a:cubicBezTo>
                <a:cubicBezTo>
                  <a:pt x="1234739" y="-31831"/>
                  <a:pt x="1470650" y="46635"/>
                  <a:pt x="1582599" y="0"/>
                </a:cubicBezTo>
                <a:cubicBezTo>
                  <a:pt x="1694548" y="-46635"/>
                  <a:pt x="1875639" y="36819"/>
                  <a:pt x="1998445" y="0"/>
                </a:cubicBezTo>
                <a:cubicBezTo>
                  <a:pt x="2121251" y="-36819"/>
                  <a:pt x="2412305" y="55673"/>
                  <a:pt x="2536001" y="0"/>
                </a:cubicBezTo>
                <a:cubicBezTo>
                  <a:pt x="2659697" y="-55673"/>
                  <a:pt x="2976422" y="29744"/>
                  <a:pt x="3195269" y="0"/>
                </a:cubicBezTo>
                <a:cubicBezTo>
                  <a:pt x="3275385" y="1430"/>
                  <a:pt x="3348388" y="74767"/>
                  <a:pt x="3347764" y="152495"/>
                </a:cubicBezTo>
                <a:cubicBezTo>
                  <a:pt x="3374702" y="219832"/>
                  <a:pt x="3321723" y="381664"/>
                  <a:pt x="3347764" y="439176"/>
                </a:cubicBezTo>
                <a:cubicBezTo>
                  <a:pt x="3373805" y="496688"/>
                  <a:pt x="3341942" y="657645"/>
                  <a:pt x="3347764" y="762455"/>
                </a:cubicBezTo>
                <a:cubicBezTo>
                  <a:pt x="3370956" y="845082"/>
                  <a:pt x="3291245" y="927432"/>
                  <a:pt x="3195269" y="914950"/>
                </a:cubicBezTo>
                <a:cubicBezTo>
                  <a:pt x="2997683" y="929992"/>
                  <a:pt x="2890169" y="903987"/>
                  <a:pt x="2779423" y="914950"/>
                </a:cubicBezTo>
                <a:cubicBezTo>
                  <a:pt x="2668677" y="925913"/>
                  <a:pt x="2468018" y="867234"/>
                  <a:pt x="2272294" y="914950"/>
                </a:cubicBezTo>
                <a:cubicBezTo>
                  <a:pt x="2076570" y="962666"/>
                  <a:pt x="1885722" y="887055"/>
                  <a:pt x="1734737" y="914950"/>
                </a:cubicBezTo>
                <a:cubicBezTo>
                  <a:pt x="1583752" y="942845"/>
                  <a:pt x="1309272" y="853252"/>
                  <a:pt x="1166753" y="914950"/>
                </a:cubicBezTo>
                <a:cubicBezTo>
                  <a:pt x="1024234" y="976648"/>
                  <a:pt x="792954" y="876305"/>
                  <a:pt x="690052" y="914950"/>
                </a:cubicBezTo>
                <a:cubicBezTo>
                  <a:pt x="587150" y="953595"/>
                  <a:pt x="354017" y="886006"/>
                  <a:pt x="152495" y="914950"/>
                </a:cubicBezTo>
                <a:cubicBezTo>
                  <a:pt x="60928" y="897164"/>
                  <a:pt x="-17522" y="843690"/>
                  <a:pt x="0" y="762455"/>
                </a:cubicBezTo>
                <a:cubicBezTo>
                  <a:pt x="-2680" y="621319"/>
                  <a:pt x="32857" y="595977"/>
                  <a:pt x="0" y="445276"/>
                </a:cubicBezTo>
                <a:cubicBezTo>
                  <a:pt x="-32857" y="294575"/>
                  <a:pt x="13539" y="266372"/>
                  <a:pt x="0" y="152495"/>
                </a:cubicBezTo>
                <a:close/>
              </a:path>
            </a:pathLst>
          </a:custGeom>
          <a:solidFill>
            <a:schemeClr val="lt1"/>
          </a:solidFill>
          <a:ln w="2857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ZA" sz="2400" b="0" i="0" u="none" strike="noStrike" cap="none" dirty="0">
                <a:solidFill>
                  <a:schemeClr val="dk2"/>
                </a:solidFill>
                <a:latin typeface="Comic Sans MS"/>
                <a:ea typeface="Comic Sans MS"/>
                <a:cs typeface="Comic Sans MS"/>
                <a:sym typeface="Comic Sans MS"/>
              </a:rPr>
              <a:t>  </a:t>
            </a:r>
            <a:r>
              <a:rPr lang="en-ZA" sz="2000" b="0" i="0" u="none" strike="noStrike" cap="none" dirty="0">
                <a:solidFill>
                  <a:schemeClr val="dk2"/>
                </a:solidFill>
                <a:latin typeface="Comic Sans MS"/>
                <a:ea typeface="Comic Sans MS"/>
                <a:cs typeface="Comic Sans MS"/>
                <a:sym typeface="Comic Sans MS"/>
              </a:rPr>
              <a:t>You have the power to create positive change.</a:t>
            </a:r>
            <a:endParaRPr sz="2000" b="0" i="0" u="none" strike="noStrike" cap="none" dirty="0">
              <a:solidFill>
                <a:schemeClr val="dk1"/>
              </a:solidFill>
              <a:latin typeface="Arial"/>
              <a:ea typeface="Arial"/>
              <a:cs typeface="Arial"/>
              <a:sym typeface="Arial"/>
            </a:endParaRPr>
          </a:p>
        </p:txBody>
      </p:sp>
      <p:sp>
        <p:nvSpPr>
          <p:cNvPr id="230" name="Google Shape;230;p10"/>
          <p:cNvSpPr/>
          <p:nvPr/>
        </p:nvSpPr>
        <p:spPr>
          <a:xfrm>
            <a:off x="2423666" y="2135870"/>
            <a:ext cx="3347765" cy="771052"/>
          </a:xfrm>
          <a:custGeom>
            <a:avLst/>
            <a:gdLst/>
            <a:ahLst/>
            <a:cxnLst/>
            <a:rect l="l" t="t" r="r" b="b"/>
            <a:pathLst>
              <a:path w="3347765" h="771052" fill="none" extrusionOk="0">
                <a:moveTo>
                  <a:pt x="0" y="128511"/>
                </a:moveTo>
                <a:cubicBezTo>
                  <a:pt x="-1541" y="57802"/>
                  <a:pt x="60442" y="6549"/>
                  <a:pt x="128511" y="0"/>
                </a:cubicBezTo>
                <a:cubicBezTo>
                  <a:pt x="305510" y="-43656"/>
                  <a:pt x="413601" y="10085"/>
                  <a:pt x="643635" y="0"/>
                </a:cubicBezTo>
                <a:cubicBezTo>
                  <a:pt x="873669" y="-10085"/>
                  <a:pt x="921597" y="10838"/>
                  <a:pt x="1096944" y="0"/>
                </a:cubicBezTo>
                <a:cubicBezTo>
                  <a:pt x="1272291" y="-10838"/>
                  <a:pt x="1452311" y="38807"/>
                  <a:pt x="1550253" y="0"/>
                </a:cubicBezTo>
                <a:cubicBezTo>
                  <a:pt x="1648195" y="-38807"/>
                  <a:pt x="1887935" y="1691"/>
                  <a:pt x="2065377" y="0"/>
                </a:cubicBezTo>
                <a:cubicBezTo>
                  <a:pt x="2242819" y="-1691"/>
                  <a:pt x="2345973" y="33946"/>
                  <a:pt x="2518686" y="0"/>
                </a:cubicBezTo>
                <a:cubicBezTo>
                  <a:pt x="2691399" y="-33946"/>
                  <a:pt x="2991299" y="34862"/>
                  <a:pt x="3219254" y="0"/>
                </a:cubicBezTo>
                <a:cubicBezTo>
                  <a:pt x="3292445" y="1379"/>
                  <a:pt x="3349812" y="73702"/>
                  <a:pt x="3347765" y="128511"/>
                </a:cubicBezTo>
                <a:cubicBezTo>
                  <a:pt x="3361750" y="322446"/>
                  <a:pt x="3313843" y="444586"/>
                  <a:pt x="3347765" y="642541"/>
                </a:cubicBezTo>
                <a:cubicBezTo>
                  <a:pt x="3348207" y="711525"/>
                  <a:pt x="3288774" y="772949"/>
                  <a:pt x="3219254" y="771052"/>
                </a:cubicBezTo>
                <a:cubicBezTo>
                  <a:pt x="3078419" y="816806"/>
                  <a:pt x="2894673" y="731158"/>
                  <a:pt x="2765945" y="771052"/>
                </a:cubicBezTo>
                <a:cubicBezTo>
                  <a:pt x="2637217" y="810946"/>
                  <a:pt x="2375477" y="739861"/>
                  <a:pt x="2219914" y="771052"/>
                </a:cubicBezTo>
                <a:cubicBezTo>
                  <a:pt x="2064351" y="802243"/>
                  <a:pt x="1887237" y="740309"/>
                  <a:pt x="1735697" y="771052"/>
                </a:cubicBezTo>
                <a:cubicBezTo>
                  <a:pt x="1584157" y="801795"/>
                  <a:pt x="1470639" y="722529"/>
                  <a:pt x="1313296" y="771052"/>
                </a:cubicBezTo>
                <a:cubicBezTo>
                  <a:pt x="1155953" y="819575"/>
                  <a:pt x="1023912" y="715510"/>
                  <a:pt x="829079" y="771052"/>
                </a:cubicBezTo>
                <a:cubicBezTo>
                  <a:pt x="634246" y="826594"/>
                  <a:pt x="305109" y="707267"/>
                  <a:pt x="128511" y="771052"/>
                </a:cubicBezTo>
                <a:cubicBezTo>
                  <a:pt x="55412" y="776819"/>
                  <a:pt x="12149" y="730110"/>
                  <a:pt x="0" y="642541"/>
                </a:cubicBezTo>
                <a:cubicBezTo>
                  <a:pt x="-31321" y="507449"/>
                  <a:pt x="18676" y="240806"/>
                  <a:pt x="0" y="128511"/>
                </a:cubicBezTo>
                <a:close/>
              </a:path>
              <a:path w="3347765" h="771052" extrusionOk="0">
                <a:moveTo>
                  <a:pt x="0" y="128511"/>
                </a:moveTo>
                <a:cubicBezTo>
                  <a:pt x="19939" y="62327"/>
                  <a:pt x="64460" y="-1594"/>
                  <a:pt x="128511" y="0"/>
                </a:cubicBezTo>
                <a:cubicBezTo>
                  <a:pt x="343143" y="-53615"/>
                  <a:pt x="455900" y="37062"/>
                  <a:pt x="674542" y="0"/>
                </a:cubicBezTo>
                <a:cubicBezTo>
                  <a:pt x="893184" y="-37062"/>
                  <a:pt x="1050140" y="6210"/>
                  <a:pt x="1251481" y="0"/>
                </a:cubicBezTo>
                <a:cubicBezTo>
                  <a:pt x="1452822" y="-6210"/>
                  <a:pt x="1510103" y="56810"/>
                  <a:pt x="1735697" y="0"/>
                </a:cubicBezTo>
                <a:cubicBezTo>
                  <a:pt x="1961291" y="-56810"/>
                  <a:pt x="2036886" y="37624"/>
                  <a:pt x="2312636" y="0"/>
                </a:cubicBezTo>
                <a:cubicBezTo>
                  <a:pt x="2588386" y="-37624"/>
                  <a:pt x="2997973" y="84844"/>
                  <a:pt x="3219254" y="0"/>
                </a:cubicBezTo>
                <a:cubicBezTo>
                  <a:pt x="3272490" y="-6245"/>
                  <a:pt x="3367807" y="51766"/>
                  <a:pt x="3347765" y="128511"/>
                </a:cubicBezTo>
                <a:cubicBezTo>
                  <a:pt x="3376561" y="289891"/>
                  <a:pt x="3334151" y="447149"/>
                  <a:pt x="3347765" y="642541"/>
                </a:cubicBezTo>
                <a:cubicBezTo>
                  <a:pt x="3335418" y="717120"/>
                  <a:pt x="3305768" y="780792"/>
                  <a:pt x="3219254" y="771052"/>
                </a:cubicBezTo>
                <a:cubicBezTo>
                  <a:pt x="2933676" y="824561"/>
                  <a:pt x="2920167" y="705370"/>
                  <a:pt x="2642315" y="771052"/>
                </a:cubicBezTo>
                <a:cubicBezTo>
                  <a:pt x="2364463" y="836734"/>
                  <a:pt x="2287598" y="721019"/>
                  <a:pt x="2065377" y="771052"/>
                </a:cubicBezTo>
                <a:cubicBezTo>
                  <a:pt x="1843156" y="821085"/>
                  <a:pt x="1777434" y="711809"/>
                  <a:pt x="1550253" y="771052"/>
                </a:cubicBezTo>
                <a:cubicBezTo>
                  <a:pt x="1323072" y="830295"/>
                  <a:pt x="1294439" y="732972"/>
                  <a:pt x="1127851" y="771052"/>
                </a:cubicBezTo>
                <a:cubicBezTo>
                  <a:pt x="961263" y="809132"/>
                  <a:pt x="784566" y="734205"/>
                  <a:pt x="581820" y="771052"/>
                </a:cubicBezTo>
                <a:cubicBezTo>
                  <a:pt x="379074" y="807899"/>
                  <a:pt x="262109" y="740276"/>
                  <a:pt x="128511" y="771052"/>
                </a:cubicBezTo>
                <a:cubicBezTo>
                  <a:pt x="50984" y="755916"/>
                  <a:pt x="-145" y="724985"/>
                  <a:pt x="0" y="642541"/>
                </a:cubicBezTo>
                <a:cubicBezTo>
                  <a:pt x="-56698" y="452710"/>
                  <a:pt x="43218" y="330212"/>
                  <a:pt x="0" y="128511"/>
                </a:cubicBezTo>
                <a:close/>
              </a:path>
            </a:pathLst>
          </a:custGeom>
          <a:solidFill>
            <a:schemeClr val="lt1"/>
          </a:solidFill>
          <a:ln w="381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ZA" sz="2000" b="0" i="0" u="none" strike="noStrike" cap="none" dirty="0">
                <a:solidFill>
                  <a:schemeClr val="dk2"/>
                </a:solidFill>
                <a:latin typeface="Comic Sans MS"/>
                <a:ea typeface="Comic Sans MS"/>
                <a:cs typeface="Comic Sans MS"/>
                <a:sym typeface="Comic Sans MS"/>
              </a:rPr>
              <a:t>Start with small actions in your community.</a:t>
            </a:r>
            <a:endParaRPr sz="1400" b="0" i="0" u="none" strike="noStrike" cap="none" dirty="0">
              <a:solidFill>
                <a:schemeClr val="dk1"/>
              </a:solidFill>
              <a:latin typeface="Arial"/>
              <a:ea typeface="Arial"/>
              <a:cs typeface="Arial"/>
              <a:sym typeface="Arial"/>
            </a:endParaRPr>
          </a:p>
        </p:txBody>
      </p:sp>
      <p:pic>
        <p:nvPicPr>
          <p:cNvPr id="231" name="Google Shape;231;p10" descr="A blue text with light rays&#10;&#10;AI-generated content may be incorrect."/>
          <p:cNvPicPr preferRelativeResize="0"/>
          <p:nvPr/>
        </p:nvPicPr>
        <p:blipFill rotWithShape="1">
          <a:blip r:embed="rId5">
            <a:alphaModFix/>
          </a:blip>
          <a:srcRect/>
          <a:stretch/>
        </p:blipFill>
        <p:spPr>
          <a:xfrm>
            <a:off x="1207926" y="1997313"/>
            <a:ext cx="1082998" cy="1022350"/>
          </a:xfrm>
          <a:prstGeom prst="rect">
            <a:avLst/>
          </a:prstGeom>
          <a:noFill/>
          <a:ln>
            <a:noFill/>
          </a:ln>
        </p:spPr>
      </p:pic>
      <p:sp>
        <p:nvSpPr>
          <p:cNvPr id="232" name="Google Shape;232;p10"/>
          <p:cNvSpPr/>
          <p:nvPr/>
        </p:nvSpPr>
        <p:spPr>
          <a:xfrm>
            <a:off x="1947613" y="3100366"/>
            <a:ext cx="3527085" cy="1020654"/>
          </a:xfrm>
          <a:custGeom>
            <a:avLst/>
            <a:gdLst/>
            <a:ahLst/>
            <a:cxnLst/>
            <a:rect l="l" t="t" r="r" b="b"/>
            <a:pathLst>
              <a:path w="3527085" h="1020654" fill="none" extrusionOk="0">
                <a:moveTo>
                  <a:pt x="0" y="170112"/>
                </a:moveTo>
                <a:cubicBezTo>
                  <a:pt x="290" y="93426"/>
                  <a:pt x="64858" y="16712"/>
                  <a:pt x="170112" y="0"/>
                </a:cubicBezTo>
                <a:cubicBezTo>
                  <a:pt x="334755" y="-43798"/>
                  <a:pt x="527992" y="28648"/>
                  <a:pt x="733124" y="0"/>
                </a:cubicBezTo>
                <a:cubicBezTo>
                  <a:pt x="938256" y="-28648"/>
                  <a:pt x="1073026" y="19371"/>
                  <a:pt x="1328005" y="0"/>
                </a:cubicBezTo>
                <a:cubicBezTo>
                  <a:pt x="1582984" y="-19371"/>
                  <a:pt x="1578988" y="13783"/>
                  <a:pt x="1763542" y="0"/>
                </a:cubicBezTo>
                <a:cubicBezTo>
                  <a:pt x="1948096" y="-13783"/>
                  <a:pt x="2217891" y="69533"/>
                  <a:pt x="2358423" y="0"/>
                </a:cubicBezTo>
                <a:cubicBezTo>
                  <a:pt x="2498955" y="-69533"/>
                  <a:pt x="2614764" y="42873"/>
                  <a:pt x="2825829" y="0"/>
                </a:cubicBezTo>
                <a:cubicBezTo>
                  <a:pt x="3036894" y="-42873"/>
                  <a:pt x="3110074" y="47140"/>
                  <a:pt x="3356973" y="0"/>
                </a:cubicBezTo>
                <a:cubicBezTo>
                  <a:pt x="3442450" y="-2386"/>
                  <a:pt x="3555088" y="78463"/>
                  <a:pt x="3527085" y="170112"/>
                </a:cubicBezTo>
                <a:cubicBezTo>
                  <a:pt x="3546456" y="264999"/>
                  <a:pt x="3506539" y="379974"/>
                  <a:pt x="3527085" y="523936"/>
                </a:cubicBezTo>
                <a:cubicBezTo>
                  <a:pt x="3547631" y="667898"/>
                  <a:pt x="3497130" y="724211"/>
                  <a:pt x="3527085" y="850542"/>
                </a:cubicBezTo>
                <a:cubicBezTo>
                  <a:pt x="3511568" y="941767"/>
                  <a:pt x="3453556" y="1002724"/>
                  <a:pt x="3356973" y="1020654"/>
                </a:cubicBezTo>
                <a:cubicBezTo>
                  <a:pt x="3261466" y="1024660"/>
                  <a:pt x="3067774" y="972568"/>
                  <a:pt x="2889567" y="1020654"/>
                </a:cubicBezTo>
                <a:cubicBezTo>
                  <a:pt x="2711360" y="1068740"/>
                  <a:pt x="2517077" y="982845"/>
                  <a:pt x="2294686" y="1020654"/>
                </a:cubicBezTo>
                <a:cubicBezTo>
                  <a:pt x="2072295" y="1058463"/>
                  <a:pt x="2017029" y="986255"/>
                  <a:pt x="1827280" y="1020654"/>
                </a:cubicBezTo>
                <a:cubicBezTo>
                  <a:pt x="1637531" y="1055053"/>
                  <a:pt x="1532074" y="1013364"/>
                  <a:pt x="1391742" y="1020654"/>
                </a:cubicBezTo>
                <a:cubicBezTo>
                  <a:pt x="1251410" y="1027944"/>
                  <a:pt x="1084100" y="984381"/>
                  <a:pt x="924336" y="1020654"/>
                </a:cubicBezTo>
                <a:cubicBezTo>
                  <a:pt x="764572" y="1056927"/>
                  <a:pt x="532572" y="989512"/>
                  <a:pt x="170112" y="1020654"/>
                </a:cubicBezTo>
                <a:cubicBezTo>
                  <a:pt x="80787" y="1037818"/>
                  <a:pt x="-8082" y="948222"/>
                  <a:pt x="0" y="850542"/>
                </a:cubicBezTo>
                <a:cubicBezTo>
                  <a:pt x="-32273" y="737075"/>
                  <a:pt x="15632" y="676744"/>
                  <a:pt x="0" y="510327"/>
                </a:cubicBezTo>
                <a:cubicBezTo>
                  <a:pt x="-15632" y="343911"/>
                  <a:pt x="28284" y="246906"/>
                  <a:pt x="0" y="170112"/>
                </a:cubicBezTo>
                <a:close/>
              </a:path>
              <a:path w="3527085" h="1020654" extrusionOk="0">
                <a:moveTo>
                  <a:pt x="0" y="170112"/>
                </a:moveTo>
                <a:cubicBezTo>
                  <a:pt x="1629" y="62905"/>
                  <a:pt x="93774" y="-5173"/>
                  <a:pt x="170112" y="0"/>
                </a:cubicBezTo>
                <a:cubicBezTo>
                  <a:pt x="396430" y="-20413"/>
                  <a:pt x="482710" y="51443"/>
                  <a:pt x="733124" y="0"/>
                </a:cubicBezTo>
                <a:cubicBezTo>
                  <a:pt x="983538" y="-51443"/>
                  <a:pt x="1072194" y="48810"/>
                  <a:pt x="1328005" y="0"/>
                </a:cubicBezTo>
                <a:cubicBezTo>
                  <a:pt x="1583816" y="-48810"/>
                  <a:pt x="1626464" y="29320"/>
                  <a:pt x="1795411" y="0"/>
                </a:cubicBezTo>
                <a:cubicBezTo>
                  <a:pt x="1964358" y="-29320"/>
                  <a:pt x="2127941" y="430"/>
                  <a:pt x="2294686" y="0"/>
                </a:cubicBezTo>
                <a:cubicBezTo>
                  <a:pt x="2461431" y="-430"/>
                  <a:pt x="2590197" y="54263"/>
                  <a:pt x="2762092" y="0"/>
                </a:cubicBezTo>
                <a:cubicBezTo>
                  <a:pt x="2933987" y="-54263"/>
                  <a:pt x="3125973" y="44759"/>
                  <a:pt x="3356973" y="0"/>
                </a:cubicBezTo>
                <a:cubicBezTo>
                  <a:pt x="3430669" y="8154"/>
                  <a:pt x="3544094" y="57182"/>
                  <a:pt x="3527085" y="170112"/>
                </a:cubicBezTo>
                <a:cubicBezTo>
                  <a:pt x="3535210" y="283178"/>
                  <a:pt x="3494416" y="396244"/>
                  <a:pt x="3527085" y="523936"/>
                </a:cubicBezTo>
                <a:cubicBezTo>
                  <a:pt x="3559754" y="651628"/>
                  <a:pt x="3513237" y="781370"/>
                  <a:pt x="3527085" y="850542"/>
                </a:cubicBezTo>
                <a:cubicBezTo>
                  <a:pt x="3526536" y="924491"/>
                  <a:pt x="3452615" y="1022403"/>
                  <a:pt x="3356973" y="1020654"/>
                </a:cubicBezTo>
                <a:cubicBezTo>
                  <a:pt x="3153214" y="1030733"/>
                  <a:pt x="2964565" y="989880"/>
                  <a:pt x="2857698" y="1020654"/>
                </a:cubicBezTo>
                <a:cubicBezTo>
                  <a:pt x="2750832" y="1051428"/>
                  <a:pt x="2604269" y="1002226"/>
                  <a:pt x="2390292" y="1020654"/>
                </a:cubicBezTo>
                <a:cubicBezTo>
                  <a:pt x="2176315" y="1039082"/>
                  <a:pt x="2046491" y="981294"/>
                  <a:pt x="1922886" y="1020654"/>
                </a:cubicBezTo>
                <a:cubicBezTo>
                  <a:pt x="1799281" y="1060014"/>
                  <a:pt x="1564351" y="1020230"/>
                  <a:pt x="1455479" y="1020654"/>
                </a:cubicBezTo>
                <a:cubicBezTo>
                  <a:pt x="1346607" y="1021078"/>
                  <a:pt x="1147169" y="976375"/>
                  <a:pt x="956204" y="1020654"/>
                </a:cubicBezTo>
                <a:cubicBezTo>
                  <a:pt x="765239" y="1064933"/>
                  <a:pt x="515528" y="936223"/>
                  <a:pt x="170112" y="1020654"/>
                </a:cubicBezTo>
                <a:cubicBezTo>
                  <a:pt x="95437" y="1013467"/>
                  <a:pt x="5009" y="956223"/>
                  <a:pt x="0" y="850542"/>
                </a:cubicBezTo>
                <a:cubicBezTo>
                  <a:pt x="-1230" y="740439"/>
                  <a:pt x="28330" y="634612"/>
                  <a:pt x="0" y="530740"/>
                </a:cubicBezTo>
                <a:cubicBezTo>
                  <a:pt x="-28330" y="426868"/>
                  <a:pt x="14587" y="269480"/>
                  <a:pt x="0" y="170112"/>
                </a:cubicBezTo>
                <a:close/>
              </a:path>
            </a:pathLst>
          </a:custGeom>
          <a:solidFill>
            <a:schemeClr val="lt1"/>
          </a:solidFill>
          <a:ln w="381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ZA" sz="2000" b="0" i="0" u="none" strike="noStrike" cap="none" dirty="0">
                <a:solidFill>
                  <a:schemeClr val="dk2"/>
                </a:solidFill>
                <a:latin typeface="Comic Sans MS"/>
                <a:ea typeface="Comic Sans MS"/>
                <a:cs typeface="Comic Sans MS"/>
                <a:sym typeface="Comic Sans MS"/>
              </a:rPr>
              <a:t>Work together for a safer, healthier South Africa.</a:t>
            </a:r>
            <a:endParaRPr sz="1400" b="0" i="0" u="none" strike="noStrike" cap="none" dirty="0">
              <a:solidFill>
                <a:schemeClr val="dk1"/>
              </a:solidFill>
              <a:latin typeface="Arial"/>
              <a:ea typeface="Arial"/>
              <a:cs typeface="Arial"/>
              <a:sym typeface="Arial"/>
            </a:endParaRPr>
          </a:p>
        </p:txBody>
      </p:sp>
      <p:pic>
        <p:nvPicPr>
          <p:cNvPr id="233" name="Google Shape;233;p10" descr="A cartoon logo with a green explosion&#10;&#10;AI-generated content may be incorrect."/>
          <p:cNvPicPr preferRelativeResize="0"/>
          <p:nvPr/>
        </p:nvPicPr>
        <p:blipFill rotWithShape="1">
          <a:blip r:embed="rId6">
            <a:alphaModFix/>
          </a:blip>
          <a:srcRect/>
          <a:stretch/>
        </p:blipFill>
        <p:spPr>
          <a:xfrm>
            <a:off x="797420" y="3114370"/>
            <a:ext cx="994760" cy="1006650"/>
          </a:xfrm>
          <a:prstGeom prst="rect">
            <a:avLst/>
          </a:prstGeom>
          <a:noFill/>
          <a:ln>
            <a:noFill/>
          </a:ln>
        </p:spPr>
      </p:pic>
      <p:sp>
        <p:nvSpPr>
          <p:cNvPr id="234" name="Google Shape;234;p10"/>
          <p:cNvSpPr/>
          <p:nvPr/>
        </p:nvSpPr>
        <p:spPr>
          <a:xfrm>
            <a:off x="1052568" y="4247432"/>
            <a:ext cx="4000199" cy="826769"/>
          </a:xfrm>
          <a:custGeom>
            <a:avLst/>
            <a:gdLst/>
            <a:ahLst/>
            <a:cxnLst/>
            <a:rect l="l" t="t" r="r" b="b"/>
            <a:pathLst>
              <a:path w="4284493" h="826769" fill="none" extrusionOk="0">
                <a:moveTo>
                  <a:pt x="0" y="137798"/>
                </a:moveTo>
                <a:cubicBezTo>
                  <a:pt x="-3363" y="76080"/>
                  <a:pt x="67577" y="14874"/>
                  <a:pt x="137798" y="0"/>
                </a:cubicBezTo>
                <a:cubicBezTo>
                  <a:pt x="350143" y="-348"/>
                  <a:pt x="629016" y="63704"/>
                  <a:pt x="790676" y="0"/>
                </a:cubicBezTo>
                <a:cubicBezTo>
                  <a:pt x="952336" y="-63704"/>
                  <a:pt x="1238408" y="35924"/>
                  <a:pt x="1443553" y="0"/>
                </a:cubicBezTo>
                <a:cubicBezTo>
                  <a:pt x="1648698" y="-35924"/>
                  <a:pt x="1915942" y="51432"/>
                  <a:pt x="2056342" y="0"/>
                </a:cubicBezTo>
                <a:cubicBezTo>
                  <a:pt x="2196742" y="-51432"/>
                  <a:pt x="2374900" y="3966"/>
                  <a:pt x="2629041" y="0"/>
                </a:cubicBezTo>
                <a:cubicBezTo>
                  <a:pt x="2883182" y="-3966"/>
                  <a:pt x="2958565" y="76076"/>
                  <a:pt x="3281919" y="0"/>
                </a:cubicBezTo>
                <a:cubicBezTo>
                  <a:pt x="3605273" y="-76076"/>
                  <a:pt x="3831796" y="52910"/>
                  <a:pt x="4146695" y="0"/>
                </a:cubicBezTo>
                <a:cubicBezTo>
                  <a:pt x="4236013" y="-9461"/>
                  <a:pt x="4301007" y="51331"/>
                  <a:pt x="4284493" y="137798"/>
                </a:cubicBezTo>
                <a:cubicBezTo>
                  <a:pt x="4350032" y="406700"/>
                  <a:pt x="4235167" y="441830"/>
                  <a:pt x="4284493" y="688971"/>
                </a:cubicBezTo>
                <a:cubicBezTo>
                  <a:pt x="4276182" y="760137"/>
                  <a:pt x="4214888" y="829099"/>
                  <a:pt x="4146695" y="826769"/>
                </a:cubicBezTo>
                <a:cubicBezTo>
                  <a:pt x="4039089" y="841160"/>
                  <a:pt x="3905231" y="778601"/>
                  <a:pt x="3694262" y="826769"/>
                </a:cubicBezTo>
                <a:cubicBezTo>
                  <a:pt x="3483293" y="874937"/>
                  <a:pt x="3298883" y="825247"/>
                  <a:pt x="3041385" y="826769"/>
                </a:cubicBezTo>
                <a:cubicBezTo>
                  <a:pt x="2783887" y="828291"/>
                  <a:pt x="2642461" y="810545"/>
                  <a:pt x="2468685" y="826769"/>
                </a:cubicBezTo>
                <a:cubicBezTo>
                  <a:pt x="2294909" y="842993"/>
                  <a:pt x="2078654" y="816664"/>
                  <a:pt x="1936075" y="826769"/>
                </a:cubicBezTo>
                <a:cubicBezTo>
                  <a:pt x="1793496" y="836874"/>
                  <a:pt x="1541934" y="781050"/>
                  <a:pt x="1403464" y="826769"/>
                </a:cubicBezTo>
                <a:cubicBezTo>
                  <a:pt x="1264994" y="872488"/>
                  <a:pt x="1010210" y="800394"/>
                  <a:pt x="910942" y="826769"/>
                </a:cubicBezTo>
                <a:cubicBezTo>
                  <a:pt x="811674" y="853144"/>
                  <a:pt x="402975" y="734870"/>
                  <a:pt x="137798" y="826769"/>
                </a:cubicBezTo>
                <a:cubicBezTo>
                  <a:pt x="64091" y="821488"/>
                  <a:pt x="7764" y="784105"/>
                  <a:pt x="0" y="688971"/>
                </a:cubicBezTo>
                <a:cubicBezTo>
                  <a:pt x="-47433" y="451866"/>
                  <a:pt x="32848" y="408264"/>
                  <a:pt x="0" y="137798"/>
                </a:cubicBezTo>
                <a:close/>
              </a:path>
              <a:path w="4284493" h="826769" extrusionOk="0">
                <a:moveTo>
                  <a:pt x="0" y="137798"/>
                </a:moveTo>
                <a:cubicBezTo>
                  <a:pt x="-4899" y="72093"/>
                  <a:pt x="43116" y="7201"/>
                  <a:pt x="137798" y="0"/>
                </a:cubicBezTo>
                <a:cubicBezTo>
                  <a:pt x="345230" y="-14291"/>
                  <a:pt x="501488" y="46424"/>
                  <a:pt x="630320" y="0"/>
                </a:cubicBezTo>
                <a:cubicBezTo>
                  <a:pt x="759152" y="-46424"/>
                  <a:pt x="937924" y="9677"/>
                  <a:pt x="1082752" y="0"/>
                </a:cubicBezTo>
                <a:cubicBezTo>
                  <a:pt x="1227580" y="-9677"/>
                  <a:pt x="1435674" y="57171"/>
                  <a:pt x="1575274" y="0"/>
                </a:cubicBezTo>
                <a:cubicBezTo>
                  <a:pt x="1714874" y="-57171"/>
                  <a:pt x="1973045" y="16375"/>
                  <a:pt x="2147973" y="0"/>
                </a:cubicBezTo>
                <a:cubicBezTo>
                  <a:pt x="2322901" y="-16375"/>
                  <a:pt x="2555496" y="72820"/>
                  <a:pt x="2760762" y="0"/>
                </a:cubicBezTo>
                <a:cubicBezTo>
                  <a:pt x="2966028" y="-72820"/>
                  <a:pt x="3086769" y="52216"/>
                  <a:pt x="3293373" y="0"/>
                </a:cubicBezTo>
                <a:cubicBezTo>
                  <a:pt x="3499977" y="-52216"/>
                  <a:pt x="3894323" y="96646"/>
                  <a:pt x="4146695" y="0"/>
                </a:cubicBezTo>
                <a:cubicBezTo>
                  <a:pt x="4242194" y="6990"/>
                  <a:pt x="4265713" y="54510"/>
                  <a:pt x="4284493" y="137798"/>
                </a:cubicBezTo>
                <a:cubicBezTo>
                  <a:pt x="4336725" y="252980"/>
                  <a:pt x="4219494" y="432707"/>
                  <a:pt x="4284493" y="688971"/>
                </a:cubicBezTo>
                <a:cubicBezTo>
                  <a:pt x="4293918" y="784417"/>
                  <a:pt x="4243910" y="833565"/>
                  <a:pt x="4146695" y="826769"/>
                </a:cubicBezTo>
                <a:cubicBezTo>
                  <a:pt x="4029012" y="887235"/>
                  <a:pt x="3778833" y="796889"/>
                  <a:pt x="3614084" y="826769"/>
                </a:cubicBezTo>
                <a:cubicBezTo>
                  <a:pt x="3449335" y="856649"/>
                  <a:pt x="3313214" y="800028"/>
                  <a:pt x="3121563" y="826769"/>
                </a:cubicBezTo>
                <a:cubicBezTo>
                  <a:pt x="2929912" y="853510"/>
                  <a:pt x="2656338" y="761585"/>
                  <a:pt x="2468685" y="826769"/>
                </a:cubicBezTo>
                <a:cubicBezTo>
                  <a:pt x="2281032" y="891953"/>
                  <a:pt x="2118008" y="773588"/>
                  <a:pt x="1976164" y="826769"/>
                </a:cubicBezTo>
                <a:cubicBezTo>
                  <a:pt x="1834320" y="879950"/>
                  <a:pt x="1675198" y="782985"/>
                  <a:pt x="1483642" y="826769"/>
                </a:cubicBezTo>
                <a:cubicBezTo>
                  <a:pt x="1292086" y="870553"/>
                  <a:pt x="1106745" y="781111"/>
                  <a:pt x="991120" y="826769"/>
                </a:cubicBezTo>
                <a:cubicBezTo>
                  <a:pt x="875495" y="872427"/>
                  <a:pt x="442719" y="810080"/>
                  <a:pt x="137798" y="826769"/>
                </a:cubicBezTo>
                <a:cubicBezTo>
                  <a:pt x="73362" y="826158"/>
                  <a:pt x="3326" y="763260"/>
                  <a:pt x="0" y="688971"/>
                </a:cubicBezTo>
                <a:cubicBezTo>
                  <a:pt x="-24611" y="546490"/>
                  <a:pt x="45562" y="332911"/>
                  <a:pt x="0" y="137798"/>
                </a:cubicBezTo>
                <a:close/>
              </a:path>
            </a:pathLst>
          </a:custGeom>
          <a:solidFill>
            <a:schemeClr val="lt1"/>
          </a:solidFill>
          <a:ln w="381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ZA" sz="2000" b="0" i="0" u="none" strike="noStrike" cap="none" dirty="0">
                <a:solidFill>
                  <a:schemeClr val="dk1"/>
                </a:solidFill>
                <a:latin typeface="Comic Sans MS"/>
                <a:ea typeface="Comic Sans MS"/>
                <a:cs typeface="Comic Sans MS"/>
                <a:sym typeface="Comic Sans MS"/>
              </a:rPr>
              <a:t>Think of ONE action that you can do to help.</a:t>
            </a:r>
            <a:endParaRPr dirty="0"/>
          </a:p>
        </p:txBody>
      </p:sp>
      <p:pic>
        <p:nvPicPr>
          <p:cNvPr id="235" name="Google Shape;235;p10" descr="A colorful text with green and blue and orange colors&#10;&#10;AI-generated content may be incorrect."/>
          <p:cNvPicPr preferRelativeResize="0"/>
          <p:nvPr/>
        </p:nvPicPr>
        <p:blipFill rotWithShape="1">
          <a:blip r:embed="rId7">
            <a:alphaModFix/>
          </a:blip>
          <a:srcRect/>
          <a:stretch/>
        </p:blipFill>
        <p:spPr>
          <a:xfrm>
            <a:off x="23814" y="4149900"/>
            <a:ext cx="967287" cy="1020654"/>
          </a:xfrm>
          <a:prstGeom prst="rect">
            <a:avLst/>
          </a:prstGeom>
          <a:noFill/>
          <a:ln>
            <a:noFill/>
          </a:ln>
        </p:spPr>
      </p:pic>
      <p:pic>
        <p:nvPicPr>
          <p:cNvPr id="236" name="Google Shape;236;p10" descr="A person and person under an umbrella&#10;&#10;AI-generated content may be incorrect."/>
          <p:cNvPicPr preferRelativeResize="0"/>
          <p:nvPr/>
        </p:nvPicPr>
        <p:blipFill rotWithShape="1">
          <a:blip r:embed="rId8">
            <a:alphaModFix/>
          </a:blip>
          <a:srcRect/>
          <a:stretch/>
        </p:blipFill>
        <p:spPr>
          <a:xfrm>
            <a:off x="23814" y="-9814"/>
            <a:ext cx="1197033" cy="1068185"/>
          </a:xfrm>
          <a:prstGeom prst="rect">
            <a:avLst/>
          </a:prstGeom>
          <a:noFill/>
          <a:ln>
            <a:noFill/>
          </a:ln>
        </p:spPr>
      </p:pic>
      <p:pic>
        <p:nvPicPr>
          <p:cNvPr id="4" name="Picture 3" descr="A close up of a flag&#10;&#10;AI-generated content may be incorrect.">
            <a:extLst>
              <a:ext uri="{FF2B5EF4-FFF2-40B4-BE49-F238E27FC236}">
                <a16:creationId xmlns:a16="http://schemas.microsoft.com/office/drawing/2014/main" id="{38496D58-AB8E-3960-8A1D-FDC2C27DB2DC}"/>
              </a:ext>
            </a:extLst>
          </p:cNvPr>
          <p:cNvPicPr>
            <a:picLocks noChangeAspect="1"/>
          </p:cNvPicPr>
          <p:nvPr/>
        </p:nvPicPr>
        <p:blipFill>
          <a:blip r:embed="rId9"/>
          <a:stretch>
            <a:fillRect/>
          </a:stretch>
        </p:blipFill>
        <p:spPr>
          <a:xfrm>
            <a:off x="6380729" y="18236"/>
            <a:ext cx="2771828" cy="2078871"/>
          </a:xfrm>
          <a:prstGeom prst="rect">
            <a:avLst/>
          </a:prstGeom>
        </p:spPr>
      </p:pic>
      <p:pic>
        <p:nvPicPr>
          <p:cNvPr id="2" name="Picture 1" descr="A logo with a person in the middle&#10;&#10;Description automatically generated">
            <a:extLst>
              <a:ext uri="{FF2B5EF4-FFF2-40B4-BE49-F238E27FC236}">
                <a16:creationId xmlns:a16="http://schemas.microsoft.com/office/drawing/2014/main" id="{6D397270-B6ED-4552-3BD6-3BDBC86B9EC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15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0f9bb933567494aaa2a6b81286c406b8">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1d11c5b60a53f6d9f3b6cd84ce6302db"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E423CC-8B90-41D2-8984-68D0A3BAB9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8C3387-C61B-403F-B50A-2A9989225B78}">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3.xml><?xml version="1.0" encoding="utf-8"?>
<ds:datastoreItem xmlns:ds="http://schemas.openxmlformats.org/officeDocument/2006/customXml" ds:itemID="{6BCAED9A-DF27-49B8-B382-0F451A4FC5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352</TotalTime>
  <Words>1542</Words>
  <Application>Microsoft Office PowerPoint</Application>
  <PresentationFormat>On-screen Show (16:9)</PresentationFormat>
  <Paragraphs>103</Paragraphs>
  <Slides>10</Slides>
  <Notes>10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ADLaM Display</vt:lpstr>
      <vt:lpstr>Roboto</vt:lpstr>
      <vt:lpstr>Courier New</vt:lpstr>
      <vt:lpstr>Architects Daughter</vt:lpstr>
      <vt:lpstr>Arial</vt:lpstr>
      <vt:lpstr>Noto Sans Symbols</vt:lpstr>
      <vt:lpstr>Calibri</vt:lpstr>
      <vt:lpstr>Comic Sans MS</vt:lpstr>
      <vt:lpstr>Office Theme</vt:lpstr>
      <vt:lpstr>Simple Light</vt:lpstr>
      <vt:lpstr>PowerPoint Presentation</vt:lpstr>
      <vt:lpstr>Issues? </vt:lpstr>
      <vt:lpstr>PowerPoint Presentation</vt:lpstr>
      <vt:lpstr>PowerPoint Presentation</vt:lpstr>
      <vt:lpstr>PowerPoint Presentation</vt:lpstr>
      <vt:lpstr>PowerPoint Presentation</vt:lpstr>
      <vt:lpstr>Watch: Youth advocacy trainings for nutrition and mental health in South Africa https://www.youtube.com/watch?v=LNwb_Wb_hG0&amp;t=3s (4 min 17 sec) </vt:lpstr>
      <vt:lpstr>PowerPoint Presentation</vt:lpstr>
      <vt:lpstr>Watch: GBV Soundbite https://www.youtube.com/watch?v=Eij_CKn9kX4 (3 min 14 sec)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Jamiel Landers</dc:creator>
  <cp:lastModifiedBy>Andrea Hufkie</cp:lastModifiedBy>
  <cp:revision>4</cp:revision>
  <dcterms:modified xsi:type="dcterms:W3CDTF">2025-04-14T14:35:35Z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