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4"/>
  </p:notesMasterIdLst>
  <p:sldIdLst>
    <p:sldId id="256" r:id="rId5"/>
    <p:sldId id="266" r:id="rId6"/>
    <p:sldId id="262" r:id="rId7"/>
    <p:sldId id="264" r:id="rId8"/>
    <p:sldId id="265" r:id="rId9"/>
    <p:sldId id="267" r:id="rId10"/>
    <p:sldId id="269" r:id="rId11"/>
    <p:sldId id="270" r:id="rId12"/>
    <p:sldId id="260"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jeC6IaV/wEv+hZgTm0SC9yMctN2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02515B-36B3-292E-DE67-9D5BCF1D6EC4}" name="Jamiel Landers" initials="JL" userId="S::Jamiel.Landers@westerncape.gov.za::8b0a88d1-29ec-4dbd-b0d0-83204ba8cb6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29" autoAdjust="0"/>
    <p:restoredTop sz="74641" autoAdjust="0"/>
  </p:normalViewPr>
  <p:slideViewPr>
    <p:cSldViewPr snapToGrid="0">
      <p:cViewPr varScale="1">
        <p:scale>
          <a:sx n="79" d="100"/>
          <a:sy n="79" d="100"/>
        </p:scale>
        <p:origin x="95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customschemas.google.com/relationships/presentationmetadata" Target="meta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9BFC933D-0B1F-48AF-86BD-A11B6F34323A}"/>
    <pc:docChg chg="undo custSel modSld">
      <pc:chgData name="Megan Botes" userId="70568131-745a-489b-b4fe-9e78c579dd6d" providerId="ADAL" clId="{9BFC933D-0B1F-48AF-86BD-A11B6F34323A}" dt="2025-05-06T08:10:42.463" v="25" actId="1076"/>
      <pc:docMkLst>
        <pc:docMk/>
      </pc:docMkLst>
      <pc:sldChg chg="modNotesTx">
        <pc:chgData name="Megan Botes" userId="70568131-745a-489b-b4fe-9e78c579dd6d" providerId="ADAL" clId="{9BFC933D-0B1F-48AF-86BD-A11B6F34323A}" dt="2025-04-17T06:43:55.303" v="4" actId="20577"/>
        <pc:sldMkLst>
          <pc:docMk/>
          <pc:sldMk cId="524413574" sldId="260"/>
        </pc:sldMkLst>
      </pc:sldChg>
      <pc:sldChg chg="modSp mod">
        <pc:chgData name="Megan Botes" userId="70568131-745a-489b-b4fe-9e78c579dd6d" providerId="ADAL" clId="{9BFC933D-0B1F-48AF-86BD-A11B6F34323A}" dt="2025-05-05T10:42:22.789" v="8" actId="3062"/>
        <pc:sldMkLst>
          <pc:docMk/>
          <pc:sldMk cId="2032394416" sldId="267"/>
        </pc:sldMkLst>
        <pc:spChg chg="mod">
          <ac:chgData name="Megan Botes" userId="70568131-745a-489b-b4fe-9e78c579dd6d" providerId="ADAL" clId="{9BFC933D-0B1F-48AF-86BD-A11B6F34323A}" dt="2025-05-05T10:42:22.789" v="8" actId="3062"/>
          <ac:spMkLst>
            <pc:docMk/>
            <pc:sldMk cId="2032394416" sldId="267"/>
            <ac:spMk id="17" creationId="{15B567B7-819F-D410-6581-7254370C7EE9}"/>
          </ac:spMkLst>
        </pc:spChg>
      </pc:sldChg>
      <pc:sldChg chg="modSp mod">
        <pc:chgData name="Megan Botes" userId="70568131-745a-489b-b4fe-9e78c579dd6d" providerId="ADAL" clId="{9BFC933D-0B1F-48AF-86BD-A11B6F34323A}" dt="2025-05-05T10:42:12.067" v="7" actId="3062"/>
        <pc:sldMkLst>
          <pc:docMk/>
          <pc:sldMk cId="421343040" sldId="269"/>
        </pc:sldMkLst>
        <pc:spChg chg="mod">
          <ac:chgData name="Megan Botes" userId="70568131-745a-489b-b4fe-9e78c579dd6d" providerId="ADAL" clId="{9BFC933D-0B1F-48AF-86BD-A11B6F34323A}" dt="2025-05-05T10:42:12.067" v="7" actId="3062"/>
          <ac:spMkLst>
            <pc:docMk/>
            <pc:sldMk cId="421343040" sldId="269"/>
            <ac:spMk id="12" creationId="{D7BCA24D-561C-7008-1F05-9C1A6D6CFF28}"/>
          </ac:spMkLst>
        </pc:spChg>
      </pc:sldChg>
      <pc:sldChg chg="modSp mod">
        <pc:chgData name="Megan Botes" userId="70568131-745a-489b-b4fe-9e78c579dd6d" providerId="ADAL" clId="{9BFC933D-0B1F-48AF-86BD-A11B6F34323A}" dt="2025-05-06T08:10:42.463" v="25" actId="1076"/>
        <pc:sldMkLst>
          <pc:docMk/>
          <pc:sldMk cId="3807366971" sldId="270"/>
        </pc:sldMkLst>
        <pc:spChg chg="mod">
          <ac:chgData name="Megan Botes" userId="70568131-745a-489b-b4fe-9e78c579dd6d" providerId="ADAL" clId="{9BFC933D-0B1F-48AF-86BD-A11B6F34323A}" dt="2025-05-06T08:09:34.759" v="19" actId="1076"/>
          <ac:spMkLst>
            <pc:docMk/>
            <pc:sldMk cId="3807366971" sldId="270"/>
            <ac:spMk id="4" creationId="{98A386FD-24B7-07E4-4021-7B894406DD7C}"/>
          </ac:spMkLst>
        </pc:spChg>
        <pc:spChg chg="mod">
          <ac:chgData name="Megan Botes" userId="70568131-745a-489b-b4fe-9e78c579dd6d" providerId="ADAL" clId="{9BFC933D-0B1F-48AF-86BD-A11B6F34323A}" dt="2025-05-06T08:09:31.031" v="18" actId="1076"/>
          <ac:spMkLst>
            <pc:docMk/>
            <pc:sldMk cId="3807366971" sldId="270"/>
            <ac:spMk id="5" creationId="{9763AC9B-4416-6F62-EC9D-93DB617B16B2}"/>
          </ac:spMkLst>
        </pc:spChg>
        <pc:spChg chg="mod">
          <ac:chgData name="Megan Botes" userId="70568131-745a-489b-b4fe-9e78c579dd6d" providerId="ADAL" clId="{9BFC933D-0B1F-48AF-86BD-A11B6F34323A}" dt="2025-05-06T08:09:22.257" v="16" actId="1076"/>
          <ac:spMkLst>
            <pc:docMk/>
            <pc:sldMk cId="3807366971" sldId="270"/>
            <ac:spMk id="6" creationId="{9370B36F-EF74-0B29-79F6-4779E270DA3F}"/>
          </ac:spMkLst>
        </pc:spChg>
        <pc:spChg chg="mod">
          <ac:chgData name="Megan Botes" userId="70568131-745a-489b-b4fe-9e78c579dd6d" providerId="ADAL" clId="{9BFC933D-0B1F-48AF-86BD-A11B6F34323A}" dt="2025-05-06T08:10:37.367" v="24" actId="1076"/>
          <ac:spMkLst>
            <pc:docMk/>
            <pc:sldMk cId="3807366971" sldId="270"/>
            <ac:spMk id="9" creationId="{F92E9D63-70F0-C589-674A-5ACF90B06915}"/>
          </ac:spMkLst>
        </pc:spChg>
        <pc:spChg chg="mod">
          <ac:chgData name="Megan Botes" userId="70568131-745a-489b-b4fe-9e78c579dd6d" providerId="ADAL" clId="{9BFC933D-0B1F-48AF-86BD-A11B6F34323A}" dt="2025-05-06T08:10:42.463" v="25" actId="1076"/>
          <ac:spMkLst>
            <pc:docMk/>
            <pc:sldMk cId="3807366971" sldId="270"/>
            <ac:spMk id="10" creationId="{CD1EAF41-4A09-23C6-63FB-822FBB670985}"/>
          </ac:spMkLst>
        </pc:spChg>
        <pc:spChg chg="mod">
          <ac:chgData name="Megan Botes" userId="70568131-745a-489b-b4fe-9e78c579dd6d" providerId="ADAL" clId="{9BFC933D-0B1F-48AF-86BD-A11B6F34323A}" dt="2025-05-06T08:10:30.617" v="22" actId="1076"/>
          <ac:spMkLst>
            <pc:docMk/>
            <pc:sldMk cId="3807366971" sldId="270"/>
            <ac:spMk id="11" creationId="{6619D8FE-3986-E5B2-1798-4FF5DA20AE18}"/>
          </ac:spMkLst>
        </pc:spChg>
        <pc:spChg chg="mod">
          <ac:chgData name="Megan Botes" userId="70568131-745a-489b-b4fe-9e78c579dd6d" providerId="ADAL" clId="{9BFC933D-0B1F-48AF-86BD-A11B6F34323A}" dt="2025-05-06T08:09:28.137" v="17" actId="1076"/>
          <ac:spMkLst>
            <pc:docMk/>
            <pc:sldMk cId="3807366971" sldId="270"/>
            <ac:spMk id="12" creationId="{865B6DB3-B0F4-8F77-F5D7-9F70BABCEA79}"/>
          </ac:spMkLst>
        </pc:spChg>
        <pc:spChg chg="mod">
          <ac:chgData name="Megan Botes" userId="70568131-745a-489b-b4fe-9e78c579dd6d" providerId="ADAL" clId="{9BFC933D-0B1F-48AF-86BD-A11B6F34323A}" dt="2025-05-06T08:10:33.423" v="23" actId="1076"/>
          <ac:spMkLst>
            <pc:docMk/>
            <pc:sldMk cId="3807366971" sldId="270"/>
            <ac:spMk id="13" creationId="{97C95CC1-76F5-DEB5-5C0D-0B2BD36A98FB}"/>
          </ac:spMkLst>
        </pc:spChg>
        <pc:spChg chg="mod">
          <ac:chgData name="Megan Botes" userId="70568131-745a-489b-b4fe-9e78c579dd6d" providerId="ADAL" clId="{9BFC933D-0B1F-48AF-86BD-A11B6F34323A}" dt="2025-05-06T08:10:24.166" v="20" actId="1076"/>
          <ac:spMkLst>
            <pc:docMk/>
            <pc:sldMk cId="3807366971" sldId="270"/>
            <ac:spMk id="14" creationId="{9E4CDC29-FF32-46D3-5997-44AC6C04EC29}"/>
          </ac:spMkLst>
        </pc:spChg>
        <pc:spChg chg="mod">
          <ac:chgData name="Megan Botes" userId="70568131-745a-489b-b4fe-9e78c579dd6d" providerId="ADAL" clId="{9BFC933D-0B1F-48AF-86BD-A11B6F34323A}" dt="2025-05-06T08:10:27.335" v="21" actId="1076"/>
          <ac:spMkLst>
            <pc:docMk/>
            <pc:sldMk cId="3807366971" sldId="270"/>
            <ac:spMk id="17" creationId="{1145419E-0CB2-C131-859F-2A72A1194233}"/>
          </ac:spMkLst>
        </pc:spChg>
        <pc:graphicFrameChg chg="modGraphic">
          <ac:chgData name="Megan Botes" userId="70568131-745a-489b-b4fe-9e78c579dd6d" providerId="ADAL" clId="{9BFC933D-0B1F-48AF-86BD-A11B6F34323A}" dt="2025-05-06T08:09:16.416" v="15" actId="20577"/>
          <ac:graphicFrameMkLst>
            <pc:docMk/>
            <pc:sldMk cId="3807366971" sldId="270"/>
            <ac:graphicFrameMk id="2" creationId="{B226C7F5-BC2D-D737-A448-50C512D6C30A}"/>
          </ac:graphicFrameMkLst>
        </pc:graphicFrameChg>
      </pc:sldChg>
    </pc:docChg>
  </pc:docChgLst>
  <pc:docChgLst>
    <pc:chgData name="Megan Botes" userId="70568131-745a-489b-b4fe-9e78c579dd6d" providerId="ADAL" clId="{1F99209B-A6E0-4CFA-A8AA-484381269F9D}"/>
    <pc:docChg chg="undo custSel addSld delSld modSld">
      <pc:chgData name="Megan Botes" userId="70568131-745a-489b-b4fe-9e78c579dd6d" providerId="ADAL" clId="{1F99209B-A6E0-4CFA-A8AA-484381269F9D}" dt="2025-04-14T09:12:15.779" v="252" actId="20577"/>
      <pc:docMkLst>
        <pc:docMk/>
      </pc:docMkLst>
      <pc:sldChg chg="addSp modSp modNotesTx">
        <pc:chgData name="Megan Botes" userId="70568131-745a-489b-b4fe-9e78c579dd6d" providerId="ADAL" clId="{1F99209B-A6E0-4CFA-A8AA-484381269F9D}" dt="2025-04-10T09:54:25.232" v="209"/>
        <pc:sldMkLst>
          <pc:docMk/>
          <pc:sldMk cId="0" sldId="256"/>
        </pc:sldMkLst>
        <pc:picChg chg="add mod">
          <ac:chgData name="Megan Botes" userId="70568131-745a-489b-b4fe-9e78c579dd6d" providerId="ADAL" clId="{1F99209B-A6E0-4CFA-A8AA-484381269F9D}" dt="2025-04-10T09:54:25.232" v="209"/>
          <ac:picMkLst>
            <pc:docMk/>
            <pc:sldMk cId="0" sldId="256"/>
            <ac:picMk id="2" creationId="{12728F92-4E2D-1D7A-FB86-176DA03FEC77}"/>
          </ac:picMkLst>
        </pc:picChg>
      </pc:sldChg>
      <pc:sldChg chg="addSp modSp mod modNotesTx">
        <pc:chgData name="Megan Botes" userId="70568131-745a-489b-b4fe-9e78c579dd6d" providerId="ADAL" clId="{1F99209B-A6E0-4CFA-A8AA-484381269F9D}" dt="2025-04-10T09:55:03.144" v="224" actId="14100"/>
        <pc:sldMkLst>
          <pc:docMk/>
          <pc:sldMk cId="524413574" sldId="260"/>
        </pc:sldMkLst>
        <pc:picChg chg="add mod">
          <ac:chgData name="Megan Botes" userId="70568131-745a-489b-b4fe-9e78c579dd6d" providerId="ADAL" clId="{1F99209B-A6E0-4CFA-A8AA-484381269F9D}" dt="2025-04-10T09:54:53.333" v="220"/>
          <ac:picMkLst>
            <pc:docMk/>
            <pc:sldMk cId="524413574" sldId="260"/>
            <ac:picMk id="5" creationId="{0D6DB04D-37C4-40BB-68AE-68897469C92B}"/>
          </ac:picMkLst>
        </pc:picChg>
        <pc:picChg chg="mod">
          <ac:chgData name="Megan Botes" userId="70568131-745a-489b-b4fe-9e78c579dd6d" providerId="ADAL" clId="{1F99209B-A6E0-4CFA-A8AA-484381269F9D}" dt="2025-04-10T09:55:03.144" v="224" actId="14100"/>
          <ac:picMkLst>
            <pc:docMk/>
            <pc:sldMk cId="524413574" sldId="260"/>
            <ac:picMk id="6" creationId="{8FB8599A-A60B-9387-209E-C4B3B7A711A5}"/>
          </ac:picMkLst>
        </pc:picChg>
      </pc:sldChg>
      <pc:sldChg chg="addSp delSp modSp mod modNotesTx">
        <pc:chgData name="Megan Botes" userId="70568131-745a-489b-b4fe-9e78c579dd6d" providerId="ADAL" clId="{1F99209B-A6E0-4CFA-A8AA-484381269F9D}" dt="2025-04-10T10:44:26.437" v="231" actId="20577"/>
        <pc:sldMkLst>
          <pc:docMk/>
          <pc:sldMk cId="1759043633" sldId="262"/>
        </pc:sldMkLst>
        <pc:spChg chg="add">
          <ac:chgData name="Megan Botes" userId="70568131-745a-489b-b4fe-9e78c579dd6d" providerId="ADAL" clId="{1F99209B-A6E0-4CFA-A8AA-484381269F9D}" dt="2025-04-10T09:10:29.870" v="20" actId="26606"/>
          <ac:spMkLst>
            <pc:docMk/>
            <pc:sldMk cId="1759043633" sldId="262"/>
            <ac:spMk id="16" creationId="{42A4FC2C-047E-45A5-965D-8E1E3BF09BC6}"/>
          </ac:spMkLst>
        </pc:spChg>
        <pc:picChg chg="add mod">
          <ac:chgData name="Megan Botes" userId="70568131-745a-489b-b4fe-9e78c579dd6d" providerId="ADAL" clId="{1F99209B-A6E0-4CFA-A8AA-484381269F9D}" dt="2025-04-10T09:54:38.349" v="213"/>
          <ac:picMkLst>
            <pc:docMk/>
            <pc:sldMk cId="1759043633" sldId="262"/>
            <ac:picMk id="2" creationId="{950F605B-6E1E-A0C2-59E2-E900BB9F54F8}"/>
          </ac:picMkLst>
        </pc:picChg>
        <pc:picChg chg="add mod">
          <ac:chgData name="Megan Botes" userId="70568131-745a-489b-b4fe-9e78c579dd6d" providerId="ADAL" clId="{1F99209B-A6E0-4CFA-A8AA-484381269F9D}" dt="2025-04-10T09:10:32.821" v="22" actId="962"/>
          <ac:picMkLst>
            <pc:docMk/>
            <pc:sldMk cId="1759043633" sldId="262"/>
            <ac:picMk id="3" creationId="{7E85DFDE-1F95-8E18-F8FB-BF1638C23412}"/>
          </ac:picMkLst>
        </pc:picChg>
      </pc:sldChg>
      <pc:sldChg chg="addSp modSp modNotesTx">
        <pc:chgData name="Megan Botes" userId="70568131-745a-489b-b4fe-9e78c579dd6d" providerId="ADAL" clId="{1F99209B-A6E0-4CFA-A8AA-484381269F9D}" dt="2025-04-10T09:54:40.089" v="214"/>
        <pc:sldMkLst>
          <pc:docMk/>
          <pc:sldMk cId="3363366586" sldId="264"/>
        </pc:sldMkLst>
        <pc:picChg chg="add mod">
          <ac:chgData name="Megan Botes" userId="70568131-745a-489b-b4fe-9e78c579dd6d" providerId="ADAL" clId="{1F99209B-A6E0-4CFA-A8AA-484381269F9D}" dt="2025-04-10T09:54:40.089" v="214"/>
          <ac:picMkLst>
            <pc:docMk/>
            <pc:sldMk cId="3363366586" sldId="264"/>
            <ac:picMk id="3" creationId="{5CDF71AC-5390-446D-885F-EAB3ED637671}"/>
          </ac:picMkLst>
        </pc:picChg>
      </pc:sldChg>
      <pc:sldChg chg="addSp modSp mod modNotesTx">
        <pc:chgData name="Megan Botes" userId="70568131-745a-489b-b4fe-9e78c579dd6d" providerId="ADAL" clId="{1F99209B-A6E0-4CFA-A8AA-484381269F9D}" dt="2025-04-10T10:48:38.926" v="233" actId="20577"/>
        <pc:sldMkLst>
          <pc:docMk/>
          <pc:sldMk cId="3169101795" sldId="265"/>
        </pc:sldMkLst>
        <pc:spChg chg="mod">
          <ac:chgData name="Megan Botes" userId="70568131-745a-489b-b4fe-9e78c579dd6d" providerId="ADAL" clId="{1F99209B-A6E0-4CFA-A8AA-484381269F9D}" dt="2025-04-10T09:11:26.298" v="24" actId="20577"/>
          <ac:spMkLst>
            <pc:docMk/>
            <pc:sldMk cId="3169101795" sldId="265"/>
            <ac:spMk id="5" creationId="{7676ABAB-EDB2-271B-189E-EDA52EC1747D}"/>
          </ac:spMkLst>
        </pc:spChg>
        <pc:picChg chg="add mod">
          <ac:chgData name="Megan Botes" userId="70568131-745a-489b-b4fe-9e78c579dd6d" providerId="ADAL" clId="{1F99209B-A6E0-4CFA-A8AA-484381269F9D}" dt="2025-04-10T09:54:42.169" v="215"/>
          <ac:picMkLst>
            <pc:docMk/>
            <pc:sldMk cId="3169101795" sldId="265"/>
            <ac:picMk id="3" creationId="{9B4FA973-AADD-31C3-CDF2-7B3256378FB5}"/>
          </ac:picMkLst>
        </pc:picChg>
      </pc:sldChg>
      <pc:sldChg chg="addSp modSp modNotesTx">
        <pc:chgData name="Megan Botes" userId="70568131-745a-489b-b4fe-9e78c579dd6d" providerId="ADAL" clId="{1F99209B-A6E0-4CFA-A8AA-484381269F9D}" dt="2025-04-10T09:54:36.205" v="212"/>
        <pc:sldMkLst>
          <pc:docMk/>
          <pc:sldMk cId="4243270685" sldId="266"/>
        </pc:sldMkLst>
        <pc:picChg chg="add mod">
          <ac:chgData name="Megan Botes" userId="70568131-745a-489b-b4fe-9e78c579dd6d" providerId="ADAL" clId="{1F99209B-A6E0-4CFA-A8AA-484381269F9D}" dt="2025-04-10T09:54:36.205" v="212"/>
          <ac:picMkLst>
            <pc:docMk/>
            <pc:sldMk cId="4243270685" sldId="266"/>
            <ac:picMk id="5" creationId="{9074960F-902B-6F9D-0ED4-4640B5F1DCF7}"/>
          </ac:picMkLst>
        </pc:picChg>
      </pc:sldChg>
      <pc:sldChg chg="addSp delSp modSp mod modAnim modNotesTx">
        <pc:chgData name="Megan Botes" userId="70568131-745a-489b-b4fe-9e78c579dd6d" providerId="ADAL" clId="{1F99209B-A6E0-4CFA-A8AA-484381269F9D}" dt="2025-04-10T09:54:44.958" v="216"/>
        <pc:sldMkLst>
          <pc:docMk/>
          <pc:sldMk cId="2032394416" sldId="267"/>
        </pc:sldMkLst>
        <pc:spChg chg="add mod">
          <ac:chgData name="Megan Botes" userId="70568131-745a-489b-b4fe-9e78c579dd6d" providerId="ADAL" clId="{1F99209B-A6E0-4CFA-A8AA-484381269F9D}" dt="2025-04-10T09:32:19.053" v="91" actId="1076"/>
          <ac:spMkLst>
            <pc:docMk/>
            <pc:sldMk cId="2032394416" sldId="267"/>
            <ac:spMk id="4" creationId="{C6235E11-027C-7932-D5FB-39E22AB70887}"/>
          </ac:spMkLst>
        </pc:spChg>
        <pc:spChg chg="mod">
          <ac:chgData name="Megan Botes" userId="70568131-745a-489b-b4fe-9e78c579dd6d" providerId="ADAL" clId="{1F99209B-A6E0-4CFA-A8AA-484381269F9D}" dt="2025-04-10T09:32:05.396" v="87" actId="1035"/>
          <ac:spMkLst>
            <pc:docMk/>
            <pc:sldMk cId="2032394416" sldId="267"/>
            <ac:spMk id="8" creationId="{B755E795-ADA1-6A92-E75C-992130E9B7CF}"/>
          </ac:spMkLst>
        </pc:spChg>
        <pc:spChg chg="mod">
          <ac:chgData name="Megan Botes" userId="70568131-745a-489b-b4fe-9e78c579dd6d" providerId="ADAL" clId="{1F99209B-A6E0-4CFA-A8AA-484381269F9D}" dt="2025-04-10T09:32:09.383" v="88" actId="1076"/>
          <ac:spMkLst>
            <pc:docMk/>
            <pc:sldMk cId="2032394416" sldId="267"/>
            <ac:spMk id="10" creationId="{A11BFB8C-B9AE-2CA4-916C-C7164966C49B}"/>
          </ac:spMkLst>
        </pc:spChg>
        <pc:spChg chg="mod">
          <ac:chgData name="Megan Botes" userId="70568131-745a-489b-b4fe-9e78c579dd6d" providerId="ADAL" clId="{1F99209B-A6E0-4CFA-A8AA-484381269F9D}" dt="2025-04-10T09:32:13.896" v="89" actId="1076"/>
          <ac:spMkLst>
            <pc:docMk/>
            <pc:sldMk cId="2032394416" sldId="267"/>
            <ac:spMk id="11" creationId="{17DDCEDC-DFDC-7DD6-1194-879900B3418D}"/>
          </ac:spMkLst>
        </pc:spChg>
        <pc:graphicFrameChg chg="add mod ord modGraphic">
          <ac:chgData name="Megan Botes" userId="70568131-745a-489b-b4fe-9e78c579dd6d" providerId="ADAL" clId="{1F99209B-A6E0-4CFA-A8AA-484381269F9D}" dt="2025-04-10T09:31:58.248" v="82" actId="167"/>
          <ac:graphicFrameMkLst>
            <pc:docMk/>
            <pc:sldMk cId="2032394416" sldId="267"/>
            <ac:graphicFrameMk id="3" creationId="{8B6B28CB-F8AA-CB8D-6760-B20688922BD3}"/>
          </ac:graphicFrameMkLst>
        </pc:graphicFrameChg>
        <pc:picChg chg="add mod">
          <ac:chgData name="Megan Botes" userId="70568131-745a-489b-b4fe-9e78c579dd6d" providerId="ADAL" clId="{1F99209B-A6E0-4CFA-A8AA-484381269F9D}" dt="2025-04-10T09:54:44.958" v="216"/>
          <ac:picMkLst>
            <pc:docMk/>
            <pc:sldMk cId="2032394416" sldId="267"/>
            <ac:picMk id="2" creationId="{2F2A880B-726A-37DA-95E3-01E6843EB306}"/>
          </ac:picMkLst>
        </pc:picChg>
      </pc:sldChg>
      <pc:sldChg chg="addSp delSp modSp del mod delAnim modAnim modNotesTx">
        <pc:chgData name="Megan Botes" userId="70568131-745a-489b-b4fe-9e78c579dd6d" providerId="ADAL" clId="{1F99209B-A6E0-4CFA-A8AA-484381269F9D}" dt="2025-04-14T08:32:25.440" v="238" actId="2696"/>
        <pc:sldMkLst>
          <pc:docMk/>
          <pc:sldMk cId="3879450328" sldId="268"/>
        </pc:sldMkLst>
      </pc:sldChg>
      <pc:sldChg chg="addSp delSp modSp mod modAnim modNotesTx">
        <pc:chgData name="Megan Botes" userId="70568131-745a-489b-b4fe-9e78c579dd6d" providerId="ADAL" clId="{1F99209B-A6E0-4CFA-A8AA-484381269F9D}" dt="2025-04-10T09:54:47.493" v="217"/>
        <pc:sldMkLst>
          <pc:docMk/>
          <pc:sldMk cId="421343040" sldId="269"/>
        </pc:sldMkLst>
        <pc:spChg chg="add mod">
          <ac:chgData name="Megan Botes" userId="70568131-745a-489b-b4fe-9e78c579dd6d" providerId="ADAL" clId="{1F99209B-A6E0-4CFA-A8AA-484381269F9D}" dt="2025-04-10T09:35:31.263" v="146" actId="1076"/>
          <ac:spMkLst>
            <pc:docMk/>
            <pc:sldMk cId="421343040" sldId="269"/>
            <ac:spMk id="4" creationId="{2FC05B8C-D2CB-BC42-A964-B159B8D36996}"/>
          </ac:spMkLst>
        </pc:spChg>
        <pc:spChg chg="mod">
          <ac:chgData name="Megan Botes" userId="70568131-745a-489b-b4fe-9e78c579dd6d" providerId="ADAL" clId="{1F99209B-A6E0-4CFA-A8AA-484381269F9D}" dt="2025-04-10T09:34:28.673" v="113" actId="1076"/>
          <ac:spMkLst>
            <pc:docMk/>
            <pc:sldMk cId="421343040" sldId="269"/>
            <ac:spMk id="7" creationId="{E294924D-8843-984A-88DE-63BF9950111F}"/>
          </ac:spMkLst>
        </pc:spChg>
        <pc:spChg chg="mod">
          <ac:chgData name="Megan Botes" userId="70568131-745a-489b-b4fe-9e78c579dd6d" providerId="ADAL" clId="{1F99209B-A6E0-4CFA-A8AA-484381269F9D}" dt="2025-04-10T09:34:53.655" v="134" actId="1038"/>
          <ac:spMkLst>
            <pc:docMk/>
            <pc:sldMk cId="421343040" sldId="269"/>
            <ac:spMk id="8" creationId="{9EA271AD-0DF1-BE0D-A43A-A3F4BEB5E09D}"/>
          </ac:spMkLst>
        </pc:spChg>
        <pc:spChg chg="mod">
          <ac:chgData name="Megan Botes" userId="70568131-745a-489b-b4fe-9e78c579dd6d" providerId="ADAL" clId="{1F99209B-A6E0-4CFA-A8AA-484381269F9D}" dt="2025-04-10T09:35:06.383" v="137" actId="14100"/>
          <ac:spMkLst>
            <pc:docMk/>
            <pc:sldMk cId="421343040" sldId="269"/>
            <ac:spMk id="9" creationId="{FE315011-4F6C-89EE-F3E8-ADD9A15F69D8}"/>
          </ac:spMkLst>
        </pc:spChg>
        <pc:spChg chg="mod">
          <ac:chgData name="Megan Botes" userId="70568131-745a-489b-b4fe-9e78c579dd6d" providerId="ADAL" clId="{1F99209B-A6E0-4CFA-A8AA-484381269F9D}" dt="2025-04-10T09:35:20.330" v="142" actId="1076"/>
          <ac:spMkLst>
            <pc:docMk/>
            <pc:sldMk cId="421343040" sldId="269"/>
            <ac:spMk id="10" creationId="{1ADBC167-62CD-63BB-65C1-35E80697CDE0}"/>
          </ac:spMkLst>
        </pc:spChg>
        <pc:graphicFrameChg chg="add mod ord modGraphic">
          <ac:chgData name="Megan Botes" userId="70568131-745a-489b-b4fe-9e78c579dd6d" providerId="ADAL" clId="{1F99209B-A6E0-4CFA-A8AA-484381269F9D}" dt="2025-04-10T09:35:24.626" v="145" actId="1076"/>
          <ac:graphicFrameMkLst>
            <pc:docMk/>
            <pc:sldMk cId="421343040" sldId="269"/>
            <ac:graphicFrameMk id="3" creationId="{E8A68272-482E-2F54-B249-048D2C662495}"/>
          </ac:graphicFrameMkLst>
        </pc:graphicFrameChg>
        <pc:picChg chg="add mod">
          <ac:chgData name="Megan Botes" userId="70568131-745a-489b-b4fe-9e78c579dd6d" providerId="ADAL" clId="{1F99209B-A6E0-4CFA-A8AA-484381269F9D}" dt="2025-04-10T09:54:47.493" v="217"/>
          <ac:picMkLst>
            <pc:docMk/>
            <pc:sldMk cId="421343040" sldId="269"/>
            <ac:picMk id="2" creationId="{9BED8D3A-3EA0-544C-3DFC-F776995A4F1A}"/>
          </ac:picMkLst>
        </pc:picChg>
      </pc:sldChg>
      <pc:sldChg chg="addSp delSp modSp mod delAnim modAnim modNotesTx">
        <pc:chgData name="Megan Botes" userId="70568131-745a-489b-b4fe-9e78c579dd6d" providerId="ADAL" clId="{1F99209B-A6E0-4CFA-A8AA-484381269F9D}" dt="2025-04-14T09:12:15.779" v="252" actId="20577"/>
        <pc:sldMkLst>
          <pc:docMk/>
          <pc:sldMk cId="3807366971" sldId="270"/>
        </pc:sldMkLst>
        <pc:spChg chg="mod">
          <ac:chgData name="Megan Botes" userId="70568131-745a-489b-b4fe-9e78c579dd6d" providerId="ADAL" clId="{1F99209B-A6E0-4CFA-A8AA-484381269F9D}" dt="2025-04-14T09:12:04.072" v="247" actId="1076"/>
          <ac:spMkLst>
            <pc:docMk/>
            <pc:sldMk cId="3807366971" sldId="270"/>
            <ac:spMk id="4" creationId="{98A386FD-24B7-07E4-4021-7B894406DD7C}"/>
          </ac:spMkLst>
        </pc:spChg>
        <pc:spChg chg="add mod">
          <ac:chgData name="Megan Botes" userId="70568131-745a-489b-b4fe-9e78c579dd6d" providerId="ADAL" clId="{1F99209B-A6E0-4CFA-A8AA-484381269F9D}" dt="2025-04-10T09:38:59.151" v="178" actId="1076"/>
          <ac:spMkLst>
            <pc:docMk/>
            <pc:sldMk cId="3807366971" sldId="270"/>
            <ac:spMk id="5" creationId="{9763AC9B-4416-6F62-EC9D-93DB617B16B2}"/>
          </ac:spMkLst>
        </pc:spChg>
        <pc:spChg chg="mod">
          <ac:chgData name="Megan Botes" userId="70568131-745a-489b-b4fe-9e78c579dd6d" providerId="ADAL" clId="{1F99209B-A6E0-4CFA-A8AA-484381269F9D}" dt="2025-04-10T09:40:55.537" v="208" actId="1076"/>
          <ac:spMkLst>
            <pc:docMk/>
            <pc:sldMk cId="3807366971" sldId="270"/>
            <ac:spMk id="6" creationId="{9370B36F-EF74-0B29-79F6-4779E270DA3F}"/>
          </ac:spMkLst>
        </pc:spChg>
        <pc:spChg chg="mod">
          <ac:chgData name="Megan Botes" userId="70568131-745a-489b-b4fe-9e78c579dd6d" providerId="ADAL" clId="{1F99209B-A6E0-4CFA-A8AA-484381269F9D}" dt="2025-04-14T09:12:07.829" v="248" actId="1076"/>
          <ac:spMkLst>
            <pc:docMk/>
            <pc:sldMk cId="3807366971" sldId="270"/>
            <ac:spMk id="9" creationId="{F92E9D63-70F0-C589-674A-5ACF90B06915}"/>
          </ac:spMkLst>
        </pc:spChg>
        <pc:spChg chg="mod">
          <ac:chgData name="Megan Botes" userId="70568131-745a-489b-b4fe-9e78c579dd6d" providerId="ADAL" clId="{1F99209B-A6E0-4CFA-A8AA-484381269F9D}" dt="2025-04-14T09:12:15.779" v="252" actId="20577"/>
          <ac:spMkLst>
            <pc:docMk/>
            <pc:sldMk cId="3807366971" sldId="270"/>
            <ac:spMk id="10" creationId="{CD1EAF41-4A09-23C6-63FB-822FBB670985}"/>
          </ac:spMkLst>
        </pc:spChg>
        <pc:spChg chg="mod">
          <ac:chgData name="Megan Botes" userId="70568131-745a-489b-b4fe-9e78c579dd6d" providerId="ADAL" clId="{1F99209B-A6E0-4CFA-A8AA-484381269F9D}" dt="2025-04-10T09:39:52" v="199" actId="1076"/>
          <ac:spMkLst>
            <pc:docMk/>
            <pc:sldMk cId="3807366971" sldId="270"/>
            <ac:spMk id="11" creationId="{6619D8FE-3986-E5B2-1798-4FF5DA20AE18}"/>
          </ac:spMkLst>
        </pc:spChg>
        <pc:spChg chg="add mod">
          <ac:chgData name="Megan Botes" userId="70568131-745a-489b-b4fe-9e78c579dd6d" providerId="ADAL" clId="{1F99209B-A6E0-4CFA-A8AA-484381269F9D}" dt="2025-04-10T09:39:03.084" v="180" actId="1076"/>
          <ac:spMkLst>
            <pc:docMk/>
            <pc:sldMk cId="3807366971" sldId="270"/>
            <ac:spMk id="12" creationId="{865B6DB3-B0F4-8F77-F5D7-9F70BABCEA79}"/>
          </ac:spMkLst>
        </pc:spChg>
        <pc:spChg chg="mod">
          <ac:chgData name="Megan Botes" userId="70568131-745a-489b-b4fe-9e78c579dd6d" providerId="ADAL" clId="{1F99209B-A6E0-4CFA-A8AA-484381269F9D}" dt="2025-04-10T09:40:13.531" v="204" actId="20577"/>
          <ac:spMkLst>
            <pc:docMk/>
            <pc:sldMk cId="3807366971" sldId="270"/>
            <ac:spMk id="13" creationId="{97C95CC1-76F5-DEB5-5C0D-0B2BD36A98FB}"/>
          </ac:spMkLst>
        </pc:spChg>
        <pc:spChg chg="mod">
          <ac:chgData name="Megan Botes" userId="70568131-745a-489b-b4fe-9e78c579dd6d" providerId="ADAL" clId="{1F99209B-A6E0-4CFA-A8AA-484381269F9D}" dt="2025-04-10T09:39:08.090" v="181" actId="1076"/>
          <ac:spMkLst>
            <pc:docMk/>
            <pc:sldMk cId="3807366971" sldId="270"/>
            <ac:spMk id="14" creationId="{9E4CDC29-FF32-46D3-5997-44AC6C04EC29}"/>
          </ac:spMkLst>
        </pc:spChg>
        <pc:spChg chg="mod">
          <ac:chgData name="Megan Botes" userId="70568131-745a-489b-b4fe-9e78c579dd6d" providerId="ADAL" clId="{1F99209B-A6E0-4CFA-A8AA-484381269F9D}" dt="2025-04-10T09:40:17.497" v="205" actId="20577"/>
          <ac:spMkLst>
            <pc:docMk/>
            <pc:sldMk cId="3807366971" sldId="270"/>
            <ac:spMk id="17" creationId="{1145419E-0CB2-C131-859F-2A72A1194233}"/>
          </ac:spMkLst>
        </pc:spChg>
        <pc:graphicFrameChg chg="add mod ord modGraphic">
          <ac:chgData name="Megan Botes" userId="70568131-745a-489b-b4fe-9e78c579dd6d" providerId="ADAL" clId="{1F99209B-A6E0-4CFA-A8AA-484381269F9D}" dt="2025-04-10T09:38:27.164" v="170" actId="167"/>
          <ac:graphicFrameMkLst>
            <pc:docMk/>
            <pc:sldMk cId="3807366971" sldId="270"/>
            <ac:graphicFrameMk id="2" creationId="{B226C7F5-BC2D-D737-A448-50C512D6C30A}"/>
          </ac:graphicFrameMkLst>
        </pc:graphicFrameChg>
        <pc:picChg chg="add mod">
          <ac:chgData name="Megan Botes" userId="70568131-745a-489b-b4fe-9e78c579dd6d" providerId="ADAL" clId="{1F99209B-A6E0-4CFA-A8AA-484381269F9D}" dt="2025-04-10T09:54:51.647" v="219"/>
          <ac:picMkLst>
            <pc:docMk/>
            <pc:sldMk cId="3807366971" sldId="270"/>
            <ac:picMk id="3" creationId="{74B662F3-2E95-DD08-3A6E-E2DFC8822B36}"/>
          </ac:picMkLst>
        </pc:picChg>
      </pc:sldChg>
      <pc:sldChg chg="add del">
        <pc:chgData name="Megan Botes" userId="70568131-745a-489b-b4fe-9e78c579dd6d" providerId="ADAL" clId="{1F99209B-A6E0-4CFA-A8AA-484381269F9D}" dt="2025-04-10T09:54:31.847" v="211"/>
        <pc:sldMkLst>
          <pc:docMk/>
          <pc:sldMk cId="1111499837" sldId="2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ZA" dirty="0"/>
              <a:t>Slide 1 &amp; 2 Intro &amp; Teaching (5 min)</a:t>
            </a:r>
            <a:endParaRPr dirty="0"/>
          </a:p>
          <a:p>
            <a:pPr marL="0" lvl="0" indent="0" algn="l" rtl="0">
              <a:spcBef>
                <a:spcPts val="0"/>
              </a:spcBef>
              <a:spcAft>
                <a:spcPts val="0"/>
              </a:spcAft>
              <a:buNone/>
            </a:pPr>
            <a:endParaRPr dirty="0"/>
          </a:p>
          <a:p>
            <a:pPr marR="0" algn="l" rtl="0">
              <a:buClr>
                <a:srgbClr val="000000"/>
              </a:buClr>
              <a:buFont typeface="Noto Sans Symbols"/>
              <a:buChar char="●"/>
            </a:pPr>
            <a:r>
              <a:rPr lang="en-ZA" sz="1100" b="1" i="0" u="none" strike="noStrike" baseline="0" dirty="0">
                <a:solidFill>
                  <a:srgbClr val="FF0000"/>
                </a:solidFill>
                <a:latin typeface="Calibri" panose="020F0502020204030204" pitchFamily="34" charset="0"/>
              </a:rPr>
              <a:t>Note to teacher:</a:t>
            </a:r>
            <a:r>
              <a:rPr lang="en-ZA" sz="1100" b="0" i="0" u="none" strike="noStrike" baseline="0" dirty="0">
                <a:solidFill>
                  <a:srgbClr val="FF0000"/>
                </a:solidFill>
                <a:latin typeface="Calibri" panose="020F0502020204030204" pitchFamily="34" charset="0"/>
              </a:rPr>
              <a:t> </a:t>
            </a:r>
            <a:r>
              <a:rPr lang="en-GB" sz="1100" b="0" i="0" u="none" strike="noStrike" baseline="0" dirty="0">
                <a:solidFill>
                  <a:srgbClr val="FF0000"/>
                </a:solidFill>
                <a:latin typeface="Calibri" panose="020F0502020204030204" pitchFamily="34" charset="0"/>
              </a:rPr>
              <a:t>The first half of this lesson focuses on the mission statement, with a few active engagements to involve learners. The second part of the lesson guides learners on how to prepare for responding to examination scenarios. Many learners struggle in Life Orientation because they rely on memorising content without understanding how to apply what they’ve learned. This lesson aims to bridge that gap by emphasising practical, application-based thinking.</a:t>
            </a:r>
          </a:p>
          <a:p>
            <a:pPr marR="0" algn="l" rtl="0"/>
            <a:endParaRPr lang="en-US" sz="1100" b="0" i="0" u="none" strike="noStrike" baseline="0" dirty="0">
              <a:solidFill>
                <a:srgbClr val="FF0000"/>
              </a:solidFill>
              <a:latin typeface="Calibri" panose="020F0502020204030204" pitchFamily="34" charset="0"/>
            </a:endParaRPr>
          </a:p>
          <a:p>
            <a:pPr marR="0" algn="l" rtl="0">
              <a:buClr>
                <a:srgbClr val="000000"/>
              </a:buClr>
              <a:buFont typeface="Noto Sans Symbols"/>
              <a:buChar char="●"/>
            </a:pPr>
            <a:r>
              <a:rPr lang="en-GB" sz="1100" b="0" i="0" u="none" strike="noStrike" baseline="0" dirty="0">
                <a:latin typeface="Calibri" panose="020F0502020204030204" pitchFamily="34" charset="0"/>
              </a:rPr>
              <a:t>Good day Grade 12s.  We’ve come to the end of this series of lessons. We’ve gone through a journey over the last few weeks looking at how local and municipal government can leave a positive mark on society. Perhaps these lessons have challenged you to think about getting involved, maybe even volunteering at an organisation in your community. You might be thinking, “I don’t have time, matric is so stressful. It would be impossible!”</a:t>
            </a:r>
            <a:endParaRPr lang="en-GB" sz="1050" b="0" i="0" u="none" strike="noStrike" baseline="0" dirty="0">
              <a:solidFill>
                <a:srgbClr val="FF0000"/>
              </a:solidFill>
              <a:latin typeface="Arial" panose="020B0604020202020204" pitchFamily="34" charset="0"/>
            </a:endParaRPr>
          </a:p>
          <a:p>
            <a:pPr rtl="0">
              <a:buClr>
                <a:srgbClr val="000000"/>
              </a:buClr>
              <a:buFont typeface="Noto Sans Symbols"/>
              <a:buChar char="●"/>
            </a:pPr>
            <a:r>
              <a:rPr lang="en-GB" sz="1100" b="0" i="0" u="none" strike="noStrike" baseline="0" dirty="0">
                <a:latin typeface="Calibri" panose="020F0502020204030204" pitchFamily="34" charset="0"/>
              </a:rPr>
              <a:t>We all reach points in our lives where we pause to re-evaluate where we are. We reflect on how we spend our time and often make changes that bring us closer to our goals. For example, maybe you’ve played club hockey every year since you were eight years old, but this year, you’ve decided to only play for your school so you can focus more on your studies.</a:t>
            </a:r>
            <a:endParaRPr lang="en-GB" sz="1050" b="0" i="0" u="none" strike="noStrike" baseline="0" dirty="0">
              <a:solidFill>
                <a:srgbClr val="FF0000"/>
              </a:solidFill>
              <a:latin typeface="Arial" panose="020B0604020202020204" pitchFamily="34" charset="0"/>
            </a:endParaRPr>
          </a:p>
          <a:p>
            <a:pPr rtl="0">
              <a:buClr>
                <a:srgbClr val="000000"/>
              </a:buClr>
              <a:buFont typeface="Noto Sans Symbols"/>
              <a:buChar char="●"/>
            </a:pPr>
            <a:r>
              <a:rPr lang="en-GB" sz="1100" b="0" i="0" u="none" strike="noStrike" baseline="0" dirty="0">
                <a:latin typeface="Calibri" panose="020F0502020204030204" pitchFamily="34" charset="0"/>
              </a:rPr>
              <a:t>We make these kinds of choices because we have dreams and a vision of where we want to go. How do you achieve your goals in the future?</a:t>
            </a:r>
            <a:endParaRPr lang="en-GB" sz="1050" b="0" i="0" u="none" strike="noStrike" baseline="0" dirty="0">
              <a:solidFill>
                <a:srgbClr val="FF0000"/>
              </a:solidFill>
              <a:latin typeface="Arial" panose="020B0604020202020204" pitchFamily="34"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Z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a:t>
            </a:r>
          </a:p>
          <a:p>
            <a:endParaRPr lang="en-US" dirty="0"/>
          </a:p>
          <a:p>
            <a:pPr marR="0" algn="l" rtl="0">
              <a:buFont typeface="Calibri" panose="020F0502020204030204" pitchFamily="34" charset="0"/>
              <a:buChar char="●"/>
            </a:pPr>
            <a:r>
              <a:rPr lang="en-GB" sz="1200" b="0" i="0" u="none" strike="noStrike" baseline="0" dirty="0">
                <a:latin typeface="Calibri" panose="020F0502020204030204" pitchFamily="34" charset="0"/>
              </a:rPr>
              <a:t>For those of you who take Business Studies, you’ll know how important a </a:t>
            </a:r>
            <a:r>
              <a:rPr lang="en-GB" sz="1200" b="1" i="0" u="none" strike="noStrike" baseline="0" dirty="0">
                <a:latin typeface="Calibri" panose="020F0502020204030204" pitchFamily="34" charset="0"/>
              </a:rPr>
              <a:t>mission statement</a:t>
            </a:r>
            <a:r>
              <a:rPr lang="en-GB" sz="1200" b="0" i="0" u="none" strike="noStrike" baseline="0" dirty="0">
                <a:latin typeface="Calibri" panose="020F0502020204030204" pitchFamily="34" charset="0"/>
              </a:rPr>
              <a:t> is for a company. It provides direction and purpose, something that everyone in the organisation should know and work towards.</a:t>
            </a:r>
          </a:p>
          <a:p>
            <a:pPr rtl="0">
              <a:buFont typeface="Calibri" panose="020F0502020204030204" pitchFamily="34" charset="0"/>
              <a:buChar char="●"/>
            </a:pPr>
            <a:r>
              <a:rPr lang="en-GB" sz="1200" b="0" i="0" u="none" strike="noStrike" baseline="0" dirty="0">
                <a:latin typeface="Calibri" panose="020F0502020204030204" pitchFamily="34" charset="0"/>
              </a:rPr>
              <a:t>Let’s take a quick look at a few well-known brands on the Slide 2. Based on your own experience, do you think they’ve achieved their mission statement?</a:t>
            </a:r>
          </a:p>
          <a:p>
            <a:pPr rtl="0">
              <a:buFont typeface="Calibri" panose="020F0502020204030204" pitchFamily="34" charset="0"/>
              <a:buChar char="●"/>
            </a:pPr>
            <a:r>
              <a:rPr lang="en-GB" sz="1200" b="0" i="0" u="none" strike="noStrike" baseline="0" dirty="0">
                <a:latin typeface="Calibri" panose="020F0502020204030204" pitchFamily="34" charset="0"/>
              </a:rPr>
              <a:t>Turn to a peer and take 30 seconds each to share </a:t>
            </a:r>
            <a:r>
              <a:rPr lang="en-GB" sz="1200" b="1" i="0" u="none" strike="noStrike" baseline="0" dirty="0">
                <a:latin typeface="Calibri" panose="020F0502020204030204" pitchFamily="34" charset="0"/>
              </a:rPr>
              <a:t>how</a:t>
            </a:r>
            <a:r>
              <a:rPr lang="en-GB" sz="1200" b="0" i="0" u="none" strike="noStrike" baseline="0" dirty="0">
                <a:latin typeface="Calibri" panose="020F0502020204030204" pitchFamily="34" charset="0"/>
              </a:rPr>
              <a:t> one of these companies has fulfilled its mission in your life.</a:t>
            </a:r>
          </a:p>
          <a:p>
            <a:pPr rtl="0">
              <a:buFont typeface="Calibri" panose="020F0502020204030204" pitchFamily="34" charset="0"/>
              <a:buChar char="●"/>
            </a:pPr>
            <a:r>
              <a:rPr lang="en-GB" sz="1200" b="0" i="0" u="none" strike="noStrike" baseline="0" dirty="0">
                <a:latin typeface="Calibri" panose="020F0502020204030204" pitchFamily="34" charset="0"/>
              </a:rPr>
              <a:t>As you can see, some of these companies have excelled in fulfilling their mission statement. But every mission statement begins with a vision and a plan. In the same way, if you want to move forward in your own life, you need both a clear vision and a practical plan.</a:t>
            </a:r>
          </a:p>
          <a:p>
            <a:pPr rtl="0">
              <a:buFont typeface="Calibri" panose="020F0502020204030204" pitchFamily="34" charset="0"/>
              <a:buChar char="●"/>
            </a:pPr>
            <a:r>
              <a:rPr lang="en-GB" sz="1200" b="0" i="0" u="none" strike="noStrike" baseline="0" dirty="0">
                <a:latin typeface="Calibri" panose="020F0502020204030204" pitchFamily="34" charset="0"/>
              </a:rPr>
              <a:t>In this lesson we will look at </a:t>
            </a:r>
            <a:r>
              <a:rPr lang="en-GB" sz="1200" b="1" i="0" u="none" strike="noStrike" baseline="0" dirty="0">
                <a:latin typeface="Calibri" panose="020F0502020204030204" pitchFamily="34" charset="0"/>
              </a:rPr>
              <a:t>how to formulate a personal mission and vision statement for your life.</a:t>
            </a:r>
          </a:p>
          <a:p>
            <a:pPr rtl="0">
              <a:buFont typeface="Calibri" panose="020F0502020204030204" pitchFamily="34" charset="0"/>
              <a:buChar char="●"/>
            </a:pPr>
            <a:r>
              <a:rPr lang="en-GB" sz="1200" b="0" i="0" u="none" strike="noStrike" baseline="0" dirty="0">
                <a:latin typeface="Calibri" panose="020F0502020204030204" pitchFamily="34" charset="0"/>
              </a:rPr>
              <a:t>To help you remember the process, we’ll break it down into THREE simple parts.</a:t>
            </a:r>
          </a:p>
          <a:p>
            <a:pPr marR="0" lvl="1" algn="l" rtl="0">
              <a:buFont typeface="Courier New" panose="02070309020205020404" pitchFamily="49" charset="0"/>
              <a:buChar char="-"/>
            </a:pPr>
            <a:r>
              <a:rPr lang="en-GB" sz="1200" b="1" i="0" u="none" strike="noStrike" baseline="0" dirty="0">
                <a:highlight>
                  <a:srgbClr val="00FF00"/>
                </a:highlight>
                <a:latin typeface="Calibri" panose="020F0502020204030204" pitchFamily="34" charset="0"/>
              </a:rPr>
              <a:t>PART 1: CORE VALUES: </a:t>
            </a:r>
            <a:r>
              <a:rPr lang="en-GB" sz="1200" b="0" i="0" u="none" strike="noStrike" baseline="0" dirty="0">
                <a:highlight>
                  <a:srgbClr val="00FF00"/>
                </a:highlight>
                <a:latin typeface="Calibri" panose="020F0502020204030204" pitchFamily="34" charset="0"/>
              </a:rPr>
              <a:t>Personal views, values, belief systems, religion, and ideologies.</a:t>
            </a:r>
            <a:endParaRPr lang="en-US" sz="1200" b="0" i="0" u="none" strike="noStrike" baseline="0" dirty="0">
              <a:highlight>
                <a:srgbClr val="00FF00"/>
              </a:highlight>
              <a:latin typeface="Calibri" panose="020F0502020204030204" pitchFamily="34" charset="0"/>
            </a:endParaRPr>
          </a:p>
          <a:p>
            <a:pPr lvl="1" rtl="0">
              <a:buFont typeface="Courier New" panose="02070309020205020404" pitchFamily="49" charset="0"/>
              <a:buChar char="-"/>
            </a:pPr>
            <a:r>
              <a:rPr lang="en-GB" sz="1200" b="1" i="0" u="none" strike="noStrike" baseline="0" dirty="0">
                <a:highlight>
                  <a:srgbClr val="00FF00"/>
                </a:highlight>
                <a:latin typeface="Calibri" panose="020F0502020204030204" pitchFamily="34" charset="0"/>
              </a:rPr>
              <a:t>PART 2: LIFE PURPOSE: </a:t>
            </a:r>
            <a:r>
              <a:rPr lang="en-GB" sz="1200" b="0" i="0" u="none" strike="noStrike" baseline="0" dirty="0">
                <a:highlight>
                  <a:srgbClr val="00FF00"/>
                </a:highlight>
                <a:latin typeface="Calibri" panose="020F0502020204030204" pitchFamily="34" charset="0"/>
              </a:rPr>
              <a:t>Lifestyle (physical and emotional well-being) and goals for studies and career choices.</a:t>
            </a:r>
            <a:endParaRPr lang="en-US" sz="1200" b="0" i="0" u="none" strike="noStrike" baseline="0" dirty="0">
              <a:highlight>
                <a:srgbClr val="00FF00"/>
              </a:highlight>
              <a:latin typeface="Calibri" panose="020F0502020204030204" pitchFamily="34" charset="0"/>
            </a:endParaRPr>
          </a:p>
          <a:p>
            <a:pPr lvl="1" rtl="0">
              <a:buFont typeface="Courier New" panose="02070309020205020404" pitchFamily="49" charset="0"/>
              <a:buChar char="-"/>
            </a:pPr>
            <a:r>
              <a:rPr lang="en-GB" sz="1200" b="1" i="0" u="none" strike="noStrike" baseline="0" dirty="0">
                <a:highlight>
                  <a:srgbClr val="00FF00"/>
                </a:highlight>
                <a:latin typeface="Calibri" panose="020F0502020204030204" pitchFamily="34" charset="0"/>
              </a:rPr>
              <a:t>PART 3: FUTURE DIRECTION: </a:t>
            </a:r>
            <a:r>
              <a:rPr lang="en-GB" sz="1200" b="0" i="0" u="none" strike="noStrike" baseline="0" dirty="0">
                <a:highlight>
                  <a:srgbClr val="00FF00"/>
                </a:highlight>
                <a:latin typeface="Calibri" panose="020F0502020204030204" pitchFamily="34" charset="0"/>
              </a:rPr>
              <a:t>Impact of vision on own actions/behaviour in life and environmental responsibility.</a:t>
            </a:r>
            <a:endParaRPr lang="en-US" sz="1200" b="0" i="0" u="none" strike="noStrike" baseline="0" dirty="0">
              <a:highlight>
                <a:srgbClr val="00FF00"/>
              </a:highlight>
              <a:latin typeface="Calibri" panose="020F0502020204030204" pitchFamily="34" charset="0"/>
            </a:endParaRPr>
          </a:p>
          <a:p>
            <a:pPr marR="0" algn="l" rtl="0">
              <a:buFont typeface="Calibri" panose="020F0502020204030204" pitchFamily="34" charset="0"/>
              <a:buChar char="●"/>
            </a:pPr>
            <a:r>
              <a:rPr lang="en-GB" sz="1100" b="0" i="0" u="none" strike="noStrike" baseline="0" dirty="0">
                <a:latin typeface="Calibri" panose="020F0502020204030204" pitchFamily="34" charset="0"/>
              </a:rPr>
              <a:t>Keep in mind through this whole process that </a:t>
            </a:r>
            <a:r>
              <a:rPr lang="en-GB" sz="1200" b="0" i="0" u="none" strike="noStrike" baseline="0" dirty="0">
                <a:highlight>
                  <a:srgbClr val="00FF00"/>
                </a:highlight>
                <a:latin typeface="Calibri" panose="020F0502020204030204" pitchFamily="34" charset="0"/>
              </a:rPr>
              <a:t>the </a:t>
            </a:r>
            <a:r>
              <a:rPr lang="en-GB" sz="1200" b="1" i="0" u="none" strike="noStrike" baseline="0" dirty="0">
                <a:highlight>
                  <a:srgbClr val="00FF00"/>
                </a:highlight>
                <a:latin typeface="Calibri" panose="020F0502020204030204" pitchFamily="34" charset="0"/>
              </a:rPr>
              <a:t>VISION STATEMENT</a:t>
            </a:r>
            <a:r>
              <a:rPr lang="en-GB" sz="1200" b="0" i="0" u="none" strike="noStrike" baseline="0" dirty="0">
                <a:highlight>
                  <a:srgbClr val="00FF00"/>
                </a:highlight>
                <a:latin typeface="Calibri" panose="020F0502020204030204" pitchFamily="34" charset="0"/>
              </a:rPr>
              <a:t> is the big picture you’re aiming for, whereas the </a:t>
            </a:r>
            <a:r>
              <a:rPr lang="en-GB" sz="1200" b="1" i="0" u="none" strike="noStrike" baseline="0" dirty="0">
                <a:highlight>
                  <a:srgbClr val="00FF00"/>
                </a:highlight>
                <a:latin typeface="Calibri" panose="020F0502020204030204" pitchFamily="34" charset="0"/>
              </a:rPr>
              <a:t>PERSONAL MISSION STATEMENT</a:t>
            </a:r>
            <a:r>
              <a:rPr lang="en-GB" sz="1200" b="0" i="0" u="none" strike="noStrike" baseline="0" dirty="0">
                <a:highlight>
                  <a:srgbClr val="00FF00"/>
                </a:highlight>
                <a:latin typeface="Calibri" panose="020F0502020204030204" pitchFamily="34" charset="0"/>
              </a:rPr>
              <a:t> is HOW you’re going to achieve that vision. </a:t>
            </a:r>
            <a:r>
              <a:rPr lang="en-GB" sz="1200" b="0" i="0" u="none" strike="noStrike" baseline="0" dirty="0">
                <a:solidFill>
                  <a:srgbClr val="222222"/>
                </a:solidFill>
                <a:highlight>
                  <a:srgbClr val="00FF00"/>
                </a:highlight>
                <a:latin typeface="Calibri" panose="020F0502020204030204" pitchFamily="34" charset="0"/>
              </a:rPr>
              <a:t>It is a statement that helps you define your core values, life purpose, and the direction you want to take. It acts as a guide for making decisions and setting goals.</a:t>
            </a:r>
            <a:endParaRPr lang="en-US" sz="1200" b="0" i="0" u="none" strike="noStrike" baseline="0" dirty="0">
              <a:solidFill>
                <a:srgbClr val="222222"/>
              </a:solidFill>
              <a:highlight>
                <a:srgbClr val="00FF00"/>
              </a:highlight>
              <a:latin typeface="Calibri" panose="020F0502020204030204" pitchFamily="34" charset="0"/>
            </a:endParaRPr>
          </a:p>
          <a:p>
            <a:pPr rtl="0">
              <a:buFont typeface="Calibri" panose="020F0502020204030204" pitchFamily="34" charset="0"/>
              <a:buChar char="●"/>
            </a:pPr>
            <a:r>
              <a:rPr lang="en-ZA" sz="1200" b="0" i="0" u="none" strike="noStrike" baseline="0" dirty="0">
                <a:latin typeface="Calibri" panose="020F0502020204030204" pitchFamily="34" charset="0"/>
              </a:rPr>
              <a:t>Let’s get started.</a:t>
            </a:r>
            <a:endParaRPr lang="en-US" sz="1400" b="0" i="0" u="none" strike="noStrike" baseline="0" dirty="0">
              <a:latin typeface="Calibri" panose="020F0502020204030204" pitchFamily="34" charset="0"/>
            </a:endParaRPr>
          </a:p>
          <a:p>
            <a:pPr rtl="0">
              <a:buClr>
                <a:srgbClr val="FF0000"/>
              </a:buClr>
              <a:buFont typeface="Calibri" panose="020F0502020204030204" pitchFamily="34" charset="0"/>
              <a:buChar char="●"/>
            </a:pPr>
            <a:r>
              <a:rPr lang="en-ZA" sz="1200" b="0" i="0" u="none" strike="noStrike" baseline="0" dirty="0">
                <a:solidFill>
                  <a:srgbClr val="FF0000"/>
                </a:solidFill>
                <a:latin typeface="Calibri" panose="020F0502020204030204" pitchFamily="34" charset="0"/>
              </a:rPr>
              <a:t>(</a:t>
            </a:r>
            <a:r>
              <a:rPr lang="en-ZA" sz="1200" b="1" i="0" u="none" strike="noStrike" baseline="0" dirty="0">
                <a:solidFill>
                  <a:srgbClr val="FF0000"/>
                </a:solidFill>
                <a:latin typeface="Calibri" panose="020F0502020204030204" pitchFamily="34" charset="0"/>
              </a:rPr>
              <a:t>Note to teacher:</a:t>
            </a:r>
            <a:r>
              <a:rPr lang="en-ZA" sz="1200" b="0" i="0" u="none" strike="noStrike" baseline="0" dirty="0">
                <a:solidFill>
                  <a:srgbClr val="FF0000"/>
                </a:solidFill>
                <a:latin typeface="Calibri" panose="020F0502020204030204" pitchFamily="34" charset="0"/>
              </a:rPr>
              <a:t> </a:t>
            </a:r>
            <a:r>
              <a:rPr lang="en-GB" sz="1200" b="0" i="0" u="none" strike="noStrike" baseline="0" dirty="0">
                <a:solidFill>
                  <a:srgbClr val="FF0000"/>
                </a:solidFill>
                <a:latin typeface="Calibri" panose="020F0502020204030204" pitchFamily="34" charset="0"/>
              </a:rPr>
              <a:t>The next three slides correspond with </a:t>
            </a:r>
            <a:r>
              <a:rPr lang="en-GB" sz="1200" b="1" i="1" u="none" strike="noStrike" baseline="0" dirty="0">
                <a:solidFill>
                  <a:srgbClr val="FF0000"/>
                </a:solidFill>
                <a:latin typeface="Calibri" panose="020F0502020204030204" pitchFamily="34" charset="0"/>
              </a:rPr>
              <a:t>Activity 1</a:t>
            </a:r>
            <a:r>
              <a:rPr lang="en-GB" sz="1200" b="1" i="0" u="none" strike="noStrike" baseline="0" dirty="0">
                <a:solidFill>
                  <a:srgbClr val="FF0000"/>
                </a:solidFill>
                <a:latin typeface="Calibri" panose="020F0502020204030204" pitchFamily="34" charset="0"/>
              </a:rPr>
              <a:t> </a:t>
            </a:r>
            <a:r>
              <a:rPr lang="en-GB" sz="1200" b="0" i="0" u="none" strike="noStrike" baseline="0" dirty="0">
                <a:solidFill>
                  <a:srgbClr val="FF0000"/>
                </a:solidFill>
                <a:latin typeface="Calibri" panose="020F0502020204030204" pitchFamily="34" charset="0"/>
              </a:rPr>
              <a:t>(</a:t>
            </a:r>
            <a:r>
              <a:rPr lang="en-GB" sz="1200" b="1" i="1" u="sng" strike="noStrike" baseline="0" dirty="0">
                <a:solidFill>
                  <a:srgbClr val="FF0000"/>
                </a:solidFill>
                <a:latin typeface="Calibri" panose="020F0502020204030204" pitchFamily="34" charset="0"/>
              </a:rPr>
              <a:t>Lesson 4 – Worksheet</a:t>
            </a:r>
            <a:r>
              <a:rPr lang="en-GB" sz="1200" b="0" i="0" u="none" strike="noStrike" baseline="0" dirty="0">
                <a:solidFill>
                  <a:srgbClr val="FF0000"/>
                </a:solidFill>
                <a:latin typeface="Calibri" panose="020F0502020204030204" pitchFamily="34" charset="0"/>
              </a:rPr>
              <a:t>) and provide step-by-step guidance for learners as they begin formulating their personal mission statements. Allow </a:t>
            </a:r>
            <a:r>
              <a:rPr lang="en-GB" sz="1200" b="1" i="0" u="none" strike="noStrike" baseline="0" dirty="0">
                <a:solidFill>
                  <a:srgbClr val="FF0000"/>
                </a:solidFill>
                <a:latin typeface="Calibri" panose="020F0502020204030204" pitchFamily="34" charset="0"/>
              </a:rPr>
              <a:t>3 minutes per slide</a:t>
            </a:r>
            <a:r>
              <a:rPr lang="en-GB" sz="1200" b="0" i="0" u="none" strike="noStrike" baseline="0" dirty="0">
                <a:solidFill>
                  <a:srgbClr val="FF0000"/>
                </a:solidFill>
                <a:latin typeface="Calibri" panose="020F0502020204030204" pitchFamily="34" charset="0"/>
              </a:rPr>
              <a:t> for learners to reflect and write, using both the prompts on the slides and the guidelines provided in </a:t>
            </a:r>
            <a:r>
              <a:rPr lang="en-GB" sz="1200" b="1" i="0" u="none" strike="noStrike" baseline="0" dirty="0">
                <a:solidFill>
                  <a:srgbClr val="FF0000"/>
                </a:solidFill>
                <a:latin typeface="Calibri" panose="020F0502020204030204" pitchFamily="34" charset="0"/>
              </a:rPr>
              <a:t>Activity 1</a:t>
            </a:r>
            <a:r>
              <a:rPr lang="en-GB" sz="1200" b="0" i="0" u="none" strike="noStrike" baseline="0" dirty="0">
                <a:solidFill>
                  <a:srgbClr val="FF0000"/>
                </a:solidFill>
                <a:latin typeface="Calibri" panose="020F0502020204030204" pitchFamily="34" charset="0"/>
              </a:rPr>
              <a:t>.)</a:t>
            </a:r>
          </a:p>
          <a:p>
            <a:pPr indent="-127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315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Allow 10 min</a:t>
            </a:r>
          </a:p>
          <a:p>
            <a:endParaRPr lang="en-US" dirty="0"/>
          </a:p>
          <a:p>
            <a:pPr marR="0" algn="l" rtl="0">
              <a:buClr>
                <a:srgbClr val="222222"/>
              </a:buClr>
              <a:buFont typeface="Calibri" panose="020F0502020204030204" pitchFamily="34" charset="0"/>
              <a:buChar char="●"/>
            </a:pPr>
            <a:r>
              <a:rPr lang="en-GB" sz="1200" b="0" i="0" u="none" strike="noStrike" baseline="0" dirty="0">
                <a:solidFill>
                  <a:srgbClr val="222222"/>
                </a:solidFill>
                <a:latin typeface="Calibri" panose="020F0502020204030204" pitchFamily="34" charset="0"/>
              </a:rPr>
              <a:t>Let’s get started with </a:t>
            </a:r>
            <a:r>
              <a:rPr lang="en-GB" sz="1200" b="1" i="0" u="none" strike="noStrike" baseline="0" dirty="0">
                <a:solidFill>
                  <a:srgbClr val="222222"/>
                </a:solidFill>
                <a:highlight>
                  <a:srgbClr val="00FF00"/>
                </a:highlight>
                <a:latin typeface="Calibri" panose="020F0502020204030204" pitchFamily="34" charset="0"/>
              </a:rPr>
              <a:t>PART 1: CORE VALUES: </a:t>
            </a:r>
            <a:r>
              <a:rPr lang="en-GB" sz="1200" b="0" i="0" u="none" strike="noStrike" baseline="0" dirty="0">
                <a:solidFill>
                  <a:srgbClr val="222222"/>
                </a:solidFill>
                <a:highlight>
                  <a:srgbClr val="00FF00"/>
                </a:highlight>
                <a:latin typeface="Calibri" panose="020F0502020204030204" pitchFamily="34" charset="0"/>
              </a:rPr>
              <a:t>Personal views, values, belief systems, religion, and ideologies.</a:t>
            </a:r>
            <a:endParaRPr lang="en-GB" sz="1200" b="1" i="0" u="none" strike="noStrike" baseline="0" dirty="0">
              <a:solidFill>
                <a:srgbClr val="222222"/>
              </a:solidFill>
              <a:highlight>
                <a:srgbClr val="00FF00"/>
              </a:highlight>
              <a:latin typeface="Calibri" panose="020F0502020204030204" pitchFamily="34" charset="0"/>
            </a:endParaRPr>
          </a:p>
          <a:p>
            <a:pPr marR="0" lvl="1" algn="l" rtl="0">
              <a:buClr>
                <a:srgbClr val="222222"/>
              </a:buClr>
              <a:buFont typeface="Courier New" panose="02070309020205020404" pitchFamily="49" charset="0"/>
              <a:buChar char="-"/>
            </a:pPr>
            <a:r>
              <a:rPr lang="en-GB" sz="1200" b="0" i="0" u="none" strike="noStrike" baseline="0" dirty="0">
                <a:highlight>
                  <a:srgbClr val="00FF00"/>
                </a:highlight>
                <a:latin typeface="Calibri" panose="020F0502020204030204" pitchFamily="34" charset="0"/>
              </a:rPr>
              <a:t>Start by reflecting on what your values are important to you. </a:t>
            </a:r>
            <a:endParaRPr lang="en-GB" sz="1200" b="1" i="0" u="none" strike="noStrike" baseline="0" dirty="0">
              <a:highlight>
                <a:srgbClr val="00FF00"/>
              </a:highlight>
              <a:latin typeface="Calibri" panose="020F0502020204030204" pitchFamily="34" charset="0"/>
            </a:endParaRPr>
          </a:p>
          <a:p>
            <a:pPr marR="0" lvl="1" algn="l" rtl="0">
              <a:buClr>
                <a:srgbClr val="222222"/>
              </a:buClr>
              <a:buFont typeface="Courier New" panose="02070309020205020404" pitchFamily="49" charset="0"/>
              <a:buChar char="-"/>
            </a:pPr>
            <a:r>
              <a:rPr lang="en-GB" sz="1200" b="0" i="0" u="none" strike="noStrike" baseline="0" dirty="0">
                <a:highlight>
                  <a:srgbClr val="00FF00"/>
                </a:highlight>
                <a:latin typeface="Calibri" panose="020F0502020204030204" pitchFamily="34" charset="0"/>
              </a:rPr>
              <a:t>Next, consider your personal views. This is your own personal responses and opinions on your future, religion, culture and values. </a:t>
            </a:r>
            <a:endParaRPr lang="en-GB" sz="1200" b="1" i="0" u="none" strike="noStrike" baseline="0" dirty="0">
              <a:highlight>
                <a:srgbClr val="00FF00"/>
              </a:highlight>
              <a:latin typeface="Calibri" panose="020F0502020204030204" pitchFamily="34" charset="0"/>
            </a:endParaRPr>
          </a:p>
          <a:p>
            <a:pPr marR="0" lvl="1" algn="l" rtl="0">
              <a:buClr>
                <a:srgbClr val="222222"/>
              </a:buClr>
              <a:buFont typeface="Courier New" panose="02070309020205020404" pitchFamily="49" charset="0"/>
              <a:buChar char="-"/>
            </a:pPr>
            <a:r>
              <a:rPr lang="en-GB" sz="1200" b="0" i="0" u="none" strike="noStrike" baseline="0" dirty="0">
                <a:solidFill>
                  <a:srgbClr val="222222"/>
                </a:solidFill>
                <a:highlight>
                  <a:srgbClr val="00FF00"/>
                </a:highlight>
                <a:latin typeface="Calibri" panose="020F0502020204030204" pitchFamily="34" charset="0"/>
              </a:rPr>
              <a:t>To write your personal mission statement, you need to reflect deeply on your values, priorities, and beliefs. It’s about aligning your actions with what truly matters to you, rather than simply going through life without direction. A personal mission helps you take control and lead your life with purpose. This requires knowing what you believe in and identifying the ideology or belief system you think both you and society should strive to live by.</a:t>
            </a:r>
            <a:endParaRPr lang="en-GB" sz="1200" b="1" i="0" u="none" strike="noStrike" baseline="0" dirty="0">
              <a:solidFill>
                <a:srgbClr val="222222"/>
              </a:solidFill>
              <a:highlight>
                <a:srgbClr val="00FF00"/>
              </a:highlight>
              <a:latin typeface="Calibri" panose="020F0502020204030204" pitchFamily="34" charset="0"/>
            </a:endParaRPr>
          </a:p>
          <a:p>
            <a:pPr marR="0" algn="l" rtl="0"/>
            <a:endParaRPr lang="en-ZA" sz="1200" b="1" i="0" u="none" strike="noStrike" baseline="0" dirty="0">
              <a:latin typeface="Calibri" panose="020F0502020204030204" pitchFamily="34" charset="0"/>
            </a:endParaRPr>
          </a:p>
          <a:p>
            <a:pPr marR="0" algn="just" rtl="0">
              <a:buClr>
                <a:srgbClr val="222222"/>
              </a:buClr>
              <a:buFont typeface="Calibri" panose="020F0502020204030204" pitchFamily="34" charset="0"/>
              <a:buChar char="●"/>
            </a:pPr>
            <a:r>
              <a:rPr lang="en-GB" sz="1200" b="0" i="0" u="none" strike="noStrike" baseline="0" dirty="0">
                <a:latin typeface="Calibri" panose="020F0502020204030204" pitchFamily="34" charset="0"/>
              </a:rPr>
              <a:t>W</a:t>
            </a:r>
            <a:r>
              <a:rPr lang="en-GB" sz="1200" b="0" i="0" u="none" strike="noStrike" baseline="0" dirty="0">
                <a:solidFill>
                  <a:srgbClr val="000000"/>
                </a:solidFill>
                <a:latin typeface="Calibri" panose="020F0502020204030204" pitchFamily="34" charset="0"/>
              </a:rPr>
              <a:t>hen you want to start writing a personal mission statement, you need to reflect on what is important to you now and the kind of person you want to become in the future.  </a:t>
            </a:r>
          </a:p>
          <a:p>
            <a:pPr rtl="0">
              <a:buClr>
                <a:srgbClr val="000000"/>
              </a:buClr>
              <a:buFont typeface="Calibri" panose="020F0502020204030204" pitchFamily="34" charset="0"/>
              <a:buChar char="●"/>
            </a:pPr>
            <a:r>
              <a:rPr lang="en-GB" sz="1200" b="0" i="0" u="none" strike="noStrike" baseline="0" dirty="0">
                <a:solidFill>
                  <a:srgbClr val="000000"/>
                </a:solidFill>
                <a:latin typeface="Calibri" panose="020F0502020204030204" pitchFamily="34" charset="0"/>
              </a:rPr>
              <a:t>Learners to complete </a:t>
            </a:r>
            <a:r>
              <a:rPr lang="en-GB" sz="1200" b="1" i="1" u="none" strike="noStrike" baseline="0" dirty="0">
                <a:solidFill>
                  <a:srgbClr val="000000"/>
                </a:solidFill>
                <a:latin typeface="Calibri" panose="020F0502020204030204" pitchFamily="34" charset="0"/>
              </a:rPr>
              <a:t>Activity 1</a:t>
            </a:r>
            <a:r>
              <a:rPr lang="en-GB" sz="1200" b="1" i="0" u="none" strike="noStrike" baseline="0" dirty="0">
                <a:solidFill>
                  <a:srgbClr val="000000"/>
                </a:solidFill>
                <a:latin typeface="Calibri" panose="020F0502020204030204" pitchFamily="34" charset="0"/>
              </a:rPr>
              <a:t> and </a:t>
            </a:r>
            <a:r>
              <a:rPr lang="en-GB" sz="1200" b="1" i="1" u="none" strike="noStrike" baseline="0" dirty="0">
                <a:solidFill>
                  <a:srgbClr val="000000"/>
                </a:solidFill>
                <a:latin typeface="Calibri" panose="020F0502020204030204" pitchFamily="34" charset="0"/>
              </a:rPr>
              <a:t>Activity 2</a:t>
            </a:r>
            <a:r>
              <a:rPr lang="en-GB" sz="1200" b="1" i="0" u="none" strike="noStrike" baseline="0" dirty="0">
                <a:solidFill>
                  <a:srgbClr val="000000"/>
                </a:solidFill>
                <a:latin typeface="Calibri" panose="020F0502020204030204" pitchFamily="34" charset="0"/>
              </a:rPr>
              <a:t> (</a:t>
            </a:r>
            <a:r>
              <a:rPr lang="en-GB" sz="1200" b="1" i="1" u="sng" strike="noStrike" baseline="0" dirty="0">
                <a:solidFill>
                  <a:srgbClr val="000000"/>
                </a:solidFill>
                <a:latin typeface="Calibri" panose="020F0502020204030204" pitchFamily="34" charset="0"/>
              </a:rPr>
              <a:t>Lesson 4 – Worksheet</a:t>
            </a:r>
            <a:r>
              <a:rPr lang="en-GB" sz="1200" b="1" i="0" u="none" strike="noStrike" baseline="0" dirty="0">
                <a:solidFill>
                  <a:srgbClr val="000000"/>
                </a:solidFill>
                <a:latin typeface="Calibri" panose="020F0502020204030204" pitchFamily="34" charset="0"/>
              </a:rPr>
              <a:t>)</a:t>
            </a:r>
            <a:r>
              <a:rPr lang="en-GB" sz="1200" b="0" i="0" u="none" strike="noStrike" baseline="0" dirty="0">
                <a:solidFill>
                  <a:srgbClr val="000000"/>
                </a:solidFill>
                <a:latin typeface="Calibri" panose="020F0502020204030204" pitchFamily="34" charset="0"/>
              </a:rPr>
              <a:t>.</a:t>
            </a:r>
          </a:p>
          <a:p>
            <a:endParaRPr lang="en-US" dirty="0"/>
          </a:p>
        </p:txBody>
      </p:sp>
      <p:sp>
        <p:nvSpPr>
          <p:cNvPr id="4" name="Slide Number Placeholder 3"/>
          <p:cNvSpPr>
            <a:spLocks noGrp="1"/>
          </p:cNvSpPr>
          <p:nvPr>
            <p:ph type="sldNum" sz="quarter" idx="5"/>
          </p:nvPr>
        </p:nvSpPr>
        <p:spPr/>
        <p:txBody>
          <a:bodyPr/>
          <a:lstStyle/>
          <a:p>
            <a:fld id="{7F30D31A-58CB-3542-855A-C42AB374C4A8}" type="slidenum">
              <a:rPr lang="en-US" smtClean="0"/>
              <a:t>3</a:t>
            </a:fld>
            <a:endParaRPr lang="en-US"/>
          </a:p>
        </p:txBody>
      </p:sp>
    </p:spTree>
    <p:extLst>
      <p:ext uri="{BB962C8B-B14F-4D97-AF65-F5344CB8AC3E}">
        <p14:creationId xmlns:p14="http://schemas.microsoft.com/office/powerpoint/2010/main" val="1706436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5 min</a:t>
            </a:r>
          </a:p>
          <a:p>
            <a:endParaRPr lang="en-US" dirty="0"/>
          </a:p>
          <a:p>
            <a:pPr marR="0" algn="l" rtl="0">
              <a:buFont typeface="Calibri" panose="020F0502020204030204" pitchFamily="34" charset="0"/>
              <a:buChar char="●"/>
            </a:pPr>
            <a:r>
              <a:rPr lang="en-GB" sz="1200" b="1" i="0" u="none" strike="noStrike" baseline="0" dirty="0">
                <a:highlight>
                  <a:srgbClr val="00FF00"/>
                </a:highlight>
                <a:latin typeface="Calibri" panose="020F0502020204030204" pitchFamily="34" charset="0"/>
              </a:rPr>
              <a:t>PART 2: LIFE PURPOSE: </a:t>
            </a:r>
            <a:r>
              <a:rPr lang="en-GB" sz="1200" b="0" i="0" u="none" strike="noStrike" baseline="0" dirty="0">
                <a:highlight>
                  <a:srgbClr val="00FF00"/>
                </a:highlight>
                <a:latin typeface="Calibri" panose="020F0502020204030204" pitchFamily="34" charset="0"/>
              </a:rPr>
              <a:t>Lifestyle (physical and emotional well-being) and goals for studies and career choices.</a:t>
            </a:r>
            <a:endParaRPr lang="en-GB" sz="1200" b="1" i="0" u="none" strike="noStrike" baseline="0" dirty="0">
              <a:highlight>
                <a:srgbClr val="00FF00"/>
              </a:highlight>
              <a:latin typeface="Calibri" panose="020F0502020204030204" pitchFamily="34" charset="0"/>
            </a:endParaRPr>
          </a:p>
          <a:p>
            <a:pPr marR="0" algn="l" rtl="0">
              <a:buFont typeface="Calibri" panose="020F0502020204030204" pitchFamily="34" charset="0"/>
              <a:buChar char="●"/>
            </a:pPr>
            <a:r>
              <a:rPr lang="en-GB" sz="1200" b="0" i="0" u="none" strike="noStrike" baseline="0" dirty="0">
                <a:highlight>
                  <a:srgbClr val="00FF00"/>
                </a:highlight>
                <a:latin typeface="Calibri" panose="020F0502020204030204" pitchFamily="34" charset="0"/>
              </a:rPr>
              <a:t>Your lifestyle is the way you live right now, for example, how much you exercise, eat healthily, sleep, and take care of yourself. Remember, your mission statement is about your goals, so it can include what you would like to achieve in the future. This could also include goals related to your emotional well-being or personal dreams, like starting a family or getting married one day.</a:t>
            </a:r>
            <a:endParaRPr lang="en-GB" sz="1200" b="1" i="0" u="none" strike="noStrike" baseline="0" dirty="0">
              <a:highlight>
                <a:srgbClr val="00FF00"/>
              </a:highlight>
              <a:latin typeface="Calibri" panose="020F0502020204030204" pitchFamily="34" charset="0"/>
            </a:endParaRPr>
          </a:p>
          <a:p>
            <a:pPr marR="0" algn="l" rtl="0">
              <a:buFont typeface="Calibri" panose="020F0502020204030204" pitchFamily="34" charset="0"/>
              <a:buChar char="●"/>
            </a:pPr>
            <a:r>
              <a:rPr lang="en-GB" sz="1200" b="0" i="0" u="none" strike="noStrike" baseline="0" dirty="0">
                <a:latin typeface="Calibri" panose="020F0502020204030204" pitchFamily="34" charset="0"/>
              </a:rPr>
              <a:t>We have seen over the last few lessons how important it is to be environmentally responsible. Consider how you intend to live more sustainably.</a:t>
            </a:r>
            <a:endParaRPr lang="en-GB" sz="1200" b="1" i="0" u="none" strike="noStrike" baseline="0" dirty="0">
              <a:latin typeface="Calibri" panose="020F0502020204030204" pitchFamily="34" charset="0"/>
            </a:endParaRPr>
          </a:p>
          <a:p>
            <a:pPr marR="0" algn="l" rtl="0">
              <a:buFont typeface="Calibri" panose="020F0502020204030204" pitchFamily="34" charset="0"/>
              <a:buChar char="●"/>
            </a:pPr>
            <a:r>
              <a:rPr lang="en-GB" sz="1200" b="0" i="0" u="none" strike="noStrike" baseline="0" dirty="0">
                <a:latin typeface="Calibri" panose="020F0502020204030204" pitchFamily="34" charset="0"/>
              </a:rPr>
              <a:t>Lastly, what are your goals for your career choices and studies in the years to come</a:t>
            </a:r>
            <a:r>
              <a:rPr lang="en-GB" sz="1200" b="0" i="0" u="none" strike="noStrike" baseline="0" dirty="0">
                <a:highlight>
                  <a:srgbClr val="00FF00"/>
                </a:highlight>
                <a:latin typeface="Calibri" panose="020F0502020204030204" pitchFamily="34" charset="0"/>
              </a:rPr>
              <a:t>? </a:t>
            </a:r>
            <a:r>
              <a:rPr lang="en-GB" sz="1200" b="1" i="0" u="none" strike="noStrike" baseline="0" dirty="0">
                <a:highlight>
                  <a:srgbClr val="00FF00"/>
                </a:highlight>
                <a:latin typeface="Calibri" panose="020F0502020204030204" pitchFamily="34" charset="0"/>
              </a:rPr>
              <a:t>PART 3: FUTURE DIRECTION: </a:t>
            </a:r>
            <a:r>
              <a:rPr lang="en-GB" sz="1200" b="0" i="0" u="none" strike="noStrike" baseline="0" dirty="0">
                <a:highlight>
                  <a:srgbClr val="00FF00"/>
                </a:highlight>
                <a:latin typeface="Calibri" panose="020F0502020204030204" pitchFamily="34" charset="0"/>
              </a:rPr>
              <a:t>Impact of vision on own actions/behaviour in life and environmental responsibility.</a:t>
            </a:r>
          </a:p>
          <a:p>
            <a:pPr marR="0" algn="l" rtl="0">
              <a:buFont typeface="Calibri" panose="020F0502020204030204" pitchFamily="34" charset="0"/>
              <a:buChar char="●"/>
            </a:pPr>
            <a:r>
              <a:rPr lang="en-GB" sz="1200" b="0" i="0" u="none" strike="noStrike" baseline="0" dirty="0">
                <a:highlight>
                  <a:srgbClr val="00FF00"/>
                </a:highlight>
                <a:latin typeface="Calibri" panose="020F0502020204030204" pitchFamily="34" charset="0"/>
              </a:rPr>
              <a:t>Consider how your personal vision influences your actions, both now and in the future. Reflect on how it shapes your behaviour, your attitude towards others, and your sense of responsibility toward the environment.</a:t>
            </a:r>
            <a:endParaRPr lang="en-GB" sz="1200" b="1" i="0" u="none" strike="noStrike" baseline="0" dirty="0">
              <a:highlight>
                <a:srgbClr val="00FF00"/>
              </a:highlight>
              <a:latin typeface="Calibri" panose="020F0502020204030204" pitchFamily="34" charset="0"/>
            </a:endParaRPr>
          </a:p>
          <a:p>
            <a:pPr marR="0" algn="just" rtl="0">
              <a:buClr>
                <a:srgbClr val="000000"/>
              </a:buClr>
              <a:buFont typeface="Calibri" panose="020F0502020204030204" pitchFamily="34" charset="0"/>
              <a:buChar char="●"/>
            </a:pPr>
            <a:r>
              <a:rPr lang="en-GB" sz="1200" b="0" i="0" u="none" strike="noStrike" baseline="0" dirty="0">
                <a:solidFill>
                  <a:srgbClr val="000000"/>
                </a:solidFill>
                <a:latin typeface="Calibri" panose="020F0502020204030204" pitchFamily="34" charset="0"/>
              </a:rPr>
              <a:t>Learners to complete </a:t>
            </a:r>
            <a:r>
              <a:rPr lang="en-GB" sz="1200" b="1" i="1" u="none" strike="noStrike" baseline="0" dirty="0">
                <a:solidFill>
                  <a:srgbClr val="000000"/>
                </a:solidFill>
                <a:latin typeface="Calibri" panose="020F0502020204030204" pitchFamily="34" charset="0"/>
              </a:rPr>
              <a:t>Activity 3</a:t>
            </a:r>
            <a:r>
              <a:rPr lang="en-GB" sz="1200" b="1" i="0" u="none" strike="noStrike" baseline="0" dirty="0">
                <a:solidFill>
                  <a:srgbClr val="000000"/>
                </a:solidFill>
                <a:latin typeface="Calibri" panose="020F0502020204030204" pitchFamily="34" charset="0"/>
              </a:rPr>
              <a:t> (</a:t>
            </a:r>
            <a:r>
              <a:rPr lang="en-GB" sz="1200" b="1" i="1" u="sng" strike="noStrike" baseline="0" dirty="0">
                <a:solidFill>
                  <a:srgbClr val="000000"/>
                </a:solidFill>
                <a:latin typeface="Calibri" panose="020F0502020204030204" pitchFamily="34" charset="0"/>
              </a:rPr>
              <a:t>Lesson 4 – Worksheet</a:t>
            </a:r>
            <a:r>
              <a:rPr lang="en-GB" sz="1200" b="1" i="0" u="none" strike="noStrike" baseline="0" dirty="0">
                <a:solidFill>
                  <a:srgbClr val="000000"/>
                </a:solidFill>
                <a:latin typeface="Calibri" panose="020F0502020204030204" pitchFamily="34" charset="0"/>
              </a:rPr>
              <a:t>)</a:t>
            </a:r>
            <a:r>
              <a:rPr lang="en-GB" sz="1200" b="0" i="0" u="none" strike="noStrike" baseline="0" dirty="0">
                <a:solidFill>
                  <a:srgbClr val="000000"/>
                </a:solidFill>
                <a:latin typeface="Calibri" panose="020F0502020204030204" pitchFamily="34" charset="0"/>
              </a:rPr>
              <a:t>.</a:t>
            </a:r>
          </a:p>
          <a:p>
            <a:endParaRPr lang="en-US" dirty="0"/>
          </a:p>
        </p:txBody>
      </p:sp>
      <p:sp>
        <p:nvSpPr>
          <p:cNvPr id="4" name="Slide Number Placeholder 3"/>
          <p:cNvSpPr>
            <a:spLocks noGrp="1"/>
          </p:cNvSpPr>
          <p:nvPr>
            <p:ph type="sldNum" sz="quarter" idx="5"/>
          </p:nvPr>
        </p:nvSpPr>
        <p:spPr/>
        <p:txBody>
          <a:bodyPr/>
          <a:lstStyle/>
          <a:p>
            <a:fld id="{7F30D31A-58CB-3542-855A-C42AB374C4A8}" type="slidenum">
              <a:rPr lang="en-US" smtClean="0"/>
              <a:t>4</a:t>
            </a:fld>
            <a:endParaRPr lang="en-US"/>
          </a:p>
        </p:txBody>
      </p:sp>
    </p:spTree>
    <p:extLst>
      <p:ext uri="{BB962C8B-B14F-4D97-AF65-F5344CB8AC3E}">
        <p14:creationId xmlns:p14="http://schemas.microsoft.com/office/powerpoint/2010/main" val="3603327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5-9: 17 min Teach and Reflect on Activity</a:t>
            </a:r>
          </a:p>
          <a:p>
            <a:endParaRPr lang="en-US" dirty="0"/>
          </a:p>
          <a:p>
            <a:pPr marR="0" algn="just" rtl="0">
              <a:buClr>
                <a:srgbClr val="000000"/>
              </a:buClr>
              <a:buFont typeface="Noto Sans Symbols"/>
              <a:buChar char="●"/>
            </a:pPr>
            <a:r>
              <a:rPr lang="en-ZA" sz="1200" b="1" i="0" u="none" strike="noStrike" baseline="0" dirty="0">
                <a:solidFill>
                  <a:srgbClr val="FF0000"/>
                </a:solidFill>
                <a:latin typeface="Calibri" panose="020F0502020204030204" pitchFamily="34" charset="0"/>
              </a:rPr>
              <a:t>Note to teacher:</a:t>
            </a:r>
            <a:r>
              <a:rPr lang="en-ZA" sz="1200" b="0" i="0" u="none" strike="noStrike" baseline="0" dirty="0">
                <a:solidFill>
                  <a:srgbClr val="FF0000"/>
                </a:solidFill>
                <a:latin typeface="Calibri" panose="020F0502020204030204" pitchFamily="34" charset="0"/>
              </a:rPr>
              <a:t> </a:t>
            </a:r>
            <a:r>
              <a:rPr lang="en-GB" sz="1200" b="0" i="0" u="none" strike="noStrike" baseline="0" dirty="0">
                <a:solidFill>
                  <a:srgbClr val="FF0000"/>
                </a:solidFill>
                <a:latin typeface="Calibri" panose="020F0502020204030204" pitchFamily="34" charset="0"/>
              </a:rPr>
              <a:t>At this point, hand out copies of </a:t>
            </a:r>
            <a:r>
              <a:rPr lang="en-GB" sz="1200" b="1" i="1" u="sng" strike="noStrike" baseline="0" dirty="0">
                <a:solidFill>
                  <a:srgbClr val="FF0000"/>
                </a:solidFill>
                <a:latin typeface="Calibri" panose="020F0502020204030204" pitchFamily="34" charset="0"/>
              </a:rPr>
              <a:t>Lesson 3 – Worksheet MEMO</a:t>
            </a:r>
            <a:r>
              <a:rPr lang="en-GB" sz="1200" b="0" i="1" u="sng" strike="noStrike" baseline="0" dirty="0">
                <a:solidFill>
                  <a:srgbClr val="FF0000"/>
                </a:solidFill>
                <a:latin typeface="Calibri" panose="020F0502020204030204" pitchFamily="34" charset="0"/>
              </a:rPr>
              <a:t> </a:t>
            </a:r>
            <a:r>
              <a:rPr lang="en-GB" sz="1200" b="0" i="0" u="none" strike="noStrike" baseline="0" dirty="0">
                <a:solidFill>
                  <a:srgbClr val="FF0000"/>
                </a:solidFill>
                <a:latin typeface="Calibri" panose="020F0502020204030204" pitchFamily="34" charset="0"/>
              </a:rPr>
              <a:t>to the learners. They will need the </a:t>
            </a:r>
            <a:r>
              <a:rPr lang="en-GB" sz="1200" b="1" i="0" u="none" strike="noStrike" baseline="0" dirty="0">
                <a:solidFill>
                  <a:srgbClr val="FF0000"/>
                </a:solidFill>
                <a:latin typeface="Calibri" panose="020F0502020204030204" pitchFamily="34" charset="0"/>
              </a:rPr>
              <a:t>memo response</a:t>
            </a:r>
            <a:r>
              <a:rPr lang="en-GB" sz="1200" b="0" i="0" u="none" strike="noStrike" baseline="0" dirty="0">
                <a:solidFill>
                  <a:srgbClr val="FF0000"/>
                </a:solidFill>
                <a:latin typeface="Calibri" panose="020F0502020204030204" pitchFamily="34" charset="0"/>
              </a:rPr>
              <a:t> section to complete the upcoming activity. The next few slides contain animations to support the teaching of this section. Follow the prompts marked </a:t>
            </a:r>
            <a:r>
              <a:rPr lang="en-GB" sz="1200" b="1" i="0" u="none" strike="noStrike" baseline="0" dirty="0">
                <a:solidFill>
                  <a:srgbClr val="FF0000"/>
                </a:solidFill>
                <a:latin typeface="Calibri" panose="020F0502020204030204" pitchFamily="34" charset="0"/>
              </a:rPr>
              <a:t>“click”</a:t>
            </a:r>
            <a:r>
              <a:rPr lang="en-GB" sz="1200" b="0" i="0" u="none" strike="noStrike" baseline="0" dirty="0">
                <a:solidFill>
                  <a:srgbClr val="FF0000"/>
                </a:solidFill>
                <a:latin typeface="Calibri" panose="020F0502020204030204" pitchFamily="34" charset="0"/>
              </a:rPr>
              <a:t> to guide the flow of the lesson.</a:t>
            </a:r>
          </a:p>
          <a:p>
            <a:pPr marR="0" algn="just" rtl="0"/>
            <a:endParaRPr lang="en-US" sz="1200" b="0" i="0" u="none" strike="noStrike" baseline="0" dirty="0">
              <a:solidFill>
                <a:srgbClr val="FF0000"/>
              </a:solidFill>
              <a:latin typeface="Calibri" panose="020F0502020204030204" pitchFamily="34" charset="0"/>
            </a:endParaRPr>
          </a:p>
          <a:p>
            <a:pPr marR="0" algn="just" rtl="0">
              <a:buClr>
                <a:srgbClr val="000000"/>
              </a:buClr>
              <a:buFont typeface="Noto Sans Symbols"/>
              <a:buChar char="●"/>
            </a:pPr>
            <a:r>
              <a:rPr lang="en-GB" sz="1200" b="0" i="0" u="none" strike="noStrike" baseline="0" dirty="0">
                <a:latin typeface="Calibri" panose="020F0502020204030204" pitchFamily="34" charset="0"/>
              </a:rPr>
              <a:t>You were asked to complete a homework question in preparation for today’s lesson. As we go through the answers now, the focus is not on how many you got right or wrong, </a:t>
            </a:r>
            <a:r>
              <a:rPr lang="en-GB" sz="1200" b="1" i="0" u="none" strike="noStrike" baseline="0" dirty="0">
                <a:latin typeface="Calibri" panose="020F0502020204030204" pitchFamily="34" charset="0"/>
              </a:rPr>
              <a:t>what really matters is how much you learn from the LO assessment techniques we discuss</a:t>
            </a:r>
            <a:r>
              <a:rPr lang="en-GB" sz="1200" b="0" i="0" u="none" strike="noStrike" baseline="0" dirty="0">
                <a:latin typeface="Calibri" panose="020F0502020204030204" pitchFamily="34" charset="0"/>
              </a:rPr>
              <a:t>. The goal is to help you feel more confident and better prepared when approaching future examinations.</a:t>
            </a:r>
            <a:endParaRPr lang="en-GB" sz="12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F30D31A-58CB-3542-855A-C42AB374C4A8}" type="slidenum">
              <a:rPr lang="en-US" smtClean="0"/>
              <a:t>5</a:t>
            </a:fld>
            <a:endParaRPr lang="en-US"/>
          </a:p>
        </p:txBody>
      </p:sp>
    </p:spTree>
    <p:extLst>
      <p:ext uri="{BB962C8B-B14F-4D97-AF65-F5344CB8AC3E}">
        <p14:creationId xmlns:p14="http://schemas.microsoft.com/office/powerpoint/2010/main" val="65318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a:t>
            </a:r>
          </a:p>
          <a:p>
            <a:endParaRPr lang="en-US" dirty="0"/>
          </a:p>
          <a:p>
            <a:pPr marR="0" algn="just" rtl="0">
              <a:buFont typeface="Noto Sans Symbols"/>
              <a:buChar char="●"/>
            </a:pPr>
            <a:r>
              <a:rPr lang="en-GB" sz="1200" b="0" i="0" u="none" strike="noStrike" baseline="0" dirty="0">
                <a:latin typeface="Calibri" panose="020F0502020204030204" pitchFamily="34" charset="0"/>
              </a:rPr>
              <a:t>Let’s take a look at the question you were given for Section B. </a:t>
            </a:r>
          </a:p>
          <a:p>
            <a:pPr rtl="0">
              <a:buFont typeface="Noto Sans Symbols"/>
              <a:buChar char="●"/>
            </a:pPr>
            <a:r>
              <a:rPr lang="en-GB" sz="1200" b="0" i="0" u="none" strike="noStrike" baseline="0" dirty="0">
                <a:latin typeface="Calibri" panose="020F0502020204030204" pitchFamily="34" charset="0"/>
              </a:rPr>
              <a:t>How many of you read through it and thought, </a:t>
            </a:r>
            <a:r>
              <a:rPr lang="en-GB" sz="1200" b="0" i="1" u="none" strike="noStrike" baseline="0" dirty="0">
                <a:latin typeface="Calibri" panose="020F0502020204030204" pitchFamily="34" charset="0"/>
              </a:rPr>
              <a:t>“I’ve never seen this before”</a:t>
            </a:r>
            <a:r>
              <a:rPr lang="en-GB" sz="1200" b="0" i="0" u="none" strike="noStrike" baseline="0" dirty="0">
                <a:latin typeface="Calibri" panose="020F0502020204030204" pitchFamily="34" charset="0"/>
              </a:rPr>
              <a:t> or </a:t>
            </a:r>
            <a:r>
              <a:rPr lang="en-GB" sz="1200" b="0" i="1" u="none" strike="noStrike" baseline="0" dirty="0">
                <a:latin typeface="Calibri" panose="020F0502020204030204" pitchFamily="34" charset="0"/>
              </a:rPr>
              <a:t>“We didn’t cover this in any of our lessons”?</a:t>
            </a:r>
            <a:endParaRPr lang="en-GB" sz="1200" b="0" i="0" u="none" strike="noStrike" baseline="0" dirty="0">
              <a:latin typeface="Calibri" panose="020F0502020204030204" pitchFamily="34" charset="0"/>
            </a:endParaRPr>
          </a:p>
          <a:p>
            <a:pPr rtl="0">
              <a:buFont typeface="Noto Sans Symbols"/>
              <a:buChar char="●"/>
            </a:pPr>
            <a:r>
              <a:rPr lang="en-GB" sz="1200" b="0" i="0" u="none" strike="noStrike" baseline="0" dirty="0">
                <a:latin typeface="Calibri" panose="020F0502020204030204" pitchFamily="34" charset="0"/>
              </a:rPr>
              <a:t>This is a common reaction during exams. Often, learners struggle to make the connection between what they’ve studied and what the question is actually asking. </a:t>
            </a:r>
          </a:p>
          <a:p>
            <a:pPr rtl="0">
              <a:buFont typeface="Noto Sans Symbols"/>
              <a:buChar char="●"/>
            </a:pPr>
            <a:r>
              <a:rPr lang="en-ZA" sz="1200" b="0" i="0" u="none" strike="noStrike" baseline="0" dirty="0">
                <a:solidFill>
                  <a:srgbClr val="FF0000"/>
                </a:solidFill>
                <a:latin typeface="Calibri" panose="020F0502020204030204" pitchFamily="34" charset="0"/>
              </a:rPr>
              <a:t>CLICK</a:t>
            </a:r>
          </a:p>
          <a:p>
            <a:pPr marR="0" algn="just" rtl="0"/>
            <a:endParaRPr lang="en-ZA" sz="1200" b="0" i="0" u="none" strike="noStrike" baseline="0" dirty="0">
              <a:solidFill>
                <a:srgbClr val="FF0000"/>
              </a:solidFill>
              <a:latin typeface="Calibri" panose="020F0502020204030204" pitchFamily="34" charset="0"/>
            </a:endParaRPr>
          </a:p>
          <a:p>
            <a:pPr marR="0" algn="just" rtl="0">
              <a:buFont typeface="Noto Sans Symbols"/>
              <a:buChar char="●"/>
            </a:pPr>
            <a:r>
              <a:rPr lang="en-GB" sz="1200" b="1" i="0" u="none" strike="noStrike" baseline="0" dirty="0">
                <a:highlight>
                  <a:srgbClr val="00FF00"/>
                </a:highlight>
                <a:latin typeface="Calibri" panose="020F0502020204030204" pitchFamily="34" charset="0"/>
              </a:rPr>
              <a:t>Firstly, it’s important to know your curriculum.</a:t>
            </a:r>
            <a:endParaRPr lang="en-GB" sz="1200" b="0" i="0" u="none" strike="noStrike" baseline="0" dirty="0">
              <a:solidFill>
                <a:srgbClr val="FF0000"/>
              </a:solidFill>
              <a:highlight>
                <a:srgbClr val="00FF00"/>
              </a:highlight>
              <a:latin typeface="Calibri" panose="020F0502020204030204" pitchFamily="34" charset="0"/>
            </a:endParaRPr>
          </a:p>
          <a:p>
            <a:pPr rtl="0">
              <a:buFont typeface="Noto Sans Symbols"/>
              <a:buChar char="●"/>
            </a:pPr>
            <a:r>
              <a:rPr lang="en-GB" sz="1200" b="0" i="0" u="none" strike="noStrike" baseline="0" dirty="0">
                <a:highlight>
                  <a:srgbClr val="00FF00"/>
                </a:highlight>
                <a:latin typeface="Calibri" panose="020F0502020204030204" pitchFamily="34" charset="0"/>
              </a:rPr>
              <a:t>The abbreviations refer to the main themes you’ve covered in Life Orientation each term:</a:t>
            </a:r>
            <a:endParaRPr lang="en-GB" sz="1200" b="0" i="0" u="none" strike="noStrike" baseline="0" dirty="0">
              <a:solidFill>
                <a:srgbClr val="FF0000"/>
              </a:solidFill>
              <a:highlight>
                <a:srgbClr val="00FF00"/>
              </a:highlight>
              <a:latin typeface="Calibri" panose="020F0502020204030204" pitchFamily="34" charset="0"/>
            </a:endParaRPr>
          </a:p>
          <a:p>
            <a:pPr marR="0" lvl="1" algn="just" rtl="0">
              <a:buClr>
                <a:srgbClr val="000000"/>
              </a:buClr>
              <a:buFont typeface="Courier New" panose="02070309020205020404" pitchFamily="49" charset="0"/>
              <a:buChar char="-"/>
            </a:pPr>
            <a:r>
              <a:rPr lang="en-GB" sz="1200" b="1" i="0" u="none" strike="noStrike" baseline="0" dirty="0">
                <a:highlight>
                  <a:srgbClr val="00FF00"/>
                </a:highlight>
                <a:latin typeface="Calibri" panose="020F0502020204030204" pitchFamily="34" charset="0"/>
              </a:rPr>
              <a:t>DSS</a:t>
            </a:r>
            <a:r>
              <a:rPr lang="en-GB" sz="1200" b="0" i="0" u="none" strike="noStrike" baseline="0" dirty="0">
                <a:highlight>
                  <a:srgbClr val="00FF00"/>
                </a:highlight>
                <a:latin typeface="Calibri" panose="020F0502020204030204" pitchFamily="34" charset="0"/>
              </a:rPr>
              <a:t> – Development of the Self in Society</a:t>
            </a:r>
            <a:endParaRPr lang="en-GB" sz="1200" b="0" i="0" u="none" strike="noStrike" baseline="0" dirty="0">
              <a:solidFill>
                <a:srgbClr val="FF0000"/>
              </a:solidFill>
              <a:highlight>
                <a:srgbClr val="00FF00"/>
              </a:highlight>
              <a:latin typeface="Calibri" panose="020F0502020204030204" pitchFamily="34" charset="0"/>
            </a:endParaRPr>
          </a:p>
          <a:p>
            <a:pPr lvl="1" rtl="0">
              <a:buClr>
                <a:srgbClr val="000000"/>
              </a:buClr>
              <a:buFont typeface="Courier New" panose="02070309020205020404" pitchFamily="49" charset="0"/>
              <a:buChar char="-"/>
            </a:pPr>
            <a:r>
              <a:rPr lang="en-ZA" sz="1200" b="1" i="0" u="none" strike="noStrike" baseline="0" dirty="0">
                <a:highlight>
                  <a:srgbClr val="00FF00"/>
                </a:highlight>
                <a:latin typeface="Calibri" panose="020F0502020204030204" pitchFamily="34" charset="0"/>
              </a:rPr>
              <a:t>SER</a:t>
            </a:r>
            <a:r>
              <a:rPr lang="en-ZA" sz="1200" b="0" i="0" u="none" strike="noStrike" baseline="0" dirty="0">
                <a:highlight>
                  <a:srgbClr val="00FF00"/>
                </a:highlight>
                <a:latin typeface="Calibri" panose="020F0502020204030204" pitchFamily="34" charset="0"/>
              </a:rPr>
              <a:t> – Social and Environmental Responsibility</a:t>
            </a:r>
            <a:endParaRPr lang="en-ZA" sz="1200" b="0" i="0" u="none" strike="noStrike" baseline="0" dirty="0">
              <a:solidFill>
                <a:srgbClr val="FF0000"/>
              </a:solidFill>
              <a:highlight>
                <a:srgbClr val="00FF00"/>
              </a:highlight>
              <a:latin typeface="Calibri" panose="020F0502020204030204" pitchFamily="34" charset="0"/>
            </a:endParaRPr>
          </a:p>
          <a:p>
            <a:pPr lvl="1" rtl="0">
              <a:buClr>
                <a:srgbClr val="000000"/>
              </a:buClr>
              <a:buFont typeface="Courier New" panose="02070309020205020404" pitchFamily="49" charset="0"/>
              <a:buChar char="-"/>
            </a:pPr>
            <a:r>
              <a:rPr lang="en-GB" sz="1200" b="1" i="0" u="none" strike="noStrike" baseline="0" dirty="0">
                <a:highlight>
                  <a:srgbClr val="00FF00"/>
                </a:highlight>
                <a:latin typeface="Calibri" panose="020F0502020204030204" pitchFamily="34" charset="0"/>
              </a:rPr>
              <a:t>CCC</a:t>
            </a:r>
            <a:r>
              <a:rPr lang="en-GB" sz="1200" b="0" i="0" u="none" strike="noStrike" baseline="0" dirty="0">
                <a:highlight>
                  <a:srgbClr val="00FF00"/>
                </a:highlight>
                <a:latin typeface="Calibri" panose="020F0502020204030204" pitchFamily="34" charset="0"/>
              </a:rPr>
              <a:t> – Careers and Career Choices</a:t>
            </a:r>
            <a:endParaRPr lang="en-GB" sz="1200" b="0" i="0" u="none" strike="noStrike" baseline="0" dirty="0">
              <a:solidFill>
                <a:srgbClr val="FF0000"/>
              </a:solidFill>
              <a:highlight>
                <a:srgbClr val="00FF00"/>
              </a:highlight>
              <a:latin typeface="Calibri" panose="020F0502020204030204" pitchFamily="34" charset="0"/>
            </a:endParaRPr>
          </a:p>
          <a:p>
            <a:pPr marR="0" algn="just" rtl="0">
              <a:buClr>
                <a:srgbClr val="000000"/>
              </a:buClr>
              <a:buFont typeface="Noto Sans Symbols"/>
              <a:buChar char="●"/>
            </a:pPr>
            <a:r>
              <a:rPr lang="en-GB" sz="1200" b="0" i="0" u="none" strike="noStrike" baseline="0" dirty="0">
                <a:highlight>
                  <a:srgbClr val="00FF00"/>
                </a:highlight>
                <a:latin typeface="Calibri" panose="020F0502020204030204" pitchFamily="34" charset="0"/>
              </a:rPr>
              <a:t>In your exam, a single question may integrate content from two or more of these sections, so it’s important to understand how they connect.</a:t>
            </a:r>
            <a:endParaRPr lang="en-GB" sz="1200" b="0" i="0" u="none" strike="noStrike" baseline="0" dirty="0">
              <a:solidFill>
                <a:srgbClr val="FF0000"/>
              </a:solidFill>
              <a:highlight>
                <a:srgbClr val="00FF00"/>
              </a:highlight>
              <a:latin typeface="Calibri" panose="020F0502020204030204" pitchFamily="34" charset="0"/>
            </a:endParaRPr>
          </a:p>
          <a:p>
            <a:pPr marR="0" algn="just" rtl="0"/>
            <a:endParaRPr lang="en-ZA" sz="1200" b="0" i="0" u="none" strike="noStrike" baseline="0" dirty="0">
              <a:solidFill>
                <a:srgbClr val="FF0000"/>
              </a:solidFill>
              <a:latin typeface="Calibri" panose="020F050202020403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4391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a:t>
            </a:r>
          </a:p>
          <a:p>
            <a:endParaRPr lang="en-US" dirty="0"/>
          </a:p>
          <a:p>
            <a:pPr marR="0" algn="l" rtl="0">
              <a:buFont typeface="Noto Sans Symbols"/>
              <a:buChar char="●"/>
            </a:pPr>
            <a:r>
              <a:rPr lang="en-GB" sz="1200" b="1" i="0" u="none" strike="noStrike" baseline="0" dirty="0">
                <a:highlight>
                  <a:srgbClr val="00FF00"/>
                </a:highlight>
                <a:latin typeface="Calibri" panose="020F0502020204030204" pitchFamily="34" charset="0"/>
              </a:rPr>
              <a:t>Secondly, read all questions carefully before assuming you know the answer.</a:t>
            </a:r>
            <a:br>
              <a:rPr lang="en-GB" sz="1200" b="1" i="0" u="none" strike="noStrike" baseline="0" dirty="0">
                <a:highlight>
                  <a:srgbClr val="00FF00"/>
                </a:highlight>
                <a:latin typeface="Calibri" panose="020F0502020204030204" pitchFamily="34" charset="0"/>
              </a:rPr>
            </a:br>
            <a:r>
              <a:rPr lang="en-GB" sz="1200" b="0" i="0" u="none" strike="noStrike" baseline="0" dirty="0">
                <a:highlight>
                  <a:srgbClr val="00FF00"/>
                </a:highlight>
                <a:latin typeface="Calibri" panose="020F0502020204030204" pitchFamily="34" charset="0"/>
              </a:rPr>
              <a:t>Take your time to highlight the key content words. These show you exactly what the question is asking. For example, in </a:t>
            </a:r>
            <a:r>
              <a:rPr lang="en-GB" sz="1200" b="1" i="0" u="none" strike="noStrike" baseline="0" dirty="0">
                <a:highlight>
                  <a:srgbClr val="00FF00"/>
                </a:highlight>
                <a:latin typeface="Calibri" panose="020F0502020204030204" pitchFamily="34" charset="0"/>
              </a:rPr>
              <a:t>Question 2.4</a:t>
            </a:r>
            <a:r>
              <a:rPr lang="en-GB" sz="1200" b="0" i="0" u="none" strike="noStrike" baseline="0" dirty="0">
                <a:highlight>
                  <a:srgbClr val="00FF00"/>
                </a:highlight>
                <a:latin typeface="Calibri" panose="020F0502020204030204" pitchFamily="34" charset="0"/>
              </a:rPr>
              <a:t>, the focus is specifically on </a:t>
            </a:r>
            <a:r>
              <a:rPr lang="en-GB" sz="1200" b="1" i="0" u="none" strike="noStrike" baseline="0" dirty="0">
                <a:highlight>
                  <a:srgbClr val="00FF00"/>
                </a:highlight>
                <a:latin typeface="Calibri" panose="020F0502020204030204" pitchFamily="34" charset="0"/>
              </a:rPr>
              <a:t>legal officials</a:t>
            </a:r>
            <a:r>
              <a:rPr lang="en-GB" sz="1200" b="0" i="0" u="none" strike="noStrike" baseline="0" dirty="0">
                <a:highlight>
                  <a:srgbClr val="00FF00"/>
                </a:highlight>
                <a:latin typeface="Calibri" panose="020F0502020204030204" pitchFamily="34" charset="0"/>
              </a:rPr>
              <a:t> and a </a:t>
            </a:r>
            <a:r>
              <a:rPr lang="en-GB" sz="1200" b="1" i="0" u="none" strike="noStrike" baseline="0" dirty="0">
                <a:highlight>
                  <a:srgbClr val="00FF00"/>
                </a:highlight>
                <a:latin typeface="Calibri" panose="020F0502020204030204" pitchFamily="34" charset="0"/>
              </a:rPr>
              <a:t>conflict situation</a:t>
            </a:r>
            <a:r>
              <a:rPr lang="en-GB" sz="1200" b="0" i="0" u="none" strike="noStrike" baseline="0" dirty="0">
                <a:highlight>
                  <a:srgbClr val="00FF00"/>
                </a:highlight>
                <a:latin typeface="Calibri" panose="020F0502020204030204" pitchFamily="34" charset="0"/>
              </a:rPr>
              <a:t> involving </a:t>
            </a:r>
            <a:r>
              <a:rPr lang="en-GB" sz="1200" b="1" i="0" u="none" strike="noStrike" baseline="0" dirty="0">
                <a:highlight>
                  <a:srgbClr val="00FF00"/>
                </a:highlight>
                <a:latin typeface="Calibri" panose="020F0502020204030204" pitchFamily="34" charset="0"/>
              </a:rPr>
              <a:t>citizens using the court system</a:t>
            </a:r>
            <a:r>
              <a:rPr lang="en-GB" sz="1200" b="0" i="0" u="none" strike="noStrike" baseline="0" dirty="0">
                <a:highlight>
                  <a:srgbClr val="00FF00"/>
                </a:highlight>
                <a:latin typeface="Calibri" panose="020F0502020204030204" pitchFamily="34" charset="0"/>
              </a:rPr>
              <a:t>.</a:t>
            </a:r>
            <a:endParaRPr lang="en-GB" sz="1200" b="0" i="0" u="none" strike="noStrike" baseline="0" dirty="0">
              <a:solidFill>
                <a:srgbClr val="FF0000"/>
              </a:solidFill>
              <a:highlight>
                <a:srgbClr val="00FF00"/>
              </a:highlight>
              <a:latin typeface="Calibri" panose="020F0502020204030204" pitchFamily="34" charset="0"/>
            </a:endParaRPr>
          </a:p>
          <a:p>
            <a:pPr rtl="0">
              <a:buFont typeface="Noto Sans Symbols"/>
              <a:buChar char="●"/>
            </a:pPr>
            <a:r>
              <a:rPr lang="en-GB" sz="1200" b="0" i="0" u="none" strike="noStrike" baseline="0" dirty="0">
                <a:highlight>
                  <a:srgbClr val="00FF00"/>
                </a:highlight>
                <a:latin typeface="Calibri" panose="020F0502020204030204" pitchFamily="34" charset="0"/>
              </a:rPr>
              <a:t>Once you’ve identified the key content, you also need to understand </a:t>
            </a:r>
            <a:r>
              <a:rPr lang="en-GB" sz="1200" b="1" i="0" u="none" strike="noStrike" baseline="0" dirty="0">
                <a:highlight>
                  <a:srgbClr val="00FF00"/>
                </a:highlight>
                <a:latin typeface="Calibri" panose="020F0502020204030204" pitchFamily="34" charset="0"/>
              </a:rPr>
              <a:t>what action</a:t>
            </a:r>
            <a:r>
              <a:rPr lang="en-GB" sz="1200" b="0" i="0" u="none" strike="noStrike" baseline="0" dirty="0">
                <a:highlight>
                  <a:srgbClr val="00FF00"/>
                </a:highlight>
                <a:latin typeface="Calibri" panose="020F0502020204030204" pitchFamily="34" charset="0"/>
              </a:rPr>
              <a:t> is required. For instance, </a:t>
            </a:r>
            <a:r>
              <a:rPr lang="en-GB" sz="1200" b="1" i="0" u="none" strike="noStrike" baseline="0" dirty="0">
                <a:highlight>
                  <a:srgbClr val="00FF00"/>
                </a:highlight>
                <a:latin typeface="Calibri" panose="020F0502020204030204" pitchFamily="34" charset="0"/>
              </a:rPr>
              <a:t>Question 2.1</a:t>
            </a:r>
            <a:r>
              <a:rPr lang="en-GB" sz="1200" b="0" i="0" u="none" strike="noStrike" baseline="0" dirty="0">
                <a:highlight>
                  <a:srgbClr val="00FF00"/>
                </a:highlight>
                <a:latin typeface="Calibri" panose="020F0502020204030204" pitchFamily="34" charset="0"/>
              </a:rPr>
              <a:t> says </a:t>
            </a:r>
            <a:r>
              <a:rPr lang="en-GB" sz="1200" b="0" i="1" u="none" strike="noStrike" baseline="0" dirty="0">
                <a:highlight>
                  <a:srgbClr val="00FF00"/>
                </a:highlight>
                <a:latin typeface="Calibri" panose="020F0502020204030204" pitchFamily="34" charset="0"/>
              </a:rPr>
              <a:t>“define”</a:t>
            </a:r>
            <a:r>
              <a:rPr lang="en-GB" sz="1200" b="0" i="0" u="none" strike="noStrike" baseline="0" dirty="0">
                <a:highlight>
                  <a:srgbClr val="00FF00"/>
                </a:highlight>
                <a:latin typeface="Calibri" panose="020F0502020204030204" pitchFamily="34" charset="0"/>
              </a:rPr>
              <a:t>, which means you’re expected to give a clear, factual statement.</a:t>
            </a:r>
            <a:endParaRPr lang="en-GB" sz="1200" b="0" i="0" u="none" strike="noStrike" baseline="0" dirty="0">
              <a:solidFill>
                <a:srgbClr val="FF0000"/>
              </a:solidFill>
              <a:highlight>
                <a:srgbClr val="00FF00"/>
              </a:highlight>
              <a:latin typeface="Calibri" panose="020F0502020204030204" pitchFamily="34" charset="0"/>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0230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42BC0-7CE8-36DE-DA5E-3AE54E4E5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82645-F955-4D4A-A09D-5050DF9D8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795CB-1F64-F7D5-1628-174DED85E4A8}"/>
              </a:ext>
            </a:extLst>
          </p:cNvPr>
          <p:cNvSpPr>
            <a:spLocks noGrp="1"/>
          </p:cNvSpPr>
          <p:nvPr>
            <p:ph type="body" idx="1"/>
          </p:nvPr>
        </p:nvSpPr>
        <p:spPr/>
        <p:txBody>
          <a:bodyPr/>
          <a:lstStyle/>
          <a:p>
            <a:r>
              <a:rPr lang="en-US" dirty="0"/>
              <a:t>Slide 9:</a:t>
            </a:r>
          </a:p>
          <a:p>
            <a:pPr>
              <a:buAutoNum type="arabicParenR"/>
            </a:pPr>
            <a:endParaRPr lang="en-US" dirty="0"/>
          </a:p>
          <a:p>
            <a:pPr marR="0" algn="just" rtl="0">
              <a:buClr>
                <a:srgbClr val="000000"/>
              </a:buClr>
              <a:buFont typeface="Calibri" panose="020F0502020204030204" pitchFamily="34" charset="0"/>
              <a:buChar char="●"/>
            </a:pPr>
            <a:r>
              <a:rPr lang="en-GB" sz="1200" b="1" i="0" u="none" strike="noStrike" baseline="0" dirty="0">
                <a:highlight>
                  <a:srgbClr val="00FF00"/>
                </a:highlight>
                <a:latin typeface="Calibri" panose="020F0502020204030204" pitchFamily="34" charset="0"/>
              </a:rPr>
              <a:t>Lastly, pay close attention to the mark allocation for each question. It guides you on how to structure your response.</a:t>
            </a:r>
            <a:endParaRPr lang="en-GB" sz="1100" b="0" i="0" u="none" strike="noStrike" baseline="0" dirty="0">
              <a:solidFill>
                <a:srgbClr val="FF0000"/>
              </a:solidFill>
              <a:highlight>
                <a:srgbClr val="00FF00"/>
              </a:highlight>
              <a:latin typeface="Calibri" panose="020F0502020204030204" pitchFamily="34" charset="0"/>
            </a:endParaRPr>
          </a:p>
          <a:p>
            <a:pPr rtl="0">
              <a:buClr>
                <a:srgbClr val="000000"/>
              </a:buClr>
              <a:buFont typeface="Calibri" panose="020F0502020204030204" pitchFamily="34" charset="0"/>
              <a:buChar char="●"/>
            </a:pPr>
            <a:r>
              <a:rPr lang="en-GB" sz="1200" b="0" i="0" u="none" strike="noStrike" baseline="0" dirty="0">
                <a:highlight>
                  <a:srgbClr val="00FF00"/>
                </a:highlight>
                <a:latin typeface="Calibri" panose="020F0502020204030204" pitchFamily="34" charset="0"/>
              </a:rPr>
              <a:t>When the mark allocation is </a:t>
            </a:r>
            <a:r>
              <a:rPr lang="en-GB" sz="1200" b="1" i="0" u="none" strike="noStrike" baseline="0" dirty="0">
                <a:highlight>
                  <a:srgbClr val="00FF00"/>
                </a:highlight>
                <a:latin typeface="Calibri" panose="020F0502020204030204" pitchFamily="34" charset="0"/>
              </a:rPr>
              <a:t>(3 x 1)</a:t>
            </a:r>
            <a:r>
              <a:rPr lang="en-GB" sz="1200" b="0" i="0" u="none" strike="noStrike" baseline="0" dirty="0">
                <a:highlight>
                  <a:srgbClr val="00FF00"/>
                </a:highlight>
                <a:latin typeface="Calibri" panose="020F0502020204030204" pitchFamily="34" charset="0"/>
              </a:rPr>
              <a:t>, it requires </a:t>
            </a:r>
            <a:r>
              <a:rPr lang="en-GB" sz="1200" b="1" i="0" u="none" strike="noStrike" baseline="0" dirty="0">
                <a:highlight>
                  <a:srgbClr val="00FF00"/>
                </a:highlight>
                <a:latin typeface="Calibri" panose="020F0502020204030204" pitchFamily="34" charset="0"/>
              </a:rPr>
              <a:t>three separate statements</a:t>
            </a:r>
            <a:r>
              <a:rPr lang="en-GB" sz="1200" b="0" i="0" u="none" strike="noStrike" baseline="0" dirty="0">
                <a:highlight>
                  <a:srgbClr val="00FF00"/>
                </a:highlight>
                <a:latin typeface="Calibri" panose="020F0502020204030204" pitchFamily="34" charset="0"/>
              </a:rPr>
              <a:t>, each worth 1 mark.</a:t>
            </a:r>
            <a:endParaRPr lang="en-GB" sz="1100" b="0" i="0" u="none" strike="noStrike" baseline="0" dirty="0">
              <a:solidFill>
                <a:srgbClr val="FF0000"/>
              </a:solidFill>
              <a:highlight>
                <a:srgbClr val="00FF00"/>
              </a:highlight>
              <a:latin typeface="Calibri" panose="020F0502020204030204" pitchFamily="34" charset="0"/>
            </a:endParaRPr>
          </a:p>
          <a:p>
            <a:pPr rtl="0">
              <a:buClr>
                <a:srgbClr val="000000"/>
              </a:buClr>
              <a:buFont typeface="Calibri" panose="020F0502020204030204" pitchFamily="34" charset="0"/>
              <a:buChar char="●"/>
            </a:pPr>
            <a:r>
              <a:rPr lang="en-GB" sz="1200" b="0" i="0" u="none" strike="noStrike" baseline="0" dirty="0">
                <a:highlight>
                  <a:srgbClr val="00FF00"/>
                </a:highlight>
                <a:latin typeface="Calibri" panose="020F0502020204030204" pitchFamily="34" charset="0"/>
              </a:rPr>
              <a:t>A </a:t>
            </a:r>
            <a:r>
              <a:rPr lang="en-GB" sz="1200" b="1" i="0" u="none" strike="noStrike" baseline="0" dirty="0">
                <a:highlight>
                  <a:srgbClr val="00FF00"/>
                </a:highlight>
                <a:latin typeface="Calibri" panose="020F0502020204030204" pitchFamily="34" charset="0"/>
              </a:rPr>
              <a:t>middle-order</a:t>
            </a:r>
            <a:r>
              <a:rPr lang="en-GB" sz="1200" b="0" i="0" u="none" strike="noStrike" baseline="0" dirty="0">
                <a:highlight>
                  <a:srgbClr val="00FF00"/>
                </a:highlight>
                <a:latin typeface="Calibri" panose="020F0502020204030204" pitchFamily="34" charset="0"/>
              </a:rPr>
              <a:t> question might be shown as </a:t>
            </a:r>
            <a:r>
              <a:rPr lang="en-GB" sz="1200" b="1" i="0" u="none" strike="noStrike" baseline="0" dirty="0">
                <a:highlight>
                  <a:srgbClr val="00FF00"/>
                </a:highlight>
                <a:latin typeface="Calibri" panose="020F0502020204030204" pitchFamily="34" charset="0"/>
              </a:rPr>
              <a:t>(4 x 2)</a:t>
            </a:r>
            <a:r>
              <a:rPr lang="en-GB" sz="1200" b="0" i="0" u="none" strike="noStrike" baseline="0" dirty="0">
                <a:highlight>
                  <a:srgbClr val="00FF00"/>
                </a:highlight>
                <a:latin typeface="Calibri" panose="020F0502020204030204" pitchFamily="34" charset="0"/>
              </a:rPr>
              <a:t>. This means you need to give </a:t>
            </a:r>
            <a:r>
              <a:rPr lang="en-GB" sz="1200" b="1" i="0" u="none" strike="noStrike" baseline="0" dirty="0">
                <a:highlight>
                  <a:srgbClr val="00FF00"/>
                </a:highlight>
                <a:latin typeface="Calibri" panose="020F0502020204030204" pitchFamily="34" charset="0"/>
              </a:rPr>
              <a:t>four statements</a:t>
            </a:r>
            <a:r>
              <a:rPr lang="en-GB" sz="1200" b="0" i="0" u="none" strike="noStrike" baseline="0" dirty="0">
                <a:highlight>
                  <a:srgbClr val="00FF00"/>
                </a:highlight>
                <a:latin typeface="Calibri" panose="020F0502020204030204" pitchFamily="34" charset="0"/>
              </a:rPr>
              <a:t>, each supported by a </a:t>
            </a:r>
            <a:r>
              <a:rPr lang="en-GB" sz="1200" b="1" i="0" u="none" strike="noStrike" baseline="0" dirty="0">
                <a:highlight>
                  <a:srgbClr val="00FF00"/>
                </a:highlight>
                <a:latin typeface="Calibri" panose="020F0502020204030204" pitchFamily="34" charset="0"/>
              </a:rPr>
              <a:t>brief explanation or qualifier</a:t>
            </a:r>
            <a:r>
              <a:rPr lang="en-GB" sz="1200" b="0" i="0" u="none" strike="noStrike" baseline="0" dirty="0">
                <a:highlight>
                  <a:srgbClr val="00FF00"/>
                </a:highlight>
                <a:latin typeface="Calibri" panose="020F0502020204030204" pitchFamily="34" charset="0"/>
              </a:rPr>
              <a:t>.</a:t>
            </a:r>
            <a:endParaRPr lang="en-GB" sz="1100" b="0" i="0" u="none" strike="noStrike" baseline="0" dirty="0">
              <a:solidFill>
                <a:srgbClr val="FF0000"/>
              </a:solidFill>
              <a:highlight>
                <a:srgbClr val="00FF00"/>
              </a:highlight>
              <a:latin typeface="Calibri" panose="020F0502020204030204" pitchFamily="34" charset="0"/>
            </a:endParaRPr>
          </a:p>
          <a:p>
            <a:pPr rtl="0">
              <a:buClr>
                <a:srgbClr val="000000"/>
              </a:buClr>
              <a:buFont typeface="Calibri" panose="020F0502020204030204" pitchFamily="34" charset="0"/>
              <a:buChar char="●"/>
            </a:pPr>
            <a:r>
              <a:rPr lang="en-GB" sz="1200" b="0" i="0" u="none" strike="noStrike" baseline="0" dirty="0">
                <a:highlight>
                  <a:srgbClr val="00FF00"/>
                </a:highlight>
                <a:latin typeface="Calibri" panose="020F0502020204030204" pitchFamily="34" charset="0"/>
              </a:rPr>
              <a:t>For </a:t>
            </a:r>
            <a:r>
              <a:rPr lang="en-GB" sz="1200" b="1" i="0" u="none" strike="noStrike" baseline="0" dirty="0">
                <a:highlight>
                  <a:srgbClr val="00FF00"/>
                </a:highlight>
                <a:latin typeface="Calibri" panose="020F0502020204030204" pitchFamily="34" charset="0"/>
              </a:rPr>
              <a:t>higher-order</a:t>
            </a:r>
            <a:r>
              <a:rPr lang="en-GB" sz="1200" b="0" i="0" u="none" strike="noStrike" baseline="0" dirty="0">
                <a:highlight>
                  <a:srgbClr val="00FF00"/>
                </a:highlight>
                <a:latin typeface="Calibri" panose="020F0502020204030204" pitchFamily="34" charset="0"/>
              </a:rPr>
              <a:t> questions, you may see allocations like </a:t>
            </a:r>
            <a:r>
              <a:rPr lang="en-GB" sz="1200" b="1" i="0" u="none" strike="noStrike" baseline="0" dirty="0">
                <a:highlight>
                  <a:srgbClr val="00FF00"/>
                </a:highlight>
                <a:latin typeface="Calibri" panose="020F0502020204030204" pitchFamily="34" charset="0"/>
              </a:rPr>
              <a:t>(3 x 2)</a:t>
            </a:r>
            <a:r>
              <a:rPr lang="en-GB" sz="1200" b="0" i="0" u="none" strike="noStrike" baseline="0" dirty="0">
                <a:highlight>
                  <a:srgbClr val="00FF00"/>
                </a:highlight>
                <a:latin typeface="Calibri" panose="020F0502020204030204" pitchFamily="34" charset="0"/>
              </a:rPr>
              <a:t>, but more commonly </a:t>
            </a:r>
            <a:r>
              <a:rPr lang="en-GB" sz="1200" b="1" i="0" u="none" strike="noStrike" baseline="0" dirty="0">
                <a:highlight>
                  <a:srgbClr val="00FF00"/>
                </a:highlight>
                <a:latin typeface="Calibri" panose="020F0502020204030204" pitchFamily="34" charset="0"/>
              </a:rPr>
              <a:t>(3 x 3)</a:t>
            </a:r>
            <a:r>
              <a:rPr lang="en-GB" sz="1200" b="0" i="0" u="none" strike="noStrike" baseline="0" dirty="0">
                <a:highlight>
                  <a:srgbClr val="00FF00"/>
                </a:highlight>
                <a:latin typeface="Calibri" panose="020F0502020204030204" pitchFamily="34" charset="0"/>
              </a:rPr>
              <a:t> or </a:t>
            </a:r>
            <a:r>
              <a:rPr lang="en-GB" sz="1200" b="1" i="0" u="none" strike="noStrike" baseline="0" dirty="0">
                <a:highlight>
                  <a:srgbClr val="00FF00"/>
                </a:highlight>
                <a:latin typeface="Calibri" panose="020F0502020204030204" pitchFamily="34" charset="0"/>
              </a:rPr>
              <a:t>(3 x 4)</a:t>
            </a:r>
            <a:r>
              <a:rPr lang="en-GB" sz="1200" b="0" i="0" u="none" strike="noStrike" baseline="0" dirty="0">
                <a:highlight>
                  <a:srgbClr val="00FF00"/>
                </a:highlight>
                <a:latin typeface="Calibri" panose="020F0502020204030204" pitchFamily="34" charset="0"/>
              </a:rPr>
              <a:t>. In these cases:</a:t>
            </a:r>
            <a:endParaRPr lang="en-GB" sz="1100" b="0" i="0" u="none" strike="noStrike" baseline="0" dirty="0">
              <a:solidFill>
                <a:srgbClr val="FF0000"/>
              </a:solidFill>
              <a:highlight>
                <a:srgbClr val="00FF00"/>
              </a:highlight>
              <a:latin typeface="Calibri" panose="020F0502020204030204" pitchFamily="34" charset="0"/>
            </a:endParaRPr>
          </a:p>
          <a:p>
            <a:pPr marR="0" lvl="1" algn="l" rtl="0">
              <a:buClr>
                <a:srgbClr val="000000"/>
              </a:buClr>
              <a:buFont typeface="Courier New" panose="02070309020205020404" pitchFamily="49" charset="0"/>
              <a:buChar char="o"/>
            </a:pPr>
            <a:r>
              <a:rPr lang="en-GB" sz="1200" b="1" i="0" u="none" strike="noStrike" baseline="0" dirty="0">
                <a:highlight>
                  <a:srgbClr val="00FF00"/>
                </a:highlight>
                <a:latin typeface="Calibri" panose="020F0502020204030204" pitchFamily="34" charset="0"/>
              </a:rPr>
              <a:t>(3 x 3)</a:t>
            </a:r>
            <a:r>
              <a:rPr lang="en-GB" sz="1200" b="0" i="0" u="none" strike="noStrike" baseline="0" dirty="0">
                <a:highlight>
                  <a:srgbClr val="00FF00"/>
                </a:highlight>
                <a:latin typeface="Calibri" panose="020F0502020204030204" pitchFamily="34" charset="0"/>
              </a:rPr>
              <a:t> typically requires a </a:t>
            </a:r>
            <a:r>
              <a:rPr lang="en-GB" sz="1200" b="1" i="0" u="none" strike="noStrike" baseline="0" dirty="0">
                <a:highlight>
                  <a:srgbClr val="00FF00"/>
                </a:highlight>
                <a:latin typeface="Calibri" panose="020F0502020204030204" pitchFamily="34" charset="0"/>
              </a:rPr>
              <a:t>statement</a:t>
            </a:r>
            <a:r>
              <a:rPr lang="en-GB" sz="1200" b="0" i="0" u="none" strike="noStrike" baseline="0" dirty="0">
                <a:highlight>
                  <a:srgbClr val="00FF00"/>
                </a:highlight>
                <a:latin typeface="Calibri" panose="020F0502020204030204" pitchFamily="34" charset="0"/>
              </a:rPr>
              <a:t>, a </a:t>
            </a:r>
            <a:r>
              <a:rPr lang="en-GB" sz="1200" b="1" i="0" u="none" strike="noStrike" baseline="0" dirty="0">
                <a:highlight>
                  <a:srgbClr val="00FF00"/>
                </a:highlight>
                <a:latin typeface="Calibri" panose="020F0502020204030204" pitchFamily="34" charset="0"/>
              </a:rPr>
              <a:t>qualifier</a:t>
            </a:r>
            <a:r>
              <a:rPr lang="en-GB" sz="1200" b="0" i="0" u="none" strike="noStrike" baseline="0" dirty="0">
                <a:highlight>
                  <a:srgbClr val="00FF00"/>
                </a:highlight>
                <a:latin typeface="Calibri" panose="020F0502020204030204" pitchFamily="34" charset="0"/>
              </a:rPr>
              <a:t>, and an </a:t>
            </a:r>
            <a:r>
              <a:rPr lang="en-GB" sz="1200" b="1" i="0" u="none" strike="noStrike" baseline="0" dirty="0">
                <a:highlight>
                  <a:srgbClr val="00FF00"/>
                </a:highlight>
                <a:latin typeface="Calibri" panose="020F0502020204030204" pitchFamily="34" charset="0"/>
              </a:rPr>
              <a:t>outcome</a:t>
            </a:r>
            <a:r>
              <a:rPr lang="en-GB" sz="1200" b="0" i="0" u="none" strike="noStrike" baseline="0" dirty="0">
                <a:highlight>
                  <a:srgbClr val="00FF00"/>
                </a:highlight>
                <a:latin typeface="Calibri" panose="020F0502020204030204" pitchFamily="34" charset="0"/>
              </a:rPr>
              <a:t>.</a:t>
            </a:r>
          </a:p>
          <a:p>
            <a:pPr lvl="1" rtl="0">
              <a:buClr>
                <a:srgbClr val="000000"/>
              </a:buClr>
              <a:buFont typeface="Courier New" panose="02070309020205020404" pitchFamily="49" charset="0"/>
              <a:buChar char="o"/>
            </a:pPr>
            <a:r>
              <a:rPr lang="en-GB" sz="1200" b="1" i="0" u="none" strike="noStrike" baseline="0" dirty="0">
                <a:highlight>
                  <a:srgbClr val="00FF00"/>
                </a:highlight>
                <a:latin typeface="Calibri" panose="020F0502020204030204" pitchFamily="34" charset="0"/>
              </a:rPr>
              <a:t>(3 x 4)</a:t>
            </a:r>
            <a:r>
              <a:rPr lang="en-GB" sz="1200" b="0" i="0" u="none" strike="noStrike" baseline="0" dirty="0">
                <a:highlight>
                  <a:srgbClr val="00FF00"/>
                </a:highlight>
                <a:latin typeface="Calibri" panose="020F0502020204030204" pitchFamily="34" charset="0"/>
              </a:rPr>
              <a:t> may require a </a:t>
            </a:r>
            <a:r>
              <a:rPr lang="en-GB" sz="1200" b="1" i="0" u="none" strike="noStrike" baseline="0" dirty="0">
                <a:highlight>
                  <a:srgbClr val="00FF00"/>
                </a:highlight>
                <a:latin typeface="Calibri" panose="020F0502020204030204" pitchFamily="34" charset="0"/>
              </a:rPr>
              <a:t>statement</a:t>
            </a:r>
            <a:r>
              <a:rPr lang="en-GB" sz="1200" b="0" i="0" u="none" strike="noStrike" baseline="0" dirty="0">
                <a:highlight>
                  <a:srgbClr val="00FF00"/>
                </a:highlight>
                <a:latin typeface="Calibri" panose="020F0502020204030204" pitchFamily="34" charset="0"/>
              </a:rPr>
              <a:t>, </a:t>
            </a:r>
            <a:r>
              <a:rPr lang="en-GB" sz="1200" b="1" i="0" u="none" strike="noStrike" baseline="0" dirty="0">
                <a:highlight>
                  <a:srgbClr val="00FF00"/>
                </a:highlight>
                <a:latin typeface="Calibri" panose="020F0502020204030204" pitchFamily="34" charset="0"/>
              </a:rPr>
              <a:t>elaboration</a:t>
            </a:r>
            <a:r>
              <a:rPr lang="en-GB" sz="1200" b="0" i="0" u="none" strike="noStrike" baseline="0" dirty="0">
                <a:highlight>
                  <a:srgbClr val="00FF00"/>
                </a:highlight>
                <a:latin typeface="Calibri" panose="020F0502020204030204" pitchFamily="34" charset="0"/>
              </a:rPr>
              <a:t> on the </a:t>
            </a:r>
            <a:r>
              <a:rPr lang="en-GB" sz="1200" b="1" i="0" u="none" strike="noStrike" baseline="0" dirty="0">
                <a:highlight>
                  <a:srgbClr val="00FF00"/>
                </a:highlight>
                <a:latin typeface="Calibri" panose="020F0502020204030204" pitchFamily="34" charset="0"/>
              </a:rPr>
              <a:t>statement</a:t>
            </a:r>
            <a:r>
              <a:rPr lang="en-GB" sz="1200" b="0" i="0" u="none" strike="noStrike" baseline="0" dirty="0">
                <a:highlight>
                  <a:srgbClr val="00FF00"/>
                </a:highlight>
                <a:latin typeface="Calibri" panose="020F0502020204030204" pitchFamily="34" charset="0"/>
              </a:rPr>
              <a:t>, a </a:t>
            </a:r>
            <a:r>
              <a:rPr lang="en-GB" sz="1200" b="1" i="0" u="none" strike="noStrike" baseline="0" dirty="0">
                <a:highlight>
                  <a:srgbClr val="00FF00"/>
                </a:highlight>
                <a:latin typeface="Calibri" panose="020F0502020204030204" pitchFamily="34" charset="0"/>
              </a:rPr>
              <a:t>qualifier</a:t>
            </a:r>
            <a:r>
              <a:rPr lang="en-GB" sz="1200" b="0" i="0" u="none" strike="noStrike" baseline="0" dirty="0">
                <a:highlight>
                  <a:srgbClr val="00FF00"/>
                </a:highlight>
                <a:latin typeface="Calibri" panose="020F0502020204030204" pitchFamily="34" charset="0"/>
              </a:rPr>
              <a:t>, and an </a:t>
            </a:r>
            <a:r>
              <a:rPr lang="en-GB" sz="1200" b="1" i="0" u="none" strike="noStrike" baseline="0" dirty="0">
                <a:highlight>
                  <a:srgbClr val="00FF00"/>
                </a:highlight>
                <a:latin typeface="Calibri" panose="020F0502020204030204" pitchFamily="34" charset="0"/>
              </a:rPr>
              <a:t>outcome</a:t>
            </a:r>
            <a:r>
              <a:rPr lang="en-GB" sz="1200" b="0" i="0" u="none" strike="noStrike" baseline="0" dirty="0">
                <a:highlight>
                  <a:srgbClr val="00FF00"/>
                </a:highlight>
                <a:latin typeface="Calibri" panose="020F0502020204030204" pitchFamily="34" charset="0"/>
              </a:rPr>
              <a:t>.</a:t>
            </a:r>
          </a:p>
          <a:p>
            <a:pPr marR="0" algn="l" rtl="0"/>
            <a:endParaRPr lang="en-ZA" sz="1200" b="1" i="0" u="none" strike="noStrike" baseline="0" dirty="0">
              <a:highlight>
                <a:srgbClr val="00FF00"/>
              </a:highlight>
              <a:latin typeface="Calibri" panose="020F0502020204030204" pitchFamily="34" charset="0"/>
            </a:endParaRPr>
          </a:p>
          <a:p>
            <a:pPr marR="0" algn="l" rtl="0">
              <a:buClr>
                <a:srgbClr val="000000"/>
              </a:buClr>
              <a:buFont typeface="Symbol" panose="05050102010706020507" pitchFamily="18" charset="2"/>
              <a:buChar char="·"/>
            </a:pPr>
            <a:r>
              <a:rPr lang="en-GB" sz="1200" b="1" i="0" u="none" strike="noStrike" baseline="0" dirty="0">
                <a:highlight>
                  <a:srgbClr val="00FF00"/>
                </a:highlight>
                <a:latin typeface="Calibri" panose="020F0502020204030204" pitchFamily="34" charset="0"/>
              </a:rPr>
              <a:t>Important:</a:t>
            </a:r>
            <a:r>
              <a:rPr lang="en-GB" sz="1200" b="0" i="0" u="none" strike="noStrike" baseline="0" dirty="0">
                <a:highlight>
                  <a:srgbClr val="00FF00"/>
                </a:highlight>
                <a:latin typeface="Calibri" panose="020F0502020204030204" pitchFamily="34" charset="0"/>
              </a:rPr>
              <a:t> Even if your exact answer does not appear in the marking guideline, you can still be awarded marks, as long as the marker or moderator can clearly link your response to the marking guideline, and it meets the specific requirements of the question while including valid examples or explanations.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Symbol" panose="05050102010706020507" pitchFamily="18" charset="2"/>
              <a:buChar char="·"/>
              <a:tabLst/>
              <a:defRPr/>
            </a:pPr>
            <a:r>
              <a:rPr lang="en-GB" sz="1200" b="0" i="0" u="none" strike="noStrike" baseline="0" dirty="0">
                <a:highlight>
                  <a:srgbClr val="00FF00"/>
                </a:highlight>
                <a:latin typeface="Calibri" panose="020F0502020204030204" pitchFamily="34" charset="0"/>
              </a:rPr>
              <a:t>To become more familiar with the types of questions and how to respond accurately, it’s important to </a:t>
            </a:r>
            <a:r>
              <a:rPr lang="en-GB" sz="1200" b="1" i="0" u="none" strike="noStrike" baseline="0" dirty="0">
                <a:highlight>
                  <a:srgbClr val="00FF00"/>
                </a:highlight>
                <a:latin typeface="Calibri" panose="020F0502020204030204" pitchFamily="34" charset="0"/>
              </a:rPr>
              <a:t>practise using past </a:t>
            </a:r>
            <a:r>
              <a:rPr lang="en-GB" sz="1200" b="1" i="0" u="none" strike="noStrike" baseline="0" dirty="0" err="1">
                <a:highlight>
                  <a:srgbClr val="00FF00"/>
                </a:highlight>
                <a:latin typeface="Calibri" panose="020F0502020204030204" pitchFamily="34" charset="0"/>
              </a:rPr>
              <a:t>NSC</a:t>
            </a:r>
            <a:r>
              <a:rPr lang="en-GB" sz="1200" b="1" i="0" u="none" strike="noStrike" baseline="0" dirty="0">
                <a:highlight>
                  <a:srgbClr val="00FF00"/>
                </a:highlight>
                <a:latin typeface="Calibri" panose="020F0502020204030204" pitchFamily="34" charset="0"/>
              </a:rPr>
              <a:t> exam papers</a:t>
            </a:r>
            <a:r>
              <a:rPr lang="en-GB" sz="1200" b="0" i="0" u="none" strike="noStrike" baseline="0" dirty="0">
                <a:highlight>
                  <a:srgbClr val="00FF00"/>
                </a:highlight>
                <a:latin typeface="Calibri" panose="020F0502020204030204" pitchFamily="34" charset="0"/>
              </a:rPr>
              <a:t> along with the </a:t>
            </a:r>
            <a:r>
              <a:rPr lang="en-GB" sz="1200" b="1" i="0" u="none" strike="noStrike" baseline="0" dirty="0">
                <a:highlight>
                  <a:srgbClr val="00FF00"/>
                </a:highlight>
                <a:latin typeface="Calibri" panose="020F0502020204030204" pitchFamily="34" charset="0"/>
              </a:rPr>
              <a:t>marking guidelines</a:t>
            </a:r>
            <a:r>
              <a:rPr lang="en-GB" sz="1200" b="0" i="0" u="none" strike="noStrike" baseline="0" dirty="0">
                <a:highlight>
                  <a:srgbClr val="00FF00"/>
                </a:highlight>
                <a:latin typeface="Calibri" panose="020F0502020204030204" pitchFamily="34" charset="0"/>
              </a:rPr>
              <a:t>. This will help you understand the question format and what is expected in your answers.</a:t>
            </a:r>
            <a:endParaRPr lang="en-GB" sz="1100" b="0" i="0" u="none" strike="noStrike" baseline="0" dirty="0">
              <a:solidFill>
                <a:srgbClr val="FF0000"/>
              </a:solidFill>
              <a:highlight>
                <a:srgbClr val="00FF00"/>
              </a:highlight>
              <a:latin typeface="Calibri" panose="020F0502020204030204" pitchFamily="34" charset="0"/>
            </a:endParaRPr>
          </a:p>
          <a:p>
            <a:pPr marL="228600" marR="0" indent="0" algn="l" rtl="0">
              <a:buClr>
                <a:srgbClr val="000000"/>
              </a:buClr>
              <a:buFont typeface="Symbol" panose="05050102010706020507" pitchFamily="18" charset="2"/>
              <a:buNone/>
            </a:pPr>
            <a:endParaRPr lang="en-GB" sz="1200" b="0" i="0" u="none" strike="noStrike" baseline="0" dirty="0">
              <a:highlight>
                <a:srgbClr val="00FF00"/>
              </a:highlight>
              <a:latin typeface="Calibri" panose="020F0502020204030204" pitchFamily="34" charset="0"/>
            </a:endParaRPr>
          </a:p>
          <a:p>
            <a:pPr marR="0" algn="l" rtl="0">
              <a:buClr>
                <a:srgbClr val="000000"/>
              </a:buClr>
              <a:buFont typeface="Symbol" panose="05050102010706020507" pitchFamily="18" charset="2"/>
              <a:buChar char="·"/>
            </a:pPr>
            <a:r>
              <a:rPr lang="en-GB" sz="1200" b="0" i="0" u="none" strike="noStrike" baseline="0" dirty="0">
                <a:latin typeface="Calibri" panose="020F0502020204030204" pitchFamily="34" charset="0"/>
              </a:rPr>
              <a:t>Now that we’ve worked through these factors, use the </a:t>
            </a:r>
            <a:r>
              <a:rPr lang="en-GB" sz="1200" b="1" i="1" u="sng" strike="noStrike" baseline="0" dirty="0">
                <a:latin typeface="Calibri" panose="020F0502020204030204" pitchFamily="34" charset="0"/>
              </a:rPr>
              <a:t>Lesson 3 – Worksheet MEMO</a:t>
            </a:r>
            <a:r>
              <a:rPr lang="en-GB" sz="1200" b="0" i="0" u="none" strike="noStrike" baseline="0" dirty="0">
                <a:latin typeface="Calibri" panose="020F0502020204030204" pitchFamily="34" charset="0"/>
              </a:rPr>
              <a:t> and begin marking the answers you completed for homework. Use a highlighter to identify any parts where you needed to qualify your response or give an explanation. Follow the steps we just discussed carefully as you go through your answers. (Allow 5 min for this reflection.)</a:t>
            </a:r>
            <a:endParaRPr lang="en-US" sz="1200" b="0" i="0" u="none" strike="noStrike" baseline="0" dirty="0">
              <a:latin typeface="Calibri" panose="020F0502020204030204" pitchFamily="34" charset="0"/>
            </a:endParaRPr>
          </a:p>
          <a:p>
            <a:pPr marR="0" algn="l" rtl="0">
              <a:buClr>
                <a:srgbClr val="000000"/>
              </a:buClr>
              <a:buFont typeface="Symbol" panose="05050102010706020507" pitchFamily="18" charset="2"/>
              <a:buChar char="·"/>
            </a:pPr>
            <a:r>
              <a:rPr lang="en-GB" sz="1200" b="0" i="0" u="none" strike="noStrike" baseline="0" dirty="0">
                <a:latin typeface="Calibri" panose="020F0502020204030204" pitchFamily="34" charset="0"/>
              </a:rPr>
              <a:t>Consider what we have covered, and complete</a:t>
            </a:r>
            <a:r>
              <a:rPr lang="en-GB" sz="1200" b="0" i="0" u="none" strike="noStrike" baseline="0" dirty="0">
                <a:solidFill>
                  <a:srgbClr val="222222"/>
                </a:solidFill>
                <a:latin typeface="Calibri" panose="020F0502020204030204" pitchFamily="34" charset="0"/>
              </a:rPr>
              <a:t> </a:t>
            </a:r>
            <a:r>
              <a:rPr lang="en-GB" sz="1200" b="1" i="1" u="none" strike="noStrike" baseline="0" dirty="0">
                <a:solidFill>
                  <a:srgbClr val="222222"/>
                </a:solidFill>
                <a:latin typeface="Calibri" panose="020F0502020204030204" pitchFamily="34" charset="0"/>
              </a:rPr>
              <a:t>Activity 4 </a:t>
            </a:r>
            <a:r>
              <a:rPr lang="en-GB" sz="1200" b="0" i="0" u="none" strike="noStrike" baseline="0" dirty="0">
                <a:solidFill>
                  <a:srgbClr val="222222"/>
                </a:solidFill>
                <a:latin typeface="Calibri" panose="020F0502020204030204" pitchFamily="34" charset="0"/>
              </a:rPr>
              <a:t>(</a:t>
            </a:r>
            <a:r>
              <a:rPr lang="en-GB" sz="1200" b="1" i="1" u="sng" strike="noStrike" baseline="0" dirty="0">
                <a:solidFill>
                  <a:srgbClr val="222222"/>
                </a:solidFill>
                <a:latin typeface="Calibri" panose="020F0502020204030204" pitchFamily="34" charset="0"/>
              </a:rPr>
              <a:t>Lesson 4 – Worksheet</a:t>
            </a:r>
            <a:r>
              <a:rPr lang="en-GB" sz="1200" b="0" i="0" u="none" strike="noStrike" baseline="0" dirty="0">
                <a:solidFill>
                  <a:srgbClr val="222222"/>
                </a:solidFill>
                <a:latin typeface="Calibri" panose="020F0502020204030204" pitchFamily="34" charset="0"/>
              </a:rPr>
              <a:t>).</a:t>
            </a:r>
            <a:r>
              <a:rPr lang="en-GB" sz="1200" b="1" i="1" u="none" strike="noStrike" baseline="0" dirty="0">
                <a:solidFill>
                  <a:srgbClr val="222222"/>
                </a:solidFill>
                <a:latin typeface="Calibri" panose="020F0502020204030204" pitchFamily="34" charset="0"/>
              </a:rPr>
              <a:t> </a:t>
            </a:r>
            <a:endParaRPr lang="en-GB" sz="1400" b="0" i="0" u="none" strike="noStrike" baseline="0" dirty="0">
              <a:solidFill>
                <a:srgbClr val="222222"/>
              </a:solidFill>
              <a:highlight>
                <a:srgbClr val="00FF00"/>
              </a:highlight>
              <a:latin typeface="Calibri" panose="020F0502020204030204" pitchFamily="34" charset="0"/>
            </a:endParaRPr>
          </a:p>
          <a:p>
            <a:pPr marR="0" algn="l" rtl="0">
              <a:buClr>
                <a:srgbClr val="222222"/>
              </a:buClr>
              <a:buFont typeface="Symbol" panose="05050102010706020507" pitchFamily="18" charset="2"/>
              <a:buChar char="·"/>
            </a:pPr>
            <a:r>
              <a:rPr lang="en-GB" sz="1200" b="0" i="1" u="none" strike="noStrike" baseline="0" dirty="0">
                <a:solidFill>
                  <a:srgbClr val="222222"/>
                </a:solidFill>
                <a:latin typeface="Calibri" panose="020F0502020204030204" pitchFamily="34" charset="0"/>
              </a:rPr>
              <a:t>Study the question and marking guidelines. Circle the keywords in the question and underline the statement and qualifier in the answer. Write in any other responses you might have had.</a:t>
            </a:r>
            <a:endParaRPr lang="en-GB" sz="1400" b="0" i="0" u="none" strike="noStrike" baseline="0" dirty="0">
              <a:solidFill>
                <a:srgbClr val="222222"/>
              </a:solidFill>
              <a:highlight>
                <a:srgbClr val="00FF00"/>
              </a:highlight>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3DE2FF48-6338-397C-71EF-721806D913A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0710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9: </a:t>
            </a:r>
            <a:r>
              <a:rPr lang="en-US" dirty="0"/>
              <a:t>Reflection: 3 min</a:t>
            </a:r>
          </a:p>
          <a:p>
            <a:endParaRPr lang="en-US" dirty="0"/>
          </a:p>
          <a:p>
            <a:pPr marR="0" algn="l" rtl="0">
              <a:buClr>
                <a:srgbClr val="000000"/>
              </a:buClr>
              <a:buFont typeface="Noto Sans Symbols"/>
              <a:buChar char="●"/>
            </a:pPr>
            <a:r>
              <a:rPr lang="en-GB" sz="1800" b="0" i="0" u="none" strike="noStrike" baseline="0" dirty="0">
                <a:latin typeface="Calibri" panose="020F0502020204030204" pitchFamily="34" charset="0"/>
              </a:rPr>
              <a:t>We’ve come to the end of this series of lessons on social and environmental responsibility. This is a good time to pause and reflect.</a:t>
            </a:r>
          </a:p>
          <a:p>
            <a:pPr rtl="0">
              <a:buClr>
                <a:srgbClr val="000000"/>
              </a:buClr>
              <a:buFont typeface="Noto Sans Symbols"/>
              <a:buChar char="●"/>
            </a:pPr>
            <a:r>
              <a:rPr lang="en-GB" sz="1800" b="0" i="0" u="none" strike="noStrike" baseline="0" dirty="0">
                <a:latin typeface="Calibri" panose="020F0502020204030204" pitchFamily="34" charset="0"/>
              </a:rPr>
              <a:t>In today’s lesson, we looked at how to write a personal mission statement and looked at strategies for answering questions effectively in the examinations. With all of this in mind, Reflect on your confidence in the content covered over the past four lessons by completing </a:t>
            </a:r>
            <a:r>
              <a:rPr lang="en-GB" sz="1800" b="1" i="1" u="none" strike="noStrike" baseline="0" dirty="0">
                <a:latin typeface="Calibri" panose="020F0502020204030204" pitchFamily="34" charset="0"/>
              </a:rPr>
              <a:t>Activity 5</a:t>
            </a:r>
            <a:r>
              <a:rPr lang="en-GB" sz="1800" b="0" i="0" u="none" strike="noStrike" baseline="0" dirty="0">
                <a:latin typeface="Calibri" panose="020F0502020204030204" pitchFamily="34" charset="0"/>
              </a:rPr>
              <a:t> (</a:t>
            </a:r>
            <a:r>
              <a:rPr lang="en-GB" sz="1800" b="1" i="1" u="sng" strike="noStrike" baseline="0" dirty="0">
                <a:latin typeface="Calibri" panose="020F0502020204030204" pitchFamily="34" charset="0"/>
              </a:rPr>
              <a:t>Lesson 4 – Worksheet</a:t>
            </a:r>
            <a:r>
              <a:rPr lang="en-GB" sz="1800" b="0" i="0" u="none" strike="noStrike" baseline="0" dirty="0">
                <a:latin typeface="Calibri" panose="020F0502020204030204" pitchFamily="34" charset="0"/>
              </a:rPr>
              <a:t>).</a:t>
            </a:r>
          </a:p>
          <a:p>
            <a:pPr rtl="0">
              <a:buClr>
                <a:srgbClr val="000000"/>
              </a:buClr>
              <a:buFont typeface="Noto Sans Symbols"/>
              <a:buChar char="●"/>
            </a:pPr>
            <a:r>
              <a:rPr lang="en-GB" sz="1800" b="0" i="0" u="none" strike="noStrike" baseline="0" dirty="0">
                <a:latin typeface="Calibri" panose="020F0502020204030204" pitchFamily="34" charset="0"/>
              </a:rPr>
              <a:t>Hand out the </a:t>
            </a:r>
            <a:r>
              <a:rPr lang="en-GB" sz="1800" b="1" i="1" u="sng" strike="noStrike" baseline="0" dirty="0">
                <a:latin typeface="Calibri" panose="020F0502020204030204" pitchFamily="34" charset="0"/>
              </a:rPr>
              <a:t>Content Summary</a:t>
            </a:r>
            <a:r>
              <a:rPr lang="en-GB" sz="1800" b="0" i="0" u="none" strike="noStrike" baseline="0" dirty="0">
                <a:latin typeface="Calibri" panose="020F0502020204030204" pitchFamily="34" charset="0"/>
              </a:rPr>
              <a:t> before learners leave the classroom.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5161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Shape 88"/>
        <p:cNvGrpSpPr/>
        <p:nvPr/>
      </p:nvGrpSpPr>
      <p:grpSpPr>
        <a:xfrm>
          <a:off x="0" y="0"/>
          <a:ext cx="0" cy="0"/>
          <a:chOff x="0" y="0"/>
          <a:chExt cx="0" cy="0"/>
        </a:xfrm>
      </p:grpSpPr>
      <p:sp>
        <p:nvSpPr>
          <p:cNvPr id="94" name="Rectangle 9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9" name="Google Shape;89;p1"/>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 name="Picture 1" descr="A logo with a person in the middle&#10;&#10;Description automatically generated">
            <a:extLst>
              <a:ext uri="{FF2B5EF4-FFF2-40B4-BE49-F238E27FC236}">
                <a16:creationId xmlns:a16="http://schemas.microsoft.com/office/drawing/2014/main" id="{12728F92-4E2D-1D7A-FB86-176DA03FEC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A959F-1F35-673F-CA97-6CC9538EFC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61A3AE4-F156-CA0C-05D7-88CDB6865FE0}"/>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CC76B234-9218-5B15-C443-057801EAA679}"/>
              </a:ext>
            </a:extLst>
          </p:cNvPr>
          <p:cNvSpPr>
            <a:spLocks noGrp="1"/>
          </p:cNvSpPr>
          <p:nvPr>
            <p:ph type="body" idx="2"/>
          </p:nvPr>
        </p:nvSpPr>
        <p:spPr/>
        <p:txBody>
          <a:bodyPr/>
          <a:lstStyle/>
          <a:p>
            <a:endParaRPr lang="en-US"/>
          </a:p>
        </p:txBody>
      </p:sp>
      <p:pic>
        <p:nvPicPr>
          <p:cNvPr id="2050" name="Picture 2" descr="Mission Statements of Top Brands">
            <a:extLst>
              <a:ext uri="{FF2B5EF4-FFF2-40B4-BE49-F238E27FC236}">
                <a16:creationId xmlns:a16="http://schemas.microsoft.com/office/drawing/2014/main" id="{55C54335-0B29-E467-934B-159DCE089D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0"/>
            <a:ext cx="1028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logo with a person in the middle&#10;&#10;Description automatically generated">
            <a:extLst>
              <a:ext uri="{FF2B5EF4-FFF2-40B4-BE49-F238E27FC236}">
                <a16:creationId xmlns:a16="http://schemas.microsoft.com/office/drawing/2014/main" id="{9074960F-902B-6F9D-0ED4-4640B5F1DC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3270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tree with words on it&#10;&#10;AI-generated content may be incorrect.">
            <a:extLst>
              <a:ext uri="{FF2B5EF4-FFF2-40B4-BE49-F238E27FC236}">
                <a16:creationId xmlns:a16="http://schemas.microsoft.com/office/drawing/2014/main" id="{7E85DFDE-1F95-8E18-F8FB-BF1638C23412}"/>
              </a:ext>
            </a:extLst>
          </p:cNvPr>
          <p:cNvPicPr>
            <a:picLocks noChangeAspect="1"/>
          </p:cNvPicPr>
          <p:nvPr/>
        </p:nvPicPr>
        <p:blipFill>
          <a:blip r:embed="rId3" cstate="print">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p:spPr>
      </p:pic>
      <p:pic>
        <p:nvPicPr>
          <p:cNvPr id="2" name="Picture 1" descr="A logo with a person in the middle&#10;&#10;Description automatically generated">
            <a:extLst>
              <a:ext uri="{FF2B5EF4-FFF2-40B4-BE49-F238E27FC236}">
                <a16:creationId xmlns:a16="http://schemas.microsoft.com/office/drawing/2014/main" id="{950F605B-6E1E-A0C2-59E2-E900BB9F5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9043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78BED-C9BE-C32A-32A7-6196F8E45AFF}"/>
              </a:ext>
            </a:extLst>
          </p:cNvPr>
          <p:cNvSpPr>
            <a:spLocks noGrp="1"/>
          </p:cNvSpPr>
          <p:nvPr>
            <p:ph type="body" idx="1"/>
          </p:nvPr>
        </p:nvSpPr>
        <p:spPr/>
        <p:txBody>
          <a:bodyPr/>
          <a:lstStyle/>
          <a:p>
            <a:endParaRPr lang="en-US"/>
          </a:p>
        </p:txBody>
      </p:sp>
      <p:pic>
        <p:nvPicPr>
          <p:cNvPr id="4098" name="Picture 2" descr="Your life purpose in three easy steps? – LiLL BRANDING">
            <a:extLst>
              <a:ext uri="{FF2B5EF4-FFF2-40B4-BE49-F238E27FC236}">
                <a16:creationId xmlns:a16="http://schemas.microsoft.com/office/drawing/2014/main" id="{53D3DC82-54DD-ABF6-4D90-E3C005097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68" y="0"/>
            <a:ext cx="1240856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logo with a person in the middle&#10;&#10;Description automatically generated">
            <a:extLst>
              <a:ext uri="{FF2B5EF4-FFF2-40B4-BE49-F238E27FC236}">
                <a16:creationId xmlns:a16="http://schemas.microsoft.com/office/drawing/2014/main" id="{5CDF71AC-5390-446D-885F-EAB3ED637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3366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DF0B06-472D-EA86-3A68-408FCC5D1C45}"/>
              </a:ext>
            </a:extLst>
          </p:cNvPr>
          <p:cNvSpPr>
            <a:spLocks noGrp="1"/>
          </p:cNvSpPr>
          <p:nvPr>
            <p:ph type="body" idx="1"/>
          </p:nvPr>
        </p:nvSpPr>
        <p:spPr/>
        <p:txBody>
          <a:bodyPr/>
          <a:lstStyle/>
          <a:p>
            <a:endParaRPr lang="en-US"/>
          </a:p>
        </p:txBody>
      </p:sp>
      <p:pic>
        <p:nvPicPr>
          <p:cNvPr id="4" name="Picture 3" descr="A young child writing on paper&#10;&#10;AI-generated content may be incorrect.">
            <a:extLst>
              <a:ext uri="{FF2B5EF4-FFF2-40B4-BE49-F238E27FC236}">
                <a16:creationId xmlns:a16="http://schemas.microsoft.com/office/drawing/2014/main" id="{7369DABB-8062-6B60-32BB-8D541D35BB02}"/>
              </a:ext>
            </a:extLst>
          </p:cNvPr>
          <p:cNvPicPr>
            <a:picLocks noChangeAspect="1"/>
          </p:cNvPicPr>
          <p:nvPr/>
        </p:nvPicPr>
        <p:blipFill>
          <a:blip r:embed="rId3"/>
          <a:stretch>
            <a:fillRect/>
          </a:stretch>
        </p:blipFill>
        <p:spPr>
          <a:xfrm>
            <a:off x="0" y="0"/>
            <a:ext cx="12384505" cy="7076859"/>
          </a:xfrm>
          <a:prstGeom prst="rect">
            <a:avLst/>
          </a:prstGeom>
        </p:spPr>
      </p:pic>
      <p:sp>
        <p:nvSpPr>
          <p:cNvPr id="5" name="Rectangle 4">
            <a:extLst>
              <a:ext uri="{FF2B5EF4-FFF2-40B4-BE49-F238E27FC236}">
                <a16:creationId xmlns:a16="http://schemas.microsoft.com/office/drawing/2014/main" id="{7676ABAB-EDB2-271B-189E-EDA52EC1747D}"/>
              </a:ext>
            </a:extLst>
          </p:cNvPr>
          <p:cNvSpPr/>
          <p:nvPr/>
        </p:nvSpPr>
        <p:spPr>
          <a:xfrm>
            <a:off x="0" y="681037"/>
            <a:ext cx="4601186" cy="3416320"/>
          </a:xfrm>
          <a:prstGeom prst="rect">
            <a:avLst/>
          </a:prstGeom>
          <a:noFill/>
        </p:spPr>
        <p:txBody>
          <a:bodyPr wrap="square" lIns="91440" tIns="45720" rIns="91440" bIns="45720">
            <a:spAutoFit/>
          </a:bodyPr>
          <a:lstStyle/>
          <a:p>
            <a:pPr algn="ctr"/>
            <a:r>
              <a:rPr lang="en-GB"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HOW to ANSWER</a:t>
            </a:r>
          </a:p>
          <a:p>
            <a:pPr algn="ctr"/>
            <a:r>
              <a:rPr lang="en-GB"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 LO</a:t>
            </a:r>
          </a:p>
          <a:p>
            <a:pPr algn="ctr"/>
            <a:r>
              <a:rPr lang="en-GB" sz="5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Questions</a:t>
            </a:r>
          </a:p>
        </p:txBody>
      </p:sp>
      <p:pic>
        <p:nvPicPr>
          <p:cNvPr id="3" name="Picture 2" descr="A logo with a person in the middle&#10;&#10;Description automatically generated">
            <a:extLst>
              <a:ext uri="{FF2B5EF4-FFF2-40B4-BE49-F238E27FC236}">
                <a16:creationId xmlns:a16="http://schemas.microsoft.com/office/drawing/2014/main" id="{9B4FA973-AADD-31C3-CDF2-7B3256378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10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8B6B28CB-F8AA-CB8D-6760-B20688922BD3}"/>
              </a:ext>
            </a:extLst>
          </p:cNvPr>
          <p:cNvGraphicFramePr>
            <a:graphicFrameLocks noGrp="1"/>
          </p:cNvGraphicFramePr>
          <p:nvPr>
            <p:extLst>
              <p:ext uri="{D42A27DB-BD31-4B8C-83A1-F6EECF244321}">
                <p14:modId xmlns:p14="http://schemas.microsoft.com/office/powerpoint/2010/main" val="2258605738"/>
              </p:ext>
            </p:extLst>
          </p:nvPr>
        </p:nvGraphicFramePr>
        <p:xfrm>
          <a:off x="432313" y="719667"/>
          <a:ext cx="11327374" cy="4649540"/>
        </p:xfrm>
        <a:graphic>
          <a:graphicData uri="http://schemas.openxmlformats.org/drawingml/2006/table">
            <a:tbl>
              <a:tblPr firstRow="1" bandRow="1">
                <a:tableStyleId>{5940675A-B579-460E-94D1-54222C63F5DA}</a:tableStyleId>
              </a:tblPr>
              <a:tblGrid>
                <a:gridCol w="610086">
                  <a:extLst>
                    <a:ext uri="{9D8B030D-6E8A-4147-A177-3AD203B41FA5}">
                      <a16:colId xmlns:a16="http://schemas.microsoft.com/office/drawing/2014/main" val="2375185701"/>
                    </a:ext>
                  </a:extLst>
                </a:gridCol>
                <a:gridCol w="8219783">
                  <a:extLst>
                    <a:ext uri="{9D8B030D-6E8A-4147-A177-3AD203B41FA5}">
                      <a16:colId xmlns:a16="http://schemas.microsoft.com/office/drawing/2014/main" val="4143503485"/>
                    </a:ext>
                  </a:extLst>
                </a:gridCol>
                <a:gridCol w="2497505">
                  <a:extLst>
                    <a:ext uri="{9D8B030D-6E8A-4147-A177-3AD203B41FA5}">
                      <a16:colId xmlns:a16="http://schemas.microsoft.com/office/drawing/2014/main" val="3551104240"/>
                    </a:ext>
                  </a:extLst>
                </a:gridCol>
              </a:tblGrid>
              <a:tr h="1162385">
                <a:tc>
                  <a:txBody>
                    <a:bodyPr/>
                    <a:lstStyle/>
                    <a:p>
                      <a:r>
                        <a:rPr lang="en-GB" sz="2000" dirty="0"/>
                        <a:t>2.1</a:t>
                      </a:r>
                      <a:endParaRPr lang="en-US" sz="2000" dirty="0"/>
                    </a:p>
                  </a:txBody>
                  <a:tcPr/>
                </a:tc>
                <a:tc>
                  <a:txBody>
                    <a:bodyPr/>
                    <a:lstStyle/>
                    <a:p>
                      <a:pPr marR="0" algn="l" rtl="0"/>
                      <a:r>
                        <a:rPr lang="en-GB" sz="2000" b="0" i="0" u="none" strike="noStrike" baseline="0" dirty="0">
                          <a:latin typeface="Calibri" panose="020F0502020204030204" pitchFamily="34" charset="0"/>
                        </a:rPr>
                        <a:t>Define the term ‘</a:t>
                      </a:r>
                      <a:r>
                        <a:rPr lang="en-GB" sz="2000" b="0" i="1" u="none" strike="noStrike" baseline="0" dirty="0">
                          <a:latin typeface="Calibri" panose="020F0502020204030204" pitchFamily="34" charset="0"/>
                        </a:rPr>
                        <a:t>human rights violations’ </a:t>
                      </a:r>
                      <a:r>
                        <a:rPr lang="en-GB" sz="2000" b="0" i="0" u="none" strike="noStrike" baseline="0" dirty="0">
                          <a:latin typeface="Calibri" panose="020F0502020204030204" pitchFamily="34" charset="0"/>
                        </a:rPr>
                        <a:t>and mention TWO ways in which courts can help protect citizens from human rights violations. </a:t>
                      </a:r>
                      <a:endParaRPr lang="en-US" sz="2000" dirty="0"/>
                    </a:p>
                  </a:txBody>
                  <a:tcPr/>
                </a:tc>
                <a:tc>
                  <a:txBody>
                    <a:bodyPr/>
                    <a:lstStyle/>
                    <a:p>
                      <a:pPr marR="0" algn="r" rtl="0"/>
                      <a:r>
                        <a:rPr lang="en-ZA" sz="2000" b="0" i="0" u="none" strike="noStrike" baseline="0" dirty="0">
                          <a:latin typeface="Calibri" panose="020F0502020204030204" pitchFamily="34" charset="0"/>
                        </a:rPr>
                        <a:t>(1 + 2) (3)</a:t>
                      </a:r>
                    </a:p>
                    <a:p>
                      <a:pPr marR="0" algn="r" rtl="0"/>
                      <a:r>
                        <a:rPr lang="en-ZA" sz="2000" b="0" i="1" u="none" strike="noStrike" baseline="0" dirty="0">
                          <a:latin typeface="Calibri" panose="020F0502020204030204" pitchFamily="34" charset="0"/>
                        </a:rPr>
                        <a:t>(</a:t>
                      </a:r>
                      <a:r>
                        <a:rPr lang="en-ZA" sz="2000" b="0" i="1" u="none" strike="noStrike" baseline="0" dirty="0" err="1">
                          <a:latin typeface="Calibri" panose="020F0502020204030204" pitchFamily="34" charset="0"/>
                        </a:rPr>
                        <a:t>DHR</a:t>
                      </a:r>
                      <a:r>
                        <a:rPr lang="en-ZA" sz="2000" b="0" i="1" u="none" strike="noStrike" baseline="0" dirty="0">
                          <a:latin typeface="Calibri" panose="020F0502020204030204" pitchFamily="34" charset="0"/>
                        </a:rPr>
                        <a:t> – Lower Order)</a:t>
                      </a:r>
                    </a:p>
                    <a:p>
                      <a:pPr algn="r"/>
                      <a:endParaRPr lang="en-US" sz="2000" dirty="0"/>
                    </a:p>
                  </a:txBody>
                  <a:tcPr/>
                </a:tc>
                <a:extLst>
                  <a:ext uri="{0D108BD9-81ED-4DB2-BD59-A6C34878D82A}">
                    <a16:rowId xmlns:a16="http://schemas.microsoft.com/office/drawing/2014/main" val="3398872545"/>
                  </a:ext>
                </a:extLst>
              </a:tr>
              <a:tr h="1162385">
                <a:tc>
                  <a:txBody>
                    <a:bodyPr/>
                    <a:lstStyle/>
                    <a:p>
                      <a:r>
                        <a:rPr lang="en-GB" sz="2000" dirty="0"/>
                        <a:t>2.2</a:t>
                      </a:r>
                      <a:endParaRPr lang="en-US" sz="2000" dirty="0"/>
                    </a:p>
                  </a:txBody>
                  <a:tcPr/>
                </a:tc>
                <a:tc>
                  <a:txBody>
                    <a:bodyPr/>
                    <a:lstStyle/>
                    <a:p>
                      <a:r>
                        <a:rPr lang="en-GB" sz="2000" b="0" i="0" u="none" strike="noStrike" baseline="0" dirty="0">
                          <a:latin typeface="Calibri" panose="020F0502020204030204" pitchFamily="34" charset="0"/>
                        </a:rPr>
                        <a:t>Provide THREE responsibilities that should be upheld by the municipal government. </a:t>
                      </a:r>
                      <a:endParaRPr lang="en-US" sz="2000" dirty="0"/>
                    </a:p>
                  </a:txBody>
                  <a:tcPr/>
                </a:tc>
                <a:tc>
                  <a:txBody>
                    <a:bodyPr/>
                    <a:lstStyle/>
                    <a:p>
                      <a:pPr marR="0" algn="r" rtl="0"/>
                      <a:r>
                        <a:rPr lang="en-ZA" sz="2000" b="0" i="0" u="none" strike="noStrike" baseline="0" dirty="0">
                          <a:latin typeface="Calibri" panose="020F0502020204030204" pitchFamily="34" charset="0"/>
                        </a:rPr>
                        <a:t>(3 x 1) (3)</a:t>
                      </a:r>
                    </a:p>
                    <a:p>
                      <a:pPr marR="0" algn="r" rtl="0"/>
                      <a:r>
                        <a:rPr lang="en-ZA" sz="2000" b="0" i="1" u="none" strike="noStrike" baseline="0" dirty="0">
                          <a:latin typeface="Calibri" panose="020F0502020204030204" pitchFamily="34" charset="0"/>
                        </a:rPr>
                        <a:t>(SER – Lower Order)</a:t>
                      </a:r>
                    </a:p>
                    <a:p>
                      <a:pPr algn="r"/>
                      <a:endParaRPr lang="en-US" sz="2000" dirty="0"/>
                    </a:p>
                  </a:txBody>
                  <a:tcPr/>
                </a:tc>
                <a:extLst>
                  <a:ext uri="{0D108BD9-81ED-4DB2-BD59-A6C34878D82A}">
                    <a16:rowId xmlns:a16="http://schemas.microsoft.com/office/drawing/2014/main" val="3907089270"/>
                  </a:ext>
                </a:extLst>
              </a:tr>
              <a:tr h="1162385">
                <a:tc>
                  <a:txBody>
                    <a:bodyPr/>
                    <a:lstStyle/>
                    <a:p>
                      <a:r>
                        <a:rPr lang="en-GB" sz="2000" dirty="0"/>
                        <a:t>2.3</a:t>
                      </a:r>
                      <a:endParaRPr lang="en-US" sz="2000" dirty="0"/>
                    </a:p>
                  </a:txBody>
                  <a:tcPr/>
                </a:tc>
                <a:tc>
                  <a:txBody>
                    <a:bodyPr/>
                    <a:lstStyle/>
                    <a:p>
                      <a:pPr marR="0" algn="l" rtl="0"/>
                      <a:r>
                        <a:rPr lang="en-GB" sz="2000" b="0" i="0" u="none" strike="noStrike" baseline="0" dirty="0">
                          <a:latin typeface="Calibri" panose="020F0502020204030204" pitchFamily="34" charset="0"/>
                        </a:rPr>
                        <a:t>Describe FOUR forms of corruption which may have been experienced by legal </a:t>
                      </a:r>
                      <a:r>
                        <a:rPr lang="en-ZA" sz="2000" b="0" i="0" u="none" strike="noStrike" baseline="0" dirty="0">
                          <a:latin typeface="Calibri" panose="020F0502020204030204" pitchFamily="34" charset="0"/>
                        </a:rPr>
                        <a:t>officials. </a:t>
                      </a:r>
                      <a:endParaRPr lang="en-US" sz="2000" dirty="0"/>
                    </a:p>
                  </a:txBody>
                  <a:tcPr/>
                </a:tc>
                <a:tc>
                  <a:txBody>
                    <a:bodyPr/>
                    <a:lstStyle/>
                    <a:p>
                      <a:pPr marR="0" algn="r" rtl="0"/>
                      <a:r>
                        <a:rPr lang="en-ZA" sz="2000" b="0" i="0" u="none" strike="noStrike" baseline="0" dirty="0">
                          <a:latin typeface="Calibri" panose="020F0502020204030204" pitchFamily="34" charset="0"/>
                        </a:rPr>
                        <a:t>(4 x 2) (8)</a:t>
                      </a:r>
                    </a:p>
                    <a:p>
                      <a:pPr marR="0" algn="r" rtl="0"/>
                      <a:r>
                        <a:rPr lang="en-ZA" sz="2000" b="0" i="1" u="none" strike="noStrike" baseline="0" dirty="0">
                          <a:latin typeface="Calibri" panose="020F0502020204030204" pitchFamily="34" charset="0"/>
                        </a:rPr>
                        <a:t>(CCC – Middle Order)</a:t>
                      </a:r>
                    </a:p>
                    <a:p>
                      <a:pPr algn="r"/>
                      <a:endParaRPr lang="en-US" sz="2000" dirty="0"/>
                    </a:p>
                  </a:txBody>
                  <a:tcPr/>
                </a:tc>
                <a:extLst>
                  <a:ext uri="{0D108BD9-81ED-4DB2-BD59-A6C34878D82A}">
                    <a16:rowId xmlns:a16="http://schemas.microsoft.com/office/drawing/2014/main" val="257831806"/>
                  </a:ext>
                </a:extLst>
              </a:tr>
              <a:tr h="1162385">
                <a:tc>
                  <a:txBody>
                    <a:bodyPr/>
                    <a:lstStyle/>
                    <a:p>
                      <a:r>
                        <a:rPr lang="en-GB" sz="2000" dirty="0"/>
                        <a:t>2.4</a:t>
                      </a:r>
                      <a:endParaRPr lang="en-US" sz="2000" dirty="0"/>
                    </a:p>
                  </a:txBody>
                  <a:tcPr/>
                </a:tc>
                <a:tc>
                  <a:txBody>
                    <a:bodyPr/>
                    <a:lstStyle/>
                    <a:p>
                      <a:pPr marR="0" algn="l" rtl="0"/>
                      <a:r>
                        <a:rPr lang="en-GB" sz="2000" b="0" i="0" u="none" strike="noStrike" baseline="0" dirty="0">
                          <a:latin typeface="Calibri" panose="020F0502020204030204" pitchFamily="34" charset="0"/>
                        </a:rPr>
                        <a:t>Suggest THREE methods legal officials could use to diffuse possible conflict situations between themselves and citizens making use of the court system. </a:t>
                      </a:r>
                      <a:endParaRPr lang="en-US" sz="2000" dirty="0"/>
                    </a:p>
                  </a:txBody>
                  <a:tcPr/>
                </a:tc>
                <a:tc>
                  <a:txBody>
                    <a:bodyPr/>
                    <a:lstStyle/>
                    <a:p>
                      <a:pPr marR="0" algn="r" rtl="0"/>
                      <a:r>
                        <a:rPr lang="en-ZA" sz="2000" b="0" i="0" u="none" strike="noStrike" baseline="0" dirty="0">
                          <a:latin typeface="Calibri" panose="020F0502020204030204" pitchFamily="34" charset="0"/>
                        </a:rPr>
                        <a:t>(3 x 2) (6)</a:t>
                      </a:r>
                    </a:p>
                    <a:p>
                      <a:pPr marR="0" algn="r" rtl="0"/>
                      <a:r>
                        <a:rPr lang="en-ZA" sz="2000" b="0" i="1" u="none" strike="noStrike" baseline="0" dirty="0">
                          <a:latin typeface="Calibri" panose="020F0502020204030204" pitchFamily="34" charset="0"/>
                        </a:rPr>
                        <a:t>(DSS – Higher Order)</a:t>
                      </a:r>
                    </a:p>
                    <a:p>
                      <a:pPr algn="r"/>
                      <a:endParaRPr lang="en-US" sz="2000" dirty="0"/>
                    </a:p>
                  </a:txBody>
                  <a:tcPr/>
                </a:tc>
                <a:extLst>
                  <a:ext uri="{0D108BD9-81ED-4DB2-BD59-A6C34878D82A}">
                    <a16:rowId xmlns:a16="http://schemas.microsoft.com/office/drawing/2014/main" val="624094832"/>
                  </a:ext>
                </a:extLst>
              </a:tr>
            </a:tbl>
          </a:graphicData>
        </a:graphic>
      </p:graphicFrame>
      <p:sp>
        <p:nvSpPr>
          <p:cNvPr id="8" name="Oval 7">
            <a:extLst>
              <a:ext uri="{FF2B5EF4-FFF2-40B4-BE49-F238E27FC236}">
                <a16:creationId xmlns:a16="http://schemas.microsoft.com/office/drawing/2014/main" id="{B755E795-ADA1-6A92-E75C-992130E9B7CF}"/>
              </a:ext>
            </a:extLst>
          </p:cNvPr>
          <p:cNvSpPr/>
          <p:nvPr/>
        </p:nvSpPr>
        <p:spPr>
          <a:xfrm>
            <a:off x="9339385" y="1053566"/>
            <a:ext cx="1027771" cy="38221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11BFB8C-B9AE-2CA4-916C-C7164966C49B}"/>
              </a:ext>
            </a:extLst>
          </p:cNvPr>
          <p:cNvSpPr/>
          <p:nvPr/>
        </p:nvSpPr>
        <p:spPr>
          <a:xfrm>
            <a:off x="9339385" y="2191547"/>
            <a:ext cx="1027771" cy="4370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7DDCEDC-DFDC-7DD6-1194-879900B3418D}"/>
              </a:ext>
            </a:extLst>
          </p:cNvPr>
          <p:cNvSpPr/>
          <p:nvPr/>
        </p:nvSpPr>
        <p:spPr>
          <a:xfrm>
            <a:off x="9339384" y="3355536"/>
            <a:ext cx="1027771" cy="4370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15B567B7-819F-D410-6581-7254370C7EE9}"/>
              </a:ext>
            </a:extLst>
          </p:cNvPr>
          <p:cNvSpPr/>
          <p:nvPr/>
        </p:nvSpPr>
        <p:spPr>
          <a:xfrm>
            <a:off x="233255" y="5640424"/>
            <a:ext cx="7994496" cy="923330"/>
          </a:xfrm>
          <a:prstGeom prst="rect">
            <a:avLst/>
          </a:prstGeom>
          <a:noFill/>
        </p:spPr>
        <p:txBody>
          <a:bodyPr wrap="none" lIns="91440" tIns="45720" rIns="91440" bIns="45720">
            <a:spAutoFit/>
          </a:bodyPr>
          <a:lstStyle/>
          <a:p>
            <a:pPr algn="ctr"/>
            <a:r>
              <a:rPr lang="en-GB" sz="5400" b="1" dirty="0">
                <a:ln w="22225">
                  <a:solidFill>
                    <a:schemeClr val="accent2"/>
                  </a:solidFill>
                  <a:prstDash val="solid"/>
                </a:ln>
                <a:solidFill>
                  <a:schemeClr val="accent2">
                    <a:lumMod val="40000"/>
                    <a:lumOff val="60000"/>
                  </a:schemeClr>
                </a:solidFill>
              </a:rPr>
              <a:t>1) Know the Curriculum</a:t>
            </a:r>
          </a:p>
        </p:txBody>
      </p:sp>
      <p:sp>
        <p:nvSpPr>
          <p:cNvPr id="4" name="Oval 3">
            <a:extLst>
              <a:ext uri="{FF2B5EF4-FFF2-40B4-BE49-F238E27FC236}">
                <a16:creationId xmlns:a16="http://schemas.microsoft.com/office/drawing/2014/main" id="{C6235E11-027C-7932-D5FB-39E22AB70887}"/>
              </a:ext>
            </a:extLst>
          </p:cNvPr>
          <p:cNvSpPr/>
          <p:nvPr/>
        </p:nvSpPr>
        <p:spPr>
          <a:xfrm>
            <a:off x="9339383" y="4519525"/>
            <a:ext cx="1027771" cy="4370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logo with a person in the middle&#10;&#10;Description automatically generated">
            <a:extLst>
              <a:ext uri="{FF2B5EF4-FFF2-40B4-BE49-F238E27FC236}">
                <a16:creationId xmlns:a16="http://schemas.microsoft.com/office/drawing/2014/main" id="{2F2A880B-726A-37DA-95E3-01E6843EB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39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8A68272-482E-2F54-B249-048D2C662495}"/>
              </a:ext>
            </a:extLst>
          </p:cNvPr>
          <p:cNvGraphicFramePr>
            <a:graphicFrameLocks noGrp="1"/>
          </p:cNvGraphicFramePr>
          <p:nvPr>
            <p:extLst>
              <p:ext uri="{D42A27DB-BD31-4B8C-83A1-F6EECF244321}">
                <p14:modId xmlns:p14="http://schemas.microsoft.com/office/powerpoint/2010/main" val="3273652611"/>
              </p:ext>
            </p:extLst>
          </p:nvPr>
        </p:nvGraphicFramePr>
        <p:xfrm>
          <a:off x="432313" y="719667"/>
          <a:ext cx="11327374" cy="4649540"/>
        </p:xfrm>
        <a:graphic>
          <a:graphicData uri="http://schemas.openxmlformats.org/drawingml/2006/table">
            <a:tbl>
              <a:tblPr firstRow="1" bandRow="1">
                <a:tableStyleId>{5940675A-B579-460E-94D1-54222C63F5DA}</a:tableStyleId>
              </a:tblPr>
              <a:tblGrid>
                <a:gridCol w="610086">
                  <a:extLst>
                    <a:ext uri="{9D8B030D-6E8A-4147-A177-3AD203B41FA5}">
                      <a16:colId xmlns:a16="http://schemas.microsoft.com/office/drawing/2014/main" val="2375185701"/>
                    </a:ext>
                  </a:extLst>
                </a:gridCol>
                <a:gridCol w="8219783">
                  <a:extLst>
                    <a:ext uri="{9D8B030D-6E8A-4147-A177-3AD203B41FA5}">
                      <a16:colId xmlns:a16="http://schemas.microsoft.com/office/drawing/2014/main" val="4143503485"/>
                    </a:ext>
                  </a:extLst>
                </a:gridCol>
                <a:gridCol w="2497505">
                  <a:extLst>
                    <a:ext uri="{9D8B030D-6E8A-4147-A177-3AD203B41FA5}">
                      <a16:colId xmlns:a16="http://schemas.microsoft.com/office/drawing/2014/main" val="3551104240"/>
                    </a:ext>
                  </a:extLst>
                </a:gridCol>
              </a:tblGrid>
              <a:tr h="1162385">
                <a:tc>
                  <a:txBody>
                    <a:bodyPr/>
                    <a:lstStyle/>
                    <a:p>
                      <a:r>
                        <a:rPr lang="en-GB" sz="2000" dirty="0"/>
                        <a:t>2.1</a:t>
                      </a:r>
                      <a:endParaRPr lang="en-US" sz="2000" dirty="0"/>
                    </a:p>
                  </a:txBody>
                  <a:tcPr/>
                </a:tc>
                <a:tc>
                  <a:txBody>
                    <a:bodyPr/>
                    <a:lstStyle/>
                    <a:p>
                      <a:pPr marR="0" algn="l" rtl="0"/>
                      <a:r>
                        <a:rPr lang="en-GB" sz="2000" b="0" i="0" u="none" strike="noStrike" baseline="0" dirty="0">
                          <a:latin typeface="Calibri" panose="020F0502020204030204" pitchFamily="34" charset="0"/>
                        </a:rPr>
                        <a:t>Define the term </a:t>
                      </a:r>
                      <a:r>
                        <a:rPr lang="en-GB" sz="2000" b="0" i="0" u="none" strike="noStrike" baseline="0" dirty="0">
                          <a:highlight>
                            <a:srgbClr val="FFFF00"/>
                          </a:highlight>
                          <a:latin typeface="Calibri" panose="020F0502020204030204" pitchFamily="34" charset="0"/>
                        </a:rPr>
                        <a:t>‘</a:t>
                      </a:r>
                      <a:r>
                        <a:rPr lang="en-GB" sz="2000" b="0" i="1" u="none" strike="noStrike" baseline="0" dirty="0">
                          <a:highlight>
                            <a:srgbClr val="FFFF00"/>
                          </a:highlight>
                          <a:latin typeface="Calibri" panose="020F0502020204030204" pitchFamily="34" charset="0"/>
                        </a:rPr>
                        <a:t>human rights violations’ </a:t>
                      </a:r>
                      <a:r>
                        <a:rPr lang="en-GB" sz="2000" b="0" i="0" u="none" strike="noStrike" baseline="0" dirty="0">
                          <a:latin typeface="Calibri" panose="020F0502020204030204" pitchFamily="34" charset="0"/>
                        </a:rPr>
                        <a:t>and mention TWO ways in which </a:t>
                      </a:r>
                      <a:r>
                        <a:rPr lang="en-GB" sz="2000" b="0" i="0" u="none" strike="noStrike" baseline="0" dirty="0">
                          <a:highlight>
                            <a:srgbClr val="FFFF00"/>
                          </a:highlight>
                          <a:latin typeface="Calibri" panose="020F0502020204030204" pitchFamily="34" charset="0"/>
                        </a:rPr>
                        <a:t>courts can help protect citizens </a:t>
                      </a:r>
                      <a:r>
                        <a:rPr lang="en-GB" sz="2000" b="0" i="0" u="none" strike="noStrike" baseline="0" dirty="0">
                          <a:latin typeface="Calibri" panose="020F0502020204030204" pitchFamily="34" charset="0"/>
                        </a:rPr>
                        <a:t>from human rights violations. </a:t>
                      </a:r>
                      <a:endParaRPr lang="en-US" sz="2000" dirty="0"/>
                    </a:p>
                  </a:txBody>
                  <a:tcPr/>
                </a:tc>
                <a:tc>
                  <a:txBody>
                    <a:bodyPr/>
                    <a:lstStyle/>
                    <a:p>
                      <a:pPr marR="0" algn="r" rtl="0"/>
                      <a:r>
                        <a:rPr lang="en-ZA" sz="2000" b="0" i="0" u="none" strike="noStrike" baseline="0" dirty="0">
                          <a:latin typeface="Calibri" panose="020F0502020204030204" pitchFamily="34" charset="0"/>
                        </a:rPr>
                        <a:t>(1 + 2) (3)</a:t>
                      </a:r>
                    </a:p>
                    <a:p>
                      <a:pPr marR="0" algn="r" rtl="0"/>
                      <a:r>
                        <a:rPr lang="en-ZA" sz="2000" b="0" i="1" u="none" strike="noStrike" baseline="0" dirty="0">
                          <a:latin typeface="Calibri" panose="020F0502020204030204" pitchFamily="34" charset="0"/>
                        </a:rPr>
                        <a:t>(</a:t>
                      </a:r>
                      <a:r>
                        <a:rPr lang="en-ZA" sz="2000" b="0" i="1" u="none" strike="noStrike" baseline="0" dirty="0" err="1">
                          <a:latin typeface="Calibri" panose="020F0502020204030204" pitchFamily="34" charset="0"/>
                        </a:rPr>
                        <a:t>DHR</a:t>
                      </a:r>
                      <a:r>
                        <a:rPr lang="en-ZA" sz="2000" b="0" i="1" u="none" strike="noStrike" baseline="0" dirty="0">
                          <a:latin typeface="Calibri" panose="020F0502020204030204" pitchFamily="34" charset="0"/>
                        </a:rPr>
                        <a:t> – Lower Order)</a:t>
                      </a:r>
                    </a:p>
                    <a:p>
                      <a:pPr algn="r"/>
                      <a:endParaRPr lang="en-US" sz="2000" dirty="0"/>
                    </a:p>
                  </a:txBody>
                  <a:tcPr/>
                </a:tc>
                <a:extLst>
                  <a:ext uri="{0D108BD9-81ED-4DB2-BD59-A6C34878D82A}">
                    <a16:rowId xmlns:a16="http://schemas.microsoft.com/office/drawing/2014/main" val="3398872545"/>
                  </a:ext>
                </a:extLst>
              </a:tr>
              <a:tr h="1162385">
                <a:tc>
                  <a:txBody>
                    <a:bodyPr/>
                    <a:lstStyle/>
                    <a:p>
                      <a:r>
                        <a:rPr lang="en-GB" sz="2000" dirty="0"/>
                        <a:t>2.2</a:t>
                      </a:r>
                      <a:endParaRPr lang="en-US" sz="2000" dirty="0"/>
                    </a:p>
                  </a:txBody>
                  <a:tcPr/>
                </a:tc>
                <a:tc>
                  <a:txBody>
                    <a:bodyPr/>
                    <a:lstStyle/>
                    <a:p>
                      <a:r>
                        <a:rPr lang="en-GB" sz="2000" b="0" i="0" u="none" strike="noStrike" baseline="0" dirty="0">
                          <a:latin typeface="Calibri" panose="020F0502020204030204" pitchFamily="34" charset="0"/>
                        </a:rPr>
                        <a:t>Provide THREE </a:t>
                      </a:r>
                      <a:r>
                        <a:rPr lang="en-GB" sz="2000" b="0" i="0" u="none" strike="noStrike" baseline="0" dirty="0">
                          <a:highlight>
                            <a:srgbClr val="FFFF00"/>
                          </a:highlight>
                          <a:latin typeface="Calibri" panose="020F0502020204030204" pitchFamily="34" charset="0"/>
                        </a:rPr>
                        <a:t>responsibilities</a:t>
                      </a:r>
                      <a:r>
                        <a:rPr lang="en-GB" sz="2000" b="0" i="0" u="none" strike="noStrike" baseline="0" dirty="0">
                          <a:latin typeface="Calibri" panose="020F0502020204030204" pitchFamily="34" charset="0"/>
                        </a:rPr>
                        <a:t> that should be upheld </a:t>
                      </a:r>
                      <a:r>
                        <a:rPr lang="en-GB" sz="2000" b="0" i="0" u="none" strike="noStrike" baseline="0" dirty="0">
                          <a:highlight>
                            <a:srgbClr val="FFFF00"/>
                          </a:highlight>
                          <a:latin typeface="Calibri" panose="020F0502020204030204" pitchFamily="34" charset="0"/>
                        </a:rPr>
                        <a:t>by the municipal government. </a:t>
                      </a:r>
                      <a:endParaRPr lang="en-US" sz="2000" dirty="0">
                        <a:highlight>
                          <a:srgbClr val="FFFF00"/>
                        </a:highlight>
                      </a:endParaRPr>
                    </a:p>
                  </a:txBody>
                  <a:tcPr/>
                </a:tc>
                <a:tc>
                  <a:txBody>
                    <a:bodyPr/>
                    <a:lstStyle/>
                    <a:p>
                      <a:pPr marR="0" algn="r" rtl="0"/>
                      <a:r>
                        <a:rPr lang="en-ZA" sz="2000" b="0" i="0" u="none" strike="noStrike" baseline="0" dirty="0">
                          <a:latin typeface="Calibri" panose="020F0502020204030204" pitchFamily="34" charset="0"/>
                        </a:rPr>
                        <a:t>(3 x 1) (3)</a:t>
                      </a:r>
                    </a:p>
                    <a:p>
                      <a:pPr marR="0" algn="r" rtl="0"/>
                      <a:r>
                        <a:rPr lang="en-ZA" sz="2000" b="0" i="1" u="none" strike="noStrike" baseline="0" dirty="0">
                          <a:latin typeface="Calibri" panose="020F0502020204030204" pitchFamily="34" charset="0"/>
                        </a:rPr>
                        <a:t>(SER – Lower Order)</a:t>
                      </a:r>
                    </a:p>
                    <a:p>
                      <a:pPr algn="r"/>
                      <a:endParaRPr lang="en-US" sz="2000" dirty="0"/>
                    </a:p>
                  </a:txBody>
                  <a:tcPr/>
                </a:tc>
                <a:extLst>
                  <a:ext uri="{0D108BD9-81ED-4DB2-BD59-A6C34878D82A}">
                    <a16:rowId xmlns:a16="http://schemas.microsoft.com/office/drawing/2014/main" val="3907089270"/>
                  </a:ext>
                </a:extLst>
              </a:tr>
              <a:tr h="1162385">
                <a:tc>
                  <a:txBody>
                    <a:bodyPr/>
                    <a:lstStyle/>
                    <a:p>
                      <a:r>
                        <a:rPr lang="en-GB" sz="2000" dirty="0"/>
                        <a:t>2.3</a:t>
                      </a:r>
                      <a:endParaRPr lang="en-US" sz="2000" dirty="0"/>
                    </a:p>
                  </a:txBody>
                  <a:tcPr/>
                </a:tc>
                <a:tc>
                  <a:txBody>
                    <a:bodyPr/>
                    <a:lstStyle/>
                    <a:p>
                      <a:pPr marR="0" algn="l" rtl="0"/>
                      <a:r>
                        <a:rPr lang="en-GB" sz="2000" b="0" i="0" u="none" strike="noStrike" baseline="0" dirty="0">
                          <a:latin typeface="Calibri" panose="020F0502020204030204" pitchFamily="34" charset="0"/>
                        </a:rPr>
                        <a:t>Describe FOUR </a:t>
                      </a:r>
                      <a:r>
                        <a:rPr lang="en-GB" sz="2000" b="0" i="0" u="none" strike="noStrike" baseline="0" dirty="0">
                          <a:highlight>
                            <a:srgbClr val="FFFF00"/>
                          </a:highlight>
                          <a:latin typeface="Calibri" panose="020F0502020204030204" pitchFamily="34" charset="0"/>
                        </a:rPr>
                        <a:t>forms of corruption </a:t>
                      </a:r>
                      <a:r>
                        <a:rPr lang="en-GB" sz="2000" b="0" i="0" u="none" strike="noStrike" baseline="0" dirty="0">
                          <a:latin typeface="Calibri" panose="020F0502020204030204" pitchFamily="34" charset="0"/>
                        </a:rPr>
                        <a:t>which may have been experienced </a:t>
                      </a:r>
                      <a:r>
                        <a:rPr lang="en-GB" sz="2000" b="0" i="0" u="none" strike="noStrike" baseline="0" dirty="0">
                          <a:highlight>
                            <a:srgbClr val="FFFF00"/>
                          </a:highlight>
                          <a:latin typeface="Calibri" panose="020F0502020204030204" pitchFamily="34" charset="0"/>
                        </a:rPr>
                        <a:t>by legal </a:t>
                      </a:r>
                      <a:r>
                        <a:rPr lang="en-ZA" sz="2000" b="0" i="0" u="none" strike="noStrike" baseline="0" dirty="0">
                          <a:highlight>
                            <a:srgbClr val="FFFF00"/>
                          </a:highlight>
                          <a:latin typeface="Calibri" panose="020F0502020204030204" pitchFamily="34" charset="0"/>
                        </a:rPr>
                        <a:t>officials. </a:t>
                      </a:r>
                      <a:endParaRPr lang="en-US" sz="2000" dirty="0">
                        <a:highlight>
                          <a:srgbClr val="FFFF00"/>
                        </a:highlight>
                      </a:endParaRPr>
                    </a:p>
                  </a:txBody>
                  <a:tcPr/>
                </a:tc>
                <a:tc>
                  <a:txBody>
                    <a:bodyPr/>
                    <a:lstStyle/>
                    <a:p>
                      <a:pPr marR="0" algn="r" rtl="0"/>
                      <a:r>
                        <a:rPr lang="en-ZA" sz="2000" b="0" i="0" u="none" strike="noStrike" baseline="0" dirty="0">
                          <a:latin typeface="Calibri" panose="020F0502020204030204" pitchFamily="34" charset="0"/>
                        </a:rPr>
                        <a:t>(4 x 2) (8)</a:t>
                      </a:r>
                    </a:p>
                    <a:p>
                      <a:pPr marR="0" algn="r" rtl="0"/>
                      <a:r>
                        <a:rPr lang="en-ZA" sz="2000" b="0" i="1" u="none" strike="noStrike" baseline="0" dirty="0">
                          <a:latin typeface="Calibri" panose="020F0502020204030204" pitchFamily="34" charset="0"/>
                        </a:rPr>
                        <a:t>(CCC – Middle Order)</a:t>
                      </a:r>
                    </a:p>
                    <a:p>
                      <a:pPr algn="r"/>
                      <a:endParaRPr lang="en-US" sz="2000" dirty="0"/>
                    </a:p>
                  </a:txBody>
                  <a:tcPr/>
                </a:tc>
                <a:extLst>
                  <a:ext uri="{0D108BD9-81ED-4DB2-BD59-A6C34878D82A}">
                    <a16:rowId xmlns:a16="http://schemas.microsoft.com/office/drawing/2014/main" val="257831806"/>
                  </a:ext>
                </a:extLst>
              </a:tr>
              <a:tr h="1162385">
                <a:tc>
                  <a:txBody>
                    <a:bodyPr/>
                    <a:lstStyle/>
                    <a:p>
                      <a:r>
                        <a:rPr lang="en-GB" sz="2000" dirty="0"/>
                        <a:t>2.4</a:t>
                      </a:r>
                      <a:endParaRPr lang="en-US" sz="2000" dirty="0"/>
                    </a:p>
                  </a:txBody>
                  <a:tcPr/>
                </a:tc>
                <a:tc>
                  <a:txBody>
                    <a:bodyPr/>
                    <a:lstStyle/>
                    <a:p>
                      <a:pPr marR="0" algn="l" rtl="0"/>
                      <a:r>
                        <a:rPr lang="en-GB" sz="2000" b="0" i="0" u="none" strike="noStrike" baseline="0" dirty="0">
                          <a:latin typeface="Calibri" panose="020F0502020204030204" pitchFamily="34" charset="0"/>
                        </a:rPr>
                        <a:t>Suggest THREE methods </a:t>
                      </a:r>
                      <a:r>
                        <a:rPr lang="en-GB" sz="2000" b="0" i="0" u="none" strike="noStrike" baseline="0" dirty="0">
                          <a:highlight>
                            <a:srgbClr val="FFFF00"/>
                          </a:highlight>
                          <a:latin typeface="Calibri" panose="020F0502020204030204" pitchFamily="34" charset="0"/>
                        </a:rPr>
                        <a:t>legal officials </a:t>
                      </a:r>
                      <a:r>
                        <a:rPr lang="en-GB" sz="2000" b="0" i="0" u="none" strike="noStrike" baseline="0" dirty="0">
                          <a:latin typeface="Calibri" panose="020F0502020204030204" pitchFamily="34" charset="0"/>
                        </a:rPr>
                        <a:t>could use to diffuse possible </a:t>
                      </a:r>
                      <a:r>
                        <a:rPr lang="en-GB" sz="2000" b="0" i="0" u="none" strike="noStrike" baseline="0" dirty="0">
                          <a:highlight>
                            <a:srgbClr val="FFFF00"/>
                          </a:highlight>
                          <a:latin typeface="Calibri" panose="020F0502020204030204" pitchFamily="34" charset="0"/>
                        </a:rPr>
                        <a:t>conflict situations</a:t>
                      </a:r>
                      <a:r>
                        <a:rPr lang="en-GB" sz="2000" b="0" i="0" u="none" strike="noStrike" baseline="0" dirty="0">
                          <a:latin typeface="Calibri" panose="020F0502020204030204" pitchFamily="34" charset="0"/>
                        </a:rPr>
                        <a:t> between </a:t>
                      </a:r>
                      <a:r>
                        <a:rPr lang="en-GB" sz="2000" b="0" i="0" u="none" strike="noStrike" baseline="0" dirty="0">
                          <a:highlight>
                            <a:srgbClr val="FFFF00"/>
                          </a:highlight>
                          <a:latin typeface="Calibri" panose="020F0502020204030204" pitchFamily="34" charset="0"/>
                        </a:rPr>
                        <a:t>themselves and citizens making use of the court system. </a:t>
                      </a:r>
                      <a:endParaRPr lang="en-US" sz="2000" dirty="0">
                        <a:highlight>
                          <a:srgbClr val="FFFF00"/>
                        </a:highlight>
                      </a:endParaRPr>
                    </a:p>
                  </a:txBody>
                  <a:tcPr/>
                </a:tc>
                <a:tc>
                  <a:txBody>
                    <a:bodyPr/>
                    <a:lstStyle/>
                    <a:p>
                      <a:pPr marR="0" algn="r" rtl="0"/>
                      <a:r>
                        <a:rPr lang="en-ZA" sz="2000" b="0" i="0" u="none" strike="noStrike" baseline="0" dirty="0">
                          <a:latin typeface="Calibri" panose="020F0502020204030204" pitchFamily="34" charset="0"/>
                        </a:rPr>
                        <a:t>(3 x 2) (6)</a:t>
                      </a:r>
                    </a:p>
                    <a:p>
                      <a:pPr marR="0" algn="r" rtl="0"/>
                      <a:r>
                        <a:rPr lang="en-ZA" sz="2000" b="0" i="1" u="none" strike="noStrike" baseline="0" dirty="0">
                          <a:latin typeface="Calibri" panose="020F0502020204030204" pitchFamily="34" charset="0"/>
                        </a:rPr>
                        <a:t>(DSS – Higher Order)</a:t>
                      </a:r>
                    </a:p>
                    <a:p>
                      <a:pPr algn="r"/>
                      <a:endParaRPr lang="en-US" sz="2000" dirty="0"/>
                    </a:p>
                  </a:txBody>
                  <a:tcPr/>
                </a:tc>
                <a:extLst>
                  <a:ext uri="{0D108BD9-81ED-4DB2-BD59-A6C34878D82A}">
                    <a16:rowId xmlns:a16="http://schemas.microsoft.com/office/drawing/2014/main" val="624094832"/>
                  </a:ext>
                </a:extLst>
              </a:tr>
            </a:tbl>
          </a:graphicData>
        </a:graphic>
      </p:graphicFrame>
      <p:sp>
        <p:nvSpPr>
          <p:cNvPr id="7" name="Oval 6">
            <a:extLst>
              <a:ext uri="{FF2B5EF4-FFF2-40B4-BE49-F238E27FC236}">
                <a16:creationId xmlns:a16="http://schemas.microsoft.com/office/drawing/2014/main" id="{E294924D-8843-984A-88DE-63BF9950111F}"/>
              </a:ext>
            </a:extLst>
          </p:cNvPr>
          <p:cNvSpPr/>
          <p:nvPr/>
        </p:nvSpPr>
        <p:spPr>
          <a:xfrm>
            <a:off x="980661" y="719667"/>
            <a:ext cx="1020418" cy="46875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9EA271AD-0DF1-BE0D-A43A-A3F4BEB5E09D}"/>
              </a:ext>
            </a:extLst>
          </p:cNvPr>
          <p:cNvSpPr/>
          <p:nvPr/>
        </p:nvSpPr>
        <p:spPr>
          <a:xfrm>
            <a:off x="5815920" y="719667"/>
            <a:ext cx="2161889" cy="42887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FE315011-4F6C-89EE-F3E8-ADD9A15F69D8}"/>
              </a:ext>
            </a:extLst>
          </p:cNvPr>
          <p:cNvSpPr/>
          <p:nvPr/>
        </p:nvSpPr>
        <p:spPr>
          <a:xfrm>
            <a:off x="968770" y="1907826"/>
            <a:ext cx="1138326" cy="331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1ADBC167-62CD-63BB-65C1-35E80697CDE0}"/>
              </a:ext>
            </a:extLst>
          </p:cNvPr>
          <p:cNvSpPr/>
          <p:nvPr/>
        </p:nvSpPr>
        <p:spPr>
          <a:xfrm>
            <a:off x="980661" y="3095985"/>
            <a:ext cx="1138327" cy="331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7BCA24D-561C-7008-1F05-9C1A6D6CFF28}"/>
              </a:ext>
            </a:extLst>
          </p:cNvPr>
          <p:cNvSpPr/>
          <p:nvPr/>
        </p:nvSpPr>
        <p:spPr>
          <a:xfrm>
            <a:off x="503073" y="5689837"/>
            <a:ext cx="8802410" cy="923330"/>
          </a:xfrm>
          <a:prstGeom prst="rect">
            <a:avLst/>
          </a:prstGeom>
          <a:noFill/>
        </p:spPr>
        <p:txBody>
          <a:bodyPr wrap="none" lIns="91440" tIns="45720" rIns="91440" bIns="45720">
            <a:spAutoFit/>
          </a:bodyPr>
          <a:lstStyle/>
          <a:p>
            <a:pPr algn="ctr"/>
            <a:r>
              <a:rPr lang="en-GB" sz="5400" b="1" dirty="0">
                <a:ln w="22225">
                  <a:solidFill>
                    <a:schemeClr val="accent2"/>
                  </a:solidFill>
                  <a:prstDash val="solid"/>
                </a:ln>
                <a:solidFill>
                  <a:schemeClr val="accent2">
                    <a:lumMod val="40000"/>
                    <a:lumOff val="60000"/>
                  </a:schemeClr>
                </a:solidFill>
              </a:rPr>
              <a:t>2) Read for understanding</a:t>
            </a:r>
          </a:p>
        </p:txBody>
      </p:sp>
      <p:sp>
        <p:nvSpPr>
          <p:cNvPr id="4" name="Oval 3">
            <a:extLst>
              <a:ext uri="{FF2B5EF4-FFF2-40B4-BE49-F238E27FC236}">
                <a16:creationId xmlns:a16="http://schemas.microsoft.com/office/drawing/2014/main" id="{2FC05B8C-D2CB-BC42-A964-B159B8D36996}"/>
              </a:ext>
            </a:extLst>
          </p:cNvPr>
          <p:cNvSpPr/>
          <p:nvPr/>
        </p:nvSpPr>
        <p:spPr>
          <a:xfrm>
            <a:off x="968769" y="4234686"/>
            <a:ext cx="1138327" cy="33179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logo with a person in the middle&#10;&#10;Description automatically generated">
            <a:extLst>
              <a:ext uri="{FF2B5EF4-FFF2-40B4-BE49-F238E27FC236}">
                <a16:creationId xmlns:a16="http://schemas.microsoft.com/office/drawing/2014/main" id="{9BED8D3A-3EA0-544C-3DFC-F776995A4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4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16E51-EBAC-FD23-40F4-E6D990D8847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226C7F5-BC2D-D737-A448-50C512D6C30A}"/>
              </a:ext>
            </a:extLst>
          </p:cNvPr>
          <p:cNvGraphicFramePr>
            <a:graphicFrameLocks noGrp="1"/>
          </p:cNvGraphicFramePr>
          <p:nvPr>
            <p:extLst>
              <p:ext uri="{D42A27DB-BD31-4B8C-83A1-F6EECF244321}">
                <p14:modId xmlns:p14="http://schemas.microsoft.com/office/powerpoint/2010/main" val="2156333909"/>
              </p:ext>
            </p:extLst>
          </p:nvPr>
        </p:nvGraphicFramePr>
        <p:xfrm>
          <a:off x="432313" y="320040"/>
          <a:ext cx="4403024" cy="5725137"/>
        </p:xfrm>
        <a:graphic>
          <a:graphicData uri="http://schemas.openxmlformats.org/drawingml/2006/table">
            <a:tbl>
              <a:tblPr firstRow="1" bandRow="1">
                <a:tableStyleId>{5940675A-B579-460E-94D1-54222C63F5DA}</a:tableStyleId>
              </a:tblPr>
              <a:tblGrid>
                <a:gridCol w="4403024">
                  <a:extLst>
                    <a:ext uri="{9D8B030D-6E8A-4147-A177-3AD203B41FA5}">
                      <a16:colId xmlns:a16="http://schemas.microsoft.com/office/drawing/2014/main" val="3551104240"/>
                    </a:ext>
                  </a:extLst>
                </a:gridCol>
              </a:tblGrid>
              <a:tr h="1463677">
                <a:tc>
                  <a:txBody>
                    <a:bodyPr/>
                    <a:lstStyle/>
                    <a:p>
                      <a:pPr marR="0" algn="r" rtl="0"/>
                      <a:r>
                        <a:rPr lang="en-ZA" sz="3200" b="0" i="0" u="none" strike="noStrike" baseline="0" dirty="0">
                          <a:latin typeface="Calibri" panose="020F0502020204030204" pitchFamily="34" charset="0"/>
                        </a:rPr>
                        <a:t>(1 + 2) (3)</a:t>
                      </a:r>
                    </a:p>
                    <a:p>
                      <a:pPr marR="0" algn="r" rtl="0"/>
                      <a:r>
                        <a:rPr lang="en-ZA" sz="3200" b="0" i="1" u="none" strike="noStrike" baseline="0" dirty="0">
                          <a:latin typeface="Calibri" panose="020F0502020204030204" pitchFamily="34" charset="0"/>
                        </a:rPr>
                        <a:t>(</a:t>
                      </a:r>
                      <a:r>
                        <a:rPr lang="en-ZA" sz="3200" b="0" i="1" u="none" strike="noStrike" baseline="0" dirty="0" err="1">
                          <a:latin typeface="Calibri" panose="020F0502020204030204" pitchFamily="34" charset="0"/>
                        </a:rPr>
                        <a:t>DHR</a:t>
                      </a:r>
                      <a:r>
                        <a:rPr lang="en-ZA" sz="3200" b="0" i="1" u="none" strike="noStrike" baseline="0" dirty="0">
                          <a:latin typeface="Calibri" panose="020F0502020204030204" pitchFamily="34" charset="0"/>
                        </a:rPr>
                        <a:t> – Lower Order)</a:t>
                      </a:r>
                    </a:p>
                  </a:txBody>
                  <a:tcPr/>
                </a:tc>
                <a:extLst>
                  <a:ext uri="{0D108BD9-81ED-4DB2-BD59-A6C34878D82A}">
                    <a16:rowId xmlns:a16="http://schemas.microsoft.com/office/drawing/2014/main" val="3398872545"/>
                  </a:ext>
                </a:extLst>
              </a:tr>
              <a:tr h="1463677">
                <a:tc>
                  <a:txBody>
                    <a:bodyPr/>
                    <a:lstStyle/>
                    <a:p>
                      <a:pPr marR="0" algn="r" rtl="0"/>
                      <a:r>
                        <a:rPr lang="en-ZA" sz="3200" b="0" i="0" u="none" strike="noStrike" baseline="0" dirty="0">
                          <a:latin typeface="Calibri" panose="020F0502020204030204" pitchFamily="34" charset="0"/>
                        </a:rPr>
                        <a:t>(3 x 1) (3)</a:t>
                      </a:r>
                    </a:p>
                    <a:p>
                      <a:pPr marR="0" algn="r" rtl="0"/>
                      <a:r>
                        <a:rPr lang="en-ZA" sz="3200" b="0" i="1" u="none" strike="noStrike" baseline="0" dirty="0">
                          <a:latin typeface="Calibri" panose="020F0502020204030204" pitchFamily="34" charset="0"/>
                        </a:rPr>
                        <a:t>(SER – Lower Order)</a:t>
                      </a:r>
                    </a:p>
                  </a:txBody>
                  <a:tcPr/>
                </a:tc>
                <a:extLst>
                  <a:ext uri="{0D108BD9-81ED-4DB2-BD59-A6C34878D82A}">
                    <a16:rowId xmlns:a16="http://schemas.microsoft.com/office/drawing/2014/main" val="3907089270"/>
                  </a:ext>
                </a:extLst>
              </a:tr>
              <a:tr h="1463677">
                <a:tc>
                  <a:txBody>
                    <a:bodyPr/>
                    <a:lstStyle/>
                    <a:p>
                      <a:pPr marR="0" algn="r" rtl="0"/>
                      <a:r>
                        <a:rPr lang="en-ZA" sz="3200" b="0" i="0" u="none" strike="noStrike" baseline="0" dirty="0">
                          <a:latin typeface="Calibri" panose="020F0502020204030204" pitchFamily="34" charset="0"/>
                        </a:rPr>
                        <a:t>(4 x 2) (8)</a:t>
                      </a:r>
                    </a:p>
                    <a:p>
                      <a:pPr marR="0" algn="r" rtl="0"/>
                      <a:r>
                        <a:rPr lang="en-ZA" sz="3200" b="0" i="1" u="none" strike="noStrike" baseline="0" dirty="0">
                          <a:latin typeface="Calibri" panose="020F0502020204030204" pitchFamily="34" charset="0"/>
                        </a:rPr>
                        <a:t>(CCC – Middle Order)</a:t>
                      </a:r>
                    </a:p>
                  </a:txBody>
                  <a:tcPr/>
                </a:tc>
                <a:extLst>
                  <a:ext uri="{0D108BD9-81ED-4DB2-BD59-A6C34878D82A}">
                    <a16:rowId xmlns:a16="http://schemas.microsoft.com/office/drawing/2014/main" val="257831806"/>
                  </a:ext>
                </a:extLst>
              </a:tr>
              <a:tr h="1334106">
                <a:tc>
                  <a:txBody>
                    <a:bodyPr/>
                    <a:lstStyle/>
                    <a:p>
                      <a:pPr marR="0" algn="r" rtl="0"/>
                      <a:r>
                        <a:rPr lang="en-ZA" sz="3200" b="0" i="0" u="none" strike="noStrike" baseline="0" dirty="0">
                          <a:latin typeface="Calibri" panose="020F0502020204030204" pitchFamily="34" charset="0"/>
                        </a:rPr>
                        <a:t>(3 x 2) (6)</a:t>
                      </a:r>
                    </a:p>
                    <a:p>
                      <a:pPr marR="0" algn="r" rtl="0"/>
                      <a:r>
                        <a:rPr lang="en-ZA" sz="3200" b="0" i="1" u="none" strike="noStrike" baseline="0" dirty="0">
                          <a:latin typeface="Calibri" panose="020F0502020204030204" pitchFamily="34" charset="0"/>
                        </a:rPr>
                        <a:t>(DSS – Higher Order)</a:t>
                      </a:r>
                    </a:p>
                  </a:txBody>
                  <a:tcPr/>
                </a:tc>
                <a:extLst>
                  <a:ext uri="{0D108BD9-81ED-4DB2-BD59-A6C34878D82A}">
                    <a16:rowId xmlns:a16="http://schemas.microsoft.com/office/drawing/2014/main" val="624094832"/>
                  </a:ext>
                </a:extLst>
              </a:tr>
            </a:tbl>
          </a:graphicData>
        </a:graphic>
      </p:graphicFrame>
      <p:sp>
        <p:nvSpPr>
          <p:cNvPr id="6" name="Rectangle 5">
            <a:extLst>
              <a:ext uri="{FF2B5EF4-FFF2-40B4-BE49-F238E27FC236}">
                <a16:creationId xmlns:a16="http://schemas.microsoft.com/office/drawing/2014/main" id="{9370B36F-EF74-0B29-79F6-4779E270DA3F}"/>
              </a:ext>
            </a:extLst>
          </p:cNvPr>
          <p:cNvSpPr/>
          <p:nvPr/>
        </p:nvSpPr>
        <p:spPr>
          <a:xfrm>
            <a:off x="2674718" y="5902617"/>
            <a:ext cx="9417963" cy="923330"/>
          </a:xfrm>
          <a:prstGeom prst="rect">
            <a:avLst/>
          </a:prstGeom>
          <a:noFill/>
        </p:spPr>
        <p:txBody>
          <a:bodyPr wrap="square" lIns="91440" tIns="45720" rIns="91440" bIns="45720">
            <a:spAutoFit/>
          </a:bodyPr>
          <a:lstStyle/>
          <a:p>
            <a:pPr algn="ctr"/>
            <a:r>
              <a:rPr lang="en-GB" sz="5400" b="1" dirty="0">
                <a:ln w="22225">
                  <a:solidFill>
                    <a:schemeClr val="accent2"/>
                  </a:solidFill>
                  <a:prstDash val="solid"/>
                </a:ln>
                <a:solidFill>
                  <a:schemeClr val="accent2">
                    <a:lumMod val="40000"/>
                    <a:lumOff val="60000"/>
                  </a:schemeClr>
                </a:solidFill>
              </a:rPr>
              <a:t>3) Mark allocation is a guide</a:t>
            </a:r>
          </a:p>
        </p:txBody>
      </p:sp>
      <p:sp>
        <p:nvSpPr>
          <p:cNvPr id="4" name="Oval 3">
            <a:extLst>
              <a:ext uri="{FF2B5EF4-FFF2-40B4-BE49-F238E27FC236}">
                <a16:creationId xmlns:a16="http://schemas.microsoft.com/office/drawing/2014/main" id="{98A386FD-24B7-07E4-4021-7B894406DD7C}"/>
              </a:ext>
            </a:extLst>
          </p:cNvPr>
          <p:cNvSpPr/>
          <p:nvPr/>
        </p:nvSpPr>
        <p:spPr>
          <a:xfrm>
            <a:off x="2753142" y="1748419"/>
            <a:ext cx="2336764" cy="69051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Left Arrow 8">
            <a:extLst>
              <a:ext uri="{FF2B5EF4-FFF2-40B4-BE49-F238E27FC236}">
                <a16:creationId xmlns:a16="http://schemas.microsoft.com/office/drawing/2014/main" id="{F92E9D63-70F0-C589-674A-5ACF90B06915}"/>
              </a:ext>
            </a:extLst>
          </p:cNvPr>
          <p:cNvSpPr/>
          <p:nvPr/>
        </p:nvSpPr>
        <p:spPr>
          <a:xfrm>
            <a:off x="5241616" y="1835257"/>
            <a:ext cx="2217901" cy="51683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D1EAF41-4A09-23C6-63FB-822FBB670985}"/>
              </a:ext>
            </a:extLst>
          </p:cNvPr>
          <p:cNvSpPr/>
          <p:nvPr/>
        </p:nvSpPr>
        <p:spPr>
          <a:xfrm>
            <a:off x="7611227" y="1845097"/>
            <a:ext cx="2680541" cy="430887"/>
          </a:xfrm>
          <a:prstGeom prst="rect">
            <a:avLst/>
          </a:prstGeom>
          <a:noFill/>
        </p:spPr>
        <p:txBody>
          <a:bodyPr wrap="none" lIns="91440" tIns="45720" rIns="91440" bIns="45720">
            <a:spAutoFit/>
          </a:bodyPr>
          <a:lstStyle/>
          <a:p>
            <a:pPr algn="ctr"/>
            <a:r>
              <a:rPr lang="en-GB" sz="2200" dirty="0">
                <a:ln w="0"/>
                <a:solidFill>
                  <a:schemeClr val="accent1"/>
                </a:solidFill>
                <a:effectLst>
                  <a:outerShdw blurRad="38100" dist="25400" dir="5400000" algn="ctr" rotWithShape="0">
                    <a:srgbClr val="6E747A">
                      <a:alpha val="43000"/>
                    </a:srgbClr>
                  </a:outerShdw>
                </a:effectLst>
              </a:rPr>
              <a:t>Definition/statement</a:t>
            </a:r>
            <a:endParaRPr lang="en-GB" sz="2200" b="0" cap="none" spc="0" dirty="0">
              <a:ln w="0"/>
              <a:solidFill>
                <a:schemeClr val="accent1"/>
              </a:solidFill>
              <a:effectLst>
                <a:outerShdw blurRad="38100" dist="25400" dir="5400000" algn="ctr" rotWithShape="0">
                  <a:srgbClr val="6E747A">
                    <a:alpha val="43000"/>
                  </a:srgbClr>
                </a:outerShdw>
              </a:effectLst>
            </a:endParaRPr>
          </a:p>
        </p:txBody>
      </p:sp>
      <p:sp>
        <p:nvSpPr>
          <p:cNvPr id="11" name="Left Arrow 10">
            <a:extLst>
              <a:ext uri="{FF2B5EF4-FFF2-40B4-BE49-F238E27FC236}">
                <a16:creationId xmlns:a16="http://schemas.microsoft.com/office/drawing/2014/main" id="{6619D8FE-3986-E5B2-1798-4FF5DA20AE18}"/>
              </a:ext>
            </a:extLst>
          </p:cNvPr>
          <p:cNvSpPr/>
          <p:nvPr/>
        </p:nvSpPr>
        <p:spPr>
          <a:xfrm>
            <a:off x="5344473" y="3228581"/>
            <a:ext cx="2012189" cy="51683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C95CC1-76F5-DEB5-5C0D-0B2BD36A98FB}"/>
              </a:ext>
            </a:extLst>
          </p:cNvPr>
          <p:cNvSpPr/>
          <p:nvPr/>
        </p:nvSpPr>
        <p:spPr>
          <a:xfrm>
            <a:off x="7410735" y="3243821"/>
            <a:ext cx="4690708" cy="430887"/>
          </a:xfrm>
          <a:prstGeom prst="rect">
            <a:avLst/>
          </a:prstGeom>
          <a:noFill/>
        </p:spPr>
        <p:txBody>
          <a:bodyPr wrap="none" lIns="91440" tIns="45720" rIns="91440" bIns="45720">
            <a:spAutoFit/>
          </a:bodyPr>
          <a:lstStyle/>
          <a:p>
            <a:pPr algn="ctr"/>
            <a:r>
              <a:rPr lang="en-GB" sz="2200" dirty="0">
                <a:ln w="0"/>
                <a:solidFill>
                  <a:schemeClr val="accent1"/>
                </a:solidFill>
                <a:effectLst>
                  <a:outerShdw blurRad="38100" dist="25400" dir="5400000" algn="ctr" rotWithShape="0">
                    <a:srgbClr val="6E747A">
                      <a:alpha val="43000"/>
                    </a:srgbClr>
                  </a:outerShdw>
                </a:effectLst>
              </a:rPr>
              <a:t>Statement and qualifier/explanation</a:t>
            </a:r>
            <a:endParaRPr lang="en-GB" sz="2200" b="0" cap="none" spc="0" dirty="0">
              <a:ln w="0"/>
              <a:solidFill>
                <a:schemeClr val="accent1"/>
              </a:solidFill>
              <a:effectLst>
                <a:outerShdw blurRad="38100" dist="25400" dir="5400000" algn="ctr" rotWithShape="0">
                  <a:srgbClr val="6E747A">
                    <a:alpha val="43000"/>
                  </a:srgbClr>
                </a:outerShdw>
              </a:effectLst>
            </a:endParaRPr>
          </a:p>
        </p:txBody>
      </p:sp>
      <p:sp>
        <p:nvSpPr>
          <p:cNvPr id="14" name="Left Arrow 13">
            <a:extLst>
              <a:ext uri="{FF2B5EF4-FFF2-40B4-BE49-F238E27FC236}">
                <a16:creationId xmlns:a16="http://schemas.microsoft.com/office/drawing/2014/main" id="{9E4CDC29-FF32-46D3-5997-44AC6C04EC29}"/>
              </a:ext>
            </a:extLst>
          </p:cNvPr>
          <p:cNvSpPr/>
          <p:nvPr/>
        </p:nvSpPr>
        <p:spPr>
          <a:xfrm>
            <a:off x="5344474" y="4729383"/>
            <a:ext cx="2012189" cy="51683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145419E-0CB2-C131-859F-2A72A1194233}"/>
              </a:ext>
            </a:extLst>
          </p:cNvPr>
          <p:cNvSpPr/>
          <p:nvPr/>
        </p:nvSpPr>
        <p:spPr>
          <a:xfrm>
            <a:off x="7399357" y="4642545"/>
            <a:ext cx="4690708" cy="1107996"/>
          </a:xfrm>
          <a:prstGeom prst="rect">
            <a:avLst/>
          </a:prstGeom>
          <a:noFill/>
        </p:spPr>
        <p:txBody>
          <a:bodyPr wrap="none" lIns="91440" tIns="45720" rIns="91440" bIns="45720">
            <a:spAutoFit/>
          </a:bodyPr>
          <a:lstStyle/>
          <a:p>
            <a:pPr algn="ctr"/>
            <a:r>
              <a:rPr lang="en-GB" sz="2200" dirty="0">
                <a:ln w="0"/>
                <a:solidFill>
                  <a:schemeClr val="accent1"/>
                </a:solidFill>
                <a:effectLst>
                  <a:outerShdw blurRad="38100" dist="25400" dir="5400000" algn="ctr" rotWithShape="0">
                    <a:srgbClr val="6E747A">
                      <a:alpha val="43000"/>
                    </a:srgbClr>
                  </a:outerShdw>
                </a:effectLst>
              </a:rPr>
              <a:t>Statement and qualifier/explanation</a:t>
            </a:r>
          </a:p>
          <a:p>
            <a:pPr algn="ctr"/>
            <a:r>
              <a:rPr lang="en-GB" sz="2200" b="0" cap="none" spc="0" dirty="0">
                <a:ln w="0"/>
                <a:solidFill>
                  <a:schemeClr val="accent1"/>
                </a:solidFill>
                <a:effectLst>
                  <a:outerShdw blurRad="38100" dist="25400" dir="5400000" algn="ctr" rotWithShape="0">
                    <a:srgbClr val="6E747A">
                      <a:alpha val="43000"/>
                    </a:srgbClr>
                  </a:outerShdw>
                </a:effectLst>
              </a:rPr>
              <a:t>If (3x3) marks, add </a:t>
            </a:r>
            <a:r>
              <a:rPr lang="en-GB" sz="2200" dirty="0">
                <a:ln w="0"/>
                <a:solidFill>
                  <a:schemeClr val="accent1"/>
                </a:solidFill>
                <a:effectLst>
                  <a:outerShdw blurRad="38100" dist="25400" dir="5400000" algn="ctr" rotWithShape="0">
                    <a:srgbClr val="6E747A">
                      <a:alpha val="43000"/>
                    </a:srgbClr>
                  </a:outerShdw>
                </a:effectLst>
              </a:rPr>
              <a:t>an outcome</a:t>
            </a:r>
          </a:p>
          <a:p>
            <a:pPr algn="ctr"/>
            <a:endParaRPr lang="en-GB" sz="2200" b="0" cap="none" spc="0" dirty="0">
              <a:ln w="0"/>
              <a:solidFill>
                <a:schemeClr val="accent1"/>
              </a:solidFill>
              <a:effectLst>
                <a:outerShdw blurRad="38100" dist="25400" dir="5400000" algn="ctr" rotWithShape="0">
                  <a:srgbClr val="6E747A">
                    <a:alpha val="43000"/>
                  </a:srgbClr>
                </a:outerShdw>
              </a:effectLst>
            </a:endParaRPr>
          </a:p>
        </p:txBody>
      </p:sp>
      <p:sp>
        <p:nvSpPr>
          <p:cNvPr id="5" name="Oval 4">
            <a:extLst>
              <a:ext uri="{FF2B5EF4-FFF2-40B4-BE49-F238E27FC236}">
                <a16:creationId xmlns:a16="http://schemas.microsoft.com/office/drawing/2014/main" id="{9763AC9B-4416-6F62-EC9D-93DB617B16B2}"/>
              </a:ext>
            </a:extLst>
          </p:cNvPr>
          <p:cNvSpPr/>
          <p:nvPr/>
        </p:nvSpPr>
        <p:spPr>
          <a:xfrm>
            <a:off x="2753142" y="3180778"/>
            <a:ext cx="2336764" cy="69051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865B6DB3-B0F4-8F77-F5D7-9F70BABCEA79}"/>
              </a:ext>
            </a:extLst>
          </p:cNvPr>
          <p:cNvSpPr/>
          <p:nvPr/>
        </p:nvSpPr>
        <p:spPr>
          <a:xfrm>
            <a:off x="2753142" y="4642545"/>
            <a:ext cx="2336764" cy="69051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logo with a person in the middle&#10;&#10;Description automatically generated">
            <a:extLst>
              <a:ext uri="{FF2B5EF4-FFF2-40B4-BE49-F238E27FC236}">
                <a16:creationId xmlns:a16="http://schemas.microsoft.com/office/drawing/2014/main" id="{74B662F3-2E95-DD08-3A6E-E2DFC8822B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736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DC01E-FDD6-1B33-1D7D-A785E2A2D6C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09CD1B5-694E-59FC-3B7F-7FBEE1544DA8}"/>
              </a:ext>
            </a:extLst>
          </p:cNvPr>
          <p:cNvSpPr>
            <a:spLocks noGrp="1"/>
          </p:cNvSpPr>
          <p:nvPr>
            <p:ph type="body" idx="1"/>
          </p:nvPr>
        </p:nvSpPr>
        <p:spPr/>
        <p:txBody>
          <a:bodyPr/>
          <a:lstStyle/>
          <a:p>
            <a:endParaRPr lang="en-US"/>
          </a:p>
        </p:txBody>
      </p:sp>
      <p:sp>
        <p:nvSpPr>
          <p:cNvPr id="4" name="Text Placeholder 3">
            <a:extLst>
              <a:ext uri="{FF2B5EF4-FFF2-40B4-BE49-F238E27FC236}">
                <a16:creationId xmlns:a16="http://schemas.microsoft.com/office/drawing/2014/main" id="{87ABE501-4120-96B8-2786-B2181B492D11}"/>
              </a:ext>
            </a:extLst>
          </p:cNvPr>
          <p:cNvSpPr>
            <a:spLocks noGrp="1"/>
          </p:cNvSpPr>
          <p:nvPr>
            <p:ph type="body" idx="2"/>
          </p:nvPr>
        </p:nvSpPr>
        <p:spPr/>
        <p:txBody>
          <a:bodyPr/>
          <a:lstStyle/>
          <a:p>
            <a:endParaRPr lang="en-US"/>
          </a:p>
        </p:txBody>
      </p:sp>
      <p:pic>
        <p:nvPicPr>
          <p:cNvPr id="6" name="Picture 5" descr="A child sitting at a desk with a book&#10;&#10;AI-generated content may be incorrect.">
            <a:extLst>
              <a:ext uri="{FF2B5EF4-FFF2-40B4-BE49-F238E27FC236}">
                <a16:creationId xmlns:a16="http://schemas.microsoft.com/office/drawing/2014/main" id="{8FB8599A-A60B-9387-209E-C4B3B7A711A5}"/>
              </a:ext>
            </a:extLst>
          </p:cNvPr>
          <p:cNvPicPr>
            <a:picLocks noChangeAspect="1"/>
          </p:cNvPicPr>
          <p:nvPr/>
        </p:nvPicPr>
        <p:blipFill>
          <a:blip r:embed="rId3"/>
          <a:stretch>
            <a:fillRect/>
          </a:stretch>
        </p:blipFill>
        <p:spPr>
          <a:xfrm>
            <a:off x="0" y="0"/>
            <a:ext cx="12190476" cy="6965986"/>
          </a:xfrm>
          <a:prstGeom prst="rect">
            <a:avLst/>
          </a:prstGeom>
        </p:spPr>
      </p:pic>
      <p:pic>
        <p:nvPicPr>
          <p:cNvPr id="5" name="Picture 4" descr="A logo with a person in the middle&#10;&#10;Description automatically generated">
            <a:extLst>
              <a:ext uri="{FF2B5EF4-FFF2-40B4-BE49-F238E27FC236}">
                <a16:creationId xmlns:a16="http://schemas.microsoft.com/office/drawing/2014/main" id="{0D6DB04D-37C4-40BB-68AE-68897469C9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1864" y="0"/>
            <a:ext cx="1628612" cy="56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413574"/>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0f9bb933567494aaa2a6b81286c406b8">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1d11c5b60a53f6d9f3b6cd84ce6302db"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3EFA2A-63A5-4874-8999-17FE3356DE7A}">
  <ds:schemaRefs>
    <ds:schemaRef ds:uri="http://schemas.microsoft.com/sharepoint/v3/contenttype/forms"/>
  </ds:schemaRefs>
</ds:datastoreItem>
</file>

<file path=customXml/itemProps2.xml><?xml version="1.0" encoding="utf-8"?>
<ds:datastoreItem xmlns:ds="http://schemas.openxmlformats.org/officeDocument/2006/customXml" ds:itemID="{A5C633BD-61AD-4A07-B429-067CA967B873}">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3.xml><?xml version="1.0" encoding="utf-8"?>
<ds:datastoreItem xmlns:ds="http://schemas.openxmlformats.org/officeDocument/2006/customXml" ds:itemID="{43316822-C807-4F9B-9AF3-59E219D4F0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1094</TotalTime>
  <Words>2297</Words>
  <Application>Microsoft Office PowerPoint</Application>
  <PresentationFormat>Widescreen</PresentationFormat>
  <Paragraphs>139</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Courier New</vt:lpstr>
      <vt:lpstr>Noto Sans Symbols</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Megan Botes</cp:lastModifiedBy>
  <cp:revision>17</cp:revision>
  <dcterms:created xsi:type="dcterms:W3CDTF">2021-02-27T11:19:06Z</dcterms:created>
  <dcterms:modified xsi:type="dcterms:W3CDTF">2025-05-06T08:10:42Z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