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14"/>
  </p:notesMasterIdLst>
  <p:sldIdLst>
    <p:sldId id="256" r:id="rId5"/>
    <p:sldId id="258" r:id="rId6"/>
    <p:sldId id="261" r:id="rId7"/>
    <p:sldId id="259" r:id="rId8"/>
    <p:sldId id="260" r:id="rId9"/>
    <p:sldId id="262" r:id="rId10"/>
    <p:sldId id="263" r:id="rId11"/>
    <p:sldId id="264" r:id="rId12"/>
    <p:sldId id="265" r:id="rId1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8" roundtripDataSignature="AMtx7mjeC6IaV/wEv+hZgTm0SC9yMctN2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848E517-1ECE-CE3D-EB7F-C6464ACCFB8A}" name="Megan Botes" initials="MB" userId="S::meganbotes@teenactiv.co.za::70568131-745a-489b-b4fe-9e78c579dd6d" providerId="AD"/>
  <p188:author id="{6B02515B-36B3-292E-DE67-9D5BCF1D6EC4}" name="Jamiel Landers" initials="JL" userId="S::Jamiel.Landers@westerncape.gov.za::8b0a88d1-29ec-4dbd-b0d0-83204ba8cb6d" providerId="AD"/>
  <p188:author id="{CBB4FAF6-CB0B-8D12-1DCE-41BE028DAB60}" name="Leigh-Ann Pringle" initials="" userId="S::Leigh-Ann.Pringle@westerncape.gov.za::90c27759-dcb2-4cfd-84bf-93ebcdd77db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882" autoAdjust="0"/>
    <p:restoredTop sz="81961" autoAdjust="0"/>
  </p:normalViewPr>
  <p:slideViewPr>
    <p:cSldViewPr snapToGrid="0">
      <p:cViewPr varScale="1">
        <p:scale>
          <a:sx n="67" d="100"/>
          <a:sy n="67" d="100"/>
        </p:scale>
        <p:origin x="566"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customschemas.google.com/relationships/presentationmetadata" Target="metadata"/><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2" Type="http://schemas.openxmlformats.org/officeDocument/2006/relationships/customXml" Target="../customXml/item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fee.global/litter-less-campaign-about"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youtube.com/watch?v=r7GhhgoJFRI&amp;t=76s"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l-NL" dirty="0"/>
              <a:t>Skyfie 1&amp;2 Inleiding (5 min)</a:t>
            </a:r>
          </a:p>
          <a:p>
            <a:pPr marL="0" lvl="0" indent="0" algn="l" rtl="0">
              <a:spcBef>
                <a:spcPts val="0"/>
              </a:spcBef>
              <a:spcAft>
                <a:spcPts val="0"/>
              </a:spcAft>
              <a:buNone/>
            </a:pPr>
            <a:endParaRPr dirty="0"/>
          </a:p>
          <a:p>
            <a:pPr marR="0" algn="l" rtl="0">
              <a:buClr>
                <a:srgbClr val="000000"/>
              </a:buClr>
              <a:buFont typeface="Noto Sans Symbols"/>
              <a:buChar char="●"/>
            </a:pPr>
            <a:r>
              <a:rPr lang="en-GB" sz="1100" b="1" i="0" u="none" strike="noStrike" baseline="0" dirty="0">
                <a:solidFill>
                  <a:srgbClr val="FF0000"/>
                </a:solidFill>
                <a:latin typeface="Calibri" panose="020F0502020204030204" pitchFamily="34" charset="0"/>
              </a:rPr>
              <a:t>Nota </a:t>
            </a:r>
            <a:r>
              <a:rPr lang="en-GB" sz="1100" b="1" i="0" u="none" strike="noStrike" baseline="0" dirty="0" err="1">
                <a:solidFill>
                  <a:srgbClr val="FF0000"/>
                </a:solidFill>
                <a:latin typeface="Calibri" panose="020F0502020204030204" pitchFamily="34" charset="0"/>
              </a:rPr>
              <a:t>aan</a:t>
            </a:r>
            <a:r>
              <a:rPr lang="en-GB" sz="1100" b="1" i="0" u="none" strike="noStrike" baseline="0" dirty="0">
                <a:solidFill>
                  <a:srgbClr val="FF0000"/>
                </a:solidFill>
                <a:latin typeface="Calibri" panose="020F0502020204030204" pitchFamily="34" charset="0"/>
              </a:rPr>
              <a:t> </a:t>
            </a:r>
            <a:r>
              <a:rPr lang="en-GB" sz="1100" b="1" i="0" u="none" strike="noStrike" baseline="0" dirty="0" err="1">
                <a:solidFill>
                  <a:srgbClr val="FF0000"/>
                </a:solidFill>
                <a:latin typeface="Calibri" panose="020F0502020204030204" pitchFamily="34" charset="0"/>
              </a:rPr>
              <a:t>onderwyser</a:t>
            </a:r>
            <a:r>
              <a:rPr lang="en-GB" sz="1100" b="1" i="0" u="none" strike="noStrike" baseline="0" dirty="0">
                <a:solidFill>
                  <a:srgbClr val="FF0000"/>
                </a:solidFill>
                <a:latin typeface="Calibri" panose="020F0502020204030204" pitchFamily="34" charset="0"/>
              </a:rPr>
              <a:t>: </a:t>
            </a:r>
            <a:r>
              <a:rPr lang="nl-NL" sz="1100" b="0" i="0" u="none" strike="noStrike" baseline="0" dirty="0">
                <a:solidFill>
                  <a:srgbClr val="FF0000"/>
                </a:solidFill>
                <a:latin typeface="Calibri" panose="020F0502020204030204" pitchFamily="34" charset="0"/>
              </a:rPr>
              <a:t>Vir hierdie les moet leerders in groepe van vier sit. Hulle sal begin deur in pare te werk vir die eerste aktiwiteit, maar die groepaktiwiteit wat volg, sal groepe van VIER vereis.
As daar nie genoeg leerders is om gelyke groepe van vier te vorm nie, pas aan soos nodig, maar probeer om die struktuur te handhaaf. Dit is belangrik omdat elke leerder in die eerste deel van die groepaktiwiteit 'n letter sal kry: A, B, C of D. Nadat hulle die aanvanklike taak binne hul oorspronklike groep voltooi het, sal al die A's 'n nuwe groep vorm, al die B's sal 'n ander vorm, ensovoorts.
Hierdie hergroepering stel elke leerder in staat om terugvoer te gee op grond van 'n ander gevallestudie, wat 'n ryk uitruil van idees in die tweede deel van die aktiwiteit verseker.</a:t>
            </a:r>
            <a:endParaRPr lang="en-ZA" sz="1100" dirty="0">
              <a:solidFill>
                <a:srgbClr val="FF0000"/>
              </a:solidFill>
              <a:latin typeface="Arial"/>
              <a:ea typeface="Arial"/>
              <a:cs typeface="Arial"/>
              <a:sym typeface="Arial"/>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2: </a:t>
            </a:r>
            <a:r>
              <a:rPr lang="en-US" dirty="0" err="1"/>
              <a:t>Groepaktiwiteit</a:t>
            </a:r>
            <a:endParaRPr lang="en-US" dirty="0"/>
          </a:p>
          <a:p>
            <a:endParaRPr lang="en-US" dirty="0"/>
          </a:p>
          <a:p>
            <a:pPr marR="0" algn="l" rtl="0">
              <a:buClr>
                <a:srgbClr val="000000"/>
              </a:buClr>
              <a:buFont typeface="Noto Sans Symbols"/>
              <a:buChar char="●"/>
            </a:pPr>
            <a:r>
              <a:rPr lang="nl-NL" sz="1200" b="0" i="0" u="none" strike="noStrike" baseline="0" dirty="0">
                <a:latin typeface="Calibri" panose="020F0502020204030204" pitchFamily="34" charset="0"/>
              </a:rPr>
              <a:t>Welkom terug by les drie in hierdie reeks oor sosiale en omgewingsverantwoordelikheid. Ek wonder hoeveel jy van die laaste twee lesse kan onthou? Kom ons speel 'n geheuespeletjie. Dit word genoem "Ek sê ... sê jy". Jy sal een persoon moet kies om teen mee te ding. 
Onthou dit is 'n geheuespeletjie. Begin dus deur </a:t>
            </a:r>
            <a:r>
              <a:rPr lang="nl-NL" sz="1200" b="1" i="0" u="none" strike="noStrike" baseline="0" dirty="0">
                <a:latin typeface="Calibri" panose="020F0502020204030204" pitchFamily="34" charset="0"/>
              </a:rPr>
              <a:t>een minuut te neem om vyf konsepte/temas/terme te skryf </a:t>
            </a:r>
            <a:r>
              <a:rPr lang="nl-NL" sz="1200" b="0" i="0" u="none" strike="noStrike" baseline="0" dirty="0">
                <a:latin typeface="Calibri" panose="020F0502020204030204" pitchFamily="34" charset="0"/>
              </a:rPr>
              <a:t>wat jy van die laaste twee lesse onthou, bv. grondwet
Sodra jou minuut verby is, sal een persoon begin en die doel is om te sien of jy binne 30 sekondes deur jou 5 woorde kan kom. 
Een persoon sê "Ek sê "grondwet", jy sê ... Die ander persoon moet reageer met 'n woord wat aansluit by die term wat jy genoem het, bv. "demokrasie". 
Een persoon sal probeer om al vyf woorde binne 30 sekondes te dek. Dan is dit die ander persoon se beurt.
Goed, ek is seker julle verstaan. Onthou, jy het net </a:t>
            </a:r>
            <a:r>
              <a:rPr lang="nl-NL" sz="1200" b="1" i="0" u="none" strike="noStrike" baseline="0" dirty="0">
                <a:latin typeface="Calibri" panose="020F0502020204030204" pitchFamily="34" charset="0"/>
              </a:rPr>
              <a:t>een minuut </a:t>
            </a:r>
            <a:r>
              <a:rPr lang="nl-NL" sz="1200" b="0" i="0" u="none" strike="noStrike" baseline="0" dirty="0">
                <a:latin typeface="Calibri" panose="020F0502020204030204" pitchFamily="34" charset="0"/>
              </a:rPr>
              <a:t>om jou </a:t>
            </a:r>
            <a:r>
              <a:rPr lang="nl-NL" sz="1200" b="1" i="0" u="none" strike="noStrike" baseline="0" dirty="0">
                <a:latin typeface="Calibri" panose="020F0502020204030204" pitchFamily="34" charset="0"/>
              </a:rPr>
              <a:t>vyf woorde </a:t>
            </a:r>
            <a:r>
              <a:rPr lang="nl-NL" sz="1200" b="0" i="0" u="none" strike="noStrike" baseline="0" dirty="0">
                <a:latin typeface="Calibri" panose="020F0502020204030204" pitchFamily="34" charset="0"/>
              </a:rPr>
              <a:t>uit jou geheue op jou papier te skryf. Moenie in julle boeke kyk nie! Kom ons kyk wie al vyf reg kan kry.
Kom ons begin met vandag se inhoud.</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2</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83534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3EC2A-3F0D-848F-86AA-21FE87249F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5CDFC0-71DC-107E-6659-0518ED0A39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595761-E91C-48C1-BBBA-3B84C10931CA}"/>
              </a:ext>
            </a:extLst>
          </p:cNvPr>
          <p:cNvSpPr>
            <a:spLocks noGrp="1"/>
          </p:cNvSpPr>
          <p:nvPr>
            <p:ph type="body" idx="1"/>
          </p:nvPr>
        </p:nvSpPr>
        <p:spPr/>
        <p:txBody>
          <a:bodyPr/>
          <a:lstStyle/>
          <a:p>
            <a:r>
              <a:rPr lang="sv-SE" dirty="0"/>
              <a:t>Skyfie 3 -5: Onderrig (3min) + (6 min) + (3 min)</a:t>
            </a:r>
          </a:p>
          <a:p>
            <a:endParaRPr lang="en-US" dirty="0"/>
          </a:p>
          <a:p>
            <a:pPr marR="0" algn="l" rtl="0">
              <a:buFont typeface="Times New Roman" panose="02020603050405020304" pitchFamily="18" charset="0"/>
              <a:buChar char="●"/>
            </a:pPr>
            <a:r>
              <a:rPr lang="en-GB" sz="1200" b="0" i="0" u="none" strike="noStrike" baseline="0" dirty="0">
                <a:latin typeface="Times New Roman" panose="02020603050405020304" pitchFamily="18" charset="0"/>
              </a:rPr>
              <a:t>Teen die </a:t>
            </a:r>
            <a:r>
              <a:rPr lang="en-GB" sz="1200" b="0" i="0" u="none" strike="noStrike" baseline="0" dirty="0" err="1">
                <a:latin typeface="Times New Roman" panose="02020603050405020304" pitchFamily="18" charset="0"/>
              </a:rPr>
              <a:t>einde</a:t>
            </a:r>
            <a:r>
              <a:rPr lang="en-GB" sz="1200" b="0" i="0" u="none" strike="noStrike" baseline="0" dirty="0">
                <a:latin typeface="Times New Roman" panose="02020603050405020304" pitchFamily="18" charset="0"/>
              </a:rPr>
              <a:t> van die les </a:t>
            </a:r>
            <a:r>
              <a:rPr lang="en-GB" sz="1200" b="0" i="0" u="none" strike="noStrike" baseline="0" dirty="0" err="1">
                <a:latin typeface="Times New Roman" panose="02020603050405020304" pitchFamily="18" charset="0"/>
              </a:rPr>
              <a:t>vandag</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sal</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jy</a:t>
            </a:r>
            <a:r>
              <a:rPr lang="en-GB" sz="1200" b="0" i="0" u="none" strike="noStrike" baseline="0" dirty="0">
                <a:latin typeface="Times New Roman" panose="02020603050405020304" pitchFamily="18" charset="0"/>
              </a:rPr>
              <a:t> in </a:t>
            </a:r>
            <a:r>
              <a:rPr lang="en-GB" sz="1200" b="0" i="0" u="none" strike="noStrike" baseline="0" dirty="0" err="1">
                <a:latin typeface="Times New Roman" panose="02020603050405020304" pitchFamily="18" charset="0"/>
              </a:rPr>
              <a:t>staat</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moet</a:t>
            </a:r>
            <a:r>
              <a:rPr lang="en-GB" sz="1200" b="0" i="0" u="none" strike="noStrike" baseline="0" dirty="0">
                <a:latin typeface="Times New Roman" panose="02020603050405020304" pitchFamily="18" charset="0"/>
              </a:rPr>
              <a:t> wees om:
</a:t>
            </a:r>
            <a:r>
              <a:rPr lang="en-GB" sz="1200" b="0" i="0" u="none" strike="noStrike" baseline="0" dirty="0" err="1">
                <a:latin typeface="Times New Roman" panose="02020603050405020304" pitchFamily="18" charset="0"/>
              </a:rPr>
              <a:t>opvoedkundige</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en</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ingrypingsprogramme</a:t>
            </a:r>
            <a:r>
              <a:rPr lang="en-GB" sz="1200" b="0" i="0" u="none" strike="noStrike" baseline="0" dirty="0">
                <a:latin typeface="Times New Roman" panose="02020603050405020304" pitchFamily="18" charset="0"/>
              </a:rPr>
              <a:t> wat op </a:t>
            </a:r>
            <a:r>
              <a:rPr lang="en-GB" sz="1200" b="0" i="0" u="none" strike="noStrike" baseline="0" dirty="0" err="1">
                <a:latin typeface="Times New Roman" panose="02020603050405020304" pitchFamily="18" charset="0"/>
              </a:rPr>
              <a:t>sosiale</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en</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omgewingsverantwoordelikheid</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fokus</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kan</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identifiseer</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en</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beskryf</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Bv</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omgewingsbewusmakingsveldtogte</a:t>
            </a:r>
            <a:r>
              <a:rPr lang="en-GB" sz="1200" b="0" i="0" u="none" strike="noStrike" baseline="0" dirty="0">
                <a:latin typeface="Times New Roman" panose="02020603050405020304" pitchFamily="18" charset="0"/>
              </a:rPr>
              <a:t>: Programme </a:t>
            </a:r>
            <a:r>
              <a:rPr lang="en-GB" sz="1200" b="0" i="0" u="none" strike="noStrike" baseline="0" dirty="0" err="1">
                <a:latin typeface="Times New Roman" panose="02020603050405020304" pitchFamily="18" charset="0"/>
              </a:rPr>
              <a:t>soos</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ekoskole</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en</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groenkampusinisiatiewe</a:t>
            </a:r>
            <a:r>
              <a:rPr lang="en-GB" sz="1200" b="0" i="0" u="none" strike="noStrike" baseline="0" dirty="0">
                <a:latin typeface="Times New Roman" panose="02020603050405020304" pitchFamily="18" charset="0"/>
              </a:rPr>
              <a:t> leer </a:t>
            </a:r>
            <a:r>
              <a:rPr lang="en-GB" sz="1200" b="0" i="0" u="none" strike="noStrike" baseline="0" dirty="0" err="1">
                <a:latin typeface="Times New Roman" panose="02020603050405020304" pitchFamily="18" charset="0"/>
              </a:rPr>
              <a:t>leerders</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en</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gemeenskappe</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oor</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volhoubaarheid</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herwinning</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en</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klimaatsveranderingversagting</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impakstudies</a:t>
            </a:r>
            <a:r>
              <a:rPr lang="en-GB" sz="1200" b="0" i="0" u="none" strike="noStrike" baseline="0" dirty="0">
                <a:latin typeface="Times New Roman" panose="02020603050405020304" pitchFamily="18" charset="0"/>
              </a:rPr>
              <a:t> wat </a:t>
            </a:r>
            <a:r>
              <a:rPr lang="en-GB" sz="1200" b="0" i="0" u="none" strike="noStrike" baseline="0" dirty="0" err="1">
                <a:latin typeface="Times New Roman" panose="02020603050405020304" pitchFamily="18" charset="0"/>
              </a:rPr>
              <a:t>verband</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hou</a:t>
            </a:r>
            <a:r>
              <a:rPr lang="en-GB" sz="1200" b="0" i="0" u="none" strike="noStrike" baseline="0" dirty="0">
                <a:latin typeface="Times New Roman" panose="02020603050405020304" pitchFamily="18" charset="0"/>
              </a:rPr>
              <a:t> met </a:t>
            </a:r>
            <a:r>
              <a:rPr lang="en-GB" sz="1200" b="0" i="0" u="none" strike="noStrike" baseline="0" dirty="0" err="1">
                <a:latin typeface="Times New Roman" panose="02020603050405020304" pitchFamily="18" charset="0"/>
              </a:rPr>
              <a:t>projekte</a:t>
            </a:r>
            <a:r>
              <a:rPr lang="en-GB" sz="1200" b="0" i="0" u="none" strike="noStrike" baseline="0" dirty="0">
                <a:latin typeface="Times New Roman" panose="02020603050405020304" pitchFamily="18" charset="0"/>
              </a:rPr>
              <a:t> wat </a:t>
            </a:r>
            <a:r>
              <a:rPr lang="en-GB" sz="1200" b="0" i="0" u="none" strike="noStrike" baseline="0" dirty="0" err="1">
                <a:latin typeface="Times New Roman" panose="02020603050405020304" pitchFamily="18" charset="0"/>
              </a:rPr>
              <a:t>sosiale</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en</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omgewingskwessies</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aanpak</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te</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evalueer</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Impakstudies</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assesseer</a:t>
            </a:r>
            <a:r>
              <a:rPr lang="en-GB" sz="1200" b="0" i="0" u="none" strike="noStrike" baseline="0" dirty="0">
                <a:latin typeface="Times New Roman" panose="02020603050405020304" pitchFamily="18" charset="0"/>
              </a:rPr>
              <a:t> die </a:t>
            </a:r>
            <a:r>
              <a:rPr lang="en-GB" sz="1200" b="0" i="0" u="none" strike="noStrike" baseline="0" dirty="0" err="1">
                <a:latin typeface="Times New Roman" panose="02020603050405020304" pitchFamily="18" charset="0"/>
              </a:rPr>
              <a:t>doeltreffendheid</a:t>
            </a:r>
            <a:r>
              <a:rPr lang="en-GB" sz="1200" b="0" i="0" u="none" strike="noStrike" baseline="0" dirty="0">
                <a:latin typeface="Times New Roman" panose="02020603050405020304" pitchFamily="18" charset="0"/>
              </a:rPr>
              <a:t> van </a:t>
            </a:r>
            <a:r>
              <a:rPr lang="en-GB" sz="1200" b="0" i="0" u="none" strike="noStrike" baseline="0" dirty="0" err="1">
                <a:latin typeface="Times New Roman" panose="02020603050405020304" pitchFamily="18" charset="0"/>
              </a:rPr>
              <a:t>ingrypingsprogramme</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Evaluerings</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oorweeg</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tipies</a:t>
            </a:r>
            <a:r>
              <a:rPr lang="en-GB" sz="1200" b="0" i="0" u="none" strike="noStrike" baseline="0" dirty="0">
                <a:latin typeface="Times New Roman" panose="02020603050405020304" pitchFamily="18" charset="0"/>
              </a:rPr>
              <a:t>:</a:t>
            </a:r>
          </a:p>
          <a:p>
            <a:pPr marR="0" lvl="1" algn="l" rtl="0">
              <a:buFont typeface="Times New Roman" panose="02020603050405020304" pitchFamily="18" charset="0"/>
              <a:buChar char="●"/>
            </a:pPr>
            <a:r>
              <a:rPr lang="en-GB" sz="1200" b="1" i="0" u="none" strike="noStrike" baseline="0" dirty="0" err="1">
                <a:latin typeface="Times New Roman" panose="02020603050405020304" pitchFamily="18" charset="0"/>
              </a:rPr>
              <a:t>Doeltreffendheid</a:t>
            </a:r>
            <a:r>
              <a:rPr lang="en-GB" sz="1200" b="1" i="0" u="none" strike="noStrike" baseline="0" dirty="0">
                <a:latin typeface="Times New Roman" panose="02020603050405020304" pitchFamily="18" charset="0"/>
              </a:rPr>
              <a:t> </a:t>
            </a:r>
            <a:r>
              <a:rPr lang="en-GB" sz="1200" b="1" i="0" u="none" strike="noStrike" baseline="0" dirty="0" err="1">
                <a:latin typeface="Times New Roman" panose="02020603050405020304" pitchFamily="18" charset="0"/>
              </a:rPr>
              <a:t>en</a:t>
            </a:r>
            <a:r>
              <a:rPr lang="en-GB" sz="1200" b="1" i="0" u="none" strike="noStrike" baseline="0" dirty="0">
                <a:latin typeface="Times New Roman" panose="02020603050405020304" pitchFamily="18" charset="0"/>
              </a:rPr>
              <a:t> </a:t>
            </a:r>
            <a:r>
              <a:rPr lang="en-GB" sz="1200" b="1" i="0" u="none" strike="noStrike" baseline="0" dirty="0" err="1">
                <a:latin typeface="Times New Roman" panose="02020603050405020304" pitchFamily="18" charset="0"/>
              </a:rPr>
              <a:t>uitkomste</a:t>
            </a:r>
            <a:r>
              <a:rPr lang="en-GB" sz="1200" b="1" i="0" u="none" strike="noStrike" baseline="0" dirty="0">
                <a:latin typeface="Times New Roman" panose="02020603050405020304" pitchFamily="18" charset="0"/>
              </a:rPr>
              <a:t>: </a:t>
            </a:r>
            <a:r>
              <a:rPr lang="en-GB" sz="1200" b="0" i="0" u="none" strike="noStrike" baseline="0" dirty="0">
                <a:latin typeface="Times New Roman" panose="02020603050405020304" pitchFamily="18" charset="0"/>
              </a:rPr>
              <a:t>Hoe </a:t>
            </a:r>
            <a:r>
              <a:rPr lang="en-GB" sz="1200" b="0" i="0" u="none" strike="noStrike" baseline="0" dirty="0" err="1">
                <a:latin typeface="Times New Roman" panose="02020603050405020304" pitchFamily="18" charset="0"/>
              </a:rPr>
              <a:t>goed</a:t>
            </a:r>
            <a:r>
              <a:rPr lang="en-GB" sz="1200" b="0" i="0" u="none" strike="noStrike" baseline="0" dirty="0">
                <a:latin typeface="Times New Roman" panose="02020603050405020304" pitchFamily="18" charset="0"/>
              </a:rPr>
              <a:t> die program </a:t>
            </a:r>
            <a:r>
              <a:rPr lang="en-GB" sz="1200" b="0" i="0" u="none" strike="noStrike" baseline="0" dirty="0" err="1">
                <a:latin typeface="Times New Roman" panose="02020603050405020304" pitchFamily="18" charset="0"/>
              </a:rPr>
              <a:t>sy</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doelwitte</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bereik</a:t>
            </a:r>
            <a:r>
              <a:rPr lang="en-GB" sz="1200" b="0" i="0" u="none" strike="noStrike" baseline="0" dirty="0">
                <a:latin typeface="Times New Roman" panose="02020603050405020304" pitchFamily="18" charset="0"/>
              </a:rPr>
              <a:t> het. </a:t>
            </a:r>
            <a:r>
              <a:rPr lang="en-GB" sz="1200" b="0" i="0" u="none" strike="noStrike" baseline="0" dirty="0" err="1">
                <a:latin typeface="Times New Roman" panose="02020603050405020304" pitchFamily="18" charset="0"/>
              </a:rPr>
              <a:t>Bv</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Volhoubaarheid</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en</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langtermynimpak</a:t>
            </a:r>
            <a:r>
              <a:rPr lang="en-GB" sz="1200" b="0" i="0" u="none" strike="noStrike" baseline="0" dirty="0">
                <a:latin typeface="Times New Roman" panose="02020603050405020304" pitchFamily="18" charset="0"/>
              </a:rPr>
              <a:t>: Of die </a:t>
            </a:r>
            <a:r>
              <a:rPr lang="en-GB" sz="1200" b="0" i="0" u="none" strike="noStrike" baseline="0" dirty="0" err="1">
                <a:latin typeface="Times New Roman" panose="02020603050405020304" pitchFamily="18" charset="0"/>
              </a:rPr>
              <a:t>ingrypings</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langdurige</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voordele</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inhou</a:t>
            </a:r>
            <a:r>
              <a:rPr lang="en-GB" sz="1200" b="0" i="0" u="none" strike="noStrike" baseline="0" dirty="0">
                <a:latin typeface="Times New Roman" panose="02020603050405020304" pitchFamily="18" charset="0"/>
              </a:rPr>
              <a:t>.
</a:t>
            </a:r>
            <a:r>
              <a:rPr lang="en-GB" sz="1200" b="1" i="0" u="none" strike="noStrike" baseline="0" dirty="0">
                <a:latin typeface="Times New Roman" panose="02020603050405020304" pitchFamily="18" charset="0"/>
              </a:rPr>
              <a:t>Die </a:t>
            </a:r>
            <a:r>
              <a:rPr lang="en-GB" sz="1200" b="1" i="0" u="none" strike="noStrike" baseline="0" dirty="0" err="1">
                <a:latin typeface="Times New Roman" panose="02020603050405020304" pitchFamily="18" charset="0"/>
              </a:rPr>
              <a:t>doeltreffendheid</a:t>
            </a:r>
            <a:r>
              <a:rPr lang="en-GB" sz="1200" b="1" i="0" u="none" strike="noStrike" baseline="0" dirty="0">
                <a:latin typeface="Times New Roman" panose="02020603050405020304" pitchFamily="18" charset="0"/>
              </a:rPr>
              <a:t> </a:t>
            </a:r>
            <a:r>
              <a:rPr lang="en-GB" sz="1200" b="0" i="0" u="none" strike="noStrike" baseline="0" dirty="0">
                <a:latin typeface="Times New Roman" panose="02020603050405020304" pitchFamily="18" charset="0"/>
              </a:rPr>
              <a:t>van </a:t>
            </a:r>
            <a:r>
              <a:rPr lang="en-GB" sz="1200" b="0" i="0" u="none" strike="noStrike" baseline="0" dirty="0" err="1">
                <a:latin typeface="Times New Roman" panose="02020603050405020304" pitchFamily="18" charset="0"/>
              </a:rPr>
              <a:t>hierdie</a:t>
            </a:r>
            <a:r>
              <a:rPr lang="en-GB" sz="1200" b="0" i="0" u="none" strike="noStrike" baseline="0" dirty="0">
                <a:latin typeface="Times New Roman" panose="02020603050405020304" pitchFamily="18" charset="0"/>
              </a:rPr>
              <a:t> programme in die </a:t>
            </a:r>
            <a:r>
              <a:rPr lang="en-GB" sz="1200" b="0" i="0" u="none" strike="noStrike" baseline="0" dirty="0" err="1">
                <a:latin typeface="Times New Roman" panose="02020603050405020304" pitchFamily="18" charset="0"/>
              </a:rPr>
              <a:t>bevordering</a:t>
            </a:r>
            <a:r>
              <a:rPr lang="en-GB" sz="1200" b="0" i="0" u="none" strike="noStrike" baseline="0" dirty="0">
                <a:latin typeface="Times New Roman" panose="02020603050405020304" pitchFamily="18" charset="0"/>
              </a:rPr>
              <a:t> van </a:t>
            </a:r>
            <a:r>
              <a:rPr lang="en-GB" sz="1200" b="0" i="0" u="none" strike="noStrike" baseline="0" dirty="0" err="1">
                <a:latin typeface="Times New Roman" panose="02020603050405020304" pitchFamily="18" charset="0"/>
              </a:rPr>
              <a:t>volhoubare</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en</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gesonde</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leefstyl</a:t>
            </a:r>
            <a:r>
              <a:rPr lang="en-GB" sz="1200" b="0" i="0" u="none" strike="noStrike" baseline="0" dirty="0">
                <a:latin typeface="Times New Roman" panose="02020603050405020304" pitchFamily="18" charset="0"/>
              </a:rPr>
              <a:t>.</a:t>
            </a:r>
          </a:p>
          <a:p>
            <a:pPr marR="0" algn="l" rtl="0">
              <a:buFont typeface="Times New Roman" panose="02020603050405020304" pitchFamily="18" charset="0"/>
              <a:buChar char="●"/>
            </a:pPr>
            <a:endParaRPr lang="en-GB" sz="1200" b="0" i="0" u="none" strike="noStrike" baseline="0" dirty="0">
              <a:latin typeface="Times New Roman" panose="02020603050405020304" pitchFamily="18" charset="0"/>
            </a:endParaRPr>
          </a:p>
          <a:p>
            <a:pPr marR="0" algn="l" rtl="0">
              <a:buFont typeface="Times New Roman" panose="02020603050405020304" pitchFamily="18" charset="0"/>
              <a:buChar char="●"/>
            </a:pPr>
            <a:r>
              <a:rPr lang="en-GB" sz="1200" b="0" i="0" u="none" strike="noStrike" baseline="0" dirty="0">
                <a:latin typeface="Times New Roman" panose="02020603050405020304" pitchFamily="18" charset="0"/>
              </a:rPr>
              <a:t>Met </a:t>
            </a:r>
            <a:r>
              <a:rPr lang="en-GB" sz="1200" b="0" i="0" u="none" strike="noStrike" baseline="0" dirty="0" err="1">
                <a:latin typeface="Times New Roman" panose="02020603050405020304" pitchFamily="18" charset="0"/>
              </a:rPr>
              <a:t>ander</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woorde</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ons</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fokus</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vandag</a:t>
            </a:r>
            <a:r>
              <a:rPr lang="en-GB" sz="1200" b="0" i="0" u="none" strike="noStrike" baseline="0" dirty="0">
                <a:latin typeface="Times New Roman" panose="02020603050405020304" pitchFamily="18" charset="0"/>
              </a:rPr>
              <a:t> op </a:t>
            </a:r>
            <a:r>
              <a:rPr lang="en-GB" sz="1200" b="0" i="0" u="none" strike="noStrike" baseline="0" dirty="0" err="1">
                <a:latin typeface="Times New Roman" panose="02020603050405020304" pitchFamily="18" charset="0"/>
              </a:rPr>
              <a:t>verskillende</a:t>
            </a:r>
            <a:r>
              <a:rPr lang="en-GB" sz="1200" b="0" i="0" u="none" strike="noStrike" baseline="0" dirty="0">
                <a:latin typeface="Times New Roman" panose="02020603050405020304" pitchFamily="18" charset="0"/>
              </a:rPr>
              <a:t> programme om </a:t>
            </a:r>
            <a:r>
              <a:rPr lang="en-GB" sz="1200" b="0" i="0" u="none" strike="noStrike" baseline="0" dirty="0" err="1">
                <a:latin typeface="Times New Roman" panose="02020603050405020304" pitchFamily="18" charset="0"/>
              </a:rPr>
              <a:t>te</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sien</a:t>
            </a:r>
            <a:r>
              <a:rPr lang="en-GB" sz="1200" b="0" i="0" u="none" strike="noStrike" baseline="0" dirty="0">
                <a:latin typeface="Times New Roman" panose="02020603050405020304" pitchFamily="18" charset="0"/>
              </a:rPr>
              <a:t> hoe </a:t>
            </a:r>
            <a:r>
              <a:rPr lang="en-GB" sz="1200" b="0" i="0" u="none" strike="noStrike" baseline="0" dirty="0" err="1">
                <a:latin typeface="Times New Roman" panose="02020603050405020304" pitchFamily="18" charset="0"/>
              </a:rPr>
              <a:t>effektief</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hulle</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bewustheid</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geskep</a:t>
            </a:r>
            <a:r>
              <a:rPr lang="en-GB" sz="1200" b="0" i="0" u="none" strike="noStrike" baseline="0" dirty="0">
                <a:latin typeface="Times New Roman" panose="02020603050405020304" pitchFamily="18" charset="0"/>
              </a:rPr>
              <a:t> het, </a:t>
            </a:r>
            <a:r>
              <a:rPr lang="en-GB" sz="1200" b="0" i="0" u="none" strike="noStrike" baseline="0" dirty="0" err="1">
                <a:latin typeface="Times New Roman" panose="02020603050405020304" pitchFamily="18" charset="0"/>
              </a:rPr>
              <a:t>gedragsverandering</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aangedryf</a:t>
            </a:r>
            <a:r>
              <a:rPr lang="en-GB" sz="1200" b="0" i="0" u="none" strike="noStrike" baseline="0" dirty="0">
                <a:latin typeface="Times New Roman" panose="02020603050405020304" pitchFamily="18" charset="0"/>
              </a:rPr>
              <a:t> het </a:t>
            </a:r>
            <a:r>
              <a:rPr lang="en-GB" sz="1200" b="0" i="0" u="none" strike="noStrike" baseline="0" dirty="0" err="1">
                <a:latin typeface="Times New Roman" panose="02020603050405020304" pitchFamily="18" charset="0"/>
              </a:rPr>
              <a:t>en</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praktiese</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oplossings</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vir</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maatskaplike</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en</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omgewingskwessies</a:t>
            </a:r>
            <a:r>
              <a:rPr lang="en-GB" sz="1200" b="0" i="0" u="none" strike="noStrike" baseline="0" dirty="0">
                <a:latin typeface="Times New Roman" panose="02020603050405020304" pitchFamily="18" charset="0"/>
              </a:rPr>
              <a:t> </a:t>
            </a:r>
            <a:r>
              <a:rPr lang="en-GB" sz="1200" b="0" i="0" u="none" strike="noStrike" baseline="0" dirty="0" err="1">
                <a:latin typeface="Times New Roman" panose="02020603050405020304" pitchFamily="18" charset="0"/>
              </a:rPr>
              <a:t>geïmplementeer</a:t>
            </a:r>
            <a:r>
              <a:rPr lang="en-GB" sz="1200" b="0" i="0" u="none" strike="noStrike" baseline="0" dirty="0">
                <a:latin typeface="Times New Roman" panose="02020603050405020304" pitchFamily="18" charset="0"/>
              </a:rPr>
              <a:t> het.</a:t>
            </a:r>
            <a:endParaRPr lang="en-US" dirty="0"/>
          </a:p>
        </p:txBody>
      </p:sp>
      <p:sp>
        <p:nvSpPr>
          <p:cNvPr id="4" name="Slide Number Placeholder 3">
            <a:extLst>
              <a:ext uri="{FF2B5EF4-FFF2-40B4-BE49-F238E27FC236}">
                <a16:creationId xmlns:a16="http://schemas.microsoft.com/office/drawing/2014/main" id="{3B265EE8-72E0-6942-FBAB-452AD3FFC46A}"/>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3</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76421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Skyfie 3 &amp; 4: Onderrig &amp; Groepaktiwiteit (6 min)</a:t>
            </a:r>
          </a:p>
          <a:p>
            <a:endParaRPr lang="en-US" dirty="0"/>
          </a:p>
          <a:p>
            <a:r>
              <a:rPr lang="nl-NL" dirty="0"/>
              <a:t>Voltooi </a:t>
            </a:r>
            <a:r>
              <a:rPr lang="nl-NL" b="1" i="1" dirty="0"/>
              <a:t>Aktiwiteit 1 (</a:t>
            </a:r>
            <a:r>
              <a:rPr lang="nl-NL" b="1" i="1" u="sng" dirty="0"/>
              <a:t>Les 3 Werkkaart</a:t>
            </a:r>
            <a:r>
              <a:rPr lang="nl-NL" b="1" i="1" dirty="0"/>
              <a:t>) </a:t>
            </a:r>
            <a:r>
              <a:rPr lang="nl-NL" dirty="0"/>
              <a:t>terwyl jy deur hierdie afdeling werk.</a:t>
            </a:r>
          </a:p>
          <a:p>
            <a:endParaRPr lang="en-US" dirty="0"/>
          </a:p>
          <a:p>
            <a:pPr>
              <a:lnSpc>
                <a:spcPct val="115000"/>
              </a:lnSpc>
              <a:spcBef>
                <a:spcPts val="1200"/>
              </a:spcBef>
              <a:spcAft>
                <a:spcPts val="1200"/>
              </a:spcAft>
              <a:buNone/>
            </a:pPr>
            <a:r>
              <a:rPr lang="nl-NL" sz="1800" dirty="0">
                <a:effectLst/>
                <a:latin typeface="Arial" panose="020B0604020202020204" pitchFamily="34" charset="0"/>
                <a:ea typeface="Arial" panose="020B0604020202020204" pitchFamily="34" charset="0"/>
              </a:rPr>
              <a:t>Hou in gedagte WAT jy moet kan doen, kom ons kyk na hierdie veldtog as 'n voorbeeld.</a:t>
            </a:r>
          </a:p>
          <a:p>
            <a:pPr>
              <a:lnSpc>
                <a:spcPct val="115000"/>
              </a:lnSpc>
              <a:spcBef>
                <a:spcPts val="1200"/>
              </a:spcBef>
              <a:spcAft>
                <a:spcPts val="1200"/>
              </a:spcAft>
              <a:buNone/>
            </a:pPr>
            <a:r>
              <a:rPr lang="en-ZA" sz="1800" dirty="0">
                <a:effectLst/>
                <a:latin typeface="Arial" panose="020B0604020202020204" pitchFamily="34" charset="0"/>
                <a:ea typeface="Arial" panose="020B0604020202020204" pitchFamily="34" charset="0"/>
              </a:rPr>
              <a:t>(</a:t>
            </a:r>
            <a:r>
              <a:rPr lang="en-ZA" sz="1800" dirty="0" err="1">
                <a:effectLst/>
                <a:latin typeface="Arial" panose="020B0604020202020204" pitchFamily="34" charset="0"/>
                <a:ea typeface="Arial" panose="020B0604020202020204" pitchFamily="34" charset="0"/>
              </a:rPr>
              <a:t>Webwerf</a:t>
            </a:r>
            <a:r>
              <a:rPr lang="en-ZA" sz="1800" dirty="0">
                <a:effectLst/>
                <a:latin typeface="Arial" panose="020B0604020202020204" pitchFamily="34" charset="0"/>
                <a:ea typeface="Arial" panose="020B0604020202020204" pitchFamily="34" charset="0"/>
              </a:rPr>
              <a:t>: https://www.fee.global/litter-less-campaign-about)</a:t>
            </a:r>
          </a:p>
          <a:p>
            <a:pPr>
              <a:lnSpc>
                <a:spcPct val="115000"/>
              </a:lnSpc>
              <a:spcBef>
                <a:spcPts val="1200"/>
              </a:spcBef>
              <a:spcAft>
                <a:spcPts val="1200"/>
              </a:spcAft>
              <a:buNone/>
            </a:pPr>
            <a:endParaRPr lang="en-ZA" sz="1800" dirty="0">
              <a:effectLst/>
              <a:latin typeface="Arial" panose="020B0604020202020204" pitchFamily="34" charset="0"/>
              <a:ea typeface="Arial" panose="020B0604020202020204" pitchFamily="34" charset="0"/>
            </a:endParaRPr>
          </a:p>
          <a:p>
            <a:pPr>
              <a:lnSpc>
                <a:spcPct val="115000"/>
              </a:lnSpc>
              <a:spcBef>
                <a:spcPts val="1200"/>
              </a:spcBef>
              <a:spcAft>
                <a:spcPts val="1200"/>
              </a:spcAft>
              <a:buNone/>
            </a:pPr>
            <a:r>
              <a:rPr lang="nl-NL" sz="1800" dirty="0">
                <a:effectLst/>
                <a:latin typeface="Arial" panose="020B0604020202020204" pitchFamily="34" charset="0"/>
                <a:ea typeface="Arial" panose="020B0604020202020204" pitchFamily="34" charset="0"/>
              </a:rPr>
              <a:t>Kom ons begin deur na hierdie kort video te kyk</a:t>
            </a:r>
            <a:r>
              <a:rPr lang="en-ZA" sz="1800" dirty="0">
                <a:effectLst/>
                <a:latin typeface="Arial" panose="020B0604020202020204" pitchFamily="34" charset="0"/>
                <a:ea typeface="Arial" panose="020B0604020202020204" pitchFamily="34" charset="0"/>
              </a:rPr>
              <a:t>: https://www.youtube.com/watch?v=r7GhhgoJFRI&amp;t=76s</a:t>
            </a:r>
          </a:p>
          <a:p>
            <a:pPr>
              <a:lnSpc>
                <a:spcPct val="115000"/>
              </a:lnSpc>
              <a:spcBef>
                <a:spcPts val="1200"/>
              </a:spcBef>
              <a:spcAft>
                <a:spcPts val="1200"/>
              </a:spcAft>
              <a:buNone/>
            </a:pPr>
            <a:endParaRPr lang="en-ZA" sz="1800" dirty="0">
              <a:effectLst/>
              <a:latin typeface="Arial" panose="020B0604020202020204" pitchFamily="34" charset="0"/>
              <a:ea typeface="Arial" panose="020B0604020202020204" pitchFamily="34" charset="0"/>
            </a:endParaRPr>
          </a:p>
          <a:p>
            <a:pPr marR="0" algn="l" rtl="0">
              <a:buFont typeface="Symbol" panose="05050102010706020507" pitchFamily="18" charset="2"/>
              <a:buChar char="·"/>
            </a:pPr>
            <a:r>
              <a:rPr lang="en-GB" sz="1800" b="0" i="0" u="none" strike="noStrike" baseline="0" dirty="0">
                <a:latin typeface="Calibri" panose="020F0502020204030204" pitchFamily="34" charset="0"/>
              </a:rPr>
              <a:t>Hou in </a:t>
            </a:r>
            <a:r>
              <a:rPr lang="en-GB" sz="1800" b="0" i="0" u="none" strike="noStrike" baseline="0" dirty="0" err="1">
                <a:latin typeface="Calibri" panose="020F0502020204030204" pitchFamily="34" charset="0"/>
              </a:rPr>
              <a:t>gedagte</a:t>
            </a:r>
            <a:r>
              <a:rPr lang="en-GB" sz="1800" b="0" i="0" u="none" strike="noStrike" baseline="0" dirty="0">
                <a:latin typeface="Calibri" panose="020F0502020204030204" pitchFamily="34" charset="0"/>
              </a:rPr>
              <a:t> WAT </a:t>
            </a:r>
            <a:r>
              <a:rPr lang="en-GB" sz="1800" b="0" i="0" u="none" strike="noStrike" baseline="0" dirty="0" err="1">
                <a:latin typeface="Calibri" panose="020F0502020204030204" pitchFamily="34" charset="0"/>
              </a:rPr>
              <a:t>jy</a:t>
            </a:r>
            <a:r>
              <a:rPr lang="en-GB" sz="1800" b="0" i="0" u="none" strike="noStrike" baseline="0" dirty="0">
                <a:latin typeface="Calibri" panose="020F0502020204030204" pitchFamily="34" charset="0"/>
              </a:rPr>
              <a:t> </a:t>
            </a:r>
            <a:r>
              <a:rPr lang="en-GB" sz="1800" b="0" i="0" u="none" strike="noStrike" baseline="0" dirty="0" err="1">
                <a:latin typeface="Calibri" panose="020F0502020204030204" pitchFamily="34" charset="0"/>
              </a:rPr>
              <a:t>moet</a:t>
            </a:r>
            <a:r>
              <a:rPr lang="en-GB" sz="1800" b="0" i="0" u="none" strike="noStrike" baseline="0" dirty="0">
                <a:latin typeface="Calibri" panose="020F0502020204030204" pitchFamily="34" charset="0"/>
              </a:rPr>
              <a:t> </a:t>
            </a:r>
            <a:r>
              <a:rPr lang="en-GB" sz="1800" b="0" i="0" u="none" strike="noStrike" baseline="0" dirty="0" err="1">
                <a:latin typeface="Calibri" panose="020F0502020204030204" pitchFamily="34" charset="0"/>
              </a:rPr>
              <a:t>kan</a:t>
            </a:r>
            <a:r>
              <a:rPr lang="en-GB" sz="1800" b="0" i="0" u="none" strike="noStrike" baseline="0" dirty="0">
                <a:latin typeface="Calibri" panose="020F0502020204030204" pitchFamily="34" charset="0"/>
              </a:rPr>
              <a:t> </a:t>
            </a:r>
            <a:r>
              <a:rPr lang="en-GB" sz="1800" b="0" i="0" u="none" strike="noStrike" baseline="0" dirty="0" err="1">
                <a:latin typeface="Calibri" panose="020F0502020204030204" pitchFamily="34" charset="0"/>
              </a:rPr>
              <a:t>doen</a:t>
            </a:r>
            <a:r>
              <a:rPr lang="en-GB" sz="1800" b="0" i="0" u="none" strike="noStrike" baseline="0" dirty="0">
                <a:latin typeface="Calibri" panose="020F0502020204030204" pitchFamily="34" charset="0"/>
              </a:rPr>
              <a:t>, </a:t>
            </a:r>
            <a:r>
              <a:rPr lang="en-GB" sz="1800" b="0" i="0" u="none" strike="noStrike" baseline="0" dirty="0" err="1">
                <a:latin typeface="Calibri" panose="020F0502020204030204" pitchFamily="34" charset="0"/>
              </a:rPr>
              <a:t>kom</a:t>
            </a:r>
            <a:r>
              <a:rPr lang="en-GB" sz="1800" b="0" i="0" u="none" strike="noStrike" baseline="0" dirty="0">
                <a:latin typeface="Calibri" panose="020F0502020204030204" pitchFamily="34" charset="0"/>
              </a:rPr>
              <a:t> </a:t>
            </a:r>
            <a:r>
              <a:rPr lang="en-GB" sz="1800" b="0" i="0" u="none" strike="noStrike" baseline="0" dirty="0" err="1">
                <a:latin typeface="Calibri" panose="020F0502020204030204" pitchFamily="34" charset="0"/>
              </a:rPr>
              <a:t>ons</a:t>
            </a:r>
            <a:r>
              <a:rPr lang="en-GB" sz="1800" b="0" i="0" u="none" strike="noStrike" baseline="0" dirty="0">
                <a:latin typeface="Calibri" panose="020F0502020204030204" pitchFamily="34" charset="0"/>
              </a:rPr>
              <a:t> </a:t>
            </a:r>
            <a:r>
              <a:rPr lang="en-GB" sz="1800" b="0" i="0" u="none" strike="noStrike" baseline="0" dirty="0" err="1">
                <a:latin typeface="Calibri" panose="020F0502020204030204" pitchFamily="34" charset="0"/>
              </a:rPr>
              <a:t>kyk</a:t>
            </a:r>
            <a:r>
              <a:rPr lang="en-GB" sz="1800" b="0" i="0" u="none" strike="noStrike" baseline="0" dirty="0">
                <a:latin typeface="Calibri" panose="020F0502020204030204" pitchFamily="34" charset="0"/>
              </a:rPr>
              <a:t> </a:t>
            </a:r>
            <a:r>
              <a:rPr lang="en-GB" sz="1800" b="0" i="0" u="none" strike="noStrike" baseline="0" dirty="0" err="1">
                <a:latin typeface="Calibri" panose="020F0502020204030204" pitchFamily="34" charset="0"/>
              </a:rPr>
              <a:t>na</a:t>
            </a:r>
            <a:r>
              <a:rPr lang="en-GB" sz="1800" b="0" i="0" u="none" strike="noStrike" baseline="0" dirty="0">
                <a:latin typeface="Calibri" panose="020F0502020204030204" pitchFamily="34" charset="0"/>
              </a:rPr>
              <a:t> </a:t>
            </a:r>
            <a:r>
              <a:rPr lang="en-GB" sz="1800" b="0" i="0" u="none" strike="noStrike" baseline="0" dirty="0" err="1">
                <a:latin typeface="Calibri" panose="020F0502020204030204" pitchFamily="34" charset="0"/>
              </a:rPr>
              <a:t>hierdie</a:t>
            </a:r>
            <a:r>
              <a:rPr lang="en-GB" sz="1800" b="0" i="0" u="none" strike="noStrike" baseline="0" dirty="0">
                <a:latin typeface="Calibri" panose="020F0502020204030204" pitchFamily="34" charset="0"/>
              </a:rPr>
              <a:t> </a:t>
            </a:r>
            <a:r>
              <a:rPr lang="en-GB" sz="1800" b="0" i="0" u="none" strike="noStrike" baseline="0" dirty="0" err="1">
                <a:latin typeface="Calibri" panose="020F0502020204030204" pitchFamily="34" charset="0"/>
              </a:rPr>
              <a:t>veldtog</a:t>
            </a:r>
            <a:r>
              <a:rPr lang="en-GB" sz="1800" b="0" i="0" u="none" strike="noStrike" baseline="0" dirty="0">
                <a:latin typeface="Calibri" panose="020F0502020204030204" pitchFamily="34" charset="0"/>
              </a:rPr>
              <a:t> as 'n </a:t>
            </a:r>
            <a:r>
              <a:rPr lang="en-GB" sz="1800" b="0" i="0" u="none" strike="noStrike" baseline="0" dirty="0" err="1">
                <a:latin typeface="Calibri" panose="020F0502020204030204" pitchFamily="34" charset="0"/>
              </a:rPr>
              <a:t>voorbeeld</a:t>
            </a:r>
            <a:r>
              <a:rPr lang="en-GB" sz="1800" b="0" i="0" u="none" strike="noStrike" baseline="0" dirty="0">
                <a:latin typeface="Calibri" panose="020F0502020204030204" pitchFamily="34" charset="0"/>
              </a:rPr>
              <a:t>. 
Lees </a:t>
            </a:r>
            <a:r>
              <a:rPr lang="en-GB" sz="1800" b="0" i="0" u="none" strike="noStrike" baseline="0" dirty="0" err="1">
                <a:latin typeface="Calibri" panose="020F0502020204030204" pitchFamily="34" charset="0"/>
              </a:rPr>
              <a:t>deur</a:t>
            </a:r>
            <a:r>
              <a:rPr lang="en-GB" sz="1800" b="0" i="0" u="none" strike="noStrike" baseline="0" dirty="0">
                <a:latin typeface="Calibri" panose="020F0502020204030204" pitchFamily="34" charset="0"/>
              </a:rPr>
              <a:t> die </a:t>
            </a:r>
            <a:r>
              <a:rPr lang="en-GB" sz="1800" b="0" i="0" u="none" strike="noStrike" baseline="0" dirty="0" err="1">
                <a:latin typeface="Calibri" panose="020F0502020204030204" pitchFamily="34" charset="0"/>
              </a:rPr>
              <a:t>inligting</a:t>
            </a:r>
            <a:r>
              <a:rPr lang="en-GB" sz="1800" b="0" i="0" u="none" strike="noStrike" baseline="0" dirty="0">
                <a:latin typeface="Calibri" panose="020F0502020204030204" pitchFamily="34" charset="0"/>
              </a:rPr>
              <a:t> op </a:t>
            </a:r>
            <a:r>
              <a:rPr lang="en-GB" sz="1800" b="0" i="0" u="none" strike="noStrike" baseline="0" dirty="0" err="1">
                <a:latin typeface="Calibri" panose="020F0502020204030204" pitchFamily="34" charset="0"/>
              </a:rPr>
              <a:t>skyfie</a:t>
            </a:r>
            <a:r>
              <a:rPr lang="en-GB" sz="1800" b="0" i="0" u="none" strike="noStrike" baseline="0" dirty="0">
                <a:latin typeface="Calibri" panose="020F0502020204030204" pitchFamily="34" charset="0"/>
              </a:rPr>
              <a:t> 4. (</a:t>
            </a:r>
            <a:r>
              <a:rPr lang="en-GB" sz="1800" b="1" i="0" u="none" strike="noStrike" baseline="0" dirty="0">
                <a:latin typeface="Calibri" panose="020F0502020204030204" pitchFamily="34" charset="0"/>
              </a:rPr>
              <a:t>Nota </a:t>
            </a:r>
            <a:r>
              <a:rPr lang="en-GB" sz="1800" b="1" i="0" u="none" strike="noStrike" baseline="0" dirty="0" err="1">
                <a:latin typeface="Calibri" panose="020F0502020204030204" pitchFamily="34" charset="0"/>
              </a:rPr>
              <a:t>aan</a:t>
            </a:r>
            <a:r>
              <a:rPr lang="en-GB" sz="1800" b="1" i="0" u="none" strike="noStrike" baseline="0" dirty="0">
                <a:latin typeface="Calibri" panose="020F0502020204030204" pitchFamily="34" charset="0"/>
              </a:rPr>
              <a:t> </a:t>
            </a:r>
            <a:r>
              <a:rPr lang="en-GB" sz="1800" b="1" i="0" u="none" strike="noStrike" baseline="0" dirty="0" err="1">
                <a:latin typeface="Calibri" panose="020F0502020204030204" pitchFamily="34" charset="0"/>
              </a:rPr>
              <a:t>onderwyser</a:t>
            </a:r>
            <a:r>
              <a:rPr lang="en-GB" sz="1800" b="1" i="0" u="none" strike="noStrike" baseline="0" dirty="0">
                <a:latin typeface="Calibri" panose="020F0502020204030204" pitchFamily="34" charset="0"/>
              </a:rPr>
              <a:t>: </a:t>
            </a:r>
            <a:r>
              <a:rPr lang="en-GB" sz="1800" b="0" i="0" u="none" strike="noStrike" baseline="0" dirty="0">
                <a:latin typeface="Calibri" panose="020F0502020204030204" pitchFamily="34" charset="0"/>
              </a:rPr>
              <a:t>Jy </a:t>
            </a:r>
            <a:r>
              <a:rPr lang="en-GB" sz="1800" b="0" i="0" u="none" strike="noStrike" baseline="0" dirty="0" err="1">
                <a:latin typeface="Calibri" panose="020F0502020204030204" pitchFamily="34" charset="0"/>
              </a:rPr>
              <a:t>kan</a:t>
            </a:r>
            <a:r>
              <a:rPr lang="en-GB" sz="1800" b="0" i="0" u="none" strike="noStrike" baseline="0" dirty="0">
                <a:latin typeface="Calibri" panose="020F0502020204030204" pitchFamily="34" charset="0"/>
              </a:rPr>
              <a:t> </a:t>
            </a:r>
            <a:r>
              <a:rPr lang="en-GB" sz="1800" b="0" i="0" u="none" strike="noStrike" baseline="0" dirty="0" err="1">
                <a:latin typeface="Calibri" panose="020F0502020204030204" pitchFamily="34" charset="0"/>
              </a:rPr>
              <a:t>na</a:t>
            </a:r>
            <a:r>
              <a:rPr lang="en-GB" sz="1800" b="0" i="0" u="none" strike="noStrike" baseline="0" dirty="0">
                <a:latin typeface="Calibri" panose="020F0502020204030204" pitchFamily="34" charset="0"/>
              </a:rPr>
              <a:t> </a:t>
            </a:r>
            <a:r>
              <a:rPr lang="en-GB" sz="1800" b="0" i="0" u="none" strike="noStrike" baseline="0" dirty="0" err="1">
                <a:latin typeface="Calibri" panose="020F0502020204030204" pitchFamily="34" charset="0"/>
              </a:rPr>
              <a:t>hierdie</a:t>
            </a:r>
            <a:r>
              <a:rPr lang="en-GB" sz="1800" b="0" i="0" u="none" strike="noStrike" baseline="0" dirty="0">
                <a:latin typeface="Calibri" panose="020F0502020204030204" pitchFamily="34" charset="0"/>
              </a:rPr>
              <a:t> </a:t>
            </a:r>
            <a:r>
              <a:rPr lang="en-GB" sz="1800" b="0" i="0" u="none" strike="noStrike" baseline="0" dirty="0" err="1">
                <a:latin typeface="Calibri" panose="020F0502020204030204" pitchFamily="34" charset="0"/>
              </a:rPr>
              <a:t>webwerf</a:t>
            </a:r>
            <a:r>
              <a:rPr lang="en-GB" sz="1800" b="0" i="0" u="none" strike="noStrike" baseline="0" dirty="0">
                <a:latin typeface="Calibri" panose="020F0502020204030204" pitchFamily="34" charset="0"/>
              </a:rPr>
              <a:t> </a:t>
            </a:r>
            <a:r>
              <a:rPr lang="en-GB" sz="1800" b="0" i="0" u="none" strike="noStrike" baseline="0" dirty="0" err="1">
                <a:latin typeface="Calibri" panose="020F0502020204030204" pitchFamily="34" charset="0"/>
              </a:rPr>
              <a:t>verwys</a:t>
            </a:r>
            <a:r>
              <a:rPr lang="en-GB" sz="1800" b="0" i="0" u="none" strike="noStrike" baseline="0" dirty="0">
                <a:latin typeface="Calibri" panose="020F0502020204030204" pitchFamily="34" charset="0"/>
              </a:rPr>
              <a:t> </a:t>
            </a:r>
            <a:r>
              <a:rPr lang="en-GB" sz="1800" b="0" i="0" u="none" strike="noStrike" baseline="0" dirty="0" err="1">
                <a:latin typeface="Calibri" panose="020F0502020204030204" pitchFamily="34" charset="0"/>
              </a:rPr>
              <a:t>vir</a:t>
            </a:r>
            <a:r>
              <a:rPr lang="en-GB" sz="1800" b="0" i="0" u="none" strike="noStrike" baseline="0" dirty="0">
                <a:latin typeface="Calibri" panose="020F0502020204030204" pitchFamily="34" charset="0"/>
              </a:rPr>
              <a:t> </a:t>
            </a:r>
            <a:r>
              <a:rPr lang="en-GB" sz="1800" b="0" i="0" u="none" strike="noStrike" baseline="0" dirty="0" err="1">
                <a:latin typeface="Calibri" panose="020F0502020204030204" pitchFamily="34" charset="0"/>
              </a:rPr>
              <a:t>agtergrondkennis</a:t>
            </a:r>
            <a:r>
              <a:rPr lang="en-GB" sz="1800" b="0" i="0" u="none" strike="noStrike" baseline="0" dirty="0">
                <a:solidFill>
                  <a:srgbClr val="FF0000"/>
                </a:solidFill>
                <a:latin typeface="Calibri" panose="020F0502020204030204" pitchFamily="34" charset="0"/>
              </a:rPr>
              <a:t>: </a:t>
            </a:r>
            <a:r>
              <a:rPr lang="en-GB" sz="1800" b="0" i="0" u="sng" strike="noStrike" baseline="0" dirty="0">
                <a:solidFill>
                  <a:srgbClr val="1155CC"/>
                </a:solidFill>
                <a:latin typeface="Calibri" panose="020F0502020204030204" pitchFamily="34" charset="0"/>
                <a:hlinkClick r:id="rId3"/>
              </a:rPr>
              <a:t>https://www.fee.global/litter-less-campaign-about</a:t>
            </a:r>
            <a:r>
              <a:rPr lang="en-GB" sz="1800" b="0" i="0" u="none" strike="noStrike" baseline="0" dirty="0">
                <a:solidFill>
                  <a:srgbClr val="FF0000"/>
                </a:solidFill>
                <a:latin typeface="Calibri" panose="020F0502020204030204" pitchFamily="34" charset="0"/>
                <a:hlinkClick r:id="rId3"/>
              </a:rPr>
              <a:t>)</a:t>
            </a:r>
          </a:p>
          <a:p>
            <a:pPr marR="0" algn="l" rtl="0"/>
            <a:endParaRPr lang="en-ZA" sz="1800" b="0" i="0" u="none" strike="noStrike" baseline="0" dirty="0">
              <a:latin typeface="Calibri" panose="020F0502020204030204" pitchFamily="34" charset="0"/>
            </a:endParaRPr>
          </a:p>
          <a:p>
            <a:pPr marR="0" algn="l" rtl="0">
              <a:buFont typeface="Symbol" panose="05050102010706020507" pitchFamily="18" charset="2"/>
              <a:buChar char="·"/>
            </a:pPr>
            <a:r>
              <a:rPr lang="nl-NL" sz="1800" b="0" i="0" u="none" strike="noStrike" baseline="0" dirty="0">
                <a:latin typeface="Calibri" panose="020F0502020204030204" pitchFamily="34" charset="0"/>
              </a:rPr>
              <a:t>Kom ons begin deur na hierdie kort video te kyk:
Kyk</a:t>
            </a:r>
            <a:r>
              <a:rPr lang="en-ZA" sz="1800" b="0" i="0" u="none" strike="noStrike" baseline="0" dirty="0">
                <a:latin typeface="Calibri" panose="020F0502020204030204" pitchFamily="34" charset="0"/>
              </a:rPr>
              <a:t>: </a:t>
            </a:r>
            <a:r>
              <a:rPr lang="en-ZA" sz="1800" b="1" i="0" u="none" strike="noStrike" baseline="0" dirty="0">
                <a:latin typeface="Calibri" panose="020F0502020204030204" pitchFamily="34" charset="0"/>
              </a:rPr>
              <a:t>Litter Less Campaign</a:t>
            </a:r>
          </a:p>
          <a:p>
            <a:pPr marR="0" algn="l" rtl="0">
              <a:buFont typeface="Symbol" panose="05050102010706020507" pitchFamily="18" charset="2"/>
              <a:buChar char="·"/>
            </a:pPr>
            <a:r>
              <a:rPr lang="sv-SE" sz="1800" b="0" i="0" u="sng" strike="noStrike" baseline="0" dirty="0">
                <a:solidFill>
                  <a:srgbClr val="0000FF"/>
                </a:solidFill>
                <a:latin typeface="Calibri" panose="020F0502020204030204" pitchFamily="34" charset="0"/>
                <a:hlinkClick r:id="rId4"/>
              </a:rPr>
              <a:t>https://www.youtube.com/watch?v=r7GhhgoJFRI&amp;t=76s</a:t>
            </a:r>
            <a:r>
              <a:rPr lang="sv-SE" sz="1800" b="0" i="0" u="none" strike="noStrike" baseline="0" dirty="0">
                <a:solidFill>
                  <a:srgbClr val="0000FF"/>
                </a:solidFill>
                <a:latin typeface="Calibri" panose="020F0502020204030204" pitchFamily="34" charset="0"/>
                <a:hlinkClick r:id="rId4"/>
              </a:rPr>
              <a:t> (1 min 24 sec)</a:t>
            </a:r>
          </a:p>
          <a:p>
            <a:pPr marR="0" algn="l" rtl="0"/>
            <a:endParaRPr lang="en-ZA" sz="1800" b="0" i="0" u="none" strike="noStrike" baseline="0" dirty="0">
              <a:latin typeface="Calibri" panose="020F0502020204030204" pitchFamily="34" charset="0"/>
            </a:endParaRPr>
          </a:p>
          <a:p>
            <a:pPr marR="0" algn="l" rtl="0">
              <a:buFont typeface="Symbol" panose="05050102010706020507" pitchFamily="18" charset="2"/>
              <a:buChar char="·"/>
            </a:pPr>
            <a:r>
              <a:rPr lang="nl-NL" sz="1800" b="0" i="0" u="none" strike="noStrike" baseline="0" dirty="0">
                <a:latin typeface="Calibri" panose="020F0502020204030204" pitchFamily="34" charset="0"/>
              </a:rPr>
              <a:t>Ons sal </a:t>
            </a:r>
            <a:r>
              <a:rPr lang="nl-NL" sz="1800" b="1" i="1" u="none" strike="noStrike" baseline="0" dirty="0">
                <a:latin typeface="Calibri" panose="020F0502020204030204" pitchFamily="34" charset="0"/>
              </a:rPr>
              <a:t>Aktiwiteit 1 (</a:t>
            </a:r>
            <a:r>
              <a:rPr lang="nl-NL" sz="1800" b="1" i="1" u="sng" strike="noStrike" baseline="0" dirty="0">
                <a:latin typeface="Calibri" panose="020F0502020204030204" pitchFamily="34" charset="0"/>
              </a:rPr>
              <a:t>Les 3 – Werkkaart</a:t>
            </a:r>
            <a:r>
              <a:rPr lang="nl-NL" sz="1800" b="1" i="1" u="none" strike="noStrike" baseline="0" dirty="0">
                <a:latin typeface="Calibri" panose="020F0502020204030204" pitchFamily="34" charset="0"/>
              </a:rPr>
              <a:t>) </a:t>
            </a:r>
            <a:r>
              <a:rPr lang="nl-NL" sz="1800" b="0" i="0" u="none" strike="noStrike" baseline="0" dirty="0">
                <a:latin typeface="Calibri" panose="020F0502020204030204" pitchFamily="34" charset="0"/>
              </a:rPr>
              <a:t>voltooi terwyl ons deur hierdie afdeling werk.</a:t>
            </a:r>
          </a:p>
          <a:p>
            <a:pPr marR="0" algn="l" rtl="0">
              <a:buFont typeface="Symbol" panose="05050102010706020507" pitchFamily="18" charset="2"/>
              <a:buChar char="·"/>
            </a:pPr>
            <a:endParaRPr lang="en-ZA" sz="1800" b="0" i="0" u="none" strike="noStrike" baseline="0" dirty="0">
              <a:latin typeface="Calibri" panose="020F0502020204030204" pitchFamily="34" charset="0"/>
            </a:endParaRPr>
          </a:p>
          <a:p>
            <a:pPr marR="0" algn="l" rtl="0">
              <a:buFont typeface="Symbol" panose="05050102010706020507" pitchFamily="18" charset="2"/>
              <a:buChar char="·"/>
            </a:pPr>
            <a:r>
              <a:rPr lang="nl-NL" sz="1800" b="0" i="0" u="none" strike="noStrike" baseline="0" dirty="0">
                <a:latin typeface="Calibri" panose="020F0502020204030204" pitchFamily="34" charset="0"/>
              </a:rPr>
              <a:t>Leerders moet </a:t>
            </a:r>
            <a:r>
              <a:rPr lang="nl-NL" sz="1800" b="1" i="0" u="none" strike="noStrike" baseline="0" dirty="0">
                <a:latin typeface="Calibri" panose="020F0502020204030204" pitchFamily="34" charset="0"/>
              </a:rPr>
              <a:t>V 1.1 tot 1.4 </a:t>
            </a:r>
            <a:r>
              <a:rPr lang="nl-NL" sz="1800" b="0" i="0" u="none" strike="noStrike" baseline="0" dirty="0">
                <a:latin typeface="Calibri" panose="020F0502020204030204" pitchFamily="34" charset="0"/>
              </a:rPr>
              <a:t>in </a:t>
            </a:r>
            <a:r>
              <a:rPr lang="nl-NL" sz="1800" b="1" i="1" u="none" strike="noStrike" baseline="0" dirty="0">
                <a:latin typeface="Calibri" panose="020F0502020204030204" pitchFamily="34" charset="0"/>
              </a:rPr>
              <a:t>Aktiwiteit 1 (Les 3 – </a:t>
            </a:r>
            <a:r>
              <a:rPr lang="nl-NL" sz="1800" b="1" i="1" u="sng" strike="noStrike" baseline="0" dirty="0">
                <a:latin typeface="Calibri" panose="020F0502020204030204" pitchFamily="34" charset="0"/>
              </a:rPr>
              <a:t>Werkkaart</a:t>
            </a:r>
            <a:r>
              <a:rPr lang="nl-NL" sz="1800" b="1" i="1" u="none" strike="noStrike" baseline="0" dirty="0">
                <a:latin typeface="Calibri" panose="020F0502020204030204" pitchFamily="34" charset="0"/>
              </a:rPr>
              <a:t>) </a:t>
            </a:r>
            <a:r>
              <a:rPr lang="nl-NL" sz="1800" b="0" i="0" u="none" strike="noStrike" baseline="0" dirty="0">
                <a:latin typeface="Calibri" panose="020F0502020204030204" pitchFamily="34" charset="0"/>
              </a:rPr>
              <a:t>voltooi.
Moontlike antwoorde is beskikbaar in die </a:t>
            </a:r>
            <a:r>
              <a:rPr lang="nl-NL" sz="1800" b="1" i="1" u="sng" strike="noStrike" baseline="0" dirty="0">
                <a:latin typeface="Calibri" panose="020F0502020204030204" pitchFamily="34" charset="0"/>
              </a:rPr>
              <a:t>Les 3 – Werkkaart MEMO</a:t>
            </a:r>
            <a:r>
              <a:rPr lang="nl-NL" sz="1800" b="0" i="0" u="none" strike="noStrike" baseline="0" dirty="0">
                <a:latin typeface="Calibri" panose="020F0502020204030204" pitchFamily="34" charset="0"/>
              </a:rPr>
              <a:t>.</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4</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59378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just" rtl="0">
              <a:buClr>
                <a:srgbClr val="000000"/>
              </a:buClr>
              <a:buFont typeface="Noto Sans Symbols"/>
              <a:buChar char="●"/>
            </a:pPr>
            <a:r>
              <a:rPr lang="nl-NL" sz="1200" b="0" i="0" u="none" strike="noStrike" baseline="0" dirty="0">
                <a:latin typeface="Calibri" panose="020F0502020204030204" pitchFamily="34" charset="0"/>
              </a:rPr>
              <a:t>Dit is belangrik dat ons as verantwoordelike burgers nie 'n veldtog ondersteun bloot omdat dit volhoubaar lyk nie. Ons het 'n verantwoordelikheid om krities te analiseer hoe effektief die veldtog eintlik was om volhoubaarheid en gesonde leefstyl te bevorder.
Werk deur die inligting op skyfie 5. (Hierdie prente is ook in die werkkaart.)
Leerders moet </a:t>
            </a:r>
            <a:r>
              <a:rPr lang="nl-NL" sz="1200" b="1" i="0" u="none" strike="noStrike" baseline="0" dirty="0">
                <a:latin typeface="Calibri" panose="020F0502020204030204" pitchFamily="34" charset="0"/>
              </a:rPr>
              <a:t>V 1.5 </a:t>
            </a:r>
            <a:r>
              <a:rPr lang="nl-NL" sz="1200" b="0" i="0" u="none" strike="noStrike" baseline="0" dirty="0">
                <a:latin typeface="Calibri" panose="020F0502020204030204" pitchFamily="34" charset="0"/>
              </a:rPr>
              <a:t>in </a:t>
            </a:r>
            <a:r>
              <a:rPr lang="nl-NL" sz="1200" b="1" i="1" u="none" strike="noStrike" baseline="0" dirty="0">
                <a:latin typeface="Calibri" panose="020F0502020204030204" pitchFamily="34" charset="0"/>
              </a:rPr>
              <a:t>Aktiwiteit 1 (</a:t>
            </a:r>
            <a:r>
              <a:rPr lang="nl-NL" sz="1200" b="1" i="1" u="sng" strike="noStrike" baseline="0" dirty="0">
                <a:latin typeface="Calibri" panose="020F0502020204030204" pitchFamily="34" charset="0"/>
              </a:rPr>
              <a:t>Les 3 – Werkaart</a:t>
            </a:r>
            <a:r>
              <a:rPr lang="nl-NL" sz="1200" b="1" i="1" u="none" strike="noStrike" baseline="0" dirty="0">
                <a:latin typeface="Calibri" panose="020F0502020204030204" pitchFamily="34" charset="0"/>
              </a:rPr>
              <a:t>) </a:t>
            </a:r>
            <a:r>
              <a:rPr lang="nl-NL" sz="1200" b="0" i="0" u="none" strike="noStrike" baseline="0" dirty="0">
                <a:latin typeface="Calibri" panose="020F0502020204030204" pitchFamily="34" charset="0"/>
              </a:rPr>
              <a:t>voltooi. (Gee 2 minute) 
Moontlike antwoorde is beskikbaar in die </a:t>
            </a:r>
            <a:r>
              <a:rPr lang="nl-NL" sz="1200" b="1" i="1" u="sng" strike="noStrike" baseline="0" dirty="0">
                <a:latin typeface="Calibri" panose="020F0502020204030204" pitchFamily="34" charset="0"/>
              </a:rPr>
              <a:t>Les 3 – Werkkaart MEMO</a:t>
            </a:r>
            <a:r>
              <a:rPr lang="nl-NL" sz="1200" b="0" i="0" u="none" strike="noStrike" baseline="0" dirty="0">
                <a:latin typeface="Calibri" panose="020F0502020204030204" pitchFamily="34" charset="0"/>
              </a:rPr>
              <a:t>.</a:t>
            </a:r>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5</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317259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6: </a:t>
            </a:r>
            <a:r>
              <a:rPr lang="en-US" dirty="0" err="1"/>
              <a:t>Groepaktiwiteit</a:t>
            </a:r>
            <a:r>
              <a:rPr lang="en-US" dirty="0"/>
              <a:t> (8 min)</a:t>
            </a:r>
          </a:p>
          <a:p>
            <a:endParaRPr lang="en-US" dirty="0"/>
          </a:p>
          <a:p>
            <a:pPr marR="0" algn="just" rtl="0">
              <a:buClr>
                <a:srgbClr val="000000"/>
              </a:buClr>
              <a:buFont typeface="Noto Sans Symbols"/>
              <a:buChar char="●"/>
            </a:pPr>
            <a:r>
              <a:rPr lang="nl-NL" sz="1200" b="0" i="0" u="none" strike="noStrike" baseline="0" dirty="0">
                <a:latin typeface="Calibri" panose="020F0502020204030204" pitchFamily="34" charset="0"/>
              </a:rPr>
              <a:t>Ons gaan nou oor na 'n effens ander groepaktiwiteit.
Eerstens, binne jou groep, bestempel jouself as </a:t>
            </a:r>
            <a:r>
              <a:rPr lang="nl-NL" sz="1200" b="1" i="0" u="none" strike="noStrike" baseline="0" dirty="0">
                <a:latin typeface="Calibri" panose="020F0502020204030204" pitchFamily="34" charset="0"/>
              </a:rPr>
              <a:t>A, B, C en D</a:t>
            </a:r>
            <a:r>
              <a:rPr lang="nl-NL" sz="1200" b="0" i="0" u="none" strike="noStrike" baseline="0" dirty="0">
                <a:latin typeface="Calibri" panose="020F0502020204030204" pitchFamily="34" charset="0"/>
              </a:rPr>
              <a:t>. Ek sal 'n veldtoggevallestudie aan elke groep uitdeel. Daar is altesaam VIER verskillende veldtogte.
Deel </a:t>
            </a:r>
            <a:r>
              <a:rPr lang="nl-NL" sz="1200" b="1" i="1" u="sng" strike="noStrike" baseline="0" dirty="0">
                <a:latin typeface="Calibri" panose="020F0502020204030204" pitchFamily="34" charset="0"/>
              </a:rPr>
              <a:t>Les 3 – Aktiwiteit 2 Gevallestudies </a:t>
            </a:r>
            <a:r>
              <a:rPr lang="nl-NL" sz="1200" b="0" i="0" u="none" strike="noStrike" baseline="0" dirty="0">
                <a:latin typeface="Calibri" panose="020F0502020204030204" pitchFamily="34" charset="0"/>
              </a:rPr>
              <a:t>uit. 
Bespreek as 'n groep die gevallestudie en stem saam oor jou antwoorde. Teken jou antwoorde vir </a:t>
            </a:r>
            <a:r>
              <a:rPr lang="nl-NL" sz="1200" b="1" i="0" u="none" strike="noStrike" baseline="0" dirty="0">
                <a:latin typeface="Calibri" panose="020F0502020204030204" pitchFamily="34" charset="0"/>
              </a:rPr>
              <a:t>V 2.1.1 tot 2.1.4</a:t>
            </a:r>
            <a:r>
              <a:rPr lang="nl-NL" sz="1200" b="0" i="0" u="none" strike="noStrike" baseline="0" dirty="0">
                <a:latin typeface="Calibri" panose="020F0502020204030204" pitchFamily="34" charset="0"/>
              </a:rPr>
              <a:t> in </a:t>
            </a:r>
            <a:r>
              <a:rPr lang="nl-NL" sz="1200" b="1" i="1" u="sng" strike="noStrike" baseline="0" dirty="0">
                <a:latin typeface="Calibri" panose="020F0502020204030204" pitchFamily="34" charset="0"/>
              </a:rPr>
              <a:t>Aktiwiteit 2 (Les 3 – Werkkaart) </a:t>
            </a:r>
            <a:r>
              <a:rPr lang="nl-NL" sz="1200" b="0" i="0" u="none" strike="noStrike" baseline="0" dirty="0">
                <a:latin typeface="Calibri" panose="020F0502020204030204" pitchFamily="34" charset="0"/>
              </a:rPr>
              <a:t>aan.
Belangrik: Elke groeplid moet hul eie aantekeninge op hul individuele werkkaart maak, aangesien jy dit nodig het vir die volgende aktiwiteit.
Julle sal 8 minute hê om as 'n groep te bespreek en die aktiwiteit te voltooi.
Moontlike antwoorde is beskikbaar in die </a:t>
            </a:r>
            <a:r>
              <a:rPr lang="nl-NL" sz="1200" b="1" i="1" u="sng" strike="noStrike" baseline="0" dirty="0">
                <a:latin typeface="Calibri" panose="020F0502020204030204" pitchFamily="34" charset="0"/>
              </a:rPr>
              <a:t>Les 3 – Aktiwiteit 2 Gevallestudies MEMO</a:t>
            </a:r>
            <a:r>
              <a:rPr lang="nl-NL" sz="1200" b="0" i="0" u="none" strike="noStrike" baseline="0" dirty="0">
                <a:latin typeface="Calibri" panose="020F0502020204030204" pitchFamily="34" charset="0"/>
              </a:rPr>
              <a:t>.</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6</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807873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err="1"/>
              <a:t>Skyfie</a:t>
            </a:r>
            <a:r>
              <a:rPr lang="en-US" dirty="0"/>
              <a:t> 7 (8 min)</a:t>
            </a:r>
          </a:p>
          <a:p>
            <a:endParaRPr lang="en-US" dirty="0"/>
          </a:p>
          <a:p>
            <a:pPr marR="0" algn="l" rtl="0">
              <a:buClr>
                <a:srgbClr val="000000"/>
              </a:buClr>
              <a:buFont typeface="Noto Sans Symbols"/>
              <a:buChar char="●"/>
            </a:pPr>
            <a:r>
              <a:rPr lang="nl-NL" sz="1200" b="1" i="0" u="none" strike="noStrike" baseline="0" dirty="0">
                <a:solidFill>
                  <a:srgbClr val="000000"/>
                </a:solidFill>
                <a:latin typeface="Calibri" panose="020F0502020204030204" pitchFamily="34" charset="0"/>
              </a:rPr>
              <a:t>Deel 2 van die groepaktiwiteit</a:t>
            </a:r>
            <a:r>
              <a:rPr lang="en-GB" sz="1200" b="1" i="0" u="none" strike="noStrike" baseline="0" dirty="0">
                <a:solidFill>
                  <a:srgbClr val="000000"/>
                </a:solidFill>
                <a:latin typeface="Calibri" panose="020F0502020204030204" pitchFamily="34" charset="0"/>
              </a:rPr>
              <a:t>:</a:t>
            </a:r>
            <a:r>
              <a:rPr lang="en-GB" sz="1200" b="0" i="0" u="none" strike="noStrike" baseline="0" dirty="0">
                <a:solidFill>
                  <a:srgbClr val="000000"/>
                </a:solidFill>
                <a:latin typeface="Calibri" panose="020F0502020204030204" pitchFamily="34" charset="0"/>
              </a:rPr>
              <a:t> </a:t>
            </a:r>
            <a:r>
              <a:rPr lang="nl-NL" sz="1200" b="0" i="0" u="none" strike="noStrike" baseline="0" dirty="0">
                <a:solidFill>
                  <a:srgbClr val="000000"/>
                </a:solidFill>
                <a:latin typeface="Calibri" panose="020F0502020204030204" pitchFamily="34" charset="0"/>
              </a:rPr>
              <a:t>Nou is dit tyd om jou huidige groepe op te breek. Neem jou aantekeninge saam. Al die</a:t>
            </a:r>
            <a:r>
              <a:rPr lang="nl-NL" sz="1200" b="1" i="0" u="none" strike="noStrike" baseline="0" dirty="0">
                <a:solidFill>
                  <a:srgbClr val="000000"/>
                </a:solidFill>
                <a:latin typeface="Calibri" panose="020F0502020204030204" pitchFamily="34" charset="0"/>
              </a:rPr>
              <a:t> A's </a:t>
            </a:r>
            <a:r>
              <a:rPr lang="nl-NL" sz="1200" b="0" i="0" u="none" strike="noStrike" baseline="0" dirty="0">
                <a:solidFill>
                  <a:srgbClr val="000000"/>
                </a:solidFill>
                <a:latin typeface="Calibri" panose="020F0502020204030204" pitchFamily="34" charset="0"/>
              </a:rPr>
              <a:t>sal een groep vorm, al die </a:t>
            </a:r>
            <a:r>
              <a:rPr lang="nl-NL" sz="1200" b="1" i="0" u="none" strike="noStrike" baseline="0" dirty="0">
                <a:solidFill>
                  <a:srgbClr val="000000"/>
                </a:solidFill>
                <a:latin typeface="Calibri" panose="020F0502020204030204" pitchFamily="34" charset="0"/>
              </a:rPr>
              <a:t>B's </a:t>
            </a:r>
            <a:r>
              <a:rPr lang="nl-NL" sz="1200" b="0" i="0" u="none" strike="noStrike" baseline="0" dirty="0">
                <a:solidFill>
                  <a:srgbClr val="000000"/>
                </a:solidFill>
                <a:latin typeface="Calibri" panose="020F0502020204030204" pitchFamily="34" charset="0"/>
              </a:rPr>
              <a:t>'n ander, ensovoorts vir die</a:t>
            </a:r>
            <a:r>
              <a:rPr lang="nl-NL" sz="1200" b="1" i="0" u="none" strike="noStrike" baseline="0" dirty="0">
                <a:solidFill>
                  <a:srgbClr val="000000"/>
                </a:solidFill>
                <a:latin typeface="Calibri" panose="020F0502020204030204" pitchFamily="34" charset="0"/>
              </a:rPr>
              <a:t> C's </a:t>
            </a:r>
            <a:r>
              <a:rPr lang="nl-NL" sz="1200" b="0" i="0" u="none" strike="noStrike" baseline="0" dirty="0">
                <a:solidFill>
                  <a:srgbClr val="000000"/>
                </a:solidFill>
                <a:latin typeface="Calibri" panose="020F0502020204030204" pitchFamily="34" charset="0"/>
              </a:rPr>
              <a:t>en </a:t>
            </a:r>
            <a:r>
              <a:rPr lang="nl-NL" sz="1200" b="1" i="0" u="none" strike="noStrike" baseline="0" dirty="0">
                <a:solidFill>
                  <a:srgbClr val="000000"/>
                </a:solidFill>
                <a:latin typeface="Calibri" panose="020F0502020204030204" pitchFamily="34" charset="0"/>
              </a:rPr>
              <a:t>D's</a:t>
            </a:r>
            <a:r>
              <a:rPr lang="nl-NL" sz="1200" b="0" i="0" u="none" strike="noStrike" baseline="0" dirty="0">
                <a:solidFill>
                  <a:srgbClr val="000000"/>
                </a:solidFill>
                <a:latin typeface="Calibri" panose="020F0502020204030204" pitchFamily="34" charset="0"/>
              </a:rPr>
              <a:t>.
Elke persoon sal nou </a:t>
            </a:r>
            <a:r>
              <a:rPr lang="nl-NL" sz="1200" b="1" i="0" u="none" strike="noStrike" baseline="0" dirty="0">
                <a:solidFill>
                  <a:srgbClr val="000000"/>
                </a:solidFill>
                <a:latin typeface="Calibri" panose="020F0502020204030204" pitchFamily="34" charset="0"/>
              </a:rPr>
              <a:t>1 minuut </a:t>
            </a:r>
            <a:r>
              <a:rPr lang="nl-NL" sz="1200" b="0" i="0" u="none" strike="noStrike" baseline="0" dirty="0">
                <a:solidFill>
                  <a:srgbClr val="000000"/>
                </a:solidFill>
                <a:latin typeface="Calibri" panose="020F0502020204030204" pitchFamily="34" charset="0"/>
              </a:rPr>
              <a:t>hê om die belangrikste bevindinge van hul oorspronklike groepbespreking aan te bied.</a:t>
            </a:r>
            <a:br>
              <a:rPr lang="nl-NL" sz="1200" b="0" i="0" u="none" strike="noStrike" baseline="0" dirty="0">
                <a:solidFill>
                  <a:srgbClr val="000000"/>
                </a:solidFill>
                <a:latin typeface="Calibri" panose="020F0502020204030204" pitchFamily="34" charset="0"/>
              </a:rPr>
            </a:br>
            <a:r>
              <a:rPr lang="nl-NL" sz="1200" b="1" i="0" u="none" strike="noStrike" baseline="0" dirty="0">
                <a:solidFill>
                  <a:srgbClr val="000000"/>
                </a:solidFill>
                <a:latin typeface="Calibri" panose="020F0502020204030204" pitchFamily="34" charset="0"/>
              </a:rPr>
              <a:t>Totale aanbiedingstyd: 4 minute</a:t>
            </a:r>
            <a:r>
              <a:rPr lang="nl-NL" sz="1200" b="0" i="0" u="none" strike="noStrike" baseline="0" dirty="0">
                <a:solidFill>
                  <a:srgbClr val="000000"/>
                </a:solidFill>
                <a:latin typeface="Calibri" panose="020F0502020204030204" pitchFamily="34" charset="0"/>
              </a:rPr>
              <a:t>
Nadat alle lede aangebied het, werk saam in jou nuwe groep om met </a:t>
            </a:r>
            <a:r>
              <a:rPr lang="nl-NL" sz="1200" b="1" i="0" u="none" strike="noStrike" baseline="0" dirty="0">
                <a:solidFill>
                  <a:srgbClr val="000000"/>
                </a:solidFill>
                <a:latin typeface="Calibri" panose="020F0502020204030204" pitchFamily="34" charset="0"/>
              </a:rPr>
              <a:t>VYF vrae </a:t>
            </a:r>
            <a:r>
              <a:rPr lang="nl-NL" sz="1200" b="0" i="0" u="none" strike="noStrike" baseline="0" dirty="0">
                <a:solidFill>
                  <a:srgbClr val="000000"/>
                </a:solidFill>
                <a:latin typeface="Calibri" panose="020F0502020204030204" pitchFamily="34" charset="0"/>
              </a:rPr>
              <a:t>vorendag te kom </a:t>
            </a:r>
            <a:r>
              <a:rPr lang="nl-NL" sz="1200" b="1" i="0" u="none" strike="noStrike" baseline="0" dirty="0">
                <a:solidFill>
                  <a:srgbClr val="000000"/>
                </a:solidFill>
                <a:latin typeface="Calibri" panose="020F0502020204030204" pitchFamily="34" charset="0"/>
              </a:rPr>
              <a:t>(V2.2, Aktiwiteit 2, </a:t>
            </a:r>
            <a:r>
              <a:rPr lang="nl-NL" sz="1200" b="1" i="0" u="sng" strike="noStrike" baseline="0" dirty="0">
                <a:solidFill>
                  <a:srgbClr val="000000"/>
                </a:solidFill>
                <a:latin typeface="Calibri" panose="020F0502020204030204" pitchFamily="34" charset="0"/>
              </a:rPr>
              <a:t>Les 3 – Werkkaart</a:t>
            </a:r>
            <a:r>
              <a:rPr lang="nl-NL" sz="1200" b="1" i="0" u="none" strike="noStrike" baseline="0" dirty="0">
                <a:solidFill>
                  <a:srgbClr val="000000"/>
                </a:solidFill>
                <a:latin typeface="Calibri" panose="020F0502020204030204" pitchFamily="34" charset="0"/>
              </a:rPr>
              <a:t>) </a:t>
            </a:r>
            <a:r>
              <a:rPr lang="nl-NL" sz="1200" b="0" i="0" u="none" strike="noStrike" baseline="0" dirty="0">
                <a:solidFill>
                  <a:srgbClr val="000000"/>
                </a:solidFill>
                <a:latin typeface="Calibri" panose="020F0502020204030204" pitchFamily="34" charset="0"/>
              </a:rPr>
              <a:t>wat gebruik kan word om te evalueer hoe effektief hierdie veldtogte was.
Moontlike antwoorde is beskikbaar in die </a:t>
            </a:r>
            <a:r>
              <a:rPr lang="nl-NL" sz="1200" b="1" i="1" u="sng" strike="noStrike" baseline="0" dirty="0">
                <a:solidFill>
                  <a:srgbClr val="000000"/>
                </a:solidFill>
                <a:latin typeface="Calibri" panose="020F0502020204030204" pitchFamily="34" charset="0"/>
              </a:rPr>
              <a:t>Les 3 – Werkkaart MEMO</a:t>
            </a:r>
            <a:r>
              <a:rPr lang="nl-NL" sz="1200" b="0" i="0" u="none" strike="noStrike" baseline="0" dirty="0">
                <a:solidFill>
                  <a:srgbClr val="000000"/>
                </a:solidFill>
                <a:latin typeface="Calibri" panose="020F0502020204030204" pitchFamily="34" charset="0"/>
              </a:rPr>
              <a:t>.
Welgedaan, graad 12's. Ek hoop jy het hierdie aktiwiteit insiggewend gevind.</a:t>
            </a:r>
            <a:endParaRPr lang="en-GB" sz="1200" b="0" i="0" u="none" strike="noStrike" baseline="0" dirty="0">
              <a:latin typeface="Calibri" panose="020F0502020204030204" pitchFamily="34" charset="0"/>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777940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8: </a:t>
            </a:r>
            <a:r>
              <a:rPr lang="en-US" dirty="0" err="1"/>
              <a:t>Huiswerkopdrag</a:t>
            </a:r>
            <a:r>
              <a:rPr lang="en-US" dirty="0"/>
              <a:t> (5 min)</a:t>
            </a:r>
          </a:p>
          <a:p>
            <a:endParaRPr lang="en-US" dirty="0"/>
          </a:p>
          <a:p>
            <a:pPr marR="0" algn="l" rtl="0">
              <a:buClr>
                <a:srgbClr val="000000"/>
              </a:buClr>
              <a:buFont typeface="Noto Sans Symbols"/>
              <a:buChar char="●"/>
            </a:pPr>
            <a:r>
              <a:rPr lang="nl-NL" sz="1200" b="0" i="0" u="none" strike="noStrike" baseline="0" dirty="0">
                <a:latin typeface="Calibri" panose="020F0502020204030204" pitchFamily="34" charset="0"/>
              </a:rPr>
              <a:t>In die volgende les sal ons 'n bietjie tyd bestee aan voorbereiding vir jou eksamens later hierdie kwartaal. Om 'n LO-eksamen te skryf gaan nie net oor die memorisering van inhoud nie. Dit gaan daaroor om te verstaan </a:t>
            </a:r>
            <a:r>
              <a:rPr lang="nl-NL" sz="1200" b="1" i="0" u="none" strike="noStrike" baseline="0" dirty="0">
                <a:latin typeface="Calibri" panose="020F0502020204030204" pitchFamily="34" charset="0"/>
              </a:rPr>
              <a:t>wat </a:t>
            </a:r>
            <a:r>
              <a:rPr lang="nl-NL" sz="1200" b="0" i="0" u="none" strike="noStrike" baseline="0" dirty="0">
                <a:latin typeface="Calibri" panose="020F0502020204030204" pitchFamily="34" charset="0"/>
              </a:rPr>
              <a:t>die vraag vra en te antwoord met 'n weldeurdagte, toepassingsgebaseerde antwoord.
Jy sal nou 5 minute hê om deur die vrae in jou </a:t>
            </a:r>
            <a:r>
              <a:rPr lang="nl-NL" sz="1200" b="1" i="1" u="none" strike="noStrike" baseline="0" dirty="0">
                <a:latin typeface="Calibri" panose="020F0502020204030204" pitchFamily="34" charset="0"/>
              </a:rPr>
              <a:t>Aktiwiteit 3 (</a:t>
            </a:r>
            <a:r>
              <a:rPr lang="nl-NL" sz="1200" b="1" i="1" u="sng" strike="noStrike" baseline="0" dirty="0">
                <a:latin typeface="Calibri" panose="020F0502020204030204" pitchFamily="34" charset="0"/>
              </a:rPr>
              <a:t>Les 3 – Werkkaart</a:t>
            </a:r>
            <a:r>
              <a:rPr lang="nl-NL" sz="1200" b="1" i="1" u="none" strike="noStrike" baseline="0" dirty="0">
                <a:latin typeface="Calibri" panose="020F0502020204030204" pitchFamily="34" charset="0"/>
              </a:rPr>
              <a:t>) </a:t>
            </a:r>
            <a:r>
              <a:rPr lang="nl-NL" sz="1200" b="0" i="0" u="none" strike="noStrike" baseline="0" dirty="0">
                <a:latin typeface="Calibri" panose="020F0502020204030204" pitchFamily="34" charset="0"/>
              </a:rPr>
              <a:t>te lees. Hierdie werkkaart bevat 'n voorbeeldvraag uit elk van die afdelings wat jy in die eksamenvraestel sal teëkom.
Voltooi dit asseblief vir huiswerk, want dit sal jou help om die meeste uit volgende week se les te kry.</a:t>
            </a:r>
            <a:endParaRPr lang="en-ZA" sz="1200" b="0" i="0" u="none" strike="noStrike" baseline="0" dirty="0">
              <a:solidFill>
                <a:srgbClr val="000000"/>
              </a:solidFill>
              <a:latin typeface="Calibri" panose="020F0502020204030204" pitchFamily="34" charset="0"/>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8</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53834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9: </a:t>
            </a:r>
            <a:r>
              <a:rPr lang="en-US" dirty="0" err="1"/>
              <a:t>Refleksie</a:t>
            </a:r>
            <a:r>
              <a:rPr lang="en-US" dirty="0"/>
              <a:t> (2 min)</a:t>
            </a:r>
          </a:p>
          <a:p>
            <a:endParaRPr lang="en-US" dirty="0"/>
          </a:p>
          <a:p>
            <a:pPr marR="0" algn="l" rtl="0">
              <a:buClr>
                <a:srgbClr val="000000"/>
              </a:buClr>
              <a:buFont typeface="Noto Sans Symbols"/>
              <a:buChar char="●"/>
            </a:pPr>
            <a:r>
              <a:rPr lang="nl-NL" sz="1200" b="0" i="0" u="none" strike="noStrike" baseline="0" dirty="0">
                <a:latin typeface="Calibri" panose="020F0502020204030204" pitchFamily="34" charset="0"/>
              </a:rPr>
              <a:t>Dit is dikwels maklik om die einde van nog 'n LO-les te bereik, jou boeke toe te maak en weg te stap sonder om werklik na te dink oor die impak van wat jy pas geleer het. Oorweeg in hierdie laaste paar oomblikke die VIER veldtogte wat in </a:t>
            </a:r>
            <a:r>
              <a:rPr lang="nl-NL" sz="1200" b="1" i="1" u="none" strike="noStrike" baseline="0" dirty="0">
                <a:latin typeface="Calibri" panose="020F0502020204030204" pitchFamily="34" charset="0"/>
              </a:rPr>
              <a:t>Aktiwiteit 2 </a:t>
            </a:r>
            <a:r>
              <a:rPr lang="nl-NL" sz="1200" b="0" i="0" u="none" strike="noStrike" baseline="0" dirty="0">
                <a:latin typeface="Calibri" panose="020F0502020204030204" pitchFamily="34" charset="0"/>
              </a:rPr>
              <a:t>uitgedeel is. As jy met 'n veldtog vorendag moes kom oor 'n omgewings- of sosiale kwessie waaroor jy sterk voel, wat sou daardie kwessie wees? Skryf hierdie kwessie in </a:t>
            </a:r>
            <a:r>
              <a:rPr lang="nl-NL" sz="1200" b="1" i="1" u="none" strike="noStrike" baseline="0" dirty="0">
                <a:latin typeface="Calibri" panose="020F0502020204030204" pitchFamily="34" charset="0"/>
              </a:rPr>
              <a:t>Aktiwiteit 4 (</a:t>
            </a:r>
            <a:r>
              <a:rPr lang="nl-NL" sz="1200" b="1" i="1" u="sng" strike="noStrike" baseline="0" dirty="0">
                <a:latin typeface="Calibri" panose="020F0502020204030204" pitchFamily="34" charset="0"/>
              </a:rPr>
              <a:t>Les 3 – Werkkaart</a:t>
            </a:r>
            <a:r>
              <a:rPr lang="nl-NL" sz="1200" b="1" i="1" u="none" strike="noStrike" baseline="0" dirty="0">
                <a:latin typeface="Calibri" panose="020F0502020204030204" pitchFamily="34" charset="0"/>
              </a:rPr>
              <a:t>) </a:t>
            </a:r>
            <a:r>
              <a:rPr lang="nl-NL" sz="1200" b="0" i="0" u="none" strike="noStrike" baseline="0" dirty="0">
                <a:latin typeface="Calibri" panose="020F0502020204030204" pitchFamily="34" charset="0"/>
              </a:rPr>
              <a:t>neer.</a:t>
            </a:r>
            <a:endParaRPr lang="en-GB" sz="1200" b="1" i="1" u="none" strike="noStrike" baseline="0" dirty="0">
              <a:solidFill>
                <a:srgbClr val="000000"/>
              </a:solidFill>
              <a:latin typeface="Calibri" panose="020F0502020204030204" pitchFamily="34" charset="0"/>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9</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54356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3"/>
          <p:cNvSpPr>
            <a:spLocks noGrp="1"/>
          </p:cNvSpPr>
          <p:nvPr>
            <p:ph type="pic" idx="2"/>
          </p:nvPr>
        </p:nvSpPr>
        <p:spPr>
          <a:xfrm>
            <a:off x="5183188" y="987425"/>
            <a:ext cx="6172200" cy="4873625"/>
          </a:xfrm>
          <a:prstGeom prst="rect">
            <a:avLst/>
          </a:prstGeom>
          <a:noFill/>
          <a:ln>
            <a:noFill/>
          </a:ln>
        </p:spPr>
      </p:sp>
      <p:sp>
        <p:nvSpPr>
          <p:cNvPr id="68" name="Google Shape;68;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t="-1000" b="-1000"/>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7.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5.png"/><Relationship Id="rId4" Type="http://schemas.openxmlformats.org/officeDocument/2006/relationships/image" Target="../media/image10.png"/><Relationship Id="rId9"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hyperlink" Target="https://www.linkedin.com/pulse/how-standout-group-discussion-chhandos-pramanik/" TargetMode="External"/><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hyperlink" Target="https://civilian.com/a-complete-guide-to-campaign-measurement/" TargetMode="Externa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Shape 88"/>
        <p:cNvGrpSpPr/>
        <p:nvPr/>
      </p:nvGrpSpPr>
      <p:grpSpPr>
        <a:xfrm>
          <a:off x="0" y="0"/>
          <a:ext cx="0" cy="0"/>
          <a:chOff x="0" y="0"/>
          <a:chExt cx="0" cy="0"/>
        </a:xfrm>
      </p:grpSpPr>
      <p:sp>
        <p:nvSpPr>
          <p:cNvPr id="89" name="Google Shape;89;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 name="Picture 3">
            <a:extLst>
              <a:ext uri="{FF2B5EF4-FFF2-40B4-BE49-F238E27FC236}">
                <a16:creationId xmlns:a16="http://schemas.microsoft.com/office/drawing/2014/main" id="{14BB19BD-DFA1-527C-7CF7-563C455F792B}"/>
              </a:ext>
            </a:extLst>
          </p:cNvPr>
          <p:cNvPicPr>
            <a:picLocks noChangeAspect="1"/>
          </p:cNvPicPr>
          <p:nvPr/>
        </p:nvPicPr>
        <p:blipFill>
          <a:blip r:embed="rId4"/>
          <a:stretch>
            <a:fillRect/>
          </a:stretch>
        </p:blipFill>
        <p:spPr>
          <a:xfrm>
            <a:off x="0" y="36118"/>
            <a:ext cx="12190476" cy="6786614"/>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0EE760D5-047E-4B05-F0B5-8D52C506A5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1864"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A3C3EC-1B88-3A08-0752-20EF08937223}"/>
              </a:ext>
            </a:extLst>
          </p:cNvPr>
          <p:cNvPicPr>
            <a:picLocks noChangeAspect="1"/>
          </p:cNvPicPr>
          <p:nvPr/>
        </p:nvPicPr>
        <p:blipFill>
          <a:blip r:embed="rId4"/>
          <a:stretch>
            <a:fillRect/>
          </a:stretch>
        </p:blipFill>
        <p:spPr>
          <a:xfrm>
            <a:off x="0" y="-1109"/>
            <a:ext cx="12191999" cy="6860220"/>
          </a:xfrm>
          <a:prstGeom prst="rect">
            <a:avLst/>
          </a:prstGeom>
        </p:spPr>
      </p:pic>
      <p:pic>
        <p:nvPicPr>
          <p:cNvPr id="5" name="Picture 4" descr="A logo with a person in the middle&#10;&#10;Description automatically generated">
            <a:extLst>
              <a:ext uri="{FF2B5EF4-FFF2-40B4-BE49-F238E27FC236}">
                <a16:creationId xmlns:a16="http://schemas.microsoft.com/office/drawing/2014/main" id="{A09E105A-3EB7-1AEF-1854-7D50DC56FC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9584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12875FFA-D4B7-B6F2-6619-4F3F670A1CC7}"/>
            </a:ext>
          </a:extLst>
        </p:cNvPr>
        <p:cNvGrpSpPr/>
        <p:nvPr/>
      </p:nvGrpSpPr>
      <p:grpSpPr>
        <a:xfrm>
          <a:off x="0" y="0"/>
          <a:ext cx="0" cy="0"/>
          <a:chOff x="0" y="0"/>
          <a:chExt cx="0" cy="0"/>
        </a:xfrm>
      </p:grpSpPr>
      <p:pic>
        <p:nvPicPr>
          <p:cNvPr id="1030" name="Picture 6">
            <a:extLst>
              <a:ext uri="{FF2B5EF4-FFF2-40B4-BE49-F238E27FC236}">
                <a16:creationId xmlns:a16="http://schemas.microsoft.com/office/drawing/2014/main" id="{E75FD053-BB59-D6BC-1E64-29C1F053DA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4533" y="2155637"/>
            <a:ext cx="6309734" cy="3154867"/>
          </a:xfrm>
          <a:prstGeom prst="rect">
            <a:avLst/>
          </a:prstGeom>
          <a:noFill/>
          <a:extLst>
            <a:ext uri="{909E8E84-426E-40DD-AFC4-6F175D3DCCD1}">
              <a14:hiddenFill xmlns:a14="http://schemas.microsoft.com/office/drawing/2010/main">
                <a:solidFill>
                  <a:srgbClr val="FFFFFF"/>
                </a:solidFill>
              </a14:hiddenFill>
            </a:ext>
          </a:extLst>
        </p:spPr>
      </p:pic>
      <p:sp>
        <p:nvSpPr>
          <p:cNvPr id="5" name="Cloud Callout 4">
            <a:extLst>
              <a:ext uri="{FF2B5EF4-FFF2-40B4-BE49-F238E27FC236}">
                <a16:creationId xmlns:a16="http://schemas.microsoft.com/office/drawing/2014/main" id="{6A201E0E-4B96-EA5C-7672-D90CED7A85DD}"/>
              </a:ext>
            </a:extLst>
          </p:cNvPr>
          <p:cNvSpPr/>
          <p:nvPr/>
        </p:nvSpPr>
        <p:spPr>
          <a:xfrm>
            <a:off x="645458" y="282388"/>
            <a:ext cx="3200400" cy="1653988"/>
          </a:xfrm>
          <a:prstGeom prst="cloudCallout">
            <a:avLst>
              <a:gd name="adj1" fmla="val 31688"/>
              <a:gd name="adj2" fmla="val 7794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err="1">
                <a:latin typeface="Baguet Script" pitchFamily="2" charset="77"/>
              </a:rPr>
              <a:t>Identifiseer</a:t>
            </a:r>
            <a:r>
              <a:rPr lang="en-US" sz="2400" dirty="0">
                <a:latin typeface="Baguet Script" pitchFamily="2" charset="77"/>
              </a:rPr>
              <a:t> </a:t>
            </a:r>
            <a:r>
              <a:rPr lang="en-US" sz="2400" dirty="0" err="1">
                <a:latin typeface="Baguet Script" pitchFamily="2" charset="77"/>
              </a:rPr>
              <a:t>en</a:t>
            </a:r>
            <a:r>
              <a:rPr lang="en-US" sz="2400" dirty="0">
                <a:latin typeface="Baguet Script" pitchFamily="2" charset="77"/>
              </a:rPr>
              <a:t> </a:t>
            </a:r>
            <a:r>
              <a:rPr lang="en-US" sz="2400" dirty="0" err="1">
                <a:latin typeface="Baguet Script" pitchFamily="2" charset="77"/>
              </a:rPr>
              <a:t>beskryf</a:t>
            </a:r>
            <a:r>
              <a:rPr lang="en-US" sz="2400" dirty="0">
                <a:latin typeface="Baguet Script" pitchFamily="2" charset="77"/>
              </a:rPr>
              <a:t>...</a:t>
            </a:r>
          </a:p>
        </p:txBody>
      </p:sp>
      <p:sp>
        <p:nvSpPr>
          <p:cNvPr id="7" name="Cloud Callout 6">
            <a:extLst>
              <a:ext uri="{FF2B5EF4-FFF2-40B4-BE49-F238E27FC236}">
                <a16:creationId xmlns:a16="http://schemas.microsoft.com/office/drawing/2014/main" id="{BE9127A1-80FD-AD4B-05A0-647505A21273}"/>
              </a:ext>
            </a:extLst>
          </p:cNvPr>
          <p:cNvSpPr/>
          <p:nvPr/>
        </p:nvSpPr>
        <p:spPr>
          <a:xfrm>
            <a:off x="6793477" y="191913"/>
            <a:ext cx="3879096" cy="1963724"/>
          </a:xfrm>
          <a:prstGeom prst="cloudCallout">
            <a:avLst>
              <a:gd name="adj1" fmla="val -42141"/>
              <a:gd name="adj2" fmla="val 70933"/>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nl-NL" sz="2400" dirty="0">
                <a:latin typeface="Baguet Script" pitchFamily="2" charset="77"/>
              </a:rPr>
              <a:t>Verstaan hoe hierdie programme ‘n bydra maak</a:t>
            </a:r>
            <a:r>
              <a:rPr lang="en-US" sz="2400" dirty="0">
                <a:latin typeface="Baguet Script" pitchFamily="2" charset="77"/>
              </a:rPr>
              <a:t>…</a:t>
            </a:r>
          </a:p>
        </p:txBody>
      </p:sp>
      <p:sp>
        <p:nvSpPr>
          <p:cNvPr id="9" name="Cloud Callout 8">
            <a:extLst>
              <a:ext uri="{FF2B5EF4-FFF2-40B4-BE49-F238E27FC236}">
                <a16:creationId xmlns:a16="http://schemas.microsoft.com/office/drawing/2014/main" id="{CF61912D-F775-08D2-F00E-6BCF32DB5723}"/>
              </a:ext>
            </a:extLst>
          </p:cNvPr>
          <p:cNvSpPr/>
          <p:nvPr/>
        </p:nvSpPr>
        <p:spPr>
          <a:xfrm>
            <a:off x="394902" y="3595607"/>
            <a:ext cx="2549776" cy="1906809"/>
          </a:xfrm>
          <a:prstGeom prst="cloudCallout">
            <a:avLst>
              <a:gd name="adj1" fmla="val 87001"/>
              <a:gd name="adj2" fmla="val 29180"/>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err="1">
                <a:latin typeface="Baguet Script" pitchFamily="2" charset="77"/>
              </a:rPr>
              <a:t>Evalueer</a:t>
            </a:r>
            <a:r>
              <a:rPr lang="en-US" sz="2400" dirty="0">
                <a:latin typeface="Baguet Script" pitchFamily="2" charset="77"/>
              </a:rPr>
              <a:t> </a:t>
            </a:r>
            <a:r>
              <a:rPr lang="en-US" sz="2400" dirty="0" err="1">
                <a:latin typeface="Baguet Script" pitchFamily="2" charset="77"/>
              </a:rPr>
              <a:t>impakstudies</a:t>
            </a:r>
            <a:endParaRPr lang="en-US" sz="2400" dirty="0">
              <a:latin typeface="Baguet Script" pitchFamily="2" charset="77"/>
            </a:endParaRPr>
          </a:p>
        </p:txBody>
      </p:sp>
      <p:sp>
        <p:nvSpPr>
          <p:cNvPr id="10" name="Cloud Callout 9">
            <a:extLst>
              <a:ext uri="{FF2B5EF4-FFF2-40B4-BE49-F238E27FC236}">
                <a16:creationId xmlns:a16="http://schemas.microsoft.com/office/drawing/2014/main" id="{54CFB359-C7F4-3860-C51C-DB047F3B1A31}"/>
              </a:ext>
            </a:extLst>
          </p:cNvPr>
          <p:cNvSpPr/>
          <p:nvPr/>
        </p:nvSpPr>
        <p:spPr>
          <a:xfrm>
            <a:off x="8542751" y="4359737"/>
            <a:ext cx="3478823" cy="1660902"/>
          </a:xfrm>
          <a:prstGeom prst="cloudCallout">
            <a:avLst>
              <a:gd name="adj1" fmla="val -54016"/>
              <a:gd name="adj2" fmla="val -56163"/>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err="1">
                <a:latin typeface="Baguet Script" pitchFamily="2" charset="77"/>
              </a:rPr>
              <a:t>Ontleed</a:t>
            </a:r>
            <a:r>
              <a:rPr lang="en-US" sz="2400" dirty="0">
                <a:latin typeface="Baguet Script" pitchFamily="2" charset="77"/>
              </a:rPr>
              <a:t> die </a:t>
            </a:r>
            <a:r>
              <a:rPr lang="en-US" sz="2400" dirty="0" err="1">
                <a:latin typeface="Baguet Script" pitchFamily="2" charset="77"/>
              </a:rPr>
              <a:t>doeltreffendheid</a:t>
            </a:r>
            <a:endParaRPr lang="en-US" sz="2400" dirty="0">
              <a:latin typeface="Baguet Script" pitchFamily="2" charset="77"/>
            </a:endParaRPr>
          </a:p>
        </p:txBody>
      </p:sp>
      <p:pic>
        <p:nvPicPr>
          <p:cNvPr id="4" name="Picture 3">
            <a:extLst>
              <a:ext uri="{FF2B5EF4-FFF2-40B4-BE49-F238E27FC236}">
                <a16:creationId xmlns:a16="http://schemas.microsoft.com/office/drawing/2014/main" id="{CC142A25-C02F-E7CD-E5A0-D1CFD90D8848}"/>
              </a:ext>
            </a:extLst>
          </p:cNvPr>
          <p:cNvPicPr>
            <a:picLocks noChangeAspect="1"/>
          </p:cNvPicPr>
          <p:nvPr/>
        </p:nvPicPr>
        <p:blipFill>
          <a:blip r:embed="rId5"/>
          <a:stretch>
            <a:fillRect/>
          </a:stretch>
        </p:blipFill>
        <p:spPr>
          <a:xfrm>
            <a:off x="0" y="0"/>
            <a:ext cx="12379135" cy="6858000"/>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E5AC26FA-6EBC-1B86-7EA7-101DD6682D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61864"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6104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6C74BFD-B239-CA1F-EC90-409EA2FB201B}"/>
              </a:ext>
            </a:extLst>
          </p:cNvPr>
          <p:cNvSpPr/>
          <p:nvPr/>
        </p:nvSpPr>
        <p:spPr>
          <a:xfrm>
            <a:off x="3243725" y="4551810"/>
            <a:ext cx="3070071" cy="784830"/>
          </a:xfrm>
          <a:prstGeom prst="rect">
            <a:avLst/>
          </a:prstGeom>
          <a:noFill/>
        </p:spPr>
        <p:txBody>
          <a:bodyPr wrap="none" lIns="91440" tIns="45720" rIns="91440" bIns="45720">
            <a:spAutoFit/>
          </a:bodyPr>
          <a:lstStyle/>
          <a:p>
            <a:pPr algn="ctr"/>
            <a:r>
              <a:rPr lang="en-ZA" sz="45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ea typeface="Arial" panose="020B0604020202020204" pitchFamily="34" charset="0"/>
              </a:rPr>
              <a:t>3. Evaluate</a:t>
            </a:r>
            <a:endParaRPr lang="en-US" sz="4500" b="0" cap="none" spc="0" dirty="0">
              <a:ln w="0"/>
              <a:solidFill>
                <a:schemeClr val="tx1"/>
              </a:solidFill>
              <a:effectLst>
                <a:outerShdw blurRad="38100" dist="19050" dir="2700000" algn="tl" rotWithShape="0">
                  <a:schemeClr val="dk1">
                    <a:alpha val="40000"/>
                  </a:schemeClr>
                </a:outerShdw>
              </a:effectLst>
            </a:endParaRPr>
          </a:p>
        </p:txBody>
      </p:sp>
      <p:sp>
        <p:nvSpPr>
          <p:cNvPr id="10" name="Rectangle 9">
            <a:extLst>
              <a:ext uri="{FF2B5EF4-FFF2-40B4-BE49-F238E27FC236}">
                <a16:creationId xmlns:a16="http://schemas.microsoft.com/office/drawing/2014/main" id="{8EE368A3-755B-6180-538B-C81CA1DD3977}"/>
              </a:ext>
            </a:extLst>
          </p:cNvPr>
          <p:cNvSpPr/>
          <p:nvPr/>
        </p:nvSpPr>
        <p:spPr>
          <a:xfrm>
            <a:off x="149698" y="2169796"/>
            <a:ext cx="3807453" cy="784830"/>
          </a:xfrm>
          <a:prstGeom prst="rect">
            <a:avLst/>
          </a:prstGeom>
          <a:noFill/>
        </p:spPr>
        <p:txBody>
          <a:bodyPr wrap="none" lIns="91440" tIns="45720" rIns="91440" bIns="45720">
            <a:spAutoFit/>
          </a:bodyPr>
          <a:lstStyle/>
          <a:p>
            <a:pPr algn="ctr"/>
            <a:r>
              <a:rPr lang="en-GB" sz="4500" b="0" cap="none" spc="0" dirty="0">
                <a:ln w="0"/>
                <a:solidFill>
                  <a:schemeClr val="tx1"/>
                </a:solidFill>
                <a:effectLst>
                  <a:outerShdw blurRad="38100" dist="19050" dir="2700000" algn="tl" rotWithShape="0">
                    <a:schemeClr val="dk1">
                      <a:alpha val="40000"/>
                    </a:schemeClr>
                  </a:outerShdw>
                </a:effectLst>
              </a:rPr>
              <a:t>2. Understand</a:t>
            </a:r>
          </a:p>
        </p:txBody>
      </p:sp>
      <p:sp>
        <p:nvSpPr>
          <p:cNvPr id="9" name="Rectangle 8">
            <a:extLst>
              <a:ext uri="{FF2B5EF4-FFF2-40B4-BE49-F238E27FC236}">
                <a16:creationId xmlns:a16="http://schemas.microsoft.com/office/drawing/2014/main" id="{F3E1AAF5-0C88-B16A-8A7D-B962541E643A}"/>
              </a:ext>
            </a:extLst>
          </p:cNvPr>
          <p:cNvSpPr/>
          <p:nvPr/>
        </p:nvSpPr>
        <p:spPr>
          <a:xfrm>
            <a:off x="7770084" y="4114209"/>
            <a:ext cx="3185488" cy="923330"/>
          </a:xfrm>
          <a:prstGeom prst="rect">
            <a:avLst/>
          </a:prstGeom>
          <a:noFill/>
        </p:spPr>
        <p:txBody>
          <a:bodyPr wrap="none" lIns="91440" tIns="45720" rIns="91440" bIns="45720">
            <a:spAutoFit/>
          </a:bodyPr>
          <a:lstStyle/>
          <a:p>
            <a:pPr algn="ctr"/>
            <a:r>
              <a:rPr lang="en-GB" sz="5400" b="0" cap="none" spc="0" dirty="0">
                <a:ln w="0"/>
                <a:solidFill>
                  <a:schemeClr val="tx1"/>
                </a:solidFill>
                <a:effectLst>
                  <a:outerShdw blurRad="38100" dist="19050" dir="2700000" algn="tl" rotWithShape="0">
                    <a:schemeClr val="dk1">
                      <a:alpha val="40000"/>
                    </a:schemeClr>
                  </a:outerShdw>
                </a:effectLst>
              </a:rPr>
              <a:t>1. Identify</a:t>
            </a:r>
          </a:p>
        </p:txBody>
      </p:sp>
      <p:pic>
        <p:nvPicPr>
          <p:cNvPr id="4" name="Picture 3">
            <a:extLst>
              <a:ext uri="{FF2B5EF4-FFF2-40B4-BE49-F238E27FC236}">
                <a16:creationId xmlns:a16="http://schemas.microsoft.com/office/drawing/2014/main" id="{985E9ACF-CD9D-8CC0-3D36-2D6D94C053DA}"/>
              </a:ext>
            </a:extLst>
          </p:cNvPr>
          <p:cNvPicPr>
            <a:picLocks noChangeAspect="1"/>
          </p:cNvPicPr>
          <p:nvPr/>
        </p:nvPicPr>
        <p:blipFill>
          <a:blip r:embed="rId4"/>
          <a:stretch>
            <a:fillRect/>
          </a:stretch>
        </p:blipFill>
        <p:spPr>
          <a:xfrm>
            <a:off x="-21057" y="-9299"/>
            <a:ext cx="3145439" cy="3423660"/>
          </a:xfrm>
          <a:prstGeom prst="rect">
            <a:avLst/>
          </a:prstGeom>
        </p:spPr>
      </p:pic>
      <p:pic>
        <p:nvPicPr>
          <p:cNvPr id="7" name="Picture 6">
            <a:extLst>
              <a:ext uri="{FF2B5EF4-FFF2-40B4-BE49-F238E27FC236}">
                <a16:creationId xmlns:a16="http://schemas.microsoft.com/office/drawing/2014/main" id="{2C5DD8D4-4F04-F06C-636F-BB312F931471}"/>
              </a:ext>
            </a:extLst>
          </p:cNvPr>
          <p:cNvPicPr>
            <a:picLocks noChangeAspect="1"/>
          </p:cNvPicPr>
          <p:nvPr/>
        </p:nvPicPr>
        <p:blipFill>
          <a:blip r:embed="rId5"/>
          <a:stretch>
            <a:fillRect/>
          </a:stretch>
        </p:blipFill>
        <p:spPr>
          <a:xfrm>
            <a:off x="0" y="3416474"/>
            <a:ext cx="3061961" cy="3441526"/>
          </a:xfrm>
          <a:prstGeom prst="rect">
            <a:avLst/>
          </a:prstGeom>
        </p:spPr>
      </p:pic>
      <p:pic>
        <p:nvPicPr>
          <p:cNvPr id="13" name="Picture 12">
            <a:extLst>
              <a:ext uri="{FF2B5EF4-FFF2-40B4-BE49-F238E27FC236}">
                <a16:creationId xmlns:a16="http://schemas.microsoft.com/office/drawing/2014/main" id="{2996384A-2A5B-5A38-6975-9DDF7AB7910F}"/>
              </a:ext>
            </a:extLst>
          </p:cNvPr>
          <p:cNvPicPr>
            <a:picLocks noChangeAspect="1"/>
          </p:cNvPicPr>
          <p:nvPr/>
        </p:nvPicPr>
        <p:blipFill>
          <a:blip r:embed="rId6"/>
          <a:stretch>
            <a:fillRect/>
          </a:stretch>
        </p:blipFill>
        <p:spPr>
          <a:xfrm>
            <a:off x="3083018" y="60005"/>
            <a:ext cx="2700822" cy="3680188"/>
          </a:xfrm>
          <a:prstGeom prst="rect">
            <a:avLst/>
          </a:prstGeom>
        </p:spPr>
      </p:pic>
      <p:pic>
        <p:nvPicPr>
          <p:cNvPr id="15" name="Picture 14">
            <a:extLst>
              <a:ext uri="{FF2B5EF4-FFF2-40B4-BE49-F238E27FC236}">
                <a16:creationId xmlns:a16="http://schemas.microsoft.com/office/drawing/2014/main" id="{E80D3D46-82DE-5245-3B25-4355F2DC84C9}"/>
              </a:ext>
            </a:extLst>
          </p:cNvPr>
          <p:cNvPicPr>
            <a:picLocks noChangeAspect="1"/>
          </p:cNvPicPr>
          <p:nvPr/>
        </p:nvPicPr>
        <p:blipFill>
          <a:blip r:embed="rId7"/>
          <a:stretch>
            <a:fillRect/>
          </a:stretch>
        </p:blipFill>
        <p:spPr>
          <a:xfrm>
            <a:off x="3044099" y="3723078"/>
            <a:ext cx="3061961" cy="3134922"/>
          </a:xfrm>
          <a:prstGeom prst="rect">
            <a:avLst/>
          </a:prstGeom>
        </p:spPr>
      </p:pic>
      <p:pic>
        <p:nvPicPr>
          <p:cNvPr id="17" name="Picture 16">
            <a:extLst>
              <a:ext uri="{FF2B5EF4-FFF2-40B4-BE49-F238E27FC236}">
                <a16:creationId xmlns:a16="http://schemas.microsoft.com/office/drawing/2014/main" id="{D5220F9D-0FEE-8F0F-BA49-95D16C587D75}"/>
              </a:ext>
            </a:extLst>
          </p:cNvPr>
          <p:cNvPicPr>
            <a:picLocks noChangeAspect="1"/>
          </p:cNvPicPr>
          <p:nvPr/>
        </p:nvPicPr>
        <p:blipFill>
          <a:blip r:embed="rId8"/>
          <a:stretch>
            <a:fillRect/>
          </a:stretch>
        </p:blipFill>
        <p:spPr>
          <a:xfrm>
            <a:off x="6135093" y="559784"/>
            <a:ext cx="6024198" cy="2326586"/>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48E41284-54C2-3C75-3026-D6ACE8F3B06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1864"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a:extLst>
              <a:ext uri="{FF2B5EF4-FFF2-40B4-BE49-F238E27FC236}">
                <a16:creationId xmlns:a16="http://schemas.microsoft.com/office/drawing/2014/main" id="{F8EE01DB-FF1B-5095-CAE8-82272E73B8C3}"/>
              </a:ext>
            </a:extLst>
          </p:cNvPr>
          <p:cNvPicPr>
            <a:picLocks noChangeAspect="1"/>
          </p:cNvPicPr>
          <p:nvPr/>
        </p:nvPicPr>
        <p:blipFill>
          <a:blip r:embed="rId10"/>
          <a:stretch>
            <a:fillRect/>
          </a:stretch>
        </p:blipFill>
        <p:spPr>
          <a:xfrm>
            <a:off x="6057703" y="3253636"/>
            <a:ext cx="6086204" cy="2954626"/>
          </a:xfrm>
          <a:prstGeom prst="rect">
            <a:avLst/>
          </a:prstGeom>
        </p:spPr>
      </p:pic>
    </p:spTree>
    <p:extLst>
      <p:ext uri="{BB962C8B-B14F-4D97-AF65-F5344CB8AC3E}">
        <p14:creationId xmlns:p14="http://schemas.microsoft.com/office/powerpoint/2010/main" val="3716544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DC01E-FDD6-1B33-1D7D-A785E2A2D6CF}"/>
              </a:ext>
            </a:extLst>
          </p:cNvPr>
          <p:cNvSpPr>
            <a:spLocks noGrp="1"/>
          </p:cNvSpPr>
          <p:nvPr>
            <p:ph type="title"/>
          </p:nvPr>
        </p:nvSpPr>
        <p:spPr/>
        <p:txBody>
          <a:bodyPr/>
          <a:lstStyle/>
          <a:p>
            <a:r>
              <a:rPr lang="en-US" dirty="0"/>
              <a:t>4. </a:t>
            </a:r>
            <a:r>
              <a:rPr lang="en-US" dirty="0" err="1"/>
              <a:t>Analiseer</a:t>
            </a:r>
            <a:r>
              <a:rPr lang="en-US" dirty="0"/>
              <a:t>…</a:t>
            </a:r>
          </a:p>
        </p:txBody>
      </p:sp>
      <p:pic>
        <p:nvPicPr>
          <p:cNvPr id="5" name="Picture 4" descr="A logo with a person in the middle&#10;&#10;Description automatically generated">
            <a:extLst>
              <a:ext uri="{FF2B5EF4-FFF2-40B4-BE49-F238E27FC236}">
                <a16:creationId xmlns:a16="http://schemas.microsoft.com/office/drawing/2014/main" id="{9DE88C46-B768-CFD6-D1A4-BF7891024C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1864"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4AEC7364-0714-21C1-5146-6F583D5CE7F1}"/>
              </a:ext>
            </a:extLst>
          </p:cNvPr>
          <p:cNvPicPr>
            <a:picLocks noChangeAspect="1"/>
          </p:cNvPicPr>
          <p:nvPr/>
        </p:nvPicPr>
        <p:blipFill>
          <a:blip r:embed="rId5"/>
          <a:stretch>
            <a:fillRect/>
          </a:stretch>
        </p:blipFill>
        <p:spPr>
          <a:xfrm>
            <a:off x="7144511" y="3764012"/>
            <a:ext cx="5029636" cy="3093988"/>
          </a:xfrm>
          <a:prstGeom prst="rect">
            <a:avLst/>
          </a:prstGeom>
        </p:spPr>
      </p:pic>
      <p:pic>
        <p:nvPicPr>
          <p:cNvPr id="13" name="Picture 12">
            <a:extLst>
              <a:ext uri="{FF2B5EF4-FFF2-40B4-BE49-F238E27FC236}">
                <a16:creationId xmlns:a16="http://schemas.microsoft.com/office/drawing/2014/main" id="{24AF4A0E-A9D2-E077-581B-6444C10A7F89}"/>
              </a:ext>
            </a:extLst>
          </p:cNvPr>
          <p:cNvPicPr>
            <a:picLocks noChangeAspect="1"/>
          </p:cNvPicPr>
          <p:nvPr/>
        </p:nvPicPr>
        <p:blipFill>
          <a:blip r:embed="rId6"/>
          <a:stretch>
            <a:fillRect/>
          </a:stretch>
        </p:blipFill>
        <p:spPr>
          <a:xfrm>
            <a:off x="7175427" y="1424305"/>
            <a:ext cx="4998720" cy="2004695"/>
          </a:xfrm>
          <a:prstGeom prst="rect">
            <a:avLst/>
          </a:prstGeom>
        </p:spPr>
      </p:pic>
      <p:pic>
        <p:nvPicPr>
          <p:cNvPr id="4" name="Picture 3">
            <a:extLst>
              <a:ext uri="{FF2B5EF4-FFF2-40B4-BE49-F238E27FC236}">
                <a16:creationId xmlns:a16="http://schemas.microsoft.com/office/drawing/2014/main" id="{C0BF265A-0E64-0FD2-3D39-A0F826C558BA}"/>
              </a:ext>
            </a:extLst>
          </p:cNvPr>
          <p:cNvPicPr>
            <a:picLocks noChangeAspect="1"/>
          </p:cNvPicPr>
          <p:nvPr/>
        </p:nvPicPr>
        <p:blipFill>
          <a:blip r:embed="rId7"/>
          <a:stretch>
            <a:fillRect/>
          </a:stretch>
        </p:blipFill>
        <p:spPr>
          <a:xfrm>
            <a:off x="0" y="2749868"/>
            <a:ext cx="7175427" cy="4108132"/>
          </a:xfrm>
          <a:prstGeom prst="rect">
            <a:avLst/>
          </a:prstGeom>
        </p:spPr>
      </p:pic>
    </p:spTree>
    <p:extLst>
      <p:ext uri="{BB962C8B-B14F-4D97-AF65-F5344CB8AC3E}">
        <p14:creationId xmlns:p14="http://schemas.microsoft.com/office/powerpoint/2010/main" val="524413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3D3D8-3FCB-9E67-E572-1508D63B1CC0}"/>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F7CB18AE-0F05-D8F8-174A-01ACE84BB2C0}"/>
              </a:ext>
            </a:extLst>
          </p:cNvPr>
          <p:cNvSpPr>
            <a:spLocks noGrp="1"/>
          </p:cNvSpPr>
          <p:nvPr>
            <p:ph type="body" idx="1"/>
          </p:nvPr>
        </p:nvSpPr>
        <p:spPr/>
        <p:txBody>
          <a:bodyPr/>
          <a:lstStyle/>
          <a:p>
            <a:endParaRPr lang="en-US"/>
          </a:p>
        </p:txBody>
      </p:sp>
      <p:sp>
        <p:nvSpPr>
          <p:cNvPr id="4" name="Text Placeholder 3">
            <a:extLst>
              <a:ext uri="{FF2B5EF4-FFF2-40B4-BE49-F238E27FC236}">
                <a16:creationId xmlns:a16="http://schemas.microsoft.com/office/drawing/2014/main" id="{52973C30-177D-680E-D86D-77708952C33A}"/>
              </a:ext>
            </a:extLst>
          </p:cNvPr>
          <p:cNvSpPr>
            <a:spLocks noGrp="1"/>
          </p:cNvSpPr>
          <p:nvPr>
            <p:ph type="body" idx="2"/>
          </p:nvPr>
        </p:nvSpPr>
        <p:spPr/>
        <p:txBody>
          <a:bodyPr/>
          <a:lstStyle/>
          <a:p>
            <a:endParaRPr lang="en-US"/>
          </a:p>
        </p:txBody>
      </p:sp>
      <p:pic>
        <p:nvPicPr>
          <p:cNvPr id="4102" name="Picture 6" descr="How to standout in a Group Discussion">
            <a:extLst>
              <a:ext uri="{FF2B5EF4-FFF2-40B4-BE49-F238E27FC236}">
                <a16:creationId xmlns:a16="http://schemas.microsoft.com/office/drawing/2014/main" id="{93CD9CB1-71BD-2836-1811-93FA0B0C5C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287153"/>
            <a:ext cx="12192000" cy="994138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BE585C9-24B7-6CCB-0DCC-3BE1B89509DA}"/>
              </a:ext>
            </a:extLst>
          </p:cNvPr>
          <p:cNvSpPr txBox="1"/>
          <p:nvPr/>
        </p:nvSpPr>
        <p:spPr>
          <a:xfrm>
            <a:off x="5880970" y="6819987"/>
            <a:ext cx="6248400" cy="523220"/>
          </a:xfrm>
          <a:prstGeom prst="rect">
            <a:avLst/>
          </a:prstGeom>
          <a:noFill/>
        </p:spPr>
        <p:txBody>
          <a:bodyPr wrap="square">
            <a:spAutoFit/>
          </a:bodyPr>
          <a:lstStyle/>
          <a:p>
            <a:pPr algn="r"/>
            <a:r>
              <a:rPr lang="en-US" i="1" dirty="0">
                <a:solidFill>
                  <a:schemeClr val="bg1"/>
                </a:solidFill>
              </a:rPr>
              <a:t>[</a:t>
            </a:r>
            <a:r>
              <a:rPr lang="en-US" i="1" dirty="0" err="1">
                <a:solidFill>
                  <a:schemeClr val="bg1"/>
                </a:solidFill>
              </a:rPr>
              <a:t>Geneem</a:t>
            </a:r>
            <a:r>
              <a:rPr lang="en-US" i="1" dirty="0">
                <a:solidFill>
                  <a:schemeClr val="bg1"/>
                </a:solidFill>
              </a:rPr>
              <a:t> </a:t>
            </a:r>
            <a:r>
              <a:rPr lang="en-US" i="1" dirty="0" err="1">
                <a:solidFill>
                  <a:schemeClr val="bg1"/>
                </a:solidFill>
              </a:rPr>
              <a:t>uit</a:t>
            </a:r>
            <a:r>
              <a:rPr lang="en-US" i="1" dirty="0">
                <a:solidFill>
                  <a:schemeClr val="bg1"/>
                </a:solidFill>
              </a:rPr>
              <a:t>: </a:t>
            </a:r>
            <a:r>
              <a:rPr lang="en-US" i="1" dirty="0">
                <a:solidFill>
                  <a:schemeClr val="bg1"/>
                </a:solidFill>
                <a:hlinkClick r:id="rId5"/>
              </a:rPr>
              <a:t>https://www.linkedin.com/pulse/how-standout-group-discussion-chhandos-pramanik/</a:t>
            </a:r>
            <a:r>
              <a:rPr lang="en-US" i="1" dirty="0">
                <a:solidFill>
                  <a:schemeClr val="bg1"/>
                </a:solidFill>
              </a:rPr>
              <a:t> </a:t>
            </a:r>
            <a:r>
              <a:rPr lang="en-US" i="1" dirty="0" err="1">
                <a:solidFill>
                  <a:schemeClr val="bg1"/>
                </a:solidFill>
              </a:rPr>
              <a:t>Toegangsdatum</a:t>
            </a:r>
            <a:r>
              <a:rPr lang="en-US" i="1" dirty="0">
                <a:solidFill>
                  <a:schemeClr val="bg1"/>
                </a:solidFill>
              </a:rPr>
              <a:t>: 19 </a:t>
            </a:r>
            <a:r>
              <a:rPr lang="en-US" i="1" dirty="0" err="1">
                <a:solidFill>
                  <a:schemeClr val="bg1"/>
                </a:solidFill>
              </a:rPr>
              <a:t>Maart</a:t>
            </a:r>
            <a:r>
              <a:rPr lang="en-US" i="1" dirty="0">
                <a:solidFill>
                  <a:schemeClr val="bg1"/>
                </a:solidFill>
              </a:rPr>
              <a:t> 2025]</a:t>
            </a:r>
          </a:p>
        </p:txBody>
      </p:sp>
      <p:pic>
        <p:nvPicPr>
          <p:cNvPr id="7" name="Picture 6" descr="A logo with a person in the middle&#10;&#10;Description automatically generated">
            <a:extLst>
              <a:ext uri="{FF2B5EF4-FFF2-40B4-BE49-F238E27FC236}">
                <a16:creationId xmlns:a16="http://schemas.microsoft.com/office/drawing/2014/main" id="{2D46D280-D6E1-F853-529D-F34F633BA77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61864"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1845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BB5E8EB5-F564-64AA-6802-ED909FAC84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765CAE-B0EA-FF7D-7E86-EBA3FDDC418B}"/>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C8F5CEE6-8046-E9D3-C717-8EED8278906B}"/>
              </a:ext>
            </a:extLst>
          </p:cNvPr>
          <p:cNvSpPr>
            <a:spLocks noGrp="1"/>
          </p:cNvSpPr>
          <p:nvPr>
            <p:ph type="body" idx="1"/>
          </p:nvPr>
        </p:nvSpPr>
        <p:spPr/>
        <p:txBody>
          <a:bodyPr/>
          <a:lstStyle/>
          <a:p>
            <a:endParaRPr lang="en-US"/>
          </a:p>
        </p:txBody>
      </p:sp>
      <p:sp>
        <p:nvSpPr>
          <p:cNvPr id="4" name="Text Placeholder 3">
            <a:extLst>
              <a:ext uri="{FF2B5EF4-FFF2-40B4-BE49-F238E27FC236}">
                <a16:creationId xmlns:a16="http://schemas.microsoft.com/office/drawing/2014/main" id="{C34A0560-46C3-C0A3-8F99-A4F17FE68C6A}"/>
              </a:ext>
            </a:extLst>
          </p:cNvPr>
          <p:cNvSpPr>
            <a:spLocks noGrp="1"/>
          </p:cNvSpPr>
          <p:nvPr>
            <p:ph type="body" idx="2"/>
          </p:nvPr>
        </p:nvSpPr>
        <p:spPr/>
        <p:txBody>
          <a:bodyPr/>
          <a:lstStyle/>
          <a:p>
            <a:endParaRPr lang="en-US"/>
          </a:p>
        </p:txBody>
      </p:sp>
      <p:pic>
        <p:nvPicPr>
          <p:cNvPr id="6146" name="Picture 2" descr="A Complete Guide to Campaign Measurement - Civilian">
            <a:extLst>
              <a:ext uri="{FF2B5EF4-FFF2-40B4-BE49-F238E27FC236}">
                <a16:creationId xmlns:a16="http://schemas.microsoft.com/office/drawing/2014/main" id="{A0EC4F06-32A8-EB29-92A3-9BAA945CE1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02734"/>
            <a:ext cx="12954000" cy="6477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0B45DEB-2E6F-302D-AAB8-2691C6388882}"/>
              </a:ext>
            </a:extLst>
          </p:cNvPr>
          <p:cNvSpPr txBox="1"/>
          <p:nvPr/>
        </p:nvSpPr>
        <p:spPr>
          <a:xfrm>
            <a:off x="5519352" y="5859085"/>
            <a:ext cx="6672648" cy="523220"/>
          </a:xfrm>
          <a:prstGeom prst="rect">
            <a:avLst/>
          </a:prstGeom>
          <a:noFill/>
        </p:spPr>
        <p:txBody>
          <a:bodyPr wrap="square">
            <a:spAutoFit/>
          </a:bodyPr>
          <a:lstStyle/>
          <a:p>
            <a:pPr marL="457200" lvl="0" indent="-228600" algn="r">
              <a:buSzPts val="1400"/>
              <a:defRPr/>
            </a:pPr>
            <a:r>
              <a:rPr lang="en-US" i="1" dirty="0"/>
              <a:t>[</a:t>
            </a:r>
            <a:r>
              <a:rPr lang="en-US" i="1" dirty="0" err="1"/>
              <a:t>Beeldbron</a:t>
            </a:r>
            <a:r>
              <a:rPr lang="en-US" i="1" dirty="0"/>
              <a:t> </a:t>
            </a:r>
            <a:r>
              <a:rPr lang="en-US" i="1" dirty="0" err="1"/>
              <a:t>en</a:t>
            </a:r>
            <a:r>
              <a:rPr lang="en-US" i="1" dirty="0"/>
              <a:t> </a:t>
            </a:r>
            <a:r>
              <a:rPr lang="en-US" i="1" dirty="0" err="1"/>
              <a:t>addisionele</a:t>
            </a:r>
            <a:r>
              <a:rPr lang="en-US" i="1" dirty="0"/>
              <a:t> </a:t>
            </a:r>
            <a:r>
              <a:rPr lang="en-US" i="1" dirty="0" err="1"/>
              <a:t>leeswerk</a:t>
            </a:r>
            <a:r>
              <a:rPr lang="en-US" i="1" dirty="0"/>
              <a:t>: </a:t>
            </a:r>
            <a:r>
              <a:rPr lang="en-US" i="1" dirty="0">
                <a:hlinkClick r:id="rId5"/>
              </a:rPr>
              <a:t>https://civilian.com/a-complete-guide-to-campaign-measurement/</a:t>
            </a:r>
            <a:r>
              <a:rPr lang="en-US" i="1" dirty="0"/>
              <a:t> </a:t>
            </a:r>
            <a:r>
              <a:rPr lang="en-US" i="1" dirty="0" err="1"/>
              <a:t>Toegangsdatum</a:t>
            </a:r>
            <a:r>
              <a:rPr lang="en-US" i="1" dirty="0"/>
              <a:t>: 19 </a:t>
            </a:r>
            <a:r>
              <a:rPr lang="en-US" i="1" dirty="0" err="1"/>
              <a:t>Maart</a:t>
            </a:r>
            <a:r>
              <a:rPr lang="en-US" i="1" dirty="0"/>
              <a:t> 2025]</a:t>
            </a:r>
          </a:p>
        </p:txBody>
      </p:sp>
      <p:pic>
        <p:nvPicPr>
          <p:cNvPr id="7" name="Picture 6" descr="A logo with a person in the middle&#10;&#10;Description automatically generated">
            <a:extLst>
              <a:ext uri="{FF2B5EF4-FFF2-40B4-BE49-F238E27FC236}">
                <a16:creationId xmlns:a16="http://schemas.microsoft.com/office/drawing/2014/main" id="{BC462926-5CA4-708C-D86C-067674B9502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61864"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8873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F521F-DF18-47F7-35BD-149C3F867AF5}"/>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8BDDE65C-83CD-E3F4-06D2-A83CE9B668CE}"/>
              </a:ext>
            </a:extLst>
          </p:cNvPr>
          <p:cNvSpPr>
            <a:spLocks noGrp="1"/>
          </p:cNvSpPr>
          <p:nvPr>
            <p:ph type="body" idx="1"/>
          </p:nvPr>
        </p:nvSpPr>
        <p:spPr/>
        <p:txBody>
          <a:bodyPr/>
          <a:lstStyle/>
          <a:p>
            <a:endParaRPr lang="en-US"/>
          </a:p>
        </p:txBody>
      </p:sp>
      <p:sp>
        <p:nvSpPr>
          <p:cNvPr id="4" name="Text Placeholder 3">
            <a:extLst>
              <a:ext uri="{FF2B5EF4-FFF2-40B4-BE49-F238E27FC236}">
                <a16:creationId xmlns:a16="http://schemas.microsoft.com/office/drawing/2014/main" id="{2EEBC257-40D0-6541-187B-EBF509A7E445}"/>
              </a:ext>
            </a:extLst>
          </p:cNvPr>
          <p:cNvSpPr>
            <a:spLocks noGrp="1"/>
          </p:cNvSpPr>
          <p:nvPr>
            <p:ph type="body" idx="2"/>
          </p:nvPr>
        </p:nvSpPr>
        <p:spPr/>
        <p:txBody>
          <a:bodyPr/>
          <a:lstStyle/>
          <a:p>
            <a:endParaRPr lang="en-US"/>
          </a:p>
        </p:txBody>
      </p:sp>
      <p:pic>
        <p:nvPicPr>
          <p:cNvPr id="7" name="Picture 6">
            <a:extLst>
              <a:ext uri="{FF2B5EF4-FFF2-40B4-BE49-F238E27FC236}">
                <a16:creationId xmlns:a16="http://schemas.microsoft.com/office/drawing/2014/main" id="{E6505D4F-8164-4CF2-55D4-F56DA3D3E81A}"/>
              </a:ext>
            </a:extLst>
          </p:cNvPr>
          <p:cNvPicPr>
            <a:picLocks noChangeAspect="1"/>
          </p:cNvPicPr>
          <p:nvPr/>
        </p:nvPicPr>
        <p:blipFill>
          <a:blip r:embed="rId3"/>
          <a:stretch>
            <a:fillRect/>
          </a:stretch>
        </p:blipFill>
        <p:spPr>
          <a:xfrm>
            <a:off x="0" y="1"/>
            <a:ext cx="12190476" cy="6776198"/>
          </a:xfrm>
          <a:prstGeom prst="rect">
            <a:avLst/>
          </a:prstGeom>
        </p:spPr>
      </p:pic>
      <p:pic>
        <p:nvPicPr>
          <p:cNvPr id="5" name="Picture 4" descr="A logo with a person in the middle&#10;&#10;Description automatically generated">
            <a:extLst>
              <a:ext uri="{FF2B5EF4-FFF2-40B4-BE49-F238E27FC236}">
                <a16:creationId xmlns:a16="http://schemas.microsoft.com/office/drawing/2014/main" id="{B78857EA-2D55-9D85-07DA-B10DF0FAEA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1864"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6867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FE5BD-DE15-C026-BE67-53684585078F}"/>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1A4E57C4-71D8-62F5-07A3-99AB67900F67}"/>
              </a:ext>
            </a:extLst>
          </p:cNvPr>
          <p:cNvSpPr>
            <a:spLocks noGrp="1"/>
          </p:cNvSpPr>
          <p:nvPr>
            <p:ph type="body" idx="1"/>
          </p:nvPr>
        </p:nvSpPr>
        <p:spPr/>
        <p:txBody>
          <a:bodyPr/>
          <a:lstStyle/>
          <a:p>
            <a:endParaRPr lang="en-US"/>
          </a:p>
        </p:txBody>
      </p:sp>
      <p:sp>
        <p:nvSpPr>
          <p:cNvPr id="4" name="Text Placeholder 3">
            <a:extLst>
              <a:ext uri="{FF2B5EF4-FFF2-40B4-BE49-F238E27FC236}">
                <a16:creationId xmlns:a16="http://schemas.microsoft.com/office/drawing/2014/main" id="{763D41A7-15B1-8FA3-ADEE-2216A05DB085}"/>
              </a:ext>
            </a:extLst>
          </p:cNvPr>
          <p:cNvSpPr>
            <a:spLocks noGrp="1"/>
          </p:cNvSpPr>
          <p:nvPr>
            <p:ph type="body" idx="2"/>
          </p:nvPr>
        </p:nvSpPr>
        <p:spPr/>
        <p:txBody>
          <a:bodyPr/>
          <a:lstStyle/>
          <a:p>
            <a:endParaRPr lang="en-US"/>
          </a:p>
        </p:txBody>
      </p:sp>
      <p:pic>
        <p:nvPicPr>
          <p:cNvPr id="6" name="Picture 5" descr="A person holding a piece of paper&#10;&#10;AI-generated content may be incorrect.">
            <a:extLst>
              <a:ext uri="{FF2B5EF4-FFF2-40B4-BE49-F238E27FC236}">
                <a16:creationId xmlns:a16="http://schemas.microsoft.com/office/drawing/2014/main" id="{81E11489-C1F2-AE93-C68E-92674A7EF0F5}"/>
              </a:ext>
            </a:extLst>
          </p:cNvPr>
          <p:cNvPicPr>
            <a:picLocks noChangeAspect="1"/>
          </p:cNvPicPr>
          <p:nvPr/>
        </p:nvPicPr>
        <p:blipFill>
          <a:blip r:embed="rId3"/>
          <a:stretch>
            <a:fillRect/>
          </a:stretch>
        </p:blipFill>
        <p:spPr>
          <a:xfrm>
            <a:off x="-28575" y="-354563"/>
            <a:ext cx="12621986" cy="7212563"/>
          </a:xfrm>
          <a:prstGeom prst="rect">
            <a:avLst/>
          </a:prstGeom>
        </p:spPr>
      </p:pic>
      <p:pic>
        <p:nvPicPr>
          <p:cNvPr id="5" name="Picture 4" descr="A logo with a person in the middle&#10;&#10;Description automatically generated">
            <a:extLst>
              <a:ext uri="{FF2B5EF4-FFF2-40B4-BE49-F238E27FC236}">
                <a16:creationId xmlns:a16="http://schemas.microsoft.com/office/drawing/2014/main" id="{95E86B6C-100C-62AB-0D13-A2CBAB09AC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1864"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294245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9F5540E-BC12-4155-A24A-290DB1FB84EC}">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2.xml><?xml version="1.0" encoding="utf-8"?>
<ds:datastoreItem xmlns:ds="http://schemas.openxmlformats.org/officeDocument/2006/customXml" ds:itemID="{D2C67E3B-FF0F-4C21-BF5B-0A0AC4FC71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C446A19-3B0D-4FFA-98AF-6D1AA65CB7E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7152</TotalTime>
  <Words>1505</Words>
  <Application>Microsoft Office PowerPoint</Application>
  <PresentationFormat>Widescreen</PresentationFormat>
  <Paragraphs>61</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Baguet Script</vt:lpstr>
      <vt:lpstr>Calibri</vt:lpstr>
      <vt:lpstr>Noto Sans Symbols</vt:lpstr>
      <vt:lpstr>Symbol</vt:lpstr>
      <vt:lpstr>Times New Roman</vt:lpstr>
      <vt:lpstr>Office Theme</vt:lpstr>
      <vt:lpstr>PowerPoint Presentation</vt:lpstr>
      <vt:lpstr>PowerPoint Presentation</vt:lpstr>
      <vt:lpstr>PowerPoint Presentation</vt:lpstr>
      <vt:lpstr>PowerPoint Presentation</vt:lpstr>
      <vt:lpstr>4. Analiseer…</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Mimi Coetzee</cp:lastModifiedBy>
  <cp:revision>15</cp:revision>
  <dcterms:created xsi:type="dcterms:W3CDTF">2021-02-27T11:19:06Z</dcterms:created>
  <dcterms:modified xsi:type="dcterms:W3CDTF">2025-04-16T10:57:37Z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